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5.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6.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7.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8.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9.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notesSlides/notesSlide14.xml" ContentType="application/vnd.openxmlformats-officedocument.presentationml.notesSlide+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notesSlides/notesSlide15.xml" ContentType="application/vnd.openxmlformats-officedocument.presentationml.notesSlide+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notesSlides/notesSlide16.xml" ContentType="application/vnd.openxmlformats-officedocument.presentationml.notesSlide+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notesSlides/notesSlide17.xml" ContentType="application/vnd.openxmlformats-officedocument.presentationml.notesSlide+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notesSlides/notesSlide18.xml" ContentType="application/vnd.openxmlformats-officedocument.presentationml.notesSlide+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notesSlides/notesSlide19.xml" ContentType="application/vnd.openxmlformats-officedocument.presentationml.notesSlide+xml"/>
  <Override PartName="/ppt/diagrams/data13.xml" ContentType="application/vnd.openxmlformats-officedocument.drawingml.diagramData+xml"/>
  <Override PartName="/ppt/diagrams/layout13.xml" ContentType="application/vnd.openxmlformats-officedocument.drawingml.diagramLayout+xml"/>
  <Override PartName="/ppt/diagrams/quickStyle13.xml" ContentType="application/vnd.openxmlformats-officedocument.drawingml.diagramStyle+xml"/>
  <Override PartName="/ppt/diagrams/colors13.xml" ContentType="application/vnd.openxmlformats-officedocument.drawingml.diagramColors+xml"/>
  <Override PartName="/ppt/diagrams/drawing13.xml" ContentType="application/vnd.ms-office.drawingml.diagramDrawing+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diagrams/data14.xml" ContentType="application/vnd.openxmlformats-officedocument.drawingml.diagramData+xml"/>
  <Override PartName="/ppt/diagrams/layout14.xml" ContentType="application/vnd.openxmlformats-officedocument.drawingml.diagramLayout+xml"/>
  <Override PartName="/ppt/diagrams/quickStyle14.xml" ContentType="application/vnd.openxmlformats-officedocument.drawingml.diagramStyle+xml"/>
  <Override PartName="/ppt/diagrams/colors14.xml" ContentType="application/vnd.openxmlformats-officedocument.drawingml.diagramColors+xml"/>
  <Override PartName="/ppt/diagrams/drawing14.xml" ContentType="application/vnd.ms-office.drawingml.diagramDrawing+xml"/>
  <Override PartName="/ppt/notesSlides/notesSlide24.xml" ContentType="application/vnd.openxmlformats-officedocument.presentationml.notesSlide+xml"/>
  <Override PartName="/ppt/diagrams/data15.xml" ContentType="application/vnd.openxmlformats-officedocument.drawingml.diagramData+xml"/>
  <Override PartName="/ppt/diagrams/layout15.xml" ContentType="application/vnd.openxmlformats-officedocument.drawingml.diagramLayout+xml"/>
  <Override PartName="/ppt/diagrams/quickStyle15.xml" ContentType="application/vnd.openxmlformats-officedocument.drawingml.diagramStyle+xml"/>
  <Override PartName="/ppt/diagrams/colors15.xml" ContentType="application/vnd.openxmlformats-officedocument.drawingml.diagramColors+xml"/>
  <Override PartName="/ppt/diagrams/drawing15.xml" ContentType="application/vnd.ms-office.drawingml.diagramDrawing+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diagrams/data16.xml" ContentType="application/vnd.openxmlformats-officedocument.drawingml.diagramData+xml"/>
  <Override PartName="/ppt/diagrams/layout16.xml" ContentType="application/vnd.openxmlformats-officedocument.drawingml.diagramLayout+xml"/>
  <Override PartName="/ppt/diagrams/quickStyle16.xml" ContentType="application/vnd.openxmlformats-officedocument.drawingml.diagramStyle+xml"/>
  <Override PartName="/ppt/diagrams/colors16.xml" ContentType="application/vnd.openxmlformats-officedocument.drawingml.diagramColors+xml"/>
  <Override PartName="/ppt/diagrams/drawing16.xml" ContentType="application/vnd.ms-office.drawingml.diagramDrawing+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charts/chart1.xml" ContentType="application/vnd.openxmlformats-officedocument.drawingml.chart+xml"/>
  <Override PartName="/ppt/notesSlides/notesSlide30.xml" ContentType="application/vnd.openxmlformats-officedocument.presentationml.notesSlide+xml"/>
  <Override PartName="/ppt/notesSlides/notesSlide3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0" r:id="rId1"/>
  </p:sldMasterIdLst>
  <p:notesMasterIdLst>
    <p:notesMasterId r:id="rId33"/>
  </p:notesMasterIdLst>
  <p:sldIdLst>
    <p:sldId id="256" r:id="rId2"/>
    <p:sldId id="287" r:id="rId3"/>
    <p:sldId id="268" r:id="rId4"/>
    <p:sldId id="269" r:id="rId5"/>
    <p:sldId id="271" r:id="rId6"/>
    <p:sldId id="270" r:id="rId7"/>
    <p:sldId id="257" r:id="rId8"/>
    <p:sldId id="258" r:id="rId9"/>
    <p:sldId id="259" r:id="rId10"/>
    <p:sldId id="286" r:id="rId11"/>
    <p:sldId id="274" r:id="rId12"/>
    <p:sldId id="261" r:id="rId13"/>
    <p:sldId id="272" r:id="rId14"/>
    <p:sldId id="279" r:id="rId15"/>
    <p:sldId id="262" r:id="rId16"/>
    <p:sldId id="273" r:id="rId17"/>
    <p:sldId id="280" r:id="rId18"/>
    <p:sldId id="281" r:id="rId19"/>
    <p:sldId id="263" r:id="rId20"/>
    <p:sldId id="264" r:id="rId21"/>
    <p:sldId id="275" r:id="rId22"/>
    <p:sldId id="276" r:id="rId23"/>
    <p:sldId id="277" r:id="rId24"/>
    <p:sldId id="278" r:id="rId25"/>
    <p:sldId id="265" r:id="rId26"/>
    <p:sldId id="283" r:id="rId27"/>
    <p:sldId id="284" r:id="rId28"/>
    <p:sldId id="285" r:id="rId29"/>
    <p:sldId id="266" r:id="rId30"/>
    <p:sldId id="282" r:id="rId31"/>
    <p:sldId id="267" r:id="rId32"/>
  </p:sldIdLst>
  <p:sldSz cx="9144000" cy="6858000" type="screen4x3"/>
  <p:notesSz cx="6858000" cy="9144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75" d="100"/>
          <a:sy n="75" d="100"/>
        </p:scale>
        <p:origin x="-547" y="730"/>
      </p:cViewPr>
      <p:guideLst>
        <p:guide orient="horz" pos="2160"/>
        <p:guide pos="2880"/>
      </p:guideLst>
    </p:cSldViewPr>
  </p:slideViewPr>
  <p:notesTextViewPr>
    <p:cViewPr>
      <p:scale>
        <a:sx n="100" d="100"/>
        <a:sy n="100" d="100"/>
      </p:scale>
      <p:origin x="0" y="0"/>
    </p:cViewPr>
  </p:notesTextViewPr>
  <p:notesViewPr>
    <p:cSldViewPr>
      <p:cViewPr varScale="1">
        <p:scale>
          <a:sx n="41" d="100"/>
          <a:sy n="41" d="100"/>
        </p:scale>
        <p:origin x="-2347"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s>
</file>

<file path=ppt/charts/_rels/chart1.xml.rels><?xml version="1.0" encoding="UTF-8" standalone="yes"?>
<Relationships xmlns="http://schemas.openxmlformats.org/package/2006/relationships"><Relationship Id="rId1" Type="http://schemas.openxmlformats.org/officeDocument/2006/relationships/oleObject" Target="file:///C:\Users\VIRI\Desktop\productividad\eim.XLS"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s-MX"/>
  <c:roundedCorners val="0"/>
  <mc:AlternateContent xmlns:mc="http://schemas.openxmlformats.org/markup-compatibility/2006">
    <mc:Choice xmlns:c14="http://schemas.microsoft.com/office/drawing/2007/8/2/chart" Requires="c14">
      <c14:style val="113"/>
    </mc:Choice>
    <mc:Fallback>
      <c:style val="13"/>
    </mc:Fallback>
  </mc:AlternateContent>
  <c:chart>
    <c:title>
      <c:tx>
        <c:rich>
          <a:bodyPr/>
          <a:lstStyle/>
          <a:p>
            <a:pPr>
              <a:defRPr/>
            </a:pPr>
            <a:r>
              <a:rPr lang="es-ES" dirty="0"/>
              <a:t>PRODUCTIVIDAD DE LA MANO DE OBRA DE LA INDUSTRIA </a:t>
            </a:r>
            <a:r>
              <a:rPr lang="es-ES" dirty="0" smtClean="0"/>
              <a:t>MANUFACTURERA, 2000-2005</a:t>
            </a:r>
            <a:endParaRPr lang="es-ES" dirty="0"/>
          </a:p>
        </c:rich>
      </c:tx>
      <c:layout/>
      <c:overlay val="0"/>
    </c:title>
    <c:autoTitleDeleted val="0"/>
    <c:view3D>
      <c:rotX val="15"/>
      <c:rotY val="20"/>
      <c:rAngAx val="1"/>
    </c:view3D>
    <c:floor>
      <c:thickness val="0"/>
    </c:floor>
    <c:sideWall>
      <c:thickness val="0"/>
    </c:sideWall>
    <c:backWall>
      <c:thickness val="0"/>
    </c:backWall>
    <c:plotArea>
      <c:layout/>
      <c:bar3DChart>
        <c:barDir val="col"/>
        <c:grouping val="clustered"/>
        <c:varyColors val="0"/>
        <c:ser>
          <c:idx val="0"/>
          <c:order val="0"/>
          <c:invertIfNegative val="0"/>
          <c:dPt>
            <c:idx val="0"/>
            <c:invertIfNegative val="0"/>
            <c:bubble3D val="0"/>
            <c:spPr>
              <a:gradFill flip="none" rotWithShape="1">
                <a:gsLst>
                  <a:gs pos="45000">
                    <a:srgbClr val="F98598"/>
                  </a:gs>
                  <a:gs pos="50000">
                    <a:srgbClr val="4F81BD">
                      <a:tint val="44500"/>
                      <a:satMod val="160000"/>
                    </a:srgbClr>
                  </a:gs>
                  <a:gs pos="100000">
                    <a:srgbClr val="4F81BD">
                      <a:tint val="23500"/>
                      <a:satMod val="160000"/>
                    </a:srgbClr>
                  </a:gs>
                </a:gsLst>
                <a:lin ang="2700000" scaled="1"/>
                <a:tileRect/>
              </a:gradFill>
            </c:spPr>
          </c:dPt>
          <c:dPt>
            <c:idx val="1"/>
            <c:invertIfNegative val="0"/>
            <c:bubble3D val="0"/>
            <c:spPr>
              <a:gradFill flip="none" rotWithShape="1">
                <a:gsLst>
                  <a:gs pos="45000">
                    <a:srgbClr val="F98598"/>
                  </a:gs>
                  <a:gs pos="50000">
                    <a:srgbClr val="4F81BD">
                      <a:tint val="44500"/>
                      <a:satMod val="160000"/>
                    </a:srgbClr>
                  </a:gs>
                  <a:gs pos="100000">
                    <a:srgbClr val="4F81BD">
                      <a:tint val="23500"/>
                      <a:satMod val="160000"/>
                    </a:srgbClr>
                  </a:gs>
                </a:gsLst>
                <a:path path="rect">
                  <a:fillToRect l="100000" t="100000"/>
                </a:path>
                <a:tileRect r="-100000" b="-100000"/>
              </a:gradFill>
            </c:spPr>
          </c:dPt>
          <c:dPt>
            <c:idx val="2"/>
            <c:invertIfNegative val="0"/>
            <c:bubble3D val="0"/>
            <c:spPr>
              <a:gradFill flip="none" rotWithShape="1">
                <a:gsLst>
                  <a:gs pos="66000">
                    <a:srgbClr val="F98598"/>
                  </a:gs>
                  <a:gs pos="50000">
                    <a:srgbClr val="4F81BD">
                      <a:tint val="44500"/>
                      <a:satMod val="160000"/>
                    </a:srgbClr>
                  </a:gs>
                  <a:gs pos="100000">
                    <a:srgbClr val="4F81BD">
                      <a:tint val="23500"/>
                      <a:satMod val="160000"/>
                    </a:srgbClr>
                  </a:gs>
                </a:gsLst>
                <a:path path="circle">
                  <a:fillToRect l="100000" t="100000"/>
                </a:path>
                <a:tileRect r="-100000" b="-100000"/>
              </a:gradFill>
            </c:spPr>
          </c:dPt>
          <c:dPt>
            <c:idx val="3"/>
            <c:invertIfNegative val="0"/>
            <c:bubble3D val="0"/>
            <c:spPr>
              <a:gradFill flip="none" rotWithShape="1">
                <a:gsLst>
                  <a:gs pos="66000">
                    <a:srgbClr val="F98598"/>
                  </a:gs>
                  <a:gs pos="50000">
                    <a:srgbClr val="4F81BD">
                      <a:tint val="44500"/>
                      <a:satMod val="160000"/>
                    </a:srgbClr>
                  </a:gs>
                  <a:gs pos="100000">
                    <a:srgbClr val="4F81BD">
                      <a:tint val="23500"/>
                      <a:satMod val="160000"/>
                    </a:srgbClr>
                  </a:gs>
                </a:gsLst>
                <a:path path="shape">
                  <a:fillToRect l="50000" t="50000" r="50000" b="50000"/>
                </a:path>
                <a:tileRect/>
              </a:gradFill>
            </c:spPr>
          </c:dPt>
          <c:dPt>
            <c:idx val="4"/>
            <c:invertIfNegative val="0"/>
            <c:bubble3D val="0"/>
            <c:spPr>
              <a:gradFill flip="none" rotWithShape="1">
                <a:gsLst>
                  <a:gs pos="47000">
                    <a:srgbClr val="F98598"/>
                  </a:gs>
                  <a:gs pos="50000">
                    <a:srgbClr val="4F81BD">
                      <a:tint val="44500"/>
                      <a:satMod val="160000"/>
                    </a:srgbClr>
                  </a:gs>
                  <a:gs pos="100000">
                    <a:srgbClr val="4F81BD">
                      <a:tint val="23500"/>
                      <a:satMod val="160000"/>
                    </a:srgbClr>
                  </a:gs>
                </a:gsLst>
                <a:path path="circle">
                  <a:fillToRect l="100000" t="100000"/>
                </a:path>
                <a:tileRect r="-100000" b="-100000"/>
              </a:gradFill>
            </c:spPr>
          </c:dPt>
          <c:dPt>
            <c:idx val="5"/>
            <c:invertIfNegative val="0"/>
            <c:bubble3D val="0"/>
            <c:spPr>
              <a:gradFill flip="none" rotWithShape="1">
                <a:gsLst>
                  <a:gs pos="93000">
                    <a:srgbClr val="F98598"/>
                  </a:gs>
                  <a:gs pos="50000">
                    <a:srgbClr val="4F81BD">
                      <a:tint val="44500"/>
                      <a:satMod val="160000"/>
                    </a:srgbClr>
                  </a:gs>
                  <a:gs pos="100000">
                    <a:srgbClr val="4F81BD">
                      <a:tint val="23500"/>
                      <a:satMod val="160000"/>
                    </a:srgbClr>
                  </a:gs>
                </a:gsLst>
                <a:path path="rect">
                  <a:fillToRect l="100000" t="100000"/>
                </a:path>
                <a:tileRect r="-100000" b="-100000"/>
              </a:gradFill>
            </c:spPr>
          </c:dPt>
          <c:cat>
            <c:numRef>
              <c:f>Sheet1!$G$10:$G$15</c:f>
              <c:numCache>
                <c:formatCode>General</c:formatCode>
                <c:ptCount val="6"/>
                <c:pt idx="0">
                  <c:v>2005</c:v>
                </c:pt>
                <c:pt idx="1">
                  <c:v>2006</c:v>
                </c:pt>
                <c:pt idx="2">
                  <c:v>2007</c:v>
                </c:pt>
                <c:pt idx="3">
                  <c:v>2008</c:v>
                </c:pt>
                <c:pt idx="4">
                  <c:v>2009</c:v>
                </c:pt>
                <c:pt idx="5">
                  <c:v>2010</c:v>
                </c:pt>
              </c:numCache>
            </c:numRef>
          </c:cat>
          <c:val>
            <c:numRef>
              <c:f>Sheet1!$G$10:$G$15</c:f>
              <c:numCache>
                <c:formatCode>General</c:formatCode>
                <c:ptCount val="6"/>
                <c:pt idx="0">
                  <c:v>2005</c:v>
                </c:pt>
                <c:pt idx="1">
                  <c:v>2006</c:v>
                </c:pt>
                <c:pt idx="2">
                  <c:v>2007</c:v>
                </c:pt>
                <c:pt idx="3">
                  <c:v>2008</c:v>
                </c:pt>
                <c:pt idx="4">
                  <c:v>2009</c:v>
                </c:pt>
                <c:pt idx="5">
                  <c:v>2010</c:v>
                </c:pt>
              </c:numCache>
            </c:numRef>
          </c:val>
        </c:ser>
        <c:dLbls>
          <c:showLegendKey val="0"/>
          <c:showVal val="0"/>
          <c:showCatName val="0"/>
          <c:showSerName val="0"/>
          <c:showPercent val="0"/>
          <c:showBubbleSize val="0"/>
        </c:dLbls>
        <c:gapWidth val="75"/>
        <c:shape val="box"/>
        <c:axId val="71734016"/>
        <c:axId val="71735552"/>
        <c:axId val="0"/>
      </c:bar3DChart>
      <c:catAx>
        <c:axId val="71734016"/>
        <c:scaling>
          <c:orientation val="minMax"/>
        </c:scaling>
        <c:delete val="0"/>
        <c:axPos val="b"/>
        <c:numFmt formatCode="General" sourceLinked="1"/>
        <c:majorTickMark val="none"/>
        <c:minorTickMark val="none"/>
        <c:tickLblPos val="nextTo"/>
        <c:crossAx val="71735552"/>
        <c:crosses val="autoZero"/>
        <c:auto val="1"/>
        <c:lblAlgn val="ctr"/>
        <c:lblOffset val="100"/>
        <c:noMultiLvlLbl val="0"/>
      </c:catAx>
      <c:valAx>
        <c:axId val="71735552"/>
        <c:scaling>
          <c:orientation val="minMax"/>
        </c:scaling>
        <c:delete val="0"/>
        <c:axPos val="l"/>
        <c:majorGridlines/>
        <c:numFmt formatCode="General" sourceLinked="1"/>
        <c:majorTickMark val="none"/>
        <c:minorTickMark val="none"/>
        <c:tickLblPos val="nextTo"/>
        <c:crossAx val="71734016"/>
        <c:crosses val="autoZero"/>
        <c:crossBetween val="between"/>
      </c:valAx>
    </c:plotArea>
    <c:plotVisOnly val="1"/>
    <c:dispBlanksAs val="gap"/>
    <c:showDLblsOverMax val="0"/>
  </c:chart>
  <c:externalData r:id="rId1">
    <c:autoUpdate val="0"/>
  </c:externalData>
</c:chartSpace>
</file>

<file path=ppt/diagrams/_rels/data10.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image" Target="../media/image17.png"/></Relationships>
</file>

<file path=ppt/diagrams/_rels/drawing10.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image" Target="../media/image17.png"/></Relationships>
</file>

<file path=ppt/diagrams/colors1.xml><?xml version="1.0" encoding="utf-8"?>
<dgm:colorsDef xmlns:dgm="http://schemas.openxmlformats.org/drawingml/2006/diagram" xmlns:a="http://schemas.openxmlformats.org/drawingml/2006/main" uniqueId="urn:microsoft.com/office/officeart/2005/8/colors/accent3_1">
  <dgm:title val=""/>
  <dgm:desc val=""/>
  <dgm:catLst>
    <dgm:cat type="accent3" pri="11100"/>
  </dgm:catLst>
  <dgm:styleLbl name="node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3">
        <a:shade val="80000"/>
      </a:schemeClr>
    </dgm:linClrLst>
    <dgm:effectClrLst/>
    <dgm:txLinClrLst/>
    <dgm:txFillClrLst/>
    <dgm:txEffectClrLst/>
  </dgm:styleLbl>
  <dgm:styleLbl name="node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f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align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b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dgm:txEffectClrLst/>
  </dgm:styleLbl>
  <dgm:styleLbl name="parChTrans2D2">
    <dgm:fillClrLst meth="repeat">
      <a:schemeClr val="accent3"/>
    </dgm:fillClrLst>
    <dgm:linClrLst meth="repeat">
      <a:schemeClr val="accent3"/>
    </dgm:linClrLst>
    <dgm:effectClrLst/>
    <dgm:txLinClrLst/>
    <dgm:txFillClrLst/>
    <dgm:txEffectClrLst/>
  </dgm:styleLbl>
  <dgm:styleLbl name="parChTrans2D3">
    <dgm:fillClrLst meth="repeat">
      <a:schemeClr val="accent3"/>
    </dgm:fillClrLst>
    <dgm:linClrLst meth="repeat">
      <a:schemeClr val="accent3"/>
    </dgm:linClrLst>
    <dgm:effectClrLst/>
    <dgm:txLinClrLst/>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con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align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trAlignAcc1">
    <dgm:fillClrLst meth="repeat">
      <a:schemeClr val="accent3">
        <a:alpha val="40000"/>
        <a:tint val="40000"/>
      </a:schemeClr>
    </dgm:fillClrLst>
    <dgm:linClrLst meth="repeat">
      <a:schemeClr val="accent3"/>
    </dgm:linClrLst>
    <dgm:effectClrLst/>
    <dgm:txLinClrLst/>
    <dgm:txFillClrLst meth="repeat">
      <a:schemeClr val="dk1"/>
    </dgm:txFillClrLst>
    <dgm:txEffectClrLst/>
  </dgm:styleLbl>
  <dgm:styleLbl name="b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fgAcc0">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2">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3">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4">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2_4">
  <dgm:title val=""/>
  <dgm:desc val=""/>
  <dgm:catLst>
    <dgm:cat type="accent2" pri="11400"/>
  </dgm:catLst>
  <dgm:styleLbl name="node0">
    <dgm:fillClrLst meth="cycle">
      <a:schemeClr val="accent2">
        <a:shade val="60000"/>
      </a:schemeClr>
    </dgm:fillClrLst>
    <dgm:linClrLst meth="repeat">
      <a:schemeClr val="lt1"/>
    </dgm:linClrLst>
    <dgm:effectClrLst/>
    <dgm:txLinClrLst/>
    <dgm:txFillClrLst/>
    <dgm:txEffectClrLst/>
  </dgm:styleLbl>
  <dgm:styleLbl name="node1">
    <dgm:fillClrLst meth="cycle">
      <a:schemeClr val="accent2">
        <a:shade val="50000"/>
      </a:schemeClr>
      <a:schemeClr val="accent2">
        <a:tint val="45000"/>
      </a:schemeClr>
    </dgm:fillClrLst>
    <dgm:linClrLst meth="repeat">
      <a:schemeClr val="lt1"/>
    </dgm:linClrLst>
    <dgm:effectClrLst/>
    <dgm:txLinClrLst/>
    <dgm:txFillClrLst/>
    <dgm:txEffectClrLst/>
  </dgm:styleLbl>
  <dgm:styleLbl name="alignNode1">
    <dgm:fillClrLst meth="cycle">
      <a:schemeClr val="accent2">
        <a:shade val="50000"/>
      </a:schemeClr>
      <a:schemeClr val="accent2">
        <a:tint val="45000"/>
      </a:schemeClr>
    </dgm:fillClrLst>
    <dgm:linClrLst meth="cycle">
      <a:schemeClr val="accent2">
        <a:shade val="50000"/>
      </a:schemeClr>
      <a:schemeClr val="accent2">
        <a:tint val="45000"/>
      </a:schemeClr>
    </dgm:linClrLst>
    <dgm:effectClrLst/>
    <dgm:txLinClrLst/>
    <dgm:txFillClrLst/>
    <dgm:txEffectClrLst/>
  </dgm:styleLbl>
  <dgm:styleLbl name="lnNode1">
    <dgm:fillClrLst meth="cycle">
      <a:schemeClr val="accent2">
        <a:shade val="50000"/>
      </a:schemeClr>
      <a:schemeClr val="accent2">
        <a:tint val="45000"/>
      </a:schemeClr>
    </dgm:fillClrLst>
    <dgm:linClrLst meth="repeat">
      <a:schemeClr val="lt1"/>
    </dgm:linClrLst>
    <dgm:effectClrLst/>
    <dgm:txLinClrLst/>
    <dgm:txFillClrLst/>
    <dgm:txEffectClrLst/>
  </dgm:styleLbl>
  <dgm:styleLbl name="vennNode1">
    <dgm:fillClrLst meth="cycle">
      <a:schemeClr val="accent2">
        <a:shade val="80000"/>
        <a:alpha val="50000"/>
      </a:schemeClr>
      <a:schemeClr val="accent2">
        <a:tint val="45000"/>
        <a:alpha val="50000"/>
      </a:schemeClr>
    </dgm:fillClrLst>
    <dgm:linClrLst meth="repeat">
      <a:schemeClr val="lt1"/>
    </dgm:linClrLst>
    <dgm:effectClrLst/>
    <dgm:txLinClrLst/>
    <dgm:txFillClrLst/>
    <dgm:txEffectClrLst/>
  </dgm:styleLbl>
  <dgm:styleLbl name="node2">
    <dgm:fillClrLst>
      <a:schemeClr val="accent2">
        <a:shade val="80000"/>
      </a:schemeClr>
    </dgm:fillClrLst>
    <dgm:linClrLst meth="repeat">
      <a:schemeClr val="lt1"/>
    </dgm:linClrLst>
    <dgm:effectClrLst/>
    <dgm:txLinClrLst/>
    <dgm:txFillClrLst/>
    <dgm:txEffectClrLst/>
  </dgm:styleLbl>
  <dgm:styleLbl name="node3">
    <dgm:fillClrLst>
      <a:schemeClr val="accent2">
        <a:tint val="99000"/>
      </a:schemeClr>
    </dgm:fillClrLst>
    <dgm:linClrLst meth="repeat">
      <a:schemeClr val="lt1"/>
    </dgm:linClrLst>
    <dgm:effectClrLst/>
    <dgm:txLinClrLst/>
    <dgm:txFillClrLst/>
    <dgm:txEffectClrLst/>
  </dgm:styleLbl>
  <dgm:styleLbl name="node4">
    <dgm:fillClrLst>
      <a:schemeClr val="accent2">
        <a:tint val="70000"/>
      </a:schemeClr>
    </dgm:fillClrLst>
    <dgm:linClrLst meth="repeat">
      <a:schemeClr val="lt1"/>
    </dgm:linClrLst>
    <dgm:effectClrLst/>
    <dgm:txLinClrLst/>
    <dgm:txFillClrLst/>
    <dgm:txEffectClrLst/>
  </dgm:styleLbl>
  <dgm:styleLbl name="fg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fg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bg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sibTrans1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shade val="80000"/>
      </a:schemeClr>
    </dgm:fillClrLst>
    <dgm:linClrLst meth="repeat">
      <a:schemeClr val="lt1"/>
    </dgm:linClrLst>
    <dgm:effectClrLst/>
    <dgm:txLinClrLst/>
    <dgm:txFillClrLst/>
    <dgm:txEffectClrLst/>
  </dgm:styleLbl>
  <dgm:styleLbl name="asst1">
    <dgm:fillClrLst meth="repeat">
      <a:schemeClr val="accent2">
        <a:shade val="80000"/>
      </a:schemeClr>
    </dgm:fillClrLst>
    <dgm:linClrLst meth="repeat">
      <a:schemeClr val="lt1"/>
    </dgm:linClrLst>
    <dgm:effectClrLst/>
    <dgm:txLinClrLst/>
    <dgm:txFillClrLst/>
    <dgm:txEffectClrLst/>
  </dgm:styleLbl>
  <dgm:styleLbl name="asst2">
    <dgm:fillClrLst>
      <a:schemeClr val="accent2">
        <a:tint val="90000"/>
      </a:schemeClr>
    </dgm:fillClrLst>
    <dgm:linClrLst meth="repeat">
      <a:schemeClr val="lt1"/>
    </dgm:linClrLst>
    <dgm:effectClrLst/>
    <dgm:txLinClrLst/>
    <dgm:txFillClrLst/>
    <dgm:txEffectClrLst/>
  </dgm:styleLbl>
  <dgm:styleLbl name="asst3">
    <dgm:fillClrLst>
      <a:schemeClr val="accent2">
        <a:tint val="70000"/>
      </a:schemeClr>
    </dgm:fillClrLst>
    <dgm:linClrLst meth="repeat">
      <a:schemeClr val="lt1"/>
    </dgm:linClrLst>
    <dgm:effectClrLst/>
    <dgm:txLinClrLst/>
    <dgm:txFillClrLst/>
    <dgm:txEffectClrLst/>
  </dgm:styleLbl>
  <dgm:styleLbl name="asst4">
    <dgm:fillClrLst>
      <a:schemeClr val="accent2">
        <a:tint val="50000"/>
      </a:schemeClr>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shade val="80000"/>
      </a:schemeClr>
    </dgm:linClrLst>
    <dgm:effectClrLst/>
    <dgm:txLinClrLst/>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dk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2">
        <a:tint val="90000"/>
      </a:schemeClr>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2">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55000"/>
      </a:schemeClr>
    </dgm:fillClrLst>
    <dgm:linClrLst meth="repeat">
      <a:schemeClr val="accent2">
        <a:alpha val="90000"/>
        <a:tint val="55000"/>
      </a:schemeClr>
    </dgm:linClrLst>
    <dgm:effectClrLst/>
    <dgm:txLinClrLst/>
    <dgm:txFillClrLst meth="repeat">
      <a:schemeClr val="dk1"/>
    </dgm:txFillClrLst>
    <dgm:txEffectClrLst/>
  </dgm:styleLbl>
  <dgm:styleLbl name="alignAccFollowNode1">
    <dgm:fillClrLst meth="repeat">
      <a:schemeClr val="accent2">
        <a:alpha val="90000"/>
        <a:tint val="55000"/>
      </a:schemeClr>
    </dgm:fillClrLst>
    <dgm:linClrLst meth="repeat">
      <a:schemeClr val="accent2">
        <a:alpha val="90000"/>
        <a:tint val="55000"/>
      </a:schemeClr>
    </dgm:linClrLst>
    <dgm:effectClrLst/>
    <dgm:txLinClrLst/>
    <dgm:txFillClrLst meth="repeat">
      <a:schemeClr val="dk1"/>
    </dgm:txFillClrLst>
    <dgm:txEffectClrLst/>
  </dgm:styleLbl>
  <dgm:styleLbl name="bgAccFollowNode1">
    <dgm:fillClrLst meth="repeat">
      <a:schemeClr val="accent2">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50000"/>
      </a:schemeClr>
    </dgm:linClrLst>
    <dgm:effectClrLst/>
    <dgm:txLinClrLst/>
    <dgm:txFillClrLst meth="repeat">
      <a:schemeClr val="dk1"/>
    </dgm:txFillClrLst>
    <dgm:txEffectClrLst/>
  </dgm:styleLbl>
  <dgm:styleLbl name="bgShp">
    <dgm:fillClrLst meth="repeat">
      <a:schemeClr val="accent2">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55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accent6_1">
  <dgm:title val=""/>
  <dgm:desc val=""/>
  <dgm:catLst>
    <dgm:cat type="accent6" pri="11100"/>
  </dgm:catLst>
  <dgm:styleLbl name="node0">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6">
        <a:shade val="80000"/>
      </a:schemeClr>
    </dgm:linClrLst>
    <dgm:effectClrLst/>
    <dgm:txLinClrLst/>
    <dgm:txFillClrLst/>
    <dgm:txEffectClrLst/>
  </dgm:styleLbl>
  <dgm:styleLbl name="node2">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fgImgPlace1">
    <dgm:fillClrLst meth="repeat">
      <a:schemeClr val="accent6">
        <a:tint val="40000"/>
      </a:schemeClr>
    </dgm:fillClrLst>
    <dgm:linClrLst meth="repeat">
      <a:schemeClr val="accent6">
        <a:shade val="80000"/>
      </a:schemeClr>
    </dgm:linClrLst>
    <dgm:effectClrLst/>
    <dgm:txLinClrLst/>
    <dgm:txFillClrLst meth="repeat">
      <a:schemeClr val="lt1"/>
    </dgm:txFillClrLst>
    <dgm:txEffectClrLst/>
  </dgm:styleLbl>
  <dgm:styleLbl name="alignImgPlace1">
    <dgm:fillClrLst meth="repeat">
      <a:schemeClr val="accent6">
        <a:tint val="40000"/>
      </a:schemeClr>
    </dgm:fillClrLst>
    <dgm:linClrLst meth="repeat">
      <a:schemeClr val="accent6">
        <a:shade val="80000"/>
      </a:schemeClr>
    </dgm:linClrLst>
    <dgm:effectClrLst/>
    <dgm:txLinClrLst/>
    <dgm:txFillClrLst meth="repeat">
      <a:schemeClr val="lt1"/>
    </dgm:txFillClrLst>
    <dgm:txEffectClrLst/>
  </dgm:styleLbl>
  <dgm:styleLbl name="bgImgPlace1">
    <dgm:fillClrLst meth="repeat">
      <a:schemeClr val="accent6">
        <a:tint val="40000"/>
      </a:schemeClr>
    </dgm:fillClrLst>
    <dgm:linClrLst meth="repeat">
      <a:schemeClr val="accent6">
        <a:shade val="80000"/>
      </a:schemeClr>
    </dgm:linClrLst>
    <dgm:effectClrLst/>
    <dgm:txLinClrLst/>
    <dgm:txFillClrLst meth="repeat">
      <a:schemeClr val="lt1"/>
    </dgm:txFillClrLst>
    <dgm:txEffectClrLst/>
  </dgm:styleLbl>
  <dgm:styleLbl name="sibTrans2D1">
    <dgm:fillClrLst meth="repeat">
      <a:schemeClr val="accent6">
        <a:tint val="60000"/>
      </a:schemeClr>
    </dgm:fillClrLst>
    <dgm:linClrLst meth="repeat">
      <a:schemeClr val="accent6">
        <a:tint val="60000"/>
      </a:schemeClr>
    </dgm:linClrLst>
    <dgm:effectClrLst/>
    <dgm:txLinClrLst/>
    <dgm:txFillClrLst meth="repeat">
      <a:schemeClr val="dk1"/>
    </dgm:txFillClrLst>
    <dgm:txEffectClrLst/>
  </dgm:styleLbl>
  <dgm:styleLbl name="fgSibTrans2D1">
    <dgm:fillClrLst meth="repeat">
      <a:schemeClr val="accent6">
        <a:tint val="60000"/>
      </a:schemeClr>
    </dgm:fillClrLst>
    <dgm:linClrLst meth="repeat">
      <a:schemeClr val="accent6">
        <a:tint val="60000"/>
      </a:schemeClr>
    </dgm:linClrLst>
    <dgm:effectClrLst/>
    <dgm:txLinClrLst/>
    <dgm:txFillClrLst meth="repeat">
      <a:schemeClr val="dk1"/>
    </dgm:txFillClrLst>
    <dgm:txEffectClrLst/>
  </dgm:styleLbl>
  <dgm:styleLbl name="bgSibTrans2D1">
    <dgm:fillClrLst meth="repeat">
      <a:schemeClr val="accent6">
        <a:tint val="60000"/>
      </a:schemeClr>
    </dgm:fillClrLst>
    <dgm:linClrLst meth="repeat">
      <a:schemeClr val="accent6">
        <a:tint val="60000"/>
      </a:schemeClr>
    </dgm:linClrLst>
    <dgm:effectClrLst/>
    <dgm:txLinClrLst/>
    <dgm:txFillClrLst meth="repeat">
      <a:schemeClr val="dk1"/>
    </dgm:txFillClrLst>
    <dgm:txEffectClrLst/>
  </dgm:styleLbl>
  <dgm:styleLbl name="sibTrans1D1">
    <dgm:fillClrLst meth="repeat">
      <a:schemeClr val="accent6"/>
    </dgm:fillClrLst>
    <dgm:linClrLst meth="repeat">
      <a:schemeClr val="accent6"/>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dgm:txEffectClrLst/>
  </dgm:styleLbl>
  <dgm:styleLbl name="parChTrans2D2">
    <dgm:fillClrLst meth="repeat">
      <a:schemeClr val="accent6"/>
    </dgm:fillClrLst>
    <dgm:linClrLst meth="repeat">
      <a:schemeClr val="accent6"/>
    </dgm:linClrLst>
    <dgm:effectClrLst/>
    <dgm:txLinClrLst/>
    <dgm:txFillClrLst/>
    <dgm:txEffectClrLst/>
  </dgm:styleLbl>
  <dgm:styleLbl name="parChTrans2D3">
    <dgm:fillClrLst meth="repeat">
      <a:schemeClr val="accent6"/>
    </dgm:fillClrLst>
    <dgm:linClrLst meth="repeat">
      <a:schemeClr val="accent6"/>
    </dgm:linClrLst>
    <dgm:effectClrLst/>
    <dgm:txLinClrLst/>
    <dgm:txFillClrLst/>
    <dgm:txEffectClrLst/>
  </dgm:styleLbl>
  <dgm:styleLbl name="parChTrans2D4">
    <dgm:fillClrLst meth="repeat">
      <a:schemeClr val="accent6"/>
    </dgm:fillClrLst>
    <dgm:linClrLst meth="repeat">
      <a:schemeClr val="accent6"/>
    </dgm:linClrLst>
    <dgm:effectClrLst/>
    <dgm:txLinClrLst/>
    <dgm:txFillClrLst meth="repeat">
      <a:schemeClr val="lt1"/>
    </dgm:txFillClrLst>
    <dgm:txEffectClrLst/>
  </dgm:styleLbl>
  <dgm:styleLbl name="parChTrans1D1">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2">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3">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parChTrans1D4">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fgAcc1">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conFgAcc1">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alignAcc1">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trAlignAcc1">
    <dgm:fillClrLst meth="repeat">
      <a:schemeClr val="accent6">
        <a:alpha val="40000"/>
        <a:tint val="40000"/>
      </a:schemeClr>
    </dgm:fillClrLst>
    <dgm:linClrLst meth="repeat">
      <a:schemeClr val="accent6"/>
    </dgm:linClrLst>
    <dgm:effectClrLst/>
    <dgm:txLinClrLst/>
    <dgm:txFillClrLst meth="repeat">
      <a:schemeClr val="dk1"/>
    </dgm:txFillClrLst>
    <dgm:txEffectClrLst/>
  </dgm:styleLbl>
  <dgm:styleLbl name="bgAcc1">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6">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6">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6">
        <a:alpha val="90000"/>
      </a:schemeClr>
    </dgm:linClrLst>
    <dgm:effectClrLst/>
    <dgm:txLinClrLst/>
    <dgm:txFillClrLst meth="repeat">
      <a:schemeClr val="dk1"/>
    </dgm:txFillClrLst>
    <dgm:txEffectClrLst/>
  </dgm:styleLbl>
  <dgm:styleLbl name="fgAcc0">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fgAcc2">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fgAcc3">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fgAcc4">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accent6"/>
    </dgm:linClrLst>
    <dgm:effectClrLst/>
    <dgm:txLinClrLst/>
    <dgm:txFillClrLst meth="repeat">
      <a:schemeClr val="dk1"/>
    </dgm:txFillClrLst>
    <dgm:txEffectClrLst/>
  </dgm:styleLbl>
  <dgm:styleLbl name="dkBgShp">
    <dgm:fillClrLst meth="repeat">
      <a:schemeClr val="accent6">
        <a:shade val="80000"/>
      </a:schemeClr>
    </dgm:fillClrLst>
    <dgm:linClrLst meth="repeat">
      <a:schemeClr val="accent6"/>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1#2">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1#3">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2_1">
  <dgm:title val=""/>
  <dgm:desc val=""/>
  <dgm:catLst>
    <dgm:cat type="accent2" pri="11100"/>
  </dgm:catLst>
  <dgm:styleLbl name="node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2">
        <a:shade val="80000"/>
      </a:schemeClr>
    </dgm:linClrLst>
    <dgm:effectClrLst/>
    <dgm:txLinClrLst/>
    <dgm:txFillClrLst/>
    <dgm:txEffectClrLst/>
  </dgm:styleLbl>
  <dgm:styleLbl name="node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f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align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b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dgm:txEffectClrLst/>
  </dgm:styleLbl>
  <dgm:styleLbl name="parChTrans2D2">
    <dgm:fillClrLst meth="repeat">
      <a:schemeClr val="accent2"/>
    </dgm:fillClrLst>
    <dgm:linClrLst meth="repeat">
      <a:schemeClr val="accent2"/>
    </dgm:linClrLst>
    <dgm:effectClrLst/>
    <dgm:txLinClrLst/>
    <dgm:txFillClrLst/>
    <dgm:txEffectClrLst/>
  </dgm:styleLbl>
  <dgm:styleLbl name="parChTrans2D3">
    <dgm:fillClrLst meth="repeat">
      <a:schemeClr val="accent2"/>
    </dgm:fillClrLst>
    <dgm:linClrLst meth="repeat">
      <a:schemeClr val="accent2"/>
    </dgm:linClrLst>
    <dgm:effectClrLst/>
    <dgm:txLinClrLst/>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con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align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trAlignAcc1">
    <dgm:fillClrLst meth="repeat">
      <a:schemeClr val="accent2">
        <a:alpha val="40000"/>
        <a:tint val="40000"/>
      </a:schemeClr>
    </dgm:fillClrLst>
    <dgm:linClrLst meth="repeat">
      <a:schemeClr val="accent2"/>
    </dgm:linClrLst>
    <dgm:effectClrLst/>
    <dgm:txLinClrLst/>
    <dgm:txFillClrLst meth="repeat">
      <a:schemeClr val="dk1"/>
    </dgm:txFillClrLst>
    <dgm:txEffectClrLst/>
  </dgm:styleLbl>
  <dgm:styleLbl name="b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fgAcc0">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2">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3">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4">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1_3">
  <dgm:title val=""/>
  <dgm:desc val=""/>
  <dgm:catLst>
    <dgm:cat type="accent1" pri="11300"/>
  </dgm:catLst>
  <dgm:styleLbl name="node0">
    <dgm:fillClrLst meth="repeat">
      <a:schemeClr val="accent1">
        <a:shade val="80000"/>
      </a:schemeClr>
    </dgm:fillClrLst>
    <dgm:linClrLst meth="repeat">
      <a:schemeClr val="lt1"/>
    </dgm:linClrLst>
    <dgm:effectClrLst/>
    <dgm:txLinClrLst/>
    <dgm:txFillClrLst/>
    <dgm:txEffectClrLst/>
  </dgm:styleLbl>
  <dgm:styleLbl name="alignNode1">
    <dgm:fillClrLst>
      <a:schemeClr val="accent1">
        <a:shade val="80000"/>
      </a:schemeClr>
      <a:schemeClr val="accent1">
        <a:tint val="70000"/>
      </a:schemeClr>
    </dgm:fillClrLst>
    <dgm:linClrLst>
      <a:schemeClr val="accent1">
        <a:shade val="80000"/>
      </a:schemeClr>
      <a:schemeClr val="accent1">
        <a:tint val="70000"/>
      </a:schemeClr>
    </dgm:linClrLst>
    <dgm:effectClrLst/>
    <dgm:txLinClrLst/>
    <dgm:txFillClrLst/>
    <dgm:txEffectClrLst/>
  </dgm:styleLbl>
  <dgm:styleLbl name="node1">
    <dgm:fillClrLst>
      <a:schemeClr val="accent1">
        <a:shade val="80000"/>
      </a:schemeClr>
      <a:schemeClr val="accent1">
        <a:tint val="70000"/>
      </a:schemeClr>
    </dgm:fillClrLst>
    <dgm:linClrLst meth="repeat">
      <a:schemeClr val="lt1"/>
    </dgm:linClrLst>
    <dgm:effectClrLst/>
    <dgm:txLinClrLst/>
    <dgm:txFillClrLst/>
    <dgm:txEffectClrLst/>
  </dgm:styleLbl>
  <dgm:styleLbl name="lnNode1">
    <dgm:fillClrLst>
      <a:schemeClr val="accent1">
        <a:shade val="80000"/>
      </a:schemeClr>
      <a:schemeClr val="accent1">
        <a:tint val="7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tint val="70000"/>
        <a:alpha val="50000"/>
      </a:schemeClr>
    </dgm:fillClrLst>
    <dgm:linClrLst meth="repeat">
      <a:schemeClr val="lt1"/>
    </dgm:linClrLst>
    <dgm:effectClrLst/>
    <dgm:txLinClrLst/>
    <dgm:txFillClrLst/>
    <dgm:txEffectClrLst/>
  </dgm:styleLbl>
  <dgm:styleLbl name="node2">
    <dgm:fillClrLst>
      <a:schemeClr val="accent1">
        <a:tint val="99000"/>
      </a:schemeClr>
    </dgm:fillClrLst>
    <dgm:linClrLst meth="repeat">
      <a:schemeClr val="lt1"/>
    </dgm:linClrLst>
    <dgm:effectClrLst/>
    <dgm:txLinClrLst/>
    <dgm:txFillClrLst/>
    <dgm:txEffectClrLst/>
  </dgm:styleLbl>
  <dgm:styleLbl name="node3">
    <dgm:fillClrLst>
      <a:schemeClr val="accent1">
        <a:tint val="80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dgm:txEffectClrLst/>
  </dgm:styleLbl>
  <dgm:styleLbl name="f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b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sibTrans1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9000"/>
      </a:schemeClr>
    </dgm:fillClrLst>
    <dgm:linClrLst meth="repeat">
      <a:schemeClr val="lt1"/>
    </dgm:linClrLst>
    <dgm:effectClrLst/>
    <dgm:txLinClrLst/>
    <dgm:txFillClrLst/>
    <dgm:txEffectClrLst/>
  </dgm:styleLbl>
  <dgm:styleLbl name="asst3">
    <dgm:fillClrLst>
      <a:schemeClr val="accent1">
        <a:tint val="80000"/>
      </a:schemeClr>
    </dgm:fillClrLst>
    <dgm:linClrLst meth="repeat">
      <a:schemeClr val="lt1"/>
    </dgm:linClrLst>
    <dgm:effectClrLst/>
    <dgm:txLinClrLst/>
    <dgm:txFillClrLst/>
    <dgm:txEffectClrLst/>
  </dgm:styleLbl>
  <dgm:styleLbl name="asst4">
    <dgm:fillClrLst>
      <a:schemeClr val="accent1">
        <a:tint val="7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lt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9000"/>
      </a:schemeClr>
    </dgm:fillClrLst>
    <dgm:linClrLst meth="repeat">
      <a:schemeClr val="accent1">
        <a:tint val="99000"/>
      </a:schemeClr>
    </dgm:linClrLst>
    <dgm:effectClrLst/>
    <dgm:txLinClrLst/>
    <dgm:txFillClrLst meth="repeat">
      <a:schemeClr val="tx1"/>
    </dgm:txFillClrLst>
    <dgm:txEffectClrLst/>
  </dgm:styleLbl>
  <dgm:styleLbl name="parChTrans1D3">
    <dgm:fillClrLst meth="repeat">
      <a:schemeClr val="accent1">
        <a:tint val="80000"/>
      </a:schemeClr>
    </dgm:fillClrLst>
    <dgm:linClrLst meth="repeat">
      <a:schemeClr val="accent1">
        <a:tint val="80000"/>
      </a:schemeClr>
    </dgm:linClrLst>
    <dgm:effectClrLst/>
    <dgm:txLinClrLst/>
    <dgm:txFillClrLst meth="repeat">
      <a:schemeClr val="tx1"/>
    </dgm:txFillClrLst>
    <dgm:txEffectClrLst/>
  </dgm:styleLbl>
  <dgm:styleLbl name="parChTrans1D4">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BA4AD9A-836B-46ED-A3F5-5F09E1B47473}" type="doc">
      <dgm:prSet loTypeId="urn:microsoft.com/office/officeart/2005/8/layout/hList3" loCatId="list" qsTypeId="urn:microsoft.com/office/officeart/2005/8/quickstyle/3d2" qsCatId="3D" csTypeId="urn:microsoft.com/office/officeart/2005/8/colors/accent3_1" csCatId="accent3" phldr="1"/>
      <dgm:spPr/>
      <dgm:t>
        <a:bodyPr/>
        <a:lstStyle/>
        <a:p>
          <a:endParaRPr lang="es-ES"/>
        </a:p>
      </dgm:t>
    </dgm:pt>
    <dgm:pt modelId="{73B27EEA-9D28-4C79-BCE7-A6A001452037}">
      <dgm:prSet phldrT="[Texto]" custT="1"/>
      <dgm:spPr/>
      <dgm:t>
        <a:bodyPr/>
        <a:lstStyle/>
        <a:p>
          <a:r>
            <a:rPr lang="es-MX" sz="3200" dirty="0" smtClean="0"/>
            <a:t>Definición de Productividad</a:t>
          </a:r>
          <a:endParaRPr lang="es-ES" sz="3200" dirty="0"/>
        </a:p>
      </dgm:t>
    </dgm:pt>
    <dgm:pt modelId="{2E19151B-30B0-4763-BF4B-987E77E99A11}" type="parTrans" cxnId="{A994AA78-6620-4EC6-823B-C5DD0F677378}">
      <dgm:prSet/>
      <dgm:spPr/>
      <dgm:t>
        <a:bodyPr/>
        <a:lstStyle/>
        <a:p>
          <a:endParaRPr lang="es-ES"/>
        </a:p>
      </dgm:t>
    </dgm:pt>
    <dgm:pt modelId="{B29470B6-E83F-4D3A-9616-47B984B661CB}" type="sibTrans" cxnId="{A994AA78-6620-4EC6-823B-C5DD0F677378}">
      <dgm:prSet/>
      <dgm:spPr/>
      <dgm:t>
        <a:bodyPr/>
        <a:lstStyle/>
        <a:p>
          <a:endParaRPr lang="es-ES"/>
        </a:p>
      </dgm:t>
    </dgm:pt>
    <dgm:pt modelId="{BDBA46FC-3ED4-4EF7-B764-C035D7E14939}">
      <dgm:prSet phldrT="[Texto]"/>
      <dgm:spPr/>
      <dgm:t>
        <a:bodyPr/>
        <a:lstStyle/>
        <a:p>
          <a:r>
            <a:rPr lang="es-MX" dirty="0" smtClean="0"/>
            <a:t>Relación entre recursos utilizados y productos obtenidos</a:t>
          </a:r>
          <a:endParaRPr lang="es-ES" dirty="0"/>
        </a:p>
      </dgm:t>
    </dgm:pt>
    <dgm:pt modelId="{9B22B114-2E3D-4B60-8392-840E5CDE2B39}" type="parTrans" cxnId="{E233E4C7-1323-40C6-A4B8-E1D0AC23409A}">
      <dgm:prSet/>
      <dgm:spPr/>
      <dgm:t>
        <a:bodyPr/>
        <a:lstStyle/>
        <a:p>
          <a:endParaRPr lang="es-ES"/>
        </a:p>
      </dgm:t>
    </dgm:pt>
    <dgm:pt modelId="{2A6EB9B0-38E7-44DE-AA3B-F03DEB2B98F8}" type="sibTrans" cxnId="{E233E4C7-1323-40C6-A4B8-E1D0AC23409A}">
      <dgm:prSet/>
      <dgm:spPr/>
      <dgm:t>
        <a:bodyPr/>
        <a:lstStyle/>
        <a:p>
          <a:endParaRPr lang="es-ES"/>
        </a:p>
      </dgm:t>
    </dgm:pt>
    <dgm:pt modelId="{DEEE583B-AE0B-40AB-A68B-7E1385D4BE5E}">
      <dgm:prSet phldrT="[Texto]"/>
      <dgm:spPr/>
      <dgm:t>
        <a:bodyPr/>
        <a:lstStyle/>
        <a:p>
          <a:r>
            <a:rPr lang="es-MX" dirty="0" smtClean="0"/>
            <a:t>Arte de lograr más con lo mismo</a:t>
          </a:r>
          <a:endParaRPr lang="es-ES" dirty="0"/>
        </a:p>
      </dgm:t>
    </dgm:pt>
    <dgm:pt modelId="{A3A63E69-77F4-44EC-9D8C-62C49391D83C}" type="parTrans" cxnId="{00705342-8F27-4CEB-8E6E-5D1BACB632F6}">
      <dgm:prSet/>
      <dgm:spPr/>
      <dgm:t>
        <a:bodyPr/>
        <a:lstStyle/>
        <a:p>
          <a:endParaRPr lang="es-ES"/>
        </a:p>
      </dgm:t>
    </dgm:pt>
    <dgm:pt modelId="{FDF2291B-6AF2-41FF-9AA3-B493E481B562}" type="sibTrans" cxnId="{00705342-8F27-4CEB-8E6E-5D1BACB632F6}">
      <dgm:prSet/>
      <dgm:spPr/>
      <dgm:t>
        <a:bodyPr/>
        <a:lstStyle/>
        <a:p>
          <a:endParaRPr lang="es-ES"/>
        </a:p>
      </dgm:t>
    </dgm:pt>
    <dgm:pt modelId="{8B8D822F-981D-442D-AA5B-76C169828E34}">
      <dgm:prSet phldrT="[Texto]"/>
      <dgm:spPr/>
      <dgm:t>
        <a:bodyPr/>
        <a:lstStyle/>
        <a:p>
          <a:r>
            <a:rPr lang="es-MX" dirty="0" smtClean="0"/>
            <a:t>Parte central para el crecimiento económico</a:t>
          </a:r>
          <a:endParaRPr lang="es-ES" dirty="0"/>
        </a:p>
      </dgm:t>
    </dgm:pt>
    <dgm:pt modelId="{CC6A6983-5B49-4EEB-805B-5F82D49DBF0A}" type="parTrans" cxnId="{DCC6F31D-C37C-4C5D-B801-9F619951C683}">
      <dgm:prSet/>
      <dgm:spPr/>
      <dgm:t>
        <a:bodyPr/>
        <a:lstStyle/>
        <a:p>
          <a:endParaRPr lang="es-ES"/>
        </a:p>
      </dgm:t>
    </dgm:pt>
    <dgm:pt modelId="{F84BA079-7648-4157-BA9C-108B2255E67D}" type="sibTrans" cxnId="{DCC6F31D-C37C-4C5D-B801-9F619951C683}">
      <dgm:prSet/>
      <dgm:spPr/>
      <dgm:t>
        <a:bodyPr/>
        <a:lstStyle/>
        <a:p>
          <a:endParaRPr lang="es-ES"/>
        </a:p>
      </dgm:t>
    </dgm:pt>
    <dgm:pt modelId="{335D082F-889C-4C65-BF5D-573E1B25213B}" type="pres">
      <dgm:prSet presAssocID="{7BA4AD9A-836B-46ED-A3F5-5F09E1B47473}" presName="composite" presStyleCnt="0">
        <dgm:presLayoutVars>
          <dgm:chMax val="1"/>
          <dgm:dir/>
          <dgm:resizeHandles val="exact"/>
        </dgm:presLayoutVars>
      </dgm:prSet>
      <dgm:spPr/>
      <dgm:t>
        <a:bodyPr/>
        <a:lstStyle/>
        <a:p>
          <a:endParaRPr lang="es-MX"/>
        </a:p>
      </dgm:t>
    </dgm:pt>
    <dgm:pt modelId="{8D059A27-7934-436A-8BD7-EC1EF044247D}" type="pres">
      <dgm:prSet presAssocID="{73B27EEA-9D28-4C79-BCE7-A6A001452037}" presName="roof" presStyleLbl="dkBgShp" presStyleIdx="0" presStyleCnt="2"/>
      <dgm:spPr/>
      <dgm:t>
        <a:bodyPr/>
        <a:lstStyle/>
        <a:p>
          <a:endParaRPr lang="es-MX"/>
        </a:p>
      </dgm:t>
    </dgm:pt>
    <dgm:pt modelId="{332AD006-4AD3-4AC2-BC28-F373BA5B73BE}" type="pres">
      <dgm:prSet presAssocID="{73B27EEA-9D28-4C79-BCE7-A6A001452037}" presName="pillars" presStyleCnt="0"/>
      <dgm:spPr/>
    </dgm:pt>
    <dgm:pt modelId="{DE6BC793-9FE3-406F-BEF2-FA1636D64675}" type="pres">
      <dgm:prSet presAssocID="{73B27EEA-9D28-4C79-BCE7-A6A001452037}" presName="pillar1" presStyleLbl="node1" presStyleIdx="0" presStyleCnt="3">
        <dgm:presLayoutVars>
          <dgm:bulletEnabled val="1"/>
        </dgm:presLayoutVars>
      </dgm:prSet>
      <dgm:spPr/>
      <dgm:t>
        <a:bodyPr/>
        <a:lstStyle/>
        <a:p>
          <a:endParaRPr lang="es-ES"/>
        </a:p>
      </dgm:t>
    </dgm:pt>
    <dgm:pt modelId="{5254EA81-DC12-408A-A953-41C2AC5E6169}" type="pres">
      <dgm:prSet presAssocID="{DEEE583B-AE0B-40AB-A68B-7E1385D4BE5E}" presName="pillarX" presStyleLbl="node1" presStyleIdx="1" presStyleCnt="3">
        <dgm:presLayoutVars>
          <dgm:bulletEnabled val="1"/>
        </dgm:presLayoutVars>
      </dgm:prSet>
      <dgm:spPr/>
      <dgm:t>
        <a:bodyPr/>
        <a:lstStyle/>
        <a:p>
          <a:endParaRPr lang="es-MX"/>
        </a:p>
      </dgm:t>
    </dgm:pt>
    <dgm:pt modelId="{7E4DAEE1-27E0-4535-89DA-DAC4DC980096}" type="pres">
      <dgm:prSet presAssocID="{8B8D822F-981D-442D-AA5B-76C169828E34}" presName="pillarX" presStyleLbl="node1" presStyleIdx="2" presStyleCnt="3">
        <dgm:presLayoutVars>
          <dgm:bulletEnabled val="1"/>
        </dgm:presLayoutVars>
      </dgm:prSet>
      <dgm:spPr/>
      <dgm:t>
        <a:bodyPr/>
        <a:lstStyle/>
        <a:p>
          <a:endParaRPr lang="es-ES"/>
        </a:p>
      </dgm:t>
    </dgm:pt>
    <dgm:pt modelId="{DB5217DF-0FBA-4671-9544-654FA3C8B3A5}" type="pres">
      <dgm:prSet presAssocID="{73B27EEA-9D28-4C79-BCE7-A6A001452037}" presName="base" presStyleLbl="dkBgShp" presStyleIdx="1" presStyleCnt="2"/>
      <dgm:spPr/>
    </dgm:pt>
  </dgm:ptLst>
  <dgm:cxnLst>
    <dgm:cxn modelId="{E233E4C7-1323-40C6-A4B8-E1D0AC23409A}" srcId="{73B27EEA-9D28-4C79-BCE7-A6A001452037}" destId="{BDBA46FC-3ED4-4EF7-B764-C035D7E14939}" srcOrd="0" destOrd="0" parTransId="{9B22B114-2E3D-4B60-8392-840E5CDE2B39}" sibTransId="{2A6EB9B0-38E7-44DE-AA3B-F03DEB2B98F8}"/>
    <dgm:cxn modelId="{52DC1C77-4A6B-4BF6-80EF-460C440D644E}" type="presOf" srcId="{73B27EEA-9D28-4C79-BCE7-A6A001452037}" destId="{8D059A27-7934-436A-8BD7-EC1EF044247D}" srcOrd="0" destOrd="0" presId="urn:microsoft.com/office/officeart/2005/8/layout/hList3"/>
    <dgm:cxn modelId="{DCC6F31D-C37C-4C5D-B801-9F619951C683}" srcId="{73B27EEA-9D28-4C79-BCE7-A6A001452037}" destId="{8B8D822F-981D-442D-AA5B-76C169828E34}" srcOrd="2" destOrd="0" parTransId="{CC6A6983-5B49-4EEB-805B-5F82D49DBF0A}" sibTransId="{F84BA079-7648-4157-BA9C-108B2255E67D}"/>
    <dgm:cxn modelId="{00705342-8F27-4CEB-8E6E-5D1BACB632F6}" srcId="{73B27EEA-9D28-4C79-BCE7-A6A001452037}" destId="{DEEE583B-AE0B-40AB-A68B-7E1385D4BE5E}" srcOrd="1" destOrd="0" parTransId="{A3A63E69-77F4-44EC-9D8C-62C49391D83C}" sibTransId="{FDF2291B-6AF2-41FF-9AA3-B493E481B562}"/>
    <dgm:cxn modelId="{A915475D-BD83-4985-BC5C-CB1F9496D6BC}" type="presOf" srcId="{7BA4AD9A-836B-46ED-A3F5-5F09E1B47473}" destId="{335D082F-889C-4C65-BF5D-573E1B25213B}" srcOrd="0" destOrd="0" presId="urn:microsoft.com/office/officeart/2005/8/layout/hList3"/>
    <dgm:cxn modelId="{A9C2E906-BB35-42EE-9429-50AC3F7ACE2B}" type="presOf" srcId="{8B8D822F-981D-442D-AA5B-76C169828E34}" destId="{7E4DAEE1-27E0-4535-89DA-DAC4DC980096}" srcOrd="0" destOrd="0" presId="urn:microsoft.com/office/officeart/2005/8/layout/hList3"/>
    <dgm:cxn modelId="{88E3C50A-F65E-4A7B-B0D2-94B5965CD7FD}" type="presOf" srcId="{DEEE583B-AE0B-40AB-A68B-7E1385D4BE5E}" destId="{5254EA81-DC12-408A-A953-41C2AC5E6169}" srcOrd="0" destOrd="0" presId="urn:microsoft.com/office/officeart/2005/8/layout/hList3"/>
    <dgm:cxn modelId="{EA6DB964-4931-4ACA-98C6-745293B35ABC}" type="presOf" srcId="{BDBA46FC-3ED4-4EF7-B764-C035D7E14939}" destId="{DE6BC793-9FE3-406F-BEF2-FA1636D64675}" srcOrd="0" destOrd="0" presId="urn:microsoft.com/office/officeart/2005/8/layout/hList3"/>
    <dgm:cxn modelId="{A994AA78-6620-4EC6-823B-C5DD0F677378}" srcId="{7BA4AD9A-836B-46ED-A3F5-5F09E1B47473}" destId="{73B27EEA-9D28-4C79-BCE7-A6A001452037}" srcOrd="0" destOrd="0" parTransId="{2E19151B-30B0-4763-BF4B-987E77E99A11}" sibTransId="{B29470B6-E83F-4D3A-9616-47B984B661CB}"/>
    <dgm:cxn modelId="{0AE4BF63-5A7C-49D6-9306-7333A3C91C49}" type="presParOf" srcId="{335D082F-889C-4C65-BF5D-573E1B25213B}" destId="{8D059A27-7934-436A-8BD7-EC1EF044247D}" srcOrd="0" destOrd="0" presId="urn:microsoft.com/office/officeart/2005/8/layout/hList3"/>
    <dgm:cxn modelId="{A0BAAFA1-F024-433D-AAA9-E8520FB784E6}" type="presParOf" srcId="{335D082F-889C-4C65-BF5D-573E1B25213B}" destId="{332AD006-4AD3-4AC2-BC28-F373BA5B73BE}" srcOrd="1" destOrd="0" presId="urn:microsoft.com/office/officeart/2005/8/layout/hList3"/>
    <dgm:cxn modelId="{3905DED2-1A95-435F-BE32-9F24382F2DCD}" type="presParOf" srcId="{332AD006-4AD3-4AC2-BC28-F373BA5B73BE}" destId="{DE6BC793-9FE3-406F-BEF2-FA1636D64675}" srcOrd="0" destOrd="0" presId="urn:microsoft.com/office/officeart/2005/8/layout/hList3"/>
    <dgm:cxn modelId="{840B0B6B-4BFE-45DD-8FC2-7F66503AD756}" type="presParOf" srcId="{332AD006-4AD3-4AC2-BC28-F373BA5B73BE}" destId="{5254EA81-DC12-408A-A953-41C2AC5E6169}" srcOrd="1" destOrd="0" presId="urn:microsoft.com/office/officeart/2005/8/layout/hList3"/>
    <dgm:cxn modelId="{06B4BBD2-CB01-493B-AE8B-06663A13BFC5}" type="presParOf" srcId="{332AD006-4AD3-4AC2-BC28-F373BA5B73BE}" destId="{7E4DAEE1-27E0-4535-89DA-DAC4DC980096}" srcOrd="2" destOrd="0" presId="urn:microsoft.com/office/officeart/2005/8/layout/hList3"/>
    <dgm:cxn modelId="{C51E526E-0923-4AE8-80FF-65E293209530}" type="presParOf" srcId="{335D082F-889C-4C65-BF5D-573E1B25213B}" destId="{DB5217DF-0FBA-4671-9544-654FA3C8B3A5}" srcOrd="2" destOrd="0" presId="urn:microsoft.com/office/officeart/2005/8/layout/hList3"/>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74F59535-B9CD-42C9-8FBC-B3119FC8CB74}" type="doc">
      <dgm:prSet loTypeId="urn:microsoft.com/office/officeart/2005/8/layout/vList4" loCatId="list" qsTypeId="urn:microsoft.com/office/officeart/2005/8/quickstyle/simple3" qsCatId="simple" csTypeId="urn:microsoft.com/office/officeart/2005/8/colors/colorful2" csCatId="colorful" phldr="1"/>
      <dgm:spPr/>
      <dgm:t>
        <a:bodyPr/>
        <a:lstStyle/>
        <a:p>
          <a:endParaRPr lang="es-MX"/>
        </a:p>
      </dgm:t>
    </dgm:pt>
    <dgm:pt modelId="{F90DE0EC-F760-4967-902D-683B2AAD8A6C}">
      <dgm:prSet phldrT="[Texto]"/>
      <dgm:spPr/>
      <dgm:t>
        <a:bodyPr/>
        <a:lstStyle/>
        <a:p>
          <a:r>
            <a:rPr lang="es-MX" dirty="0" smtClean="0"/>
            <a:t>Causas de la baja productividad en empresas</a:t>
          </a:r>
          <a:endParaRPr lang="es-MX" dirty="0"/>
        </a:p>
      </dgm:t>
    </dgm:pt>
    <dgm:pt modelId="{1972B078-5F90-4884-BE48-C17CDF9C9B2A}" type="parTrans" cxnId="{4978653C-FDBA-453B-A659-D96AC10000C0}">
      <dgm:prSet/>
      <dgm:spPr/>
      <dgm:t>
        <a:bodyPr/>
        <a:lstStyle/>
        <a:p>
          <a:endParaRPr lang="es-MX"/>
        </a:p>
      </dgm:t>
    </dgm:pt>
    <dgm:pt modelId="{00E9C98B-2E01-4318-82C2-45DEE5059F69}" type="sibTrans" cxnId="{4978653C-FDBA-453B-A659-D96AC10000C0}">
      <dgm:prSet/>
      <dgm:spPr/>
      <dgm:t>
        <a:bodyPr/>
        <a:lstStyle/>
        <a:p>
          <a:endParaRPr lang="es-MX"/>
        </a:p>
      </dgm:t>
    </dgm:pt>
    <dgm:pt modelId="{7C074AF9-7BE3-4B6E-AB67-A83819F173F1}">
      <dgm:prSet phldrT="[Texto]"/>
      <dgm:spPr/>
      <dgm:t>
        <a:bodyPr/>
        <a:lstStyle/>
        <a:p>
          <a:r>
            <a:rPr lang="es-MX" dirty="0" smtClean="0"/>
            <a:t>Incapacidad de innovar</a:t>
          </a:r>
          <a:endParaRPr lang="es-MX" dirty="0"/>
        </a:p>
      </dgm:t>
    </dgm:pt>
    <dgm:pt modelId="{CAFCB8E6-E2B5-406C-87CD-AE18A5EC9E8A}" type="parTrans" cxnId="{EC60B42A-3526-445E-96A7-CA2CFF42FA0E}">
      <dgm:prSet/>
      <dgm:spPr/>
      <dgm:t>
        <a:bodyPr/>
        <a:lstStyle/>
        <a:p>
          <a:endParaRPr lang="es-MX"/>
        </a:p>
      </dgm:t>
    </dgm:pt>
    <dgm:pt modelId="{BB6AAE15-E15E-4C8F-BBF0-2B798E68E45B}" type="sibTrans" cxnId="{EC60B42A-3526-445E-96A7-CA2CFF42FA0E}">
      <dgm:prSet/>
      <dgm:spPr/>
      <dgm:t>
        <a:bodyPr/>
        <a:lstStyle/>
        <a:p>
          <a:endParaRPr lang="es-MX"/>
        </a:p>
      </dgm:t>
    </dgm:pt>
    <dgm:pt modelId="{0B786C61-50F4-4606-A713-2E8E453EFF31}">
      <dgm:prSet phldrT="[Texto]"/>
      <dgm:spPr/>
      <dgm:t>
        <a:bodyPr/>
        <a:lstStyle/>
        <a:p>
          <a:r>
            <a:rPr lang="es-MX" dirty="0" smtClean="0"/>
            <a:t>Sector servicios</a:t>
          </a:r>
          <a:endParaRPr lang="es-MX" dirty="0"/>
        </a:p>
      </dgm:t>
    </dgm:pt>
    <dgm:pt modelId="{8838A95F-440D-4915-B49C-9C7F1E5EB98A}" type="parTrans" cxnId="{ACECF89A-DEEF-4C6F-A901-FFB4C6F1E4C0}">
      <dgm:prSet/>
      <dgm:spPr/>
      <dgm:t>
        <a:bodyPr/>
        <a:lstStyle/>
        <a:p>
          <a:endParaRPr lang="es-MX"/>
        </a:p>
      </dgm:t>
    </dgm:pt>
    <dgm:pt modelId="{9E30155E-F9B5-42A9-B168-A79375A6F20B}" type="sibTrans" cxnId="{ACECF89A-DEEF-4C6F-A901-FFB4C6F1E4C0}">
      <dgm:prSet/>
      <dgm:spPr/>
      <dgm:t>
        <a:bodyPr/>
        <a:lstStyle/>
        <a:p>
          <a:endParaRPr lang="es-MX"/>
        </a:p>
      </dgm:t>
    </dgm:pt>
    <dgm:pt modelId="{A6FF6D72-BE67-4744-B22B-C3479CB47A1F}">
      <dgm:prSet phldrT="[Texto]"/>
      <dgm:spPr/>
      <dgm:t>
        <a:bodyPr/>
        <a:lstStyle/>
        <a:p>
          <a:r>
            <a:rPr lang="es-MX" dirty="0" smtClean="0"/>
            <a:t>Ineficiencia del sistema tributario</a:t>
          </a:r>
          <a:endParaRPr lang="es-MX" dirty="0"/>
        </a:p>
      </dgm:t>
    </dgm:pt>
    <dgm:pt modelId="{414CAE74-DD40-42DD-837F-9B78224875E1}" type="parTrans" cxnId="{E489F427-58E8-405D-B7E9-6933686B63C1}">
      <dgm:prSet/>
      <dgm:spPr/>
      <dgm:t>
        <a:bodyPr/>
        <a:lstStyle/>
        <a:p>
          <a:endParaRPr lang="es-MX"/>
        </a:p>
      </dgm:t>
    </dgm:pt>
    <dgm:pt modelId="{48C8F195-3B92-403E-9C87-EAE17DF15388}" type="sibTrans" cxnId="{E489F427-58E8-405D-B7E9-6933686B63C1}">
      <dgm:prSet/>
      <dgm:spPr/>
      <dgm:t>
        <a:bodyPr/>
        <a:lstStyle/>
        <a:p>
          <a:endParaRPr lang="es-MX"/>
        </a:p>
      </dgm:t>
    </dgm:pt>
    <dgm:pt modelId="{926F3764-FE68-4D00-8587-35E1AF8D3580}">
      <dgm:prSet phldrT="[Texto]"/>
      <dgm:spPr/>
      <dgm:t>
        <a:bodyPr/>
        <a:lstStyle/>
        <a:p>
          <a:r>
            <a:rPr lang="es-MX" dirty="0" smtClean="0"/>
            <a:t>Beneficia a ciertas empresas</a:t>
          </a:r>
          <a:endParaRPr lang="es-MX" dirty="0"/>
        </a:p>
      </dgm:t>
    </dgm:pt>
    <dgm:pt modelId="{D8A2B438-21A8-4591-A180-45CC44784189}" type="parTrans" cxnId="{3119CEA4-9527-4C38-9731-8A2A8C11D796}">
      <dgm:prSet/>
      <dgm:spPr/>
      <dgm:t>
        <a:bodyPr/>
        <a:lstStyle/>
        <a:p>
          <a:endParaRPr lang="es-MX"/>
        </a:p>
      </dgm:t>
    </dgm:pt>
    <dgm:pt modelId="{C77CED6E-1845-46B9-B961-25330E7F80A7}" type="sibTrans" cxnId="{3119CEA4-9527-4C38-9731-8A2A8C11D796}">
      <dgm:prSet/>
      <dgm:spPr/>
      <dgm:t>
        <a:bodyPr/>
        <a:lstStyle/>
        <a:p>
          <a:endParaRPr lang="es-MX"/>
        </a:p>
      </dgm:t>
    </dgm:pt>
    <dgm:pt modelId="{7F55801F-21FD-43E5-93B1-7F157202C098}">
      <dgm:prSet phldrT="[Texto]"/>
      <dgm:spPr/>
      <dgm:t>
        <a:bodyPr/>
        <a:lstStyle/>
        <a:p>
          <a:r>
            <a:rPr lang="es-MX" dirty="0" smtClean="0"/>
            <a:t>Falta de políticas de desarrollo productivo</a:t>
          </a:r>
          <a:endParaRPr lang="es-MX" dirty="0"/>
        </a:p>
      </dgm:t>
    </dgm:pt>
    <dgm:pt modelId="{1B565564-DD5E-4401-91C7-65413D5C62AA}" type="parTrans" cxnId="{D4E728FC-3CF3-440F-A2F7-70C0CF28E2F5}">
      <dgm:prSet/>
      <dgm:spPr/>
      <dgm:t>
        <a:bodyPr/>
        <a:lstStyle/>
        <a:p>
          <a:endParaRPr lang="es-MX"/>
        </a:p>
      </dgm:t>
    </dgm:pt>
    <dgm:pt modelId="{1596FF77-4A8A-47B0-9984-9B6B2686E35F}" type="sibTrans" cxnId="{D4E728FC-3CF3-440F-A2F7-70C0CF28E2F5}">
      <dgm:prSet/>
      <dgm:spPr/>
      <dgm:t>
        <a:bodyPr/>
        <a:lstStyle/>
        <a:p>
          <a:endParaRPr lang="es-MX"/>
        </a:p>
      </dgm:t>
    </dgm:pt>
    <dgm:pt modelId="{2ECE70F8-7F2C-4AE2-9875-776A931F185E}">
      <dgm:prSet phldrT="[Texto]"/>
      <dgm:spPr/>
      <dgm:t>
        <a:bodyPr/>
        <a:lstStyle/>
        <a:p>
          <a:r>
            <a:rPr lang="es-MX" dirty="0" smtClean="0"/>
            <a:t>Políticas económicas fallidas</a:t>
          </a:r>
          <a:endParaRPr lang="es-MX" dirty="0"/>
        </a:p>
      </dgm:t>
    </dgm:pt>
    <dgm:pt modelId="{76D2656E-1CF8-400A-B7FE-2328778D157D}" type="parTrans" cxnId="{C74848EE-647A-4A64-AB8B-9AC5F0A6302B}">
      <dgm:prSet/>
      <dgm:spPr/>
      <dgm:t>
        <a:bodyPr/>
        <a:lstStyle/>
        <a:p>
          <a:endParaRPr lang="es-MX"/>
        </a:p>
      </dgm:t>
    </dgm:pt>
    <dgm:pt modelId="{24322C4C-FC0D-4950-A6F4-20862C60C127}" type="sibTrans" cxnId="{C74848EE-647A-4A64-AB8B-9AC5F0A6302B}">
      <dgm:prSet/>
      <dgm:spPr/>
      <dgm:t>
        <a:bodyPr/>
        <a:lstStyle/>
        <a:p>
          <a:endParaRPr lang="es-MX"/>
        </a:p>
      </dgm:t>
    </dgm:pt>
    <dgm:pt modelId="{3377AB20-B500-40B5-BB72-3530BAB2F971}">
      <dgm:prSet phldrT="[Texto]"/>
      <dgm:spPr/>
      <dgm:t>
        <a:bodyPr/>
        <a:lstStyle/>
        <a:p>
          <a:r>
            <a:rPr lang="es-MX" dirty="0" smtClean="0"/>
            <a:t>Políticas de comercio exterior</a:t>
          </a:r>
          <a:endParaRPr lang="es-MX" dirty="0"/>
        </a:p>
      </dgm:t>
    </dgm:pt>
    <dgm:pt modelId="{85AB6BB2-A0A5-487C-B9FE-DE2F9DE8B64A}" type="parTrans" cxnId="{C79D0F2C-7774-4ADF-A8F7-03F16054233A}">
      <dgm:prSet/>
      <dgm:spPr/>
      <dgm:t>
        <a:bodyPr/>
        <a:lstStyle/>
        <a:p>
          <a:endParaRPr lang="es-MX"/>
        </a:p>
      </dgm:t>
    </dgm:pt>
    <dgm:pt modelId="{FCEE4784-FBF3-400D-ADDF-040B686CDDB1}" type="sibTrans" cxnId="{C79D0F2C-7774-4ADF-A8F7-03F16054233A}">
      <dgm:prSet/>
      <dgm:spPr/>
      <dgm:t>
        <a:bodyPr/>
        <a:lstStyle/>
        <a:p>
          <a:endParaRPr lang="es-MX"/>
        </a:p>
      </dgm:t>
    </dgm:pt>
    <dgm:pt modelId="{E87ED451-97E3-4B30-B000-C099B4C1F7C1}">
      <dgm:prSet phldrT="[Texto]"/>
      <dgm:spPr/>
      <dgm:t>
        <a:bodyPr/>
        <a:lstStyle/>
        <a:p>
          <a:r>
            <a:rPr lang="es-MX" dirty="0" smtClean="0"/>
            <a:t>Impuestos</a:t>
          </a:r>
          <a:endParaRPr lang="es-MX" dirty="0"/>
        </a:p>
      </dgm:t>
    </dgm:pt>
    <dgm:pt modelId="{08142B78-B9D6-42BE-90FA-1CA28535BA5D}" type="parTrans" cxnId="{1918AEC7-8FB7-4E2B-9F76-6BE2DFECACE1}">
      <dgm:prSet/>
      <dgm:spPr/>
      <dgm:t>
        <a:bodyPr/>
        <a:lstStyle/>
        <a:p>
          <a:endParaRPr lang="es-MX"/>
        </a:p>
      </dgm:t>
    </dgm:pt>
    <dgm:pt modelId="{E86CF653-3846-457A-82BD-3F9720F75D25}" type="sibTrans" cxnId="{1918AEC7-8FB7-4E2B-9F76-6BE2DFECACE1}">
      <dgm:prSet/>
      <dgm:spPr/>
      <dgm:t>
        <a:bodyPr/>
        <a:lstStyle/>
        <a:p>
          <a:endParaRPr lang="es-MX"/>
        </a:p>
      </dgm:t>
    </dgm:pt>
    <dgm:pt modelId="{76C0A021-42CA-48AD-9F02-AFCD818D352A}">
      <dgm:prSet phldrT="[Texto]"/>
      <dgm:spPr/>
      <dgm:t>
        <a:bodyPr/>
        <a:lstStyle/>
        <a:p>
          <a:r>
            <a:rPr lang="es-MX" dirty="0" smtClean="0"/>
            <a:t>Redefinición de la política social</a:t>
          </a:r>
          <a:endParaRPr lang="es-MX" dirty="0"/>
        </a:p>
      </dgm:t>
    </dgm:pt>
    <dgm:pt modelId="{331D77D2-88E4-4984-B449-1C3142436392}" type="parTrans" cxnId="{1370B273-3E88-4035-8B07-DD7D05D3DAFC}">
      <dgm:prSet/>
      <dgm:spPr/>
      <dgm:t>
        <a:bodyPr/>
        <a:lstStyle/>
        <a:p>
          <a:endParaRPr lang="es-MX"/>
        </a:p>
      </dgm:t>
    </dgm:pt>
    <dgm:pt modelId="{F66ADEA0-B9EE-425A-BCFA-6AD92B2D3C9F}" type="sibTrans" cxnId="{1370B273-3E88-4035-8B07-DD7D05D3DAFC}">
      <dgm:prSet/>
      <dgm:spPr/>
      <dgm:t>
        <a:bodyPr/>
        <a:lstStyle/>
        <a:p>
          <a:endParaRPr lang="es-MX"/>
        </a:p>
      </dgm:t>
    </dgm:pt>
    <dgm:pt modelId="{E51F80A1-56FF-43A1-AD86-3074F0AF6C91}">
      <dgm:prSet phldrT="[Texto]"/>
      <dgm:spPr/>
      <dgm:t>
        <a:bodyPr/>
        <a:lstStyle/>
        <a:p>
          <a:r>
            <a:rPr lang="es-MX" dirty="0" smtClean="0"/>
            <a:t>El sistema financiero es limitado (falta de crédito).</a:t>
          </a:r>
          <a:endParaRPr lang="es-MX" dirty="0"/>
        </a:p>
      </dgm:t>
    </dgm:pt>
    <dgm:pt modelId="{96D874FF-CD35-4C8D-8EED-DC7570410815}" type="parTrans" cxnId="{51D25559-51D9-49F4-B438-853DCD4B7711}">
      <dgm:prSet/>
      <dgm:spPr/>
      <dgm:t>
        <a:bodyPr/>
        <a:lstStyle/>
        <a:p>
          <a:endParaRPr lang="es-MX"/>
        </a:p>
      </dgm:t>
    </dgm:pt>
    <dgm:pt modelId="{6663C766-2E80-4829-BFE5-14E5215E81A5}" type="sibTrans" cxnId="{51D25559-51D9-49F4-B438-853DCD4B7711}">
      <dgm:prSet/>
      <dgm:spPr/>
      <dgm:t>
        <a:bodyPr/>
        <a:lstStyle/>
        <a:p>
          <a:endParaRPr lang="es-MX"/>
        </a:p>
      </dgm:t>
    </dgm:pt>
    <dgm:pt modelId="{FAB9DD06-34CD-4C36-B929-8C41DAA1DFDA}" type="pres">
      <dgm:prSet presAssocID="{74F59535-B9CD-42C9-8FBC-B3119FC8CB74}" presName="linear" presStyleCnt="0">
        <dgm:presLayoutVars>
          <dgm:dir/>
          <dgm:resizeHandles val="exact"/>
        </dgm:presLayoutVars>
      </dgm:prSet>
      <dgm:spPr/>
      <dgm:t>
        <a:bodyPr/>
        <a:lstStyle/>
        <a:p>
          <a:endParaRPr lang="es-MX"/>
        </a:p>
      </dgm:t>
    </dgm:pt>
    <dgm:pt modelId="{E2B4358D-B7A4-4567-9EC8-D7D90194B4ED}" type="pres">
      <dgm:prSet presAssocID="{F90DE0EC-F760-4967-902D-683B2AAD8A6C}" presName="comp" presStyleCnt="0"/>
      <dgm:spPr/>
    </dgm:pt>
    <dgm:pt modelId="{0604BA40-48F9-4177-8BD3-5434D5A563CB}" type="pres">
      <dgm:prSet presAssocID="{F90DE0EC-F760-4967-902D-683B2AAD8A6C}" presName="box" presStyleLbl="node1" presStyleIdx="0" presStyleCnt="3"/>
      <dgm:spPr/>
      <dgm:t>
        <a:bodyPr/>
        <a:lstStyle/>
        <a:p>
          <a:endParaRPr lang="es-MX"/>
        </a:p>
      </dgm:t>
    </dgm:pt>
    <dgm:pt modelId="{EDCFB939-2482-44B5-B529-0AFD1483EB11}" type="pres">
      <dgm:prSet presAssocID="{F90DE0EC-F760-4967-902D-683B2AAD8A6C}" presName="img" presStyleLbl="fgImgPlace1" presStyleIdx="0" presStyleCnt="3"/>
      <dgm:spPr>
        <a:blipFill rotWithShape="1">
          <a:blip xmlns:r="http://schemas.openxmlformats.org/officeDocument/2006/relationships" r:embed="rId1"/>
          <a:stretch>
            <a:fillRect/>
          </a:stretch>
        </a:blipFill>
      </dgm:spPr>
      <dgm:t>
        <a:bodyPr/>
        <a:lstStyle/>
        <a:p>
          <a:endParaRPr lang="es-MX"/>
        </a:p>
      </dgm:t>
    </dgm:pt>
    <dgm:pt modelId="{11EB0C23-1489-4EEF-BFE8-09C8BA406DB4}" type="pres">
      <dgm:prSet presAssocID="{F90DE0EC-F760-4967-902D-683B2AAD8A6C}" presName="text" presStyleLbl="node1" presStyleIdx="0" presStyleCnt="3">
        <dgm:presLayoutVars>
          <dgm:bulletEnabled val="1"/>
        </dgm:presLayoutVars>
      </dgm:prSet>
      <dgm:spPr/>
      <dgm:t>
        <a:bodyPr/>
        <a:lstStyle/>
        <a:p>
          <a:endParaRPr lang="es-MX"/>
        </a:p>
      </dgm:t>
    </dgm:pt>
    <dgm:pt modelId="{3EDA6BCB-438B-43FC-877B-09F5E8FF5C63}" type="pres">
      <dgm:prSet presAssocID="{00E9C98B-2E01-4318-82C2-45DEE5059F69}" presName="spacer" presStyleCnt="0"/>
      <dgm:spPr/>
    </dgm:pt>
    <dgm:pt modelId="{371E355C-236F-44C6-B2D8-0A3FB9358FE5}" type="pres">
      <dgm:prSet presAssocID="{A6FF6D72-BE67-4744-B22B-C3479CB47A1F}" presName="comp" presStyleCnt="0"/>
      <dgm:spPr/>
    </dgm:pt>
    <dgm:pt modelId="{CE681892-6BDF-49A6-ADA6-CE86F2A174C2}" type="pres">
      <dgm:prSet presAssocID="{A6FF6D72-BE67-4744-B22B-C3479CB47A1F}" presName="box" presStyleLbl="node1" presStyleIdx="1" presStyleCnt="3"/>
      <dgm:spPr/>
      <dgm:t>
        <a:bodyPr/>
        <a:lstStyle/>
        <a:p>
          <a:endParaRPr lang="es-MX"/>
        </a:p>
      </dgm:t>
    </dgm:pt>
    <dgm:pt modelId="{E54FBCAE-C35B-4CFE-83D4-629DBDB60777}" type="pres">
      <dgm:prSet presAssocID="{A6FF6D72-BE67-4744-B22B-C3479CB47A1F}" presName="img" presStyleLbl="fgImgPlace1" presStyleIdx="1" presStyleCnt="3"/>
      <dgm:spPr>
        <a:blipFill rotWithShape="1">
          <a:blip xmlns:r="http://schemas.openxmlformats.org/officeDocument/2006/relationships" r:embed="rId2"/>
          <a:stretch>
            <a:fillRect/>
          </a:stretch>
        </a:blipFill>
      </dgm:spPr>
      <dgm:t>
        <a:bodyPr/>
        <a:lstStyle/>
        <a:p>
          <a:endParaRPr lang="es-MX"/>
        </a:p>
      </dgm:t>
    </dgm:pt>
    <dgm:pt modelId="{B14F9386-477B-4DB4-B5DC-A8949613D3BC}" type="pres">
      <dgm:prSet presAssocID="{A6FF6D72-BE67-4744-B22B-C3479CB47A1F}" presName="text" presStyleLbl="node1" presStyleIdx="1" presStyleCnt="3">
        <dgm:presLayoutVars>
          <dgm:bulletEnabled val="1"/>
        </dgm:presLayoutVars>
      </dgm:prSet>
      <dgm:spPr/>
      <dgm:t>
        <a:bodyPr/>
        <a:lstStyle/>
        <a:p>
          <a:endParaRPr lang="es-MX"/>
        </a:p>
      </dgm:t>
    </dgm:pt>
    <dgm:pt modelId="{56E0030C-946D-4CC1-9797-6D0989C1401B}" type="pres">
      <dgm:prSet presAssocID="{48C8F195-3B92-403E-9C87-EAE17DF15388}" presName="spacer" presStyleCnt="0"/>
      <dgm:spPr/>
    </dgm:pt>
    <dgm:pt modelId="{9D1FC24C-61BA-4914-A932-7B5358221217}" type="pres">
      <dgm:prSet presAssocID="{7F55801F-21FD-43E5-93B1-7F157202C098}" presName="comp" presStyleCnt="0"/>
      <dgm:spPr/>
    </dgm:pt>
    <dgm:pt modelId="{BB6E711D-B61A-4842-B481-DEA1C3955FA0}" type="pres">
      <dgm:prSet presAssocID="{7F55801F-21FD-43E5-93B1-7F157202C098}" presName="box" presStyleLbl="node1" presStyleIdx="2" presStyleCnt="3"/>
      <dgm:spPr/>
      <dgm:t>
        <a:bodyPr/>
        <a:lstStyle/>
        <a:p>
          <a:endParaRPr lang="es-MX"/>
        </a:p>
      </dgm:t>
    </dgm:pt>
    <dgm:pt modelId="{F8E04FC5-835C-44D8-90F8-408932860B5A}" type="pres">
      <dgm:prSet presAssocID="{7F55801F-21FD-43E5-93B1-7F157202C098}" presName="img" presStyleLbl="fgImgPlace1" presStyleIdx="2" presStyleCnt="3"/>
      <dgm:spPr/>
    </dgm:pt>
    <dgm:pt modelId="{EF56EE93-D9C6-4D6E-A6E7-00D3C08F3980}" type="pres">
      <dgm:prSet presAssocID="{7F55801F-21FD-43E5-93B1-7F157202C098}" presName="text" presStyleLbl="node1" presStyleIdx="2" presStyleCnt="3">
        <dgm:presLayoutVars>
          <dgm:bulletEnabled val="1"/>
        </dgm:presLayoutVars>
      </dgm:prSet>
      <dgm:spPr/>
      <dgm:t>
        <a:bodyPr/>
        <a:lstStyle/>
        <a:p>
          <a:endParaRPr lang="es-MX"/>
        </a:p>
      </dgm:t>
    </dgm:pt>
  </dgm:ptLst>
  <dgm:cxnLst>
    <dgm:cxn modelId="{3F8AD2B3-E7C3-428D-B41E-710ADD77ACA8}" type="presOf" srcId="{E51F80A1-56FF-43A1-AD86-3074F0AF6C91}" destId="{BB6E711D-B61A-4842-B481-DEA1C3955FA0}" srcOrd="0" destOrd="2" presId="urn:microsoft.com/office/officeart/2005/8/layout/vList4"/>
    <dgm:cxn modelId="{334D49D2-6D67-4879-83D6-B3BC6228DB96}" type="presOf" srcId="{F90DE0EC-F760-4967-902D-683B2AAD8A6C}" destId="{11EB0C23-1489-4EEF-BFE8-09C8BA406DB4}" srcOrd="1" destOrd="0" presId="urn:microsoft.com/office/officeart/2005/8/layout/vList4"/>
    <dgm:cxn modelId="{3119CEA4-9527-4C38-9731-8A2A8C11D796}" srcId="{A6FF6D72-BE67-4744-B22B-C3479CB47A1F}" destId="{926F3764-FE68-4D00-8587-35E1AF8D3580}" srcOrd="0" destOrd="0" parTransId="{D8A2B438-21A8-4591-A180-45CC44784189}" sibTransId="{C77CED6E-1845-46B9-B961-25330E7F80A7}"/>
    <dgm:cxn modelId="{27580B41-C726-4690-9482-05F3A593ED46}" type="presOf" srcId="{A6FF6D72-BE67-4744-B22B-C3479CB47A1F}" destId="{B14F9386-477B-4DB4-B5DC-A8949613D3BC}" srcOrd="1" destOrd="0" presId="urn:microsoft.com/office/officeart/2005/8/layout/vList4"/>
    <dgm:cxn modelId="{4A218B50-8D5E-43E0-93AA-FAD7C64173D7}" type="presOf" srcId="{E87ED451-97E3-4B30-B000-C099B4C1F7C1}" destId="{CE681892-6BDF-49A6-ADA6-CE86F2A174C2}" srcOrd="0" destOrd="2" presId="urn:microsoft.com/office/officeart/2005/8/layout/vList4"/>
    <dgm:cxn modelId="{233F04B6-53FC-45CA-9248-05490B50FCF8}" type="presOf" srcId="{76C0A021-42CA-48AD-9F02-AFCD818D352A}" destId="{BB6E711D-B61A-4842-B481-DEA1C3955FA0}" srcOrd="0" destOrd="4" presId="urn:microsoft.com/office/officeart/2005/8/layout/vList4"/>
    <dgm:cxn modelId="{A5A1224D-2B23-4F53-A51F-C99BF09A2FB2}" type="presOf" srcId="{E51F80A1-56FF-43A1-AD86-3074F0AF6C91}" destId="{EF56EE93-D9C6-4D6E-A6E7-00D3C08F3980}" srcOrd="1" destOrd="2" presId="urn:microsoft.com/office/officeart/2005/8/layout/vList4"/>
    <dgm:cxn modelId="{656BBD39-6EC9-4C05-9EF9-806111C22DFA}" type="presOf" srcId="{926F3764-FE68-4D00-8587-35E1AF8D3580}" destId="{B14F9386-477B-4DB4-B5DC-A8949613D3BC}" srcOrd="1" destOrd="1" presId="urn:microsoft.com/office/officeart/2005/8/layout/vList4"/>
    <dgm:cxn modelId="{5224614B-4F2F-4868-93CC-707E8D61A95C}" type="presOf" srcId="{E87ED451-97E3-4B30-B000-C099B4C1F7C1}" destId="{B14F9386-477B-4DB4-B5DC-A8949613D3BC}" srcOrd="1" destOrd="2" presId="urn:microsoft.com/office/officeart/2005/8/layout/vList4"/>
    <dgm:cxn modelId="{2A1F9ED6-518F-466A-AF1F-095CDF44BB17}" type="presOf" srcId="{3377AB20-B500-40B5-BB72-3530BAB2F971}" destId="{EF56EE93-D9C6-4D6E-A6E7-00D3C08F3980}" srcOrd="1" destOrd="3" presId="urn:microsoft.com/office/officeart/2005/8/layout/vList4"/>
    <dgm:cxn modelId="{23EA4B1F-82BD-402E-81F8-9A2F57795AA6}" type="presOf" srcId="{F90DE0EC-F760-4967-902D-683B2AAD8A6C}" destId="{0604BA40-48F9-4177-8BD3-5434D5A563CB}" srcOrd="0" destOrd="0" presId="urn:microsoft.com/office/officeart/2005/8/layout/vList4"/>
    <dgm:cxn modelId="{E489F427-58E8-405D-B7E9-6933686B63C1}" srcId="{74F59535-B9CD-42C9-8FBC-B3119FC8CB74}" destId="{A6FF6D72-BE67-4744-B22B-C3479CB47A1F}" srcOrd="1" destOrd="0" parTransId="{414CAE74-DD40-42DD-837F-9B78224875E1}" sibTransId="{48C8F195-3B92-403E-9C87-EAE17DF15388}"/>
    <dgm:cxn modelId="{EC60B42A-3526-445E-96A7-CA2CFF42FA0E}" srcId="{F90DE0EC-F760-4967-902D-683B2AAD8A6C}" destId="{7C074AF9-7BE3-4B6E-AB67-A83819F173F1}" srcOrd="0" destOrd="0" parTransId="{CAFCB8E6-E2B5-406C-87CD-AE18A5EC9E8A}" sibTransId="{BB6AAE15-E15E-4C8F-BBF0-2B798E68E45B}"/>
    <dgm:cxn modelId="{016E023F-E995-48AF-86F0-843451D8989F}" type="presOf" srcId="{7C074AF9-7BE3-4B6E-AB67-A83819F173F1}" destId="{11EB0C23-1489-4EEF-BFE8-09C8BA406DB4}" srcOrd="1" destOrd="1" presId="urn:microsoft.com/office/officeart/2005/8/layout/vList4"/>
    <dgm:cxn modelId="{C74848EE-647A-4A64-AB8B-9AC5F0A6302B}" srcId="{7F55801F-21FD-43E5-93B1-7F157202C098}" destId="{2ECE70F8-7F2C-4AE2-9875-776A931F185E}" srcOrd="0" destOrd="0" parTransId="{76D2656E-1CF8-400A-B7FE-2328778D157D}" sibTransId="{24322C4C-FC0D-4950-A6F4-20862C60C127}"/>
    <dgm:cxn modelId="{D8CC5BAC-465F-450D-A993-358AFEAA948E}" type="presOf" srcId="{2ECE70F8-7F2C-4AE2-9875-776A931F185E}" destId="{BB6E711D-B61A-4842-B481-DEA1C3955FA0}" srcOrd="0" destOrd="1" presId="urn:microsoft.com/office/officeart/2005/8/layout/vList4"/>
    <dgm:cxn modelId="{1918AEC7-8FB7-4E2B-9F76-6BE2DFECACE1}" srcId="{A6FF6D72-BE67-4744-B22B-C3479CB47A1F}" destId="{E87ED451-97E3-4B30-B000-C099B4C1F7C1}" srcOrd="1" destOrd="0" parTransId="{08142B78-B9D6-42BE-90FA-1CA28535BA5D}" sibTransId="{E86CF653-3846-457A-82BD-3F9720F75D25}"/>
    <dgm:cxn modelId="{3C81D47F-C229-47AA-99E6-5B8AD6227691}" type="presOf" srcId="{0B786C61-50F4-4606-A713-2E8E453EFF31}" destId="{0604BA40-48F9-4177-8BD3-5434D5A563CB}" srcOrd="0" destOrd="2" presId="urn:microsoft.com/office/officeart/2005/8/layout/vList4"/>
    <dgm:cxn modelId="{1370B273-3E88-4035-8B07-DD7D05D3DAFC}" srcId="{7F55801F-21FD-43E5-93B1-7F157202C098}" destId="{76C0A021-42CA-48AD-9F02-AFCD818D352A}" srcOrd="3" destOrd="0" parTransId="{331D77D2-88E4-4984-B449-1C3142436392}" sibTransId="{F66ADEA0-B9EE-425A-BCFA-6AD92B2D3C9F}"/>
    <dgm:cxn modelId="{F99DBDE1-BCB9-4495-88C8-ECD4BD20E467}" type="presOf" srcId="{3377AB20-B500-40B5-BB72-3530BAB2F971}" destId="{BB6E711D-B61A-4842-B481-DEA1C3955FA0}" srcOrd="0" destOrd="3" presId="urn:microsoft.com/office/officeart/2005/8/layout/vList4"/>
    <dgm:cxn modelId="{C2213E13-632D-4F69-9DE0-58FF659F0B55}" type="presOf" srcId="{0B786C61-50F4-4606-A713-2E8E453EFF31}" destId="{11EB0C23-1489-4EEF-BFE8-09C8BA406DB4}" srcOrd="1" destOrd="2" presId="urn:microsoft.com/office/officeart/2005/8/layout/vList4"/>
    <dgm:cxn modelId="{196B1D0E-4435-46DC-A155-0487D9E8F6BC}" type="presOf" srcId="{7F55801F-21FD-43E5-93B1-7F157202C098}" destId="{BB6E711D-B61A-4842-B481-DEA1C3955FA0}" srcOrd="0" destOrd="0" presId="urn:microsoft.com/office/officeart/2005/8/layout/vList4"/>
    <dgm:cxn modelId="{D4E728FC-3CF3-440F-A2F7-70C0CF28E2F5}" srcId="{74F59535-B9CD-42C9-8FBC-B3119FC8CB74}" destId="{7F55801F-21FD-43E5-93B1-7F157202C098}" srcOrd="2" destOrd="0" parTransId="{1B565564-DD5E-4401-91C7-65413D5C62AA}" sibTransId="{1596FF77-4A8A-47B0-9984-9B6B2686E35F}"/>
    <dgm:cxn modelId="{C288B7BD-6291-4A5C-9CFA-23C1AB30EDCC}" type="presOf" srcId="{7F55801F-21FD-43E5-93B1-7F157202C098}" destId="{EF56EE93-D9C6-4D6E-A6E7-00D3C08F3980}" srcOrd="1" destOrd="0" presId="urn:microsoft.com/office/officeart/2005/8/layout/vList4"/>
    <dgm:cxn modelId="{4978653C-FDBA-453B-A659-D96AC10000C0}" srcId="{74F59535-B9CD-42C9-8FBC-B3119FC8CB74}" destId="{F90DE0EC-F760-4967-902D-683B2AAD8A6C}" srcOrd="0" destOrd="0" parTransId="{1972B078-5F90-4884-BE48-C17CDF9C9B2A}" sibTransId="{00E9C98B-2E01-4318-82C2-45DEE5059F69}"/>
    <dgm:cxn modelId="{3BE4C83A-3F5E-4FB7-BC04-D744F14EF82C}" type="presOf" srcId="{926F3764-FE68-4D00-8587-35E1AF8D3580}" destId="{CE681892-6BDF-49A6-ADA6-CE86F2A174C2}" srcOrd="0" destOrd="1" presId="urn:microsoft.com/office/officeart/2005/8/layout/vList4"/>
    <dgm:cxn modelId="{51D25559-51D9-49F4-B438-853DCD4B7711}" srcId="{7F55801F-21FD-43E5-93B1-7F157202C098}" destId="{E51F80A1-56FF-43A1-AD86-3074F0AF6C91}" srcOrd="1" destOrd="0" parTransId="{96D874FF-CD35-4C8D-8EED-DC7570410815}" sibTransId="{6663C766-2E80-4829-BFE5-14E5215E81A5}"/>
    <dgm:cxn modelId="{A54FD8CB-E89D-49C9-8C26-DD6F46147A48}" type="presOf" srcId="{A6FF6D72-BE67-4744-B22B-C3479CB47A1F}" destId="{CE681892-6BDF-49A6-ADA6-CE86F2A174C2}" srcOrd="0" destOrd="0" presId="urn:microsoft.com/office/officeart/2005/8/layout/vList4"/>
    <dgm:cxn modelId="{1A340F14-38B2-42A4-A6AE-E0C41CE7137C}" type="presOf" srcId="{7C074AF9-7BE3-4B6E-AB67-A83819F173F1}" destId="{0604BA40-48F9-4177-8BD3-5434D5A563CB}" srcOrd="0" destOrd="1" presId="urn:microsoft.com/office/officeart/2005/8/layout/vList4"/>
    <dgm:cxn modelId="{6A34EE3F-5D85-4D1F-A301-680C13D13604}" type="presOf" srcId="{76C0A021-42CA-48AD-9F02-AFCD818D352A}" destId="{EF56EE93-D9C6-4D6E-A6E7-00D3C08F3980}" srcOrd="1" destOrd="4" presId="urn:microsoft.com/office/officeart/2005/8/layout/vList4"/>
    <dgm:cxn modelId="{D5F903B1-40BA-415A-8F5E-70B535C5853F}" type="presOf" srcId="{2ECE70F8-7F2C-4AE2-9875-776A931F185E}" destId="{EF56EE93-D9C6-4D6E-A6E7-00D3C08F3980}" srcOrd="1" destOrd="1" presId="urn:microsoft.com/office/officeart/2005/8/layout/vList4"/>
    <dgm:cxn modelId="{ACECF89A-DEEF-4C6F-A901-FFB4C6F1E4C0}" srcId="{F90DE0EC-F760-4967-902D-683B2AAD8A6C}" destId="{0B786C61-50F4-4606-A713-2E8E453EFF31}" srcOrd="1" destOrd="0" parTransId="{8838A95F-440D-4915-B49C-9C7F1E5EB98A}" sibTransId="{9E30155E-F9B5-42A9-B168-A79375A6F20B}"/>
    <dgm:cxn modelId="{D727D719-CDF0-40C5-9B2D-B18735108702}" type="presOf" srcId="{74F59535-B9CD-42C9-8FBC-B3119FC8CB74}" destId="{FAB9DD06-34CD-4C36-B929-8C41DAA1DFDA}" srcOrd="0" destOrd="0" presId="urn:microsoft.com/office/officeart/2005/8/layout/vList4"/>
    <dgm:cxn modelId="{C79D0F2C-7774-4ADF-A8F7-03F16054233A}" srcId="{7F55801F-21FD-43E5-93B1-7F157202C098}" destId="{3377AB20-B500-40B5-BB72-3530BAB2F971}" srcOrd="2" destOrd="0" parTransId="{85AB6BB2-A0A5-487C-B9FE-DE2F9DE8B64A}" sibTransId="{FCEE4784-FBF3-400D-ADDF-040B686CDDB1}"/>
    <dgm:cxn modelId="{C4D8172A-3C6F-4B38-BB40-448F9A3348E6}" type="presParOf" srcId="{FAB9DD06-34CD-4C36-B929-8C41DAA1DFDA}" destId="{E2B4358D-B7A4-4567-9EC8-D7D90194B4ED}" srcOrd="0" destOrd="0" presId="urn:microsoft.com/office/officeart/2005/8/layout/vList4"/>
    <dgm:cxn modelId="{60DC05A9-AECA-4889-A45B-A99361DDA2D2}" type="presParOf" srcId="{E2B4358D-B7A4-4567-9EC8-D7D90194B4ED}" destId="{0604BA40-48F9-4177-8BD3-5434D5A563CB}" srcOrd="0" destOrd="0" presId="urn:microsoft.com/office/officeart/2005/8/layout/vList4"/>
    <dgm:cxn modelId="{C5CE9FB9-F394-4C99-B6F1-03C7849744F8}" type="presParOf" srcId="{E2B4358D-B7A4-4567-9EC8-D7D90194B4ED}" destId="{EDCFB939-2482-44B5-B529-0AFD1483EB11}" srcOrd="1" destOrd="0" presId="urn:microsoft.com/office/officeart/2005/8/layout/vList4"/>
    <dgm:cxn modelId="{AC48BD32-CC2A-4AE1-9BAD-AC292331D2D9}" type="presParOf" srcId="{E2B4358D-B7A4-4567-9EC8-D7D90194B4ED}" destId="{11EB0C23-1489-4EEF-BFE8-09C8BA406DB4}" srcOrd="2" destOrd="0" presId="urn:microsoft.com/office/officeart/2005/8/layout/vList4"/>
    <dgm:cxn modelId="{5C690795-9405-4BE2-A13B-6736D835601B}" type="presParOf" srcId="{FAB9DD06-34CD-4C36-B929-8C41DAA1DFDA}" destId="{3EDA6BCB-438B-43FC-877B-09F5E8FF5C63}" srcOrd="1" destOrd="0" presId="urn:microsoft.com/office/officeart/2005/8/layout/vList4"/>
    <dgm:cxn modelId="{A1C56CCC-F0D2-4A0D-AD96-ED7264A0AF7D}" type="presParOf" srcId="{FAB9DD06-34CD-4C36-B929-8C41DAA1DFDA}" destId="{371E355C-236F-44C6-B2D8-0A3FB9358FE5}" srcOrd="2" destOrd="0" presId="urn:microsoft.com/office/officeart/2005/8/layout/vList4"/>
    <dgm:cxn modelId="{58494DF6-48BF-42AF-A9D2-C4F87380E8F4}" type="presParOf" srcId="{371E355C-236F-44C6-B2D8-0A3FB9358FE5}" destId="{CE681892-6BDF-49A6-ADA6-CE86F2A174C2}" srcOrd="0" destOrd="0" presId="urn:microsoft.com/office/officeart/2005/8/layout/vList4"/>
    <dgm:cxn modelId="{4B1B5B25-1D24-4544-A579-0A0BD9173D1D}" type="presParOf" srcId="{371E355C-236F-44C6-B2D8-0A3FB9358FE5}" destId="{E54FBCAE-C35B-4CFE-83D4-629DBDB60777}" srcOrd="1" destOrd="0" presId="urn:microsoft.com/office/officeart/2005/8/layout/vList4"/>
    <dgm:cxn modelId="{9DB672E2-508E-4B37-AE9D-96EE57E7FC1D}" type="presParOf" srcId="{371E355C-236F-44C6-B2D8-0A3FB9358FE5}" destId="{B14F9386-477B-4DB4-B5DC-A8949613D3BC}" srcOrd="2" destOrd="0" presId="urn:microsoft.com/office/officeart/2005/8/layout/vList4"/>
    <dgm:cxn modelId="{4C784143-C622-425F-BCEF-6141A1407457}" type="presParOf" srcId="{FAB9DD06-34CD-4C36-B929-8C41DAA1DFDA}" destId="{56E0030C-946D-4CC1-9797-6D0989C1401B}" srcOrd="3" destOrd="0" presId="urn:microsoft.com/office/officeart/2005/8/layout/vList4"/>
    <dgm:cxn modelId="{0F3B3BD0-841D-4A9C-98F6-2F05E7743E51}" type="presParOf" srcId="{FAB9DD06-34CD-4C36-B929-8C41DAA1DFDA}" destId="{9D1FC24C-61BA-4914-A932-7B5358221217}" srcOrd="4" destOrd="0" presId="urn:microsoft.com/office/officeart/2005/8/layout/vList4"/>
    <dgm:cxn modelId="{0E5C884F-31D0-4ABC-BF93-CCFAA6E782D9}" type="presParOf" srcId="{9D1FC24C-61BA-4914-A932-7B5358221217}" destId="{BB6E711D-B61A-4842-B481-DEA1C3955FA0}" srcOrd="0" destOrd="0" presId="urn:microsoft.com/office/officeart/2005/8/layout/vList4"/>
    <dgm:cxn modelId="{2AB339AE-7ADF-4C48-A468-29E9AB7E04B7}" type="presParOf" srcId="{9D1FC24C-61BA-4914-A932-7B5358221217}" destId="{F8E04FC5-835C-44D8-90F8-408932860B5A}" srcOrd="1" destOrd="0" presId="urn:microsoft.com/office/officeart/2005/8/layout/vList4"/>
    <dgm:cxn modelId="{D2D3D2CF-41EB-46FF-A9E8-CB1234D158D0}" type="presParOf" srcId="{9D1FC24C-61BA-4914-A932-7B5358221217}" destId="{EF56EE93-D9C6-4D6E-A6E7-00D3C08F3980}" srcOrd="2" destOrd="0" presId="urn:microsoft.com/office/officeart/2005/8/layout/vList4"/>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C9F4B0F1-9D32-49AB-B604-746D08B37148}" type="doc">
      <dgm:prSet loTypeId="urn:microsoft.com/office/officeart/2005/8/layout/target3" loCatId="list" qsTypeId="urn:microsoft.com/office/officeart/2005/8/quickstyle/simple1" qsCatId="simple" csTypeId="urn:microsoft.com/office/officeart/2005/8/colors/accent2_4" csCatId="accent2" phldr="1"/>
      <dgm:spPr/>
      <dgm:t>
        <a:bodyPr/>
        <a:lstStyle/>
        <a:p>
          <a:endParaRPr lang="es-MX"/>
        </a:p>
      </dgm:t>
    </dgm:pt>
    <dgm:pt modelId="{B47630B5-B2DC-434E-8CF3-C06B338FC614}">
      <dgm:prSet phldrT="[Texto]"/>
      <dgm:spPr/>
      <dgm:t>
        <a:bodyPr/>
        <a:lstStyle/>
        <a:p>
          <a:r>
            <a:rPr lang="es-MX" dirty="0" smtClean="0"/>
            <a:t>Productividad debe ser tema central en el sector público y privado.</a:t>
          </a:r>
          <a:endParaRPr lang="es-MX" dirty="0"/>
        </a:p>
      </dgm:t>
    </dgm:pt>
    <dgm:pt modelId="{5CA1D407-1DF1-48FC-90F5-6A806F819387}" type="parTrans" cxnId="{EAA49F2F-51BE-45DA-8E0C-8E0D5E2D7B05}">
      <dgm:prSet/>
      <dgm:spPr/>
      <dgm:t>
        <a:bodyPr/>
        <a:lstStyle/>
        <a:p>
          <a:endParaRPr lang="es-MX"/>
        </a:p>
      </dgm:t>
    </dgm:pt>
    <dgm:pt modelId="{FD2EA396-C889-4CC2-8B05-A007D52E4CFD}" type="sibTrans" cxnId="{EAA49F2F-51BE-45DA-8E0C-8E0D5E2D7B05}">
      <dgm:prSet/>
      <dgm:spPr/>
      <dgm:t>
        <a:bodyPr/>
        <a:lstStyle/>
        <a:p>
          <a:endParaRPr lang="es-MX"/>
        </a:p>
      </dgm:t>
    </dgm:pt>
    <dgm:pt modelId="{A6C8C753-2E6B-44BD-B7AB-0AE379B817AF}">
      <dgm:prSet phldrT="[Texto]"/>
      <dgm:spPr/>
      <dgm:t>
        <a:bodyPr/>
        <a:lstStyle/>
        <a:p>
          <a:r>
            <a:rPr lang="es-MX" dirty="0" smtClean="0"/>
            <a:t>Adopción de políticas a largo plazo.</a:t>
          </a:r>
          <a:endParaRPr lang="es-MX" dirty="0"/>
        </a:p>
      </dgm:t>
    </dgm:pt>
    <dgm:pt modelId="{872A740D-A50C-47E0-BD4A-DA46DA859DF3}" type="parTrans" cxnId="{F2DB7002-5F1F-47E5-B555-6E94D21240B1}">
      <dgm:prSet/>
      <dgm:spPr/>
      <dgm:t>
        <a:bodyPr/>
        <a:lstStyle/>
        <a:p>
          <a:endParaRPr lang="es-MX"/>
        </a:p>
      </dgm:t>
    </dgm:pt>
    <dgm:pt modelId="{7B135D81-5ABC-49A1-A0C1-51CA3D85B3DD}" type="sibTrans" cxnId="{F2DB7002-5F1F-47E5-B555-6E94D21240B1}">
      <dgm:prSet/>
      <dgm:spPr/>
      <dgm:t>
        <a:bodyPr/>
        <a:lstStyle/>
        <a:p>
          <a:endParaRPr lang="es-MX"/>
        </a:p>
      </dgm:t>
    </dgm:pt>
    <dgm:pt modelId="{78591D5C-B978-4499-9AE1-C223CC75A00D}">
      <dgm:prSet phldrT="[Texto]"/>
      <dgm:spPr/>
      <dgm:t>
        <a:bodyPr/>
        <a:lstStyle/>
        <a:p>
          <a:r>
            <a:rPr lang="es-MX" dirty="0" smtClean="0"/>
            <a:t>Difundir los efectos de las políticas en la productividad.</a:t>
          </a:r>
          <a:endParaRPr lang="es-MX" dirty="0"/>
        </a:p>
      </dgm:t>
    </dgm:pt>
    <dgm:pt modelId="{D3526329-9DF4-41EF-A581-057AF421FA7B}" type="parTrans" cxnId="{3759C262-8A41-4D2F-8710-FBBD67DD51F2}">
      <dgm:prSet/>
      <dgm:spPr/>
      <dgm:t>
        <a:bodyPr/>
        <a:lstStyle/>
        <a:p>
          <a:endParaRPr lang="es-MX"/>
        </a:p>
      </dgm:t>
    </dgm:pt>
    <dgm:pt modelId="{47A751EE-8B87-42BE-9107-B3CFB2C0EDA4}" type="sibTrans" cxnId="{3759C262-8A41-4D2F-8710-FBBD67DD51F2}">
      <dgm:prSet/>
      <dgm:spPr/>
      <dgm:t>
        <a:bodyPr/>
        <a:lstStyle/>
        <a:p>
          <a:endParaRPr lang="es-MX"/>
        </a:p>
      </dgm:t>
    </dgm:pt>
    <dgm:pt modelId="{E017535F-9E1D-48DB-8B51-45B6F10057CC}">
      <dgm:prSet phldrT="[Texto]"/>
      <dgm:spPr/>
      <dgm:t>
        <a:bodyPr/>
        <a:lstStyle/>
        <a:p>
          <a:r>
            <a:rPr lang="es-MX" dirty="0" smtClean="0"/>
            <a:t>Credibilidad de instituciones académicas, no gubernamentales u organismos multilaterales.</a:t>
          </a:r>
          <a:endParaRPr lang="es-MX" dirty="0"/>
        </a:p>
      </dgm:t>
    </dgm:pt>
    <dgm:pt modelId="{A561F2DF-3082-4463-9C09-03CB613CF391}" type="parTrans" cxnId="{8E88EBDB-0279-417A-A58F-1060FF20EDB9}">
      <dgm:prSet/>
      <dgm:spPr/>
      <dgm:t>
        <a:bodyPr/>
        <a:lstStyle/>
        <a:p>
          <a:endParaRPr lang="es-MX"/>
        </a:p>
      </dgm:t>
    </dgm:pt>
    <dgm:pt modelId="{29D7F7E4-87B9-4EA5-AE01-94DFAF0C743C}" type="sibTrans" cxnId="{8E88EBDB-0279-417A-A58F-1060FF20EDB9}">
      <dgm:prSet/>
      <dgm:spPr/>
      <dgm:t>
        <a:bodyPr/>
        <a:lstStyle/>
        <a:p>
          <a:endParaRPr lang="es-MX"/>
        </a:p>
      </dgm:t>
    </dgm:pt>
    <dgm:pt modelId="{628D27C9-8445-4BCB-AC48-B2E7BDA89E67}" type="pres">
      <dgm:prSet presAssocID="{C9F4B0F1-9D32-49AB-B604-746D08B37148}" presName="Name0" presStyleCnt="0">
        <dgm:presLayoutVars>
          <dgm:chMax val="7"/>
          <dgm:dir/>
          <dgm:animLvl val="lvl"/>
          <dgm:resizeHandles val="exact"/>
        </dgm:presLayoutVars>
      </dgm:prSet>
      <dgm:spPr/>
      <dgm:t>
        <a:bodyPr/>
        <a:lstStyle/>
        <a:p>
          <a:endParaRPr lang="es-MX"/>
        </a:p>
      </dgm:t>
    </dgm:pt>
    <dgm:pt modelId="{A0051BA3-7E04-4676-943F-70C3FA36DDCF}" type="pres">
      <dgm:prSet presAssocID="{B47630B5-B2DC-434E-8CF3-C06B338FC614}" presName="circle1" presStyleLbl="node1" presStyleIdx="0" presStyleCnt="4"/>
      <dgm:spPr/>
    </dgm:pt>
    <dgm:pt modelId="{5767A7C1-8F7C-4544-8977-5D862188687F}" type="pres">
      <dgm:prSet presAssocID="{B47630B5-B2DC-434E-8CF3-C06B338FC614}" presName="space" presStyleCnt="0"/>
      <dgm:spPr/>
    </dgm:pt>
    <dgm:pt modelId="{A7B75DF8-52D4-4643-8DE9-20726B642824}" type="pres">
      <dgm:prSet presAssocID="{B47630B5-B2DC-434E-8CF3-C06B338FC614}" presName="rect1" presStyleLbl="alignAcc1" presStyleIdx="0" presStyleCnt="4"/>
      <dgm:spPr/>
      <dgm:t>
        <a:bodyPr/>
        <a:lstStyle/>
        <a:p>
          <a:endParaRPr lang="es-MX"/>
        </a:p>
      </dgm:t>
    </dgm:pt>
    <dgm:pt modelId="{9EFD6792-1F3A-4095-B847-19E95250FF8C}" type="pres">
      <dgm:prSet presAssocID="{A6C8C753-2E6B-44BD-B7AB-0AE379B817AF}" presName="vertSpace2" presStyleLbl="node1" presStyleIdx="0" presStyleCnt="4"/>
      <dgm:spPr/>
    </dgm:pt>
    <dgm:pt modelId="{DFCF350A-56EF-4E73-9CD7-DEF6388C98A9}" type="pres">
      <dgm:prSet presAssocID="{A6C8C753-2E6B-44BD-B7AB-0AE379B817AF}" presName="circle2" presStyleLbl="node1" presStyleIdx="1" presStyleCnt="4"/>
      <dgm:spPr/>
    </dgm:pt>
    <dgm:pt modelId="{AE698600-31A3-4D38-84B8-E4FE32DA4C5E}" type="pres">
      <dgm:prSet presAssocID="{A6C8C753-2E6B-44BD-B7AB-0AE379B817AF}" presName="rect2" presStyleLbl="alignAcc1" presStyleIdx="1" presStyleCnt="4"/>
      <dgm:spPr/>
      <dgm:t>
        <a:bodyPr/>
        <a:lstStyle/>
        <a:p>
          <a:endParaRPr lang="es-MX"/>
        </a:p>
      </dgm:t>
    </dgm:pt>
    <dgm:pt modelId="{DD2EAD42-ECE6-4BC2-9A93-2B28E71F9A29}" type="pres">
      <dgm:prSet presAssocID="{78591D5C-B978-4499-9AE1-C223CC75A00D}" presName="vertSpace3" presStyleLbl="node1" presStyleIdx="1" presStyleCnt="4"/>
      <dgm:spPr/>
    </dgm:pt>
    <dgm:pt modelId="{79E338AA-146E-407B-A520-84AC160779B9}" type="pres">
      <dgm:prSet presAssocID="{78591D5C-B978-4499-9AE1-C223CC75A00D}" presName="circle3" presStyleLbl="node1" presStyleIdx="2" presStyleCnt="4"/>
      <dgm:spPr/>
    </dgm:pt>
    <dgm:pt modelId="{2159B943-B9A7-4AF3-B9DE-D9D0A210FE8B}" type="pres">
      <dgm:prSet presAssocID="{78591D5C-B978-4499-9AE1-C223CC75A00D}" presName="rect3" presStyleLbl="alignAcc1" presStyleIdx="2" presStyleCnt="4"/>
      <dgm:spPr/>
      <dgm:t>
        <a:bodyPr/>
        <a:lstStyle/>
        <a:p>
          <a:endParaRPr lang="es-MX"/>
        </a:p>
      </dgm:t>
    </dgm:pt>
    <dgm:pt modelId="{68937636-B3FF-4D9A-B7E9-55A1B73A2F33}" type="pres">
      <dgm:prSet presAssocID="{E017535F-9E1D-48DB-8B51-45B6F10057CC}" presName="vertSpace4" presStyleLbl="node1" presStyleIdx="2" presStyleCnt="4"/>
      <dgm:spPr/>
    </dgm:pt>
    <dgm:pt modelId="{65CC1EBC-A919-443A-883C-E866FE208E6D}" type="pres">
      <dgm:prSet presAssocID="{E017535F-9E1D-48DB-8B51-45B6F10057CC}" presName="circle4" presStyleLbl="node1" presStyleIdx="3" presStyleCnt="4"/>
      <dgm:spPr/>
    </dgm:pt>
    <dgm:pt modelId="{43779EC8-A3F7-4C76-9D56-05461765D867}" type="pres">
      <dgm:prSet presAssocID="{E017535F-9E1D-48DB-8B51-45B6F10057CC}" presName="rect4" presStyleLbl="alignAcc1" presStyleIdx="3" presStyleCnt="4"/>
      <dgm:spPr/>
      <dgm:t>
        <a:bodyPr/>
        <a:lstStyle/>
        <a:p>
          <a:endParaRPr lang="es-MX"/>
        </a:p>
      </dgm:t>
    </dgm:pt>
    <dgm:pt modelId="{658ACF44-DC73-4D0A-9D20-05111D1FDAEA}" type="pres">
      <dgm:prSet presAssocID="{B47630B5-B2DC-434E-8CF3-C06B338FC614}" presName="rect1ParTxNoCh" presStyleLbl="alignAcc1" presStyleIdx="3" presStyleCnt="4">
        <dgm:presLayoutVars>
          <dgm:chMax val="1"/>
          <dgm:bulletEnabled val="1"/>
        </dgm:presLayoutVars>
      </dgm:prSet>
      <dgm:spPr/>
      <dgm:t>
        <a:bodyPr/>
        <a:lstStyle/>
        <a:p>
          <a:endParaRPr lang="es-MX"/>
        </a:p>
      </dgm:t>
    </dgm:pt>
    <dgm:pt modelId="{FD14E908-7CFC-4B33-A56C-85CF5095887F}" type="pres">
      <dgm:prSet presAssocID="{A6C8C753-2E6B-44BD-B7AB-0AE379B817AF}" presName="rect2ParTxNoCh" presStyleLbl="alignAcc1" presStyleIdx="3" presStyleCnt="4">
        <dgm:presLayoutVars>
          <dgm:chMax val="1"/>
          <dgm:bulletEnabled val="1"/>
        </dgm:presLayoutVars>
      </dgm:prSet>
      <dgm:spPr/>
      <dgm:t>
        <a:bodyPr/>
        <a:lstStyle/>
        <a:p>
          <a:endParaRPr lang="es-MX"/>
        </a:p>
      </dgm:t>
    </dgm:pt>
    <dgm:pt modelId="{E91C703A-8F82-4A16-84D4-31F9BD15FBAD}" type="pres">
      <dgm:prSet presAssocID="{78591D5C-B978-4499-9AE1-C223CC75A00D}" presName="rect3ParTxNoCh" presStyleLbl="alignAcc1" presStyleIdx="3" presStyleCnt="4">
        <dgm:presLayoutVars>
          <dgm:chMax val="1"/>
          <dgm:bulletEnabled val="1"/>
        </dgm:presLayoutVars>
      </dgm:prSet>
      <dgm:spPr/>
      <dgm:t>
        <a:bodyPr/>
        <a:lstStyle/>
        <a:p>
          <a:endParaRPr lang="es-MX"/>
        </a:p>
      </dgm:t>
    </dgm:pt>
    <dgm:pt modelId="{F729C6AB-C664-4450-9007-A819EC55BAB4}" type="pres">
      <dgm:prSet presAssocID="{E017535F-9E1D-48DB-8B51-45B6F10057CC}" presName="rect4ParTxNoCh" presStyleLbl="alignAcc1" presStyleIdx="3" presStyleCnt="4">
        <dgm:presLayoutVars>
          <dgm:chMax val="1"/>
          <dgm:bulletEnabled val="1"/>
        </dgm:presLayoutVars>
      </dgm:prSet>
      <dgm:spPr/>
      <dgm:t>
        <a:bodyPr/>
        <a:lstStyle/>
        <a:p>
          <a:endParaRPr lang="es-MX"/>
        </a:p>
      </dgm:t>
    </dgm:pt>
  </dgm:ptLst>
  <dgm:cxnLst>
    <dgm:cxn modelId="{B8DF7A8E-E532-4885-A800-8237EF34345A}" type="presOf" srcId="{E017535F-9E1D-48DB-8B51-45B6F10057CC}" destId="{43779EC8-A3F7-4C76-9D56-05461765D867}" srcOrd="0" destOrd="0" presId="urn:microsoft.com/office/officeart/2005/8/layout/target3"/>
    <dgm:cxn modelId="{F2DB7002-5F1F-47E5-B555-6E94D21240B1}" srcId="{C9F4B0F1-9D32-49AB-B604-746D08B37148}" destId="{A6C8C753-2E6B-44BD-B7AB-0AE379B817AF}" srcOrd="1" destOrd="0" parTransId="{872A740D-A50C-47E0-BD4A-DA46DA859DF3}" sibTransId="{7B135D81-5ABC-49A1-A0C1-51CA3D85B3DD}"/>
    <dgm:cxn modelId="{B67D225B-DA0B-43BC-86D4-03AA0A071DB9}" type="presOf" srcId="{78591D5C-B978-4499-9AE1-C223CC75A00D}" destId="{E91C703A-8F82-4A16-84D4-31F9BD15FBAD}" srcOrd="1" destOrd="0" presId="urn:microsoft.com/office/officeart/2005/8/layout/target3"/>
    <dgm:cxn modelId="{3759C262-8A41-4D2F-8710-FBBD67DD51F2}" srcId="{C9F4B0F1-9D32-49AB-B604-746D08B37148}" destId="{78591D5C-B978-4499-9AE1-C223CC75A00D}" srcOrd="2" destOrd="0" parTransId="{D3526329-9DF4-41EF-A581-057AF421FA7B}" sibTransId="{47A751EE-8B87-42BE-9107-B3CFB2C0EDA4}"/>
    <dgm:cxn modelId="{8E88EBDB-0279-417A-A58F-1060FF20EDB9}" srcId="{C9F4B0F1-9D32-49AB-B604-746D08B37148}" destId="{E017535F-9E1D-48DB-8B51-45B6F10057CC}" srcOrd="3" destOrd="0" parTransId="{A561F2DF-3082-4463-9C09-03CB613CF391}" sibTransId="{29D7F7E4-87B9-4EA5-AE01-94DFAF0C743C}"/>
    <dgm:cxn modelId="{EAA49F2F-51BE-45DA-8E0C-8E0D5E2D7B05}" srcId="{C9F4B0F1-9D32-49AB-B604-746D08B37148}" destId="{B47630B5-B2DC-434E-8CF3-C06B338FC614}" srcOrd="0" destOrd="0" parTransId="{5CA1D407-1DF1-48FC-90F5-6A806F819387}" sibTransId="{FD2EA396-C889-4CC2-8B05-A007D52E4CFD}"/>
    <dgm:cxn modelId="{CB1740B5-0AB9-4B8D-9AF5-A630020D8697}" type="presOf" srcId="{E017535F-9E1D-48DB-8B51-45B6F10057CC}" destId="{F729C6AB-C664-4450-9007-A819EC55BAB4}" srcOrd="1" destOrd="0" presId="urn:microsoft.com/office/officeart/2005/8/layout/target3"/>
    <dgm:cxn modelId="{EFF80994-0113-4FC6-9D7A-C6ED6B08BD97}" type="presOf" srcId="{C9F4B0F1-9D32-49AB-B604-746D08B37148}" destId="{628D27C9-8445-4BCB-AC48-B2E7BDA89E67}" srcOrd="0" destOrd="0" presId="urn:microsoft.com/office/officeart/2005/8/layout/target3"/>
    <dgm:cxn modelId="{548C4799-CCD7-4F37-9F88-5C1E897FC08A}" type="presOf" srcId="{78591D5C-B978-4499-9AE1-C223CC75A00D}" destId="{2159B943-B9A7-4AF3-B9DE-D9D0A210FE8B}" srcOrd="0" destOrd="0" presId="urn:microsoft.com/office/officeart/2005/8/layout/target3"/>
    <dgm:cxn modelId="{9768C8C4-6B93-4109-8E11-61E5A5656507}" type="presOf" srcId="{A6C8C753-2E6B-44BD-B7AB-0AE379B817AF}" destId="{FD14E908-7CFC-4B33-A56C-85CF5095887F}" srcOrd="1" destOrd="0" presId="urn:microsoft.com/office/officeart/2005/8/layout/target3"/>
    <dgm:cxn modelId="{DB7E6720-D175-4007-B00F-C79EEAFE4213}" type="presOf" srcId="{B47630B5-B2DC-434E-8CF3-C06B338FC614}" destId="{658ACF44-DC73-4D0A-9D20-05111D1FDAEA}" srcOrd="1" destOrd="0" presId="urn:microsoft.com/office/officeart/2005/8/layout/target3"/>
    <dgm:cxn modelId="{32797CCD-AA69-49C9-9205-58ADAA239502}" type="presOf" srcId="{B47630B5-B2DC-434E-8CF3-C06B338FC614}" destId="{A7B75DF8-52D4-4643-8DE9-20726B642824}" srcOrd="0" destOrd="0" presId="urn:microsoft.com/office/officeart/2005/8/layout/target3"/>
    <dgm:cxn modelId="{8E5F6307-66D1-4D41-B13E-80C7932A92AF}" type="presOf" srcId="{A6C8C753-2E6B-44BD-B7AB-0AE379B817AF}" destId="{AE698600-31A3-4D38-84B8-E4FE32DA4C5E}" srcOrd="0" destOrd="0" presId="urn:microsoft.com/office/officeart/2005/8/layout/target3"/>
    <dgm:cxn modelId="{E61AB6C4-E474-4833-BA15-AF3594C23FFA}" type="presParOf" srcId="{628D27C9-8445-4BCB-AC48-B2E7BDA89E67}" destId="{A0051BA3-7E04-4676-943F-70C3FA36DDCF}" srcOrd="0" destOrd="0" presId="urn:microsoft.com/office/officeart/2005/8/layout/target3"/>
    <dgm:cxn modelId="{9B7C218F-7FF7-4E87-8C6D-AE64D62365C9}" type="presParOf" srcId="{628D27C9-8445-4BCB-AC48-B2E7BDA89E67}" destId="{5767A7C1-8F7C-4544-8977-5D862188687F}" srcOrd="1" destOrd="0" presId="urn:microsoft.com/office/officeart/2005/8/layout/target3"/>
    <dgm:cxn modelId="{40DF5C12-54EE-4380-8817-C852612CF55A}" type="presParOf" srcId="{628D27C9-8445-4BCB-AC48-B2E7BDA89E67}" destId="{A7B75DF8-52D4-4643-8DE9-20726B642824}" srcOrd="2" destOrd="0" presId="urn:microsoft.com/office/officeart/2005/8/layout/target3"/>
    <dgm:cxn modelId="{B4D3CF68-FD02-4743-9408-B57CF3A9EE79}" type="presParOf" srcId="{628D27C9-8445-4BCB-AC48-B2E7BDA89E67}" destId="{9EFD6792-1F3A-4095-B847-19E95250FF8C}" srcOrd="3" destOrd="0" presId="urn:microsoft.com/office/officeart/2005/8/layout/target3"/>
    <dgm:cxn modelId="{01E1F098-0D5E-4C88-90C8-77B0B061E3BB}" type="presParOf" srcId="{628D27C9-8445-4BCB-AC48-B2E7BDA89E67}" destId="{DFCF350A-56EF-4E73-9CD7-DEF6388C98A9}" srcOrd="4" destOrd="0" presId="urn:microsoft.com/office/officeart/2005/8/layout/target3"/>
    <dgm:cxn modelId="{E6A2C1F8-8AEA-4462-9003-AFAC64B1E117}" type="presParOf" srcId="{628D27C9-8445-4BCB-AC48-B2E7BDA89E67}" destId="{AE698600-31A3-4D38-84B8-E4FE32DA4C5E}" srcOrd="5" destOrd="0" presId="urn:microsoft.com/office/officeart/2005/8/layout/target3"/>
    <dgm:cxn modelId="{A462175D-805F-455B-900A-115195D293DE}" type="presParOf" srcId="{628D27C9-8445-4BCB-AC48-B2E7BDA89E67}" destId="{DD2EAD42-ECE6-4BC2-9A93-2B28E71F9A29}" srcOrd="6" destOrd="0" presId="urn:microsoft.com/office/officeart/2005/8/layout/target3"/>
    <dgm:cxn modelId="{7B6C0013-BDD8-4AAA-8E2C-27190CDF2838}" type="presParOf" srcId="{628D27C9-8445-4BCB-AC48-B2E7BDA89E67}" destId="{79E338AA-146E-407B-A520-84AC160779B9}" srcOrd="7" destOrd="0" presId="urn:microsoft.com/office/officeart/2005/8/layout/target3"/>
    <dgm:cxn modelId="{22D43D39-0C80-48FD-8CCA-0A8AFBFDBAAD}" type="presParOf" srcId="{628D27C9-8445-4BCB-AC48-B2E7BDA89E67}" destId="{2159B943-B9A7-4AF3-B9DE-D9D0A210FE8B}" srcOrd="8" destOrd="0" presId="urn:microsoft.com/office/officeart/2005/8/layout/target3"/>
    <dgm:cxn modelId="{EEF4DBC6-05DE-4925-82A5-A7EBE65ACAC4}" type="presParOf" srcId="{628D27C9-8445-4BCB-AC48-B2E7BDA89E67}" destId="{68937636-B3FF-4D9A-B7E9-55A1B73A2F33}" srcOrd="9" destOrd="0" presId="urn:microsoft.com/office/officeart/2005/8/layout/target3"/>
    <dgm:cxn modelId="{5976C3FF-99CB-429C-9F3C-E1699842260D}" type="presParOf" srcId="{628D27C9-8445-4BCB-AC48-B2E7BDA89E67}" destId="{65CC1EBC-A919-443A-883C-E866FE208E6D}" srcOrd="10" destOrd="0" presId="urn:microsoft.com/office/officeart/2005/8/layout/target3"/>
    <dgm:cxn modelId="{DE289E6C-AF61-49A7-90C4-12D08506AFDE}" type="presParOf" srcId="{628D27C9-8445-4BCB-AC48-B2E7BDA89E67}" destId="{43779EC8-A3F7-4C76-9D56-05461765D867}" srcOrd="11" destOrd="0" presId="urn:microsoft.com/office/officeart/2005/8/layout/target3"/>
    <dgm:cxn modelId="{85F59ED7-44DE-4F2B-8BAD-F25EF9384C4A}" type="presParOf" srcId="{628D27C9-8445-4BCB-AC48-B2E7BDA89E67}" destId="{658ACF44-DC73-4D0A-9D20-05111D1FDAEA}" srcOrd="12" destOrd="0" presId="urn:microsoft.com/office/officeart/2005/8/layout/target3"/>
    <dgm:cxn modelId="{8420994E-D695-46A9-BC1D-34EBA6B6F65F}" type="presParOf" srcId="{628D27C9-8445-4BCB-AC48-B2E7BDA89E67}" destId="{FD14E908-7CFC-4B33-A56C-85CF5095887F}" srcOrd="13" destOrd="0" presId="urn:microsoft.com/office/officeart/2005/8/layout/target3"/>
    <dgm:cxn modelId="{7B6D5727-D688-4BF2-8F9C-B51808C76616}" type="presParOf" srcId="{628D27C9-8445-4BCB-AC48-B2E7BDA89E67}" destId="{E91C703A-8F82-4A16-84D4-31F9BD15FBAD}" srcOrd="14" destOrd="0" presId="urn:microsoft.com/office/officeart/2005/8/layout/target3"/>
    <dgm:cxn modelId="{69D4FC4F-8723-47F4-A253-0E48C0415A66}" type="presParOf" srcId="{628D27C9-8445-4BCB-AC48-B2E7BDA89E67}" destId="{F729C6AB-C664-4450-9007-A819EC55BAB4}" srcOrd="15" destOrd="0" presId="urn:microsoft.com/office/officeart/2005/8/layout/target3"/>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34FFE98E-4C84-42A3-BB69-331D52E0BD07}" type="doc">
      <dgm:prSet loTypeId="urn:microsoft.com/office/officeart/2008/layout/AlternatingHexagons" loCatId="list" qsTypeId="urn:microsoft.com/office/officeart/2005/8/quickstyle/simple1" qsCatId="simple" csTypeId="urn:microsoft.com/office/officeart/2005/8/colors/accent1_2" csCatId="accent1" phldr="1"/>
      <dgm:spPr/>
      <dgm:t>
        <a:bodyPr/>
        <a:lstStyle/>
        <a:p>
          <a:endParaRPr lang="es-MX"/>
        </a:p>
      </dgm:t>
    </dgm:pt>
    <dgm:pt modelId="{A97A1AD5-2342-4C64-97FF-033A9657D726}">
      <dgm:prSet phldrT="[Texto]"/>
      <dgm:spPr/>
      <dgm:t>
        <a:bodyPr/>
        <a:lstStyle/>
        <a:p>
          <a:r>
            <a:rPr lang="es-MX" dirty="0" smtClean="0"/>
            <a:t>FINANCIERA</a:t>
          </a:r>
          <a:endParaRPr lang="es-MX" dirty="0"/>
        </a:p>
      </dgm:t>
    </dgm:pt>
    <dgm:pt modelId="{EC29FF9C-0CDB-420A-BFB4-8B2139F20311}" type="parTrans" cxnId="{1FE42E77-99B5-4D97-BA46-DF77CAD03418}">
      <dgm:prSet/>
      <dgm:spPr/>
      <dgm:t>
        <a:bodyPr/>
        <a:lstStyle/>
        <a:p>
          <a:endParaRPr lang="es-MX"/>
        </a:p>
      </dgm:t>
    </dgm:pt>
    <dgm:pt modelId="{779BBFE7-11C7-41A1-BDD1-C6B367AF65C8}" type="sibTrans" cxnId="{1FE42E77-99B5-4D97-BA46-DF77CAD03418}">
      <dgm:prSet/>
      <dgm:spPr/>
      <dgm:t>
        <a:bodyPr/>
        <a:lstStyle/>
        <a:p>
          <a:endParaRPr lang="es-MX"/>
        </a:p>
      </dgm:t>
    </dgm:pt>
    <dgm:pt modelId="{A1F07D82-0F04-47CA-AD85-56AB1FBEDCE9}">
      <dgm:prSet phldrT="[Texto]"/>
      <dgm:spPr/>
      <dgm:t>
        <a:bodyPr/>
        <a:lstStyle/>
        <a:p>
          <a:pPr algn="ctr"/>
          <a:r>
            <a:rPr lang="es-MX" dirty="0" smtClean="0"/>
            <a:t>DE DESAARROLLO PRODUCTIVO</a:t>
          </a:r>
          <a:endParaRPr lang="es-MX" dirty="0"/>
        </a:p>
      </dgm:t>
    </dgm:pt>
    <dgm:pt modelId="{4D5BF68B-1E90-4A9C-A5E8-3E17C1A05233}" type="parTrans" cxnId="{D43BC89B-B270-4F59-8305-AA7D87E15B30}">
      <dgm:prSet/>
      <dgm:spPr/>
      <dgm:t>
        <a:bodyPr/>
        <a:lstStyle/>
        <a:p>
          <a:endParaRPr lang="es-MX"/>
        </a:p>
      </dgm:t>
    </dgm:pt>
    <dgm:pt modelId="{5F1F92E0-D1B2-48B3-81B9-2A8790E5E991}" type="sibTrans" cxnId="{D43BC89B-B270-4F59-8305-AA7D87E15B30}">
      <dgm:prSet/>
      <dgm:spPr/>
      <dgm:t>
        <a:bodyPr/>
        <a:lstStyle/>
        <a:p>
          <a:endParaRPr lang="es-MX"/>
        </a:p>
      </dgm:t>
    </dgm:pt>
    <dgm:pt modelId="{653D77AB-2C99-4106-83D9-DBC5F731283D}">
      <dgm:prSet phldrT="[Texto]" custT="1"/>
      <dgm:spPr/>
      <dgm:t>
        <a:bodyPr/>
        <a:lstStyle/>
        <a:p>
          <a:r>
            <a:rPr lang="es-MX" sz="1200" dirty="0" smtClean="0">
              <a:latin typeface="Arial" pitchFamily="34" charset="0"/>
              <a:cs typeface="Arial" pitchFamily="34" charset="0"/>
            </a:rPr>
            <a:t>POLÍTICAS QUE AYUDRÁN A INCREMENTAR LA PRODUCTIVIDAD</a:t>
          </a:r>
          <a:endParaRPr lang="es-MX" sz="1200" dirty="0">
            <a:latin typeface="Arial" pitchFamily="34" charset="0"/>
            <a:cs typeface="Arial" pitchFamily="34" charset="0"/>
          </a:endParaRPr>
        </a:p>
      </dgm:t>
    </dgm:pt>
    <dgm:pt modelId="{EA7FB215-C575-4080-AC6E-7B4B3B17539E}" type="parTrans" cxnId="{F2BE5B3D-420A-4629-9D92-5F94267752B3}">
      <dgm:prSet/>
      <dgm:spPr/>
      <dgm:t>
        <a:bodyPr/>
        <a:lstStyle/>
        <a:p>
          <a:endParaRPr lang="es-MX"/>
        </a:p>
      </dgm:t>
    </dgm:pt>
    <dgm:pt modelId="{55540AF5-DCF4-4DDA-94E0-CB70BB591CD3}" type="sibTrans" cxnId="{F2BE5B3D-420A-4629-9D92-5F94267752B3}">
      <dgm:prSet/>
      <dgm:spPr/>
      <dgm:t>
        <a:bodyPr/>
        <a:lstStyle/>
        <a:p>
          <a:endParaRPr lang="es-MX"/>
        </a:p>
      </dgm:t>
    </dgm:pt>
    <dgm:pt modelId="{42D98FCF-1BD3-4FEC-B748-36CB30D3397B}">
      <dgm:prSet phldrT="[Texto]"/>
      <dgm:spPr/>
      <dgm:t>
        <a:bodyPr/>
        <a:lstStyle/>
        <a:p>
          <a:pPr algn="ctr"/>
          <a:r>
            <a:rPr lang="es-MX" dirty="0" smtClean="0"/>
            <a:t>DE INNOVACIÓN</a:t>
          </a:r>
          <a:endParaRPr lang="es-MX" dirty="0"/>
        </a:p>
      </dgm:t>
    </dgm:pt>
    <dgm:pt modelId="{403A9CE8-85DC-403C-A8AD-4A5609C66397}" type="parTrans" cxnId="{E9EBD508-9C90-405A-951B-CCE8F57267E4}">
      <dgm:prSet/>
      <dgm:spPr/>
      <dgm:t>
        <a:bodyPr/>
        <a:lstStyle/>
        <a:p>
          <a:endParaRPr lang="es-MX"/>
        </a:p>
      </dgm:t>
    </dgm:pt>
    <dgm:pt modelId="{816396D2-D86D-4A70-A8F5-646608F0121C}" type="sibTrans" cxnId="{E9EBD508-9C90-405A-951B-CCE8F57267E4}">
      <dgm:prSet/>
      <dgm:spPr/>
      <dgm:t>
        <a:bodyPr/>
        <a:lstStyle/>
        <a:p>
          <a:endParaRPr lang="es-MX"/>
        </a:p>
      </dgm:t>
    </dgm:pt>
    <dgm:pt modelId="{5F86EBFE-C282-4C06-94C2-B462EA8C1FFC}">
      <dgm:prSet phldrT="[Texto]"/>
      <dgm:spPr/>
      <dgm:t>
        <a:bodyPr/>
        <a:lstStyle/>
        <a:p>
          <a:r>
            <a:rPr lang="es-MX" dirty="0" smtClean="0"/>
            <a:t>DE APOYO A LA </a:t>
          </a:r>
          <a:r>
            <a:rPr lang="es-MX" dirty="0" err="1" smtClean="0"/>
            <a:t>PyME</a:t>
          </a:r>
          <a:endParaRPr lang="es-MX" dirty="0"/>
        </a:p>
      </dgm:t>
    </dgm:pt>
    <dgm:pt modelId="{56AB6925-9B2D-4F3B-8D48-F4B49E298203}" type="parTrans" cxnId="{24471D3B-8D70-455F-B483-E0F699D3EBE7}">
      <dgm:prSet/>
      <dgm:spPr/>
      <dgm:t>
        <a:bodyPr/>
        <a:lstStyle/>
        <a:p>
          <a:endParaRPr lang="es-MX"/>
        </a:p>
      </dgm:t>
    </dgm:pt>
    <dgm:pt modelId="{26D701EA-9CD2-4FF1-A23F-B54A06FF91F4}" type="sibTrans" cxnId="{24471D3B-8D70-455F-B483-E0F699D3EBE7}">
      <dgm:prSet/>
      <dgm:spPr/>
      <dgm:t>
        <a:bodyPr/>
        <a:lstStyle/>
        <a:p>
          <a:endParaRPr lang="es-MX"/>
        </a:p>
      </dgm:t>
    </dgm:pt>
    <dgm:pt modelId="{D8C0FF56-C4C4-478A-B354-2F9A0A5CADF0}">
      <dgm:prSet phldrT="[Texto]"/>
      <dgm:spPr/>
      <dgm:t>
        <a:bodyPr/>
        <a:lstStyle/>
        <a:p>
          <a:r>
            <a:rPr lang="es-MX" dirty="0" smtClean="0"/>
            <a:t>TRIBUTARIA</a:t>
          </a:r>
          <a:endParaRPr lang="es-MX" dirty="0"/>
        </a:p>
      </dgm:t>
    </dgm:pt>
    <dgm:pt modelId="{241DDD3A-821C-486F-84DD-9B3AA6260F9F}" type="parTrans" cxnId="{394D37CA-58F4-41DA-9DFA-C82C1C1E3C60}">
      <dgm:prSet/>
      <dgm:spPr/>
      <dgm:t>
        <a:bodyPr/>
        <a:lstStyle/>
        <a:p>
          <a:endParaRPr lang="es-MX"/>
        </a:p>
      </dgm:t>
    </dgm:pt>
    <dgm:pt modelId="{9D8C0309-4949-4181-9AC2-BD34924A78B0}" type="sibTrans" cxnId="{394D37CA-58F4-41DA-9DFA-C82C1C1E3C60}">
      <dgm:prSet/>
      <dgm:spPr/>
      <dgm:t>
        <a:bodyPr/>
        <a:lstStyle/>
        <a:p>
          <a:endParaRPr lang="es-MX"/>
        </a:p>
      </dgm:t>
    </dgm:pt>
    <dgm:pt modelId="{8B0DAECB-58CA-44C8-912C-F9F34FF80273}" type="pres">
      <dgm:prSet presAssocID="{34FFE98E-4C84-42A3-BB69-331D52E0BD07}" presName="Name0" presStyleCnt="0">
        <dgm:presLayoutVars>
          <dgm:chMax/>
          <dgm:chPref/>
          <dgm:dir/>
          <dgm:animLvl val="lvl"/>
        </dgm:presLayoutVars>
      </dgm:prSet>
      <dgm:spPr/>
      <dgm:t>
        <a:bodyPr/>
        <a:lstStyle/>
        <a:p>
          <a:endParaRPr lang="es-MX"/>
        </a:p>
      </dgm:t>
    </dgm:pt>
    <dgm:pt modelId="{6696F943-5984-480C-9096-4BB4108E7891}" type="pres">
      <dgm:prSet presAssocID="{A97A1AD5-2342-4C64-97FF-033A9657D726}" presName="composite" presStyleCnt="0"/>
      <dgm:spPr/>
    </dgm:pt>
    <dgm:pt modelId="{A9A8B6CD-39A1-4BDA-96FB-84D514FA0866}" type="pres">
      <dgm:prSet presAssocID="{A97A1AD5-2342-4C64-97FF-033A9657D726}" presName="Parent1" presStyleLbl="node1" presStyleIdx="0" presStyleCnt="6">
        <dgm:presLayoutVars>
          <dgm:chMax val="1"/>
          <dgm:chPref val="1"/>
          <dgm:bulletEnabled val="1"/>
        </dgm:presLayoutVars>
      </dgm:prSet>
      <dgm:spPr/>
      <dgm:t>
        <a:bodyPr/>
        <a:lstStyle/>
        <a:p>
          <a:endParaRPr lang="es-MX"/>
        </a:p>
      </dgm:t>
    </dgm:pt>
    <dgm:pt modelId="{984758E2-45F9-46EE-A2DF-1BDF7C289973}" type="pres">
      <dgm:prSet presAssocID="{A97A1AD5-2342-4C64-97FF-033A9657D726}" presName="Childtext1" presStyleLbl="revTx" presStyleIdx="0" presStyleCnt="3">
        <dgm:presLayoutVars>
          <dgm:chMax val="0"/>
          <dgm:chPref val="0"/>
          <dgm:bulletEnabled val="1"/>
        </dgm:presLayoutVars>
      </dgm:prSet>
      <dgm:spPr/>
      <dgm:t>
        <a:bodyPr/>
        <a:lstStyle/>
        <a:p>
          <a:endParaRPr lang="es-MX"/>
        </a:p>
      </dgm:t>
    </dgm:pt>
    <dgm:pt modelId="{7DEB9CD4-3BB1-4A00-9F47-436AAE474F77}" type="pres">
      <dgm:prSet presAssocID="{A97A1AD5-2342-4C64-97FF-033A9657D726}" presName="BalanceSpacing" presStyleCnt="0"/>
      <dgm:spPr/>
    </dgm:pt>
    <dgm:pt modelId="{57EF8BA4-7EDC-47C6-A694-1574FE01FC6C}" type="pres">
      <dgm:prSet presAssocID="{A97A1AD5-2342-4C64-97FF-033A9657D726}" presName="BalanceSpacing1" presStyleCnt="0"/>
      <dgm:spPr/>
    </dgm:pt>
    <dgm:pt modelId="{9D9C2C29-9803-45E7-B9A1-899994CF9897}" type="pres">
      <dgm:prSet presAssocID="{779BBFE7-11C7-41A1-BDD1-C6B367AF65C8}" presName="Accent1Text" presStyleLbl="node1" presStyleIdx="1" presStyleCnt="6"/>
      <dgm:spPr/>
      <dgm:t>
        <a:bodyPr/>
        <a:lstStyle/>
        <a:p>
          <a:endParaRPr lang="es-MX"/>
        </a:p>
      </dgm:t>
    </dgm:pt>
    <dgm:pt modelId="{B6CFB50F-F709-439C-8380-5D72BB1A810E}" type="pres">
      <dgm:prSet presAssocID="{779BBFE7-11C7-41A1-BDD1-C6B367AF65C8}" presName="spaceBetweenRectangles" presStyleCnt="0"/>
      <dgm:spPr/>
    </dgm:pt>
    <dgm:pt modelId="{EC975A72-3C26-4D4C-BAD7-1CDECDA11AE3}" type="pres">
      <dgm:prSet presAssocID="{653D77AB-2C99-4106-83D9-DBC5F731283D}" presName="composite" presStyleCnt="0"/>
      <dgm:spPr/>
    </dgm:pt>
    <dgm:pt modelId="{30D58A0C-DA60-48C4-A1D6-910201962855}" type="pres">
      <dgm:prSet presAssocID="{653D77AB-2C99-4106-83D9-DBC5F731283D}" presName="Parent1" presStyleLbl="node1" presStyleIdx="2" presStyleCnt="6" custScaleX="121939">
        <dgm:presLayoutVars>
          <dgm:chMax val="1"/>
          <dgm:chPref val="1"/>
          <dgm:bulletEnabled val="1"/>
        </dgm:presLayoutVars>
      </dgm:prSet>
      <dgm:spPr/>
      <dgm:t>
        <a:bodyPr/>
        <a:lstStyle/>
        <a:p>
          <a:endParaRPr lang="es-MX"/>
        </a:p>
      </dgm:t>
    </dgm:pt>
    <dgm:pt modelId="{489254EB-D6CF-40E8-8C4F-B6C4CB3C2B7F}" type="pres">
      <dgm:prSet presAssocID="{653D77AB-2C99-4106-83D9-DBC5F731283D}" presName="Childtext1" presStyleLbl="revTx" presStyleIdx="1" presStyleCnt="3" custScaleX="68537" custLinFactNeighborX="-9416" custLinFactNeighborY="0">
        <dgm:presLayoutVars>
          <dgm:chMax val="0"/>
          <dgm:chPref val="0"/>
          <dgm:bulletEnabled val="1"/>
        </dgm:presLayoutVars>
      </dgm:prSet>
      <dgm:spPr/>
      <dgm:t>
        <a:bodyPr/>
        <a:lstStyle/>
        <a:p>
          <a:endParaRPr lang="es-MX"/>
        </a:p>
      </dgm:t>
    </dgm:pt>
    <dgm:pt modelId="{8CF55DDE-1306-441D-A7DD-7E9ACA672A68}" type="pres">
      <dgm:prSet presAssocID="{653D77AB-2C99-4106-83D9-DBC5F731283D}" presName="BalanceSpacing" presStyleCnt="0"/>
      <dgm:spPr/>
    </dgm:pt>
    <dgm:pt modelId="{1D01EC18-93E4-4F44-B794-A095310647E6}" type="pres">
      <dgm:prSet presAssocID="{653D77AB-2C99-4106-83D9-DBC5F731283D}" presName="BalanceSpacing1" presStyleCnt="0"/>
      <dgm:spPr/>
    </dgm:pt>
    <dgm:pt modelId="{EAB03071-F60E-40F1-9C2A-9240E0B4B3B5}" type="pres">
      <dgm:prSet presAssocID="{55540AF5-DCF4-4DDA-94E0-CB70BB591CD3}" presName="Accent1Text" presStyleLbl="node1" presStyleIdx="3" presStyleCnt="6"/>
      <dgm:spPr/>
      <dgm:t>
        <a:bodyPr/>
        <a:lstStyle/>
        <a:p>
          <a:endParaRPr lang="es-MX"/>
        </a:p>
      </dgm:t>
    </dgm:pt>
    <dgm:pt modelId="{620825FB-C8A4-4E30-AFA9-670BFF68DB82}" type="pres">
      <dgm:prSet presAssocID="{55540AF5-DCF4-4DDA-94E0-CB70BB591CD3}" presName="spaceBetweenRectangles" presStyleCnt="0"/>
      <dgm:spPr/>
    </dgm:pt>
    <dgm:pt modelId="{2D29851A-7885-40A8-87A7-AED4C80D6F9F}" type="pres">
      <dgm:prSet presAssocID="{5F86EBFE-C282-4C06-94C2-B462EA8C1FFC}" presName="composite" presStyleCnt="0"/>
      <dgm:spPr/>
    </dgm:pt>
    <dgm:pt modelId="{23E796EB-BAAA-4D09-87D5-DBACC5CB4F04}" type="pres">
      <dgm:prSet presAssocID="{5F86EBFE-C282-4C06-94C2-B462EA8C1FFC}" presName="Parent1" presStyleLbl="node1" presStyleIdx="4" presStyleCnt="6">
        <dgm:presLayoutVars>
          <dgm:chMax val="1"/>
          <dgm:chPref val="1"/>
          <dgm:bulletEnabled val="1"/>
        </dgm:presLayoutVars>
      </dgm:prSet>
      <dgm:spPr/>
      <dgm:t>
        <a:bodyPr/>
        <a:lstStyle/>
        <a:p>
          <a:endParaRPr lang="es-MX"/>
        </a:p>
      </dgm:t>
    </dgm:pt>
    <dgm:pt modelId="{B7A103EE-C232-466C-8993-9B4E90575D51}" type="pres">
      <dgm:prSet presAssocID="{5F86EBFE-C282-4C06-94C2-B462EA8C1FFC}" presName="Childtext1" presStyleLbl="revTx" presStyleIdx="2" presStyleCnt="3">
        <dgm:presLayoutVars>
          <dgm:chMax val="0"/>
          <dgm:chPref val="0"/>
          <dgm:bulletEnabled val="1"/>
        </dgm:presLayoutVars>
      </dgm:prSet>
      <dgm:spPr/>
      <dgm:t>
        <a:bodyPr/>
        <a:lstStyle/>
        <a:p>
          <a:endParaRPr lang="es-MX"/>
        </a:p>
      </dgm:t>
    </dgm:pt>
    <dgm:pt modelId="{C0843F49-5C93-473C-8E67-7D0EDFCB6B28}" type="pres">
      <dgm:prSet presAssocID="{5F86EBFE-C282-4C06-94C2-B462EA8C1FFC}" presName="BalanceSpacing" presStyleCnt="0"/>
      <dgm:spPr/>
    </dgm:pt>
    <dgm:pt modelId="{A41CDE85-97F3-4DAA-993E-A380574352FA}" type="pres">
      <dgm:prSet presAssocID="{5F86EBFE-C282-4C06-94C2-B462EA8C1FFC}" presName="BalanceSpacing1" presStyleCnt="0"/>
      <dgm:spPr/>
    </dgm:pt>
    <dgm:pt modelId="{7FDCCCBA-A237-4227-8412-502F53D0FF65}" type="pres">
      <dgm:prSet presAssocID="{26D701EA-9CD2-4FF1-A23F-B54A06FF91F4}" presName="Accent1Text" presStyleLbl="node1" presStyleIdx="5" presStyleCnt="6"/>
      <dgm:spPr/>
      <dgm:t>
        <a:bodyPr/>
        <a:lstStyle/>
        <a:p>
          <a:endParaRPr lang="es-MX"/>
        </a:p>
      </dgm:t>
    </dgm:pt>
  </dgm:ptLst>
  <dgm:cxnLst>
    <dgm:cxn modelId="{ADD9FC4B-B373-4E51-A440-5A5F7D8651A9}" type="presOf" srcId="{A1F07D82-0F04-47CA-AD85-56AB1FBEDCE9}" destId="{984758E2-45F9-46EE-A2DF-1BDF7C289973}" srcOrd="0" destOrd="0" presId="urn:microsoft.com/office/officeart/2008/layout/AlternatingHexagons"/>
    <dgm:cxn modelId="{6DF1EB7A-5665-4A3E-BAA3-93B35E6E0959}" type="presOf" srcId="{A97A1AD5-2342-4C64-97FF-033A9657D726}" destId="{A9A8B6CD-39A1-4BDA-96FB-84D514FA0866}" srcOrd="0" destOrd="0" presId="urn:microsoft.com/office/officeart/2008/layout/AlternatingHexagons"/>
    <dgm:cxn modelId="{1FE42E77-99B5-4D97-BA46-DF77CAD03418}" srcId="{34FFE98E-4C84-42A3-BB69-331D52E0BD07}" destId="{A97A1AD5-2342-4C64-97FF-033A9657D726}" srcOrd="0" destOrd="0" parTransId="{EC29FF9C-0CDB-420A-BFB4-8B2139F20311}" sibTransId="{779BBFE7-11C7-41A1-BDD1-C6B367AF65C8}"/>
    <dgm:cxn modelId="{87716BA0-EACC-4878-908B-2EBBBFFE62EA}" type="presOf" srcId="{42D98FCF-1BD3-4FEC-B748-36CB30D3397B}" destId="{489254EB-D6CF-40E8-8C4F-B6C4CB3C2B7F}" srcOrd="0" destOrd="0" presId="urn:microsoft.com/office/officeart/2008/layout/AlternatingHexagons"/>
    <dgm:cxn modelId="{5896C0F2-7DC2-40D2-8F6F-5392FA218163}" type="presOf" srcId="{5F86EBFE-C282-4C06-94C2-B462EA8C1FFC}" destId="{23E796EB-BAAA-4D09-87D5-DBACC5CB4F04}" srcOrd="0" destOrd="0" presId="urn:microsoft.com/office/officeart/2008/layout/AlternatingHexagons"/>
    <dgm:cxn modelId="{D43BC89B-B270-4F59-8305-AA7D87E15B30}" srcId="{A97A1AD5-2342-4C64-97FF-033A9657D726}" destId="{A1F07D82-0F04-47CA-AD85-56AB1FBEDCE9}" srcOrd="0" destOrd="0" parTransId="{4D5BF68B-1E90-4A9C-A5E8-3E17C1A05233}" sibTransId="{5F1F92E0-D1B2-48B3-81B9-2A8790E5E991}"/>
    <dgm:cxn modelId="{52739E0D-3CCE-437E-BD7E-99C50A5F2FA2}" type="presOf" srcId="{26D701EA-9CD2-4FF1-A23F-B54A06FF91F4}" destId="{7FDCCCBA-A237-4227-8412-502F53D0FF65}" srcOrd="0" destOrd="0" presId="urn:microsoft.com/office/officeart/2008/layout/AlternatingHexagons"/>
    <dgm:cxn modelId="{DC7FA99A-315F-4FE4-AA53-287446A41819}" type="presOf" srcId="{779BBFE7-11C7-41A1-BDD1-C6B367AF65C8}" destId="{9D9C2C29-9803-45E7-B9A1-899994CF9897}" srcOrd="0" destOrd="0" presId="urn:microsoft.com/office/officeart/2008/layout/AlternatingHexagons"/>
    <dgm:cxn modelId="{25529CDF-90F0-48F4-8229-6356CCF03DE8}" type="presOf" srcId="{D8C0FF56-C4C4-478A-B354-2F9A0A5CADF0}" destId="{B7A103EE-C232-466C-8993-9B4E90575D51}" srcOrd="0" destOrd="0" presId="urn:microsoft.com/office/officeart/2008/layout/AlternatingHexagons"/>
    <dgm:cxn modelId="{D95C48D0-566F-4A82-9CEE-F2BC8777F752}" type="presOf" srcId="{55540AF5-DCF4-4DDA-94E0-CB70BB591CD3}" destId="{EAB03071-F60E-40F1-9C2A-9240E0B4B3B5}" srcOrd="0" destOrd="0" presId="urn:microsoft.com/office/officeart/2008/layout/AlternatingHexagons"/>
    <dgm:cxn modelId="{394D37CA-58F4-41DA-9DFA-C82C1C1E3C60}" srcId="{5F86EBFE-C282-4C06-94C2-B462EA8C1FFC}" destId="{D8C0FF56-C4C4-478A-B354-2F9A0A5CADF0}" srcOrd="0" destOrd="0" parTransId="{241DDD3A-821C-486F-84DD-9B3AA6260F9F}" sibTransId="{9D8C0309-4949-4181-9AC2-BD34924A78B0}"/>
    <dgm:cxn modelId="{12F08BB4-13FC-409A-940E-96B27051CECE}" type="presOf" srcId="{653D77AB-2C99-4106-83D9-DBC5F731283D}" destId="{30D58A0C-DA60-48C4-A1D6-910201962855}" srcOrd="0" destOrd="0" presId="urn:microsoft.com/office/officeart/2008/layout/AlternatingHexagons"/>
    <dgm:cxn modelId="{E9EBD508-9C90-405A-951B-CCE8F57267E4}" srcId="{653D77AB-2C99-4106-83D9-DBC5F731283D}" destId="{42D98FCF-1BD3-4FEC-B748-36CB30D3397B}" srcOrd="0" destOrd="0" parTransId="{403A9CE8-85DC-403C-A8AD-4A5609C66397}" sibTransId="{816396D2-D86D-4A70-A8F5-646608F0121C}"/>
    <dgm:cxn modelId="{F2BE5B3D-420A-4629-9D92-5F94267752B3}" srcId="{34FFE98E-4C84-42A3-BB69-331D52E0BD07}" destId="{653D77AB-2C99-4106-83D9-DBC5F731283D}" srcOrd="1" destOrd="0" parTransId="{EA7FB215-C575-4080-AC6E-7B4B3B17539E}" sibTransId="{55540AF5-DCF4-4DDA-94E0-CB70BB591CD3}"/>
    <dgm:cxn modelId="{C932DAF9-7ED8-4936-AA4A-426FFFD08251}" type="presOf" srcId="{34FFE98E-4C84-42A3-BB69-331D52E0BD07}" destId="{8B0DAECB-58CA-44C8-912C-F9F34FF80273}" srcOrd="0" destOrd="0" presId="urn:microsoft.com/office/officeart/2008/layout/AlternatingHexagons"/>
    <dgm:cxn modelId="{24471D3B-8D70-455F-B483-E0F699D3EBE7}" srcId="{34FFE98E-4C84-42A3-BB69-331D52E0BD07}" destId="{5F86EBFE-C282-4C06-94C2-B462EA8C1FFC}" srcOrd="2" destOrd="0" parTransId="{56AB6925-9B2D-4F3B-8D48-F4B49E298203}" sibTransId="{26D701EA-9CD2-4FF1-A23F-B54A06FF91F4}"/>
    <dgm:cxn modelId="{A877A517-AD60-402D-A77C-8B874B7B0626}" type="presParOf" srcId="{8B0DAECB-58CA-44C8-912C-F9F34FF80273}" destId="{6696F943-5984-480C-9096-4BB4108E7891}" srcOrd="0" destOrd="0" presId="urn:microsoft.com/office/officeart/2008/layout/AlternatingHexagons"/>
    <dgm:cxn modelId="{61273347-66E2-4EAD-8F14-D55F92841305}" type="presParOf" srcId="{6696F943-5984-480C-9096-4BB4108E7891}" destId="{A9A8B6CD-39A1-4BDA-96FB-84D514FA0866}" srcOrd="0" destOrd="0" presId="urn:microsoft.com/office/officeart/2008/layout/AlternatingHexagons"/>
    <dgm:cxn modelId="{035C6873-66C7-462E-902B-27CE1405D8DF}" type="presParOf" srcId="{6696F943-5984-480C-9096-4BB4108E7891}" destId="{984758E2-45F9-46EE-A2DF-1BDF7C289973}" srcOrd="1" destOrd="0" presId="urn:microsoft.com/office/officeart/2008/layout/AlternatingHexagons"/>
    <dgm:cxn modelId="{6AF6D900-A6F2-4ACD-884C-9DB74B98839F}" type="presParOf" srcId="{6696F943-5984-480C-9096-4BB4108E7891}" destId="{7DEB9CD4-3BB1-4A00-9F47-436AAE474F77}" srcOrd="2" destOrd="0" presId="urn:microsoft.com/office/officeart/2008/layout/AlternatingHexagons"/>
    <dgm:cxn modelId="{414A9B57-563E-42D0-83C6-F3FC7EEB2567}" type="presParOf" srcId="{6696F943-5984-480C-9096-4BB4108E7891}" destId="{57EF8BA4-7EDC-47C6-A694-1574FE01FC6C}" srcOrd="3" destOrd="0" presId="urn:microsoft.com/office/officeart/2008/layout/AlternatingHexagons"/>
    <dgm:cxn modelId="{7EB759A0-B699-4ABC-A2E0-BFD590B4482D}" type="presParOf" srcId="{6696F943-5984-480C-9096-4BB4108E7891}" destId="{9D9C2C29-9803-45E7-B9A1-899994CF9897}" srcOrd="4" destOrd="0" presId="urn:microsoft.com/office/officeart/2008/layout/AlternatingHexagons"/>
    <dgm:cxn modelId="{1E96566D-A873-4CE5-AEBB-AAFB22AE99EA}" type="presParOf" srcId="{8B0DAECB-58CA-44C8-912C-F9F34FF80273}" destId="{B6CFB50F-F709-439C-8380-5D72BB1A810E}" srcOrd="1" destOrd="0" presId="urn:microsoft.com/office/officeart/2008/layout/AlternatingHexagons"/>
    <dgm:cxn modelId="{3210D9AF-8481-4E90-B0B1-0869321FE3BC}" type="presParOf" srcId="{8B0DAECB-58CA-44C8-912C-F9F34FF80273}" destId="{EC975A72-3C26-4D4C-BAD7-1CDECDA11AE3}" srcOrd="2" destOrd="0" presId="urn:microsoft.com/office/officeart/2008/layout/AlternatingHexagons"/>
    <dgm:cxn modelId="{CFFFE360-E1AB-45CE-8E3A-F9CC8897CFD2}" type="presParOf" srcId="{EC975A72-3C26-4D4C-BAD7-1CDECDA11AE3}" destId="{30D58A0C-DA60-48C4-A1D6-910201962855}" srcOrd="0" destOrd="0" presId="urn:microsoft.com/office/officeart/2008/layout/AlternatingHexagons"/>
    <dgm:cxn modelId="{3C87DE0A-C2B7-4342-9C77-2C7AD66C7934}" type="presParOf" srcId="{EC975A72-3C26-4D4C-BAD7-1CDECDA11AE3}" destId="{489254EB-D6CF-40E8-8C4F-B6C4CB3C2B7F}" srcOrd="1" destOrd="0" presId="urn:microsoft.com/office/officeart/2008/layout/AlternatingHexagons"/>
    <dgm:cxn modelId="{45C819C2-73B2-4CFE-85A0-8E90857ABC12}" type="presParOf" srcId="{EC975A72-3C26-4D4C-BAD7-1CDECDA11AE3}" destId="{8CF55DDE-1306-441D-A7DD-7E9ACA672A68}" srcOrd="2" destOrd="0" presId="urn:microsoft.com/office/officeart/2008/layout/AlternatingHexagons"/>
    <dgm:cxn modelId="{AB3AB7BD-3710-4920-8B67-47E060DDECF7}" type="presParOf" srcId="{EC975A72-3C26-4D4C-BAD7-1CDECDA11AE3}" destId="{1D01EC18-93E4-4F44-B794-A095310647E6}" srcOrd="3" destOrd="0" presId="urn:microsoft.com/office/officeart/2008/layout/AlternatingHexagons"/>
    <dgm:cxn modelId="{FBF71E42-B5BD-4217-8BEE-7035E67001DF}" type="presParOf" srcId="{EC975A72-3C26-4D4C-BAD7-1CDECDA11AE3}" destId="{EAB03071-F60E-40F1-9C2A-9240E0B4B3B5}" srcOrd="4" destOrd="0" presId="urn:microsoft.com/office/officeart/2008/layout/AlternatingHexagons"/>
    <dgm:cxn modelId="{46CA3C61-98B9-46B0-BA95-FB6DA2F3F4BE}" type="presParOf" srcId="{8B0DAECB-58CA-44C8-912C-F9F34FF80273}" destId="{620825FB-C8A4-4E30-AFA9-670BFF68DB82}" srcOrd="3" destOrd="0" presId="urn:microsoft.com/office/officeart/2008/layout/AlternatingHexagons"/>
    <dgm:cxn modelId="{531BE407-F4F1-4027-B76C-1EA0D7D4CFEA}" type="presParOf" srcId="{8B0DAECB-58CA-44C8-912C-F9F34FF80273}" destId="{2D29851A-7885-40A8-87A7-AED4C80D6F9F}" srcOrd="4" destOrd="0" presId="urn:microsoft.com/office/officeart/2008/layout/AlternatingHexagons"/>
    <dgm:cxn modelId="{B2037ED0-0550-4784-9168-1678410A5282}" type="presParOf" srcId="{2D29851A-7885-40A8-87A7-AED4C80D6F9F}" destId="{23E796EB-BAAA-4D09-87D5-DBACC5CB4F04}" srcOrd="0" destOrd="0" presId="urn:microsoft.com/office/officeart/2008/layout/AlternatingHexagons"/>
    <dgm:cxn modelId="{A6F328EF-D8B0-4050-A4A5-23C2C9D0DBA4}" type="presParOf" srcId="{2D29851A-7885-40A8-87A7-AED4C80D6F9F}" destId="{B7A103EE-C232-466C-8993-9B4E90575D51}" srcOrd="1" destOrd="0" presId="urn:microsoft.com/office/officeart/2008/layout/AlternatingHexagons"/>
    <dgm:cxn modelId="{3CF2040B-3FFB-444B-87AE-9412E578A04A}" type="presParOf" srcId="{2D29851A-7885-40A8-87A7-AED4C80D6F9F}" destId="{C0843F49-5C93-473C-8E67-7D0EDFCB6B28}" srcOrd="2" destOrd="0" presId="urn:microsoft.com/office/officeart/2008/layout/AlternatingHexagons"/>
    <dgm:cxn modelId="{EAE58E8E-70D9-4BC1-AD0B-B2FE982AC43C}" type="presParOf" srcId="{2D29851A-7885-40A8-87A7-AED4C80D6F9F}" destId="{A41CDE85-97F3-4DAA-993E-A380574352FA}" srcOrd="3" destOrd="0" presId="urn:microsoft.com/office/officeart/2008/layout/AlternatingHexagons"/>
    <dgm:cxn modelId="{1D4CACDF-1C69-48E2-9102-2EF87A973D08}" type="presParOf" srcId="{2D29851A-7885-40A8-87A7-AED4C80D6F9F}" destId="{7FDCCCBA-A237-4227-8412-502F53D0FF65}" srcOrd="4" destOrd="0" presId="urn:microsoft.com/office/officeart/2008/layout/AlternatingHexagons"/>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1D2E69FF-DA34-42FA-A61D-0AB582B5A25F}" type="doc">
      <dgm:prSet loTypeId="urn:microsoft.com/office/officeart/2005/8/layout/hierarchy2" loCatId="hierarchy" qsTypeId="urn:microsoft.com/office/officeart/2005/8/quickstyle/3d1" qsCatId="3D" csTypeId="urn:microsoft.com/office/officeart/2005/8/colors/accent6_1" csCatId="accent6" phldr="1"/>
      <dgm:spPr/>
      <dgm:t>
        <a:bodyPr/>
        <a:lstStyle/>
        <a:p>
          <a:endParaRPr lang="es-ES"/>
        </a:p>
      </dgm:t>
    </dgm:pt>
    <dgm:pt modelId="{2BE336B4-B94A-46AB-94EB-D6172FB7C935}">
      <dgm:prSet phldrT="[Texto]"/>
      <dgm:spPr/>
      <dgm:t>
        <a:bodyPr/>
        <a:lstStyle/>
        <a:p>
          <a:r>
            <a:rPr lang="es-ES" dirty="0" smtClean="0"/>
            <a:t>Otros estudios sobre productividad </a:t>
          </a:r>
          <a:endParaRPr lang="es-ES" dirty="0"/>
        </a:p>
      </dgm:t>
    </dgm:pt>
    <dgm:pt modelId="{7734CAC8-9549-4E68-B82F-B945676472D1}" type="parTrans" cxnId="{60C60507-38A6-49D9-90CD-04EE778125B0}">
      <dgm:prSet/>
      <dgm:spPr/>
      <dgm:t>
        <a:bodyPr/>
        <a:lstStyle/>
        <a:p>
          <a:endParaRPr lang="es-ES"/>
        </a:p>
      </dgm:t>
    </dgm:pt>
    <dgm:pt modelId="{250FCE0E-7537-4519-B8D1-2E98226402FB}" type="sibTrans" cxnId="{60C60507-38A6-49D9-90CD-04EE778125B0}">
      <dgm:prSet/>
      <dgm:spPr/>
      <dgm:t>
        <a:bodyPr/>
        <a:lstStyle/>
        <a:p>
          <a:endParaRPr lang="es-ES"/>
        </a:p>
      </dgm:t>
    </dgm:pt>
    <dgm:pt modelId="{DF8AAB23-86A8-4C99-B7EE-E8C08FA0043F}">
      <dgm:prSet phldrT="[Texto]"/>
      <dgm:spPr/>
      <dgm:t>
        <a:bodyPr/>
        <a:lstStyle/>
        <a:p>
          <a:r>
            <a:rPr lang="es-ES" dirty="0" err="1" smtClean="0"/>
            <a:t>Lanteri</a:t>
          </a:r>
          <a:r>
            <a:rPr lang="es-ES" dirty="0" smtClean="0"/>
            <a:t>, 2002</a:t>
          </a:r>
          <a:endParaRPr lang="es-ES" dirty="0"/>
        </a:p>
      </dgm:t>
    </dgm:pt>
    <dgm:pt modelId="{B98F70C8-EB7B-450D-9277-412B6D71D9C0}" type="parTrans" cxnId="{72339389-196E-41AC-AE2B-2B6B6D564274}">
      <dgm:prSet/>
      <dgm:spPr/>
      <dgm:t>
        <a:bodyPr/>
        <a:lstStyle/>
        <a:p>
          <a:endParaRPr lang="es-ES"/>
        </a:p>
      </dgm:t>
    </dgm:pt>
    <dgm:pt modelId="{3809EF9B-0FAA-4B5B-B289-FA485B3F560A}" type="sibTrans" cxnId="{72339389-196E-41AC-AE2B-2B6B6D564274}">
      <dgm:prSet/>
      <dgm:spPr/>
      <dgm:t>
        <a:bodyPr/>
        <a:lstStyle/>
        <a:p>
          <a:endParaRPr lang="es-ES"/>
        </a:p>
      </dgm:t>
    </dgm:pt>
    <dgm:pt modelId="{8B49DEE7-63D3-410B-AB2F-23CD6A6705B3}">
      <dgm:prSet phldrT="[Texto]"/>
      <dgm:spPr/>
      <dgm:t>
        <a:bodyPr/>
        <a:lstStyle/>
        <a:p>
          <a:r>
            <a:rPr lang="es-ES" dirty="0" smtClean="0"/>
            <a:t>Productividad Total de Factores</a:t>
          </a:r>
          <a:endParaRPr lang="es-ES" dirty="0"/>
        </a:p>
      </dgm:t>
    </dgm:pt>
    <dgm:pt modelId="{5C307DEF-0810-4EA4-B41D-D22541FE041B}" type="parTrans" cxnId="{9FF62D7C-0688-4DC8-B317-7E7A0D96E4D8}">
      <dgm:prSet/>
      <dgm:spPr/>
      <dgm:t>
        <a:bodyPr/>
        <a:lstStyle/>
        <a:p>
          <a:endParaRPr lang="es-ES"/>
        </a:p>
      </dgm:t>
    </dgm:pt>
    <dgm:pt modelId="{1E56C6D2-0E65-4D26-B157-0C48DF4AC731}" type="sibTrans" cxnId="{9FF62D7C-0688-4DC8-B317-7E7A0D96E4D8}">
      <dgm:prSet/>
      <dgm:spPr/>
      <dgm:t>
        <a:bodyPr/>
        <a:lstStyle/>
        <a:p>
          <a:endParaRPr lang="es-ES"/>
        </a:p>
      </dgm:t>
    </dgm:pt>
    <dgm:pt modelId="{FF1501D0-A937-4B5A-84A6-DD54AABC1DAF}">
      <dgm:prSet phldrT="[Texto]"/>
      <dgm:spPr/>
      <dgm:t>
        <a:bodyPr/>
        <a:lstStyle/>
        <a:p>
          <a:r>
            <a:rPr lang="es-ES" smtClean="0"/>
            <a:t>Cambios tecnológicos</a:t>
          </a:r>
          <a:endParaRPr lang="es-ES"/>
        </a:p>
      </dgm:t>
    </dgm:pt>
    <dgm:pt modelId="{968E2FD4-B6B2-4D07-BDD9-E0D7990D8E01}" type="parTrans" cxnId="{AB6E9C1E-575F-4263-A975-F6414D7A3EC8}">
      <dgm:prSet/>
      <dgm:spPr/>
      <dgm:t>
        <a:bodyPr/>
        <a:lstStyle/>
        <a:p>
          <a:endParaRPr lang="es-ES"/>
        </a:p>
      </dgm:t>
    </dgm:pt>
    <dgm:pt modelId="{988FE8B0-B0A4-4F06-9624-75ABDD97B740}" type="sibTrans" cxnId="{AB6E9C1E-575F-4263-A975-F6414D7A3EC8}">
      <dgm:prSet/>
      <dgm:spPr/>
      <dgm:t>
        <a:bodyPr/>
        <a:lstStyle/>
        <a:p>
          <a:endParaRPr lang="es-ES"/>
        </a:p>
      </dgm:t>
    </dgm:pt>
    <dgm:pt modelId="{3CF4844F-CB14-4B48-8544-C008A24651C0}">
      <dgm:prSet phldrT="[Texto]"/>
      <dgm:spPr/>
      <dgm:t>
        <a:bodyPr/>
        <a:lstStyle/>
        <a:p>
          <a:r>
            <a:rPr lang="es-ES" dirty="0" err="1" smtClean="0"/>
            <a:t>Kumar</a:t>
          </a:r>
          <a:r>
            <a:rPr lang="es-ES" dirty="0" smtClean="0"/>
            <a:t>, 2006</a:t>
          </a:r>
          <a:endParaRPr lang="es-ES" dirty="0"/>
        </a:p>
      </dgm:t>
    </dgm:pt>
    <dgm:pt modelId="{083519DE-EBE0-4F12-B6BA-9553B2CE250D}" type="parTrans" cxnId="{30E6E40F-160D-4673-B182-8834B656C40D}">
      <dgm:prSet/>
      <dgm:spPr/>
      <dgm:t>
        <a:bodyPr/>
        <a:lstStyle/>
        <a:p>
          <a:endParaRPr lang="es-ES"/>
        </a:p>
      </dgm:t>
    </dgm:pt>
    <dgm:pt modelId="{EB0BFFC6-FF2C-4F07-8436-6852FAA4C0BA}" type="sibTrans" cxnId="{30E6E40F-160D-4673-B182-8834B656C40D}">
      <dgm:prSet/>
      <dgm:spPr/>
      <dgm:t>
        <a:bodyPr/>
        <a:lstStyle/>
        <a:p>
          <a:endParaRPr lang="es-ES"/>
        </a:p>
      </dgm:t>
    </dgm:pt>
    <dgm:pt modelId="{4AC36B2D-C88D-432D-9224-C940F08F4891}">
      <dgm:prSet phldrT="[Texto]"/>
      <dgm:spPr/>
      <dgm:t>
        <a:bodyPr/>
        <a:lstStyle/>
        <a:p>
          <a:r>
            <a:rPr lang="es-ES" dirty="0" smtClean="0"/>
            <a:t>Productividad total de factores</a:t>
          </a:r>
          <a:endParaRPr lang="es-ES" dirty="0"/>
        </a:p>
      </dgm:t>
    </dgm:pt>
    <dgm:pt modelId="{CA785EA4-DBAD-4645-991F-1D44582CCBD7}" type="parTrans" cxnId="{1A81BE35-C92B-4728-85E7-7B8F59FFFE24}">
      <dgm:prSet/>
      <dgm:spPr/>
      <dgm:t>
        <a:bodyPr/>
        <a:lstStyle/>
        <a:p>
          <a:endParaRPr lang="es-ES"/>
        </a:p>
      </dgm:t>
    </dgm:pt>
    <dgm:pt modelId="{9E810365-D4CB-4552-B43D-CA652359DC07}" type="sibTrans" cxnId="{1A81BE35-C92B-4728-85E7-7B8F59FFFE24}">
      <dgm:prSet/>
      <dgm:spPr/>
      <dgm:t>
        <a:bodyPr/>
        <a:lstStyle/>
        <a:p>
          <a:endParaRPr lang="es-ES"/>
        </a:p>
      </dgm:t>
    </dgm:pt>
    <dgm:pt modelId="{943FF712-1F44-409D-B724-9A1461327E02}">
      <dgm:prSet/>
      <dgm:spPr/>
      <dgm:t>
        <a:bodyPr/>
        <a:lstStyle/>
        <a:p>
          <a:r>
            <a:rPr lang="es-ES" smtClean="0"/>
            <a:t>Taskin y Zamin, 1997</a:t>
          </a:r>
          <a:endParaRPr lang="es-ES" dirty="0"/>
        </a:p>
      </dgm:t>
    </dgm:pt>
    <dgm:pt modelId="{E6DD23D0-7AB5-4218-B71B-D89EA581F4A4}" type="parTrans" cxnId="{2840A3AC-2A11-480B-9507-80D68ADCFF8A}">
      <dgm:prSet/>
      <dgm:spPr/>
      <dgm:t>
        <a:bodyPr/>
        <a:lstStyle/>
        <a:p>
          <a:endParaRPr lang="es-ES"/>
        </a:p>
      </dgm:t>
    </dgm:pt>
    <dgm:pt modelId="{D7A18A4C-B3A4-40EA-9EC5-D8B523E0644A}" type="sibTrans" cxnId="{2840A3AC-2A11-480B-9507-80D68ADCFF8A}">
      <dgm:prSet/>
      <dgm:spPr/>
      <dgm:t>
        <a:bodyPr/>
        <a:lstStyle/>
        <a:p>
          <a:endParaRPr lang="es-ES"/>
        </a:p>
      </dgm:t>
    </dgm:pt>
    <dgm:pt modelId="{C19CF30A-BC68-4684-B134-CBAE54EB956E}">
      <dgm:prSet phldrT="[Texto]"/>
      <dgm:spPr/>
      <dgm:t>
        <a:bodyPr/>
        <a:lstStyle/>
        <a:p>
          <a:r>
            <a:rPr lang="es-ES" dirty="0" smtClean="0"/>
            <a:t>Producción de bienes y servicios</a:t>
          </a:r>
          <a:endParaRPr lang="es-ES" dirty="0"/>
        </a:p>
      </dgm:t>
    </dgm:pt>
    <dgm:pt modelId="{ECA3C8AA-9C29-47E0-8D19-A0F3F6A9D7E8}" type="parTrans" cxnId="{9653EE79-74E4-4575-BDC5-6C428CFC7C55}">
      <dgm:prSet/>
      <dgm:spPr/>
      <dgm:t>
        <a:bodyPr/>
        <a:lstStyle/>
        <a:p>
          <a:endParaRPr lang="es-ES"/>
        </a:p>
      </dgm:t>
    </dgm:pt>
    <dgm:pt modelId="{8E045863-77C6-4E43-94F5-A0511CB7C1A1}" type="sibTrans" cxnId="{9653EE79-74E4-4575-BDC5-6C428CFC7C55}">
      <dgm:prSet/>
      <dgm:spPr/>
      <dgm:t>
        <a:bodyPr/>
        <a:lstStyle/>
        <a:p>
          <a:endParaRPr lang="es-ES"/>
        </a:p>
      </dgm:t>
    </dgm:pt>
    <dgm:pt modelId="{0F2C6E13-BC63-4EAD-83F5-E68C4E113D6E}">
      <dgm:prSet phldrT="[Texto]"/>
      <dgm:spPr/>
      <dgm:t>
        <a:bodyPr/>
        <a:lstStyle/>
        <a:p>
          <a:r>
            <a:rPr lang="es-ES" dirty="0" smtClean="0"/>
            <a:t>Externalidades negativas</a:t>
          </a:r>
          <a:endParaRPr lang="es-ES" dirty="0"/>
        </a:p>
      </dgm:t>
    </dgm:pt>
    <dgm:pt modelId="{220E346A-5B0E-4831-98F6-DB2A9891AC8E}" type="parTrans" cxnId="{0BCB4A81-8334-4952-8032-4CC69F8B5175}">
      <dgm:prSet/>
      <dgm:spPr/>
      <dgm:t>
        <a:bodyPr/>
        <a:lstStyle/>
        <a:p>
          <a:endParaRPr lang="es-ES"/>
        </a:p>
      </dgm:t>
    </dgm:pt>
    <dgm:pt modelId="{D1D8F2F2-0F44-4822-8DA7-D4A2A2A67282}" type="sibTrans" cxnId="{0BCB4A81-8334-4952-8032-4CC69F8B5175}">
      <dgm:prSet/>
      <dgm:spPr/>
      <dgm:t>
        <a:bodyPr/>
        <a:lstStyle/>
        <a:p>
          <a:endParaRPr lang="es-ES"/>
        </a:p>
      </dgm:t>
    </dgm:pt>
    <dgm:pt modelId="{CF4B5C7C-BD6A-4E6D-AFA7-07612F5E2FA8}">
      <dgm:prSet phldrT="[Texto]"/>
      <dgm:spPr/>
      <dgm:t>
        <a:bodyPr/>
        <a:lstStyle/>
        <a:p>
          <a:r>
            <a:rPr lang="es-ES" dirty="0" smtClean="0"/>
            <a:t>Díaz Bautista</a:t>
          </a:r>
          <a:endParaRPr lang="es-ES" dirty="0"/>
        </a:p>
      </dgm:t>
    </dgm:pt>
    <dgm:pt modelId="{71DECAE8-D270-48B4-8E3F-F18FD45393D6}" type="parTrans" cxnId="{0D95089B-108D-4109-8DA7-68BF30BA6977}">
      <dgm:prSet/>
      <dgm:spPr/>
      <dgm:t>
        <a:bodyPr/>
        <a:lstStyle/>
        <a:p>
          <a:endParaRPr lang="es-MX"/>
        </a:p>
      </dgm:t>
    </dgm:pt>
    <dgm:pt modelId="{19B16432-0346-47C3-801F-2061EAC3361A}" type="sibTrans" cxnId="{0D95089B-108D-4109-8DA7-68BF30BA6977}">
      <dgm:prSet/>
      <dgm:spPr/>
      <dgm:t>
        <a:bodyPr/>
        <a:lstStyle/>
        <a:p>
          <a:endParaRPr lang="es-MX"/>
        </a:p>
      </dgm:t>
    </dgm:pt>
    <dgm:pt modelId="{2E1EDC2D-ED96-4063-A19A-0274B3AD58B1}" type="pres">
      <dgm:prSet presAssocID="{1D2E69FF-DA34-42FA-A61D-0AB582B5A25F}" presName="diagram" presStyleCnt="0">
        <dgm:presLayoutVars>
          <dgm:chPref val="1"/>
          <dgm:dir/>
          <dgm:animOne val="branch"/>
          <dgm:animLvl val="lvl"/>
          <dgm:resizeHandles val="exact"/>
        </dgm:presLayoutVars>
      </dgm:prSet>
      <dgm:spPr/>
      <dgm:t>
        <a:bodyPr/>
        <a:lstStyle/>
        <a:p>
          <a:endParaRPr lang="es-ES"/>
        </a:p>
      </dgm:t>
    </dgm:pt>
    <dgm:pt modelId="{F3670FA3-0828-4C48-B36C-9E8E8A03B101}" type="pres">
      <dgm:prSet presAssocID="{2BE336B4-B94A-46AB-94EB-D6172FB7C935}" presName="root1" presStyleCnt="0"/>
      <dgm:spPr/>
      <dgm:t>
        <a:bodyPr/>
        <a:lstStyle/>
        <a:p>
          <a:endParaRPr lang="es-ES"/>
        </a:p>
      </dgm:t>
    </dgm:pt>
    <dgm:pt modelId="{A07F51E1-5813-40C0-B090-F4A0BFF60164}" type="pres">
      <dgm:prSet presAssocID="{2BE336B4-B94A-46AB-94EB-D6172FB7C935}" presName="LevelOneTextNode" presStyleLbl="node0" presStyleIdx="0" presStyleCnt="1">
        <dgm:presLayoutVars>
          <dgm:chPref val="3"/>
        </dgm:presLayoutVars>
      </dgm:prSet>
      <dgm:spPr/>
      <dgm:t>
        <a:bodyPr/>
        <a:lstStyle/>
        <a:p>
          <a:endParaRPr lang="es-ES"/>
        </a:p>
      </dgm:t>
    </dgm:pt>
    <dgm:pt modelId="{8CCCD865-4B2D-4919-BF64-B84B6A47F6C1}" type="pres">
      <dgm:prSet presAssocID="{2BE336B4-B94A-46AB-94EB-D6172FB7C935}" presName="level2hierChild" presStyleCnt="0"/>
      <dgm:spPr/>
      <dgm:t>
        <a:bodyPr/>
        <a:lstStyle/>
        <a:p>
          <a:endParaRPr lang="es-ES"/>
        </a:p>
      </dgm:t>
    </dgm:pt>
    <dgm:pt modelId="{33F4390C-B369-45B7-AFC5-17D775CDC144}" type="pres">
      <dgm:prSet presAssocID="{B98F70C8-EB7B-450D-9277-412B6D71D9C0}" presName="conn2-1" presStyleLbl="parChTrans1D2" presStyleIdx="0" presStyleCnt="4"/>
      <dgm:spPr/>
      <dgm:t>
        <a:bodyPr/>
        <a:lstStyle/>
        <a:p>
          <a:endParaRPr lang="es-ES"/>
        </a:p>
      </dgm:t>
    </dgm:pt>
    <dgm:pt modelId="{8697D9E6-3985-4719-9FFB-E3A973373EC1}" type="pres">
      <dgm:prSet presAssocID="{B98F70C8-EB7B-450D-9277-412B6D71D9C0}" presName="connTx" presStyleLbl="parChTrans1D2" presStyleIdx="0" presStyleCnt="4"/>
      <dgm:spPr/>
      <dgm:t>
        <a:bodyPr/>
        <a:lstStyle/>
        <a:p>
          <a:endParaRPr lang="es-ES"/>
        </a:p>
      </dgm:t>
    </dgm:pt>
    <dgm:pt modelId="{8194A553-18FD-4C8B-943D-2F283CE8600B}" type="pres">
      <dgm:prSet presAssocID="{DF8AAB23-86A8-4C99-B7EE-E8C08FA0043F}" presName="root2" presStyleCnt="0"/>
      <dgm:spPr/>
      <dgm:t>
        <a:bodyPr/>
        <a:lstStyle/>
        <a:p>
          <a:endParaRPr lang="es-ES"/>
        </a:p>
      </dgm:t>
    </dgm:pt>
    <dgm:pt modelId="{908D8AA8-0047-4EC2-868C-9F81C9A1C678}" type="pres">
      <dgm:prSet presAssocID="{DF8AAB23-86A8-4C99-B7EE-E8C08FA0043F}" presName="LevelTwoTextNode" presStyleLbl="node2" presStyleIdx="0" presStyleCnt="4">
        <dgm:presLayoutVars>
          <dgm:chPref val="3"/>
        </dgm:presLayoutVars>
      </dgm:prSet>
      <dgm:spPr/>
      <dgm:t>
        <a:bodyPr/>
        <a:lstStyle/>
        <a:p>
          <a:endParaRPr lang="es-ES"/>
        </a:p>
      </dgm:t>
    </dgm:pt>
    <dgm:pt modelId="{EA3211EB-3598-44E3-8639-4C74B7B5092F}" type="pres">
      <dgm:prSet presAssocID="{DF8AAB23-86A8-4C99-B7EE-E8C08FA0043F}" presName="level3hierChild" presStyleCnt="0"/>
      <dgm:spPr/>
      <dgm:t>
        <a:bodyPr/>
        <a:lstStyle/>
        <a:p>
          <a:endParaRPr lang="es-ES"/>
        </a:p>
      </dgm:t>
    </dgm:pt>
    <dgm:pt modelId="{1400AF13-9428-43AF-88A2-D8F9EDA9815C}" type="pres">
      <dgm:prSet presAssocID="{5C307DEF-0810-4EA4-B41D-D22541FE041B}" presName="conn2-1" presStyleLbl="parChTrans1D3" presStyleIdx="0" presStyleCnt="5"/>
      <dgm:spPr/>
      <dgm:t>
        <a:bodyPr/>
        <a:lstStyle/>
        <a:p>
          <a:endParaRPr lang="es-ES"/>
        </a:p>
      </dgm:t>
    </dgm:pt>
    <dgm:pt modelId="{A16C14C4-6C85-48B3-911B-6925DD854C56}" type="pres">
      <dgm:prSet presAssocID="{5C307DEF-0810-4EA4-B41D-D22541FE041B}" presName="connTx" presStyleLbl="parChTrans1D3" presStyleIdx="0" presStyleCnt="5"/>
      <dgm:spPr/>
      <dgm:t>
        <a:bodyPr/>
        <a:lstStyle/>
        <a:p>
          <a:endParaRPr lang="es-ES"/>
        </a:p>
      </dgm:t>
    </dgm:pt>
    <dgm:pt modelId="{D4EA2560-EF46-4C28-983A-2C4F07B42CF9}" type="pres">
      <dgm:prSet presAssocID="{8B49DEE7-63D3-410B-AB2F-23CD6A6705B3}" presName="root2" presStyleCnt="0"/>
      <dgm:spPr/>
      <dgm:t>
        <a:bodyPr/>
        <a:lstStyle/>
        <a:p>
          <a:endParaRPr lang="es-ES"/>
        </a:p>
      </dgm:t>
    </dgm:pt>
    <dgm:pt modelId="{D588BEF6-1915-4A5E-962C-30172B51E6B0}" type="pres">
      <dgm:prSet presAssocID="{8B49DEE7-63D3-410B-AB2F-23CD6A6705B3}" presName="LevelTwoTextNode" presStyleLbl="node3" presStyleIdx="0" presStyleCnt="5">
        <dgm:presLayoutVars>
          <dgm:chPref val="3"/>
        </dgm:presLayoutVars>
      </dgm:prSet>
      <dgm:spPr/>
      <dgm:t>
        <a:bodyPr/>
        <a:lstStyle/>
        <a:p>
          <a:endParaRPr lang="es-ES"/>
        </a:p>
      </dgm:t>
    </dgm:pt>
    <dgm:pt modelId="{E4092D41-91AC-4622-9D09-39C3839F8A4E}" type="pres">
      <dgm:prSet presAssocID="{8B49DEE7-63D3-410B-AB2F-23CD6A6705B3}" presName="level3hierChild" presStyleCnt="0"/>
      <dgm:spPr/>
      <dgm:t>
        <a:bodyPr/>
        <a:lstStyle/>
        <a:p>
          <a:endParaRPr lang="es-ES"/>
        </a:p>
      </dgm:t>
    </dgm:pt>
    <dgm:pt modelId="{66AABF71-772A-45D2-80FD-E844EB078FFB}" type="pres">
      <dgm:prSet presAssocID="{968E2FD4-B6B2-4D07-BDD9-E0D7990D8E01}" presName="conn2-1" presStyleLbl="parChTrans1D3" presStyleIdx="1" presStyleCnt="5"/>
      <dgm:spPr/>
      <dgm:t>
        <a:bodyPr/>
        <a:lstStyle/>
        <a:p>
          <a:endParaRPr lang="es-ES"/>
        </a:p>
      </dgm:t>
    </dgm:pt>
    <dgm:pt modelId="{9E55B0FF-C40B-43FE-B78E-EB0CBA1672A7}" type="pres">
      <dgm:prSet presAssocID="{968E2FD4-B6B2-4D07-BDD9-E0D7990D8E01}" presName="connTx" presStyleLbl="parChTrans1D3" presStyleIdx="1" presStyleCnt="5"/>
      <dgm:spPr/>
      <dgm:t>
        <a:bodyPr/>
        <a:lstStyle/>
        <a:p>
          <a:endParaRPr lang="es-ES"/>
        </a:p>
      </dgm:t>
    </dgm:pt>
    <dgm:pt modelId="{C8405FA8-2E07-4D4F-9714-443AE86E4596}" type="pres">
      <dgm:prSet presAssocID="{FF1501D0-A937-4B5A-84A6-DD54AABC1DAF}" presName="root2" presStyleCnt="0"/>
      <dgm:spPr/>
      <dgm:t>
        <a:bodyPr/>
        <a:lstStyle/>
        <a:p>
          <a:endParaRPr lang="es-ES"/>
        </a:p>
      </dgm:t>
    </dgm:pt>
    <dgm:pt modelId="{482365DB-964B-4CF2-9518-433B7A306973}" type="pres">
      <dgm:prSet presAssocID="{FF1501D0-A937-4B5A-84A6-DD54AABC1DAF}" presName="LevelTwoTextNode" presStyleLbl="node3" presStyleIdx="1" presStyleCnt="5">
        <dgm:presLayoutVars>
          <dgm:chPref val="3"/>
        </dgm:presLayoutVars>
      </dgm:prSet>
      <dgm:spPr/>
      <dgm:t>
        <a:bodyPr/>
        <a:lstStyle/>
        <a:p>
          <a:endParaRPr lang="es-ES"/>
        </a:p>
      </dgm:t>
    </dgm:pt>
    <dgm:pt modelId="{93A4AD60-91F8-4173-A52C-2DAB73DD7226}" type="pres">
      <dgm:prSet presAssocID="{FF1501D0-A937-4B5A-84A6-DD54AABC1DAF}" presName="level3hierChild" presStyleCnt="0"/>
      <dgm:spPr/>
      <dgm:t>
        <a:bodyPr/>
        <a:lstStyle/>
        <a:p>
          <a:endParaRPr lang="es-ES"/>
        </a:p>
      </dgm:t>
    </dgm:pt>
    <dgm:pt modelId="{5128418D-6D05-4FBB-B860-AC0936805919}" type="pres">
      <dgm:prSet presAssocID="{E6DD23D0-7AB5-4218-B71B-D89EA581F4A4}" presName="conn2-1" presStyleLbl="parChTrans1D2" presStyleIdx="1" presStyleCnt="4"/>
      <dgm:spPr/>
      <dgm:t>
        <a:bodyPr/>
        <a:lstStyle/>
        <a:p>
          <a:endParaRPr lang="es-ES"/>
        </a:p>
      </dgm:t>
    </dgm:pt>
    <dgm:pt modelId="{A58BC7A8-C718-4081-9F02-B9919F559ECD}" type="pres">
      <dgm:prSet presAssocID="{E6DD23D0-7AB5-4218-B71B-D89EA581F4A4}" presName="connTx" presStyleLbl="parChTrans1D2" presStyleIdx="1" presStyleCnt="4"/>
      <dgm:spPr/>
      <dgm:t>
        <a:bodyPr/>
        <a:lstStyle/>
        <a:p>
          <a:endParaRPr lang="es-ES"/>
        </a:p>
      </dgm:t>
    </dgm:pt>
    <dgm:pt modelId="{59E7E740-B087-4F7F-A6D9-DAB87C436AC4}" type="pres">
      <dgm:prSet presAssocID="{943FF712-1F44-409D-B724-9A1461327E02}" presName="root2" presStyleCnt="0"/>
      <dgm:spPr/>
      <dgm:t>
        <a:bodyPr/>
        <a:lstStyle/>
        <a:p>
          <a:endParaRPr lang="es-ES"/>
        </a:p>
      </dgm:t>
    </dgm:pt>
    <dgm:pt modelId="{4DB35C5F-8E41-4063-BE47-EA712EED516F}" type="pres">
      <dgm:prSet presAssocID="{943FF712-1F44-409D-B724-9A1461327E02}" presName="LevelTwoTextNode" presStyleLbl="node2" presStyleIdx="1" presStyleCnt="4">
        <dgm:presLayoutVars>
          <dgm:chPref val="3"/>
        </dgm:presLayoutVars>
      </dgm:prSet>
      <dgm:spPr/>
      <dgm:t>
        <a:bodyPr/>
        <a:lstStyle/>
        <a:p>
          <a:endParaRPr lang="es-ES"/>
        </a:p>
      </dgm:t>
    </dgm:pt>
    <dgm:pt modelId="{0527B48A-59F7-4C1E-9BB0-47BBC8604796}" type="pres">
      <dgm:prSet presAssocID="{943FF712-1F44-409D-B724-9A1461327E02}" presName="level3hierChild" presStyleCnt="0"/>
      <dgm:spPr/>
      <dgm:t>
        <a:bodyPr/>
        <a:lstStyle/>
        <a:p>
          <a:endParaRPr lang="es-ES"/>
        </a:p>
      </dgm:t>
    </dgm:pt>
    <dgm:pt modelId="{2B6541D1-CDCE-47B1-9E9F-465FBC53089B}" type="pres">
      <dgm:prSet presAssocID="{083519DE-EBE0-4F12-B6BA-9553B2CE250D}" presName="conn2-1" presStyleLbl="parChTrans1D2" presStyleIdx="2" presStyleCnt="4"/>
      <dgm:spPr/>
      <dgm:t>
        <a:bodyPr/>
        <a:lstStyle/>
        <a:p>
          <a:endParaRPr lang="es-ES"/>
        </a:p>
      </dgm:t>
    </dgm:pt>
    <dgm:pt modelId="{0FC51C3A-1DBF-465E-B3D2-CB392A5276D6}" type="pres">
      <dgm:prSet presAssocID="{083519DE-EBE0-4F12-B6BA-9553B2CE250D}" presName="connTx" presStyleLbl="parChTrans1D2" presStyleIdx="2" presStyleCnt="4"/>
      <dgm:spPr/>
      <dgm:t>
        <a:bodyPr/>
        <a:lstStyle/>
        <a:p>
          <a:endParaRPr lang="es-ES"/>
        </a:p>
      </dgm:t>
    </dgm:pt>
    <dgm:pt modelId="{AB221A89-1AEE-4A49-988D-C550E7969A55}" type="pres">
      <dgm:prSet presAssocID="{3CF4844F-CB14-4B48-8544-C008A24651C0}" presName="root2" presStyleCnt="0"/>
      <dgm:spPr/>
      <dgm:t>
        <a:bodyPr/>
        <a:lstStyle/>
        <a:p>
          <a:endParaRPr lang="es-ES"/>
        </a:p>
      </dgm:t>
    </dgm:pt>
    <dgm:pt modelId="{9E2FF547-C941-44FB-809C-C73F4AA7FF74}" type="pres">
      <dgm:prSet presAssocID="{3CF4844F-CB14-4B48-8544-C008A24651C0}" presName="LevelTwoTextNode" presStyleLbl="node2" presStyleIdx="2" presStyleCnt="4">
        <dgm:presLayoutVars>
          <dgm:chPref val="3"/>
        </dgm:presLayoutVars>
      </dgm:prSet>
      <dgm:spPr/>
      <dgm:t>
        <a:bodyPr/>
        <a:lstStyle/>
        <a:p>
          <a:endParaRPr lang="es-ES"/>
        </a:p>
      </dgm:t>
    </dgm:pt>
    <dgm:pt modelId="{190F63C6-8016-4AE7-9C7F-3E32DECFF941}" type="pres">
      <dgm:prSet presAssocID="{3CF4844F-CB14-4B48-8544-C008A24651C0}" presName="level3hierChild" presStyleCnt="0"/>
      <dgm:spPr/>
      <dgm:t>
        <a:bodyPr/>
        <a:lstStyle/>
        <a:p>
          <a:endParaRPr lang="es-ES"/>
        </a:p>
      </dgm:t>
    </dgm:pt>
    <dgm:pt modelId="{FCD25A00-2BE1-45C6-8DF1-3325E22FFD89}" type="pres">
      <dgm:prSet presAssocID="{CA785EA4-DBAD-4645-991F-1D44582CCBD7}" presName="conn2-1" presStyleLbl="parChTrans1D3" presStyleIdx="2" presStyleCnt="5"/>
      <dgm:spPr/>
      <dgm:t>
        <a:bodyPr/>
        <a:lstStyle/>
        <a:p>
          <a:endParaRPr lang="es-ES"/>
        </a:p>
      </dgm:t>
    </dgm:pt>
    <dgm:pt modelId="{C68E5418-954B-4716-8343-27D3A9F6B83B}" type="pres">
      <dgm:prSet presAssocID="{CA785EA4-DBAD-4645-991F-1D44582CCBD7}" presName="connTx" presStyleLbl="parChTrans1D3" presStyleIdx="2" presStyleCnt="5"/>
      <dgm:spPr/>
      <dgm:t>
        <a:bodyPr/>
        <a:lstStyle/>
        <a:p>
          <a:endParaRPr lang="es-ES"/>
        </a:p>
      </dgm:t>
    </dgm:pt>
    <dgm:pt modelId="{4EAE749B-B3E7-402A-A6D3-66B32A8DBE7F}" type="pres">
      <dgm:prSet presAssocID="{4AC36B2D-C88D-432D-9224-C940F08F4891}" presName="root2" presStyleCnt="0"/>
      <dgm:spPr/>
      <dgm:t>
        <a:bodyPr/>
        <a:lstStyle/>
        <a:p>
          <a:endParaRPr lang="es-ES"/>
        </a:p>
      </dgm:t>
    </dgm:pt>
    <dgm:pt modelId="{EDCECBA6-F3A3-4943-821A-C9F55712788C}" type="pres">
      <dgm:prSet presAssocID="{4AC36B2D-C88D-432D-9224-C940F08F4891}" presName="LevelTwoTextNode" presStyleLbl="node3" presStyleIdx="2" presStyleCnt="5">
        <dgm:presLayoutVars>
          <dgm:chPref val="3"/>
        </dgm:presLayoutVars>
      </dgm:prSet>
      <dgm:spPr/>
      <dgm:t>
        <a:bodyPr/>
        <a:lstStyle/>
        <a:p>
          <a:endParaRPr lang="es-ES"/>
        </a:p>
      </dgm:t>
    </dgm:pt>
    <dgm:pt modelId="{2F30F7EA-E2E7-468D-8330-50FA0305CF1D}" type="pres">
      <dgm:prSet presAssocID="{4AC36B2D-C88D-432D-9224-C940F08F4891}" presName="level3hierChild" presStyleCnt="0"/>
      <dgm:spPr/>
      <dgm:t>
        <a:bodyPr/>
        <a:lstStyle/>
        <a:p>
          <a:endParaRPr lang="es-ES"/>
        </a:p>
      </dgm:t>
    </dgm:pt>
    <dgm:pt modelId="{91BF42DB-B118-460E-BBF0-36596490F44A}" type="pres">
      <dgm:prSet presAssocID="{ECA3C8AA-9C29-47E0-8D19-A0F3F6A9D7E8}" presName="conn2-1" presStyleLbl="parChTrans1D3" presStyleIdx="3" presStyleCnt="5"/>
      <dgm:spPr/>
      <dgm:t>
        <a:bodyPr/>
        <a:lstStyle/>
        <a:p>
          <a:endParaRPr lang="es-ES"/>
        </a:p>
      </dgm:t>
    </dgm:pt>
    <dgm:pt modelId="{5EB96A2B-98B6-4EB4-BC0B-B07DF38E5584}" type="pres">
      <dgm:prSet presAssocID="{ECA3C8AA-9C29-47E0-8D19-A0F3F6A9D7E8}" presName="connTx" presStyleLbl="parChTrans1D3" presStyleIdx="3" presStyleCnt="5"/>
      <dgm:spPr/>
      <dgm:t>
        <a:bodyPr/>
        <a:lstStyle/>
        <a:p>
          <a:endParaRPr lang="es-ES"/>
        </a:p>
      </dgm:t>
    </dgm:pt>
    <dgm:pt modelId="{2336D799-CC4D-4D69-92EF-8B892BDEDF45}" type="pres">
      <dgm:prSet presAssocID="{C19CF30A-BC68-4684-B134-CBAE54EB956E}" presName="root2" presStyleCnt="0"/>
      <dgm:spPr/>
      <dgm:t>
        <a:bodyPr/>
        <a:lstStyle/>
        <a:p>
          <a:endParaRPr lang="es-ES"/>
        </a:p>
      </dgm:t>
    </dgm:pt>
    <dgm:pt modelId="{F60D6184-338C-405C-99E4-E0D29C936A62}" type="pres">
      <dgm:prSet presAssocID="{C19CF30A-BC68-4684-B134-CBAE54EB956E}" presName="LevelTwoTextNode" presStyleLbl="node3" presStyleIdx="3" presStyleCnt="5">
        <dgm:presLayoutVars>
          <dgm:chPref val="3"/>
        </dgm:presLayoutVars>
      </dgm:prSet>
      <dgm:spPr/>
      <dgm:t>
        <a:bodyPr/>
        <a:lstStyle/>
        <a:p>
          <a:endParaRPr lang="es-ES"/>
        </a:p>
      </dgm:t>
    </dgm:pt>
    <dgm:pt modelId="{373D5D0C-AC37-4C82-B902-61931C2199F2}" type="pres">
      <dgm:prSet presAssocID="{C19CF30A-BC68-4684-B134-CBAE54EB956E}" presName="level3hierChild" presStyleCnt="0"/>
      <dgm:spPr/>
      <dgm:t>
        <a:bodyPr/>
        <a:lstStyle/>
        <a:p>
          <a:endParaRPr lang="es-ES"/>
        </a:p>
      </dgm:t>
    </dgm:pt>
    <dgm:pt modelId="{F2F29F26-B7C8-4E03-9422-378E9BBEC07E}" type="pres">
      <dgm:prSet presAssocID="{220E346A-5B0E-4831-98F6-DB2A9891AC8E}" presName="conn2-1" presStyleLbl="parChTrans1D3" presStyleIdx="4" presStyleCnt="5"/>
      <dgm:spPr/>
      <dgm:t>
        <a:bodyPr/>
        <a:lstStyle/>
        <a:p>
          <a:endParaRPr lang="es-ES"/>
        </a:p>
      </dgm:t>
    </dgm:pt>
    <dgm:pt modelId="{A614A029-152B-4E5B-9775-701A52682A6C}" type="pres">
      <dgm:prSet presAssocID="{220E346A-5B0E-4831-98F6-DB2A9891AC8E}" presName="connTx" presStyleLbl="parChTrans1D3" presStyleIdx="4" presStyleCnt="5"/>
      <dgm:spPr/>
      <dgm:t>
        <a:bodyPr/>
        <a:lstStyle/>
        <a:p>
          <a:endParaRPr lang="es-ES"/>
        </a:p>
      </dgm:t>
    </dgm:pt>
    <dgm:pt modelId="{60E5971B-368F-4CC4-9E6D-DB6777E4CDF2}" type="pres">
      <dgm:prSet presAssocID="{0F2C6E13-BC63-4EAD-83F5-E68C4E113D6E}" presName="root2" presStyleCnt="0"/>
      <dgm:spPr/>
      <dgm:t>
        <a:bodyPr/>
        <a:lstStyle/>
        <a:p>
          <a:endParaRPr lang="es-ES"/>
        </a:p>
      </dgm:t>
    </dgm:pt>
    <dgm:pt modelId="{0843AA71-AE3B-487B-B265-D01814D14D37}" type="pres">
      <dgm:prSet presAssocID="{0F2C6E13-BC63-4EAD-83F5-E68C4E113D6E}" presName="LevelTwoTextNode" presStyleLbl="node3" presStyleIdx="4" presStyleCnt="5">
        <dgm:presLayoutVars>
          <dgm:chPref val="3"/>
        </dgm:presLayoutVars>
      </dgm:prSet>
      <dgm:spPr/>
      <dgm:t>
        <a:bodyPr/>
        <a:lstStyle/>
        <a:p>
          <a:endParaRPr lang="es-ES"/>
        </a:p>
      </dgm:t>
    </dgm:pt>
    <dgm:pt modelId="{DBFD6768-3E5B-4E7E-9CA2-2F2EA39A13BA}" type="pres">
      <dgm:prSet presAssocID="{0F2C6E13-BC63-4EAD-83F5-E68C4E113D6E}" presName="level3hierChild" presStyleCnt="0"/>
      <dgm:spPr/>
      <dgm:t>
        <a:bodyPr/>
        <a:lstStyle/>
        <a:p>
          <a:endParaRPr lang="es-ES"/>
        </a:p>
      </dgm:t>
    </dgm:pt>
    <dgm:pt modelId="{378577C9-65D5-461E-9D2A-E0512899BA33}" type="pres">
      <dgm:prSet presAssocID="{71DECAE8-D270-48B4-8E3F-F18FD45393D6}" presName="conn2-1" presStyleLbl="parChTrans1D2" presStyleIdx="3" presStyleCnt="4"/>
      <dgm:spPr/>
      <dgm:t>
        <a:bodyPr/>
        <a:lstStyle/>
        <a:p>
          <a:endParaRPr lang="es-MX"/>
        </a:p>
      </dgm:t>
    </dgm:pt>
    <dgm:pt modelId="{C5B6627A-335C-4681-BFED-9BFCCEEBAD5F}" type="pres">
      <dgm:prSet presAssocID="{71DECAE8-D270-48B4-8E3F-F18FD45393D6}" presName="connTx" presStyleLbl="parChTrans1D2" presStyleIdx="3" presStyleCnt="4"/>
      <dgm:spPr/>
      <dgm:t>
        <a:bodyPr/>
        <a:lstStyle/>
        <a:p>
          <a:endParaRPr lang="es-MX"/>
        </a:p>
      </dgm:t>
    </dgm:pt>
    <dgm:pt modelId="{5C51CD84-5F02-4204-8DFE-99171B3185E4}" type="pres">
      <dgm:prSet presAssocID="{CF4B5C7C-BD6A-4E6D-AFA7-07612F5E2FA8}" presName="root2" presStyleCnt="0"/>
      <dgm:spPr/>
      <dgm:t>
        <a:bodyPr/>
        <a:lstStyle/>
        <a:p>
          <a:endParaRPr lang="es-MX"/>
        </a:p>
      </dgm:t>
    </dgm:pt>
    <dgm:pt modelId="{0C4666C6-CB57-4B83-AFDA-628E5178D08E}" type="pres">
      <dgm:prSet presAssocID="{CF4B5C7C-BD6A-4E6D-AFA7-07612F5E2FA8}" presName="LevelTwoTextNode" presStyleLbl="node2" presStyleIdx="3" presStyleCnt="4">
        <dgm:presLayoutVars>
          <dgm:chPref val="3"/>
        </dgm:presLayoutVars>
      </dgm:prSet>
      <dgm:spPr/>
      <dgm:t>
        <a:bodyPr/>
        <a:lstStyle/>
        <a:p>
          <a:endParaRPr lang="es-MX"/>
        </a:p>
      </dgm:t>
    </dgm:pt>
    <dgm:pt modelId="{90FF9B98-0437-40A5-8BBE-EB8CE63B3C70}" type="pres">
      <dgm:prSet presAssocID="{CF4B5C7C-BD6A-4E6D-AFA7-07612F5E2FA8}" presName="level3hierChild" presStyleCnt="0"/>
      <dgm:spPr/>
      <dgm:t>
        <a:bodyPr/>
        <a:lstStyle/>
        <a:p>
          <a:endParaRPr lang="es-MX"/>
        </a:p>
      </dgm:t>
    </dgm:pt>
  </dgm:ptLst>
  <dgm:cxnLst>
    <dgm:cxn modelId="{13178201-9ECC-44B9-BD94-F3758FDE932E}" type="presOf" srcId="{220E346A-5B0E-4831-98F6-DB2A9891AC8E}" destId="{A614A029-152B-4E5B-9775-701A52682A6C}" srcOrd="1" destOrd="0" presId="urn:microsoft.com/office/officeart/2005/8/layout/hierarchy2"/>
    <dgm:cxn modelId="{12E8E0D4-C259-43AE-A26D-BB17563DAF9D}" type="presOf" srcId="{8B49DEE7-63D3-410B-AB2F-23CD6A6705B3}" destId="{D588BEF6-1915-4A5E-962C-30172B51E6B0}" srcOrd="0" destOrd="0" presId="urn:microsoft.com/office/officeart/2005/8/layout/hierarchy2"/>
    <dgm:cxn modelId="{FF0E2D4F-DD46-496E-BFFB-A07E1EEB8927}" type="presOf" srcId="{ECA3C8AA-9C29-47E0-8D19-A0F3F6A9D7E8}" destId="{5EB96A2B-98B6-4EB4-BC0B-B07DF38E5584}" srcOrd="1" destOrd="0" presId="urn:microsoft.com/office/officeart/2005/8/layout/hierarchy2"/>
    <dgm:cxn modelId="{F7C745B8-597E-442C-A335-7D4A451EFB0F}" type="presOf" srcId="{2BE336B4-B94A-46AB-94EB-D6172FB7C935}" destId="{A07F51E1-5813-40C0-B090-F4A0BFF60164}" srcOrd="0" destOrd="0" presId="urn:microsoft.com/office/officeart/2005/8/layout/hierarchy2"/>
    <dgm:cxn modelId="{2840A3AC-2A11-480B-9507-80D68ADCFF8A}" srcId="{2BE336B4-B94A-46AB-94EB-D6172FB7C935}" destId="{943FF712-1F44-409D-B724-9A1461327E02}" srcOrd="1" destOrd="0" parTransId="{E6DD23D0-7AB5-4218-B71B-D89EA581F4A4}" sibTransId="{D7A18A4C-B3A4-40EA-9EC5-D8B523E0644A}"/>
    <dgm:cxn modelId="{4DC9F115-8203-42EB-B2AE-CB575CC74D29}" type="presOf" srcId="{CA785EA4-DBAD-4645-991F-1D44582CCBD7}" destId="{FCD25A00-2BE1-45C6-8DF1-3325E22FFD89}" srcOrd="0" destOrd="0" presId="urn:microsoft.com/office/officeart/2005/8/layout/hierarchy2"/>
    <dgm:cxn modelId="{30E6E40F-160D-4673-B182-8834B656C40D}" srcId="{2BE336B4-B94A-46AB-94EB-D6172FB7C935}" destId="{3CF4844F-CB14-4B48-8544-C008A24651C0}" srcOrd="2" destOrd="0" parTransId="{083519DE-EBE0-4F12-B6BA-9553B2CE250D}" sibTransId="{EB0BFFC6-FF2C-4F07-8436-6852FAA4C0BA}"/>
    <dgm:cxn modelId="{23EC7EAC-0593-4CB9-80AC-E5CE7E623CDA}" type="presOf" srcId="{B98F70C8-EB7B-450D-9277-412B6D71D9C0}" destId="{33F4390C-B369-45B7-AFC5-17D775CDC144}" srcOrd="0" destOrd="0" presId="urn:microsoft.com/office/officeart/2005/8/layout/hierarchy2"/>
    <dgm:cxn modelId="{21180A00-8E2A-4953-B3C5-C86CE8F1FF9D}" type="presOf" srcId="{083519DE-EBE0-4F12-B6BA-9553B2CE250D}" destId="{0FC51C3A-1DBF-465E-B3D2-CB392A5276D6}" srcOrd="1" destOrd="0" presId="urn:microsoft.com/office/officeart/2005/8/layout/hierarchy2"/>
    <dgm:cxn modelId="{0466DC3F-CF7C-45EC-A9B2-9A35A4E117B6}" type="presOf" srcId="{C19CF30A-BC68-4684-B134-CBAE54EB956E}" destId="{F60D6184-338C-405C-99E4-E0D29C936A62}" srcOrd="0" destOrd="0" presId="urn:microsoft.com/office/officeart/2005/8/layout/hierarchy2"/>
    <dgm:cxn modelId="{4A5E3CA4-46E0-4F6B-ACBC-0A7E50302D90}" type="presOf" srcId="{FF1501D0-A937-4B5A-84A6-DD54AABC1DAF}" destId="{482365DB-964B-4CF2-9518-433B7A306973}" srcOrd="0" destOrd="0" presId="urn:microsoft.com/office/officeart/2005/8/layout/hierarchy2"/>
    <dgm:cxn modelId="{03BC333E-B0ED-4B95-B144-C5BD3B04DB00}" type="presOf" srcId="{220E346A-5B0E-4831-98F6-DB2A9891AC8E}" destId="{F2F29F26-B7C8-4E03-9422-378E9BBEC07E}" srcOrd="0" destOrd="0" presId="urn:microsoft.com/office/officeart/2005/8/layout/hierarchy2"/>
    <dgm:cxn modelId="{CD1E4157-8590-4D4F-BDB3-BC1333FED9BA}" type="presOf" srcId="{5C307DEF-0810-4EA4-B41D-D22541FE041B}" destId="{A16C14C4-6C85-48B3-911B-6925DD854C56}" srcOrd="1" destOrd="0" presId="urn:microsoft.com/office/officeart/2005/8/layout/hierarchy2"/>
    <dgm:cxn modelId="{00A6E185-107B-40C3-9B93-8672391F2AC9}" type="presOf" srcId="{083519DE-EBE0-4F12-B6BA-9553B2CE250D}" destId="{2B6541D1-CDCE-47B1-9E9F-465FBC53089B}" srcOrd="0" destOrd="0" presId="urn:microsoft.com/office/officeart/2005/8/layout/hierarchy2"/>
    <dgm:cxn modelId="{AB6E9C1E-575F-4263-A975-F6414D7A3EC8}" srcId="{DF8AAB23-86A8-4C99-B7EE-E8C08FA0043F}" destId="{FF1501D0-A937-4B5A-84A6-DD54AABC1DAF}" srcOrd="1" destOrd="0" parTransId="{968E2FD4-B6B2-4D07-BDD9-E0D7990D8E01}" sibTransId="{988FE8B0-B0A4-4F06-9624-75ABDD97B740}"/>
    <dgm:cxn modelId="{0D95089B-108D-4109-8DA7-68BF30BA6977}" srcId="{2BE336B4-B94A-46AB-94EB-D6172FB7C935}" destId="{CF4B5C7C-BD6A-4E6D-AFA7-07612F5E2FA8}" srcOrd="3" destOrd="0" parTransId="{71DECAE8-D270-48B4-8E3F-F18FD45393D6}" sibTransId="{19B16432-0346-47C3-801F-2061EAC3361A}"/>
    <dgm:cxn modelId="{55EAFE03-D6AA-4F14-BEE0-DA03945E028A}" type="presOf" srcId="{5C307DEF-0810-4EA4-B41D-D22541FE041B}" destId="{1400AF13-9428-43AF-88A2-D8F9EDA9815C}" srcOrd="0" destOrd="0" presId="urn:microsoft.com/office/officeart/2005/8/layout/hierarchy2"/>
    <dgm:cxn modelId="{0BCB4A81-8334-4952-8032-4CC69F8B5175}" srcId="{3CF4844F-CB14-4B48-8544-C008A24651C0}" destId="{0F2C6E13-BC63-4EAD-83F5-E68C4E113D6E}" srcOrd="2" destOrd="0" parTransId="{220E346A-5B0E-4831-98F6-DB2A9891AC8E}" sibTransId="{D1D8F2F2-0F44-4822-8DA7-D4A2A2A67282}"/>
    <dgm:cxn modelId="{1A81BE35-C92B-4728-85E7-7B8F59FFFE24}" srcId="{3CF4844F-CB14-4B48-8544-C008A24651C0}" destId="{4AC36B2D-C88D-432D-9224-C940F08F4891}" srcOrd="0" destOrd="0" parTransId="{CA785EA4-DBAD-4645-991F-1D44582CCBD7}" sibTransId="{9E810365-D4CB-4552-B43D-CA652359DC07}"/>
    <dgm:cxn modelId="{16048019-510E-48B7-8B19-7D5CAC55AD11}" type="presOf" srcId="{4AC36B2D-C88D-432D-9224-C940F08F4891}" destId="{EDCECBA6-F3A3-4943-821A-C9F55712788C}" srcOrd="0" destOrd="0" presId="urn:microsoft.com/office/officeart/2005/8/layout/hierarchy2"/>
    <dgm:cxn modelId="{CDF45F22-9F40-44DA-92C9-5263CC3603A5}" type="presOf" srcId="{1D2E69FF-DA34-42FA-A61D-0AB582B5A25F}" destId="{2E1EDC2D-ED96-4063-A19A-0274B3AD58B1}" srcOrd="0" destOrd="0" presId="urn:microsoft.com/office/officeart/2005/8/layout/hierarchy2"/>
    <dgm:cxn modelId="{9DF2C92F-86A0-4F40-985E-EF9CA17B3191}" type="presOf" srcId="{B98F70C8-EB7B-450D-9277-412B6D71D9C0}" destId="{8697D9E6-3985-4719-9FFB-E3A973373EC1}" srcOrd="1" destOrd="0" presId="urn:microsoft.com/office/officeart/2005/8/layout/hierarchy2"/>
    <dgm:cxn modelId="{B330FE60-4C55-4072-AD52-DED390567C8F}" type="presOf" srcId="{0F2C6E13-BC63-4EAD-83F5-E68C4E113D6E}" destId="{0843AA71-AE3B-487B-B265-D01814D14D37}" srcOrd="0" destOrd="0" presId="urn:microsoft.com/office/officeart/2005/8/layout/hierarchy2"/>
    <dgm:cxn modelId="{9653EE79-74E4-4575-BDC5-6C428CFC7C55}" srcId="{3CF4844F-CB14-4B48-8544-C008A24651C0}" destId="{C19CF30A-BC68-4684-B134-CBAE54EB956E}" srcOrd="1" destOrd="0" parTransId="{ECA3C8AA-9C29-47E0-8D19-A0F3F6A9D7E8}" sibTransId="{8E045863-77C6-4E43-94F5-A0511CB7C1A1}"/>
    <dgm:cxn modelId="{72339389-196E-41AC-AE2B-2B6B6D564274}" srcId="{2BE336B4-B94A-46AB-94EB-D6172FB7C935}" destId="{DF8AAB23-86A8-4C99-B7EE-E8C08FA0043F}" srcOrd="0" destOrd="0" parTransId="{B98F70C8-EB7B-450D-9277-412B6D71D9C0}" sibTransId="{3809EF9B-0FAA-4B5B-B289-FA485B3F560A}"/>
    <dgm:cxn modelId="{457DC36B-4165-40B9-990D-741C59F39F6D}" type="presOf" srcId="{ECA3C8AA-9C29-47E0-8D19-A0F3F6A9D7E8}" destId="{91BF42DB-B118-460E-BBF0-36596490F44A}" srcOrd="0" destOrd="0" presId="urn:microsoft.com/office/officeart/2005/8/layout/hierarchy2"/>
    <dgm:cxn modelId="{6F69A3D9-01CE-454B-BE19-C266DBADF345}" type="presOf" srcId="{71DECAE8-D270-48B4-8E3F-F18FD45393D6}" destId="{378577C9-65D5-461E-9D2A-E0512899BA33}" srcOrd="0" destOrd="0" presId="urn:microsoft.com/office/officeart/2005/8/layout/hierarchy2"/>
    <dgm:cxn modelId="{01719D4F-A137-4EDD-B5CF-6BC1232E33CB}" type="presOf" srcId="{E6DD23D0-7AB5-4218-B71B-D89EA581F4A4}" destId="{A58BC7A8-C718-4081-9F02-B9919F559ECD}" srcOrd="1" destOrd="0" presId="urn:microsoft.com/office/officeart/2005/8/layout/hierarchy2"/>
    <dgm:cxn modelId="{60C60507-38A6-49D9-90CD-04EE778125B0}" srcId="{1D2E69FF-DA34-42FA-A61D-0AB582B5A25F}" destId="{2BE336B4-B94A-46AB-94EB-D6172FB7C935}" srcOrd="0" destOrd="0" parTransId="{7734CAC8-9549-4E68-B82F-B945676472D1}" sibTransId="{250FCE0E-7537-4519-B8D1-2E98226402FB}"/>
    <dgm:cxn modelId="{BF037129-E0C4-44CE-98BD-85C2D1553839}" type="presOf" srcId="{968E2FD4-B6B2-4D07-BDD9-E0D7990D8E01}" destId="{9E55B0FF-C40B-43FE-B78E-EB0CBA1672A7}" srcOrd="1" destOrd="0" presId="urn:microsoft.com/office/officeart/2005/8/layout/hierarchy2"/>
    <dgm:cxn modelId="{9FF62D7C-0688-4DC8-B317-7E7A0D96E4D8}" srcId="{DF8AAB23-86A8-4C99-B7EE-E8C08FA0043F}" destId="{8B49DEE7-63D3-410B-AB2F-23CD6A6705B3}" srcOrd="0" destOrd="0" parTransId="{5C307DEF-0810-4EA4-B41D-D22541FE041B}" sibTransId="{1E56C6D2-0E65-4D26-B157-0C48DF4AC731}"/>
    <dgm:cxn modelId="{24867A66-0F56-4A7B-A046-03037AC863A2}" type="presOf" srcId="{71DECAE8-D270-48B4-8E3F-F18FD45393D6}" destId="{C5B6627A-335C-4681-BFED-9BFCCEEBAD5F}" srcOrd="1" destOrd="0" presId="urn:microsoft.com/office/officeart/2005/8/layout/hierarchy2"/>
    <dgm:cxn modelId="{2C437AF3-6862-443C-9B1C-B0FFD4D1C657}" type="presOf" srcId="{E6DD23D0-7AB5-4218-B71B-D89EA581F4A4}" destId="{5128418D-6D05-4FBB-B860-AC0936805919}" srcOrd="0" destOrd="0" presId="urn:microsoft.com/office/officeart/2005/8/layout/hierarchy2"/>
    <dgm:cxn modelId="{093C6EBF-0ACD-432C-9EA6-335D4F563D98}" type="presOf" srcId="{968E2FD4-B6B2-4D07-BDD9-E0D7990D8E01}" destId="{66AABF71-772A-45D2-80FD-E844EB078FFB}" srcOrd="0" destOrd="0" presId="urn:microsoft.com/office/officeart/2005/8/layout/hierarchy2"/>
    <dgm:cxn modelId="{DD794E3B-06BC-447B-9BE4-A7BDF0B1B595}" type="presOf" srcId="{DF8AAB23-86A8-4C99-B7EE-E8C08FA0043F}" destId="{908D8AA8-0047-4EC2-868C-9F81C9A1C678}" srcOrd="0" destOrd="0" presId="urn:microsoft.com/office/officeart/2005/8/layout/hierarchy2"/>
    <dgm:cxn modelId="{0E81A330-3461-4AFD-B37B-2B8C863D6A03}" type="presOf" srcId="{CA785EA4-DBAD-4645-991F-1D44582CCBD7}" destId="{C68E5418-954B-4716-8343-27D3A9F6B83B}" srcOrd="1" destOrd="0" presId="urn:microsoft.com/office/officeart/2005/8/layout/hierarchy2"/>
    <dgm:cxn modelId="{121E2EC7-DD9A-4648-BCDE-34CFBD223191}" type="presOf" srcId="{3CF4844F-CB14-4B48-8544-C008A24651C0}" destId="{9E2FF547-C941-44FB-809C-C73F4AA7FF74}" srcOrd="0" destOrd="0" presId="urn:microsoft.com/office/officeart/2005/8/layout/hierarchy2"/>
    <dgm:cxn modelId="{82D3AA7D-AB8B-42D5-A930-59CA51BDA6AC}" type="presOf" srcId="{943FF712-1F44-409D-B724-9A1461327E02}" destId="{4DB35C5F-8E41-4063-BE47-EA712EED516F}" srcOrd="0" destOrd="0" presId="urn:microsoft.com/office/officeart/2005/8/layout/hierarchy2"/>
    <dgm:cxn modelId="{50B3AD78-0D1A-401B-B8ED-577B965C7F5E}" type="presOf" srcId="{CF4B5C7C-BD6A-4E6D-AFA7-07612F5E2FA8}" destId="{0C4666C6-CB57-4B83-AFDA-628E5178D08E}" srcOrd="0" destOrd="0" presId="urn:microsoft.com/office/officeart/2005/8/layout/hierarchy2"/>
    <dgm:cxn modelId="{95571B8B-335A-4A60-9271-44C5AA78F70C}" type="presParOf" srcId="{2E1EDC2D-ED96-4063-A19A-0274B3AD58B1}" destId="{F3670FA3-0828-4C48-B36C-9E8E8A03B101}" srcOrd="0" destOrd="0" presId="urn:microsoft.com/office/officeart/2005/8/layout/hierarchy2"/>
    <dgm:cxn modelId="{A8CD7B83-F678-4367-A27C-A7E3377E0E2F}" type="presParOf" srcId="{F3670FA3-0828-4C48-B36C-9E8E8A03B101}" destId="{A07F51E1-5813-40C0-B090-F4A0BFF60164}" srcOrd="0" destOrd="0" presId="urn:microsoft.com/office/officeart/2005/8/layout/hierarchy2"/>
    <dgm:cxn modelId="{3D1D46FC-1449-4FD1-830E-D3B6A745BDA5}" type="presParOf" srcId="{F3670FA3-0828-4C48-B36C-9E8E8A03B101}" destId="{8CCCD865-4B2D-4919-BF64-B84B6A47F6C1}" srcOrd="1" destOrd="0" presId="urn:microsoft.com/office/officeart/2005/8/layout/hierarchy2"/>
    <dgm:cxn modelId="{3B93233A-AB2B-45D0-82C5-6C369C712700}" type="presParOf" srcId="{8CCCD865-4B2D-4919-BF64-B84B6A47F6C1}" destId="{33F4390C-B369-45B7-AFC5-17D775CDC144}" srcOrd="0" destOrd="0" presId="urn:microsoft.com/office/officeart/2005/8/layout/hierarchy2"/>
    <dgm:cxn modelId="{E391AD35-43E6-4BB3-BF45-DF8D621018EA}" type="presParOf" srcId="{33F4390C-B369-45B7-AFC5-17D775CDC144}" destId="{8697D9E6-3985-4719-9FFB-E3A973373EC1}" srcOrd="0" destOrd="0" presId="urn:microsoft.com/office/officeart/2005/8/layout/hierarchy2"/>
    <dgm:cxn modelId="{89FFDD43-A07B-4996-B5A1-EE64D672CDF1}" type="presParOf" srcId="{8CCCD865-4B2D-4919-BF64-B84B6A47F6C1}" destId="{8194A553-18FD-4C8B-943D-2F283CE8600B}" srcOrd="1" destOrd="0" presId="urn:microsoft.com/office/officeart/2005/8/layout/hierarchy2"/>
    <dgm:cxn modelId="{7B67650D-4BCF-4294-A951-6535431F677C}" type="presParOf" srcId="{8194A553-18FD-4C8B-943D-2F283CE8600B}" destId="{908D8AA8-0047-4EC2-868C-9F81C9A1C678}" srcOrd="0" destOrd="0" presId="urn:microsoft.com/office/officeart/2005/8/layout/hierarchy2"/>
    <dgm:cxn modelId="{61BD4857-622A-4B46-B505-BDA558156FC8}" type="presParOf" srcId="{8194A553-18FD-4C8B-943D-2F283CE8600B}" destId="{EA3211EB-3598-44E3-8639-4C74B7B5092F}" srcOrd="1" destOrd="0" presId="urn:microsoft.com/office/officeart/2005/8/layout/hierarchy2"/>
    <dgm:cxn modelId="{D8B7BE64-FA69-4266-A2D0-B77235D61A9E}" type="presParOf" srcId="{EA3211EB-3598-44E3-8639-4C74B7B5092F}" destId="{1400AF13-9428-43AF-88A2-D8F9EDA9815C}" srcOrd="0" destOrd="0" presId="urn:microsoft.com/office/officeart/2005/8/layout/hierarchy2"/>
    <dgm:cxn modelId="{130AFAD2-B07C-4ABE-9D20-22A07A68809E}" type="presParOf" srcId="{1400AF13-9428-43AF-88A2-D8F9EDA9815C}" destId="{A16C14C4-6C85-48B3-911B-6925DD854C56}" srcOrd="0" destOrd="0" presId="urn:microsoft.com/office/officeart/2005/8/layout/hierarchy2"/>
    <dgm:cxn modelId="{2EB2432E-A447-41C0-8EF9-A8B12E08D32D}" type="presParOf" srcId="{EA3211EB-3598-44E3-8639-4C74B7B5092F}" destId="{D4EA2560-EF46-4C28-983A-2C4F07B42CF9}" srcOrd="1" destOrd="0" presId="urn:microsoft.com/office/officeart/2005/8/layout/hierarchy2"/>
    <dgm:cxn modelId="{C29B74C6-EA19-447E-BFBC-AFD005FFFFF7}" type="presParOf" srcId="{D4EA2560-EF46-4C28-983A-2C4F07B42CF9}" destId="{D588BEF6-1915-4A5E-962C-30172B51E6B0}" srcOrd="0" destOrd="0" presId="urn:microsoft.com/office/officeart/2005/8/layout/hierarchy2"/>
    <dgm:cxn modelId="{006D4DEA-06D1-48D2-9E6B-249798547F2E}" type="presParOf" srcId="{D4EA2560-EF46-4C28-983A-2C4F07B42CF9}" destId="{E4092D41-91AC-4622-9D09-39C3839F8A4E}" srcOrd="1" destOrd="0" presId="urn:microsoft.com/office/officeart/2005/8/layout/hierarchy2"/>
    <dgm:cxn modelId="{20748E71-B280-4CD3-833C-9AD167FCD43F}" type="presParOf" srcId="{EA3211EB-3598-44E3-8639-4C74B7B5092F}" destId="{66AABF71-772A-45D2-80FD-E844EB078FFB}" srcOrd="2" destOrd="0" presId="urn:microsoft.com/office/officeart/2005/8/layout/hierarchy2"/>
    <dgm:cxn modelId="{9079E0F9-CC31-418F-8279-FF07343AED77}" type="presParOf" srcId="{66AABF71-772A-45D2-80FD-E844EB078FFB}" destId="{9E55B0FF-C40B-43FE-B78E-EB0CBA1672A7}" srcOrd="0" destOrd="0" presId="urn:microsoft.com/office/officeart/2005/8/layout/hierarchy2"/>
    <dgm:cxn modelId="{97D0FBF6-F185-4E86-8BC6-5B0907DC81C9}" type="presParOf" srcId="{EA3211EB-3598-44E3-8639-4C74B7B5092F}" destId="{C8405FA8-2E07-4D4F-9714-443AE86E4596}" srcOrd="3" destOrd="0" presId="urn:microsoft.com/office/officeart/2005/8/layout/hierarchy2"/>
    <dgm:cxn modelId="{ACAAD8C2-AE39-46D9-B93B-1F64CD43448E}" type="presParOf" srcId="{C8405FA8-2E07-4D4F-9714-443AE86E4596}" destId="{482365DB-964B-4CF2-9518-433B7A306973}" srcOrd="0" destOrd="0" presId="urn:microsoft.com/office/officeart/2005/8/layout/hierarchy2"/>
    <dgm:cxn modelId="{ABD02E0D-17BD-4778-A5F9-0F36F1AF4BB7}" type="presParOf" srcId="{C8405FA8-2E07-4D4F-9714-443AE86E4596}" destId="{93A4AD60-91F8-4173-A52C-2DAB73DD7226}" srcOrd="1" destOrd="0" presId="urn:microsoft.com/office/officeart/2005/8/layout/hierarchy2"/>
    <dgm:cxn modelId="{BF490270-FCE3-41AE-A2CC-CFF2620975FD}" type="presParOf" srcId="{8CCCD865-4B2D-4919-BF64-B84B6A47F6C1}" destId="{5128418D-6D05-4FBB-B860-AC0936805919}" srcOrd="2" destOrd="0" presId="urn:microsoft.com/office/officeart/2005/8/layout/hierarchy2"/>
    <dgm:cxn modelId="{C4D2E71B-EAF2-425E-B4C1-5C892CD4FA2A}" type="presParOf" srcId="{5128418D-6D05-4FBB-B860-AC0936805919}" destId="{A58BC7A8-C718-4081-9F02-B9919F559ECD}" srcOrd="0" destOrd="0" presId="urn:microsoft.com/office/officeart/2005/8/layout/hierarchy2"/>
    <dgm:cxn modelId="{F7000157-0FF8-4B36-9E64-A7121F6965A5}" type="presParOf" srcId="{8CCCD865-4B2D-4919-BF64-B84B6A47F6C1}" destId="{59E7E740-B087-4F7F-A6D9-DAB87C436AC4}" srcOrd="3" destOrd="0" presId="urn:microsoft.com/office/officeart/2005/8/layout/hierarchy2"/>
    <dgm:cxn modelId="{107962E0-189D-42D1-85EC-F62A72D57EB8}" type="presParOf" srcId="{59E7E740-B087-4F7F-A6D9-DAB87C436AC4}" destId="{4DB35C5F-8E41-4063-BE47-EA712EED516F}" srcOrd="0" destOrd="0" presId="urn:microsoft.com/office/officeart/2005/8/layout/hierarchy2"/>
    <dgm:cxn modelId="{FCC04E96-21BA-4F88-A3C7-A29E64CFE7C7}" type="presParOf" srcId="{59E7E740-B087-4F7F-A6D9-DAB87C436AC4}" destId="{0527B48A-59F7-4C1E-9BB0-47BBC8604796}" srcOrd="1" destOrd="0" presId="urn:microsoft.com/office/officeart/2005/8/layout/hierarchy2"/>
    <dgm:cxn modelId="{CE654EC8-16AB-4FA2-B122-300A33DE92B1}" type="presParOf" srcId="{8CCCD865-4B2D-4919-BF64-B84B6A47F6C1}" destId="{2B6541D1-CDCE-47B1-9E9F-465FBC53089B}" srcOrd="4" destOrd="0" presId="urn:microsoft.com/office/officeart/2005/8/layout/hierarchy2"/>
    <dgm:cxn modelId="{70512A1B-3D76-4C87-9360-28F62E82EEA0}" type="presParOf" srcId="{2B6541D1-CDCE-47B1-9E9F-465FBC53089B}" destId="{0FC51C3A-1DBF-465E-B3D2-CB392A5276D6}" srcOrd="0" destOrd="0" presId="urn:microsoft.com/office/officeart/2005/8/layout/hierarchy2"/>
    <dgm:cxn modelId="{243B4091-754C-451F-8C2F-ECD1025F724E}" type="presParOf" srcId="{8CCCD865-4B2D-4919-BF64-B84B6A47F6C1}" destId="{AB221A89-1AEE-4A49-988D-C550E7969A55}" srcOrd="5" destOrd="0" presId="urn:microsoft.com/office/officeart/2005/8/layout/hierarchy2"/>
    <dgm:cxn modelId="{1FBEFC4F-C374-4129-A174-E61F26465617}" type="presParOf" srcId="{AB221A89-1AEE-4A49-988D-C550E7969A55}" destId="{9E2FF547-C941-44FB-809C-C73F4AA7FF74}" srcOrd="0" destOrd="0" presId="urn:microsoft.com/office/officeart/2005/8/layout/hierarchy2"/>
    <dgm:cxn modelId="{7FD07794-D189-4390-8020-33A852B3D470}" type="presParOf" srcId="{AB221A89-1AEE-4A49-988D-C550E7969A55}" destId="{190F63C6-8016-4AE7-9C7F-3E32DECFF941}" srcOrd="1" destOrd="0" presId="urn:microsoft.com/office/officeart/2005/8/layout/hierarchy2"/>
    <dgm:cxn modelId="{A5C53FCF-E214-41BC-908B-D70301FF09E4}" type="presParOf" srcId="{190F63C6-8016-4AE7-9C7F-3E32DECFF941}" destId="{FCD25A00-2BE1-45C6-8DF1-3325E22FFD89}" srcOrd="0" destOrd="0" presId="urn:microsoft.com/office/officeart/2005/8/layout/hierarchy2"/>
    <dgm:cxn modelId="{A81B813C-343E-47FC-8838-194DA958730C}" type="presParOf" srcId="{FCD25A00-2BE1-45C6-8DF1-3325E22FFD89}" destId="{C68E5418-954B-4716-8343-27D3A9F6B83B}" srcOrd="0" destOrd="0" presId="urn:microsoft.com/office/officeart/2005/8/layout/hierarchy2"/>
    <dgm:cxn modelId="{F2CA10BE-915E-4BFD-9B8D-A9594954923A}" type="presParOf" srcId="{190F63C6-8016-4AE7-9C7F-3E32DECFF941}" destId="{4EAE749B-B3E7-402A-A6D3-66B32A8DBE7F}" srcOrd="1" destOrd="0" presId="urn:microsoft.com/office/officeart/2005/8/layout/hierarchy2"/>
    <dgm:cxn modelId="{7F06EF63-77E3-40C2-B41C-EEB774DD8A2D}" type="presParOf" srcId="{4EAE749B-B3E7-402A-A6D3-66B32A8DBE7F}" destId="{EDCECBA6-F3A3-4943-821A-C9F55712788C}" srcOrd="0" destOrd="0" presId="urn:microsoft.com/office/officeart/2005/8/layout/hierarchy2"/>
    <dgm:cxn modelId="{8C3DC9B9-0326-46ED-B5A7-61A48350B0C3}" type="presParOf" srcId="{4EAE749B-B3E7-402A-A6D3-66B32A8DBE7F}" destId="{2F30F7EA-E2E7-468D-8330-50FA0305CF1D}" srcOrd="1" destOrd="0" presId="urn:microsoft.com/office/officeart/2005/8/layout/hierarchy2"/>
    <dgm:cxn modelId="{0146E254-CAA5-42A8-82B6-A7208744C4BA}" type="presParOf" srcId="{190F63C6-8016-4AE7-9C7F-3E32DECFF941}" destId="{91BF42DB-B118-460E-BBF0-36596490F44A}" srcOrd="2" destOrd="0" presId="urn:microsoft.com/office/officeart/2005/8/layout/hierarchy2"/>
    <dgm:cxn modelId="{907969B1-C0B4-490E-AA6B-4BA1D4039E5E}" type="presParOf" srcId="{91BF42DB-B118-460E-BBF0-36596490F44A}" destId="{5EB96A2B-98B6-4EB4-BC0B-B07DF38E5584}" srcOrd="0" destOrd="0" presId="urn:microsoft.com/office/officeart/2005/8/layout/hierarchy2"/>
    <dgm:cxn modelId="{21A4E9AB-5371-40DC-BBB2-7AA6EBEBB5FB}" type="presParOf" srcId="{190F63C6-8016-4AE7-9C7F-3E32DECFF941}" destId="{2336D799-CC4D-4D69-92EF-8B892BDEDF45}" srcOrd="3" destOrd="0" presId="urn:microsoft.com/office/officeart/2005/8/layout/hierarchy2"/>
    <dgm:cxn modelId="{F1A8FB49-8EBB-48D8-808E-C2DDC4C6AB66}" type="presParOf" srcId="{2336D799-CC4D-4D69-92EF-8B892BDEDF45}" destId="{F60D6184-338C-405C-99E4-E0D29C936A62}" srcOrd="0" destOrd="0" presId="urn:microsoft.com/office/officeart/2005/8/layout/hierarchy2"/>
    <dgm:cxn modelId="{45700692-0428-4592-8F65-D36E274E83E3}" type="presParOf" srcId="{2336D799-CC4D-4D69-92EF-8B892BDEDF45}" destId="{373D5D0C-AC37-4C82-B902-61931C2199F2}" srcOrd="1" destOrd="0" presId="urn:microsoft.com/office/officeart/2005/8/layout/hierarchy2"/>
    <dgm:cxn modelId="{7C0D4D39-EAE2-41B2-8355-576E0175BC98}" type="presParOf" srcId="{190F63C6-8016-4AE7-9C7F-3E32DECFF941}" destId="{F2F29F26-B7C8-4E03-9422-378E9BBEC07E}" srcOrd="4" destOrd="0" presId="urn:microsoft.com/office/officeart/2005/8/layout/hierarchy2"/>
    <dgm:cxn modelId="{4D314763-05B4-44E1-9E9C-C3CDD20BE85B}" type="presParOf" srcId="{F2F29F26-B7C8-4E03-9422-378E9BBEC07E}" destId="{A614A029-152B-4E5B-9775-701A52682A6C}" srcOrd="0" destOrd="0" presId="urn:microsoft.com/office/officeart/2005/8/layout/hierarchy2"/>
    <dgm:cxn modelId="{F509F661-F15A-47AD-88E7-91B80054463D}" type="presParOf" srcId="{190F63C6-8016-4AE7-9C7F-3E32DECFF941}" destId="{60E5971B-368F-4CC4-9E6D-DB6777E4CDF2}" srcOrd="5" destOrd="0" presId="urn:microsoft.com/office/officeart/2005/8/layout/hierarchy2"/>
    <dgm:cxn modelId="{46F5074B-E3C4-48E0-A6F6-D48A9206FF13}" type="presParOf" srcId="{60E5971B-368F-4CC4-9E6D-DB6777E4CDF2}" destId="{0843AA71-AE3B-487B-B265-D01814D14D37}" srcOrd="0" destOrd="0" presId="urn:microsoft.com/office/officeart/2005/8/layout/hierarchy2"/>
    <dgm:cxn modelId="{2455AD60-4FDC-4044-B6AD-326CDBE0F13F}" type="presParOf" srcId="{60E5971B-368F-4CC4-9E6D-DB6777E4CDF2}" destId="{DBFD6768-3E5B-4E7E-9CA2-2F2EA39A13BA}" srcOrd="1" destOrd="0" presId="urn:microsoft.com/office/officeart/2005/8/layout/hierarchy2"/>
    <dgm:cxn modelId="{9589B112-E96C-442D-8DE3-3804CAD61306}" type="presParOf" srcId="{8CCCD865-4B2D-4919-BF64-B84B6A47F6C1}" destId="{378577C9-65D5-461E-9D2A-E0512899BA33}" srcOrd="6" destOrd="0" presId="urn:microsoft.com/office/officeart/2005/8/layout/hierarchy2"/>
    <dgm:cxn modelId="{B606AD07-EF5C-4877-B077-C6FA4D266758}" type="presParOf" srcId="{378577C9-65D5-461E-9D2A-E0512899BA33}" destId="{C5B6627A-335C-4681-BFED-9BFCCEEBAD5F}" srcOrd="0" destOrd="0" presId="urn:microsoft.com/office/officeart/2005/8/layout/hierarchy2"/>
    <dgm:cxn modelId="{A7FB50B4-469C-4116-8525-71B994BB2340}" type="presParOf" srcId="{8CCCD865-4B2D-4919-BF64-B84B6A47F6C1}" destId="{5C51CD84-5F02-4204-8DFE-99171B3185E4}" srcOrd="7" destOrd="0" presId="urn:microsoft.com/office/officeart/2005/8/layout/hierarchy2"/>
    <dgm:cxn modelId="{49835674-D6DF-4AA1-8374-81DE20FE8C82}" type="presParOf" srcId="{5C51CD84-5F02-4204-8DFE-99171B3185E4}" destId="{0C4666C6-CB57-4B83-AFDA-628E5178D08E}" srcOrd="0" destOrd="0" presId="urn:microsoft.com/office/officeart/2005/8/layout/hierarchy2"/>
    <dgm:cxn modelId="{58E5056F-33A0-4B16-8A37-4A7F4FA19DF4}" type="presParOf" srcId="{5C51CD84-5F02-4204-8DFE-99171B3185E4}" destId="{90FF9B98-0437-40A5-8BBE-EB8CE63B3C70}" srcOrd="1" destOrd="0" presId="urn:microsoft.com/office/officeart/2005/8/layout/hierarchy2"/>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1344C4F2-3834-4CBF-AD39-E47C1B98651D}" type="doc">
      <dgm:prSet loTypeId="urn:microsoft.com/office/officeart/2005/8/layout/gear1" loCatId="process" qsTypeId="urn:microsoft.com/office/officeart/2005/8/quickstyle/3d7" qsCatId="3D" csTypeId="urn:microsoft.com/office/officeart/2005/8/colors/colorful5" csCatId="colorful" phldr="1"/>
      <dgm:spPr/>
    </dgm:pt>
    <dgm:pt modelId="{73B1D801-0877-451B-B67E-9388093E6719}" type="pres">
      <dgm:prSet presAssocID="{1344C4F2-3834-4CBF-AD39-E47C1B98651D}" presName="composite" presStyleCnt="0">
        <dgm:presLayoutVars>
          <dgm:chMax val="3"/>
          <dgm:animLvl val="lvl"/>
          <dgm:resizeHandles val="exact"/>
        </dgm:presLayoutVars>
      </dgm:prSet>
      <dgm:spPr/>
    </dgm:pt>
  </dgm:ptLst>
  <dgm:cxnLst>
    <dgm:cxn modelId="{B70CBF9A-8547-4111-A24C-8326395DA35A}" type="presOf" srcId="{1344C4F2-3834-4CBF-AD39-E47C1B98651D}" destId="{73B1D801-0877-451B-B67E-9388093E6719}" srcOrd="0" destOrd="0" presId="urn:microsoft.com/office/officeart/2005/8/layout/gear1"/>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15.xml><?xml version="1.0" encoding="utf-8"?>
<dgm:dataModel xmlns:dgm="http://schemas.openxmlformats.org/drawingml/2006/diagram" xmlns:a="http://schemas.openxmlformats.org/drawingml/2006/main">
  <dgm:ptLst>
    <dgm:pt modelId="{1344C4F2-3834-4CBF-AD39-E47C1B98651D}" type="doc">
      <dgm:prSet loTypeId="urn:microsoft.com/office/officeart/2005/8/layout/gear1" loCatId="process" qsTypeId="urn:microsoft.com/office/officeart/2005/8/quickstyle/3d7" qsCatId="3D" csTypeId="urn:microsoft.com/office/officeart/2005/8/colors/colorful5" csCatId="colorful" phldr="1"/>
      <dgm:spPr/>
    </dgm:pt>
    <dgm:pt modelId="{6CCBC0E9-30AB-43E9-9653-A662BF6828D8}">
      <dgm:prSet phldrT="[Texto]" custT="1"/>
      <dgm:spPr/>
      <dgm:t>
        <a:bodyPr/>
        <a:lstStyle/>
        <a:p>
          <a:r>
            <a:rPr lang="es-ES" sz="2800" dirty="0" smtClean="0">
              <a:latin typeface="Bernard MT Condensed" pitchFamily="18" charset="0"/>
            </a:rPr>
            <a:t>IP=(IVF/IHHT)*100</a:t>
          </a:r>
          <a:endParaRPr lang="es-ES" sz="2800" dirty="0">
            <a:latin typeface="Bernard MT Condensed" pitchFamily="18" charset="0"/>
          </a:endParaRPr>
        </a:p>
      </dgm:t>
    </dgm:pt>
    <dgm:pt modelId="{A3462EF8-CC49-43DA-9373-6818A6CC1F93}" type="parTrans" cxnId="{20F1FB34-2078-41A9-810C-04BAC4A93BC8}">
      <dgm:prSet/>
      <dgm:spPr/>
      <dgm:t>
        <a:bodyPr/>
        <a:lstStyle/>
        <a:p>
          <a:endParaRPr lang="es-ES"/>
        </a:p>
      </dgm:t>
    </dgm:pt>
    <dgm:pt modelId="{D0A59D78-91A2-4DF5-BBBB-609FB018FC0A}" type="sibTrans" cxnId="{20F1FB34-2078-41A9-810C-04BAC4A93BC8}">
      <dgm:prSet/>
      <dgm:spPr/>
      <dgm:t>
        <a:bodyPr/>
        <a:lstStyle/>
        <a:p>
          <a:endParaRPr lang="es-ES"/>
        </a:p>
      </dgm:t>
    </dgm:pt>
    <dgm:pt modelId="{73B1D801-0877-451B-B67E-9388093E6719}" type="pres">
      <dgm:prSet presAssocID="{1344C4F2-3834-4CBF-AD39-E47C1B98651D}" presName="composite" presStyleCnt="0">
        <dgm:presLayoutVars>
          <dgm:chMax val="3"/>
          <dgm:animLvl val="lvl"/>
          <dgm:resizeHandles val="exact"/>
        </dgm:presLayoutVars>
      </dgm:prSet>
      <dgm:spPr/>
    </dgm:pt>
    <dgm:pt modelId="{6A7E89C7-6EE5-4AFE-8115-E4BE5B3191C3}" type="pres">
      <dgm:prSet presAssocID="{6CCBC0E9-30AB-43E9-9653-A662BF6828D8}" presName="gear1" presStyleLbl="node1" presStyleIdx="0" presStyleCnt="1" custScaleX="255546" custScaleY="181818" custLinFactNeighborX="-16123" custLinFactNeighborY="34363">
        <dgm:presLayoutVars>
          <dgm:chMax val="1"/>
          <dgm:bulletEnabled val="1"/>
        </dgm:presLayoutVars>
      </dgm:prSet>
      <dgm:spPr/>
      <dgm:t>
        <a:bodyPr/>
        <a:lstStyle/>
        <a:p>
          <a:endParaRPr lang="es-ES"/>
        </a:p>
      </dgm:t>
    </dgm:pt>
    <dgm:pt modelId="{DA4E717C-2792-4DA4-879F-5B98A7B63575}" type="pres">
      <dgm:prSet presAssocID="{6CCBC0E9-30AB-43E9-9653-A662BF6828D8}" presName="gear1srcNode" presStyleLbl="node1" presStyleIdx="0" presStyleCnt="1"/>
      <dgm:spPr/>
      <dgm:t>
        <a:bodyPr/>
        <a:lstStyle/>
        <a:p>
          <a:endParaRPr lang="es-ES"/>
        </a:p>
      </dgm:t>
    </dgm:pt>
    <dgm:pt modelId="{358D415C-1B7B-46A1-9E1A-D0BE550F21E9}" type="pres">
      <dgm:prSet presAssocID="{6CCBC0E9-30AB-43E9-9653-A662BF6828D8}" presName="gear1dstNode" presStyleLbl="node1" presStyleIdx="0" presStyleCnt="1"/>
      <dgm:spPr/>
      <dgm:t>
        <a:bodyPr/>
        <a:lstStyle/>
        <a:p>
          <a:endParaRPr lang="es-ES"/>
        </a:p>
      </dgm:t>
    </dgm:pt>
    <dgm:pt modelId="{DAB166DF-956C-4724-8A3D-F93A13FC7855}" type="pres">
      <dgm:prSet presAssocID="{D0A59D78-91A2-4DF5-BBBB-609FB018FC0A}" presName="connector1" presStyleLbl="sibTrans2D1" presStyleIdx="0" presStyleCnt="1" custFlipVert="1" custFlipHor="0" custScaleX="32702" custScaleY="44124" custLinFactNeighborX="64862" custLinFactNeighborY="-44595"/>
      <dgm:spPr/>
      <dgm:t>
        <a:bodyPr/>
        <a:lstStyle/>
        <a:p>
          <a:endParaRPr lang="es-ES"/>
        </a:p>
      </dgm:t>
    </dgm:pt>
  </dgm:ptLst>
  <dgm:cxnLst>
    <dgm:cxn modelId="{20F1FB34-2078-41A9-810C-04BAC4A93BC8}" srcId="{1344C4F2-3834-4CBF-AD39-E47C1B98651D}" destId="{6CCBC0E9-30AB-43E9-9653-A662BF6828D8}" srcOrd="0" destOrd="0" parTransId="{A3462EF8-CC49-43DA-9373-6818A6CC1F93}" sibTransId="{D0A59D78-91A2-4DF5-BBBB-609FB018FC0A}"/>
    <dgm:cxn modelId="{4A739D40-4C00-4DC7-8470-9854144DDC8E}" type="presOf" srcId="{6CCBC0E9-30AB-43E9-9653-A662BF6828D8}" destId="{6A7E89C7-6EE5-4AFE-8115-E4BE5B3191C3}" srcOrd="0" destOrd="0" presId="urn:microsoft.com/office/officeart/2005/8/layout/gear1"/>
    <dgm:cxn modelId="{07F9E940-CDBF-4CC5-BEAA-61E03B432C5B}" type="presOf" srcId="{1344C4F2-3834-4CBF-AD39-E47C1B98651D}" destId="{73B1D801-0877-451B-B67E-9388093E6719}" srcOrd="0" destOrd="0" presId="urn:microsoft.com/office/officeart/2005/8/layout/gear1"/>
    <dgm:cxn modelId="{F2DB0C5F-D976-4D2B-B3EF-89192FD8BDB2}" type="presOf" srcId="{6CCBC0E9-30AB-43E9-9653-A662BF6828D8}" destId="{358D415C-1B7B-46A1-9E1A-D0BE550F21E9}" srcOrd="2" destOrd="0" presId="urn:microsoft.com/office/officeart/2005/8/layout/gear1"/>
    <dgm:cxn modelId="{1336B35C-E358-48F3-8B59-50B4E7E07767}" type="presOf" srcId="{D0A59D78-91A2-4DF5-BBBB-609FB018FC0A}" destId="{DAB166DF-956C-4724-8A3D-F93A13FC7855}" srcOrd="0" destOrd="0" presId="urn:microsoft.com/office/officeart/2005/8/layout/gear1"/>
    <dgm:cxn modelId="{E3CB722C-02F7-4893-84E6-E416AD9535CE}" type="presOf" srcId="{6CCBC0E9-30AB-43E9-9653-A662BF6828D8}" destId="{DA4E717C-2792-4DA4-879F-5B98A7B63575}" srcOrd="1" destOrd="0" presId="urn:microsoft.com/office/officeart/2005/8/layout/gear1"/>
    <dgm:cxn modelId="{49D69C81-2E44-442E-A5DC-E6E37E57EE27}" type="presParOf" srcId="{73B1D801-0877-451B-B67E-9388093E6719}" destId="{6A7E89C7-6EE5-4AFE-8115-E4BE5B3191C3}" srcOrd="0" destOrd="0" presId="urn:microsoft.com/office/officeart/2005/8/layout/gear1"/>
    <dgm:cxn modelId="{72984C10-CDB7-44BE-B58A-4C1128A90139}" type="presParOf" srcId="{73B1D801-0877-451B-B67E-9388093E6719}" destId="{DA4E717C-2792-4DA4-879F-5B98A7B63575}" srcOrd="1" destOrd="0" presId="urn:microsoft.com/office/officeart/2005/8/layout/gear1"/>
    <dgm:cxn modelId="{D3F5ED80-A840-4EE0-8B7A-0F1D4E0869E8}" type="presParOf" srcId="{73B1D801-0877-451B-B67E-9388093E6719}" destId="{358D415C-1B7B-46A1-9E1A-D0BE550F21E9}" srcOrd="2" destOrd="0" presId="urn:microsoft.com/office/officeart/2005/8/layout/gear1"/>
    <dgm:cxn modelId="{408883EF-4B98-48E1-8E34-0B3FDAC5E96B}" type="presParOf" srcId="{73B1D801-0877-451B-B67E-9388093E6719}" destId="{DAB166DF-956C-4724-8A3D-F93A13FC7855}" srcOrd="3" destOrd="0" presId="urn:microsoft.com/office/officeart/2005/8/layout/gear1"/>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16.xml><?xml version="1.0" encoding="utf-8"?>
<dgm:dataModel xmlns:dgm="http://schemas.openxmlformats.org/drawingml/2006/diagram" xmlns:a="http://schemas.openxmlformats.org/drawingml/2006/main">
  <dgm:ptLst>
    <dgm:pt modelId="{9F798B29-6CE1-45BF-98F9-50EE3C050D81}" type="doc">
      <dgm:prSet loTypeId="urn:microsoft.com/office/officeart/2005/8/layout/cycle6" loCatId="cycle" qsTypeId="urn:microsoft.com/office/officeart/2005/8/quickstyle/simple1" qsCatId="simple" csTypeId="urn:microsoft.com/office/officeart/2005/8/colors/accent1_2" csCatId="accent1" phldr="1"/>
      <dgm:spPr/>
      <dgm:t>
        <a:bodyPr/>
        <a:lstStyle/>
        <a:p>
          <a:endParaRPr lang="es-MX"/>
        </a:p>
      </dgm:t>
    </dgm:pt>
    <dgm:pt modelId="{BBC29A34-867C-4E34-9E68-DCCB4AFAABE1}">
      <dgm:prSet phldrT="[Texto]"/>
      <dgm:spPr/>
      <dgm:t>
        <a:bodyPr/>
        <a:lstStyle/>
        <a:p>
          <a:r>
            <a:rPr lang="es-MX" dirty="0" smtClean="0">
              <a:latin typeface="Arial" pitchFamily="34" charset="0"/>
              <a:cs typeface="Arial" pitchFamily="34" charset="0"/>
            </a:rPr>
            <a:t>Estudios previos sobre productividad en la industria manufacturera</a:t>
          </a:r>
          <a:endParaRPr lang="es-MX" dirty="0">
            <a:latin typeface="Arial" pitchFamily="34" charset="0"/>
            <a:cs typeface="Arial" pitchFamily="34" charset="0"/>
          </a:endParaRPr>
        </a:p>
      </dgm:t>
    </dgm:pt>
    <dgm:pt modelId="{E08504D5-874E-4DA8-AAB4-29DDEE80809E}" type="parTrans" cxnId="{5C8D15C1-5899-408E-8B9F-2ECB9A930414}">
      <dgm:prSet/>
      <dgm:spPr/>
      <dgm:t>
        <a:bodyPr/>
        <a:lstStyle/>
        <a:p>
          <a:endParaRPr lang="es-MX"/>
        </a:p>
      </dgm:t>
    </dgm:pt>
    <dgm:pt modelId="{0A2E1044-21E3-4291-97C8-6ECDD60278D1}" type="sibTrans" cxnId="{5C8D15C1-5899-408E-8B9F-2ECB9A930414}">
      <dgm:prSet/>
      <dgm:spPr/>
      <dgm:t>
        <a:bodyPr/>
        <a:lstStyle/>
        <a:p>
          <a:endParaRPr lang="es-MX"/>
        </a:p>
      </dgm:t>
    </dgm:pt>
    <dgm:pt modelId="{E24F0B20-2F16-4C46-A395-3B28792CFF81}">
      <dgm:prSet phldrT="[Texto]"/>
      <dgm:spPr/>
      <dgm:t>
        <a:bodyPr/>
        <a:lstStyle/>
        <a:p>
          <a:r>
            <a:rPr lang="es-MX" dirty="0" err="1" smtClean="0">
              <a:latin typeface="Arial" pitchFamily="34" charset="0"/>
              <a:cs typeface="Arial" pitchFamily="34" charset="0"/>
            </a:rPr>
            <a:t>Kurt</a:t>
          </a:r>
          <a:r>
            <a:rPr lang="es-MX" dirty="0" smtClean="0">
              <a:latin typeface="Arial" pitchFamily="34" charset="0"/>
              <a:cs typeface="Arial" pitchFamily="34" charset="0"/>
            </a:rPr>
            <a:t> </a:t>
          </a:r>
          <a:r>
            <a:rPr lang="es-MX" dirty="0" err="1" smtClean="0">
              <a:latin typeface="Arial" pitchFamily="34" charset="0"/>
              <a:cs typeface="Arial" pitchFamily="34" charset="0"/>
            </a:rPr>
            <a:t>Unger</a:t>
          </a:r>
          <a:r>
            <a:rPr lang="es-MX" dirty="0" smtClean="0">
              <a:latin typeface="Arial" pitchFamily="34" charset="0"/>
              <a:cs typeface="Arial" pitchFamily="34" charset="0"/>
            </a:rPr>
            <a:t>, en 1988 la mayoría de las ramas de la industria manufacturera pierde productividad. </a:t>
          </a:r>
          <a:endParaRPr lang="es-MX" dirty="0">
            <a:latin typeface="Arial" pitchFamily="34" charset="0"/>
            <a:cs typeface="Arial" pitchFamily="34" charset="0"/>
          </a:endParaRPr>
        </a:p>
      </dgm:t>
    </dgm:pt>
    <dgm:pt modelId="{891382E3-A1B7-4A2B-A85F-63749D6C6982}" type="parTrans" cxnId="{EBF72F5E-6134-4F3E-80AC-A06A080176F0}">
      <dgm:prSet/>
      <dgm:spPr/>
      <dgm:t>
        <a:bodyPr/>
        <a:lstStyle/>
        <a:p>
          <a:endParaRPr lang="es-MX"/>
        </a:p>
      </dgm:t>
    </dgm:pt>
    <dgm:pt modelId="{62C90413-1B66-4D08-B607-E07D3D403B31}" type="sibTrans" cxnId="{EBF72F5E-6134-4F3E-80AC-A06A080176F0}">
      <dgm:prSet/>
      <dgm:spPr/>
      <dgm:t>
        <a:bodyPr/>
        <a:lstStyle/>
        <a:p>
          <a:endParaRPr lang="es-MX"/>
        </a:p>
      </dgm:t>
    </dgm:pt>
    <dgm:pt modelId="{B560BF50-C41C-4AF4-91B8-66669943604D}">
      <dgm:prSet phldrT="[Texto]"/>
      <dgm:spPr/>
      <dgm:t>
        <a:bodyPr/>
        <a:lstStyle/>
        <a:p>
          <a:r>
            <a:rPr lang="es-MX" dirty="0" smtClean="0">
              <a:latin typeface="Arial" pitchFamily="34" charset="0"/>
              <a:cs typeface="Arial" pitchFamily="34" charset="0"/>
            </a:rPr>
            <a:t>Brown y Domínguez (2004)</a:t>
          </a:r>
          <a:endParaRPr lang="es-MX" dirty="0">
            <a:latin typeface="Arial" pitchFamily="34" charset="0"/>
            <a:cs typeface="Arial" pitchFamily="34" charset="0"/>
          </a:endParaRPr>
        </a:p>
      </dgm:t>
    </dgm:pt>
    <dgm:pt modelId="{E7BB9EF8-C97F-4BE2-AD29-8B52D7E2275A}" type="parTrans" cxnId="{87C55AA7-D7D5-41E2-8768-DAC4E6CE6818}">
      <dgm:prSet/>
      <dgm:spPr/>
      <dgm:t>
        <a:bodyPr/>
        <a:lstStyle/>
        <a:p>
          <a:endParaRPr lang="es-MX"/>
        </a:p>
      </dgm:t>
    </dgm:pt>
    <dgm:pt modelId="{04697CA3-648E-4911-9589-F8549F2B3777}" type="sibTrans" cxnId="{87C55AA7-D7D5-41E2-8768-DAC4E6CE6818}">
      <dgm:prSet/>
      <dgm:spPr/>
      <dgm:t>
        <a:bodyPr/>
        <a:lstStyle/>
        <a:p>
          <a:endParaRPr lang="es-MX"/>
        </a:p>
      </dgm:t>
    </dgm:pt>
    <dgm:pt modelId="{FC32C247-CBE6-4911-AE30-7FBAB4E87802}">
      <dgm:prSet phldrT="[Texto]" custT="1"/>
      <dgm:spPr/>
      <dgm:t>
        <a:bodyPr/>
        <a:lstStyle/>
        <a:p>
          <a:r>
            <a:rPr lang="es-MX" sz="1200" dirty="0" smtClean="0">
              <a:latin typeface="Arial" pitchFamily="34" charset="0"/>
              <a:cs typeface="Arial" pitchFamily="34" charset="0"/>
            </a:rPr>
            <a:t>Hernández Laos y Velasco (1990), sobre productividad total de factores de 1965-1985.</a:t>
          </a:r>
          <a:endParaRPr lang="es-MX" sz="1200" dirty="0">
            <a:latin typeface="Arial" pitchFamily="34" charset="0"/>
            <a:cs typeface="Arial" pitchFamily="34" charset="0"/>
          </a:endParaRPr>
        </a:p>
      </dgm:t>
    </dgm:pt>
    <dgm:pt modelId="{BBAC0C8A-AFA4-4590-B5A3-DB693D056287}" type="parTrans" cxnId="{BF2A3B19-6C87-4DA0-B29F-EC8B738242CC}">
      <dgm:prSet/>
      <dgm:spPr/>
      <dgm:t>
        <a:bodyPr/>
        <a:lstStyle/>
        <a:p>
          <a:endParaRPr lang="es-MX"/>
        </a:p>
      </dgm:t>
    </dgm:pt>
    <dgm:pt modelId="{8D98DA8A-32A7-467B-924A-7A0212BA74A4}" type="sibTrans" cxnId="{BF2A3B19-6C87-4DA0-B29F-EC8B738242CC}">
      <dgm:prSet/>
      <dgm:spPr/>
      <dgm:t>
        <a:bodyPr/>
        <a:lstStyle/>
        <a:p>
          <a:endParaRPr lang="es-MX"/>
        </a:p>
      </dgm:t>
    </dgm:pt>
    <dgm:pt modelId="{E6E0433A-33EC-4E46-8459-4D4AA37459FF}" type="pres">
      <dgm:prSet presAssocID="{9F798B29-6CE1-45BF-98F9-50EE3C050D81}" presName="cycle" presStyleCnt="0">
        <dgm:presLayoutVars>
          <dgm:dir/>
          <dgm:resizeHandles val="exact"/>
        </dgm:presLayoutVars>
      </dgm:prSet>
      <dgm:spPr/>
      <dgm:t>
        <a:bodyPr/>
        <a:lstStyle/>
        <a:p>
          <a:endParaRPr lang="es-MX"/>
        </a:p>
      </dgm:t>
    </dgm:pt>
    <dgm:pt modelId="{20864761-AC35-4A04-B4F9-0AE232152D1F}" type="pres">
      <dgm:prSet presAssocID="{BBC29A34-867C-4E34-9E68-DCCB4AFAABE1}" presName="node" presStyleLbl="node1" presStyleIdx="0" presStyleCnt="4" custScaleX="120230" custScaleY="111948">
        <dgm:presLayoutVars>
          <dgm:bulletEnabled val="1"/>
        </dgm:presLayoutVars>
      </dgm:prSet>
      <dgm:spPr/>
      <dgm:t>
        <a:bodyPr/>
        <a:lstStyle/>
        <a:p>
          <a:endParaRPr lang="es-MX"/>
        </a:p>
      </dgm:t>
    </dgm:pt>
    <dgm:pt modelId="{8E9DBDAC-D734-4E7A-B215-C5FBC497A5D4}" type="pres">
      <dgm:prSet presAssocID="{BBC29A34-867C-4E34-9E68-DCCB4AFAABE1}" presName="spNode" presStyleCnt="0"/>
      <dgm:spPr/>
    </dgm:pt>
    <dgm:pt modelId="{724B45E1-3916-4885-B4DC-01051646F0CB}" type="pres">
      <dgm:prSet presAssocID="{0A2E1044-21E3-4291-97C8-6ECDD60278D1}" presName="sibTrans" presStyleLbl="sibTrans1D1" presStyleIdx="0" presStyleCnt="4"/>
      <dgm:spPr/>
      <dgm:t>
        <a:bodyPr/>
        <a:lstStyle/>
        <a:p>
          <a:endParaRPr lang="es-MX"/>
        </a:p>
      </dgm:t>
    </dgm:pt>
    <dgm:pt modelId="{B56DFEAC-CE2A-418C-A870-0B7BF3A0FB41}" type="pres">
      <dgm:prSet presAssocID="{E24F0B20-2F16-4C46-A395-3B28792CFF81}" presName="node" presStyleLbl="node1" presStyleIdx="1" presStyleCnt="4" custScaleX="121085" custScaleY="128000">
        <dgm:presLayoutVars>
          <dgm:bulletEnabled val="1"/>
        </dgm:presLayoutVars>
      </dgm:prSet>
      <dgm:spPr/>
      <dgm:t>
        <a:bodyPr/>
        <a:lstStyle/>
        <a:p>
          <a:endParaRPr lang="es-MX"/>
        </a:p>
      </dgm:t>
    </dgm:pt>
    <dgm:pt modelId="{EB0CB933-6843-46EF-A948-22718F8358D8}" type="pres">
      <dgm:prSet presAssocID="{E24F0B20-2F16-4C46-A395-3B28792CFF81}" presName="spNode" presStyleCnt="0"/>
      <dgm:spPr/>
    </dgm:pt>
    <dgm:pt modelId="{E5539B65-9E6C-4EF9-B580-2819C82D0828}" type="pres">
      <dgm:prSet presAssocID="{62C90413-1B66-4D08-B607-E07D3D403B31}" presName="sibTrans" presStyleLbl="sibTrans1D1" presStyleIdx="1" presStyleCnt="4"/>
      <dgm:spPr/>
      <dgm:t>
        <a:bodyPr/>
        <a:lstStyle/>
        <a:p>
          <a:endParaRPr lang="es-MX"/>
        </a:p>
      </dgm:t>
    </dgm:pt>
    <dgm:pt modelId="{683123A0-D44B-4B08-AD62-E4A480D6C32F}" type="pres">
      <dgm:prSet presAssocID="{B560BF50-C41C-4AF4-91B8-66669943604D}" presName="node" presStyleLbl="node1" presStyleIdx="2" presStyleCnt="4" custScaleX="108434" custScaleY="121228">
        <dgm:presLayoutVars>
          <dgm:bulletEnabled val="1"/>
        </dgm:presLayoutVars>
      </dgm:prSet>
      <dgm:spPr/>
      <dgm:t>
        <a:bodyPr/>
        <a:lstStyle/>
        <a:p>
          <a:endParaRPr lang="es-MX"/>
        </a:p>
      </dgm:t>
    </dgm:pt>
    <dgm:pt modelId="{C5D73A0F-EB9B-4BC8-9BA9-5780DDE228A8}" type="pres">
      <dgm:prSet presAssocID="{B560BF50-C41C-4AF4-91B8-66669943604D}" presName="spNode" presStyleCnt="0"/>
      <dgm:spPr/>
    </dgm:pt>
    <dgm:pt modelId="{8B9FC970-4922-4C55-A309-4807247005D0}" type="pres">
      <dgm:prSet presAssocID="{04697CA3-648E-4911-9589-F8549F2B3777}" presName="sibTrans" presStyleLbl="sibTrans1D1" presStyleIdx="2" presStyleCnt="4"/>
      <dgm:spPr/>
      <dgm:t>
        <a:bodyPr/>
        <a:lstStyle/>
        <a:p>
          <a:endParaRPr lang="es-MX"/>
        </a:p>
      </dgm:t>
    </dgm:pt>
    <dgm:pt modelId="{F84318D3-DDDC-44A1-847B-3CB9A13D48EE}" type="pres">
      <dgm:prSet presAssocID="{FC32C247-CBE6-4911-AE30-7FBAB4E87802}" presName="node" presStyleLbl="node1" presStyleIdx="3" presStyleCnt="4" custScaleX="122339" custScaleY="137279">
        <dgm:presLayoutVars>
          <dgm:bulletEnabled val="1"/>
        </dgm:presLayoutVars>
      </dgm:prSet>
      <dgm:spPr/>
      <dgm:t>
        <a:bodyPr/>
        <a:lstStyle/>
        <a:p>
          <a:endParaRPr lang="es-MX"/>
        </a:p>
      </dgm:t>
    </dgm:pt>
    <dgm:pt modelId="{F3836E75-6E07-46B6-8F42-9C44879F07FC}" type="pres">
      <dgm:prSet presAssocID="{FC32C247-CBE6-4911-AE30-7FBAB4E87802}" presName="spNode" presStyleCnt="0"/>
      <dgm:spPr/>
    </dgm:pt>
    <dgm:pt modelId="{D6C9EDBB-840B-4609-9712-04E0F8D0219E}" type="pres">
      <dgm:prSet presAssocID="{8D98DA8A-32A7-467B-924A-7A0212BA74A4}" presName="sibTrans" presStyleLbl="sibTrans1D1" presStyleIdx="3" presStyleCnt="4"/>
      <dgm:spPr/>
      <dgm:t>
        <a:bodyPr/>
        <a:lstStyle/>
        <a:p>
          <a:endParaRPr lang="es-MX"/>
        </a:p>
      </dgm:t>
    </dgm:pt>
  </dgm:ptLst>
  <dgm:cxnLst>
    <dgm:cxn modelId="{E9D2CBE3-F3F5-459B-BD9C-E40E0AAA8007}" type="presOf" srcId="{0A2E1044-21E3-4291-97C8-6ECDD60278D1}" destId="{724B45E1-3916-4885-B4DC-01051646F0CB}" srcOrd="0" destOrd="0" presId="urn:microsoft.com/office/officeart/2005/8/layout/cycle6"/>
    <dgm:cxn modelId="{E1BE5285-E959-4554-AB17-E8060CBF8885}" type="presOf" srcId="{FC32C247-CBE6-4911-AE30-7FBAB4E87802}" destId="{F84318D3-DDDC-44A1-847B-3CB9A13D48EE}" srcOrd="0" destOrd="0" presId="urn:microsoft.com/office/officeart/2005/8/layout/cycle6"/>
    <dgm:cxn modelId="{BF2A3B19-6C87-4DA0-B29F-EC8B738242CC}" srcId="{9F798B29-6CE1-45BF-98F9-50EE3C050D81}" destId="{FC32C247-CBE6-4911-AE30-7FBAB4E87802}" srcOrd="3" destOrd="0" parTransId="{BBAC0C8A-AFA4-4590-B5A3-DB693D056287}" sibTransId="{8D98DA8A-32A7-467B-924A-7A0212BA74A4}"/>
    <dgm:cxn modelId="{EBF72F5E-6134-4F3E-80AC-A06A080176F0}" srcId="{9F798B29-6CE1-45BF-98F9-50EE3C050D81}" destId="{E24F0B20-2F16-4C46-A395-3B28792CFF81}" srcOrd="1" destOrd="0" parTransId="{891382E3-A1B7-4A2B-A85F-63749D6C6982}" sibTransId="{62C90413-1B66-4D08-B607-E07D3D403B31}"/>
    <dgm:cxn modelId="{E34C5A1D-D822-49F5-95B0-67884F62BE8C}" type="presOf" srcId="{8D98DA8A-32A7-467B-924A-7A0212BA74A4}" destId="{D6C9EDBB-840B-4609-9712-04E0F8D0219E}" srcOrd="0" destOrd="0" presId="urn:microsoft.com/office/officeart/2005/8/layout/cycle6"/>
    <dgm:cxn modelId="{ABFA1451-FE4C-438C-A9D8-C9AC20328228}" type="presOf" srcId="{B560BF50-C41C-4AF4-91B8-66669943604D}" destId="{683123A0-D44B-4B08-AD62-E4A480D6C32F}" srcOrd="0" destOrd="0" presId="urn:microsoft.com/office/officeart/2005/8/layout/cycle6"/>
    <dgm:cxn modelId="{83C99C92-5369-46D4-AA4E-CEB3152588F4}" type="presOf" srcId="{04697CA3-648E-4911-9589-F8549F2B3777}" destId="{8B9FC970-4922-4C55-A309-4807247005D0}" srcOrd="0" destOrd="0" presId="urn:microsoft.com/office/officeart/2005/8/layout/cycle6"/>
    <dgm:cxn modelId="{5C8D15C1-5899-408E-8B9F-2ECB9A930414}" srcId="{9F798B29-6CE1-45BF-98F9-50EE3C050D81}" destId="{BBC29A34-867C-4E34-9E68-DCCB4AFAABE1}" srcOrd="0" destOrd="0" parTransId="{E08504D5-874E-4DA8-AAB4-29DDEE80809E}" sibTransId="{0A2E1044-21E3-4291-97C8-6ECDD60278D1}"/>
    <dgm:cxn modelId="{103D5DB6-221A-4939-89AE-485871DA49D5}" type="presOf" srcId="{BBC29A34-867C-4E34-9E68-DCCB4AFAABE1}" destId="{20864761-AC35-4A04-B4F9-0AE232152D1F}" srcOrd="0" destOrd="0" presId="urn:microsoft.com/office/officeart/2005/8/layout/cycle6"/>
    <dgm:cxn modelId="{DD57A797-1355-4704-8BF4-8A9629211978}" type="presOf" srcId="{E24F0B20-2F16-4C46-A395-3B28792CFF81}" destId="{B56DFEAC-CE2A-418C-A870-0B7BF3A0FB41}" srcOrd="0" destOrd="0" presId="urn:microsoft.com/office/officeart/2005/8/layout/cycle6"/>
    <dgm:cxn modelId="{6434D412-D5D2-457C-B0A9-7DB7117F4288}" type="presOf" srcId="{9F798B29-6CE1-45BF-98F9-50EE3C050D81}" destId="{E6E0433A-33EC-4E46-8459-4D4AA37459FF}" srcOrd="0" destOrd="0" presId="urn:microsoft.com/office/officeart/2005/8/layout/cycle6"/>
    <dgm:cxn modelId="{FD672787-FAD4-4AAE-8162-D7D345C778F8}" type="presOf" srcId="{62C90413-1B66-4D08-B607-E07D3D403B31}" destId="{E5539B65-9E6C-4EF9-B580-2819C82D0828}" srcOrd="0" destOrd="0" presId="urn:microsoft.com/office/officeart/2005/8/layout/cycle6"/>
    <dgm:cxn modelId="{87C55AA7-D7D5-41E2-8768-DAC4E6CE6818}" srcId="{9F798B29-6CE1-45BF-98F9-50EE3C050D81}" destId="{B560BF50-C41C-4AF4-91B8-66669943604D}" srcOrd="2" destOrd="0" parTransId="{E7BB9EF8-C97F-4BE2-AD29-8B52D7E2275A}" sibTransId="{04697CA3-648E-4911-9589-F8549F2B3777}"/>
    <dgm:cxn modelId="{4731D608-C560-4673-9C95-ABCCF99A7AB9}" type="presParOf" srcId="{E6E0433A-33EC-4E46-8459-4D4AA37459FF}" destId="{20864761-AC35-4A04-B4F9-0AE232152D1F}" srcOrd="0" destOrd="0" presId="urn:microsoft.com/office/officeart/2005/8/layout/cycle6"/>
    <dgm:cxn modelId="{E6FD3F86-DDAF-4E15-B57F-C682DDA39AAD}" type="presParOf" srcId="{E6E0433A-33EC-4E46-8459-4D4AA37459FF}" destId="{8E9DBDAC-D734-4E7A-B215-C5FBC497A5D4}" srcOrd="1" destOrd="0" presId="urn:microsoft.com/office/officeart/2005/8/layout/cycle6"/>
    <dgm:cxn modelId="{34D05549-EEB3-40F3-A4A7-742FE6156557}" type="presParOf" srcId="{E6E0433A-33EC-4E46-8459-4D4AA37459FF}" destId="{724B45E1-3916-4885-B4DC-01051646F0CB}" srcOrd="2" destOrd="0" presId="urn:microsoft.com/office/officeart/2005/8/layout/cycle6"/>
    <dgm:cxn modelId="{094773B2-31F0-4136-AD03-56C66A0AAC6A}" type="presParOf" srcId="{E6E0433A-33EC-4E46-8459-4D4AA37459FF}" destId="{B56DFEAC-CE2A-418C-A870-0B7BF3A0FB41}" srcOrd="3" destOrd="0" presId="urn:microsoft.com/office/officeart/2005/8/layout/cycle6"/>
    <dgm:cxn modelId="{E6A321B2-7151-4425-9215-C62B61DD3BEF}" type="presParOf" srcId="{E6E0433A-33EC-4E46-8459-4D4AA37459FF}" destId="{EB0CB933-6843-46EF-A948-22718F8358D8}" srcOrd="4" destOrd="0" presId="urn:microsoft.com/office/officeart/2005/8/layout/cycle6"/>
    <dgm:cxn modelId="{E9AD19FF-1BD7-4A1F-B42F-784FE30A3298}" type="presParOf" srcId="{E6E0433A-33EC-4E46-8459-4D4AA37459FF}" destId="{E5539B65-9E6C-4EF9-B580-2819C82D0828}" srcOrd="5" destOrd="0" presId="urn:microsoft.com/office/officeart/2005/8/layout/cycle6"/>
    <dgm:cxn modelId="{7B3FDB17-D5D7-4F00-A83F-05B5CEBE4F2A}" type="presParOf" srcId="{E6E0433A-33EC-4E46-8459-4D4AA37459FF}" destId="{683123A0-D44B-4B08-AD62-E4A480D6C32F}" srcOrd="6" destOrd="0" presId="urn:microsoft.com/office/officeart/2005/8/layout/cycle6"/>
    <dgm:cxn modelId="{B93132AA-9F2F-4F79-88CB-A42A809B531F}" type="presParOf" srcId="{E6E0433A-33EC-4E46-8459-4D4AA37459FF}" destId="{C5D73A0F-EB9B-4BC8-9BA9-5780DDE228A8}" srcOrd="7" destOrd="0" presId="urn:microsoft.com/office/officeart/2005/8/layout/cycle6"/>
    <dgm:cxn modelId="{C171DE09-5E8C-417F-8535-9D8C36A9B86A}" type="presParOf" srcId="{E6E0433A-33EC-4E46-8459-4D4AA37459FF}" destId="{8B9FC970-4922-4C55-A309-4807247005D0}" srcOrd="8" destOrd="0" presId="urn:microsoft.com/office/officeart/2005/8/layout/cycle6"/>
    <dgm:cxn modelId="{4751958E-8BDA-4D35-B46A-98B723639A46}" type="presParOf" srcId="{E6E0433A-33EC-4E46-8459-4D4AA37459FF}" destId="{F84318D3-DDDC-44A1-847B-3CB9A13D48EE}" srcOrd="9" destOrd="0" presId="urn:microsoft.com/office/officeart/2005/8/layout/cycle6"/>
    <dgm:cxn modelId="{3B3398D6-B6AC-4B57-AA0D-C8CDA5BEC23A}" type="presParOf" srcId="{E6E0433A-33EC-4E46-8459-4D4AA37459FF}" destId="{F3836E75-6E07-46B6-8F42-9C44879F07FC}" srcOrd="10" destOrd="0" presId="urn:microsoft.com/office/officeart/2005/8/layout/cycle6"/>
    <dgm:cxn modelId="{F75AEBCD-DF63-4F50-8D6A-61B2BF351FE2}" type="presParOf" srcId="{E6E0433A-33EC-4E46-8459-4D4AA37459FF}" destId="{D6C9EDBB-840B-4609-9712-04E0F8D0219E}" srcOrd="11" destOrd="0" presId="urn:microsoft.com/office/officeart/2005/8/layout/cycle6"/>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D894AEE4-4731-48AB-8B0E-33739ED0D0A8}" type="doc">
      <dgm:prSet loTypeId="urn:microsoft.com/office/officeart/2005/8/layout/equation2" loCatId="process" qsTypeId="urn:microsoft.com/office/officeart/2005/8/quickstyle/3d4" qsCatId="3D" csTypeId="urn:microsoft.com/office/officeart/2005/8/colors/colorful1#1" csCatId="colorful" phldr="1"/>
      <dgm:spPr/>
    </dgm:pt>
    <dgm:pt modelId="{E7BC4E0D-B8CD-48DD-A8D1-8F207F8C8C22}">
      <dgm:prSet phldrT="[Texto]" custT="1"/>
      <dgm:spPr/>
      <dgm:t>
        <a:bodyPr/>
        <a:lstStyle/>
        <a:p>
          <a:r>
            <a:rPr lang="es-MX" sz="2000" dirty="0" smtClean="0">
              <a:latin typeface="Arial" pitchFamily="34" charset="0"/>
              <a:cs typeface="Arial" pitchFamily="34" charset="0"/>
            </a:rPr>
            <a:t>Productividad de Provincias</a:t>
          </a:r>
        </a:p>
      </dgm:t>
    </dgm:pt>
    <dgm:pt modelId="{50A00782-FB21-4A83-B48C-D52B69BB87D1}" type="parTrans" cxnId="{FD8C1969-B3DF-49B9-BCAE-EB58CE40CEC1}">
      <dgm:prSet/>
      <dgm:spPr/>
      <dgm:t>
        <a:bodyPr/>
        <a:lstStyle/>
        <a:p>
          <a:endParaRPr lang="es-ES"/>
        </a:p>
      </dgm:t>
    </dgm:pt>
    <dgm:pt modelId="{1E17CA9F-AECD-49D0-85D3-3803EA35EFBC}" type="sibTrans" cxnId="{FD8C1969-B3DF-49B9-BCAE-EB58CE40CEC1}">
      <dgm:prSet/>
      <dgm:spPr/>
      <dgm:t>
        <a:bodyPr/>
        <a:lstStyle/>
        <a:p>
          <a:endParaRPr lang="es-ES"/>
        </a:p>
      </dgm:t>
    </dgm:pt>
    <dgm:pt modelId="{68A9E4B6-3353-4667-8EC9-53ECEBBBD055}">
      <dgm:prSet phldrT="[Texto]"/>
      <dgm:spPr/>
      <dgm:t>
        <a:bodyPr/>
        <a:lstStyle/>
        <a:p>
          <a:r>
            <a:rPr lang="es-MX" dirty="0" smtClean="0"/>
            <a:t>Productividad de Comunidades</a:t>
          </a:r>
          <a:endParaRPr lang="es-ES" dirty="0"/>
        </a:p>
      </dgm:t>
    </dgm:pt>
    <dgm:pt modelId="{BC0B9438-BDD0-49F3-A018-4C5F939D82E4}" type="parTrans" cxnId="{8F45A56B-09F9-41AC-A2F8-F7ABA3DCEECF}">
      <dgm:prSet/>
      <dgm:spPr/>
      <dgm:t>
        <a:bodyPr/>
        <a:lstStyle/>
        <a:p>
          <a:endParaRPr lang="es-ES"/>
        </a:p>
      </dgm:t>
    </dgm:pt>
    <dgm:pt modelId="{8068CF8F-BD28-49EF-926C-4DECC70A4B48}" type="sibTrans" cxnId="{8F45A56B-09F9-41AC-A2F8-F7ABA3DCEECF}">
      <dgm:prSet/>
      <dgm:spPr/>
      <dgm:t>
        <a:bodyPr/>
        <a:lstStyle/>
        <a:p>
          <a:endParaRPr lang="es-ES"/>
        </a:p>
      </dgm:t>
    </dgm:pt>
    <dgm:pt modelId="{4E8A560C-60ED-4306-9195-84718B60BC11}">
      <dgm:prSet phldrT="[Texto]"/>
      <dgm:spPr/>
      <dgm:t>
        <a:bodyPr/>
        <a:lstStyle/>
        <a:p>
          <a:r>
            <a:rPr lang="es-MX" dirty="0" smtClean="0"/>
            <a:t>Productividad Media Nacional</a:t>
          </a:r>
          <a:endParaRPr lang="es-ES" dirty="0"/>
        </a:p>
      </dgm:t>
    </dgm:pt>
    <dgm:pt modelId="{65F4EFEF-B5AC-4A4E-ADDF-74B68D62511A}" type="parTrans" cxnId="{0E721646-B7CD-46CF-9339-EE19C6EBD2B9}">
      <dgm:prSet/>
      <dgm:spPr/>
      <dgm:t>
        <a:bodyPr/>
        <a:lstStyle/>
        <a:p>
          <a:endParaRPr lang="es-ES"/>
        </a:p>
      </dgm:t>
    </dgm:pt>
    <dgm:pt modelId="{27CD95BB-A02F-4984-B628-FC97AC8E3EB0}" type="sibTrans" cxnId="{0E721646-B7CD-46CF-9339-EE19C6EBD2B9}">
      <dgm:prSet/>
      <dgm:spPr/>
      <dgm:t>
        <a:bodyPr/>
        <a:lstStyle/>
        <a:p>
          <a:endParaRPr lang="es-ES"/>
        </a:p>
      </dgm:t>
    </dgm:pt>
    <dgm:pt modelId="{466BD88A-78B9-4AEB-B796-EDE2477697BB}" type="pres">
      <dgm:prSet presAssocID="{D894AEE4-4731-48AB-8B0E-33739ED0D0A8}" presName="Name0" presStyleCnt="0">
        <dgm:presLayoutVars>
          <dgm:dir/>
          <dgm:resizeHandles val="exact"/>
        </dgm:presLayoutVars>
      </dgm:prSet>
      <dgm:spPr/>
    </dgm:pt>
    <dgm:pt modelId="{A1C0CE39-A586-4D82-AFA2-2CDC2FA170CB}" type="pres">
      <dgm:prSet presAssocID="{D894AEE4-4731-48AB-8B0E-33739ED0D0A8}" presName="vNodes" presStyleCnt="0"/>
      <dgm:spPr/>
    </dgm:pt>
    <dgm:pt modelId="{E46EF2E8-E695-40B0-8D99-08A1BC4CB64E}" type="pres">
      <dgm:prSet presAssocID="{E7BC4E0D-B8CD-48DD-A8D1-8F207F8C8C22}" presName="node" presStyleLbl="node1" presStyleIdx="0" presStyleCnt="3" custScaleX="199061" custScaleY="119208">
        <dgm:presLayoutVars>
          <dgm:bulletEnabled val="1"/>
        </dgm:presLayoutVars>
      </dgm:prSet>
      <dgm:spPr/>
      <dgm:t>
        <a:bodyPr/>
        <a:lstStyle/>
        <a:p>
          <a:endParaRPr lang="es-ES"/>
        </a:p>
      </dgm:t>
    </dgm:pt>
    <dgm:pt modelId="{15EB80E3-EF77-4057-91BF-B8DA465FC90B}" type="pres">
      <dgm:prSet presAssocID="{1E17CA9F-AECD-49D0-85D3-3803EA35EFBC}" presName="spacerT" presStyleCnt="0"/>
      <dgm:spPr/>
    </dgm:pt>
    <dgm:pt modelId="{1801B2B4-583B-4AB5-983C-5174A2A8E286}" type="pres">
      <dgm:prSet presAssocID="{1E17CA9F-AECD-49D0-85D3-3803EA35EFBC}" presName="sibTrans" presStyleLbl="sibTrans2D1" presStyleIdx="0" presStyleCnt="2"/>
      <dgm:spPr/>
      <dgm:t>
        <a:bodyPr/>
        <a:lstStyle/>
        <a:p>
          <a:endParaRPr lang="es-MX"/>
        </a:p>
      </dgm:t>
    </dgm:pt>
    <dgm:pt modelId="{27D1F0AB-EB5E-4CD7-80F6-DB084E04BA05}" type="pres">
      <dgm:prSet presAssocID="{1E17CA9F-AECD-49D0-85D3-3803EA35EFBC}" presName="spacerB" presStyleCnt="0"/>
      <dgm:spPr/>
    </dgm:pt>
    <dgm:pt modelId="{EF0AB4DC-E9FD-4530-9112-9CEE9529E593}" type="pres">
      <dgm:prSet presAssocID="{68A9E4B6-3353-4667-8EC9-53ECEBBBD055}" presName="node" presStyleLbl="node1" presStyleIdx="1" presStyleCnt="3" custScaleX="202786" custScaleY="109809">
        <dgm:presLayoutVars>
          <dgm:bulletEnabled val="1"/>
        </dgm:presLayoutVars>
      </dgm:prSet>
      <dgm:spPr/>
      <dgm:t>
        <a:bodyPr/>
        <a:lstStyle/>
        <a:p>
          <a:endParaRPr lang="es-MX"/>
        </a:p>
      </dgm:t>
    </dgm:pt>
    <dgm:pt modelId="{A01C2C4B-0CDE-4ADD-91F5-00281477E74D}" type="pres">
      <dgm:prSet presAssocID="{D894AEE4-4731-48AB-8B0E-33739ED0D0A8}" presName="sibTransLast" presStyleLbl="sibTrans2D1" presStyleIdx="1" presStyleCnt="2"/>
      <dgm:spPr/>
      <dgm:t>
        <a:bodyPr/>
        <a:lstStyle/>
        <a:p>
          <a:endParaRPr lang="es-MX"/>
        </a:p>
      </dgm:t>
    </dgm:pt>
    <dgm:pt modelId="{B13EB381-2DCC-4D76-864E-E663A4BE9172}" type="pres">
      <dgm:prSet presAssocID="{D894AEE4-4731-48AB-8B0E-33739ED0D0A8}" presName="connectorText" presStyleLbl="sibTrans2D1" presStyleIdx="1" presStyleCnt="2"/>
      <dgm:spPr/>
      <dgm:t>
        <a:bodyPr/>
        <a:lstStyle/>
        <a:p>
          <a:endParaRPr lang="es-MX"/>
        </a:p>
      </dgm:t>
    </dgm:pt>
    <dgm:pt modelId="{904C66B0-508E-4B79-B2C4-D90C36FC0E1D}" type="pres">
      <dgm:prSet presAssocID="{D894AEE4-4731-48AB-8B0E-33739ED0D0A8}" presName="lastNode" presStyleLbl="node1" presStyleIdx="2" presStyleCnt="3">
        <dgm:presLayoutVars>
          <dgm:bulletEnabled val="1"/>
        </dgm:presLayoutVars>
      </dgm:prSet>
      <dgm:spPr/>
      <dgm:t>
        <a:bodyPr/>
        <a:lstStyle/>
        <a:p>
          <a:endParaRPr lang="es-ES"/>
        </a:p>
      </dgm:t>
    </dgm:pt>
  </dgm:ptLst>
  <dgm:cxnLst>
    <dgm:cxn modelId="{AF7C8715-35C9-4D80-A1DB-8AEFCE376D24}" type="presOf" srcId="{E7BC4E0D-B8CD-48DD-A8D1-8F207F8C8C22}" destId="{E46EF2E8-E695-40B0-8D99-08A1BC4CB64E}" srcOrd="0" destOrd="0" presId="urn:microsoft.com/office/officeart/2005/8/layout/equation2"/>
    <dgm:cxn modelId="{0A82D3F6-8DB6-4E8A-8A68-BC3CC2E8F47F}" type="presOf" srcId="{1E17CA9F-AECD-49D0-85D3-3803EA35EFBC}" destId="{1801B2B4-583B-4AB5-983C-5174A2A8E286}" srcOrd="0" destOrd="0" presId="urn:microsoft.com/office/officeart/2005/8/layout/equation2"/>
    <dgm:cxn modelId="{42971D0D-9973-4502-9D5E-163BA3326A1F}" type="presOf" srcId="{8068CF8F-BD28-49EF-926C-4DECC70A4B48}" destId="{A01C2C4B-0CDE-4ADD-91F5-00281477E74D}" srcOrd="0" destOrd="0" presId="urn:microsoft.com/office/officeart/2005/8/layout/equation2"/>
    <dgm:cxn modelId="{898B5275-C735-4BD0-A08C-7124E4D4EB59}" type="presOf" srcId="{4E8A560C-60ED-4306-9195-84718B60BC11}" destId="{904C66B0-508E-4B79-B2C4-D90C36FC0E1D}" srcOrd="0" destOrd="0" presId="urn:microsoft.com/office/officeart/2005/8/layout/equation2"/>
    <dgm:cxn modelId="{4880A5A7-9938-49D3-8F2D-E41692BF0751}" type="presOf" srcId="{8068CF8F-BD28-49EF-926C-4DECC70A4B48}" destId="{B13EB381-2DCC-4D76-864E-E663A4BE9172}" srcOrd="1" destOrd="0" presId="urn:microsoft.com/office/officeart/2005/8/layout/equation2"/>
    <dgm:cxn modelId="{D63DB45D-A000-4B8B-B87E-1E4B66013326}" type="presOf" srcId="{D894AEE4-4731-48AB-8B0E-33739ED0D0A8}" destId="{466BD88A-78B9-4AEB-B796-EDE2477697BB}" srcOrd="0" destOrd="0" presId="urn:microsoft.com/office/officeart/2005/8/layout/equation2"/>
    <dgm:cxn modelId="{8F45A56B-09F9-41AC-A2F8-F7ABA3DCEECF}" srcId="{D894AEE4-4731-48AB-8B0E-33739ED0D0A8}" destId="{68A9E4B6-3353-4667-8EC9-53ECEBBBD055}" srcOrd="1" destOrd="0" parTransId="{BC0B9438-BDD0-49F3-A018-4C5F939D82E4}" sibTransId="{8068CF8F-BD28-49EF-926C-4DECC70A4B48}"/>
    <dgm:cxn modelId="{FD8C1969-B3DF-49B9-BCAE-EB58CE40CEC1}" srcId="{D894AEE4-4731-48AB-8B0E-33739ED0D0A8}" destId="{E7BC4E0D-B8CD-48DD-A8D1-8F207F8C8C22}" srcOrd="0" destOrd="0" parTransId="{50A00782-FB21-4A83-B48C-D52B69BB87D1}" sibTransId="{1E17CA9F-AECD-49D0-85D3-3803EA35EFBC}"/>
    <dgm:cxn modelId="{0E721646-B7CD-46CF-9339-EE19C6EBD2B9}" srcId="{D894AEE4-4731-48AB-8B0E-33739ED0D0A8}" destId="{4E8A560C-60ED-4306-9195-84718B60BC11}" srcOrd="2" destOrd="0" parTransId="{65F4EFEF-B5AC-4A4E-ADDF-74B68D62511A}" sibTransId="{27CD95BB-A02F-4984-B628-FC97AC8E3EB0}"/>
    <dgm:cxn modelId="{EB173FA4-9A16-471D-8A4A-F54D45E1E9F2}" type="presOf" srcId="{68A9E4B6-3353-4667-8EC9-53ECEBBBD055}" destId="{EF0AB4DC-E9FD-4530-9112-9CEE9529E593}" srcOrd="0" destOrd="0" presId="urn:microsoft.com/office/officeart/2005/8/layout/equation2"/>
    <dgm:cxn modelId="{66EEEEF9-77FF-4D96-B9CB-0FF36075842E}" type="presParOf" srcId="{466BD88A-78B9-4AEB-B796-EDE2477697BB}" destId="{A1C0CE39-A586-4D82-AFA2-2CDC2FA170CB}" srcOrd="0" destOrd="0" presId="urn:microsoft.com/office/officeart/2005/8/layout/equation2"/>
    <dgm:cxn modelId="{18632C79-ECE0-4D56-B78F-5F9F2823F046}" type="presParOf" srcId="{A1C0CE39-A586-4D82-AFA2-2CDC2FA170CB}" destId="{E46EF2E8-E695-40B0-8D99-08A1BC4CB64E}" srcOrd="0" destOrd="0" presId="urn:microsoft.com/office/officeart/2005/8/layout/equation2"/>
    <dgm:cxn modelId="{3C1E1B63-D499-40B8-A2F5-FF463AEDA5D9}" type="presParOf" srcId="{A1C0CE39-A586-4D82-AFA2-2CDC2FA170CB}" destId="{15EB80E3-EF77-4057-91BF-B8DA465FC90B}" srcOrd="1" destOrd="0" presId="urn:microsoft.com/office/officeart/2005/8/layout/equation2"/>
    <dgm:cxn modelId="{A510E4A5-14A2-48B9-920A-FBA13F11C959}" type="presParOf" srcId="{A1C0CE39-A586-4D82-AFA2-2CDC2FA170CB}" destId="{1801B2B4-583B-4AB5-983C-5174A2A8E286}" srcOrd="2" destOrd="0" presId="urn:microsoft.com/office/officeart/2005/8/layout/equation2"/>
    <dgm:cxn modelId="{09CD8BFE-56D9-4FA4-9EE1-825C49CAD1D2}" type="presParOf" srcId="{A1C0CE39-A586-4D82-AFA2-2CDC2FA170CB}" destId="{27D1F0AB-EB5E-4CD7-80F6-DB084E04BA05}" srcOrd="3" destOrd="0" presId="urn:microsoft.com/office/officeart/2005/8/layout/equation2"/>
    <dgm:cxn modelId="{1E36D2BB-C019-4F9C-90E3-48AFEA356C0F}" type="presParOf" srcId="{A1C0CE39-A586-4D82-AFA2-2CDC2FA170CB}" destId="{EF0AB4DC-E9FD-4530-9112-9CEE9529E593}" srcOrd="4" destOrd="0" presId="urn:microsoft.com/office/officeart/2005/8/layout/equation2"/>
    <dgm:cxn modelId="{FE92BF7A-D9EA-44EE-B188-11BB66C09189}" type="presParOf" srcId="{466BD88A-78B9-4AEB-B796-EDE2477697BB}" destId="{A01C2C4B-0CDE-4ADD-91F5-00281477E74D}" srcOrd="1" destOrd="0" presId="urn:microsoft.com/office/officeart/2005/8/layout/equation2"/>
    <dgm:cxn modelId="{603F8F4F-8707-4E7A-978E-B36C91F59CAD}" type="presParOf" srcId="{A01C2C4B-0CDE-4ADD-91F5-00281477E74D}" destId="{B13EB381-2DCC-4D76-864E-E663A4BE9172}" srcOrd="0" destOrd="0" presId="urn:microsoft.com/office/officeart/2005/8/layout/equation2"/>
    <dgm:cxn modelId="{8AA11E24-520A-46BE-B2E2-EA1C646AFB4E}" type="presParOf" srcId="{466BD88A-78B9-4AEB-B796-EDE2477697BB}" destId="{904C66B0-508E-4B79-B2C4-D90C36FC0E1D}" srcOrd="2" destOrd="0" presId="urn:microsoft.com/office/officeart/2005/8/layout/equation2"/>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78CFEF26-FC3F-4A5A-9544-FA72ACA797BF}" type="doc">
      <dgm:prSet loTypeId="urn:microsoft.com/office/officeart/2005/8/layout/list1" loCatId="list" qsTypeId="urn:microsoft.com/office/officeart/2005/8/quickstyle/3d2" qsCatId="3D" csTypeId="urn:microsoft.com/office/officeart/2005/8/colors/colorful1#2" csCatId="colorful" phldr="1"/>
      <dgm:spPr/>
      <dgm:t>
        <a:bodyPr/>
        <a:lstStyle/>
        <a:p>
          <a:endParaRPr lang="es-ES"/>
        </a:p>
      </dgm:t>
    </dgm:pt>
    <dgm:pt modelId="{B51C54E4-3219-44D5-BA3C-C5854AB233AA}">
      <dgm:prSet phldrT="[Texto]" custT="1"/>
      <dgm:spPr/>
      <dgm:t>
        <a:bodyPr/>
        <a:lstStyle/>
        <a:p>
          <a:r>
            <a:rPr lang="es-MX" sz="2800" dirty="0" err="1" smtClean="0">
              <a:latin typeface="Arial" pitchFamily="34" charset="0"/>
              <a:cs typeface="Arial" pitchFamily="34" charset="0"/>
            </a:rPr>
            <a:t>Quesnay</a:t>
          </a:r>
          <a:r>
            <a:rPr lang="es-MX" sz="2800" dirty="0" smtClean="0">
              <a:latin typeface="Arial" pitchFamily="34" charset="0"/>
              <a:cs typeface="Arial" pitchFamily="34" charset="0"/>
            </a:rPr>
            <a:t>, 1776</a:t>
          </a:r>
          <a:endParaRPr lang="es-ES" sz="2800" dirty="0">
            <a:latin typeface="Arial" pitchFamily="34" charset="0"/>
            <a:cs typeface="Arial" pitchFamily="34" charset="0"/>
          </a:endParaRPr>
        </a:p>
      </dgm:t>
    </dgm:pt>
    <dgm:pt modelId="{F7DF23BD-43DC-4598-A897-DD1181F0974E}" type="parTrans" cxnId="{281ADBD7-2575-49B8-A7E7-811323D7E376}">
      <dgm:prSet/>
      <dgm:spPr/>
      <dgm:t>
        <a:bodyPr/>
        <a:lstStyle/>
        <a:p>
          <a:endParaRPr lang="es-ES"/>
        </a:p>
      </dgm:t>
    </dgm:pt>
    <dgm:pt modelId="{6EDEDFF7-982B-4F9F-A4E8-70DB454A1D2B}" type="sibTrans" cxnId="{281ADBD7-2575-49B8-A7E7-811323D7E376}">
      <dgm:prSet/>
      <dgm:spPr/>
      <dgm:t>
        <a:bodyPr/>
        <a:lstStyle/>
        <a:p>
          <a:endParaRPr lang="es-ES"/>
        </a:p>
      </dgm:t>
    </dgm:pt>
    <dgm:pt modelId="{78C6B232-1430-4BB5-B226-B574B0133342}">
      <dgm:prSet phldrT="[Texto]" custT="1"/>
      <dgm:spPr/>
      <dgm:t>
        <a:bodyPr/>
        <a:lstStyle/>
        <a:p>
          <a:r>
            <a:rPr lang="es-MX" sz="2400" dirty="0" smtClean="0">
              <a:latin typeface="Arial" pitchFamily="34" charset="0"/>
              <a:cs typeface="Arial" pitchFamily="34" charset="0"/>
            </a:rPr>
            <a:t>Organización para la Cooperación Económica Europea, 1950</a:t>
          </a:r>
          <a:endParaRPr lang="es-ES" sz="2400" dirty="0">
            <a:latin typeface="Arial" pitchFamily="34" charset="0"/>
            <a:cs typeface="Arial" pitchFamily="34" charset="0"/>
          </a:endParaRPr>
        </a:p>
      </dgm:t>
    </dgm:pt>
    <dgm:pt modelId="{E4567903-10B2-446B-B2E6-86AF48291FE6}" type="parTrans" cxnId="{DF2A2EEA-EA00-4E52-84D7-E84B53BDEC2B}">
      <dgm:prSet/>
      <dgm:spPr/>
      <dgm:t>
        <a:bodyPr/>
        <a:lstStyle/>
        <a:p>
          <a:endParaRPr lang="es-ES"/>
        </a:p>
      </dgm:t>
    </dgm:pt>
    <dgm:pt modelId="{C531BFB7-C00F-4CC9-982C-7581C260A644}" type="sibTrans" cxnId="{DF2A2EEA-EA00-4E52-84D7-E84B53BDEC2B}">
      <dgm:prSet/>
      <dgm:spPr/>
      <dgm:t>
        <a:bodyPr/>
        <a:lstStyle/>
        <a:p>
          <a:endParaRPr lang="es-ES"/>
        </a:p>
      </dgm:t>
    </dgm:pt>
    <dgm:pt modelId="{B2FA4EBB-4D6E-4C81-8931-46B46126ABBA}">
      <dgm:prSet phldrT="[Texto]" custT="1"/>
      <dgm:spPr/>
      <dgm:t>
        <a:bodyPr/>
        <a:lstStyle/>
        <a:p>
          <a:r>
            <a:rPr lang="es-MX" sz="2800" dirty="0" smtClean="0">
              <a:latin typeface="Arial" pitchFamily="34" charset="0"/>
              <a:cs typeface="Arial" pitchFamily="34" charset="0"/>
            </a:rPr>
            <a:t>Klein, 1965</a:t>
          </a:r>
          <a:endParaRPr lang="es-ES" sz="2800" dirty="0">
            <a:latin typeface="Arial" pitchFamily="34" charset="0"/>
            <a:cs typeface="Arial" pitchFamily="34" charset="0"/>
          </a:endParaRPr>
        </a:p>
      </dgm:t>
    </dgm:pt>
    <dgm:pt modelId="{AA61590E-07F6-4B73-8881-06D3E0076C03}" type="parTrans" cxnId="{E5B597D1-0FA5-4F91-BC1A-FF6650D9E72E}">
      <dgm:prSet/>
      <dgm:spPr/>
      <dgm:t>
        <a:bodyPr/>
        <a:lstStyle/>
        <a:p>
          <a:endParaRPr lang="es-ES"/>
        </a:p>
      </dgm:t>
    </dgm:pt>
    <dgm:pt modelId="{35BB0F56-2469-47BA-A60E-091078AECE6A}" type="sibTrans" cxnId="{E5B597D1-0FA5-4F91-BC1A-FF6650D9E72E}">
      <dgm:prSet/>
      <dgm:spPr/>
      <dgm:t>
        <a:bodyPr/>
        <a:lstStyle/>
        <a:p>
          <a:endParaRPr lang="es-ES"/>
        </a:p>
      </dgm:t>
    </dgm:pt>
    <dgm:pt modelId="{337B2E21-7D4E-42CC-A988-16BC62605744}" type="pres">
      <dgm:prSet presAssocID="{78CFEF26-FC3F-4A5A-9544-FA72ACA797BF}" presName="linear" presStyleCnt="0">
        <dgm:presLayoutVars>
          <dgm:dir/>
          <dgm:animLvl val="lvl"/>
          <dgm:resizeHandles val="exact"/>
        </dgm:presLayoutVars>
      </dgm:prSet>
      <dgm:spPr/>
      <dgm:t>
        <a:bodyPr/>
        <a:lstStyle/>
        <a:p>
          <a:endParaRPr lang="es-MX"/>
        </a:p>
      </dgm:t>
    </dgm:pt>
    <dgm:pt modelId="{4424CA0B-47E4-404A-BBCC-B5F641BAFC6B}" type="pres">
      <dgm:prSet presAssocID="{B51C54E4-3219-44D5-BA3C-C5854AB233AA}" presName="parentLin" presStyleCnt="0"/>
      <dgm:spPr/>
    </dgm:pt>
    <dgm:pt modelId="{81C728AA-FA9B-48E5-86D9-5922351D0D63}" type="pres">
      <dgm:prSet presAssocID="{B51C54E4-3219-44D5-BA3C-C5854AB233AA}" presName="parentLeftMargin" presStyleLbl="node1" presStyleIdx="0" presStyleCnt="3"/>
      <dgm:spPr/>
      <dgm:t>
        <a:bodyPr/>
        <a:lstStyle/>
        <a:p>
          <a:endParaRPr lang="es-MX"/>
        </a:p>
      </dgm:t>
    </dgm:pt>
    <dgm:pt modelId="{21C863F2-6450-45F4-AD28-AD811DBA4BC9}" type="pres">
      <dgm:prSet presAssocID="{B51C54E4-3219-44D5-BA3C-C5854AB233AA}" presName="parentText" presStyleLbl="node1" presStyleIdx="0" presStyleCnt="3" custScaleX="112706" custScaleY="279886">
        <dgm:presLayoutVars>
          <dgm:chMax val="0"/>
          <dgm:bulletEnabled val="1"/>
        </dgm:presLayoutVars>
      </dgm:prSet>
      <dgm:spPr/>
      <dgm:t>
        <a:bodyPr/>
        <a:lstStyle/>
        <a:p>
          <a:endParaRPr lang="es-ES"/>
        </a:p>
      </dgm:t>
    </dgm:pt>
    <dgm:pt modelId="{F9F00F8B-EE9D-4080-B27A-6E067845B4DE}" type="pres">
      <dgm:prSet presAssocID="{B51C54E4-3219-44D5-BA3C-C5854AB233AA}" presName="negativeSpace" presStyleCnt="0"/>
      <dgm:spPr/>
    </dgm:pt>
    <dgm:pt modelId="{E45149C8-4326-44B0-8664-E57A1B86598A}" type="pres">
      <dgm:prSet presAssocID="{B51C54E4-3219-44D5-BA3C-C5854AB233AA}" presName="childText" presStyleLbl="conFgAcc1" presStyleIdx="0" presStyleCnt="3">
        <dgm:presLayoutVars>
          <dgm:bulletEnabled val="1"/>
        </dgm:presLayoutVars>
      </dgm:prSet>
      <dgm:spPr/>
    </dgm:pt>
    <dgm:pt modelId="{9B664BC0-441B-44BB-B33A-AE29E868B089}" type="pres">
      <dgm:prSet presAssocID="{6EDEDFF7-982B-4F9F-A4E8-70DB454A1D2B}" presName="spaceBetweenRectangles" presStyleCnt="0"/>
      <dgm:spPr/>
    </dgm:pt>
    <dgm:pt modelId="{09F8CDAD-3195-4874-8BF5-7548FFBB5BD6}" type="pres">
      <dgm:prSet presAssocID="{78C6B232-1430-4BB5-B226-B574B0133342}" presName="parentLin" presStyleCnt="0"/>
      <dgm:spPr/>
    </dgm:pt>
    <dgm:pt modelId="{33969509-A052-429D-8E11-07AA76C31222}" type="pres">
      <dgm:prSet presAssocID="{78C6B232-1430-4BB5-B226-B574B0133342}" presName="parentLeftMargin" presStyleLbl="node1" presStyleIdx="0" presStyleCnt="3"/>
      <dgm:spPr/>
      <dgm:t>
        <a:bodyPr/>
        <a:lstStyle/>
        <a:p>
          <a:endParaRPr lang="es-MX"/>
        </a:p>
      </dgm:t>
    </dgm:pt>
    <dgm:pt modelId="{31597FC6-9409-4FB5-AE46-4C72B6BAAD37}" type="pres">
      <dgm:prSet presAssocID="{78C6B232-1430-4BB5-B226-B574B0133342}" presName="parentText" presStyleLbl="node1" presStyleIdx="1" presStyleCnt="3" custScaleX="120505" custScaleY="227477">
        <dgm:presLayoutVars>
          <dgm:chMax val="0"/>
          <dgm:bulletEnabled val="1"/>
        </dgm:presLayoutVars>
      </dgm:prSet>
      <dgm:spPr/>
      <dgm:t>
        <a:bodyPr/>
        <a:lstStyle/>
        <a:p>
          <a:endParaRPr lang="es-ES"/>
        </a:p>
      </dgm:t>
    </dgm:pt>
    <dgm:pt modelId="{D702BB65-8FD3-45A0-8D5B-2F4B29039263}" type="pres">
      <dgm:prSet presAssocID="{78C6B232-1430-4BB5-B226-B574B0133342}" presName="negativeSpace" presStyleCnt="0"/>
      <dgm:spPr/>
    </dgm:pt>
    <dgm:pt modelId="{672AD6F1-6FFE-4289-8E97-26ED8D7B0C98}" type="pres">
      <dgm:prSet presAssocID="{78C6B232-1430-4BB5-B226-B574B0133342}" presName="childText" presStyleLbl="conFgAcc1" presStyleIdx="1" presStyleCnt="3">
        <dgm:presLayoutVars>
          <dgm:bulletEnabled val="1"/>
        </dgm:presLayoutVars>
      </dgm:prSet>
      <dgm:spPr/>
    </dgm:pt>
    <dgm:pt modelId="{9A14550C-0505-4169-BCCC-5EA5E77D4819}" type="pres">
      <dgm:prSet presAssocID="{C531BFB7-C00F-4CC9-982C-7581C260A644}" presName="spaceBetweenRectangles" presStyleCnt="0"/>
      <dgm:spPr/>
    </dgm:pt>
    <dgm:pt modelId="{EE585AAC-34F2-4475-8D8C-6AC549A919E3}" type="pres">
      <dgm:prSet presAssocID="{B2FA4EBB-4D6E-4C81-8931-46B46126ABBA}" presName="parentLin" presStyleCnt="0"/>
      <dgm:spPr/>
    </dgm:pt>
    <dgm:pt modelId="{B80DAA69-8AC7-49B3-8B2B-B0E7B9BFE8EB}" type="pres">
      <dgm:prSet presAssocID="{B2FA4EBB-4D6E-4C81-8931-46B46126ABBA}" presName="parentLeftMargin" presStyleLbl="node1" presStyleIdx="1" presStyleCnt="3"/>
      <dgm:spPr/>
      <dgm:t>
        <a:bodyPr/>
        <a:lstStyle/>
        <a:p>
          <a:endParaRPr lang="es-MX"/>
        </a:p>
      </dgm:t>
    </dgm:pt>
    <dgm:pt modelId="{EA783F39-A5AB-44AE-B408-19CE3709296A}" type="pres">
      <dgm:prSet presAssocID="{B2FA4EBB-4D6E-4C81-8931-46B46126ABBA}" presName="parentText" presStyleLbl="node1" presStyleIdx="2" presStyleCnt="3" custScaleX="120250" custScaleY="257016">
        <dgm:presLayoutVars>
          <dgm:chMax val="0"/>
          <dgm:bulletEnabled val="1"/>
        </dgm:presLayoutVars>
      </dgm:prSet>
      <dgm:spPr/>
      <dgm:t>
        <a:bodyPr/>
        <a:lstStyle/>
        <a:p>
          <a:endParaRPr lang="es-MX"/>
        </a:p>
      </dgm:t>
    </dgm:pt>
    <dgm:pt modelId="{6C6C282B-4351-4D07-B101-E1BCF6D6CC4D}" type="pres">
      <dgm:prSet presAssocID="{B2FA4EBB-4D6E-4C81-8931-46B46126ABBA}" presName="negativeSpace" presStyleCnt="0"/>
      <dgm:spPr/>
    </dgm:pt>
    <dgm:pt modelId="{CB493075-E2D8-4AFD-BDD1-B1A04AD3B307}" type="pres">
      <dgm:prSet presAssocID="{B2FA4EBB-4D6E-4C81-8931-46B46126ABBA}" presName="childText" presStyleLbl="conFgAcc1" presStyleIdx="2" presStyleCnt="3">
        <dgm:presLayoutVars>
          <dgm:bulletEnabled val="1"/>
        </dgm:presLayoutVars>
      </dgm:prSet>
      <dgm:spPr/>
    </dgm:pt>
  </dgm:ptLst>
  <dgm:cxnLst>
    <dgm:cxn modelId="{E5B597D1-0FA5-4F91-BC1A-FF6650D9E72E}" srcId="{78CFEF26-FC3F-4A5A-9544-FA72ACA797BF}" destId="{B2FA4EBB-4D6E-4C81-8931-46B46126ABBA}" srcOrd="2" destOrd="0" parTransId="{AA61590E-07F6-4B73-8881-06D3E0076C03}" sibTransId="{35BB0F56-2469-47BA-A60E-091078AECE6A}"/>
    <dgm:cxn modelId="{A51EA5F8-C59C-4C56-BA5F-4BDB4A9EAED3}" type="presOf" srcId="{78C6B232-1430-4BB5-B226-B574B0133342}" destId="{33969509-A052-429D-8E11-07AA76C31222}" srcOrd="0" destOrd="0" presId="urn:microsoft.com/office/officeart/2005/8/layout/list1"/>
    <dgm:cxn modelId="{05331613-8AC8-44A1-9579-BA1F0C98BF64}" type="presOf" srcId="{78C6B232-1430-4BB5-B226-B574B0133342}" destId="{31597FC6-9409-4FB5-AE46-4C72B6BAAD37}" srcOrd="1" destOrd="0" presId="urn:microsoft.com/office/officeart/2005/8/layout/list1"/>
    <dgm:cxn modelId="{9AA117AE-4CBE-40DD-BFF1-C88A34A92818}" type="presOf" srcId="{B2FA4EBB-4D6E-4C81-8931-46B46126ABBA}" destId="{B80DAA69-8AC7-49B3-8B2B-B0E7B9BFE8EB}" srcOrd="0" destOrd="0" presId="urn:microsoft.com/office/officeart/2005/8/layout/list1"/>
    <dgm:cxn modelId="{79446E71-403D-4284-9A65-A22C3E9F9091}" type="presOf" srcId="{B51C54E4-3219-44D5-BA3C-C5854AB233AA}" destId="{81C728AA-FA9B-48E5-86D9-5922351D0D63}" srcOrd="0" destOrd="0" presId="urn:microsoft.com/office/officeart/2005/8/layout/list1"/>
    <dgm:cxn modelId="{F55379B0-CFAC-47BE-BEFB-14C0F1587F68}" type="presOf" srcId="{B51C54E4-3219-44D5-BA3C-C5854AB233AA}" destId="{21C863F2-6450-45F4-AD28-AD811DBA4BC9}" srcOrd="1" destOrd="0" presId="urn:microsoft.com/office/officeart/2005/8/layout/list1"/>
    <dgm:cxn modelId="{FB38A375-23AC-4222-A7A0-B151D3F8C65C}" type="presOf" srcId="{B2FA4EBB-4D6E-4C81-8931-46B46126ABBA}" destId="{EA783F39-A5AB-44AE-B408-19CE3709296A}" srcOrd="1" destOrd="0" presId="urn:microsoft.com/office/officeart/2005/8/layout/list1"/>
    <dgm:cxn modelId="{DF2A2EEA-EA00-4E52-84D7-E84B53BDEC2B}" srcId="{78CFEF26-FC3F-4A5A-9544-FA72ACA797BF}" destId="{78C6B232-1430-4BB5-B226-B574B0133342}" srcOrd="1" destOrd="0" parTransId="{E4567903-10B2-446B-B2E6-86AF48291FE6}" sibTransId="{C531BFB7-C00F-4CC9-982C-7581C260A644}"/>
    <dgm:cxn modelId="{281ADBD7-2575-49B8-A7E7-811323D7E376}" srcId="{78CFEF26-FC3F-4A5A-9544-FA72ACA797BF}" destId="{B51C54E4-3219-44D5-BA3C-C5854AB233AA}" srcOrd="0" destOrd="0" parTransId="{F7DF23BD-43DC-4598-A897-DD1181F0974E}" sibTransId="{6EDEDFF7-982B-4F9F-A4E8-70DB454A1D2B}"/>
    <dgm:cxn modelId="{11E70575-5592-4964-9334-4B9086519B10}" type="presOf" srcId="{78CFEF26-FC3F-4A5A-9544-FA72ACA797BF}" destId="{337B2E21-7D4E-42CC-A988-16BC62605744}" srcOrd="0" destOrd="0" presId="urn:microsoft.com/office/officeart/2005/8/layout/list1"/>
    <dgm:cxn modelId="{1B6605C2-4B4E-46B4-AC51-66C44783E648}" type="presParOf" srcId="{337B2E21-7D4E-42CC-A988-16BC62605744}" destId="{4424CA0B-47E4-404A-BBCC-B5F641BAFC6B}" srcOrd="0" destOrd="0" presId="urn:microsoft.com/office/officeart/2005/8/layout/list1"/>
    <dgm:cxn modelId="{3D2E0925-3FB1-4A5C-8898-C5DD7267BEDC}" type="presParOf" srcId="{4424CA0B-47E4-404A-BBCC-B5F641BAFC6B}" destId="{81C728AA-FA9B-48E5-86D9-5922351D0D63}" srcOrd="0" destOrd="0" presId="urn:microsoft.com/office/officeart/2005/8/layout/list1"/>
    <dgm:cxn modelId="{2E5DC6D4-E23F-4D33-AB3B-B763F23A1C26}" type="presParOf" srcId="{4424CA0B-47E4-404A-BBCC-B5F641BAFC6B}" destId="{21C863F2-6450-45F4-AD28-AD811DBA4BC9}" srcOrd="1" destOrd="0" presId="urn:microsoft.com/office/officeart/2005/8/layout/list1"/>
    <dgm:cxn modelId="{3665EA84-0D65-4326-8D72-9C259C73F61E}" type="presParOf" srcId="{337B2E21-7D4E-42CC-A988-16BC62605744}" destId="{F9F00F8B-EE9D-4080-B27A-6E067845B4DE}" srcOrd="1" destOrd="0" presId="urn:microsoft.com/office/officeart/2005/8/layout/list1"/>
    <dgm:cxn modelId="{3E504BAA-2EC1-49E3-9184-2C6E033F7F10}" type="presParOf" srcId="{337B2E21-7D4E-42CC-A988-16BC62605744}" destId="{E45149C8-4326-44B0-8664-E57A1B86598A}" srcOrd="2" destOrd="0" presId="urn:microsoft.com/office/officeart/2005/8/layout/list1"/>
    <dgm:cxn modelId="{31876E87-9B7A-42BB-A493-AD1D0C24C574}" type="presParOf" srcId="{337B2E21-7D4E-42CC-A988-16BC62605744}" destId="{9B664BC0-441B-44BB-B33A-AE29E868B089}" srcOrd="3" destOrd="0" presId="urn:microsoft.com/office/officeart/2005/8/layout/list1"/>
    <dgm:cxn modelId="{50F1DB71-A2BD-4434-A99A-24962647F984}" type="presParOf" srcId="{337B2E21-7D4E-42CC-A988-16BC62605744}" destId="{09F8CDAD-3195-4874-8BF5-7548FFBB5BD6}" srcOrd="4" destOrd="0" presId="urn:microsoft.com/office/officeart/2005/8/layout/list1"/>
    <dgm:cxn modelId="{179BD6F6-7F20-4BC0-89C8-9B8A790400D3}" type="presParOf" srcId="{09F8CDAD-3195-4874-8BF5-7548FFBB5BD6}" destId="{33969509-A052-429D-8E11-07AA76C31222}" srcOrd="0" destOrd="0" presId="urn:microsoft.com/office/officeart/2005/8/layout/list1"/>
    <dgm:cxn modelId="{FD7F4399-9073-448A-B090-23F5BC03B0D0}" type="presParOf" srcId="{09F8CDAD-3195-4874-8BF5-7548FFBB5BD6}" destId="{31597FC6-9409-4FB5-AE46-4C72B6BAAD37}" srcOrd="1" destOrd="0" presId="urn:microsoft.com/office/officeart/2005/8/layout/list1"/>
    <dgm:cxn modelId="{1145F42A-595D-4FB1-8835-3A142939E5DC}" type="presParOf" srcId="{337B2E21-7D4E-42CC-A988-16BC62605744}" destId="{D702BB65-8FD3-45A0-8D5B-2F4B29039263}" srcOrd="5" destOrd="0" presId="urn:microsoft.com/office/officeart/2005/8/layout/list1"/>
    <dgm:cxn modelId="{E89A3E45-C2B0-4E56-B3C0-A3C449640D02}" type="presParOf" srcId="{337B2E21-7D4E-42CC-A988-16BC62605744}" destId="{672AD6F1-6FFE-4289-8E97-26ED8D7B0C98}" srcOrd="6" destOrd="0" presId="urn:microsoft.com/office/officeart/2005/8/layout/list1"/>
    <dgm:cxn modelId="{840AD213-426F-45E6-8E3E-CC5DEB19D143}" type="presParOf" srcId="{337B2E21-7D4E-42CC-A988-16BC62605744}" destId="{9A14550C-0505-4169-BCCC-5EA5E77D4819}" srcOrd="7" destOrd="0" presId="urn:microsoft.com/office/officeart/2005/8/layout/list1"/>
    <dgm:cxn modelId="{B0CF294E-5F5E-4999-9F28-465EEDB8BA0A}" type="presParOf" srcId="{337B2E21-7D4E-42CC-A988-16BC62605744}" destId="{EE585AAC-34F2-4475-8D8C-6AC549A919E3}" srcOrd="8" destOrd="0" presId="urn:microsoft.com/office/officeart/2005/8/layout/list1"/>
    <dgm:cxn modelId="{A9CAE147-49FB-4F86-BED7-80E1CE746F2A}" type="presParOf" srcId="{EE585AAC-34F2-4475-8D8C-6AC549A919E3}" destId="{B80DAA69-8AC7-49B3-8B2B-B0E7B9BFE8EB}" srcOrd="0" destOrd="0" presId="urn:microsoft.com/office/officeart/2005/8/layout/list1"/>
    <dgm:cxn modelId="{539FDF67-FB1E-4E4E-9B4C-5E4CD450087D}" type="presParOf" srcId="{EE585AAC-34F2-4475-8D8C-6AC549A919E3}" destId="{EA783F39-A5AB-44AE-B408-19CE3709296A}" srcOrd="1" destOrd="0" presId="urn:microsoft.com/office/officeart/2005/8/layout/list1"/>
    <dgm:cxn modelId="{F7FD2C90-4466-4308-9B72-50A8F4FE0CE4}" type="presParOf" srcId="{337B2E21-7D4E-42CC-A988-16BC62605744}" destId="{6C6C282B-4351-4D07-B101-E1BCF6D6CC4D}" srcOrd="9" destOrd="0" presId="urn:microsoft.com/office/officeart/2005/8/layout/list1"/>
    <dgm:cxn modelId="{9DFDE940-69BE-4F97-BA17-7B967CFBD78D}" type="presParOf" srcId="{337B2E21-7D4E-42CC-A988-16BC62605744}" destId="{CB493075-E2D8-4AFD-BDD1-B1A04AD3B307}" srcOrd="10" destOrd="0" presId="urn:microsoft.com/office/officeart/2005/8/layout/list1"/>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47381FF3-B643-4D81-82A3-9D92E699D416}" type="doc">
      <dgm:prSet loTypeId="urn:microsoft.com/office/officeart/2005/8/layout/pyramid2" loCatId="list" qsTypeId="urn:microsoft.com/office/officeart/2005/8/quickstyle/simple3" qsCatId="simple" csTypeId="urn:microsoft.com/office/officeart/2005/8/colors/accent2_2" csCatId="accent2" phldr="1"/>
      <dgm:spPr/>
    </dgm:pt>
    <dgm:pt modelId="{14FFAC96-C514-4FD9-AA00-16C6935B0523}">
      <dgm:prSet phldrT="[Texto]" custT="1"/>
      <dgm:spPr/>
      <dgm:t>
        <a:bodyPr/>
        <a:lstStyle/>
        <a:p>
          <a:r>
            <a:rPr lang="es-MX" sz="2000" dirty="0" smtClean="0">
              <a:latin typeface="Arial" pitchFamily="34" charset="0"/>
              <a:cs typeface="Arial" pitchFamily="34" charset="0"/>
            </a:rPr>
            <a:t>Competitividad</a:t>
          </a:r>
          <a:endParaRPr lang="es-ES" sz="2000" dirty="0">
            <a:latin typeface="Arial" pitchFamily="34" charset="0"/>
            <a:cs typeface="Arial" pitchFamily="34" charset="0"/>
          </a:endParaRPr>
        </a:p>
      </dgm:t>
    </dgm:pt>
    <dgm:pt modelId="{9AFFBD1C-40B8-4145-AB27-E781138543CA}" type="parTrans" cxnId="{EF054E2A-BB29-4331-A8D5-72BAAC90B36F}">
      <dgm:prSet/>
      <dgm:spPr/>
      <dgm:t>
        <a:bodyPr/>
        <a:lstStyle/>
        <a:p>
          <a:endParaRPr lang="es-ES"/>
        </a:p>
      </dgm:t>
    </dgm:pt>
    <dgm:pt modelId="{45D63351-EBC8-4DAD-8180-5AAC8D3B8D42}" type="sibTrans" cxnId="{EF054E2A-BB29-4331-A8D5-72BAAC90B36F}">
      <dgm:prSet/>
      <dgm:spPr/>
      <dgm:t>
        <a:bodyPr/>
        <a:lstStyle/>
        <a:p>
          <a:endParaRPr lang="es-ES"/>
        </a:p>
      </dgm:t>
    </dgm:pt>
    <dgm:pt modelId="{1AC9EFFB-5E8D-4339-A841-4118E9D3DA16}">
      <dgm:prSet phldrT="[Texto]"/>
      <dgm:spPr/>
      <dgm:t>
        <a:bodyPr/>
        <a:lstStyle/>
        <a:p>
          <a:r>
            <a:rPr lang="es-MX" dirty="0" smtClean="0">
              <a:latin typeface="Arial" pitchFamily="34" charset="0"/>
              <a:cs typeface="Arial" pitchFamily="34" charset="0"/>
            </a:rPr>
            <a:t>Eficiencia y Localización de Recursos</a:t>
          </a:r>
          <a:endParaRPr lang="es-ES" dirty="0">
            <a:latin typeface="Arial" pitchFamily="34" charset="0"/>
            <a:cs typeface="Arial" pitchFamily="34" charset="0"/>
          </a:endParaRPr>
        </a:p>
      </dgm:t>
    </dgm:pt>
    <dgm:pt modelId="{1175A4F2-8806-4830-98E3-7AB9F42FA32B}" type="parTrans" cxnId="{2EC096F4-4458-4D0F-9D8C-7C6D16A91C08}">
      <dgm:prSet/>
      <dgm:spPr/>
      <dgm:t>
        <a:bodyPr/>
        <a:lstStyle/>
        <a:p>
          <a:endParaRPr lang="es-ES"/>
        </a:p>
      </dgm:t>
    </dgm:pt>
    <dgm:pt modelId="{DFD8866F-C411-4C9F-89C1-123250DDC24E}" type="sibTrans" cxnId="{2EC096F4-4458-4D0F-9D8C-7C6D16A91C08}">
      <dgm:prSet/>
      <dgm:spPr/>
      <dgm:t>
        <a:bodyPr/>
        <a:lstStyle/>
        <a:p>
          <a:endParaRPr lang="es-ES"/>
        </a:p>
      </dgm:t>
    </dgm:pt>
    <dgm:pt modelId="{3BE34406-F0FB-480A-AE85-64A24B876B81}">
      <dgm:prSet phldrT="[Texto]"/>
      <dgm:spPr/>
      <dgm:t>
        <a:bodyPr/>
        <a:lstStyle/>
        <a:p>
          <a:r>
            <a:rPr lang="es-MX" dirty="0" smtClean="0">
              <a:latin typeface="Arial" pitchFamily="34" charset="0"/>
              <a:cs typeface="Arial" pitchFamily="34" charset="0"/>
            </a:rPr>
            <a:t>Crecimiento Económico</a:t>
          </a:r>
          <a:endParaRPr lang="es-ES" dirty="0">
            <a:latin typeface="Arial" pitchFamily="34" charset="0"/>
            <a:cs typeface="Arial" pitchFamily="34" charset="0"/>
          </a:endParaRPr>
        </a:p>
      </dgm:t>
    </dgm:pt>
    <dgm:pt modelId="{67CC547F-9A28-4964-BE62-77565F42A00A}" type="parTrans" cxnId="{C7280901-03E7-44B7-8B5A-0C0AF655B108}">
      <dgm:prSet/>
      <dgm:spPr/>
      <dgm:t>
        <a:bodyPr/>
        <a:lstStyle/>
        <a:p>
          <a:endParaRPr lang="es-ES"/>
        </a:p>
      </dgm:t>
    </dgm:pt>
    <dgm:pt modelId="{C6E377D7-155B-4F82-841B-84C7AF10309C}" type="sibTrans" cxnId="{C7280901-03E7-44B7-8B5A-0C0AF655B108}">
      <dgm:prSet/>
      <dgm:spPr/>
      <dgm:t>
        <a:bodyPr/>
        <a:lstStyle/>
        <a:p>
          <a:endParaRPr lang="es-ES"/>
        </a:p>
      </dgm:t>
    </dgm:pt>
    <dgm:pt modelId="{5F6C2DF8-6815-4095-8371-43CFADC641BB}" type="pres">
      <dgm:prSet presAssocID="{47381FF3-B643-4D81-82A3-9D92E699D416}" presName="compositeShape" presStyleCnt="0">
        <dgm:presLayoutVars>
          <dgm:dir/>
          <dgm:resizeHandles/>
        </dgm:presLayoutVars>
      </dgm:prSet>
      <dgm:spPr/>
    </dgm:pt>
    <dgm:pt modelId="{5A9A7D67-0229-46E8-ACBA-B661168B4C6A}" type="pres">
      <dgm:prSet presAssocID="{47381FF3-B643-4D81-82A3-9D92E699D416}" presName="pyramid" presStyleLbl="node1" presStyleIdx="0" presStyleCnt="1"/>
      <dgm:spPr/>
    </dgm:pt>
    <dgm:pt modelId="{D30C7E9F-2743-49BC-87EE-43CCF84D9381}" type="pres">
      <dgm:prSet presAssocID="{47381FF3-B643-4D81-82A3-9D92E699D416}" presName="theList" presStyleCnt="0"/>
      <dgm:spPr/>
    </dgm:pt>
    <dgm:pt modelId="{1F59B06D-3BB0-4044-9B82-5EA2CE25CA50}" type="pres">
      <dgm:prSet presAssocID="{14FFAC96-C514-4FD9-AA00-16C6935B0523}" presName="aNode" presStyleLbl="fgAcc1" presStyleIdx="0" presStyleCnt="3">
        <dgm:presLayoutVars>
          <dgm:bulletEnabled val="1"/>
        </dgm:presLayoutVars>
      </dgm:prSet>
      <dgm:spPr/>
      <dgm:t>
        <a:bodyPr/>
        <a:lstStyle/>
        <a:p>
          <a:endParaRPr lang="es-ES"/>
        </a:p>
      </dgm:t>
    </dgm:pt>
    <dgm:pt modelId="{28086698-C0CC-45AF-BE32-A23447329025}" type="pres">
      <dgm:prSet presAssocID="{14FFAC96-C514-4FD9-AA00-16C6935B0523}" presName="aSpace" presStyleCnt="0"/>
      <dgm:spPr/>
    </dgm:pt>
    <dgm:pt modelId="{97834CEC-8C26-47B6-AE62-BFFBBA629732}" type="pres">
      <dgm:prSet presAssocID="{1AC9EFFB-5E8D-4339-A841-4118E9D3DA16}" presName="aNode" presStyleLbl="fgAcc1" presStyleIdx="1" presStyleCnt="3">
        <dgm:presLayoutVars>
          <dgm:bulletEnabled val="1"/>
        </dgm:presLayoutVars>
      </dgm:prSet>
      <dgm:spPr/>
      <dgm:t>
        <a:bodyPr/>
        <a:lstStyle/>
        <a:p>
          <a:endParaRPr lang="es-ES"/>
        </a:p>
      </dgm:t>
    </dgm:pt>
    <dgm:pt modelId="{2CBF897E-C85A-49EB-8248-45238851506D}" type="pres">
      <dgm:prSet presAssocID="{1AC9EFFB-5E8D-4339-A841-4118E9D3DA16}" presName="aSpace" presStyleCnt="0"/>
      <dgm:spPr/>
    </dgm:pt>
    <dgm:pt modelId="{41CB28A7-FAED-4742-931F-62FFC6CD000C}" type="pres">
      <dgm:prSet presAssocID="{3BE34406-F0FB-480A-AE85-64A24B876B81}" presName="aNode" presStyleLbl="fgAcc1" presStyleIdx="2" presStyleCnt="3">
        <dgm:presLayoutVars>
          <dgm:bulletEnabled val="1"/>
        </dgm:presLayoutVars>
      </dgm:prSet>
      <dgm:spPr/>
      <dgm:t>
        <a:bodyPr/>
        <a:lstStyle/>
        <a:p>
          <a:endParaRPr lang="es-ES"/>
        </a:p>
      </dgm:t>
    </dgm:pt>
    <dgm:pt modelId="{990A53BA-9964-4013-802F-4B9F00F0E26F}" type="pres">
      <dgm:prSet presAssocID="{3BE34406-F0FB-480A-AE85-64A24B876B81}" presName="aSpace" presStyleCnt="0"/>
      <dgm:spPr/>
    </dgm:pt>
  </dgm:ptLst>
  <dgm:cxnLst>
    <dgm:cxn modelId="{EF054E2A-BB29-4331-A8D5-72BAAC90B36F}" srcId="{47381FF3-B643-4D81-82A3-9D92E699D416}" destId="{14FFAC96-C514-4FD9-AA00-16C6935B0523}" srcOrd="0" destOrd="0" parTransId="{9AFFBD1C-40B8-4145-AB27-E781138543CA}" sibTransId="{45D63351-EBC8-4DAD-8180-5AAC8D3B8D42}"/>
    <dgm:cxn modelId="{C7280901-03E7-44B7-8B5A-0C0AF655B108}" srcId="{47381FF3-B643-4D81-82A3-9D92E699D416}" destId="{3BE34406-F0FB-480A-AE85-64A24B876B81}" srcOrd="2" destOrd="0" parTransId="{67CC547F-9A28-4964-BE62-77565F42A00A}" sibTransId="{C6E377D7-155B-4F82-841B-84C7AF10309C}"/>
    <dgm:cxn modelId="{20898EAB-CAAA-4F2F-8FB6-BE4695ECBCB9}" type="presOf" srcId="{3BE34406-F0FB-480A-AE85-64A24B876B81}" destId="{41CB28A7-FAED-4742-931F-62FFC6CD000C}" srcOrd="0" destOrd="0" presId="urn:microsoft.com/office/officeart/2005/8/layout/pyramid2"/>
    <dgm:cxn modelId="{2EC096F4-4458-4D0F-9D8C-7C6D16A91C08}" srcId="{47381FF3-B643-4D81-82A3-9D92E699D416}" destId="{1AC9EFFB-5E8D-4339-A841-4118E9D3DA16}" srcOrd="1" destOrd="0" parTransId="{1175A4F2-8806-4830-98E3-7AB9F42FA32B}" sibTransId="{DFD8866F-C411-4C9F-89C1-123250DDC24E}"/>
    <dgm:cxn modelId="{B0A7603B-FD27-48E8-81F2-9FC1F4119D5F}" type="presOf" srcId="{1AC9EFFB-5E8D-4339-A841-4118E9D3DA16}" destId="{97834CEC-8C26-47B6-AE62-BFFBBA629732}" srcOrd="0" destOrd="0" presId="urn:microsoft.com/office/officeart/2005/8/layout/pyramid2"/>
    <dgm:cxn modelId="{EFD6495B-51BF-4ED4-AAEB-7EDAE9F5BCF0}" type="presOf" srcId="{47381FF3-B643-4D81-82A3-9D92E699D416}" destId="{5F6C2DF8-6815-4095-8371-43CFADC641BB}" srcOrd="0" destOrd="0" presId="urn:microsoft.com/office/officeart/2005/8/layout/pyramid2"/>
    <dgm:cxn modelId="{0BED3A1C-2B3B-4514-9A80-8403E390E8C7}" type="presOf" srcId="{14FFAC96-C514-4FD9-AA00-16C6935B0523}" destId="{1F59B06D-3BB0-4044-9B82-5EA2CE25CA50}" srcOrd="0" destOrd="0" presId="urn:microsoft.com/office/officeart/2005/8/layout/pyramid2"/>
    <dgm:cxn modelId="{48FA22B0-9764-4523-BBE5-0D1ED6861F74}" type="presParOf" srcId="{5F6C2DF8-6815-4095-8371-43CFADC641BB}" destId="{5A9A7D67-0229-46E8-ACBA-B661168B4C6A}" srcOrd="0" destOrd="0" presId="urn:microsoft.com/office/officeart/2005/8/layout/pyramid2"/>
    <dgm:cxn modelId="{27000348-DBF7-4C23-87B8-7ACBB6E60EF5}" type="presParOf" srcId="{5F6C2DF8-6815-4095-8371-43CFADC641BB}" destId="{D30C7E9F-2743-49BC-87EE-43CCF84D9381}" srcOrd="1" destOrd="0" presId="urn:microsoft.com/office/officeart/2005/8/layout/pyramid2"/>
    <dgm:cxn modelId="{07B48FF4-1B24-4CB1-9C97-B866F9C57046}" type="presParOf" srcId="{D30C7E9F-2743-49BC-87EE-43CCF84D9381}" destId="{1F59B06D-3BB0-4044-9B82-5EA2CE25CA50}" srcOrd="0" destOrd="0" presId="urn:microsoft.com/office/officeart/2005/8/layout/pyramid2"/>
    <dgm:cxn modelId="{D3BEB842-48C1-4F39-9076-220AC56DA45F}" type="presParOf" srcId="{D30C7E9F-2743-49BC-87EE-43CCF84D9381}" destId="{28086698-C0CC-45AF-BE32-A23447329025}" srcOrd="1" destOrd="0" presId="urn:microsoft.com/office/officeart/2005/8/layout/pyramid2"/>
    <dgm:cxn modelId="{32E47DB0-0793-4864-98AD-55F3CA6DC8E9}" type="presParOf" srcId="{D30C7E9F-2743-49BC-87EE-43CCF84D9381}" destId="{97834CEC-8C26-47B6-AE62-BFFBBA629732}" srcOrd="2" destOrd="0" presId="urn:microsoft.com/office/officeart/2005/8/layout/pyramid2"/>
    <dgm:cxn modelId="{C72DDDD9-1D60-4977-9354-01D2B6498C46}" type="presParOf" srcId="{D30C7E9F-2743-49BC-87EE-43CCF84D9381}" destId="{2CBF897E-C85A-49EB-8248-45238851506D}" srcOrd="3" destOrd="0" presId="urn:microsoft.com/office/officeart/2005/8/layout/pyramid2"/>
    <dgm:cxn modelId="{6FE2DABD-BC21-44A0-9C00-C717A615A3B6}" type="presParOf" srcId="{D30C7E9F-2743-49BC-87EE-43CCF84D9381}" destId="{41CB28A7-FAED-4742-931F-62FFC6CD000C}" srcOrd="4" destOrd="0" presId="urn:microsoft.com/office/officeart/2005/8/layout/pyramid2"/>
    <dgm:cxn modelId="{7F69F055-78DC-4365-A5C4-9892A267EBB9}" type="presParOf" srcId="{D30C7E9F-2743-49BC-87EE-43CCF84D9381}" destId="{990A53BA-9964-4013-802F-4B9F00F0E26F}" srcOrd="5" destOrd="0" presId="urn:microsoft.com/office/officeart/2005/8/layout/pyramid2"/>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55DA6365-208B-4A95-996A-FBB0389708B8}" type="doc">
      <dgm:prSet loTypeId="urn:microsoft.com/office/officeart/2005/8/layout/process2" loCatId="process" qsTypeId="urn:microsoft.com/office/officeart/2005/8/quickstyle/simple1" qsCatId="simple" csTypeId="urn:microsoft.com/office/officeart/2005/8/colors/accent1_2" csCatId="accent1" phldr="1"/>
      <dgm:spPr/>
    </dgm:pt>
    <dgm:pt modelId="{4A4F0B02-B41E-40F2-A176-C494D90AFAD5}">
      <dgm:prSet phldrT="[Texto]"/>
      <dgm:spPr/>
      <dgm:t>
        <a:bodyPr/>
        <a:lstStyle/>
        <a:p>
          <a:r>
            <a:rPr lang="es-MX" dirty="0" smtClean="0"/>
            <a:t>FACTORES QUE AFECTAN LA PRODUCTIVIDAD</a:t>
          </a:r>
          <a:endParaRPr lang="es-ES" dirty="0"/>
        </a:p>
      </dgm:t>
    </dgm:pt>
    <dgm:pt modelId="{963FC58A-182A-47A8-BB92-3A168A09D71D}" type="parTrans" cxnId="{BDBDB9A3-E3A4-4328-8044-AAD9DC91A7A7}">
      <dgm:prSet/>
      <dgm:spPr/>
      <dgm:t>
        <a:bodyPr/>
        <a:lstStyle/>
        <a:p>
          <a:endParaRPr lang="es-ES"/>
        </a:p>
      </dgm:t>
    </dgm:pt>
    <dgm:pt modelId="{F4B20243-3F99-46F8-AAAC-B5853270969B}" type="sibTrans" cxnId="{BDBDB9A3-E3A4-4328-8044-AAD9DC91A7A7}">
      <dgm:prSet/>
      <dgm:spPr/>
      <dgm:t>
        <a:bodyPr/>
        <a:lstStyle/>
        <a:p>
          <a:endParaRPr lang="es-ES"/>
        </a:p>
      </dgm:t>
    </dgm:pt>
    <dgm:pt modelId="{043DCFC4-4FC1-4E14-943B-56FCBE02CB71}">
      <dgm:prSet phldrT="[Texto]"/>
      <dgm:spPr/>
      <dgm:t>
        <a:bodyPr/>
        <a:lstStyle/>
        <a:p>
          <a:r>
            <a:rPr lang="es-MX" dirty="0" smtClean="0"/>
            <a:t>Calidad de recursos humanos</a:t>
          </a:r>
          <a:endParaRPr lang="es-ES" dirty="0"/>
        </a:p>
      </dgm:t>
    </dgm:pt>
    <dgm:pt modelId="{CF0FE233-E38E-4C68-90E3-E8626B4E0794}" type="parTrans" cxnId="{4EC9CCFB-3093-4ECB-9CED-A9EA93A1B4D7}">
      <dgm:prSet/>
      <dgm:spPr/>
      <dgm:t>
        <a:bodyPr/>
        <a:lstStyle/>
        <a:p>
          <a:endParaRPr lang="es-ES"/>
        </a:p>
      </dgm:t>
    </dgm:pt>
    <dgm:pt modelId="{FFB94A50-A5C3-447C-9989-CD28667814DF}" type="sibTrans" cxnId="{4EC9CCFB-3093-4ECB-9CED-A9EA93A1B4D7}">
      <dgm:prSet/>
      <dgm:spPr/>
      <dgm:t>
        <a:bodyPr/>
        <a:lstStyle/>
        <a:p>
          <a:endParaRPr lang="es-ES"/>
        </a:p>
      </dgm:t>
    </dgm:pt>
    <dgm:pt modelId="{A01A14E3-2ED4-4FE8-99B7-C0F7B54F3442}">
      <dgm:prSet phldrT="[Texto]"/>
      <dgm:spPr/>
      <dgm:t>
        <a:bodyPr/>
        <a:lstStyle/>
        <a:p>
          <a:r>
            <a:rPr lang="es-MX" dirty="0" smtClean="0"/>
            <a:t>Leyes y </a:t>
          </a:r>
          <a:r>
            <a:rPr lang="es-MX" smtClean="0"/>
            <a:t>normas gubernamentales</a:t>
          </a:r>
          <a:endParaRPr lang="es-ES"/>
        </a:p>
      </dgm:t>
    </dgm:pt>
    <dgm:pt modelId="{7152D2AD-B5E5-45FB-BEA2-D41C40A9043F}" type="parTrans" cxnId="{CA0DF3CC-F2F7-4300-94C8-4801BA493235}">
      <dgm:prSet/>
      <dgm:spPr/>
      <dgm:t>
        <a:bodyPr/>
        <a:lstStyle/>
        <a:p>
          <a:endParaRPr lang="es-ES"/>
        </a:p>
      </dgm:t>
    </dgm:pt>
    <dgm:pt modelId="{CE76F4A3-C9D3-4948-956C-16366D5AA5F6}" type="sibTrans" cxnId="{CA0DF3CC-F2F7-4300-94C8-4801BA493235}">
      <dgm:prSet/>
      <dgm:spPr/>
      <dgm:t>
        <a:bodyPr/>
        <a:lstStyle/>
        <a:p>
          <a:endParaRPr lang="es-ES"/>
        </a:p>
      </dgm:t>
    </dgm:pt>
    <dgm:pt modelId="{C15F25C0-9816-4887-AD11-8F31E67280EE}">
      <dgm:prSet phldrT="[Texto]"/>
      <dgm:spPr/>
      <dgm:t>
        <a:bodyPr/>
        <a:lstStyle/>
        <a:p>
          <a:r>
            <a:rPr lang="es-MX" dirty="0" smtClean="0"/>
            <a:t>Inversión</a:t>
          </a:r>
          <a:endParaRPr lang="es-ES" dirty="0"/>
        </a:p>
      </dgm:t>
    </dgm:pt>
    <dgm:pt modelId="{C1645784-2D01-4010-8649-274A3318E639}" type="parTrans" cxnId="{18E3E718-1FAD-4B46-97FF-873747E9CACE}">
      <dgm:prSet/>
      <dgm:spPr/>
      <dgm:t>
        <a:bodyPr/>
        <a:lstStyle/>
        <a:p>
          <a:endParaRPr lang="es-ES"/>
        </a:p>
      </dgm:t>
    </dgm:pt>
    <dgm:pt modelId="{96BBF090-3352-45BF-B04E-912BB37B6F18}" type="sibTrans" cxnId="{18E3E718-1FAD-4B46-97FF-873747E9CACE}">
      <dgm:prSet/>
      <dgm:spPr/>
      <dgm:t>
        <a:bodyPr/>
        <a:lstStyle/>
        <a:p>
          <a:endParaRPr lang="es-ES"/>
        </a:p>
      </dgm:t>
    </dgm:pt>
    <dgm:pt modelId="{698A30B1-FBFC-4EA4-8E8C-C91563D18B22}">
      <dgm:prSet phldrT="[Texto]"/>
      <dgm:spPr/>
      <dgm:t>
        <a:bodyPr/>
        <a:lstStyle/>
        <a:p>
          <a:r>
            <a:rPr lang="es-MX" dirty="0" smtClean="0"/>
            <a:t>Razón capital  trabajo</a:t>
          </a:r>
          <a:endParaRPr lang="es-ES" dirty="0"/>
        </a:p>
      </dgm:t>
    </dgm:pt>
    <dgm:pt modelId="{B4A0BC36-93A1-426F-B214-4623B17406C1}" type="parTrans" cxnId="{6857EFEE-FBEE-40CD-B077-269751DF4AF6}">
      <dgm:prSet/>
      <dgm:spPr/>
      <dgm:t>
        <a:bodyPr/>
        <a:lstStyle/>
        <a:p>
          <a:endParaRPr lang="es-ES"/>
        </a:p>
      </dgm:t>
    </dgm:pt>
    <dgm:pt modelId="{6C795E74-70BC-4486-B01F-C1A08C20C0B5}" type="sibTrans" cxnId="{6857EFEE-FBEE-40CD-B077-269751DF4AF6}">
      <dgm:prSet/>
      <dgm:spPr/>
      <dgm:t>
        <a:bodyPr/>
        <a:lstStyle/>
        <a:p>
          <a:endParaRPr lang="es-ES"/>
        </a:p>
      </dgm:t>
    </dgm:pt>
    <dgm:pt modelId="{D2B17970-CC20-42EE-AFD7-FD00E71A77D7}">
      <dgm:prSet phldrT="[Texto]"/>
      <dgm:spPr/>
      <dgm:t>
        <a:bodyPr/>
        <a:lstStyle/>
        <a:p>
          <a:r>
            <a:rPr lang="es-MX" dirty="0" smtClean="0"/>
            <a:t>Desarrollo  científico y tecnológico</a:t>
          </a:r>
          <a:endParaRPr lang="es-ES" dirty="0"/>
        </a:p>
      </dgm:t>
    </dgm:pt>
    <dgm:pt modelId="{5CFB3082-4522-4B9B-8827-80923B10D2E5}" type="parTrans" cxnId="{F93CF1E7-1793-47F4-8E64-062F4BEE4BB4}">
      <dgm:prSet/>
      <dgm:spPr/>
      <dgm:t>
        <a:bodyPr/>
        <a:lstStyle/>
        <a:p>
          <a:endParaRPr lang="es-ES"/>
        </a:p>
      </dgm:t>
    </dgm:pt>
    <dgm:pt modelId="{97AE185F-EDC2-479A-996C-F638EA44DE9B}" type="sibTrans" cxnId="{F93CF1E7-1793-47F4-8E64-062F4BEE4BB4}">
      <dgm:prSet/>
      <dgm:spPr/>
      <dgm:t>
        <a:bodyPr/>
        <a:lstStyle/>
        <a:p>
          <a:endParaRPr lang="es-ES"/>
        </a:p>
      </dgm:t>
    </dgm:pt>
    <dgm:pt modelId="{D2230404-C5C7-4304-AEAC-6749DA8BEDC7}" type="pres">
      <dgm:prSet presAssocID="{55DA6365-208B-4A95-996A-FBB0389708B8}" presName="linearFlow" presStyleCnt="0">
        <dgm:presLayoutVars>
          <dgm:resizeHandles val="exact"/>
        </dgm:presLayoutVars>
      </dgm:prSet>
      <dgm:spPr/>
    </dgm:pt>
    <dgm:pt modelId="{F3BBB4D9-856D-4685-8EDE-1D75EF36A78D}" type="pres">
      <dgm:prSet presAssocID="{4A4F0B02-B41E-40F2-A176-C494D90AFAD5}" presName="node" presStyleLbl="node1" presStyleIdx="0" presStyleCnt="6">
        <dgm:presLayoutVars>
          <dgm:bulletEnabled val="1"/>
        </dgm:presLayoutVars>
      </dgm:prSet>
      <dgm:spPr/>
      <dgm:t>
        <a:bodyPr/>
        <a:lstStyle/>
        <a:p>
          <a:endParaRPr lang="es-ES"/>
        </a:p>
      </dgm:t>
    </dgm:pt>
    <dgm:pt modelId="{DE52A014-6A40-40A1-A285-9714602D253A}" type="pres">
      <dgm:prSet presAssocID="{F4B20243-3F99-46F8-AAAC-B5853270969B}" presName="sibTrans" presStyleLbl="sibTrans2D1" presStyleIdx="0" presStyleCnt="5"/>
      <dgm:spPr/>
      <dgm:t>
        <a:bodyPr/>
        <a:lstStyle/>
        <a:p>
          <a:endParaRPr lang="es-MX"/>
        </a:p>
      </dgm:t>
    </dgm:pt>
    <dgm:pt modelId="{3971F486-8125-42AC-8666-E8C93F638856}" type="pres">
      <dgm:prSet presAssocID="{F4B20243-3F99-46F8-AAAC-B5853270969B}" presName="connectorText" presStyleLbl="sibTrans2D1" presStyleIdx="0" presStyleCnt="5"/>
      <dgm:spPr/>
      <dgm:t>
        <a:bodyPr/>
        <a:lstStyle/>
        <a:p>
          <a:endParaRPr lang="es-MX"/>
        </a:p>
      </dgm:t>
    </dgm:pt>
    <dgm:pt modelId="{0FE116B2-2BE2-45F7-8D8F-15A71DAF301D}" type="pres">
      <dgm:prSet presAssocID="{043DCFC4-4FC1-4E14-943B-56FCBE02CB71}" presName="node" presStyleLbl="node1" presStyleIdx="1" presStyleCnt="6">
        <dgm:presLayoutVars>
          <dgm:bulletEnabled val="1"/>
        </dgm:presLayoutVars>
      </dgm:prSet>
      <dgm:spPr/>
      <dgm:t>
        <a:bodyPr/>
        <a:lstStyle/>
        <a:p>
          <a:endParaRPr lang="es-ES"/>
        </a:p>
      </dgm:t>
    </dgm:pt>
    <dgm:pt modelId="{7B9B1337-3545-4744-8672-EF6814394C5D}" type="pres">
      <dgm:prSet presAssocID="{FFB94A50-A5C3-447C-9989-CD28667814DF}" presName="sibTrans" presStyleLbl="sibTrans2D1" presStyleIdx="1" presStyleCnt="5"/>
      <dgm:spPr/>
      <dgm:t>
        <a:bodyPr/>
        <a:lstStyle/>
        <a:p>
          <a:endParaRPr lang="es-MX"/>
        </a:p>
      </dgm:t>
    </dgm:pt>
    <dgm:pt modelId="{E08DD466-4665-4BE2-9A8D-BC2AB1055204}" type="pres">
      <dgm:prSet presAssocID="{FFB94A50-A5C3-447C-9989-CD28667814DF}" presName="connectorText" presStyleLbl="sibTrans2D1" presStyleIdx="1" presStyleCnt="5"/>
      <dgm:spPr/>
      <dgm:t>
        <a:bodyPr/>
        <a:lstStyle/>
        <a:p>
          <a:endParaRPr lang="es-MX"/>
        </a:p>
      </dgm:t>
    </dgm:pt>
    <dgm:pt modelId="{C7FAD51A-5051-4230-94E3-05E02D3F9E1D}" type="pres">
      <dgm:prSet presAssocID="{C15F25C0-9816-4887-AD11-8F31E67280EE}" presName="node" presStyleLbl="node1" presStyleIdx="2" presStyleCnt="6">
        <dgm:presLayoutVars>
          <dgm:bulletEnabled val="1"/>
        </dgm:presLayoutVars>
      </dgm:prSet>
      <dgm:spPr/>
      <dgm:t>
        <a:bodyPr/>
        <a:lstStyle/>
        <a:p>
          <a:endParaRPr lang="es-MX"/>
        </a:p>
      </dgm:t>
    </dgm:pt>
    <dgm:pt modelId="{02902D83-81B0-4C97-870B-62BCD4B41FE1}" type="pres">
      <dgm:prSet presAssocID="{96BBF090-3352-45BF-B04E-912BB37B6F18}" presName="sibTrans" presStyleLbl="sibTrans2D1" presStyleIdx="2" presStyleCnt="5"/>
      <dgm:spPr/>
      <dgm:t>
        <a:bodyPr/>
        <a:lstStyle/>
        <a:p>
          <a:endParaRPr lang="es-MX"/>
        </a:p>
      </dgm:t>
    </dgm:pt>
    <dgm:pt modelId="{3F833B21-7EEF-4923-B9E7-A461F8EC8884}" type="pres">
      <dgm:prSet presAssocID="{96BBF090-3352-45BF-B04E-912BB37B6F18}" presName="connectorText" presStyleLbl="sibTrans2D1" presStyleIdx="2" presStyleCnt="5"/>
      <dgm:spPr/>
      <dgm:t>
        <a:bodyPr/>
        <a:lstStyle/>
        <a:p>
          <a:endParaRPr lang="es-MX"/>
        </a:p>
      </dgm:t>
    </dgm:pt>
    <dgm:pt modelId="{5D18C247-A585-4525-9DD4-BFE84D75049E}" type="pres">
      <dgm:prSet presAssocID="{698A30B1-FBFC-4EA4-8E8C-C91563D18B22}" presName="node" presStyleLbl="node1" presStyleIdx="3" presStyleCnt="6">
        <dgm:presLayoutVars>
          <dgm:bulletEnabled val="1"/>
        </dgm:presLayoutVars>
      </dgm:prSet>
      <dgm:spPr/>
      <dgm:t>
        <a:bodyPr/>
        <a:lstStyle/>
        <a:p>
          <a:endParaRPr lang="es-ES"/>
        </a:p>
      </dgm:t>
    </dgm:pt>
    <dgm:pt modelId="{040DB01D-4DFA-44ED-A04F-401790F95D8C}" type="pres">
      <dgm:prSet presAssocID="{6C795E74-70BC-4486-B01F-C1A08C20C0B5}" presName="sibTrans" presStyleLbl="sibTrans2D1" presStyleIdx="3" presStyleCnt="5"/>
      <dgm:spPr/>
      <dgm:t>
        <a:bodyPr/>
        <a:lstStyle/>
        <a:p>
          <a:endParaRPr lang="es-MX"/>
        </a:p>
      </dgm:t>
    </dgm:pt>
    <dgm:pt modelId="{6823C6C1-59F0-4B3D-9548-634E22025030}" type="pres">
      <dgm:prSet presAssocID="{6C795E74-70BC-4486-B01F-C1A08C20C0B5}" presName="connectorText" presStyleLbl="sibTrans2D1" presStyleIdx="3" presStyleCnt="5"/>
      <dgm:spPr/>
      <dgm:t>
        <a:bodyPr/>
        <a:lstStyle/>
        <a:p>
          <a:endParaRPr lang="es-MX"/>
        </a:p>
      </dgm:t>
    </dgm:pt>
    <dgm:pt modelId="{98F35D03-FCAD-46B4-AA5B-BBADA3C2ACEC}" type="pres">
      <dgm:prSet presAssocID="{D2B17970-CC20-42EE-AFD7-FD00E71A77D7}" presName="node" presStyleLbl="node1" presStyleIdx="4" presStyleCnt="6">
        <dgm:presLayoutVars>
          <dgm:bulletEnabled val="1"/>
        </dgm:presLayoutVars>
      </dgm:prSet>
      <dgm:spPr/>
      <dgm:t>
        <a:bodyPr/>
        <a:lstStyle/>
        <a:p>
          <a:endParaRPr lang="es-MX"/>
        </a:p>
      </dgm:t>
    </dgm:pt>
    <dgm:pt modelId="{E83C05E0-6DDF-4DCC-A04C-6B02415D4AFE}" type="pres">
      <dgm:prSet presAssocID="{97AE185F-EDC2-479A-996C-F638EA44DE9B}" presName="sibTrans" presStyleLbl="sibTrans2D1" presStyleIdx="4" presStyleCnt="5"/>
      <dgm:spPr/>
      <dgm:t>
        <a:bodyPr/>
        <a:lstStyle/>
        <a:p>
          <a:endParaRPr lang="es-MX"/>
        </a:p>
      </dgm:t>
    </dgm:pt>
    <dgm:pt modelId="{13B8967F-0601-4117-BEC1-17B790E77C43}" type="pres">
      <dgm:prSet presAssocID="{97AE185F-EDC2-479A-996C-F638EA44DE9B}" presName="connectorText" presStyleLbl="sibTrans2D1" presStyleIdx="4" presStyleCnt="5"/>
      <dgm:spPr/>
      <dgm:t>
        <a:bodyPr/>
        <a:lstStyle/>
        <a:p>
          <a:endParaRPr lang="es-MX"/>
        </a:p>
      </dgm:t>
    </dgm:pt>
    <dgm:pt modelId="{B3723340-812C-44AE-B9D4-A20835A19DFE}" type="pres">
      <dgm:prSet presAssocID="{A01A14E3-2ED4-4FE8-99B7-C0F7B54F3442}" presName="node" presStyleLbl="node1" presStyleIdx="5" presStyleCnt="6">
        <dgm:presLayoutVars>
          <dgm:bulletEnabled val="1"/>
        </dgm:presLayoutVars>
      </dgm:prSet>
      <dgm:spPr/>
      <dgm:t>
        <a:bodyPr/>
        <a:lstStyle/>
        <a:p>
          <a:endParaRPr lang="es-MX"/>
        </a:p>
      </dgm:t>
    </dgm:pt>
  </dgm:ptLst>
  <dgm:cxnLst>
    <dgm:cxn modelId="{37BB5249-3E6A-46B7-B722-FB69356ACFD1}" type="presOf" srcId="{96BBF090-3352-45BF-B04E-912BB37B6F18}" destId="{3F833B21-7EEF-4923-B9E7-A461F8EC8884}" srcOrd="1" destOrd="0" presId="urn:microsoft.com/office/officeart/2005/8/layout/process2"/>
    <dgm:cxn modelId="{CA0DF3CC-F2F7-4300-94C8-4801BA493235}" srcId="{55DA6365-208B-4A95-996A-FBB0389708B8}" destId="{A01A14E3-2ED4-4FE8-99B7-C0F7B54F3442}" srcOrd="5" destOrd="0" parTransId="{7152D2AD-B5E5-45FB-BEA2-D41C40A9043F}" sibTransId="{CE76F4A3-C9D3-4948-956C-16366D5AA5F6}"/>
    <dgm:cxn modelId="{DC87324F-4A5B-42F5-806E-9813FFEB7C74}" type="presOf" srcId="{97AE185F-EDC2-479A-996C-F638EA44DE9B}" destId="{E83C05E0-6DDF-4DCC-A04C-6B02415D4AFE}" srcOrd="0" destOrd="0" presId="urn:microsoft.com/office/officeart/2005/8/layout/process2"/>
    <dgm:cxn modelId="{085254FE-5109-4168-983B-B3A80F398DF9}" type="presOf" srcId="{6C795E74-70BC-4486-B01F-C1A08C20C0B5}" destId="{040DB01D-4DFA-44ED-A04F-401790F95D8C}" srcOrd="0" destOrd="0" presId="urn:microsoft.com/office/officeart/2005/8/layout/process2"/>
    <dgm:cxn modelId="{6857EFEE-FBEE-40CD-B077-269751DF4AF6}" srcId="{55DA6365-208B-4A95-996A-FBB0389708B8}" destId="{698A30B1-FBFC-4EA4-8E8C-C91563D18B22}" srcOrd="3" destOrd="0" parTransId="{B4A0BC36-93A1-426F-B214-4623B17406C1}" sibTransId="{6C795E74-70BC-4486-B01F-C1A08C20C0B5}"/>
    <dgm:cxn modelId="{7EE23CBC-A427-4CA9-B358-7D68156C9482}" type="presOf" srcId="{FFB94A50-A5C3-447C-9989-CD28667814DF}" destId="{E08DD466-4665-4BE2-9A8D-BC2AB1055204}" srcOrd="1" destOrd="0" presId="urn:microsoft.com/office/officeart/2005/8/layout/process2"/>
    <dgm:cxn modelId="{4C9930E8-7E83-4D05-83CD-DB6EFF17C426}" type="presOf" srcId="{6C795E74-70BC-4486-B01F-C1A08C20C0B5}" destId="{6823C6C1-59F0-4B3D-9548-634E22025030}" srcOrd="1" destOrd="0" presId="urn:microsoft.com/office/officeart/2005/8/layout/process2"/>
    <dgm:cxn modelId="{542BB084-5486-4FB3-AD36-0A51B29D8AC1}" type="presOf" srcId="{F4B20243-3F99-46F8-AAAC-B5853270969B}" destId="{DE52A014-6A40-40A1-A285-9714602D253A}" srcOrd="0" destOrd="0" presId="urn:microsoft.com/office/officeart/2005/8/layout/process2"/>
    <dgm:cxn modelId="{2F223E78-D3A5-4ECB-8766-04549736B0CE}" type="presOf" srcId="{A01A14E3-2ED4-4FE8-99B7-C0F7B54F3442}" destId="{B3723340-812C-44AE-B9D4-A20835A19DFE}" srcOrd="0" destOrd="0" presId="urn:microsoft.com/office/officeart/2005/8/layout/process2"/>
    <dgm:cxn modelId="{716C74F8-02C2-4D5C-97B8-E23023329211}" type="presOf" srcId="{55DA6365-208B-4A95-996A-FBB0389708B8}" destId="{D2230404-C5C7-4304-AEAC-6749DA8BEDC7}" srcOrd="0" destOrd="0" presId="urn:microsoft.com/office/officeart/2005/8/layout/process2"/>
    <dgm:cxn modelId="{F93CF1E7-1793-47F4-8E64-062F4BEE4BB4}" srcId="{55DA6365-208B-4A95-996A-FBB0389708B8}" destId="{D2B17970-CC20-42EE-AFD7-FD00E71A77D7}" srcOrd="4" destOrd="0" parTransId="{5CFB3082-4522-4B9B-8827-80923B10D2E5}" sibTransId="{97AE185F-EDC2-479A-996C-F638EA44DE9B}"/>
    <dgm:cxn modelId="{9E03D310-B205-433D-873F-9404F80912C2}" type="presOf" srcId="{F4B20243-3F99-46F8-AAAC-B5853270969B}" destId="{3971F486-8125-42AC-8666-E8C93F638856}" srcOrd="1" destOrd="0" presId="urn:microsoft.com/office/officeart/2005/8/layout/process2"/>
    <dgm:cxn modelId="{2B1F91B9-49CA-42CC-A865-5A0CE8570C46}" type="presOf" srcId="{043DCFC4-4FC1-4E14-943B-56FCBE02CB71}" destId="{0FE116B2-2BE2-45F7-8D8F-15A71DAF301D}" srcOrd="0" destOrd="0" presId="urn:microsoft.com/office/officeart/2005/8/layout/process2"/>
    <dgm:cxn modelId="{18E3E718-1FAD-4B46-97FF-873747E9CACE}" srcId="{55DA6365-208B-4A95-996A-FBB0389708B8}" destId="{C15F25C0-9816-4887-AD11-8F31E67280EE}" srcOrd="2" destOrd="0" parTransId="{C1645784-2D01-4010-8649-274A3318E639}" sibTransId="{96BBF090-3352-45BF-B04E-912BB37B6F18}"/>
    <dgm:cxn modelId="{DAE5F281-8273-4967-AA5B-ADA86CB7F5AC}" type="presOf" srcId="{96BBF090-3352-45BF-B04E-912BB37B6F18}" destId="{02902D83-81B0-4C97-870B-62BCD4B41FE1}" srcOrd="0" destOrd="0" presId="urn:microsoft.com/office/officeart/2005/8/layout/process2"/>
    <dgm:cxn modelId="{7990561A-E989-45B1-9863-237AD85950EB}" type="presOf" srcId="{C15F25C0-9816-4887-AD11-8F31E67280EE}" destId="{C7FAD51A-5051-4230-94E3-05E02D3F9E1D}" srcOrd="0" destOrd="0" presId="urn:microsoft.com/office/officeart/2005/8/layout/process2"/>
    <dgm:cxn modelId="{B4703D67-F360-414D-9618-0ECDB2D68B40}" type="presOf" srcId="{D2B17970-CC20-42EE-AFD7-FD00E71A77D7}" destId="{98F35D03-FCAD-46B4-AA5B-BBADA3C2ACEC}" srcOrd="0" destOrd="0" presId="urn:microsoft.com/office/officeart/2005/8/layout/process2"/>
    <dgm:cxn modelId="{4EC9CCFB-3093-4ECB-9CED-A9EA93A1B4D7}" srcId="{55DA6365-208B-4A95-996A-FBB0389708B8}" destId="{043DCFC4-4FC1-4E14-943B-56FCBE02CB71}" srcOrd="1" destOrd="0" parTransId="{CF0FE233-E38E-4C68-90E3-E8626B4E0794}" sibTransId="{FFB94A50-A5C3-447C-9989-CD28667814DF}"/>
    <dgm:cxn modelId="{BDBDB9A3-E3A4-4328-8044-AAD9DC91A7A7}" srcId="{55DA6365-208B-4A95-996A-FBB0389708B8}" destId="{4A4F0B02-B41E-40F2-A176-C494D90AFAD5}" srcOrd="0" destOrd="0" parTransId="{963FC58A-182A-47A8-BB92-3A168A09D71D}" sibTransId="{F4B20243-3F99-46F8-AAAC-B5853270969B}"/>
    <dgm:cxn modelId="{CC65C3E4-47D9-4EDF-96ED-723C10978E44}" type="presOf" srcId="{97AE185F-EDC2-479A-996C-F638EA44DE9B}" destId="{13B8967F-0601-4117-BEC1-17B790E77C43}" srcOrd="1" destOrd="0" presId="urn:microsoft.com/office/officeart/2005/8/layout/process2"/>
    <dgm:cxn modelId="{2FA92843-4FF4-4FC5-86AC-60FFD6EFB6BF}" type="presOf" srcId="{698A30B1-FBFC-4EA4-8E8C-C91563D18B22}" destId="{5D18C247-A585-4525-9DD4-BFE84D75049E}" srcOrd="0" destOrd="0" presId="urn:microsoft.com/office/officeart/2005/8/layout/process2"/>
    <dgm:cxn modelId="{72F11163-971D-450F-A8D3-58C52B46A8D7}" type="presOf" srcId="{4A4F0B02-B41E-40F2-A176-C494D90AFAD5}" destId="{F3BBB4D9-856D-4685-8EDE-1D75EF36A78D}" srcOrd="0" destOrd="0" presId="urn:microsoft.com/office/officeart/2005/8/layout/process2"/>
    <dgm:cxn modelId="{CF9CA05D-2C4A-490B-8F77-56247D7F01BD}" type="presOf" srcId="{FFB94A50-A5C3-447C-9989-CD28667814DF}" destId="{7B9B1337-3545-4744-8672-EF6814394C5D}" srcOrd="0" destOrd="0" presId="urn:microsoft.com/office/officeart/2005/8/layout/process2"/>
    <dgm:cxn modelId="{849CFE37-961A-4EDD-8794-36066B4F378E}" type="presParOf" srcId="{D2230404-C5C7-4304-AEAC-6749DA8BEDC7}" destId="{F3BBB4D9-856D-4685-8EDE-1D75EF36A78D}" srcOrd="0" destOrd="0" presId="urn:microsoft.com/office/officeart/2005/8/layout/process2"/>
    <dgm:cxn modelId="{DF3C6922-AE6C-4130-8E4E-83C7D6D2DF99}" type="presParOf" srcId="{D2230404-C5C7-4304-AEAC-6749DA8BEDC7}" destId="{DE52A014-6A40-40A1-A285-9714602D253A}" srcOrd="1" destOrd="0" presId="urn:microsoft.com/office/officeart/2005/8/layout/process2"/>
    <dgm:cxn modelId="{4E428A27-E4C8-4AFC-B087-DF4C547BFEBB}" type="presParOf" srcId="{DE52A014-6A40-40A1-A285-9714602D253A}" destId="{3971F486-8125-42AC-8666-E8C93F638856}" srcOrd="0" destOrd="0" presId="urn:microsoft.com/office/officeart/2005/8/layout/process2"/>
    <dgm:cxn modelId="{1DF62746-AF1F-49AE-989A-4966AADD5C7C}" type="presParOf" srcId="{D2230404-C5C7-4304-AEAC-6749DA8BEDC7}" destId="{0FE116B2-2BE2-45F7-8D8F-15A71DAF301D}" srcOrd="2" destOrd="0" presId="urn:microsoft.com/office/officeart/2005/8/layout/process2"/>
    <dgm:cxn modelId="{FB3E7EEB-B078-47A8-9E57-37ACDCAD2A9E}" type="presParOf" srcId="{D2230404-C5C7-4304-AEAC-6749DA8BEDC7}" destId="{7B9B1337-3545-4744-8672-EF6814394C5D}" srcOrd="3" destOrd="0" presId="urn:microsoft.com/office/officeart/2005/8/layout/process2"/>
    <dgm:cxn modelId="{AC909DE9-A8AC-464D-83A1-4649C7E99891}" type="presParOf" srcId="{7B9B1337-3545-4744-8672-EF6814394C5D}" destId="{E08DD466-4665-4BE2-9A8D-BC2AB1055204}" srcOrd="0" destOrd="0" presId="urn:microsoft.com/office/officeart/2005/8/layout/process2"/>
    <dgm:cxn modelId="{18FE5185-9E2A-44F3-B722-7BBA3ADA07B8}" type="presParOf" srcId="{D2230404-C5C7-4304-AEAC-6749DA8BEDC7}" destId="{C7FAD51A-5051-4230-94E3-05E02D3F9E1D}" srcOrd="4" destOrd="0" presId="urn:microsoft.com/office/officeart/2005/8/layout/process2"/>
    <dgm:cxn modelId="{E9D97A40-3A21-462F-9C0B-4663615B3E22}" type="presParOf" srcId="{D2230404-C5C7-4304-AEAC-6749DA8BEDC7}" destId="{02902D83-81B0-4C97-870B-62BCD4B41FE1}" srcOrd="5" destOrd="0" presId="urn:microsoft.com/office/officeart/2005/8/layout/process2"/>
    <dgm:cxn modelId="{5B1D2921-C11C-4735-88B5-8FB4C103476C}" type="presParOf" srcId="{02902D83-81B0-4C97-870B-62BCD4B41FE1}" destId="{3F833B21-7EEF-4923-B9E7-A461F8EC8884}" srcOrd="0" destOrd="0" presId="urn:microsoft.com/office/officeart/2005/8/layout/process2"/>
    <dgm:cxn modelId="{B258A079-8675-4686-8FB0-48B014D02FD0}" type="presParOf" srcId="{D2230404-C5C7-4304-AEAC-6749DA8BEDC7}" destId="{5D18C247-A585-4525-9DD4-BFE84D75049E}" srcOrd="6" destOrd="0" presId="urn:microsoft.com/office/officeart/2005/8/layout/process2"/>
    <dgm:cxn modelId="{70E5BFD0-FB7F-4F43-BDC1-5DE778340EBB}" type="presParOf" srcId="{D2230404-C5C7-4304-AEAC-6749DA8BEDC7}" destId="{040DB01D-4DFA-44ED-A04F-401790F95D8C}" srcOrd="7" destOrd="0" presId="urn:microsoft.com/office/officeart/2005/8/layout/process2"/>
    <dgm:cxn modelId="{AB5DC544-02BB-477F-B88C-80AF53F70334}" type="presParOf" srcId="{040DB01D-4DFA-44ED-A04F-401790F95D8C}" destId="{6823C6C1-59F0-4B3D-9548-634E22025030}" srcOrd="0" destOrd="0" presId="urn:microsoft.com/office/officeart/2005/8/layout/process2"/>
    <dgm:cxn modelId="{35F551F0-4E2A-44B9-ABD9-DFAF53A64F19}" type="presParOf" srcId="{D2230404-C5C7-4304-AEAC-6749DA8BEDC7}" destId="{98F35D03-FCAD-46B4-AA5B-BBADA3C2ACEC}" srcOrd="8" destOrd="0" presId="urn:microsoft.com/office/officeart/2005/8/layout/process2"/>
    <dgm:cxn modelId="{A4E61EC3-938F-49E5-89A6-1223C7A29AF2}" type="presParOf" srcId="{D2230404-C5C7-4304-AEAC-6749DA8BEDC7}" destId="{E83C05E0-6DDF-4DCC-A04C-6B02415D4AFE}" srcOrd="9" destOrd="0" presId="urn:microsoft.com/office/officeart/2005/8/layout/process2"/>
    <dgm:cxn modelId="{10B9C97F-9F68-4878-B175-5DBD708085D9}" type="presParOf" srcId="{E83C05E0-6DDF-4DCC-A04C-6B02415D4AFE}" destId="{13B8967F-0601-4117-BEC1-17B790E77C43}" srcOrd="0" destOrd="0" presId="urn:microsoft.com/office/officeart/2005/8/layout/process2"/>
    <dgm:cxn modelId="{9407EE85-914C-410A-B2AA-EC85E3DCDE4F}" type="presParOf" srcId="{D2230404-C5C7-4304-AEAC-6749DA8BEDC7}" destId="{B3723340-812C-44AE-B9D4-A20835A19DFE}" srcOrd="10" destOrd="0" presId="urn:microsoft.com/office/officeart/2005/8/layout/process2"/>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9AAC6319-A6EF-4A3B-B901-32F4A00727CB}" type="doc">
      <dgm:prSet loTypeId="urn:microsoft.com/office/officeart/2005/8/layout/radial3" loCatId="relationship" qsTypeId="urn:microsoft.com/office/officeart/2005/8/quickstyle/3d3" qsCatId="3D" csTypeId="urn:microsoft.com/office/officeart/2005/8/colors/colorful1#3" csCatId="colorful" phldr="1"/>
      <dgm:spPr/>
      <dgm:t>
        <a:bodyPr/>
        <a:lstStyle/>
        <a:p>
          <a:endParaRPr lang="es-ES"/>
        </a:p>
      </dgm:t>
    </dgm:pt>
    <dgm:pt modelId="{61453B4E-3C8E-4155-AAAA-09A47CA80900}">
      <dgm:prSet phldrT="[Texto]"/>
      <dgm:spPr/>
      <dgm:t>
        <a:bodyPr/>
        <a:lstStyle/>
        <a:p>
          <a:r>
            <a:rPr lang="es-ES" dirty="0" smtClean="0"/>
            <a:t>TIPOS DE PRODUCTIVIDAD</a:t>
          </a:r>
          <a:endParaRPr lang="es-ES" dirty="0"/>
        </a:p>
      </dgm:t>
    </dgm:pt>
    <dgm:pt modelId="{E8502283-EAE2-42DF-8399-F8FAD64F6E05}" type="parTrans" cxnId="{74A0CCCA-65F7-4EEB-AF53-BA11011FD6E3}">
      <dgm:prSet/>
      <dgm:spPr/>
      <dgm:t>
        <a:bodyPr/>
        <a:lstStyle/>
        <a:p>
          <a:endParaRPr lang="es-ES"/>
        </a:p>
      </dgm:t>
    </dgm:pt>
    <dgm:pt modelId="{1F3A6A42-55A9-48E5-A611-B375F0A3C9D0}" type="sibTrans" cxnId="{74A0CCCA-65F7-4EEB-AF53-BA11011FD6E3}">
      <dgm:prSet/>
      <dgm:spPr/>
      <dgm:t>
        <a:bodyPr/>
        <a:lstStyle/>
        <a:p>
          <a:endParaRPr lang="es-ES"/>
        </a:p>
      </dgm:t>
    </dgm:pt>
    <dgm:pt modelId="{A795679F-999C-4A7F-88E0-881C4166B68C}">
      <dgm:prSet phldrT="[Texto]" custT="1"/>
      <dgm:spPr/>
      <dgm:t>
        <a:bodyPr/>
        <a:lstStyle/>
        <a:p>
          <a:r>
            <a:rPr lang="es-ES" sz="1400" dirty="0" smtClean="0">
              <a:latin typeface="Arial" pitchFamily="34" charset="0"/>
              <a:cs typeface="Arial" pitchFamily="34" charset="0"/>
            </a:rPr>
            <a:t>Productividad de los factores</a:t>
          </a:r>
          <a:endParaRPr lang="es-ES" sz="1400" dirty="0">
            <a:latin typeface="Arial" pitchFamily="34" charset="0"/>
            <a:cs typeface="Arial" pitchFamily="34" charset="0"/>
          </a:endParaRPr>
        </a:p>
      </dgm:t>
    </dgm:pt>
    <dgm:pt modelId="{E39D045F-7248-4A42-AD93-91DB0F3E0237}" type="parTrans" cxnId="{8FE045B3-EA7A-437F-A1A0-617C822D6A9F}">
      <dgm:prSet/>
      <dgm:spPr/>
      <dgm:t>
        <a:bodyPr/>
        <a:lstStyle/>
        <a:p>
          <a:endParaRPr lang="es-ES"/>
        </a:p>
      </dgm:t>
    </dgm:pt>
    <dgm:pt modelId="{09492A3A-CE3F-4907-BDE6-737D624D41C0}" type="sibTrans" cxnId="{8FE045B3-EA7A-437F-A1A0-617C822D6A9F}">
      <dgm:prSet/>
      <dgm:spPr/>
      <dgm:t>
        <a:bodyPr/>
        <a:lstStyle/>
        <a:p>
          <a:endParaRPr lang="es-ES"/>
        </a:p>
      </dgm:t>
    </dgm:pt>
    <dgm:pt modelId="{443ABCC5-D212-4DA0-A193-FF9C608F78F3}">
      <dgm:prSet phldrT="[Texto]" custT="1"/>
      <dgm:spPr/>
      <dgm:t>
        <a:bodyPr/>
        <a:lstStyle/>
        <a:p>
          <a:r>
            <a:rPr lang="es-ES" sz="1400" dirty="0" smtClean="0">
              <a:latin typeface="Arial" pitchFamily="34" charset="0"/>
              <a:cs typeface="Arial" pitchFamily="34" charset="0"/>
            </a:rPr>
            <a:t>Productividad del trabajo</a:t>
          </a:r>
          <a:endParaRPr lang="es-ES" sz="1400" dirty="0">
            <a:latin typeface="Arial" pitchFamily="34" charset="0"/>
            <a:cs typeface="Arial" pitchFamily="34" charset="0"/>
          </a:endParaRPr>
        </a:p>
      </dgm:t>
    </dgm:pt>
    <dgm:pt modelId="{8A653715-BEE9-4CBB-BD4D-017CE4B9EDA9}" type="parTrans" cxnId="{DCC92785-DD4B-487A-9285-93F8C96A5A4A}">
      <dgm:prSet/>
      <dgm:spPr/>
      <dgm:t>
        <a:bodyPr/>
        <a:lstStyle/>
        <a:p>
          <a:endParaRPr lang="es-ES"/>
        </a:p>
      </dgm:t>
    </dgm:pt>
    <dgm:pt modelId="{7ECF9CF6-CBAF-40E5-9E40-CDCD8ECAD232}" type="sibTrans" cxnId="{DCC92785-DD4B-487A-9285-93F8C96A5A4A}">
      <dgm:prSet/>
      <dgm:spPr/>
      <dgm:t>
        <a:bodyPr/>
        <a:lstStyle/>
        <a:p>
          <a:endParaRPr lang="es-ES"/>
        </a:p>
      </dgm:t>
    </dgm:pt>
    <dgm:pt modelId="{D0C20A5B-C42E-406D-B8EB-08DDE72D28AB}">
      <dgm:prSet phldrT="[Texto]"/>
      <dgm:spPr/>
      <dgm:t>
        <a:bodyPr/>
        <a:lstStyle/>
        <a:p>
          <a:r>
            <a:rPr lang="es-ES" dirty="0" smtClean="0">
              <a:latin typeface="Arial" pitchFamily="34" charset="0"/>
              <a:cs typeface="Arial" pitchFamily="34" charset="0"/>
            </a:rPr>
            <a:t>Productividad parcial</a:t>
          </a:r>
          <a:endParaRPr lang="es-ES" dirty="0">
            <a:latin typeface="Arial" pitchFamily="34" charset="0"/>
            <a:cs typeface="Arial" pitchFamily="34" charset="0"/>
          </a:endParaRPr>
        </a:p>
      </dgm:t>
    </dgm:pt>
    <dgm:pt modelId="{7DDEBA27-205A-4856-A6AA-A73FC12B12E9}" type="parTrans" cxnId="{3B735741-723D-4141-94B0-6BE79276DB2D}">
      <dgm:prSet/>
      <dgm:spPr/>
      <dgm:t>
        <a:bodyPr/>
        <a:lstStyle/>
        <a:p>
          <a:endParaRPr lang="es-ES"/>
        </a:p>
      </dgm:t>
    </dgm:pt>
    <dgm:pt modelId="{F1C97E15-D1CC-4483-B879-BF5C0DC54D5B}" type="sibTrans" cxnId="{3B735741-723D-4141-94B0-6BE79276DB2D}">
      <dgm:prSet/>
      <dgm:spPr/>
      <dgm:t>
        <a:bodyPr/>
        <a:lstStyle/>
        <a:p>
          <a:endParaRPr lang="es-ES"/>
        </a:p>
      </dgm:t>
    </dgm:pt>
    <dgm:pt modelId="{65BA0573-FAA2-474E-82AA-D86CD37755B9}">
      <dgm:prSet phldrT="[Texto]"/>
      <dgm:spPr/>
      <dgm:t>
        <a:bodyPr/>
        <a:lstStyle/>
        <a:p>
          <a:r>
            <a:rPr lang="es-ES" dirty="0" smtClean="0">
              <a:latin typeface="Arial" pitchFamily="34" charset="0"/>
              <a:cs typeface="Arial" pitchFamily="34" charset="0"/>
            </a:rPr>
            <a:t>Productividad total</a:t>
          </a:r>
          <a:endParaRPr lang="es-ES" dirty="0">
            <a:latin typeface="Arial" pitchFamily="34" charset="0"/>
            <a:cs typeface="Arial" pitchFamily="34" charset="0"/>
          </a:endParaRPr>
        </a:p>
      </dgm:t>
    </dgm:pt>
    <dgm:pt modelId="{D9CD3789-BA57-4CB6-AADE-C836F4C06099}" type="parTrans" cxnId="{0164F401-DFFF-48F4-8939-DC88ED46D64A}">
      <dgm:prSet/>
      <dgm:spPr/>
      <dgm:t>
        <a:bodyPr/>
        <a:lstStyle/>
        <a:p>
          <a:endParaRPr lang="es-ES"/>
        </a:p>
      </dgm:t>
    </dgm:pt>
    <dgm:pt modelId="{DFE2FA30-32C2-471E-B7BD-73CD30DDB3DC}" type="sibTrans" cxnId="{0164F401-DFFF-48F4-8939-DC88ED46D64A}">
      <dgm:prSet/>
      <dgm:spPr/>
      <dgm:t>
        <a:bodyPr/>
        <a:lstStyle/>
        <a:p>
          <a:endParaRPr lang="es-ES"/>
        </a:p>
      </dgm:t>
    </dgm:pt>
    <dgm:pt modelId="{AC3E5AA0-E5CD-4BA7-8570-F65B4EE98133}" type="pres">
      <dgm:prSet presAssocID="{9AAC6319-A6EF-4A3B-B901-32F4A00727CB}" presName="composite" presStyleCnt="0">
        <dgm:presLayoutVars>
          <dgm:chMax val="1"/>
          <dgm:dir/>
          <dgm:resizeHandles val="exact"/>
        </dgm:presLayoutVars>
      </dgm:prSet>
      <dgm:spPr/>
      <dgm:t>
        <a:bodyPr/>
        <a:lstStyle/>
        <a:p>
          <a:endParaRPr lang="es-ES"/>
        </a:p>
      </dgm:t>
    </dgm:pt>
    <dgm:pt modelId="{B9D3018E-BCBE-4C8E-B1A3-C5D747FE228D}" type="pres">
      <dgm:prSet presAssocID="{9AAC6319-A6EF-4A3B-B901-32F4A00727CB}" presName="radial" presStyleCnt="0">
        <dgm:presLayoutVars>
          <dgm:animLvl val="ctr"/>
        </dgm:presLayoutVars>
      </dgm:prSet>
      <dgm:spPr/>
      <dgm:t>
        <a:bodyPr/>
        <a:lstStyle/>
        <a:p>
          <a:endParaRPr lang="es-ES"/>
        </a:p>
      </dgm:t>
    </dgm:pt>
    <dgm:pt modelId="{83B4C946-B7A2-42ED-893F-E0A453ED3460}" type="pres">
      <dgm:prSet presAssocID="{61453B4E-3C8E-4155-AAAA-09A47CA80900}" presName="centerShape" presStyleLbl="vennNode1" presStyleIdx="0" presStyleCnt="5"/>
      <dgm:spPr/>
      <dgm:t>
        <a:bodyPr/>
        <a:lstStyle/>
        <a:p>
          <a:endParaRPr lang="es-ES"/>
        </a:p>
      </dgm:t>
    </dgm:pt>
    <dgm:pt modelId="{65C069D8-D584-4574-9115-1585E84CC0DF}" type="pres">
      <dgm:prSet presAssocID="{A795679F-999C-4A7F-88E0-881C4166B68C}" presName="node" presStyleLbl="vennNode1" presStyleIdx="1" presStyleCnt="5">
        <dgm:presLayoutVars>
          <dgm:bulletEnabled val="1"/>
        </dgm:presLayoutVars>
      </dgm:prSet>
      <dgm:spPr/>
      <dgm:t>
        <a:bodyPr/>
        <a:lstStyle/>
        <a:p>
          <a:endParaRPr lang="es-ES"/>
        </a:p>
      </dgm:t>
    </dgm:pt>
    <dgm:pt modelId="{6E6745FD-8BEB-4EAD-936C-C7E5F0E75CA4}" type="pres">
      <dgm:prSet presAssocID="{443ABCC5-D212-4DA0-A193-FF9C608F78F3}" presName="node" presStyleLbl="vennNode1" presStyleIdx="2" presStyleCnt="5" custScaleX="104077" custScaleY="90141">
        <dgm:presLayoutVars>
          <dgm:bulletEnabled val="1"/>
        </dgm:presLayoutVars>
      </dgm:prSet>
      <dgm:spPr/>
      <dgm:t>
        <a:bodyPr/>
        <a:lstStyle/>
        <a:p>
          <a:endParaRPr lang="es-ES"/>
        </a:p>
      </dgm:t>
    </dgm:pt>
    <dgm:pt modelId="{DC719870-1680-48DF-8CEB-CDF39288E2B4}" type="pres">
      <dgm:prSet presAssocID="{D0C20A5B-C42E-406D-B8EB-08DDE72D28AB}" presName="node" presStyleLbl="vennNode1" presStyleIdx="3" presStyleCnt="5">
        <dgm:presLayoutVars>
          <dgm:bulletEnabled val="1"/>
        </dgm:presLayoutVars>
      </dgm:prSet>
      <dgm:spPr/>
      <dgm:t>
        <a:bodyPr/>
        <a:lstStyle/>
        <a:p>
          <a:endParaRPr lang="es-ES"/>
        </a:p>
      </dgm:t>
    </dgm:pt>
    <dgm:pt modelId="{2F626775-8EAA-4FA5-B8F6-DEF629A1DA67}" type="pres">
      <dgm:prSet presAssocID="{65BA0573-FAA2-474E-82AA-D86CD37755B9}" presName="node" presStyleLbl="vennNode1" presStyleIdx="4" presStyleCnt="5">
        <dgm:presLayoutVars>
          <dgm:bulletEnabled val="1"/>
        </dgm:presLayoutVars>
      </dgm:prSet>
      <dgm:spPr/>
      <dgm:t>
        <a:bodyPr/>
        <a:lstStyle/>
        <a:p>
          <a:endParaRPr lang="es-ES"/>
        </a:p>
      </dgm:t>
    </dgm:pt>
  </dgm:ptLst>
  <dgm:cxnLst>
    <dgm:cxn modelId="{DCC92785-DD4B-487A-9285-93F8C96A5A4A}" srcId="{61453B4E-3C8E-4155-AAAA-09A47CA80900}" destId="{443ABCC5-D212-4DA0-A193-FF9C608F78F3}" srcOrd="1" destOrd="0" parTransId="{8A653715-BEE9-4CBB-BD4D-017CE4B9EDA9}" sibTransId="{7ECF9CF6-CBAF-40E5-9E40-CDCD8ECAD232}"/>
    <dgm:cxn modelId="{8FE045B3-EA7A-437F-A1A0-617C822D6A9F}" srcId="{61453B4E-3C8E-4155-AAAA-09A47CA80900}" destId="{A795679F-999C-4A7F-88E0-881C4166B68C}" srcOrd="0" destOrd="0" parTransId="{E39D045F-7248-4A42-AD93-91DB0F3E0237}" sibTransId="{09492A3A-CE3F-4907-BDE6-737D624D41C0}"/>
    <dgm:cxn modelId="{3B735741-723D-4141-94B0-6BE79276DB2D}" srcId="{61453B4E-3C8E-4155-AAAA-09A47CA80900}" destId="{D0C20A5B-C42E-406D-B8EB-08DDE72D28AB}" srcOrd="2" destOrd="0" parTransId="{7DDEBA27-205A-4856-A6AA-A73FC12B12E9}" sibTransId="{F1C97E15-D1CC-4483-B879-BF5C0DC54D5B}"/>
    <dgm:cxn modelId="{AE5B2E8F-EF10-4B4B-B814-53E3DCFC5F05}" type="presOf" srcId="{9AAC6319-A6EF-4A3B-B901-32F4A00727CB}" destId="{AC3E5AA0-E5CD-4BA7-8570-F65B4EE98133}" srcOrd="0" destOrd="0" presId="urn:microsoft.com/office/officeart/2005/8/layout/radial3"/>
    <dgm:cxn modelId="{7B677D3F-4A90-4028-AF88-F1361004C96E}" type="presOf" srcId="{61453B4E-3C8E-4155-AAAA-09A47CA80900}" destId="{83B4C946-B7A2-42ED-893F-E0A453ED3460}" srcOrd="0" destOrd="0" presId="urn:microsoft.com/office/officeart/2005/8/layout/radial3"/>
    <dgm:cxn modelId="{74A0CCCA-65F7-4EEB-AF53-BA11011FD6E3}" srcId="{9AAC6319-A6EF-4A3B-B901-32F4A00727CB}" destId="{61453B4E-3C8E-4155-AAAA-09A47CA80900}" srcOrd="0" destOrd="0" parTransId="{E8502283-EAE2-42DF-8399-F8FAD64F6E05}" sibTransId="{1F3A6A42-55A9-48E5-A611-B375F0A3C9D0}"/>
    <dgm:cxn modelId="{BC3A8691-15DC-4F1B-8C7B-29BA4BFAC2AC}" type="presOf" srcId="{D0C20A5B-C42E-406D-B8EB-08DDE72D28AB}" destId="{DC719870-1680-48DF-8CEB-CDF39288E2B4}" srcOrd="0" destOrd="0" presId="urn:microsoft.com/office/officeart/2005/8/layout/radial3"/>
    <dgm:cxn modelId="{E7F9A489-2E45-451C-8F87-155929F8D512}" type="presOf" srcId="{A795679F-999C-4A7F-88E0-881C4166B68C}" destId="{65C069D8-D584-4574-9115-1585E84CC0DF}" srcOrd="0" destOrd="0" presId="urn:microsoft.com/office/officeart/2005/8/layout/radial3"/>
    <dgm:cxn modelId="{3E383F01-AA04-4C39-BF1B-C34628D5C8D7}" type="presOf" srcId="{443ABCC5-D212-4DA0-A193-FF9C608F78F3}" destId="{6E6745FD-8BEB-4EAD-936C-C7E5F0E75CA4}" srcOrd="0" destOrd="0" presId="urn:microsoft.com/office/officeart/2005/8/layout/radial3"/>
    <dgm:cxn modelId="{0164F401-DFFF-48F4-8939-DC88ED46D64A}" srcId="{61453B4E-3C8E-4155-AAAA-09A47CA80900}" destId="{65BA0573-FAA2-474E-82AA-D86CD37755B9}" srcOrd="3" destOrd="0" parTransId="{D9CD3789-BA57-4CB6-AADE-C836F4C06099}" sibTransId="{DFE2FA30-32C2-471E-B7BD-73CD30DDB3DC}"/>
    <dgm:cxn modelId="{7BC8C12F-EDEC-4C62-A20D-7D3CE9623D11}" type="presOf" srcId="{65BA0573-FAA2-474E-82AA-D86CD37755B9}" destId="{2F626775-8EAA-4FA5-B8F6-DEF629A1DA67}" srcOrd="0" destOrd="0" presId="urn:microsoft.com/office/officeart/2005/8/layout/radial3"/>
    <dgm:cxn modelId="{22C1BABF-9D9A-423F-993F-0F18726C9C5E}" type="presParOf" srcId="{AC3E5AA0-E5CD-4BA7-8570-F65B4EE98133}" destId="{B9D3018E-BCBE-4C8E-B1A3-C5D747FE228D}" srcOrd="0" destOrd="0" presId="urn:microsoft.com/office/officeart/2005/8/layout/radial3"/>
    <dgm:cxn modelId="{5AF4C29F-A0D4-4DD0-A18B-4EAA2B4DE118}" type="presParOf" srcId="{B9D3018E-BCBE-4C8E-B1A3-C5D747FE228D}" destId="{83B4C946-B7A2-42ED-893F-E0A453ED3460}" srcOrd="0" destOrd="0" presId="urn:microsoft.com/office/officeart/2005/8/layout/radial3"/>
    <dgm:cxn modelId="{9E11402B-298B-412C-9D8B-7E84B9DF22A3}" type="presParOf" srcId="{B9D3018E-BCBE-4C8E-B1A3-C5D747FE228D}" destId="{65C069D8-D584-4574-9115-1585E84CC0DF}" srcOrd="1" destOrd="0" presId="urn:microsoft.com/office/officeart/2005/8/layout/radial3"/>
    <dgm:cxn modelId="{EB5EFDF1-6910-4733-925B-0FE647A8D852}" type="presParOf" srcId="{B9D3018E-BCBE-4C8E-B1A3-C5D747FE228D}" destId="{6E6745FD-8BEB-4EAD-936C-C7E5F0E75CA4}" srcOrd="2" destOrd="0" presId="urn:microsoft.com/office/officeart/2005/8/layout/radial3"/>
    <dgm:cxn modelId="{47B9E088-D60A-4AFE-8BD7-1C72F7D621F5}" type="presParOf" srcId="{B9D3018E-BCBE-4C8E-B1A3-C5D747FE228D}" destId="{DC719870-1680-48DF-8CEB-CDF39288E2B4}" srcOrd="3" destOrd="0" presId="urn:microsoft.com/office/officeart/2005/8/layout/radial3"/>
    <dgm:cxn modelId="{D607E828-7E86-4496-8BBF-F9EA1FD070B1}" type="presParOf" srcId="{B9D3018E-BCBE-4C8E-B1A3-C5D747FE228D}" destId="{2F626775-8EAA-4FA5-B8F6-DEF629A1DA67}" srcOrd="4" destOrd="0" presId="urn:microsoft.com/office/officeart/2005/8/layout/radial3"/>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441BCED0-983E-4176-8373-57FFF34B3F2E}" type="doc">
      <dgm:prSet loTypeId="urn:microsoft.com/office/officeart/2008/layout/VerticalAccentList" loCatId="list" qsTypeId="urn:microsoft.com/office/officeart/2005/8/quickstyle/simple2" qsCatId="simple" csTypeId="urn:microsoft.com/office/officeart/2005/8/colors/accent2_1" csCatId="accent2" phldr="1"/>
      <dgm:spPr/>
      <dgm:t>
        <a:bodyPr/>
        <a:lstStyle/>
        <a:p>
          <a:endParaRPr lang="es-MX"/>
        </a:p>
      </dgm:t>
    </dgm:pt>
    <dgm:pt modelId="{ACEF9997-450C-4F39-A641-449943964588}">
      <dgm:prSet phldrT="[Texto]" custT="1"/>
      <dgm:spPr/>
      <dgm:t>
        <a:bodyPr/>
        <a:lstStyle/>
        <a:p>
          <a:r>
            <a:rPr lang="es-MX" sz="1600" dirty="0" smtClean="0">
              <a:latin typeface="Arial" pitchFamily="34" charset="0"/>
              <a:cs typeface="Arial" pitchFamily="34" charset="0"/>
            </a:rPr>
            <a:t>Estudios sobre productividad, Banco Interamericano de Desarrollo (BID).</a:t>
          </a:r>
          <a:endParaRPr lang="es-MX" sz="1600" dirty="0">
            <a:latin typeface="Arial" pitchFamily="34" charset="0"/>
            <a:cs typeface="Arial" pitchFamily="34" charset="0"/>
          </a:endParaRPr>
        </a:p>
      </dgm:t>
    </dgm:pt>
    <dgm:pt modelId="{B433DBFC-5249-4421-B485-036A1CDF7FC1}" type="parTrans" cxnId="{257496B7-7EBD-4912-A16C-C41B6BB42EFB}">
      <dgm:prSet/>
      <dgm:spPr/>
      <dgm:t>
        <a:bodyPr/>
        <a:lstStyle/>
        <a:p>
          <a:endParaRPr lang="es-MX"/>
        </a:p>
      </dgm:t>
    </dgm:pt>
    <dgm:pt modelId="{EBB50604-C869-4D9C-A451-DCD20E5EF157}" type="sibTrans" cxnId="{257496B7-7EBD-4912-A16C-C41B6BB42EFB}">
      <dgm:prSet/>
      <dgm:spPr/>
      <dgm:t>
        <a:bodyPr/>
        <a:lstStyle/>
        <a:p>
          <a:endParaRPr lang="es-MX"/>
        </a:p>
      </dgm:t>
    </dgm:pt>
    <dgm:pt modelId="{00741AEF-486F-4122-9C8A-9A9D02A814F1}">
      <dgm:prSet phldrT="[Texto]" custT="1"/>
      <dgm:spPr/>
      <dgm:t>
        <a:bodyPr/>
        <a:lstStyle/>
        <a:p>
          <a:r>
            <a:rPr lang="es-MX" sz="1600" dirty="0" smtClean="0">
              <a:latin typeface="Arial" pitchFamily="34" charset="0"/>
              <a:cs typeface="Arial" pitchFamily="34" charset="0"/>
            </a:rPr>
            <a:t>Libro</a:t>
          </a:r>
          <a:r>
            <a:rPr lang="es-MX" sz="1600" baseline="0" dirty="0" smtClean="0">
              <a:latin typeface="Arial" pitchFamily="34" charset="0"/>
              <a:cs typeface="Arial" pitchFamily="34" charset="0"/>
            </a:rPr>
            <a:t> “La Era de la Productividad”</a:t>
          </a:r>
        </a:p>
      </dgm:t>
    </dgm:pt>
    <dgm:pt modelId="{DE37D474-71BA-492F-A8E8-8D7CBAE57D15}" type="parTrans" cxnId="{1980E7B7-51E0-4F7D-8C39-E97C90F2DE8C}">
      <dgm:prSet/>
      <dgm:spPr/>
      <dgm:t>
        <a:bodyPr/>
        <a:lstStyle/>
        <a:p>
          <a:endParaRPr lang="es-MX"/>
        </a:p>
      </dgm:t>
    </dgm:pt>
    <dgm:pt modelId="{7B191E80-3B4D-4F25-894B-BDC0DC0121F4}" type="sibTrans" cxnId="{1980E7B7-51E0-4F7D-8C39-E97C90F2DE8C}">
      <dgm:prSet/>
      <dgm:spPr/>
      <dgm:t>
        <a:bodyPr/>
        <a:lstStyle/>
        <a:p>
          <a:endParaRPr lang="es-MX"/>
        </a:p>
      </dgm:t>
    </dgm:pt>
    <dgm:pt modelId="{751E73C4-0378-4DFB-8CDB-5310630CDF75}">
      <dgm:prSet phldrT="[Texto]" custT="1"/>
      <dgm:spPr/>
      <dgm:t>
        <a:bodyPr/>
        <a:lstStyle/>
        <a:p>
          <a:r>
            <a:rPr lang="es-MX" sz="1600" dirty="0" smtClean="0">
              <a:latin typeface="Arial" pitchFamily="34" charset="0"/>
              <a:cs typeface="Arial" pitchFamily="34" charset="0"/>
            </a:rPr>
            <a:t>Baja productividad  se debe a fallas del Estado y de Mercado (BID).</a:t>
          </a:r>
          <a:endParaRPr lang="es-MX" sz="1600" dirty="0">
            <a:latin typeface="Arial" pitchFamily="34" charset="0"/>
            <a:cs typeface="Arial" pitchFamily="34" charset="0"/>
          </a:endParaRPr>
        </a:p>
      </dgm:t>
    </dgm:pt>
    <dgm:pt modelId="{1EA69C2D-8815-4280-95F3-265C3737AE2E}" type="parTrans" cxnId="{0290683E-E121-4816-BE91-E6F4BE8F669C}">
      <dgm:prSet/>
      <dgm:spPr/>
      <dgm:t>
        <a:bodyPr/>
        <a:lstStyle/>
        <a:p>
          <a:endParaRPr lang="es-MX"/>
        </a:p>
      </dgm:t>
    </dgm:pt>
    <dgm:pt modelId="{BD524042-CCAF-4FD9-8ED8-972BD0CC83F8}" type="sibTrans" cxnId="{0290683E-E121-4816-BE91-E6F4BE8F669C}">
      <dgm:prSet/>
      <dgm:spPr/>
      <dgm:t>
        <a:bodyPr/>
        <a:lstStyle/>
        <a:p>
          <a:endParaRPr lang="es-MX"/>
        </a:p>
      </dgm:t>
    </dgm:pt>
    <dgm:pt modelId="{332E8543-41AC-4941-90C1-62A5BEC62740}">
      <dgm:prSet phldrT="[Texto]" custT="1"/>
      <dgm:spPr/>
      <dgm:t>
        <a:bodyPr/>
        <a:lstStyle/>
        <a:p>
          <a:r>
            <a:rPr lang="es-MX" sz="1600" dirty="0" smtClean="0">
              <a:latin typeface="Arial" pitchFamily="34" charset="0"/>
              <a:cs typeface="Arial" pitchFamily="34" charset="0"/>
            </a:rPr>
            <a:t>Políticas y problemas de productividad se concentran en el sector industrial </a:t>
          </a:r>
          <a:endParaRPr lang="es-MX" sz="1600" dirty="0">
            <a:latin typeface="Arial" pitchFamily="34" charset="0"/>
            <a:cs typeface="Arial" pitchFamily="34" charset="0"/>
          </a:endParaRPr>
        </a:p>
      </dgm:t>
    </dgm:pt>
    <dgm:pt modelId="{2A3D6557-D86B-4E21-86D5-7B681768A0A5}" type="parTrans" cxnId="{9B895B7C-3542-4B35-B64A-7E2278AEF0C5}">
      <dgm:prSet/>
      <dgm:spPr/>
      <dgm:t>
        <a:bodyPr/>
        <a:lstStyle/>
        <a:p>
          <a:endParaRPr lang="es-MX"/>
        </a:p>
      </dgm:t>
    </dgm:pt>
    <dgm:pt modelId="{809AED5D-9C2D-4A83-8135-662DCEAC3515}" type="sibTrans" cxnId="{9B895B7C-3542-4B35-B64A-7E2278AEF0C5}">
      <dgm:prSet/>
      <dgm:spPr/>
      <dgm:t>
        <a:bodyPr/>
        <a:lstStyle/>
        <a:p>
          <a:endParaRPr lang="es-MX"/>
        </a:p>
      </dgm:t>
    </dgm:pt>
    <dgm:pt modelId="{961B4692-37A3-46D7-B856-39CAD2943863}">
      <dgm:prSet phldrT="[Texto]" custT="1"/>
      <dgm:spPr/>
      <dgm:t>
        <a:bodyPr/>
        <a:lstStyle/>
        <a:p>
          <a:r>
            <a:rPr lang="es-MX" sz="1600" dirty="0" smtClean="0">
              <a:latin typeface="Arial" pitchFamily="34" charset="0"/>
              <a:cs typeface="Arial" pitchFamily="34" charset="0"/>
            </a:rPr>
            <a:t>Tamaño de la empresa  se relaciona con el nivel de productividad</a:t>
          </a:r>
          <a:endParaRPr lang="es-MX" sz="1600" dirty="0">
            <a:latin typeface="Arial" pitchFamily="34" charset="0"/>
            <a:cs typeface="Arial" pitchFamily="34" charset="0"/>
          </a:endParaRPr>
        </a:p>
      </dgm:t>
    </dgm:pt>
    <dgm:pt modelId="{25441C6D-6769-44CE-AF8B-11C403E3DE9F}" type="parTrans" cxnId="{C7F2D147-75F3-4001-A6E8-2E89A600A19A}">
      <dgm:prSet/>
      <dgm:spPr/>
      <dgm:t>
        <a:bodyPr/>
        <a:lstStyle/>
        <a:p>
          <a:endParaRPr lang="es-MX"/>
        </a:p>
      </dgm:t>
    </dgm:pt>
    <dgm:pt modelId="{44A90014-E272-44DC-A93D-923F64DC1BCD}" type="sibTrans" cxnId="{C7F2D147-75F3-4001-A6E8-2E89A600A19A}">
      <dgm:prSet/>
      <dgm:spPr/>
      <dgm:t>
        <a:bodyPr/>
        <a:lstStyle/>
        <a:p>
          <a:endParaRPr lang="es-MX"/>
        </a:p>
      </dgm:t>
    </dgm:pt>
    <dgm:pt modelId="{B9B30A4C-80E9-47C8-A0F7-500A711C5EDD}">
      <dgm:prSet phldrT="[Texto]" custT="1"/>
      <dgm:spPr/>
      <dgm:t>
        <a:bodyPr/>
        <a:lstStyle/>
        <a:p>
          <a:r>
            <a:rPr lang="es-MX" sz="1600" dirty="0" smtClean="0">
              <a:latin typeface="Arial" pitchFamily="34" charset="0"/>
              <a:cs typeface="Arial" pitchFamily="34" charset="0"/>
            </a:rPr>
            <a:t>Economía informal influye en la productividad</a:t>
          </a:r>
          <a:endParaRPr lang="es-MX" sz="1600" dirty="0">
            <a:latin typeface="Arial" pitchFamily="34" charset="0"/>
            <a:cs typeface="Arial" pitchFamily="34" charset="0"/>
          </a:endParaRPr>
        </a:p>
      </dgm:t>
    </dgm:pt>
    <dgm:pt modelId="{7AA32F0B-1C33-4321-BF20-204E5F5195CC}" type="parTrans" cxnId="{A81A598E-C675-4017-9065-042740D0F67F}">
      <dgm:prSet/>
      <dgm:spPr/>
      <dgm:t>
        <a:bodyPr/>
        <a:lstStyle/>
        <a:p>
          <a:endParaRPr lang="es-MX"/>
        </a:p>
      </dgm:t>
    </dgm:pt>
    <dgm:pt modelId="{C15BFDFF-8D18-4839-B1DD-4E5FC1117509}" type="sibTrans" cxnId="{A81A598E-C675-4017-9065-042740D0F67F}">
      <dgm:prSet/>
      <dgm:spPr/>
      <dgm:t>
        <a:bodyPr/>
        <a:lstStyle/>
        <a:p>
          <a:endParaRPr lang="es-MX"/>
        </a:p>
      </dgm:t>
    </dgm:pt>
    <dgm:pt modelId="{D702A4B7-A064-4C54-BBD8-EC536464A8CD}" type="pres">
      <dgm:prSet presAssocID="{441BCED0-983E-4176-8373-57FFF34B3F2E}" presName="Name0" presStyleCnt="0">
        <dgm:presLayoutVars>
          <dgm:chMax/>
          <dgm:chPref/>
          <dgm:dir/>
        </dgm:presLayoutVars>
      </dgm:prSet>
      <dgm:spPr/>
      <dgm:t>
        <a:bodyPr/>
        <a:lstStyle/>
        <a:p>
          <a:endParaRPr lang="es-MX"/>
        </a:p>
      </dgm:t>
    </dgm:pt>
    <dgm:pt modelId="{E85F6118-EDA0-48D8-9667-13AC896EA67B}" type="pres">
      <dgm:prSet presAssocID="{ACEF9997-450C-4F39-A641-449943964588}" presName="parenttextcomposite" presStyleCnt="0"/>
      <dgm:spPr/>
      <dgm:t>
        <a:bodyPr/>
        <a:lstStyle/>
        <a:p>
          <a:endParaRPr lang="es-MX"/>
        </a:p>
      </dgm:t>
    </dgm:pt>
    <dgm:pt modelId="{C9324E8D-B6CD-4B1D-A07E-4DFC0C012871}" type="pres">
      <dgm:prSet presAssocID="{ACEF9997-450C-4F39-A641-449943964588}" presName="parenttext" presStyleLbl="revTx" presStyleIdx="0" presStyleCnt="3" custScaleX="136415" custLinFactNeighborX="-3894" custLinFactNeighborY="-66623">
        <dgm:presLayoutVars>
          <dgm:chMax/>
          <dgm:chPref val="2"/>
          <dgm:bulletEnabled val="1"/>
        </dgm:presLayoutVars>
      </dgm:prSet>
      <dgm:spPr/>
      <dgm:t>
        <a:bodyPr/>
        <a:lstStyle/>
        <a:p>
          <a:endParaRPr lang="es-MX"/>
        </a:p>
      </dgm:t>
    </dgm:pt>
    <dgm:pt modelId="{A2D426E3-EBBD-4838-AA47-3C9556064558}" type="pres">
      <dgm:prSet presAssocID="{ACEF9997-450C-4F39-A641-449943964588}" presName="composite" presStyleCnt="0"/>
      <dgm:spPr/>
      <dgm:t>
        <a:bodyPr/>
        <a:lstStyle/>
        <a:p>
          <a:endParaRPr lang="es-MX"/>
        </a:p>
      </dgm:t>
    </dgm:pt>
    <dgm:pt modelId="{08778A5C-D89E-4943-9A5A-8C2E2141D815}" type="pres">
      <dgm:prSet presAssocID="{ACEF9997-450C-4F39-A641-449943964588}" presName="chevron1" presStyleLbl="alignNode1" presStyleIdx="0" presStyleCnt="21"/>
      <dgm:spPr/>
      <dgm:t>
        <a:bodyPr/>
        <a:lstStyle/>
        <a:p>
          <a:endParaRPr lang="es-MX"/>
        </a:p>
      </dgm:t>
    </dgm:pt>
    <dgm:pt modelId="{2A0D9996-AF60-47AE-901A-5597332F8A8E}" type="pres">
      <dgm:prSet presAssocID="{ACEF9997-450C-4F39-A641-449943964588}" presName="chevron2" presStyleLbl="alignNode1" presStyleIdx="1" presStyleCnt="21"/>
      <dgm:spPr/>
      <dgm:t>
        <a:bodyPr/>
        <a:lstStyle/>
        <a:p>
          <a:endParaRPr lang="es-MX"/>
        </a:p>
      </dgm:t>
    </dgm:pt>
    <dgm:pt modelId="{73862CF6-5B67-4AA5-A18D-F3EE5286699A}" type="pres">
      <dgm:prSet presAssocID="{ACEF9997-450C-4F39-A641-449943964588}" presName="chevron3" presStyleLbl="alignNode1" presStyleIdx="2" presStyleCnt="21"/>
      <dgm:spPr/>
      <dgm:t>
        <a:bodyPr/>
        <a:lstStyle/>
        <a:p>
          <a:endParaRPr lang="es-MX"/>
        </a:p>
      </dgm:t>
    </dgm:pt>
    <dgm:pt modelId="{8A999E20-6D41-4283-906C-4602B3D7B1F7}" type="pres">
      <dgm:prSet presAssocID="{ACEF9997-450C-4F39-A641-449943964588}" presName="chevron4" presStyleLbl="alignNode1" presStyleIdx="3" presStyleCnt="21"/>
      <dgm:spPr/>
      <dgm:t>
        <a:bodyPr/>
        <a:lstStyle/>
        <a:p>
          <a:endParaRPr lang="es-MX"/>
        </a:p>
      </dgm:t>
    </dgm:pt>
    <dgm:pt modelId="{59266C69-C813-42A7-82BF-70BEFADEFEB3}" type="pres">
      <dgm:prSet presAssocID="{ACEF9997-450C-4F39-A641-449943964588}" presName="chevron5" presStyleLbl="alignNode1" presStyleIdx="4" presStyleCnt="21"/>
      <dgm:spPr/>
      <dgm:t>
        <a:bodyPr/>
        <a:lstStyle/>
        <a:p>
          <a:endParaRPr lang="es-MX"/>
        </a:p>
      </dgm:t>
    </dgm:pt>
    <dgm:pt modelId="{844FCE9C-016B-4EE0-AFAA-92F7FCDDDC5C}" type="pres">
      <dgm:prSet presAssocID="{ACEF9997-450C-4F39-A641-449943964588}" presName="chevron6" presStyleLbl="alignNode1" presStyleIdx="5" presStyleCnt="21"/>
      <dgm:spPr/>
      <dgm:t>
        <a:bodyPr/>
        <a:lstStyle/>
        <a:p>
          <a:endParaRPr lang="es-MX"/>
        </a:p>
      </dgm:t>
    </dgm:pt>
    <dgm:pt modelId="{A4405966-F1F6-4EE4-9E0D-7BD96D81D285}" type="pres">
      <dgm:prSet presAssocID="{ACEF9997-450C-4F39-A641-449943964588}" presName="chevron7" presStyleLbl="alignNode1" presStyleIdx="6" presStyleCnt="21"/>
      <dgm:spPr/>
      <dgm:t>
        <a:bodyPr/>
        <a:lstStyle/>
        <a:p>
          <a:endParaRPr lang="es-MX"/>
        </a:p>
      </dgm:t>
    </dgm:pt>
    <dgm:pt modelId="{7B1DADD0-2E0F-40AE-A45C-BD75137EEB80}" type="pres">
      <dgm:prSet presAssocID="{ACEF9997-450C-4F39-A641-449943964588}" presName="childtext" presStyleLbl="solidFgAcc1" presStyleIdx="0" presStyleCnt="3">
        <dgm:presLayoutVars>
          <dgm:chMax/>
          <dgm:chPref val="0"/>
          <dgm:bulletEnabled val="1"/>
        </dgm:presLayoutVars>
      </dgm:prSet>
      <dgm:spPr/>
      <dgm:t>
        <a:bodyPr/>
        <a:lstStyle/>
        <a:p>
          <a:endParaRPr lang="es-MX"/>
        </a:p>
      </dgm:t>
    </dgm:pt>
    <dgm:pt modelId="{72539DF1-ADE7-4F97-9017-76E1E87009A5}" type="pres">
      <dgm:prSet presAssocID="{EBB50604-C869-4D9C-A451-DCD20E5EF157}" presName="sibTrans" presStyleCnt="0"/>
      <dgm:spPr/>
      <dgm:t>
        <a:bodyPr/>
        <a:lstStyle/>
        <a:p>
          <a:endParaRPr lang="es-MX"/>
        </a:p>
      </dgm:t>
    </dgm:pt>
    <dgm:pt modelId="{37D73ECE-8412-4771-B3C2-6E26549CFDF6}" type="pres">
      <dgm:prSet presAssocID="{751E73C4-0378-4DFB-8CDB-5310630CDF75}" presName="parenttextcomposite" presStyleCnt="0"/>
      <dgm:spPr/>
      <dgm:t>
        <a:bodyPr/>
        <a:lstStyle/>
        <a:p>
          <a:endParaRPr lang="es-MX"/>
        </a:p>
      </dgm:t>
    </dgm:pt>
    <dgm:pt modelId="{EAE2AB1B-E56C-4CC9-B3C3-0A791E98ED39}" type="pres">
      <dgm:prSet presAssocID="{751E73C4-0378-4DFB-8CDB-5310630CDF75}" presName="parenttext" presStyleLbl="revTx" presStyleIdx="1" presStyleCnt="3" custScaleX="146810">
        <dgm:presLayoutVars>
          <dgm:chMax/>
          <dgm:chPref val="2"/>
          <dgm:bulletEnabled val="1"/>
        </dgm:presLayoutVars>
      </dgm:prSet>
      <dgm:spPr/>
      <dgm:t>
        <a:bodyPr/>
        <a:lstStyle/>
        <a:p>
          <a:endParaRPr lang="es-MX"/>
        </a:p>
      </dgm:t>
    </dgm:pt>
    <dgm:pt modelId="{2D7240D9-8249-4870-A0A0-38387DDDB6A9}" type="pres">
      <dgm:prSet presAssocID="{751E73C4-0378-4DFB-8CDB-5310630CDF75}" presName="composite" presStyleCnt="0"/>
      <dgm:spPr/>
      <dgm:t>
        <a:bodyPr/>
        <a:lstStyle/>
        <a:p>
          <a:endParaRPr lang="es-MX"/>
        </a:p>
      </dgm:t>
    </dgm:pt>
    <dgm:pt modelId="{F345CC44-484C-4256-A81A-144664AF811C}" type="pres">
      <dgm:prSet presAssocID="{751E73C4-0378-4DFB-8CDB-5310630CDF75}" presName="chevron1" presStyleLbl="alignNode1" presStyleIdx="7" presStyleCnt="21"/>
      <dgm:spPr/>
      <dgm:t>
        <a:bodyPr/>
        <a:lstStyle/>
        <a:p>
          <a:endParaRPr lang="es-MX"/>
        </a:p>
      </dgm:t>
    </dgm:pt>
    <dgm:pt modelId="{D1AC4416-D6A7-4371-B353-271044C09A1F}" type="pres">
      <dgm:prSet presAssocID="{751E73C4-0378-4DFB-8CDB-5310630CDF75}" presName="chevron2" presStyleLbl="alignNode1" presStyleIdx="8" presStyleCnt="21"/>
      <dgm:spPr/>
      <dgm:t>
        <a:bodyPr/>
        <a:lstStyle/>
        <a:p>
          <a:endParaRPr lang="es-MX"/>
        </a:p>
      </dgm:t>
    </dgm:pt>
    <dgm:pt modelId="{732861E5-FFE4-4E31-B4A2-D782DDC6BB85}" type="pres">
      <dgm:prSet presAssocID="{751E73C4-0378-4DFB-8CDB-5310630CDF75}" presName="chevron3" presStyleLbl="alignNode1" presStyleIdx="9" presStyleCnt="21"/>
      <dgm:spPr/>
      <dgm:t>
        <a:bodyPr/>
        <a:lstStyle/>
        <a:p>
          <a:endParaRPr lang="es-MX"/>
        </a:p>
      </dgm:t>
    </dgm:pt>
    <dgm:pt modelId="{27EF089A-1163-4DD0-B9CE-063CCD920606}" type="pres">
      <dgm:prSet presAssocID="{751E73C4-0378-4DFB-8CDB-5310630CDF75}" presName="chevron4" presStyleLbl="alignNode1" presStyleIdx="10" presStyleCnt="21"/>
      <dgm:spPr/>
      <dgm:t>
        <a:bodyPr/>
        <a:lstStyle/>
        <a:p>
          <a:endParaRPr lang="es-MX"/>
        </a:p>
      </dgm:t>
    </dgm:pt>
    <dgm:pt modelId="{172C7239-9866-4EC1-8BB3-E2A64CBB1D9D}" type="pres">
      <dgm:prSet presAssocID="{751E73C4-0378-4DFB-8CDB-5310630CDF75}" presName="chevron5" presStyleLbl="alignNode1" presStyleIdx="11" presStyleCnt="21"/>
      <dgm:spPr/>
      <dgm:t>
        <a:bodyPr/>
        <a:lstStyle/>
        <a:p>
          <a:endParaRPr lang="es-MX"/>
        </a:p>
      </dgm:t>
    </dgm:pt>
    <dgm:pt modelId="{BF7836EB-779C-4EF1-9658-DACB4689EB5C}" type="pres">
      <dgm:prSet presAssocID="{751E73C4-0378-4DFB-8CDB-5310630CDF75}" presName="chevron6" presStyleLbl="alignNode1" presStyleIdx="12" presStyleCnt="21"/>
      <dgm:spPr/>
      <dgm:t>
        <a:bodyPr/>
        <a:lstStyle/>
        <a:p>
          <a:endParaRPr lang="es-MX"/>
        </a:p>
      </dgm:t>
    </dgm:pt>
    <dgm:pt modelId="{C0C94D5E-025A-4E81-8122-0D634C705455}" type="pres">
      <dgm:prSet presAssocID="{751E73C4-0378-4DFB-8CDB-5310630CDF75}" presName="chevron7" presStyleLbl="alignNode1" presStyleIdx="13" presStyleCnt="21"/>
      <dgm:spPr/>
      <dgm:t>
        <a:bodyPr/>
        <a:lstStyle/>
        <a:p>
          <a:endParaRPr lang="es-MX"/>
        </a:p>
      </dgm:t>
    </dgm:pt>
    <dgm:pt modelId="{EE8177D1-56B9-45ED-B8F8-1B4B90BBC6E3}" type="pres">
      <dgm:prSet presAssocID="{751E73C4-0378-4DFB-8CDB-5310630CDF75}" presName="childtext" presStyleLbl="solidFgAcc1" presStyleIdx="1" presStyleCnt="3" custScaleX="144926">
        <dgm:presLayoutVars>
          <dgm:chMax/>
          <dgm:chPref val="0"/>
          <dgm:bulletEnabled val="1"/>
        </dgm:presLayoutVars>
      </dgm:prSet>
      <dgm:spPr/>
      <dgm:t>
        <a:bodyPr/>
        <a:lstStyle/>
        <a:p>
          <a:endParaRPr lang="es-MX"/>
        </a:p>
      </dgm:t>
    </dgm:pt>
    <dgm:pt modelId="{5AED776F-EDB1-4488-939E-780D6F6D9DCD}" type="pres">
      <dgm:prSet presAssocID="{BD524042-CCAF-4FD9-8ED8-972BD0CC83F8}" presName="sibTrans" presStyleCnt="0"/>
      <dgm:spPr/>
      <dgm:t>
        <a:bodyPr/>
        <a:lstStyle/>
        <a:p>
          <a:endParaRPr lang="es-MX"/>
        </a:p>
      </dgm:t>
    </dgm:pt>
    <dgm:pt modelId="{D23551CD-E259-40A2-88DF-87E0F4CE3F13}" type="pres">
      <dgm:prSet presAssocID="{961B4692-37A3-46D7-B856-39CAD2943863}" presName="parenttextcomposite" presStyleCnt="0"/>
      <dgm:spPr/>
      <dgm:t>
        <a:bodyPr/>
        <a:lstStyle/>
        <a:p>
          <a:endParaRPr lang="es-MX"/>
        </a:p>
      </dgm:t>
    </dgm:pt>
    <dgm:pt modelId="{3334A1E6-A950-4FDD-9E59-F14CEE88A503}" type="pres">
      <dgm:prSet presAssocID="{961B4692-37A3-46D7-B856-39CAD2943863}" presName="parenttext" presStyleLbl="revTx" presStyleIdx="2" presStyleCnt="3" custScaleX="146810">
        <dgm:presLayoutVars>
          <dgm:chMax/>
          <dgm:chPref val="2"/>
          <dgm:bulletEnabled val="1"/>
        </dgm:presLayoutVars>
      </dgm:prSet>
      <dgm:spPr/>
      <dgm:t>
        <a:bodyPr/>
        <a:lstStyle/>
        <a:p>
          <a:endParaRPr lang="es-MX"/>
        </a:p>
      </dgm:t>
    </dgm:pt>
    <dgm:pt modelId="{CBA94791-DD53-41B5-A843-6BA97ABA6F84}" type="pres">
      <dgm:prSet presAssocID="{961B4692-37A3-46D7-B856-39CAD2943863}" presName="composite" presStyleCnt="0"/>
      <dgm:spPr/>
      <dgm:t>
        <a:bodyPr/>
        <a:lstStyle/>
        <a:p>
          <a:endParaRPr lang="es-MX"/>
        </a:p>
      </dgm:t>
    </dgm:pt>
    <dgm:pt modelId="{EF84598F-85B4-4788-8FA0-FED2621E8FA7}" type="pres">
      <dgm:prSet presAssocID="{961B4692-37A3-46D7-B856-39CAD2943863}" presName="chevron1" presStyleLbl="alignNode1" presStyleIdx="14" presStyleCnt="21"/>
      <dgm:spPr/>
      <dgm:t>
        <a:bodyPr/>
        <a:lstStyle/>
        <a:p>
          <a:endParaRPr lang="es-MX"/>
        </a:p>
      </dgm:t>
    </dgm:pt>
    <dgm:pt modelId="{7DEED4FD-EEFA-4C35-8CF9-2A267E7EACBA}" type="pres">
      <dgm:prSet presAssocID="{961B4692-37A3-46D7-B856-39CAD2943863}" presName="chevron2" presStyleLbl="alignNode1" presStyleIdx="15" presStyleCnt="21"/>
      <dgm:spPr/>
      <dgm:t>
        <a:bodyPr/>
        <a:lstStyle/>
        <a:p>
          <a:endParaRPr lang="es-MX"/>
        </a:p>
      </dgm:t>
    </dgm:pt>
    <dgm:pt modelId="{CC1BA3EA-DF25-4218-A544-501A735F8815}" type="pres">
      <dgm:prSet presAssocID="{961B4692-37A3-46D7-B856-39CAD2943863}" presName="chevron3" presStyleLbl="alignNode1" presStyleIdx="16" presStyleCnt="21"/>
      <dgm:spPr/>
      <dgm:t>
        <a:bodyPr/>
        <a:lstStyle/>
        <a:p>
          <a:endParaRPr lang="es-MX"/>
        </a:p>
      </dgm:t>
    </dgm:pt>
    <dgm:pt modelId="{86965224-9579-40AC-8D36-2E53AD2FBB4F}" type="pres">
      <dgm:prSet presAssocID="{961B4692-37A3-46D7-B856-39CAD2943863}" presName="chevron4" presStyleLbl="alignNode1" presStyleIdx="17" presStyleCnt="21"/>
      <dgm:spPr/>
      <dgm:t>
        <a:bodyPr/>
        <a:lstStyle/>
        <a:p>
          <a:endParaRPr lang="es-MX"/>
        </a:p>
      </dgm:t>
    </dgm:pt>
    <dgm:pt modelId="{1BDA8B76-B64B-4874-BA90-0F37CE95FEA7}" type="pres">
      <dgm:prSet presAssocID="{961B4692-37A3-46D7-B856-39CAD2943863}" presName="chevron5" presStyleLbl="alignNode1" presStyleIdx="18" presStyleCnt="21"/>
      <dgm:spPr/>
      <dgm:t>
        <a:bodyPr/>
        <a:lstStyle/>
        <a:p>
          <a:endParaRPr lang="es-MX"/>
        </a:p>
      </dgm:t>
    </dgm:pt>
    <dgm:pt modelId="{B50088E1-12B2-4C4C-88BD-B1DFEFA9A625}" type="pres">
      <dgm:prSet presAssocID="{961B4692-37A3-46D7-B856-39CAD2943863}" presName="chevron6" presStyleLbl="alignNode1" presStyleIdx="19" presStyleCnt="21"/>
      <dgm:spPr/>
      <dgm:t>
        <a:bodyPr/>
        <a:lstStyle/>
        <a:p>
          <a:endParaRPr lang="es-MX"/>
        </a:p>
      </dgm:t>
    </dgm:pt>
    <dgm:pt modelId="{2927DB06-241C-48FE-B153-8F175CCB78EE}" type="pres">
      <dgm:prSet presAssocID="{961B4692-37A3-46D7-B856-39CAD2943863}" presName="chevron7" presStyleLbl="alignNode1" presStyleIdx="20" presStyleCnt="21"/>
      <dgm:spPr/>
      <dgm:t>
        <a:bodyPr/>
        <a:lstStyle/>
        <a:p>
          <a:endParaRPr lang="es-MX"/>
        </a:p>
      </dgm:t>
    </dgm:pt>
    <dgm:pt modelId="{105806F3-AD1E-46E4-87DF-FA4D1F6599BE}" type="pres">
      <dgm:prSet presAssocID="{961B4692-37A3-46D7-B856-39CAD2943863}" presName="childtext" presStyleLbl="solidFgAcc1" presStyleIdx="2" presStyleCnt="3">
        <dgm:presLayoutVars>
          <dgm:chMax/>
          <dgm:chPref val="0"/>
          <dgm:bulletEnabled val="1"/>
        </dgm:presLayoutVars>
      </dgm:prSet>
      <dgm:spPr/>
      <dgm:t>
        <a:bodyPr/>
        <a:lstStyle/>
        <a:p>
          <a:endParaRPr lang="es-MX"/>
        </a:p>
      </dgm:t>
    </dgm:pt>
  </dgm:ptLst>
  <dgm:cxnLst>
    <dgm:cxn modelId="{247FD139-8B55-439D-832D-85D77DC89003}" type="presOf" srcId="{ACEF9997-450C-4F39-A641-449943964588}" destId="{C9324E8D-B6CD-4B1D-A07E-4DFC0C012871}" srcOrd="0" destOrd="0" presId="urn:microsoft.com/office/officeart/2008/layout/VerticalAccentList"/>
    <dgm:cxn modelId="{683813A5-26C8-4170-86A8-85E2DDF210D9}" type="presOf" srcId="{332E8543-41AC-4941-90C1-62A5BEC62740}" destId="{EE8177D1-56B9-45ED-B8F8-1B4B90BBC6E3}" srcOrd="0" destOrd="0" presId="urn:microsoft.com/office/officeart/2008/layout/VerticalAccentList"/>
    <dgm:cxn modelId="{0F09DB87-6965-42FC-BB96-17211FD3CA62}" type="presOf" srcId="{751E73C4-0378-4DFB-8CDB-5310630CDF75}" destId="{EAE2AB1B-E56C-4CC9-B3C3-0A791E98ED39}" srcOrd="0" destOrd="0" presId="urn:microsoft.com/office/officeart/2008/layout/VerticalAccentList"/>
    <dgm:cxn modelId="{5C568469-0A43-4D9D-970F-7E23E9444C95}" type="presOf" srcId="{441BCED0-983E-4176-8373-57FFF34B3F2E}" destId="{D702A4B7-A064-4C54-BBD8-EC536464A8CD}" srcOrd="0" destOrd="0" presId="urn:microsoft.com/office/officeart/2008/layout/VerticalAccentList"/>
    <dgm:cxn modelId="{A81A598E-C675-4017-9065-042740D0F67F}" srcId="{961B4692-37A3-46D7-B856-39CAD2943863}" destId="{B9B30A4C-80E9-47C8-A0F7-500A711C5EDD}" srcOrd="0" destOrd="0" parTransId="{7AA32F0B-1C33-4321-BF20-204E5F5195CC}" sibTransId="{C15BFDFF-8D18-4839-B1DD-4E5FC1117509}"/>
    <dgm:cxn modelId="{9B895B7C-3542-4B35-B64A-7E2278AEF0C5}" srcId="{751E73C4-0378-4DFB-8CDB-5310630CDF75}" destId="{332E8543-41AC-4941-90C1-62A5BEC62740}" srcOrd="0" destOrd="0" parTransId="{2A3D6557-D86B-4E21-86D5-7B681768A0A5}" sibTransId="{809AED5D-9C2D-4A83-8135-662DCEAC3515}"/>
    <dgm:cxn modelId="{1980E7B7-51E0-4F7D-8C39-E97C90F2DE8C}" srcId="{ACEF9997-450C-4F39-A641-449943964588}" destId="{00741AEF-486F-4122-9C8A-9A9D02A814F1}" srcOrd="0" destOrd="0" parTransId="{DE37D474-71BA-492F-A8E8-8D7CBAE57D15}" sibTransId="{7B191E80-3B4D-4F25-894B-BDC0DC0121F4}"/>
    <dgm:cxn modelId="{C7F2D147-75F3-4001-A6E8-2E89A600A19A}" srcId="{441BCED0-983E-4176-8373-57FFF34B3F2E}" destId="{961B4692-37A3-46D7-B856-39CAD2943863}" srcOrd="2" destOrd="0" parTransId="{25441C6D-6769-44CE-AF8B-11C403E3DE9F}" sibTransId="{44A90014-E272-44DC-A93D-923F64DC1BCD}"/>
    <dgm:cxn modelId="{DFB01975-E4C6-4992-BDB9-3B4BA6250A2E}" type="presOf" srcId="{00741AEF-486F-4122-9C8A-9A9D02A814F1}" destId="{7B1DADD0-2E0F-40AE-A45C-BD75137EEB80}" srcOrd="0" destOrd="0" presId="urn:microsoft.com/office/officeart/2008/layout/VerticalAccentList"/>
    <dgm:cxn modelId="{257496B7-7EBD-4912-A16C-C41B6BB42EFB}" srcId="{441BCED0-983E-4176-8373-57FFF34B3F2E}" destId="{ACEF9997-450C-4F39-A641-449943964588}" srcOrd="0" destOrd="0" parTransId="{B433DBFC-5249-4421-B485-036A1CDF7FC1}" sibTransId="{EBB50604-C869-4D9C-A451-DCD20E5EF157}"/>
    <dgm:cxn modelId="{0290683E-E121-4816-BE91-E6F4BE8F669C}" srcId="{441BCED0-983E-4176-8373-57FFF34B3F2E}" destId="{751E73C4-0378-4DFB-8CDB-5310630CDF75}" srcOrd="1" destOrd="0" parTransId="{1EA69C2D-8815-4280-95F3-265C3737AE2E}" sibTransId="{BD524042-CCAF-4FD9-8ED8-972BD0CC83F8}"/>
    <dgm:cxn modelId="{4D2A0675-8C02-458B-B8DE-8B10878C16A8}" type="presOf" srcId="{B9B30A4C-80E9-47C8-A0F7-500A711C5EDD}" destId="{105806F3-AD1E-46E4-87DF-FA4D1F6599BE}" srcOrd="0" destOrd="0" presId="urn:microsoft.com/office/officeart/2008/layout/VerticalAccentList"/>
    <dgm:cxn modelId="{4C39DB83-1648-4A74-B6CB-0444B51EF626}" type="presOf" srcId="{961B4692-37A3-46D7-B856-39CAD2943863}" destId="{3334A1E6-A950-4FDD-9E59-F14CEE88A503}" srcOrd="0" destOrd="0" presId="urn:microsoft.com/office/officeart/2008/layout/VerticalAccentList"/>
    <dgm:cxn modelId="{515F843C-331B-42C5-A739-81F4FABB36DD}" type="presParOf" srcId="{D702A4B7-A064-4C54-BBD8-EC536464A8CD}" destId="{E85F6118-EDA0-48D8-9667-13AC896EA67B}" srcOrd="0" destOrd="0" presId="urn:microsoft.com/office/officeart/2008/layout/VerticalAccentList"/>
    <dgm:cxn modelId="{0DEEAFE5-8CB0-4B12-989E-EC4562F6D502}" type="presParOf" srcId="{E85F6118-EDA0-48D8-9667-13AC896EA67B}" destId="{C9324E8D-B6CD-4B1D-A07E-4DFC0C012871}" srcOrd="0" destOrd="0" presId="urn:microsoft.com/office/officeart/2008/layout/VerticalAccentList"/>
    <dgm:cxn modelId="{BE1F54C7-B44A-4337-996E-460B84273062}" type="presParOf" srcId="{D702A4B7-A064-4C54-BBD8-EC536464A8CD}" destId="{A2D426E3-EBBD-4838-AA47-3C9556064558}" srcOrd="1" destOrd="0" presId="urn:microsoft.com/office/officeart/2008/layout/VerticalAccentList"/>
    <dgm:cxn modelId="{B7E0A0B1-F4D6-4852-B32E-EBB63DA8DF54}" type="presParOf" srcId="{A2D426E3-EBBD-4838-AA47-3C9556064558}" destId="{08778A5C-D89E-4943-9A5A-8C2E2141D815}" srcOrd="0" destOrd="0" presId="urn:microsoft.com/office/officeart/2008/layout/VerticalAccentList"/>
    <dgm:cxn modelId="{7220DF22-AB24-4D4C-B4F0-ED3FE43BA6F0}" type="presParOf" srcId="{A2D426E3-EBBD-4838-AA47-3C9556064558}" destId="{2A0D9996-AF60-47AE-901A-5597332F8A8E}" srcOrd="1" destOrd="0" presId="urn:microsoft.com/office/officeart/2008/layout/VerticalAccentList"/>
    <dgm:cxn modelId="{B40A8FD0-2F33-44F8-9D41-91AACF2BB94A}" type="presParOf" srcId="{A2D426E3-EBBD-4838-AA47-3C9556064558}" destId="{73862CF6-5B67-4AA5-A18D-F3EE5286699A}" srcOrd="2" destOrd="0" presId="urn:microsoft.com/office/officeart/2008/layout/VerticalAccentList"/>
    <dgm:cxn modelId="{85E1B221-6F94-4B05-92CB-39363C80943E}" type="presParOf" srcId="{A2D426E3-EBBD-4838-AA47-3C9556064558}" destId="{8A999E20-6D41-4283-906C-4602B3D7B1F7}" srcOrd="3" destOrd="0" presId="urn:microsoft.com/office/officeart/2008/layout/VerticalAccentList"/>
    <dgm:cxn modelId="{80DD1FFC-A074-4A4E-9634-9D29B813CC1B}" type="presParOf" srcId="{A2D426E3-EBBD-4838-AA47-3C9556064558}" destId="{59266C69-C813-42A7-82BF-70BEFADEFEB3}" srcOrd="4" destOrd="0" presId="urn:microsoft.com/office/officeart/2008/layout/VerticalAccentList"/>
    <dgm:cxn modelId="{07C2B64B-7DFA-46BC-B70C-33D9BD1607D7}" type="presParOf" srcId="{A2D426E3-EBBD-4838-AA47-3C9556064558}" destId="{844FCE9C-016B-4EE0-AFAA-92F7FCDDDC5C}" srcOrd="5" destOrd="0" presId="urn:microsoft.com/office/officeart/2008/layout/VerticalAccentList"/>
    <dgm:cxn modelId="{694A70FA-BDF2-4B57-9190-0FFDCB74F65F}" type="presParOf" srcId="{A2D426E3-EBBD-4838-AA47-3C9556064558}" destId="{A4405966-F1F6-4EE4-9E0D-7BD96D81D285}" srcOrd="6" destOrd="0" presId="urn:microsoft.com/office/officeart/2008/layout/VerticalAccentList"/>
    <dgm:cxn modelId="{A7423B6F-60D0-416C-B2D1-1CADC1058C2F}" type="presParOf" srcId="{A2D426E3-EBBD-4838-AA47-3C9556064558}" destId="{7B1DADD0-2E0F-40AE-A45C-BD75137EEB80}" srcOrd="7" destOrd="0" presId="urn:microsoft.com/office/officeart/2008/layout/VerticalAccentList"/>
    <dgm:cxn modelId="{1FBBDE98-DFC4-493D-9510-EF55A49421AB}" type="presParOf" srcId="{D702A4B7-A064-4C54-BBD8-EC536464A8CD}" destId="{72539DF1-ADE7-4F97-9017-76E1E87009A5}" srcOrd="2" destOrd="0" presId="urn:microsoft.com/office/officeart/2008/layout/VerticalAccentList"/>
    <dgm:cxn modelId="{B0BB8CC6-EC59-43A4-B959-F4BD4C0DD104}" type="presParOf" srcId="{D702A4B7-A064-4C54-BBD8-EC536464A8CD}" destId="{37D73ECE-8412-4771-B3C2-6E26549CFDF6}" srcOrd="3" destOrd="0" presId="urn:microsoft.com/office/officeart/2008/layout/VerticalAccentList"/>
    <dgm:cxn modelId="{6DC8B6A9-2185-4E4A-AD9A-B442CCE80969}" type="presParOf" srcId="{37D73ECE-8412-4771-B3C2-6E26549CFDF6}" destId="{EAE2AB1B-E56C-4CC9-B3C3-0A791E98ED39}" srcOrd="0" destOrd="0" presId="urn:microsoft.com/office/officeart/2008/layout/VerticalAccentList"/>
    <dgm:cxn modelId="{A4FDE4C2-B8E0-47D4-B7EF-779974D58613}" type="presParOf" srcId="{D702A4B7-A064-4C54-BBD8-EC536464A8CD}" destId="{2D7240D9-8249-4870-A0A0-38387DDDB6A9}" srcOrd="4" destOrd="0" presId="urn:microsoft.com/office/officeart/2008/layout/VerticalAccentList"/>
    <dgm:cxn modelId="{163A6B78-2D1A-4F57-9846-BDCBDE689CE6}" type="presParOf" srcId="{2D7240D9-8249-4870-A0A0-38387DDDB6A9}" destId="{F345CC44-484C-4256-A81A-144664AF811C}" srcOrd="0" destOrd="0" presId="urn:microsoft.com/office/officeart/2008/layout/VerticalAccentList"/>
    <dgm:cxn modelId="{5F585F04-5154-43E8-93AA-3257B81E78F6}" type="presParOf" srcId="{2D7240D9-8249-4870-A0A0-38387DDDB6A9}" destId="{D1AC4416-D6A7-4371-B353-271044C09A1F}" srcOrd="1" destOrd="0" presId="urn:microsoft.com/office/officeart/2008/layout/VerticalAccentList"/>
    <dgm:cxn modelId="{8EF3E850-0E68-4046-BDE8-3E71A2C98E95}" type="presParOf" srcId="{2D7240D9-8249-4870-A0A0-38387DDDB6A9}" destId="{732861E5-FFE4-4E31-B4A2-D782DDC6BB85}" srcOrd="2" destOrd="0" presId="urn:microsoft.com/office/officeart/2008/layout/VerticalAccentList"/>
    <dgm:cxn modelId="{B8065D53-D6AD-48BD-A2B0-EE7A35226B6F}" type="presParOf" srcId="{2D7240D9-8249-4870-A0A0-38387DDDB6A9}" destId="{27EF089A-1163-4DD0-B9CE-063CCD920606}" srcOrd="3" destOrd="0" presId="urn:microsoft.com/office/officeart/2008/layout/VerticalAccentList"/>
    <dgm:cxn modelId="{C5AA4F04-194A-45ED-ACE0-6B4D8BC9EEA0}" type="presParOf" srcId="{2D7240D9-8249-4870-A0A0-38387DDDB6A9}" destId="{172C7239-9866-4EC1-8BB3-E2A64CBB1D9D}" srcOrd="4" destOrd="0" presId="urn:microsoft.com/office/officeart/2008/layout/VerticalAccentList"/>
    <dgm:cxn modelId="{0B6D9495-D303-4392-BA2A-4467776777CF}" type="presParOf" srcId="{2D7240D9-8249-4870-A0A0-38387DDDB6A9}" destId="{BF7836EB-779C-4EF1-9658-DACB4689EB5C}" srcOrd="5" destOrd="0" presId="urn:microsoft.com/office/officeart/2008/layout/VerticalAccentList"/>
    <dgm:cxn modelId="{7BB970B3-0850-43D8-A540-E122385A04AE}" type="presParOf" srcId="{2D7240D9-8249-4870-A0A0-38387DDDB6A9}" destId="{C0C94D5E-025A-4E81-8122-0D634C705455}" srcOrd="6" destOrd="0" presId="urn:microsoft.com/office/officeart/2008/layout/VerticalAccentList"/>
    <dgm:cxn modelId="{F8CF23AD-C8AE-4EFD-9B85-52DC9AC797AC}" type="presParOf" srcId="{2D7240D9-8249-4870-A0A0-38387DDDB6A9}" destId="{EE8177D1-56B9-45ED-B8F8-1B4B90BBC6E3}" srcOrd="7" destOrd="0" presId="urn:microsoft.com/office/officeart/2008/layout/VerticalAccentList"/>
    <dgm:cxn modelId="{078AA999-E27B-4DCE-92A9-CE7C7B9F38FC}" type="presParOf" srcId="{D702A4B7-A064-4C54-BBD8-EC536464A8CD}" destId="{5AED776F-EDB1-4488-939E-780D6F6D9DCD}" srcOrd="5" destOrd="0" presId="urn:microsoft.com/office/officeart/2008/layout/VerticalAccentList"/>
    <dgm:cxn modelId="{9A6C5945-D13E-48E8-B002-0D2CC01E417F}" type="presParOf" srcId="{D702A4B7-A064-4C54-BBD8-EC536464A8CD}" destId="{D23551CD-E259-40A2-88DF-87E0F4CE3F13}" srcOrd="6" destOrd="0" presId="urn:microsoft.com/office/officeart/2008/layout/VerticalAccentList"/>
    <dgm:cxn modelId="{C45B4469-EC2E-4ACD-AFFC-771479B3ACDC}" type="presParOf" srcId="{D23551CD-E259-40A2-88DF-87E0F4CE3F13}" destId="{3334A1E6-A950-4FDD-9E59-F14CEE88A503}" srcOrd="0" destOrd="0" presId="urn:microsoft.com/office/officeart/2008/layout/VerticalAccentList"/>
    <dgm:cxn modelId="{E5A22316-569E-46D3-A17E-64F92C004C39}" type="presParOf" srcId="{D702A4B7-A064-4C54-BBD8-EC536464A8CD}" destId="{CBA94791-DD53-41B5-A843-6BA97ABA6F84}" srcOrd="7" destOrd="0" presId="urn:microsoft.com/office/officeart/2008/layout/VerticalAccentList"/>
    <dgm:cxn modelId="{410F4FD7-5FE9-446C-A4D0-CB26225CB166}" type="presParOf" srcId="{CBA94791-DD53-41B5-A843-6BA97ABA6F84}" destId="{EF84598F-85B4-4788-8FA0-FED2621E8FA7}" srcOrd="0" destOrd="0" presId="urn:microsoft.com/office/officeart/2008/layout/VerticalAccentList"/>
    <dgm:cxn modelId="{D51941B2-09A4-4C9E-BA99-B8D9C6D10595}" type="presParOf" srcId="{CBA94791-DD53-41B5-A843-6BA97ABA6F84}" destId="{7DEED4FD-EEFA-4C35-8CF9-2A267E7EACBA}" srcOrd="1" destOrd="0" presId="urn:microsoft.com/office/officeart/2008/layout/VerticalAccentList"/>
    <dgm:cxn modelId="{CF8B106E-4A6A-4A41-9551-F5552D08CF3C}" type="presParOf" srcId="{CBA94791-DD53-41B5-A843-6BA97ABA6F84}" destId="{CC1BA3EA-DF25-4218-A544-501A735F8815}" srcOrd="2" destOrd="0" presId="urn:microsoft.com/office/officeart/2008/layout/VerticalAccentList"/>
    <dgm:cxn modelId="{22E569F8-1E9D-432C-8787-AE0D797454EA}" type="presParOf" srcId="{CBA94791-DD53-41B5-A843-6BA97ABA6F84}" destId="{86965224-9579-40AC-8D36-2E53AD2FBB4F}" srcOrd="3" destOrd="0" presId="urn:microsoft.com/office/officeart/2008/layout/VerticalAccentList"/>
    <dgm:cxn modelId="{2D7B49AD-A86D-46DE-8025-664912B804D1}" type="presParOf" srcId="{CBA94791-DD53-41B5-A843-6BA97ABA6F84}" destId="{1BDA8B76-B64B-4874-BA90-0F37CE95FEA7}" srcOrd="4" destOrd="0" presId="urn:microsoft.com/office/officeart/2008/layout/VerticalAccentList"/>
    <dgm:cxn modelId="{223A5923-8CB5-497F-B41A-7523475FD58D}" type="presParOf" srcId="{CBA94791-DD53-41B5-A843-6BA97ABA6F84}" destId="{B50088E1-12B2-4C4C-88BD-B1DFEFA9A625}" srcOrd="5" destOrd="0" presId="urn:microsoft.com/office/officeart/2008/layout/VerticalAccentList"/>
    <dgm:cxn modelId="{BBA6C341-E3B6-4030-8020-798F29BC1E83}" type="presParOf" srcId="{CBA94791-DD53-41B5-A843-6BA97ABA6F84}" destId="{2927DB06-241C-48FE-B153-8F175CCB78EE}" srcOrd="6" destOrd="0" presId="urn:microsoft.com/office/officeart/2008/layout/VerticalAccentList"/>
    <dgm:cxn modelId="{2C2816C1-CDAF-42D5-AE26-4CCFD88EAB19}" type="presParOf" srcId="{CBA94791-DD53-41B5-A843-6BA97ABA6F84}" destId="{105806F3-AD1E-46E4-87DF-FA4D1F6599BE}" srcOrd="7" destOrd="0" presId="urn:microsoft.com/office/officeart/2008/layout/VerticalAccentList"/>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7FC11403-F3EF-498A-BA81-CD27955FFE45}" type="doc">
      <dgm:prSet loTypeId="urn:microsoft.com/office/officeart/2005/8/layout/list1" loCatId="list" qsTypeId="urn:microsoft.com/office/officeart/2005/8/quickstyle/simple1" qsCatId="simple" csTypeId="urn:microsoft.com/office/officeart/2005/8/colors/accent3_2" csCatId="accent3" phldr="1"/>
      <dgm:spPr/>
      <dgm:t>
        <a:bodyPr/>
        <a:lstStyle/>
        <a:p>
          <a:endParaRPr lang="es-MX"/>
        </a:p>
      </dgm:t>
    </dgm:pt>
    <dgm:pt modelId="{37FF9484-F9EB-447D-9807-79CC551EF919}">
      <dgm:prSet phldrT="[Texto]" custT="1"/>
      <dgm:spPr/>
      <dgm:t>
        <a:bodyPr/>
        <a:lstStyle/>
        <a:p>
          <a:r>
            <a:rPr lang="es-MX" sz="1800" dirty="0" smtClean="0">
              <a:latin typeface="Arial" pitchFamily="34" charset="0"/>
              <a:cs typeface="Arial" pitchFamily="34" charset="0"/>
            </a:rPr>
            <a:t>Productividad de un país es el resultado de la combinación de acciones entre empresas e individuos</a:t>
          </a:r>
          <a:endParaRPr lang="es-MX" sz="1800" dirty="0">
            <a:latin typeface="Arial" pitchFamily="34" charset="0"/>
            <a:cs typeface="Arial" pitchFamily="34" charset="0"/>
          </a:endParaRPr>
        </a:p>
      </dgm:t>
    </dgm:pt>
    <dgm:pt modelId="{309A8B1D-08B6-4D77-9387-06F02EE75EA9}" type="parTrans" cxnId="{0238F76F-0027-45FF-AD52-E7B9249C619F}">
      <dgm:prSet/>
      <dgm:spPr/>
      <dgm:t>
        <a:bodyPr/>
        <a:lstStyle/>
        <a:p>
          <a:endParaRPr lang="es-MX"/>
        </a:p>
      </dgm:t>
    </dgm:pt>
    <dgm:pt modelId="{61F20DEA-1331-4428-9A25-5B2723027DB8}" type="sibTrans" cxnId="{0238F76F-0027-45FF-AD52-E7B9249C619F}">
      <dgm:prSet/>
      <dgm:spPr/>
      <dgm:t>
        <a:bodyPr/>
        <a:lstStyle/>
        <a:p>
          <a:endParaRPr lang="es-MX"/>
        </a:p>
      </dgm:t>
    </dgm:pt>
    <dgm:pt modelId="{D3B5C90F-C20A-42CB-ACFE-2EF34ACA88BF}">
      <dgm:prSet phldrT="[Texto]" custT="1"/>
      <dgm:spPr/>
      <dgm:t>
        <a:bodyPr/>
        <a:lstStyle/>
        <a:p>
          <a:r>
            <a:rPr lang="es-MX" sz="1800" dirty="0" smtClean="0">
              <a:latin typeface="Arial" pitchFamily="34" charset="0"/>
              <a:cs typeface="Arial" pitchFamily="34" charset="0"/>
            </a:rPr>
            <a:t>La puesta en práctica de políticas públicas va a depender de la organización del sector privado</a:t>
          </a:r>
        </a:p>
      </dgm:t>
    </dgm:pt>
    <dgm:pt modelId="{E3D6941C-8AE2-4A94-950E-70F5C8013DB6}" type="parTrans" cxnId="{E67468DB-97BA-4F43-AB12-C06B16BC1499}">
      <dgm:prSet/>
      <dgm:spPr/>
      <dgm:t>
        <a:bodyPr/>
        <a:lstStyle/>
        <a:p>
          <a:endParaRPr lang="es-MX"/>
        </a:p>
      </dgm:t>
    </dgm:pt>
    <dgm:pt modelId="{CC3F01A7-E6DE-4EC9-BDA6-6F2E7A887179}" type="sibTrans" cxnId="{E67468DB-97BA-4F43-AB12-C06B16BC1499}">
      <dgm:prSet/>
      <dgm:spPr/>
      <dgm:t>
        <a:bodyPr/>
        <a:lstStyle/>
        <a:p>
          <a:endParaRPr lang="es-MX"/>
        </a:p>
      </dgm:t>
    </dgm:pt>
    <dgm:pt modelId="{77B8E4C4-7CBB-49D7-B644-79AECCE66A05}">
      <dgm:prSet phldrT="[Texto]" custT="1"/>
      <dgm:spPr/>
      <dgm:t>
        <a:bodyPr/>
        <a:lstStyle/>
        <a:p>
          <a:r>
            <a:rPr lang="es-MX" sz="1800" dirty="0" smtClean="0">
              <a:latin typeface="Arial" pitchFamily="34" charset="0"/>
              <a:cs typeface="Arial" pitchFamily="34" charset="0"/>
            </a:rPr>
            <a:t>Si las empresas son paladines de la productividad=bienestar general de la sociedad</a:t>
          </a:r>
          <a:endParaRPr lang="es-MX" sz="1800" dirty="0">
            <a:latin typeface="Arial" pitchFamily="34" charset="0"/>
            <a:cs typeface="Arial" pitchFamily="34" charset="0"/>
          </a:endParaRPr>
        </a:p>
      </dgm:t>
    </dgm:pt>
    <dgm:pt modelId="{B19E84EF-C7DB-4795-ACC5-E1D7E883FF67}" type="parTrans" cxnId="{7ECF50AE-B6EC-487B-AD21-6804FD64E65D}">
      <dgm:prSet/>
      <dgm:spPr/>
      <dgm:t>
        <a:bodyPr/>
        <a:lstStyle/>
        <a:p>
          <a:endParaRPr lang="es-MX"/>
        </a:p>
      </dgm:t>
    </dgm:pt>
    <dgm:pt modelId="{4B47FCBB-1E45-491B-8675-950D1CD6F359}" type="sibTrans" cxnId="{7ECF50AE-B6EC-487B-AD21-6804FD64E65D}">
      <dgm:prSet/>
      <dgm:spPr/>
      <dgm:t>
        <a:bodyPr/>
        <a:lstStyle/>
        <a:p>
          <a:endParaRPr lang="es-MX"/>
        </a:p>
      </dgm:t>
    </dgm:pt>
    <dgm:pt modelId="{451652B2-EC54-44FE-AA2B-FF529BF7B287}" type="pres">
      <dgm:prSet presAssocID="{7FC11403-F3EF-498A-BA81-CD27955FFE45}" presName="linear" presStyleCnt="0">
        <dgm:presLayoutVars>
          <dgm:dir/>
          <dgm:animLvl val="lvl"/>
          <dgm:resizeHandles val="exact"/>
        </dgm:presLayoutVars>
      </dgm:prSet>
      <dgm:spPr/>
      <dgm:t>
        <a:bodyPr/>
        <a:lstStyle/>
        <a:p>
          <a:endParaRPr lang="es-MX"/>
        </a:p>
      </dgm:t>
    </dgm:pt>
    <dgm:pt modelId="{75CB2445-F1B1-4862-BF3E-45ED195D60A8}" type="pres">
      <dgm:prSet presAssocID="{37FF9484-F9EB-447D-9807-79CC551EF919}" presName="parentLin" presStyleCnt="0"/>
      <dgm:spPr/>
    </dgm:pt>
    <dgm:pt modelId="{54C16B9C-6992-4642-963B-395C126E71E5}" type="pres">
      <dgm:prSet presAssocID="{37FF9484-F9EB-447D-9807-79CC551EF919}" presName="parentLeftMargin" presStyleLbl="node1" presStyleIdx="0" presStyleCnt="3"/>
      <dgm:spPr/>
      <dgm:t>
        <a:bodyPr/>
        <a:lstStyle/>
        <a:p>
          <a:endParaRPr lang="es-MX"/>
        </a:p>
      </dgm:t>
    </dgm:pt>
    <dgm:pt modelId="{D0ECB348-623F-4295-8CB3-66E92F490B80}" type="pres">
      <dgm:prSet presAssocID="{37FF9484-F9EB-447D-9807-79CC551EF919}" presName="parentText" presStyleLbl="node1" presStyleIdx="0" presStyleCnt="3" custScaleX="142997" custScaleY="157827">
        <dgm:presLayoutVars>
          <dgm:chMax val="0"/>
          <dgm:bulletEnabled val="1"/>
        </dgm:presLayoutVars>
      </dgm:prSet>
      <dgm:spPr/>
      <dgm:t>
        <a:bodyPr/>
        <a:lstStyle/>
        <a:p>
          <a:endParaRPr lang="es-MX"/>
        </a:p>
      </dgm:t>
    </dgm:pt>
    <dgm:pt modelId="{26EEB18D-BF8C-470D-8BB2-E923BEABCD37}" type="pres">
      <dgm:prSet presAssocID="{37FF9484-F9EB-447D-9807-79CC551EF919}" presName="negativeSpace" presStyleCnt="0"/>
      <dgm:spPr/>
    </dgm:pt>
    <dgm:pt modelId="{3DB25677-DE11-4A14-9B24-9F4808984F94}" type="pres">
      <dgm:prSet presAssocID="{37FF9484-F9EB-447D-9807-79CC551EF919}" presName="childText" presStyleLbl="conFgAcc1" presStyleIdx="0" presStyleCnt="3">
        <dgm:presLayoutVars>
          <dgm:bulletEnabled val="1"/>
        </dgm:presLayoutVars>
      </dgm:prSet>
      <dgm:spPr/>
    </dgm:pt>
    <dgm:pt modelId="{680D2648-F619-479A-BBA3-A6DBC4FB27F1}" type="pres">
      <dgm:prSet presAssocID="{61F20DEA-1331-4428-9A25-5B2723027DB8}" presName="spaceBetweenRectangles" presStyleCnt="0"/>
      <dgm:spPr/>
    </dgm:pt>
    <dgm:pt modelId="{2B471BFA-7194-41C3-96AE-5132DCEDC2B1}" type="pres">
      <dgm:prSet presAssocID="{D3B5C90F-C20A-42CB-ACFE-2EF34ACA88BF}" presName="parentLin" presStyleCnt="0"/>
      <dgm:spPr/>
    </dgm:pt>
    <dgm:pt modelId="{07320340-7481-49FB-827F-B72A99362B23}" type="pres">
      <dgm:prSet presAssocID="{D3B5C90F-C20A-42CB-ACFE-2EF34ACA88BF}" presName="parentLeftMargin" presStyleLbl="node1" presStyleIdx="0" presStyleCnt="3"/>
      <dgm:spPr/>
      <dgm:t>
        <a:bodyPr/>
        <a:lstStyle/>
        <a:p>
          <a:endParaRPr lang="es-MX"/>
        </a:p>
      </dgm:t>
    </dgm:pt>
    <dgm:pt modelId="{3608967E-879A-4E4F-BA9E-99B0CC830A65}" type="pres">
      <dgm:prSet presAssocID="{D3B5C90F-C20A-42CB-ACFE-2EF34ACA88BF}" presName="parentText" presStyleLbl="node1" presStyleIdx="1" presStyleCnt="3" custScaleX="142857">
        <dgm:presLayoutVars>
          <dgm:chMax val="0"/>
          <dgm:bulletEnabled val="1"/>
        </dgm:presLayoutVars>
      </dgm:prSet>
      <dgm:spPr/>
      <dgm:t>
        <a:bodyPr/>
        <a:lstStyle/>
        <a:p>
          <a:endParaRPr lang="es-MX"/>
        </a:p>
      </dgm:t>
    </dgm:pt>
    <dgm:pt modelId="{07D2B690-7024-4636-B84B-A9B99D41CF68}" type="pres">
      <dgm:prSet presAssocID="{D3B5C90F-C20A-42CB-ACFE-2EF34ACA88BF}" presName="negativeSpace" presStyleCnt="0"/>
      <dgm:spPr/>
    </dgm:pt>
    <dgm:pt modelId="{80DD1B7F-0DC8-44AD-9166-A64052BB94D5}" type="pres">
      <dgm:prSet presAssocID="{D3B5C90F-C20A-42CB-ACFE-2EF34ACA88BF}" presName="childText" presStyleLbl="conFgAcc1" presStyleIdx="1" presStyleCnt="3">
        <dgm:presLayoutVars>
          <dgm:bulletEnabled val="1"/>
        </dgm:presLayoutVars>
      </dgm:prSet>
      <dgm:spPr/>
    </dgm:pt>
    <dgm:pt modelId="{76BA8F75-F026-4170-9CC8-3CE6A762F556}" type="pres">
      <dgm:prSet presAssocID="{CC3F01A7-E6DE-4EC9-BDA6-6F2E7A887179}" presName="spaceBetweenRectangles" presStyleCnt="0"/>
      <dgm:spPr/>
    </dgm:pt>
    <dgm:pt modelId="{A15CE1C5-8AAB-4A76-8B5D-67FB52651171}" type="pres">
      <dgm:prSet presAssocID="{77B8E4C4-7CBB-49D7-B644-79AECCE66A05}" presName="parentLin" presStyleCnt="0"/>
      <dgm:spPr/>
    </dgm:pt>
    <dgm:pt modelId="{C4DE8A82-BE7C-4849-8A02-461C2244720B}" type="pres">
      <dgm:prSet presAssocID="{77B8E4C4-7CBB-49D7-B644-79AECCE66A05}" presName="parentLeftMargin" presStyleLbl="node1" presStyleIdx="1" presStyleCnt="3"/>
      <dgm:spPr/>
      <dgm:t>
        <a:bodyPr/>
        <a:lstStyle/>
        <a:p>
          <a:endParaRPr lang="es-MX"/>
        </a:p>
      </dgm:t>
    </dgm:pt>
    <dgm:pt modelId="{CB33179A-1892-4B82-8638-413E5B9520D1}" type="pres">
      <dgm:prSet presAssocID="{77B8E4C4-7CBB-49D7-B644-79AECCE66A05}" presName="parentText" presStyleLbl="node1" presStyleIdx="2" presStyleCnt="3" custScaleX="142857">
        <dgm:presLayoutVars>
          <dgm:chMax val="0"/>
          <dgm:bulletEnabled val="1"/>
        </dgm:presLayoutVars>
      </dgm:prSet>
      <dgm:spPr/>
      <dgm:t>
        <a:bodyPr/>
        <a:lstStyle/>
        <a:p>
          <a:endParaRPr lang="es-MX"/>
        </a:p>
      </dgm:t>
    </dgm:pt>
    <dgm:pt modelId="{E5FFBB78-B1AA-4A68-8490-E3A543C7B836}" type="pres">
      <dgm:prSet presAssocID="{77B8E4C4-7CBB-49D7-B644-79AECCE66A05}" presName="negativeSpace" presStyleCnt="0"/>
      <dgm:spPr/>
    </dgm:pt>
    <dgm:pt modelId="{4CCA2BEB-5CEB-47FC-9136-F3BEE7B78888}" type="pres">
      <dgm:prSet presAssocID="{77B8E4C4-7CBB-49D7-B644-79AECCE66A05}" presName="childText" presStyleLbl="conFgAcc1" presStyleIdx="2" presStyleCnt="3">
        <dgm:presLayoutVars>
          <dgm:bulletEnabled val="1"/>
        </dgm:presLayoutVars>
      </dgm:prSet>
      <dgm:spPr/>
    </dgm:pt>
  </dgm:ptLst>
  <dgm:cxnLst>
    <dgm:cxn modelId="{BA3ED246-0503-4443-A9CC-5D282A5721E8}" type="presOf" srcId="{7FC11403-F3EF-498A-BA81-CD27955FFE45}" destId="{451652B2-EC54-44FE-AA2B-FF529BF7B287}" srcOrd="0" destOrd="0" presId="urn:microsoft.com/office/officeart/2005/8/layout/list1"/>
    <dgm:cxn modelId="{E612769D-E37A-45E7-BEB8-A64CFC71CB6F}" type="presOf" srcId="{77B8E4C4-7CBB-49D7-B644-79AECCE66A05}" destId="{CB33179A-1892-4B82-8638-413E5B9520D1}" srcOrd="1" destOrd="0" presId="urn:microsoft.com/office/officeart/2005/8/layout/list1"/>
    <dgm:cxn modelId="{7ECF50AE-B6EC-487B-AD21-6804FD64E65D}" srcId="{7FC11403-F3EF-498A-BA81-CD27955FFE45}" destId="{77B8E4C4-7CBB-49D7-B644-79AECCE66A05}" srcOrd="2" destOrd="0" parTransId="{B19E84EF-C7DB-4795-ACC5-E1D7E883FF67}" sibTransId="{4B47FCBB-1E45-491B-8675-950D1CD6F359}"/>
    <dgm:cxn modelId="{95CFDACF-574C-4249-9D95-922FFDEAD7FE}" type="presOf" srcId="{37FF9484-F9EB-447D-9807-79CC551EF919}" destId="{D0ECB348-623F-4295-8CB3-66E92F490B80}" srcOrd="1" destOrd="0" presId="urn:microsoft.com/office/officeart/2005/8/layout/list1"/>
    <dgm:cxn modelId="{E67468DB-97BA-4F43-AB12-C06B16BC1499}" srcId="{7FC11403-F3EF-498A-BA81-CD27955FFE45}" destId="{D3B5C90F-C20A-42CB-ACFE-2EF34ACA88BF}" srcOrd="1" destOrd="0" parTransId="{E3D6941C-8AE2-4A94-950E-70F5C8013DB6}" sibTransId="{CC3F01A7-E6DE-4EC9-BDA6-6F2E7A887179}"/>
    <dgm:cxn modelId="{B48E1DFD-8501-4000-909E-49F7D1132CE2}" type="presOf" srcId="{D3B5C90F-C20A-42CB-ACFE-2EF34ACA88BF}" destId="{07320340-7481-49FB-827F-B72A99362B23}" srcOrd="0" destOrd="0" presId="urn:microsoft.com/office/officeart/2005/8/layout/list1"/>
    <dgm:cxn modelId="{67EF6E97-77D2-4A44-A6BF-3DC7E52A9886}" type="presOf" srcId="{D3B5C90F-C20A-42CB-ACFE-2EF34ACA88BF}" destId="{3608967E-879A-4E4F-BA9E-99B0CC830A65}" srcOrd="1" destOrd="0" presId="urn:microsoft.com/office/officeart/2005/8/layout/list1"/>
    <dgm:cxn modelId="{330C733B-2EBA-4366-A1B0-F99730030B09}" type="presOf" srcId="{37FF9484-F9EB-447D-9807-79CC551EF919}" destId="{54C16B9C-6992-4642-963B-395C126E71E5}" srcOrd="0" destOrd="0" presId="urn:microsoft.com/office/officeart/2005/8/layout/list1"/>
    <dgm:cxn modelId="{A7D88FBC-2D2D-4F3E-904F-4FAE0360BBA1}" type="presOf" srcId="{77B8E4C4-7CBB-49D7-B644-79AECCE66A05}" destId="{C4DE8A82-BE7C-4849-8A02-461C2244720B}" srcOrd="0" destOrd="0" presId="urn:microsoft.com/office/officeart/2005/8/layout/list1"/>
    <dgm:cxn modelId="{0238F76F-0027-45FF-AD52-E7B9249C619F}" srcId="{7FC11403-F3EF-498A-BA81-CD27955FFE45}" destId="{37FF9484-F9EB-447D-9807-79CC551EF919}" srcOrd="0" destOrd="0" parTransId="{309A8B1D-08B6-4D77-9387-06F02EE75EA9}" sibTransId="{61F20DEA-1331-4428-9A25-5B2723027DB8}"/>
    <dgm:cxn modelId="{72F892E5-7ECE-4FBC-8A28-89D497D58171}" type="presParOf" srcId="{451652B2-EC54-44FE-AA2B-FF529BF7B287}" destId="{75CB2445-F1B1-4862-BF3E-45ED195D60A8}" srcOrd="0" destOrd="0" presId="urn:microsoft.com/office/officeart/2005/8/layout/list1"/>
    <dgm:cxn modelId="{C168209E-69F9-4751-8450-2ECBD78BA8A9}" type="presParOf" srcId="{75CB2445-F1B1-4862-BF3E-45ED195D60A8}" destId="{54C16B9C-6992-4642-963B-395C126E71E5}" srcOrd="0" destOrd="0" presId="urn:microsoft.com/office/officeart/2005/8/layout/list1"/>
    <dgm:cxn modelId="{E4564626-AB33-4129-A52F-5119DE7D7991}" type="presParOf" srcId="{75CB2445-F1B1-4862-BF3E-45ED195D60A8}" destId="{D0ECB348-623F-4295-8CB3-66E92F490B80}" srcOrd="1" destOrd="0" presId="urn:microsoft.com/office/officeart/2005/8/layout/list1"/>
    <dgm:cxn modelId="{627CD663-1B9B-49D8-97BF-5F233A98A3D2}" type="presParOf" srcId="{451652B2-EC54-44FE-AA2B-FF529BF7B287}" destId="{26EEB18D-BF8C-470D-8BB2-E923BEABCD37}" srcOrd="1" destOrd="0" presId="urn:microsoft.com/office/officeart/2005/8/layout/list1"/>
    <dgm:cxn modelId="{978A1FEB-1D22-456E-8354-28695EEF6366}" type="presParOf" srcId="{451652B2-EC54-44FE-AA2B-FF529BF7B287}" destId="{3DB25677-DE11-4A14-9B24-9F4808984F94}" srcOrd="2" destOrd="0" presId="urn:microsoft.com/office/officeart/2005/8/layout/list1"/>
    <dgm:cxn modelId="{63CEA42E-09FF-4AAD-8A11-4F9AF1D183C9}" type="presParOf" srcId="{451652B2-EC54-44FE-AA2B-FF529BF7B287}" destId="{680D2648-F619-479A-BBA3-A6DBC4FB27F1}" srcOrd="3" destOrd="0" presId="urn:microsoft.com/office/officeart/2005/8/layout/list1"/>
    <dgm:cxn modelId="{5D0B0C29-7947-45B9-9ECD-18AF2FF26516}" type="presParOf" srcId="{451652B2-EC54-44FE-AA2B-FF529BF7B287}" destId="{2B471BFA-7194-41C3-96AE-5132DCEDC2B1}" srcOrd="4" destOrd="0" presId="urn:microsoft.com/office/officeart/2005/8/layout/list1"/>
    <dgm:cxn modelId="{CB635880-53E4-4B49-AC01-3F62977757C5}" type="presParOf" srcId="{2B471BFA-7194-41C3-96AE-5132DCEDC2B1}" destId="{07320340-7481-49FB-827F-B72A99362B23}" srcOrd="0" destOrd="0" presId="urn:microsoft.com/office/officeart/2005/8/layout/list1"/>
    <dgm:cxn modelId="{94A5D6DA-8301-45A2-AD5A-9480928360AA}" type="presParOf" srcId="{2B471BFA-7194-41C3-96AE-5132DCEDC2B1}" destId="{3608967E-879A-4E4F-BA9E-99B0CC830A65}" srcOrd="1" destOrd="0" presId="urn:microsoft.com/office/officeart/2005/8/layout/list1"/>
    <dgm:cxn modelId="{4868DB42-405B-44F3-BE44-E4B711EC1263}" type="presParOf" srcId="{451652B2-EC54-44FE-AA2B-FF529BF7B287}" destId="{07D2B690-7024-4636-B84B-A9B99D41CF68}" srcOrd="5" destOrd="0" presId="urn:microsoft.com/office/officeart/2005/8/layout/list1"/>
    <dgm:cxn modelId="{590D1364-C641-4266-8B38-C98FBCC0AFBE}" type="presParOf" srcId="{451652B2-EC54-44FE-AA2B-FF529BF7B287}" destId="{80DD1B7F-0DC8-44AD-9166-A64052BB94D5}" srcOrd="6" destOrd="0" presId="urn:microsoft.com/office/officeart/2005/8/layout/list1"/>
    <dgm:cxn modelId="{90E237EF-5DE9-4F81-ADD3-F8635B7756FF}" type="presParOf" srcId="{451652B2-EC54-44FE-AA2B-FF529BF7B287}" destId="{76BA8F75-F026-4170-9CC8-3CE6A762F556}" srcOrd="7" destOrd="0" presId="urn:microsoft.com/office/officeart/2005/8/layout/list1"/>
    <dgm:cxn modelId="{1CAD2ABE-5F19-4554-A72E-85B802F9B3BE}" type="presParOf" srcId="{451652B2-EC54-44FE-AA2B-FF529BF7B287}" destId="{A15CE1C5-8AAB-4A76-8B5D-67FB52651171}" srcOrd="8" destOrd="0" presId="urn:microsoft.com/office/officeart/2005/8/layout/list1"/>
    <dgm:cxn modelId="{E4E624D7-B9BD-4782-A8A0-694F706FEFE7}" type="presParOf" srcId="{A15CE1C5-8AAB-4A76-8B5D-67FB52651171}" destId="{C4DE8A82-BE7C-4849-8A02-461C2244720B}" srcOrd="0" destOrd="0" presId="urn:microsoft.com/office/officeart/2005/8/layout/list1"/>
    <dgm:cxn modelId="{73D05BD3-B99F-4C37-9DAE-8E2967488EC6}" type="presParOf" srcId="{A15CE1C5-8AAB-4A76-8B5D-67FB52651171}" destId="{CB33179A-1892-4B82-8638-413E5B9520D1}" srcOrd="1" destOrd="0" presId="urn:microsoft.com/office/officeart/2005/8/layout/list1"/>
    <dgm:cxn modelId="{94F09F00-8886-4190-90C3-84B46B0ABF3B}" type="presParOf" srcId="{451652B2-EC54-44FE-AA2B-FF529BF7B287}" destId="{E5FFBB78-B1AA-4A68-8490-E3A543C7B836}" srcOrd="9" destOrd="0" presId="urn:microsoft.com/office/officeart/2005/8/layout/list1"/>
    <dgm:cxn modelId="{5D97BB5A-C2AB-4372-9607-FCCAF25DE5D5}" type="presParOf" srcId="{451652B2-EC54-44FE-AA2B-FF529BF7B287}" destId="{4CCA2BEB-5CEB-47FC-9136-F3BEE7B78888}" srcOrd="10" destOrd="0" presId="urn:microsoft.com/office/officeart/2005/8/layout/list1"/>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762A1549-64B0-4F36-93AA-2CA7EC2126AF}" type="doc">
      <dgm:prSet loTypeId="urn:microsoft.com/office/officeart/2005/8/layout/venn2" loCatId="relationship" qsTypeId="urn:microsoft.com/office/officeart/2005/8/quickstyle/simple2" qsCatId="simple" csTypeId="urn:microsoft.com/office/officeart/2005/8/colors/accent1_3" csCatId="accent1" phldr="1"/>
      <dgm:spPr/>
      <dgm:t>
        <a:bodyPr/>
        <a:lstStyle/>
        <a:p>
          <a:endParaRPr lang="es-ES"/>
        </a:p>
      </dgm:t>
    </dgm:pt>
    <dgm:pt modelId="{44F1DD8C-0D1A-4EE4-A9C2-D37D2FCDD560}">
      <dgm:prSet phldrT="[Texto]"/>
      <dgm:spPr/>
      <dgm:t>
        <a:bodyPr/>
        <a:lstStyle/>
        <a:p>
          <a:r>
            <a:rPr lang="es-ES" dirty="0" smtClean="0">
              <a:latin typeface="Arial" pitchFamily="34" charset="0"/>
              <a:cs typeface="Arial" pitchFamily="34" charset="0"/>
            </a:rPr>
            <a:t>Falta de políticas de desarrollo productivo</a:t>
          </a:r>
          <a:endParaRPr lang="es-ES" dirty="0">
            <a:latin typeface="Arial" pitchFamily="34" charset="0"/>
            <a:cs typeface="Arial" pitchFamily="34" charset="0"/>
          </a:endParaRPr>
        </a:p>
      </dgm:t>
    </dgm:pt>
    <dgm:pt modelId="{52B891EA-6C78-44F6-8887-3D1469172032}" type="parTrans" cxnId="{2206511D-E7A9-4A8B-BFFD-F389EB30F526}">
      <dgm:prSet/>
      <dgm:spPr/>
      <dgm:t>
        <a:bodyPr/>
        <a:lstStyle/>
        <a:p>
          <a:endParaRPr lang="es-ES"/>
        </a:p>
      </dgm:t>
    </dgm:pt>
    <dgm:pt modelId="{289549ED-B737-4D8A-956D-A3BCAC9B702F}" type="sibTrans" cxnId="{2206511D-E7A9-4A8B-BFFD-F389EB30F526}">
      <dgm:prSet/>
      <dgm:spPr/>
      <dgm:t>
        <a:bodyPr/>
        <a:lstStyle/>
        <a:p>
          <a:endParaRPr lang="es-ES"/>
        </a:p>
      </dgm:t>
    </dgm:pt>
    <dgm:pt modelId="{0F997887-56E3-4508-B912-2D959E107590}">
      <dgm:prSet phldrT="[Texto]"/>
      <dgm:spPr/>
      <dgm:t>
        <a:bodyPr/>
        <a:lstStyle/>
        <a:p>
          <a:r>
            <a:rPr lang="es-ES" dirty="0" smtClean="0">
              <a:latin typeface="Arial" pitchFamily="34" charset="0"/>
              <a:cs typeface="Arial" pitchFamily="34" charset="0"/>
            </a:rPr>
            <a:t>Ineficiencia del sistema tributario</a:t>
          </a:r>
          <a:endParaRPr lang="es-ES" dirty="0">
            <a:latin typeface="Arial" pitchFamily="34" charset="0"/>
            <a:cs typeface="Arial" pitchFamily="34" charset="0"/>
          </a:endParaRPr>
        </a:p>
      </dgm:t>
    </dgm:pt>
    <dgm:pt modelId="{763DAB78-B962-40D2-9AC8-23BD98C912FF}" type="parTrans" cxnId="{ED121563-50B8-490D-A2CF-9191AF29BDE5}">
      <dgm:prSet/>
      <dgm:spPr/>
      <dgm:t>
        <a:bodyPr/>
        <a:lstStyle/>
        <a:p>
          <a:endParaRPr lang="es-ES"/>
        </a:p>
      </dgm:t>
    </dgm:pt>
    <dgm:pt modelId="{F606722A-C1D0-483B-B3FE-8D125239E5DE}" type="sibTrans" cxnId="{ED121563-50B8-490D-A2CF-9191AF29BDE5}">
      <dgm:prSet/>
      <dgm:spPr/>
      <dgm:t>
        <a:bodyPr/>
        <a:lstStyle/>
        <a:p>
          <a:endParaRPr lang="es-ES"/>
        </a:p>
      </dgm:t>
    </dgm:pt>
    <dgm:pt modelId="{FE9F1894-9D36-461E-9BDF-B07A511E354A}">
      <dgm:prSet phldrT="[Texto]" custT="1"/>
      <dgm:spPr/>
      <dgm:t>
        <a:bodyPr/>
        <a:lstStyle/>
        <a:p>
          <a:r>
            <a:rPr lang="es-ES" sz="1200" dirty="0" smtClean="0">
              <a:latin typeface="Arial" pitchFamily="34" charset="0"/>
              <a:cs typeface="Arial" pitchFamily="34" charset="0"/>
            </a:rPr>
            <a:t>Existencia de pequeñas empresas</a:t>
          </a:r>
          <a:endParaRPr lang="es-ES" sz="1200" dirty="0">
            <a:latin typeface="Arial" pitchFamily="34" charset="0"/>
            <a:cs typeface="Arial" pitchFamily="34" charset="0"/>
          </a:endParaRPr>
        </a:p>
      </dgm:t>
    </dgm:pt>
    <dgm:pt modelId="{D90AABAC-B776-4CE8-BF81-3111E3A7024A}" type="parTrans" cxnId="{380D9A1F-DA65-4D9F-A425-30384FF6CCCC}">
      <dgm:prSet/>
      <dgm:spPr/>
      <dgm:t>
        <a:bodyPr/>
        <a:lstStyle/>
        <a:p>
          <a:endParaRPr lang="es-ES"/>
        </a:p>
      </dgm:t>
    </dgm:pt>
    <dgm:pt modelId="{14CD14E5-AA86-40ED-8FE5-603D7D590BB8}" type="sibTrans" cxnId="{380D9A1F-DA65-4D9F-A425-30384FF6CCCC}">
      <dgm:prSet/>
      <dgm:spPr/>
      <dgm:t>
        <a:bodyPr/>
        <a:lstStyle/>
        <a:p>
          <a:endParaRPr lang="es-ES"/>
        </a:p>
      </dgm:t>
    </dgm:pt>
    <dgm:pt modelId="{C3692435-BED6-4B40-99CA-4B83F519A873}">
      <dgm:prSet phldrT="[Texto]" custT="1"/>
      <dgm:spPr/>
      <dgm:t>
        <a:bodyPr/>
        <a:lstStyle/>
        <a:p>
          <a:r>
            <a:rPr lang="es-ES" sz="1200" dirty="0" smtClean="0">
              <a:latin typeface="Arial" pitchFamily="34" charset="0"/>
              <a:cs typeface="Arial" pitchFamily="34" charset="0"/>
            </a:rPr>
            <a:t>FACTORES QUE AFECTAN LA PRODUCTIVIDAD</a:t>
          </a:r>
          <a:endParaRPr lang="es-ES" sz="1200" dirty="0">
            <a:latin typeface="Arial" pitchFamily="34" charset="0"/>
            <a:cs typeface="Arial" pitchFamily="34" charset="0"/>
          </a:endParaRPr>
        </a:p>
      </dgm:t>
    </dgm:pt>
    <dgm:pt modelId="{8DD42160-D1F2-463B-9B45-56849F14125A}" type="parTrans" cxnId="{B60BEFC2-A9C3-4103-851C-B7B8B7E7F968}">
      <dgm:prSet/>
      <dgm:spPr/>
      <dgm:t>
        <a:bodyPr/>
        <a:lstStyle/>
        <a:p>
          <a:endParaRPr lang="es-ES"/>
        </a:p>
      </dgm:t>
    </dgm:pt>
    <dgm:pt modelId="{579B54B0-C6D5-4F24-9D10-1382F08C2FA6}" type="sibTrans" cxnId="{B60BEFC2-A9C3-4103-851C-B7B8B7E7F968}">
      <dgm:prSet/>
      <dgm:spPr/>
      <dgm:t>
        <a:bodyPr/>
        <a:lstStyle/>
        <a:p>
          <a:endParaRPr lang="es-ES"/>
        </a:p>
      </dgm:t>
    </dgm:pt>
    <dgm:pt modelId="{37D5FAD2-2E79-4F8D-871C-607C655F1951}">
      <dgm:prSet phldrT="[Texto]"/>
      <dgm:spPr/>
      <dgm:t>
        <a:bodyPr/>
        <a:lstStyle/>
        <a:p>
          <a:r>
            <a:rPr lang="es-ES" dirty="0" smtClean="0">
              <a:latin typeface="Arial" pitchFamily="34" charset="0"/>
              <a:cs typeface="Arial" pitchFamily="34" charset="0"/>
            </a:rPr>
            <a:t>Falta de infraestructura</a:t>
          </a:r>
          <a:endParaRPr lang="es-ES" dirty="0">
            <a:latin typeface="Arial" pitchFamily="34" charset="0"/>
            <a:cs typeface="Arial" pitchFamily="34" charset="0"/>
          </a:endParaRPr>
        </a:p>
      </dgm:t>
    </dgm:pt>
    <dgm:pt modelId="{6449A5A3-107A-45C1-8C97-41D6B90CC10A}" type="parTrans" cxnId="{5B42C887-9A05-49A6-86CD-1C39CF968731}">
      <dgm:prSet/>
      <dgm:spPr/>
      <dgm:t>
        <a:bodyPr/>
        <a:lstStyle/>
        <a:p>
          <a:endParaRPr lang="es-ES"/>
        </a:p>
      </dgm:t>
    </dgm:pt>
    <dgm:pt modelId="{A30591BE-5C91-4932-87CC-CBF988550D33}" type="sibTrans" cxnId="{5B42C887-9A05-49A6-86CD-1C39CF968731}">
      <dgm:prSet/>
      <dgm:spPr/>
      <dgm:t>
        <a:bodyPr/>
        <a:lstStyle/>
        <a:p>
          <a:endParaRPr lang="es-ES"/>
        </a:p>
      </dgm:t>
    </dgm:pt>
    <dgm:pt modelId="{5AC54393-4ED2-4A4A-A663-7B2A6CD16EA7}">
      <dgm:prSet phldrT="[Texto]"/>
      <dgm:spPr/>
      <dgm:t>
        <a:bodyPr/>
        <a:lstStyle/>
        <a:p>
          <a:r>
            <a:rPr lang="es-ES" dirty="0" smtClean="0">
              <a:latin typeface="Arial" pitchFamily="34" charset="0"/>
              <a:cs typeface="Arial" pitchFamily="34" charset="0"/>
            </a:rPr>
            <a:t>Trabajadores en el sector informal</a:t>
          </a:r>
          <a:endParaRPr lang="es-ES" dirty="0">
            <a:latin typeface="Arial" pitchFamily="34" charset="0"/>
            <a:cs typeface="Arial" pitchFamily="34" charset="0"/>
          </a:endParaRPr>
        </a:p>
      </dgm:t>
    </dgm:pt>
    <dgm:pt modelId="{47DEAFB2-011B-48CD-8B70-7EAE67ACA461}" type="parTrans" cxnId="{E0CE895B-F5E1-4019-9D8D-35F6BD3EB01E}">
      <dgm:prSet/>
      <dgm:spPr/>
      <dgm:t>
        <a:bodyPr/>
        <a:lstStyle/>
        <a:p>
          <a:endParaRPr lang="es-ES"/>
        </a:p>
      </dgm:t>
    </dgm:pt>
    <dgm:pt modelId="{7168FF23-8BFE-4ED5-83DB-F547FFABED1C}" type="sibTrans" cxnId="{E0CE895B-F5E1-4019-9D8D-35F6BD3EB01E}">
      <dgm:prSet/>
      <dgm:spPr/>
      <dgm:t>
        <a:bodyPr/>
        <a:lstStyle/>
        <a:p>
          <a:endParaRPr lang="es-ES"/>
        </a:p>
      </dgm:t>
    </dgm:pt>
    <dgm:pt modelId="{C354CB82-7C59-4D97-B4B8-CF07C8559F98}" type="pres">
      <dgm:prSet presAssocID="{762A1549-64B0-4F36-93AA-2CA7EC2126AF}" presName="Name0" presStyleCnt="0">
        <dgm:presLayoutVars>
          <dgm:chMax val="7"/>
          <dgm:resizeHandles val="exact"/>
        </dgm:presLayoutVars>
      </dgm:prSet>
      <dgm:spPr/>
      <dgm:t>
        <a:bodyPr/>
        <a:lstStyle/>
        <a:p>
          <a:endParaRPr lang="es-ES"/>
        </a:p>
      </dgm:t>
    </dgm:pt>
    <dgm:pt modelId="{3E1806DF-7902-4B74-8DEB-EFD37CBF854A}" type="pres">
      <dgm:prSet presAssocID="{762A1549-64B0-4F36-93AA-2CA7EC2126AF}" presName="comp1" presStyleCnt="0"/>
      <dgm:spPr/>
      <dgm:t>
        <a:bodyPr/>
        <a:lstStyle/>
        <a:p>
          <a:endParaRPr lang="es-ES"/>
        </a:p>
      </dgm:t>
    </dgm:pt>
    <dgm:pt modelId="{192BDC87-A862-4C96-AB3C-83FC6BFB190A}" type="pres">
      <dgm:prSet presAssocID="{762A1549-64B0-4F36-93AA-2CA7EC2126AF}" presName="circle1" presStyleLbl="node1" presStyleIdx="0" presStyleCnt="6" custScaleX="113097" custLinFactNeighborX="0" custLinFactNeighborY="-13963"/>
      <dgm:spPr/>
      <dgm:t>
        <a:bodyPr/>
        <a:lstStyle/>
        <a:p>
          <a:endParaRPr lang="es-ES"/>
        </a:p>
      </dgm:t>
    </dgm:pt>
    <dgm:pt modelId="{98F13E11-98B3-4F6E-9C36-DCC222F463C7}" type="pres">
      <dgm:prSet presAssocID="{762A1549-64B0-4F36-93AA-2CA7EC2126AF}" presName="c1text" presStyleLbl="node1" presStyleIdx="0" presStyleCnt="6">
        <dgm:presLayoutVars>
          <dgm:bulletEnabled val="1"/>
        </dgm:presLayoutVars>
      </dgm:prSet>
      <dgm:spPr/>
      <dgm:t>
        <a:bodyPr/>
        <a:lstStyle/>
        <a:p>
          <a:endParaRPr lang="es-ES"/>
        </a:p>
      </dgm:t>
    </dgm:pt>
    <dgm:pt modelId="{95927752-3319-4297-9F88-337003846558}" type="pres">
      <dgm:prSet presAssocID="{762A1549-64B0-4F36-93AA-2CA7EC2126AF}" presName="comp2" presStyleCnt="0"/>
      <dgm:spPr/>
      <dgm:t>
        <a:bodyPr/>
        <a:lstStyle/>
        <a:p>
          <a:endParaRPr lang="es-ES"/>
        </a:p>
      </dgm:t>
    </dgm:pt>
    <dgm:pt modelId="{9C36C30A-0CA2-4E94-BD3E-100263073A41}" type="pres">
      <dgm:prSet presAssocID="{762A1549-64B0-4F36-93AA-2CA7EC2126AF}" presName="circle2" presStyleLbl="node1" presStyleIdx="1" presStyleCnt="6" custScaleX="113344"/>
      <dgm:spPr/>
      <dgm:t>
        <a:bodyPr/>
        <a:lstStyle/>
        <a:p>
          <a:endParaRPr lang="es-ES"/>
        </a:p>
      </dgm:t>
    </dgm:pt>
    <dgm:pt modelId="{AC3D1621-729A-4DB1-8B55-E027BD3D91E6}" type="pres">
      <dgm:prSet presAssocID="{762A1549-64B0-4F36-93AA-2CA7EC2126AF}" presName="c2text" presStyleLbl="node1" presStyleIdx="1" presStyleCnt="6">
        <dgm:presLayoutVars>
          <dgm:bulletEnabled val="1"/>
        </dgm:presLayoutVars>
      </dgm:prSet>
      <dgm:spPr/>
      <dgm:t>
        <a:bodyPr/>
        <a:lstStyle/>
        <a:p>
          <a:endParaRPr lang="es-ES"/>
        </a:p>
      </dgm:t>
    </dgm:pt>
    <dgm:pt modelId="{82AA48C8-96EE-4936-AD0C-E6E6764BF1D2}" type="pres">
      <dgm:prSet presAssocID="{762A1549-64B0-4F36-93AA-2CA7EC2126AF}" presName="comp3" presStyleCnt="0"/>
      <dgm:spPr/>
      <dgm:t>
        <a:bodyPr/>
        <a:lstStyle/>
        <a:p>
          <a:endParaRPr lang="es-ES"/>
        </a:p>
      </dgm:t>
    </dgm:pt>
    <dgm:pt modelId="{CB7A31A3-4394-410E-8C38-53B45FE72461}" type="pres">
      <dgm:prSet presAssocID="{762A1549-64B0-4F36-93AA-2CA7EC2126AF}" presName="circle3" presStyleLbl="node1" presStyleIdx="2" presStyleCnt="6" custScaleX="117685"/>
      <dgm:spPr/>
      <dgm:t>
        <a:bodyPr/>
        <a:lstStyle/>
        <a:p>
          <a:endParaRPr lang="es-ES"/>
        </a:p>
      </dgm:t>
    </dgm:pt>
    <dgm:pt modelId="{13E62464-A4A3-44B0-9F73-FE79E34AC2F9}" type="pres">
      <dgm:prSet presAssocID="{762A1549-64B0-4F36-93AA-2CA7EC2126AF}" presName="c3text" presStyleLbl="node1" presStyleIdx="2" presStyleCnt="6">
        <dgm:presLayoutVars>
          <dgm:bulletEnabled val="1"/>
        </dgm:presLayoutVars>
      </dgm:prSet>
      <dgm:spPr/>
      <dgm:t>
        <a:bodyPr/>
        <a:lstStyle/>
        <a:p>
          <a:endParaRPr lang="es-ES"/>
        </a:p>
      </dgm:t>
    </dgm:pt>
    <dgm:pt modelId="{34899421-83A5-44B6-AEBB-4B239B00DD40}" type="pres">
      <dgm:prSet presAssocID="{762A1549-64B0-4F36-93AA-2CA7EC2126AF}" presName="comp4" presStyleCnt="0"/>
      <dgm:spPr/>
      <dgm:t>
        <a:bodyPr/>
        <a:lstStyle/>
        <a:p>
          <a:endParaRPr lang="es-ES"/>
        </a:p>
      </dgm:t>
    </dgm:pt>
    <dgm:pt modelId="{B2811F89-0598-47C2-BDBA-3D1661B3C36D}" type="pres">
      <dgm:prSet presAssocID="{762A1549-64B0-4F36-93AA-2CA7EC2126AF}" presName="circle4" presStyleLbl="node1" presStyleIdx="3" presStyleCnt="6" custScaleX="119317"/>
      <dgm:spPr/>
      <dgm:t>
        <a:bodyPr/>
        <a:lstStyle/>
        <a:p>
          <a:endParaRPr lang="es-ES"/>
        </a:p>
      </dgm:t>
    </dgm:pt>
    <dgm:pt modelId="{AD68ADEE-BD93-488E-9BCB-469FC3F22076}" type="pres">
      <dgm:prSet presAssocID="{762A1549-64B0-4F36-93AA-2CA7EC2126AF}" presName="c4text" presStyleLbl="node1" presStyleIdx="3" presStyleCnt="6">
        <dgm:presLayoutVars>
          <dgm:bulletEnabled val="1"/>
        </dgm:presLayoutVars>
      </dgm:prSet>
      <dgm:spPr/>
      <dgm:t>
        <a:bodyPr/>
        <a:lstStyle/>
        <a:p>
          <a:endParaRPr lang="es-ES"/>
        </a:p>
      </dgm:t>
    </dgm:pt>
    <dgm:pt modelId="{DD9E4C66-8DB8-4B37-882F-C39F6CB45721}" type="pres">
      <dgm:prSet presAssocID="{762A1549-64B0-4F36-93AA-2CA7EC2126AF}" presName="comp5" presStyleCnt="0"/>
      <dgm:spPr/>
      <dgm:t>
        <a:bodyPr/>
        <a:lstStyle/>
        <a:p>
          <a:endParaRPr lang="es-ES"/>
        </a:p>
      </dgm:t>
    </dgm:pt>
    <dgm:pt modelId="{9A611DC7-9B1D-43FA-9EBB-761382A85934}" type="pres">
      <dgm:prSet presAssocID="{762A1549-64B0-4F36-93AA-2CA7EC2126AF}" presName="circle5" presStyleLbl="node1" presStyleIdx="4" presStyleCnt="6" custScaleX="129155"/>
      <dgm:spPr/>
      <dgm:t>
        <a:bodyPr/>
        <a:lstStyle/>
        <a:p>
          <a:endParaRPr lang="es-ES"/>
        </a:p>
      </dgm:t>
    </dgm:pt>
    <dgm:pt modelId="{4BC923C1-0BE6-4B89-88BF-E3FADECA2A3F}" type="pres">
      <dgm:prSet presAssocID="{762A1549-64B0-4F36-93AA-2CA7EC2126AF}" presName="c5text" presStyleLbl="node1" presStyleIdx="4" presStyleCnt="6">
        <dgm:presLayoutVars>
          <dgm:bulletEnabled val="1"/>
        </dgm:presLayoutVars>
      </dgm:prSet>
      <dgm:spPr/>
      <dgm:t>
        <a:bodyPr/>
        <a:lstStyle/>
        <a:p>
          <a:endParaRPr lang="es-ES"/>
        </a:p>
      </dgm:t>
    </dgm:pt>
    <dgm:pt modelId="{1901DF08-3A1B-431F-B2C0-65FD95815423}" type="pres">
      <dgm:prSet presAssocID="{762A1549-64B0-4F36-93AA-2CA7EC2126AF}" presName="comp6" presStyleCnt="0"/>
      <dgm:spPr/>
      <dgm:t>
        <a:bodyPr/>
        <a:lstStyle/>
        <a:p>
          <a:endParaRPr lang="es-ES"/>
        </a:p>
      </dgm:t>
    </dgm:pt>
    <dgm:pt modelId="{ACB3864C-AA52-4431-A066-7472370B701C}" type="pres">
      <dgm:prSet presAssocID="{762A1549-64B0-4F36-93AA-2CA7EC2126AF}" presName="circle6" presStyleLbl="node1" presStyleIdx="5" presStyleCnt="6" custScaleX="173137"/>
      <dgm:spPr/>
      <dgm:t>
        <a:bodyPr/>
        <a:lstStyle/>
        <a:p>
          <a:endParaRPr lang="es-ES"/>
        </a:p>
      </dgm:t>
    </dgm:pt>
    <dgm:pt modelId="{7F68C5DA-68F1-4B54-9B15-FF411380FE87}" type="pres">
      <dgm:prSet presAssocID="{762A1549-64B0-4F36-93AA-2CA7EC2126AF}" presName="c6text" presStyleLbl="node1" presStyleIdx="5" presStyleCnt="6">
        <dgm:presLayoutVars>
          <dgm:bulletEnabled val="1"/>
        </dgm:presLayoutVars>
      </dgm:prSet>
      <dgm:spPr/>
      <dgm:t>
        <a:bodyPr/>
        <a:lstStyle/>
        <a:p>
          <a:endParaRPr lang="es-ES"/>
        </a:p>
      </dgm:t>
    </dgm:pt>
  </dgm:ptLst>
  <dgm:cxnLst>
    <dgm:cxn modelId="{380D9A1F-DA65-4D9F-A425-30384FF6CCCC}" srcId="{762A1549-64B0-4F36-93AA-2CA7EC2126AF}" destId="{FE9F1894-9D36-461E-9BDF-B07A511E354A}" srcOrd="4" destOrd="0" parTransId="{D90AABAC-B776-4CE8-BF81-3111E3A7024A}" sibTransId="{14CD14E5-AA86-40ED-8FE5-603D7D590BB8}"/>
    <dgm:cxn modelId="{BB8969C1-2261-4DC8-9CAA-8C497F9A3A9A}" type="presOf" srcId="{44F1DD8C-0D1A-4EE4-A9C2-D37D2FCDD560}" destId="{98F13E11-98B3-4F6E-9C36-DCC222F463C7}" srcOrd="1" destOrd="0" presId="urn:microsoft.com/office/officeart/2005/8/layout/venn2"/>
    <dgm:cxn modelId="{5699F73B-E6A8-4C70-A588-22A7C2DCBB1B}" type="presOf" srcId="{762A1549-64B0-4F36-93AA-2CA7EC2126AF}" destId="{C354CB82-7C59-4D97-B4B8-CF07C8559F98}" srcOrd="0" destOrd="0" presId="urn:microsoft.com/office/officeart/2005/8/layout/venn2"/>
    <dgm:cxn modelId="{5668494E-72B8-4026-A5FC-FAC49D2FDA57}" type="presOf" srcId="{5AC54393-4ED2-4A4A-A663-7B2A6CD16EA7}" destId="{AD68ADEE-BD93-488E-9BCB-469FC3F22076}" srcOrd="1" destOrd="0" presId="urn:microsoft.com/office/officeart/2005/8/layout/venn2"/>
    <dgm:cxn modelId="{E0CE895B-F5E1-4019-9D8D-35F6BD3EB01E}" srcId="{762A1549-64B0-4F36-93AA-2CA7EC2126AF}" destId="{5AC54393-4ED2-4A4A-A663-7B2A6CD16EA7}" srcOrd="3" destOrd="0" parTransId="{47DEAFB2-011B-48CD-8B70-7EAE67ACA461}" sibTransId="{7168FF23-8BFE-4ED5-83DB-F547FFABED1C}"/>
    <dgm:cxn modelId="{A49D4919-56FB-49E9-9674-C36549050160}" type="presOf" srcId="{FE9F1894-9D36-461E-9BDF-B07A511E354A}" destId="{4BC923C1-0BE6-4B89-88BF-E3FADECA2A3F}" srcOrd="1" destOrd="0" presId="urn:microsoft.com/office/officeart/2005/8/layout/venn2"/>
    <dgm:cxn modelId="{2206511D-E7A9-4A8B-BFFD-F389EB30F526}" srcId="{762A1549-64B0-4F36-93AA-2CA7EC2126AF}" destId="{44F1DD8C-0D1A-4EE4-A9C2-D37D2FCDD560}" srcOrd="0" destOrd="0" parTransId="{52B891EA-6C78-44F6-8887-3D1469172032}" sibTransId="{289549ED-B737-4D8A-956D-A3BCAC9B702F}"/>
    <dgm:cxn modelId="{D05FEE25-74BC-49C7-BBFE-75B1CA1C5828}" type="presOf" srcId="{37D5FAD2-2E79-4F8D-871C-607C655F1951}" destId="{13E62464-A4A3-44B0-9F73-FE79E34AC2F9}" srcOrd="1" destOrd="0" presId="urn:microsoft.com/office/officeart/2005/8/layout/venn2"/>
    <dgm:cxn modelId="{18F13121-D3F9-4E1D-8FCF-17E0B650EF30}" type="presOf" srcId="{C3692435-BED6-4B40-99CA-4B83F519A873}" destId="{7F68C5DA-68F1-4B54-9B15-FF411380FE87}" srcOrd="1" destOrd="0" presId="urn:microsoft.com/office/officeart/2005/8/layout/venn2"/>
    <dgm:cxn modelId="{B60BEFC2-A9C3-4103-851C-B7B8B7E7F968}" srcId="{762A1549-64B0-4F36-93AA-2CA7EC2126AF}" destId="{C3692435-BED6-4B40-99CA-4B83F519A873}" srcOrd="5" destOrd="0" parTransId="{8DD42160-D1F2-463B-9B45-56849F14125A}" sibTransId="{579B54B0-C6D5-4F24-9D10-1382F08C2FA6}"/>
    <dgm:cxn modelId="{B5586DA8-AD5D-4F69-A126-5BD4AA34B161}" type="presOf" srcId="{0F997887-56E3-4508-B912-2D959E107590}" destId="{9C36C30A-0CA2-4E94-BD3E-100263073A41}" srcOrd="0" destOrd="0" presId="urn:microsoft.com/office/officeart/2005/8/layout/venn2"/>
    <dgm:cxn modelId="{C29A94FF-E340-4B99-8EAB-E125B525DEEB}" type="presOf" srcId="{0F997887-56E3-4508-B912-2D959E107590}" destId="{AC3D1621-729A-4DB1-8B55-E027BD3D91E6}" srcOrd="1" destOrd="0" presId="urn:microsoft.com/office/officeart/2005/8/layout/venn2"/>
    <dgm:cxn modelId="{A87B994E-D7D1-4F31-8729-72449DD77B45}" type="presOf" srcId="{C3692435-BED6-4B40-99CA-4B83F519A873}" destId="{ACB3864C-AA52-4431-A066-7472370B701C}" srcOrd="0" destOrd="0" presId="urn:microsoft.com/office/officeart/2005/8/layout/venn2"/>
    <dgm:cxn modelId="{96E0B2CB-4777-4AE0-B887-C0E406422E82}" type="presOf" srcId="{37D5FAD2-2E79-4F8D-871C-607C655F1951}" destId="{CB7A31A3-4394-410E-8C38-53B45FE72461}" srcOrd="0" destOrd="0" presId="urn:microsoft.com/office/officeart/2005/8/layout/venn2"/>
    <dgm:cxn modelId="{E9B9BB8B-98E7-451D-8334-C7BEEC134777}" type="presOf" srcId="{5AC54393-4ED2-4A4A-A663-7B2A6CD16EA7}" destId="{B2811F89-0598-47C2-BDBA-3D1661B3C36D}" srcOrd="0" destOrd="0" presId="urn:microsoft.com/office/officeart/2005/8/layout/venn2"/>
    <dgm:cxn modelId="{5B42C887-9A05-49A6-86CD-1C39CF968731}" srcId="{762A1549-64B0-4F36-93AA-2CA7EC2126AF}" destId="{37D5FAD2-2E79-4F8D-871C-607C655F1951}" srcOrd="2" destOrd="0" parTransId="{6449A5A3-107A-45C1-8C97-41D6B90CC10A}" sibTransId="{A30591BE-5C91-4932-87CC-CBF988550D33}"/>
    <dgm:cxn modelId="{489463C7-F1C3-4B41-AD0D-64C0BFAB99AE}" type="presOf" srcId="{44F1DD8C-0D1A-4EE4-A9C2-D37D2FCDD560}" destId="{192BDC87-A862-4C96-AB3C-83FC6BFB190A}" srcOrd="0" destOrd="0" presId="urn:microsoft.com/office/officeart/2005/8/layout/venn2"/>
    <dgm:cxn modelId="{68DDB511-C8F9-42E7-8819-9811F4820557}" type="presOf" srcId="{FE9F1894-9D36-461E-9BDF-B07A511E354A}" destId="{9A611DC7-9B1D-43FA-9EBB-761382A85934}" srcOrd="0" destOrd="0" presId="urn:microsoft.com/office/officeart/2005/8/layout/venn2"/>
    <dgm:cxn modelId="{ED121563-50B8-490D-A2CF-9191AF29BDE5}" srcId="{762A1549-64B0-4F36-93AA-2CA7EC2126AF}" destId="{0F997887-56E3-4508-B912-2D959E107590}" srcOrd="1" destOrd="0" parTransId="{763DAB78-B962-40D2-9AC8-23BD98C912FF}" sibTransId="{F606722A-C1D0-483B-B3FE-8D125239E5DE}"/>
    <dgm:cxn modelId="{59ADC8D0-06BD-473D-946F-E8EB03CDFD08}" type="presParOf" srcId="{C354CB82-7C59-4D97-B4B8-CF07C8559F98}" destId="{3E1806DF-7902-4B74-8DEB-EFD37CBF854A}" srcOrd="0" destOrd="0" presId="urn:microsoft.com/office/officeart/2005/8/layout/venn2"/>
    <dgm:cxn modelId="{239AD19B-6743-4DE6-8DAB-E6F401C6C8A1}" type="presParOf" srcId="{3E1806DF-7902-4B74-8DEB-EFD37CBF854A}" destId="{192BDC87-A862-4C96-AB3C-83FC6BFB190A}" srcOrd="0" destOrd="0" presId="urn:microsoft.com/office/officeart/2005/8/layout/venn2"/>
    <dgm:cxn modelId="{43184DE2-0369-4A19-AA06-A8BDE77911A7}" type="presParOf" srcId="{3E1806DF-7902-4B74-8DEB-EFD37CBF854A}" destId="{98F13E11-98B3-4F6E-9C36-DCC222F463C7}" srcOrd="1" destOrd="0" presId="urn:microsoft.com/office/officeart/2005/8/layout/venn2"/>
    <dgm:cxn modelId="{38D30090-7E15-4E69-8AEA-9726B6713D23}" type="presParOf" srcId="{C354CB82-7C59-4D97-B4B8-CF07C8559F98}" destId="{95927752-3319-4297-9F88-337003846558}" srcOrd="1" destOrd="0" presId="urn:microsoft.com/office/officeart/2005/8/layout/venn2"/>
    <dgm:cxn modelId="{1F1F7A93-1EF0-4434-BA95-22E4947174FB}" type="presParOf" srcId="{95927752-3319-4297-9F88-337003846558}" destId="{9C36C30A-0CA2-4E94-BD3E-100263073A41}" srcOrd="0" destOrd="0" presId="urn:microsoft.com/office/officeart/2005/8/layout/venn2"/>
    <dgm:cxn modelId="{552C185D-617D-40DB-9294-402D8EEFA8A6}" type="presParOf" srcId="{95927752-3319-4297-9F88-337003846558}" destId="{AC3D1621-729A-4DB1-8B55-E027BD3D91E6}" srcOrd="1" destOrd="0" presId="urn:microsoft.com/office/officeart/2005/8/layout/venn2"/>
    <dgm:cxn modelId="{BB9DE3C7-0F29-407D-BB57-49C7083CC940}" type="presParOf" srcId="{C354CB82-7C59-4D97-B4B8-CF07C8559F98}" destId="{82AA48C8-96EE-4936-AD0C-E6E6764BF1D2}" srcOrd="2" destOrd="0" presId="urn:microsoft.com/office/officeart/2005/8/layout/venn2"/>
    <dgm:cxn modelId="{D98CE5F5-0117-49AA-8632-26A845347E72}" type="presParOf" srcId="{82AA48C8-96EE-4936-AD0C-E6E6764BF1D2}" destId="{CB7A31A3-4394-410E-8C38-53B45FE72461}" srcOrd="0" destOrd="0" presId="urn:microsoft.com/office/officeart/2005/8/layout/venn2"/>
    <dgm:cxn modelId="{06CF9003-2F2D-4FDD-8E54-FB177314FC11}" type="presParOf" srcId="{82AA48C8-96EE-4936-AD0C-E6E6764BF1D2}" destId="{13E62464-A4A3-44B0-9F73-FE79E34AC2F9}" srcOrd="1" destOrd="0" presId="urn:microsoft.com/office/officeart/2005/8/layout/venn2"/>
    <dgm:cxn modelId="{977419A9-5331-4ECF-935F-EF56CA3DAFFB}" type="presParOf" srcId="{C354CB82-7C59-4D97-B4B8-CF07C8559F98}" destId="{34899421-83A5-44B6-AEBB-4B239B00DD40}" srcOrd="3" destOrd="0" presId="urn:microsoft.com/office/officeart/2005/8/layout/venn2"/>
    <dgm:cxn modelId="{C80413BA-9ABA-4ED3-971B-BA953455810B}" type="presParOf" srcId="{34899421-83A5-44B6-AEBB-4B239B00DD40}" destId="{B2811F89-0598-47C2-BDBA-3D1661B3C36D}" srcOrd="0" destOrd="0" presId="urn:microsoft.com/office/officeart/2005/8/layout/venn2"/>
    <dgm:cxn modelId="{2841F620-89DC-427E-AFA2-4B63D3E43E0E}" type="presParOf" srcId="{34899421-83A5-44B6-AEBB-4B239B00DD40}" destId="{AD68ADEE-BD93-488E-9BCB-469FC3F22076}" srcOrd="1" destOrd="0" presId="urn:microsoft.com/office/officeart/2005/8/layout/venn2"/>
    <dgm:cxn modelId="{1511558B-47CF-4206-935D-CDF05A50A8B0}" type="presParOf" srcId="{C354CB82-7C59-4D97-B4B8-CF07C8559F98}" destId="{DD9E4C66-8DB8-4B37-882F-C39F6CB45721}" srcOrd="4" destOrd="0" presId="urn:microsoft.com/office/officeart/2005/8/layout/venn2"/>
    <dgm:cxn modelId="{1563CD15-2D2F-49AB-B9A1-7A3848F12587}" type="presParOf" srcId="{DD9E4C66-8DB8-4B37-882F-C39F6CB45721}" destId="{9A611DC7-9B1D-43FA-9EBB-761382A85934}" srcOrd="0" destOrd="0" presId="urn:microsoft.com/office/officeart/2005/8/layout/venn2"/>
    <dgm:cxn modelId="{53DC07D3-9E01-4773-9B24-77703B35CDE7}" type="presParOf" srcId="{DD9E4C66-8DB8-4B37-882F-C39F6CB45721}" destId="{4BC923C1-0BE6-4B89-88BF-E3FADECA2A3F}" srcOrd="1" destOrd="0" presId="urn:microsoft.com/office/officeart/2005/8/layout/venn2"/>
    <dgm:cxn modelId="{52DFE55D-F110-4E28-A700-4DA8375C43B6}" type="presParOf" srcId="{C354CB82-7C59-4D97-B4B8-CF07C8559F98}" destId="{1901DF08-3A1B-431F-B2C0-65FD95815423}" srcOrd="5" destOrd="0" presId="urn:microsoft.com/office/officeart/2005/8/layout/venn2"/>
    <dgm:cxn modelId="{1B90025E-1398-44CC-8BCE-FA3BC39C76DC}" type="presParOf" srcId="{1901DF08-3A1B-431F-B2C0-65FD95815423}" destId="{ACB3864C-AA52-4431-A066-7472370B701C}" srcOrd="0" destOrd="0" presId="urn:microsoft.com/office/officeart/2005/8/layout/venn2"/>
    <dgm:cxn modelId="{17E64A06-2C6A-4DF8-BAC7-8CE22AFDB2AB}" type="presParOf" srcId="{1901DF08-3A1B-431F-B2C0-65FD95815423}" destId="{7F68C5DA-68F1-4B54-9B15-FF411380FE87}" srcOrd="1" destOrd="0" presId="urn:microsoft.com/office/officeart/2005/8/layout/venn2"/>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D059A27-7934-436A-8BD7-EC1EF044247D}">
      <dsp:nvSpPr>
        <dsp:cNvPr id="0" name=""/>
        <dsp:cNvSpPr/>
      </dsp:nvSpPr>
      <dsp:spPr>
        <a:xfrm>
          <a:off x="0" y="0"/>
          <a:ext cx="6096000" cy="1219200"/>
        </a:xfrm>
        <a:prstGeom prst="rect">
          <a:avLst/>
        </a:prstGeom>
        <a:solidFill>
          <a:schemeClr val="accent3">
            <a:shade val="80000"/>
            <a:hueOff val="0"/>
            <a:satOff val="0"/>
            <a:lumOff val="0"/>
            <a:alphaOff val="0"/>
          </a:schemeClr>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bevelB w="88900" h="121750" prst="angle"/>
        </a:sp3d>
      </dsp:spPr>
      <dsp:style>
        <a:lnRef idx="0">
          <a:scrgbClr r="0" g="0" b="0"/>
        </a:lnRef>
        <a:fillRef idx="1">
          <a:scrgbClr r="0" g="0" b="0"/>
        </a:fillRef>
        <a:effectRef idx="2">
          <a:scrgbClr r="0" g="0" b="0"/>
        </a:effectRef>
        <a:fontRef idx="minor">
          <a:schemeClr val="lt1"/>
        </a:fontRef>
      </dsp:style>
      <dsp:txBody>
        <a:bodyPr spcFirstLastPara="0" vert="horz" wrap="square" lIns="121920" tIns="121920" rIns="121920" bIns="121920" numCol="1" spcCol="1270" anchor="ctr" anchorCtr="0">
          <a:noAutofit/>
        </a:bodyPr>
        <a:lstStyle/>
        <a:p>
          <a:pPr lvl="0" algn="ctr" defTabSz="1422400">
            <a:lnSpc>
              <a:spcPct val="90000"/>
            </a:lnSpc>
            <a:spcBef>
              <a:spcPct val="0"/>
            </a:spcBef>
            <a:spcAft>
              <a:spcPct val="35000"/>
            </a:spcAft>
          </a:pPr>
          <a:r>
            <a:rPr lang="es-MX" sz="3200" kern="1200" dirty="0" smtClean="0"/>
            <a:t>Definición de Productividad</a:t>
          </a:r>
          <a:endParaRPr lang="es-ES" sz="3200" kern="1200" dirty="0"/>
        </a:p>
      </dsp:txBody>
      <dsp:txXfrm>
        <a:off x="0" y="0"/>
        <a:ext cx="6096000" cy="1219200"/>
      </dsp:txXfrm>
    </dsp:sp>
    <dsp:sp modelId="{DE6BC793-9FE3-406F-BEF2-FA1636D64675}">
      <dsp:nvSpPr>
        <dsp:cNvPr id="0" name=""/>
        <dsp:cNvSpPr/>
      </dsp:nvSpPr>
      <dsp:spPr>
        <a:xfrm>
          <a:off x="2976" y="1219200"/>
          <a:ext cx="2030015" cy="2560320"/>
        </a:xfrm>
        <a:prstGeom prst="rect">
          <a:avLst/>
        </a:prstGeom>
        <a:gradFill rotWithShape="0">
          <a:gsLst>
            <a:gs pos="0">
              <a:schemeClr val="lt1">
                <a:hueOff val="0"/>
                <a:satOff val="0"/>
                <a:lumOff val="0"/>
                <a:alphaOff val="0"/>
                <a:shade val="51000"/>
                <a:satMod val="130000"/>
              </a:schemeClr>
            </a:gs>
            <a:gs pos="80000">
              <a:schemeClr val="lt1">
                <a:hueOff val="0"/>
                <a:satOff val="0"/>
                <a:lumOff val="0"/>
                <a:alphaOff val="0"/>
                <a:shade val="93000"/>
                <a:satMod val="130000"/>
              </a:schemeClr>
            </a:gs>
            <a:gs pos="100000">
              <a:schemeClr val="l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06680" tIns="106680" rIns="106680" bIns="106680" numCol="1" spcCol="1270" anchor="ctr" anchorCtr="0">
          <a:noAutofit/>
        </a:bodyPr>
        <a:lstStyle/>
        <a:p>
          <a:pPr lvl="0" algn="ctr" defTabSz="1244600">
            <a:lnSpc>
              <a:spcPct val="90000"/>
            </a:lnSpc>
            <a:spcBef>
              <a:spcPct val="0"/>
            </a:spcBef>
            <a:spcAft>
              <a:spcPct val="35000"/>
            </a:spcAft>
          </a:pPr>
          <a:r>
            <a:rPr lang="es-MX" sz="2800" kern="1200" dirty="0" smtClean="0"/>
            <a:t>Relación entre recursos utilizados y productos obtenidos</a:t>
          </a:r>
          <a:endParaRPr lang="es-ES" sz="2800" kern="1200" dirty="0"/>
        </a:p>
      </dsp:txBody>
      <dsp:txXfrm>
        <a:off x="2976" y="1219200"/>
        <a:ext cx="2030015" cy="2560320"/>
      </dsp:txXfrm>
    </dsp:sp>
    <dsp:sp modelId="{5254EA81-DC12-408A-A953-41C2AC5E6169}">
      <dsp:nvSpPr>
        <dsp:cNvPr id="0" name=""/>
        <dsp:cNvSpPr/>
      </dsp:nvSpPr>
      <dsp:spPr>
        <a:xfrm>
          <a:off x="2032992" y="1219200"/>
          <a:ext cx="2030015" cy="2560320"/>
        </a:xfrm>
        <a:prstGeom prst="rect">
          <a:avLst/>
        </a:prstGeom>
        <a:gradFill rotWithShape="0">
          <a:gsLst>
            <a:gs pos="0">
              <a:schemeClr val="lt1">
                <a:hueOff val="0"/>
                <a:satOff val="0"/>
                <a:lumOff val="0"/>
                <a:alphaOff val="0"/>
                <a:shade val="51000"/>
                <a:satMod val="130000"/>
              </a:schemeClr>
            </a:gs>
            <a:gs pos="80000">
              <a:schemeClr val="lt1">
                <a:hueOff val="0"/>
                <a:satOff val="0"/>
                <a:lumOff val="0"/>
                <a:alphaOff val="0"/>
                <a:shade val="93000"/>
                <a:satMod val="130000"/>
              </a:schemeClr>
            </a:gs>
            <a:gs pos="100000">
              <a:schemeClr val="l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06680" tIns="106680" rIns="106680" bIns="106680" numCol="1" spcCol="1270" anchor="ctr" anchorCtr="0">
          <a:noAutofit/>
        </a:bodyPr>
        <a:lstStyle/>
        <a:p>
          <a:pPr lvl="0" algn="ctr" defTabSz="1244600">
            <a:lnSpc>
              <a:spcPct val="90000"/>
            </a:lnSpc>
            <a:spcBef>
              <a:spcPct val="0"/>
            </a:spcBef>
            <a:spcAft>
              <a:spcPct val="35000"/>
            </a:spcAft>
          </a:pPr>
          <a:r>
            <a:rPr lang="es-MX" sz="2800" kern="1200" dirty="0" smtClean="0"/>
            <a:t>Arte de lograr más con lo mismo</a:t>
          </a:r>
          <a:endParaRPr lang="es-ES" sz="2800" kern="1200" dirty="0"/>
        </a:p>
      </dsp:txBody>
      <dsp:txXfrm>
        <a:off x="2032992" y="1219200"/>
        <a:ext cx="2030015" cy="2560320"/>
      </dsp:txXfrm>
    </dsp:sp>
    <dsp:sp modelId="{7E4DAEE1-27E0-4535-89DA-DAC4DC980096}">
      <dsp:nvSpPr>
        <dsp:cNvPr id="0" name=""/>
        <dsp:cNvSpPr/>
      </dsp:nvSpPr>
      <dsp:spPr>
        <a:xfrm>
          <a:off x="4063007" y="1219200"/>
          <a:ext cx="2030015" cy="2560320"/>
        </a:xfrm>
        <a:prstGeom prst="rect">
          <a:avLst/>
        </a:prstGeom>
        <a:gradFill rotWithShape="0">
          <a:gsLst>
            <a:gs pos="0">
              <a:schemeClr val="lt1">
                <a:hueOff val="0"/>
                <a:satOff val="0"/>
                <a:lumOff val="0"/>
                <a:alphaOff val="0"/>
                <a:shade val="51000"/>
                <a:satMod val="130000"/>
              </a:schemeClr>
            </a:gs>
            <a:gs pos="80000">
              <a:schemeClr val="lt1">
                <a:hueOff val="0"/>
                <a:satOff val="0"/>
                <a:lumOff val="0"/>
                <a:alphaOff val="0"/>
                <a:shade val="93000"/>
                <a:satMod val="130000"/>
              </a:schemeClr>
            </a:gs>
            <a:gs pos="100000">
              <a:schemeClr val="l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06680" tIns="106680" rIns="106680" bIns="106680" numCol="1" spcCol="1270" anchor="ctr" anchorCtr="0">
          <a:noAutofit/>
        </a:bodyPr>
        <a:lstStyle/>
        <a:p>
          <a:pPr lvl="0" algn="ctr" defTabSz="1244600">
            <a:lnSpc>
              <a:spcPct val="90000"/>
            </a:lnSpc>
            <a:spcBef>
              <a:spcPct val="0"/>
            </a:spcBef>
            <a:spcAft>
              <a:spcPct val="35000"/>
            </a:spcAft>
          </a:pPr>
          <a:r>
            <a:rPr lang="es-MX" sz="2800" kern="1200" dirty="0" smtClean="0"/>
            <a:t>Parte central para el crecimiento económico</a:t>
          </a:r>
          <a:endParaRPr lang="es-ES" sz="2800" kern="1200" dirty="0"/>
        </a:p>
      </dsp:txBody>
      <dsp:txXfrm>
        <a:off x="4063007" y="1219200"/>
        <a:ext cx="2030015" cy="2560320"/>
      </dsp:txXfrm>
    </dsp:sp>
    <dsp:sp modelId="{DB5217DF-0FBA-4671-9544-654FA3C8B3A5}">
      <dsp:nvSpPr>
        <dsp:cNvPr id="0" name=""/>
        <dsp:cNvSpPr/>
      </dsp:nvSpPr>
      <dsp:spPr>
        <a:xfrm>
          <a:off x="0" y="3779520"/>
          <a:ext cx="6096000" cy="284480"/>
        </a:xfrm>
        <a:prstGeom prst="rect">
          <a:avLst/>
        </a:prstGeom>
        <a:solidFill>
          <a:schemeClr val="accent3">
            <a:shade val="80000"/>
            <a:hueOff val="0"/>
            <a:satOff val="0"/>
            <a:lumOff val="0"/>
            <a:alphaOff val="0"/>
          </a:schemeClr>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bevelB w="88900" h="121750" prst="angle"/>
        </a:sp3d>
      </dsp:spPr>
      <dsp:style>
        <a:lnRef idx="0">
          <a:scrgbClr r="0" g="0" b="0"/>
        </a:lnRef>
        <a:fillRef idx="1">
          <a:scrgbClr r="0" g="0" b="0"/>
        </a:fillRef>
        <a:effectRef idx="2">
          <a:scrgbClr r="0" g="0" b="0"/>
        </a:effectRef>
        <a:fontRef idx="minor">
          <a:schemeClr val="lt1"/>
        </a:fontRef>
      </dsp:style>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604BA40-48F9-4177-8BD3-5434D5A563CB}">
      <dsp:nvSpPr>
        <dsp:cNvPr id="0" name=""/>
        <dsp:cNvSpPr/>
      </dsp:nvSpPr>
      <dsp:spPr>
        <a:xfrm>
          <a:off x="0" y="0"/>
          <a:ext cx="6096000" cy="1620179"/>
        </a:xfrm>
        <a:prstGeom prst="roundRect">
          <a:avLst>
            <a:gd name="adj" fmla="val 10000"/>
          </a:avLst>
        </a:prstGeom>
        <a:gradFill rotWithShape="0">
          <a:gsLst>
            <a:gs pos="0">
              <a:schemeClr val="accent2">
                <a:hueOff val="0"/>
                <a:satOff val="0"/>
                <a:lumOff val="0"/>
                <a:alphaOff val="0"/>
                <a:tint val="50000"/>
                <a:satMod val="300000"/>
              </a:schemeClr>
            </a:gs>
            <a:gs pos="35000">
              <a:schemeClr val="accent2">
                <a:hueOff val="0"/>
                <a:satOff val="0"/>
                <a:lumOff val="0"/>
                <a:alphaOff val="0"/>
                <a:tint val="37000"/>
                <a:satMod val="300000"/>
              </a:schemeClr>
            </a:gs>
            <a:gs pos="100000">
              <a:schemeClr val="accent2">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80010" tIns="80010" rIns="80010" bIns="80010" numCol="1" spcCol="1270" anchor="t" anchorCtr="0">
          <a:noAutofit/>
        </a:bodyPr>
        <a:lstStyle/>
        <a:p>
          <a:pPr lvl="0" algn="l" defTabSz="933450">
            <a:lnSpc>
              <a:spcPct val="90000"/>
            </a:lnSpc>
            <a:spcBef>
              <a:spcPct val="0"/>
            </a:spcBef>
            <a:spcAft>
              <a:spcPct val="35000"/>
            </a:spcAft>
          </a:pPr>
          <a:r>
            <a:rPr lang="es-MX" sz="2100" kern="1200" dirty="0" smtClean="0"/>
            <a:t>Causas de la baja productividad en empresas</a:t>
          </a:r>
          <a:endParaRPr lang="es-MX" sz="2100" kern="1200" dirty="0"/>
        </a:p>
        <a:p>
          <a:pPr marL="171450" lvl="1" indent="-171450" algn="l" defTabSz="711200">
            <a:lnSpc>
              <a:spcPct val="90000"/>
            </a:lnSpc>
            <a:spcBef>
              <a:spcPct val="0"/>
            </a:spcBef>
            <a:spcAft>
              <a:spcPct val="15000"/>
            </a:spcAft>
            <a:buChar char="••"/>
          </a:pPr>
          <a:r>
            <a:rPr lang="es-MX" sz="1600" kern="1200" dirty="0" smtClean="0"/>
            <a:t>Incapacidad de innovar</a:t>
          </a:r>
          <a:endParaRPr lang="es-MX" sz="1600" kern="1200" dirty="0"/>
        </a:p>
        <a:p>
          <a:pPr marL="171450" lvl="1" indent="-171450" algn="l" defTabSz="711200">
            <a:lnSpc>
              <a:spcPct val="90000"/>
            </a:lnSpc>
            <a:spcBef>
              <a:spcPct val="0"/>
            </a:spcBef>
            <a:spcAft>
              <a:spcPct val="15000"/>
            </a:spcAft>
            <a:buChar char="••"/>
          </a:pPr>
          <a:r>
            <a:rPr lang="es-MX" sz="1600" kern="1200" dirty="0" smtClean="0"/>
            <a:t>Sector servicios</a:t>
          </a:r>
          <a:endParaRPr lang="es-MX" sz="1600" kern="1200" dirty="0"/>
        </a:p>
      </dsp:txBody>
      <dsp:txXfrm>
        <a:off x="1381217" y="0"/>
        <a:ext cx="4714782" cy="1620179"/>
      </dsp:txXfrm>
    </dsp:sp>
    <dsp:sp modelId="{EDCFB939-2482-44B5-B529-0AFD1483EB11}">
      <dsp:nvSpPr>
        <dsp:cNvPr id="0" name=""/>
        <dsp:cNvSpPr/>
      </dsp:nvSpPr>
      <dsp:spPr>
        <a:xfrm>
          <a:off x="162018" y="162017"/>
          <a:ext cx="1219200" cy="1296143"/>
        </a:xfrm>
        <a:prstGeom prst="roundRect">
          <a:avLst>
            <a:gd name="adj" fmla="val 10000"/>
          </a:avLst>
        </a:prstGeom>
        <a:blipFill rotWithShape="1">
          <a:blip xmlns:r="http://schemas.openxmlformats.org/officeDocument/2006/relationships" r:embed="rId1"/>
          <a:stretch>
            <a:fillRect/>
          </a:stretch>
        </a:blipFill>
        <a:ln w="9525"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1">
          <a:scrgbClr r="0" g="0" b="0"/>
        </a:lnRef>
        <a:fillRef idx="1">
          <a:scrgbClr r="0" g="0" b="0"/>
        </a:fillRef>
        <a:effectRef idx="1">
          <a:scrgbClr r="0" g="0" b="0"/>
        </a:effectRef>
        <a:fontRef idx="minor"/>
      </dsp:style>
    </dsp:sp>
    <dsp:sp modelId="{CE681892-6BDF-49A6-ADA6-CE86F2A174C2}">
      <dsp:nvSpPr>
        <dsp:cNvPr id="0" name=""/>
        <dsp:cNvSpPr/>
      </dsp:nvSpPr>
      <dsp:spPr>
        <a:xfrm>
          <a:off x="0" y="1782197"/>
          <a:ext cx="6096000" cy="1620179"/>
        </a:xfrm>
        <a:prstGeom prst="roundRect">
          <a:avLst>
            <a:gd name="adj" fmla="val 10000"/>
          </a:avLst>
        </a:prstGeom>
        <a:gradFill rotWithShape="0">
          <a:gsLst>
            <a:gs pos="0">
              <a:schemeClr val="accent2">
                <a:hueOff val="2340759"/>
                <a:satOff val="-2919"/>
                <a:lumOff val="686"/>
                <a:alphaOff val="0"/>
                <a:tint val="50000"/>
                <a:satMod val="300000"/>
              </a:schemeClr>
            </a:gs>
            <a:gs pos="35000">
              <a:schemeClr val="accent2">
                <a:hueOff val="2340759"/>
                <a:satOff val="-2919"/>
                <a:lumOff val="686"/>
                <a:alphaOff val="0"/>
                <a:tint val="37000"/>
                <a:satMod val="300000"/>
              </a:schemeClr>
            </a:gs>
            <a:gs pos="100000">
              <a:schemeClr val="accent2">
                <a:hueOff val="2340759"/>
                <a:satOff val="-2919"/>
                <a:lumOff val="686"/>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80010" tIns="80010" rIns="80010" bIns="80010" numCol="1" spcCol="1270" anchor="t" anchorCtr="0">
          <a:noAutofit/>
        </a:bodyPr>
        <a:lstStyle/>
        <a:p>
          <a:pPr lvl="0" algn="l" defTabSz="933450">
            <a:lnSpc>
              <a:spcPct val="90000"/>
            </a:lnSpc>
            <a:spcBef>
              <a:spcPct val="0"/>
            </a:spcBef>
            <a:spcAft>
              <a:spcPct val="35000"/>
            </a:spcAft>
          </a:pPr>
          <a:r>
            <a:rPr lang="es-MX" sz="2100" kern="1200" dirty="0" smtClean="0"/>
            <a:t>Ineficiencia del sistema tributario</a:t>
          </a:r>
          <a:endParaRPr lang="es-MX" sz="2100" kern="1200" dirty="0"/>
        </a:p>
        <a:p>
          <a:pPr marL="171450" lvl="1" indent="-171450" algn="l" defTabSz="711200">
            <a:lnSpc>
              <a:spcPct val="90000"/>
            </a:lnSpc>
            <a:spcBef>
              <a:spcPct val="0"/>
            </a:spcBef>
            <a:spcAft>
              <a:spcPct val="15000"/>
            </a:spcAft>
            <a:buChar char="••"/>
          </a:pPr>
          <a:r>
            <a:rPr lang="es-MX" sz="1600" kern="1200" dirty="0" smtClean="0"/>
            <a:t>Beneficia a ciertas empresas</a:t>
          </a:r>
          <a:endParaRPr lang="es-MX" sz="1600" kern="1200" dirty="0"/>
        </a:p>
        <a:p>
          <a:pPr marL="171450" lvl="1" indent="-171450" algn="l" defTabSz="711200">
            <a:lnSpc>
              <a:spcPct val="90000"/>
            </a:lnSpc>
            <a:spcBef>
              <a:spcPct val="0"/>
            </a:spcBef>
            <a:spcAft>
              <a:spcPct val="15000"/>
            </a:spcAft>
            <a:buChar char="••"/>
          </a:pPr>
          <a:r>
            <a:rPr lang="es-MX" sz="1600" kern="1200" dirty="0" smtClean="0"/>
            <a:t>Impuestos</a:t>
          </a:r>
          <a:endParaRPr lang="es-MX" sz="1600" kern="1200" dirty="0"/>
        </a:p>
      </dsp:txBody>
      <dsp:txXfrm>
        <a:off x="1381217" y="1782197"/>
        <a:ext cx="4714782" cy="1620179"/>
      </dsp:txXfrm>
    </dsp:sp>
    <dsp:sp modelId="{E54FBCAE-C35B-4CFE-83D4-629DBDB60777}">
      <dsp:nvSpPr>
        <dsp:cNvPr id="0" name=""/>
        <dsp:cNvSpPr/>
      </dsp:nvSpPr>
      <dsp:spPr>
        <a:xfrm>
          <a:off x="162018" y="1944215"/>
          <a:ext cx="1219200" cy="1296143"/>
        </a:xfrm>
        <a:prstGeom prst="roundRect">
          <a:avLst>
            <a:gd name="adj" fmla="val 10000"/>
          </a:avLst>
        </a:prstGeom>
        <a:blipFill rotWithShape="1">
          <a:blip xmlns:r="http://schemas.openxmlformats.org/officeDocument/2006/relationships" r:embed="rId2"/>
          <a:stretch>
            <a:fillRect/>
          </a:stretch>
        </a:blipFill>
        <a:ln w="9525"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1">
          <a:scrgbClr r="0" g="0" b="0"/>
        </a:lnRef>
        <a:fillRef idx="1">
          <a:scrgbClr r="0" g="0" b="0"/>
        </a:fillRef>
        <a:effectRef idx="1">
          <a:scrgbClr r="0" g="0" b="0"/>
        </a:effectRef>
        <a:fontRef idx="minor"/>
      </dsp:style>
    </dsp:sp>
    <dsp:sp modelId="{BB6E711D-B61A-4842-B481-DEA1C3955FA0}">
      <dsp:nvSpPr>
        <dsp:cNvPr id="0" name=""/>
        <dsp:cNvSpPr/>
      </dsp:nvSpPr>
      <dsp:spPr>
        <a:xfrm>
          <a:off x="0" y="3564395"/>
          <a:ext cx="6096000" cy="1620179"/>
        </a:xfrm>
        <a:prstGeom prst="roundRect">
          <a:avLst>
            <a:gd name="adj" fmla="val 10000"/>
          </a:avLst>
        </a:prstGeom>
        <a:gradFill rotWithShape="0">
          <a:gsLst>
            <a:gs pos="0">
              <a:schemeClr val="accent2">
                <a:hueOff val="4681519"/>
                <a:satOff val="-5839"/>
                <a:lumOff val="1373"/>
                <a:alphaOff val="0"/>
                <a:tint val="50000"/>
                <a:satMod val="300000"/>
              </a:schemeClr>
            </a:gs>
            <a:gs pos="35000">
              <a:schemeClr val="accent2">
                <a:hueOff val="4681519"/>
                <a:satOff val="-5839"/>
                <a:lumOff val="1373"/>
                <a:alphaOff val="0"/>
                <a:tint val="37000"/>
                <a:satMod val="300000"/>
              </a:schemeClr>
            </a:gs>
            <a:gs pos="100000">
              <a:schemeClr val="accent2">
                <a:hueOff val="4681519"/>
                <a:satOff val="-5839"/>
                <a:lumOff val="1373"/>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80010" tIns="80010" rIns="80010" bIns="80010" numCol="1" spcCol="1270" anchor="t" anchorCtr="0">
          <a:noAutofit/>
        </a:bodyPr>
        <a:lstStyle/>
        <a:p>
          <a:pPr lvl="0" algn="l" defTabSz="933450">
            <a:lnSpc>
              <a:spcPct val="90000"/>
            </a:lnSpc>
            <a:spcBef>
              <a:spcPct val="0"/>
            </a:spcBef>
            <a:spcAft>
              <a:spcPct val="35000"/>
            </a:spcAft>
          </a:pPr>
          <a:r>
            <a:rPr lang="es-MX" sz="2100" kern="1200" dirty="0" smtClean="0"/>
            <a:t>Falta de políticas de desarrollo productivo</a:t>
          </a:r>
          <a:endParaRPr lang="es-MX" sz="2100" kern="1200" dirty="0"/>
        </a:p>
        <a:p>
          <a:pPr marL="171450" lvl="1" indent="-171450" algn="l" defTabSz="711200">
            <a:lnSpc>
              <a:spcPct val="90000"/>
            </a:lnSpc>
            <a:spcBef>
              <a:spcPct val="0"/>
            </a:spcBef>
            <a:spcAft>
              <a:spcPct val="15000"/>
            </a:spcAft>
            <a:buChar char="••"/>
          </a:pPr>
          <a:r>
            <a:rPr lang="es-MX" sz="1600" kern="1200" dirty="0" smtClean="0"/>
            <a:t>Políticas económicas fallidas</a:t>
          </a:r>
          <a:endParaRPr lang="es-MX" sz="1600" kern="1200" dirty="0"/>
        </a:p>
        <a:p>
          <a:pPr marL="171450" lvl="1" indent="-171450" algn="l" defTabSz="711200">
            <a:lnSpc>
              <a:spcPct val="90000"/>
            </a:lnSpc>
            <a:spcBef>
              <a:spcPct val="0"/>
            </a:spcBef>
            <a:spcAft>
              <a:spcPct val="15000"/>
            </a:spcAft>
            <a:buChar char="••"/>
          </a:pPr>
          <a:r>
            <a:rPr lang="es-MX" sz="1600" kern="1200" dirty="0" smtClean="0"/>
            <a:t>El sistema financiero es limitado (falta de crédito).</a:t>
          </a:r>
          <a:endParaRPr lang="es-MX" sz="1600" kern="1200" dirty="0"/>
        </a:p>
        <a:p>
          <a:pPr marL="171450" lvl="1" indent="-171450" algn="l" defTabSz="711200">
            <a:lnSpc>
              <a:spcPct val="90000"/>
            </a:lnSpc>
            <a:spcBef>
              <a:spcPct val="0"/>
            </a:spcBef>
            <a:spcAft>
              <a:spcPct val="15000"/>
            </a:spcAft>
            <a:buChar char="••"/>
          </a:pPr>
          <a:r>
            <a:rPr lang="es-MX" sz="1600" kern="1200" dirty="0" smtClean="0"/>
            <a:t>Políticas de comercio exterior</a:t>
          </a:r>
          <a:endParaRPr lang="es-MX" sz="1600" kern="1200" dirty="0"/>
        </a:p>
        <a:p>
          <a:pPr marL="171450" lvl="1" indent="-171450" algn="l" defTabSz="711200">
            <a:lnSpc>
              <a:spcPct val="90000"/>
            </a:lnSpc>
            <a:spcBef>
              <a:spcPct val="0"/>
            </a:spcBef>
            <a:spcAft>
              <a:spcPct val="15000"/>
            </a:spcAft>
            <a:buChar char="••"/>
          </a:pPr>
          <a:r>
            <a:rPr lang="es-MX" sz="1600" kern="1200" dirty="0" smtClean="0"/>
            <a:t>Redefinición de la política social</a:t>
          </a:r>
          <a:endParaRPr lang="es-MX" sz="1600" kern="1200" dirty="0"/>
        </a:p>
      </dsp:txBody>
      <dsp:txXfrm>
        <a:off x="1381217" y="3564395"/>
        <a:ext cx="4714782" cy="1620179"/>
      </dsp:txXfrm>
    </dsp:sp>
    <dsp:sp modelId="{F8E04FC5-835C-44D8-90F8-408932860B5A}">
      <dsp:nvSpPr>
        <dsp:cNvPr id="0" name=""/>
        <dsp:cNvSpPr/>
      </dsp:nvSpPr>
      <dsp:spPr>
        <a:xfrm>
          <a:off x="162018" y="3726413"/>
          <a:ext cx="1219200" cy="1296143"/>
        </a:xfrm>
        <a:prstGeom prst="roundRect">
          <a:avLst>
            <a:gd name="adj" fmla="val 10000"/>
          </a:avLst>
        </a:prstGeom>
        <a:solidFill>
          <a:schemeClr val="accent2">
            <a:tint val="50000"/>
            <a:hueOff val="5002875"/>
            <a:satOff val="-4473"/>
            <a:lumOff val="13"/>
            <a:alphaOff val="0"/>
          </a:schemeClr>
        </a:solidFill>
        <a:ln w="9525"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1">
          <a:scrgbClr r="0" g="0" b="0"/>
        </a:lnRef>
        <a:fillRef idx="1">
          <a:scrgbClr r="0" g="0" b="0"/>
        </a:fillRef>
        <a:effectRef idx="1">
          <a:scrgbClr r="0" g="0" b="0"/>
        </a:effectRef>
        <a:fontRef idx="minor"/>
      </dsp:style>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0051BA3-7E04-4676-943F-70C3FA36DDCF}">
      <dsp:nvSpPr>
        <dsp:cNvPr id="0" name=""/>
        <dsp:cNvSpPr/>
      </dsp:nvSpPr>
      <dsp:spPr>
        <a:xfrm>
          <a:off x="0" y="203199"/>
          <a:ext cx="3657600" cy="3657600"/>
        </a:xfrm>
        <a:prstGeom prst="pie">
          <a:avLst>
            <a:gd name="adj1" fmla="val 5400000"/>
            <a:gd name="adj2" fmla="val 16200000"/>
          </a:avLst>
        </a:prstGeom>
        <a:solidFill>
          <a:schemeClr val="accent2">
            <a:shade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7B75DF8-52D4-4643-8DE9-20726B642824}">
      <dsp:nvSpPr>
        <dsp:cNvPr id="0" name=""/>
        <dsp:cNvSpPr/>
      </dsp:nvSpPr>
      <dsp:spPr>
        <a:xfrm>
          <a:off x="1828800" y="203199"/>
          <a:ext cx="4267200" cy="3657600"/>
        </a:xfrm>
        <a:prstGeom prst="rect">
          <a:avLst/>
        </a:prstGeom>
        <a:solidFill>
          <a:schemeClr val="lt1">
            <a:alpha val="90000"/>
            <a:hueOff val="0"/>
            <a:satOff val="0"/>
            <a:lumOff val="0"/>
            <a:alphaOff val="0"/>
          </a:schemeClr>
        </a:solidFill>
        <a:ln w="25400" cap="flat" cmpd="sng" algn="ctr">
          <a:solidFill>
            <a:schemeClr val="accent2">
              <a:shade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4770" tIns="64770" rIns="64770" bIns="64770" numCol="1" spcCol="1270" anchor="ctr" anchorCtr="0">
          <a:noAutofit/>
        </a:bodyPr>
        <a:lstStyle/>
        <a:p>
          <a:pPr lvl="0" algn="ctr" defTabSz="755650">
            <a:lnSpc>
              <a:spcPct val="90000"/>
            </a:lnSpc>
            <a:spcBef>
              <a:spcPct val="0"/>
            </a:spcBef>
            <a:spcAft>
              <a:spcPct val="35000"/>
            </a:spcAft>
          </a:pPr>
          <a:r>
            <a:rPr lang="es-MX" sz="1700" kern="1200" dirty="0" smtClean="0"/>
            <a:t>Productividad debe ser tema central en el sector público y privado.</a:t>
          </a:r>
          <a:endParaRPr lang="es-MX" sz="1700" kern="1200" dirty="0"/>
        </a:p>
      </dsp:txBody>
      <dsp:txXfrm>
        <a:off x="1828800" y="203199"/>
        <a:ext cx="4267200" cy="777239"/>
      </dsp:txXfrm>
    </dsp:sp>
    <dsp:sp modelId="{DFCF350A-56EF-4E73-9CD7-DEF6388C98A9}">
      <dsp:nvSpPr>
        <dsp:cNvPr id="0" name=""/>
        <dsp:cNvSpPr/>
      </dsp:nvSpPr>
      <dsp:spPr>
        <a:xfrm>
          <a:off x="480059" y="980439"/>
          <a:ext cx="2697480" cy="2697480"/>
        </a:xfrm>
        <a:prstGeom prst="pie">
          <a:avLst>
            <a:gd name="adj1" fmla="val 5400000"/>
            <a:gd name="adj2" fmla="val 16200000"/>
          </a:avLst>
        </a:prstGeom>
        <a:solidFill>
          <a:schemeClr val="accent2">
            <a:shade val="50000"/>
            <a:hueOff val="-20742"/>
            <a:satOff val="-4204"/>
            <a:lumOff val="23125"/>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E698600-31A3-4D38-84B8-E4FE32DA4C5E}">
      <dsp:nvSpPr>
        <dsp:cNvPr id="0" name=""/>
        <dsp:cNvSpPr/>
      </dsp:nvSpPr>
      <dsp:spPr>
        <a:xfrm>
          <a:off x="1828800" y="980439"/>
          <a:ext cx="4267200" cy="2697480"/>
        </a:xfrm>
        <a:prstGeom prst="rect">
          <a:avLst/>
        </a:prstGeom>
        <a:solidFill>
          <a:schemeClr val="lt1">
            <a:alpha val="90000"/>
            <a:hueOff val="0"/>
            <a:satOff val="0"/>
            <a:lumOff val="0"/>
            <a:alphaOff val="0"/>
          </a:schemeClr>
        </a:solidFill>
        <a:ln w="25400" cap="flat" cmpd="sng" algn="ctr">
          <a:solidFill>
            <a:schemeClr val="accent2">
              <a:shade val="50000"/>
              <a:hueOff val="-19925"/>
              <a:satOff val="-3638"/>
              <a:lumOff val="21054"/>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4770" tIns="64770" rIns="64770" bIns="64770" numCol="1" spcCol="1270" anchor="ctr" anchorCtr="0">
          <a:noAutofit/>
        </a:bodyPr>
        <a:lstStyle/>
        <a:p>
          <a:pPr lvl="0" algn="ctr" defTabSz="755650">
            <a:lnSpc>
              <a:spcPct val="90000"/>
            </a:lnSpc>
            <a:spcBef>
              <a:spcPct val="0"/>
            </a:spcBef>
            <a:spcAft>
              <a:spcPct val="35000"/>
            </a:spcAft>
          </a:pPr>
          <a:r>
            <a:rPr lang="es-MX" sz="1700" kern="1200" dirty="0" smtClean="0"/>
            <a:t>Adopción de políticas a largo plazo.</a:t>
          </a:r>
          <a:endParaRPr lang="es-MX" sz="1700" kern="1200" dirty="0"/>
        </a:p>
      </dsp:txBody>
      <dsp:txXfrm>
        <a:off x="1828800" y="980439"/>
        <a:ext cx="4267200" cy="777240"/>
      </dsp:txXfrm>
    </dsp:sp>
    <dsp:sp modelId="{79E338AA-146E-407B-A520-84AC160779B9}">
      <dsp:nvSpPr>
        <dsp:cNvPr id="0" name=""/>
        <dsp:cNvSpPr/>
      </dsp:nvSpPr>
      <dsp:spPr>
        <a:xfrm>
          <a:off x="960120" y="1757680"/>
          <a:ext cx="1737360" cy="1737360"/>
        </a:xfrm>
        <a:prstGeom prst="pie">
          <a:avLst>
            <a:gd name="adj1" fmla="val 5400000"/>
            <a:gd name="adj2" fmla="val 16200000"/>
          </a:avLst>
        </a:prstGeom>
        <a:solidFill>
          <a:schemeClr val="accent2">
            <a:shade val="50000"/>
            <a:hueOff val="-41484"/>
            <a:satOff val="-8409"/>
            <a:lumOff val="46251"/>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2159B943-B9A7-4AF3-B9DE-D9D0A210FE8B}">
      <dsp:nvSpPr>
        <dsp:cNvPr id="0" name=""/>
        <dsp:cNvSpPr/>
      </dsp:nvSpPr>
      <dsp:spPr>
        <a:xfrm>
          <a:off x="1828800" y="1757680"/>
          <a:ext cx="4267200" cy="1737360"/>
        </a:xfrm>
        <a:prstGeom prst="rect">
          <a:avLst/>
        </a:prstGeom>
        <a:solidFill>
          <a:schemeClr val="lt1">
            <a:alpha val="90000"/>
            <a:hueOff val="0"/>
            <a:satOff val="0"/>
            <a:lumOff val="0"/>
            <a:alphaOff val="0"/>
          </a:schemeClr>
        </a:solidFill>
        <a:ln w="25400" cap="flat" cmpd="sng" algn="ctr">
          <a:solidFill>
            <a:schemeClr val="accent2">
              <a:shade val="50000"/>
              <a:hueOff val="-39850"/>
              <a:satOff val="-7276"/>
              <a:lumOff val="42107"/>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4770" tIns="64770" rIns="64770" bIns="64770" numCol="1" spcCol="1270" anchor="ctr" anchorCtr="0">
          <a:noAutofit/>
        </a:bodyPr>
        <a:lstStyle/>
        <a:p>
          <a:pPr lvl="0" algn="ctr" defTabSz="755650">
            <a:lnSpc>
              <a:spcPct val="90000"/>
            </a:lnSpc>
            <a:spcBef>
              <a:spcPct val="0"/>
            </a:spcBef>
            <a:spcAft>
              <a:spcPct val="35000"/>
            </a:spcAft>
          </a:pPr>
          <a:r>
            <a:rPr lang="es-MX" sz="1700" kern="1200" dirty="0" smtClean="0"/>
            <a:t>Difundir los efectos de las políticas en la productividad.</a:t>
          </a:r>
          <a:endParaRPr lang="es-MX" sz="1700" kern="1200" dirty="0"/>
        </a:p>
      </dsp:txBody>
      <dsp:txXfrm>
        <a:off x="1828800" y="1757680"/>
        <a:ext cx="4267200" cy="777240"/>
      </dsp:txXfrm>
    </dsp:sp>
    <dsp:sp modelId="{65CC1EBC-A919-443A-883C-E866FE208E6D}">
      <dsp:nvSpPr>
        <dsp:cNvPr id="0" name=""/>
        <dsp:cNvSpPr/>
      </dsp:nvSpPr>
      <dsp:spPr>
        <a:xfrm>
          <a:off x="1440180" y="2534920"/>
          <a:ext cx="777240" cy="777240"/>
        </a:xfrm>
        <a:prstGeom prst="pie">
          <a:avLst>
            <a:gd name="adj1" fmla="val 5400000"/>
            <a:gd name="adj2" fmla="val 16200000"/>
          </a:avLst>
        </a:prstGeom>
        <a:solidFill>
          <a:schemeClr val="accent2">
            <a:shade val="50000"/>
            <a:hueOff val="-20742"/>
            <a:satOff val="-4204"/>
            <a:lumOff val="23125"/>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43779EC8-A3F7-4C76-9D56-05461765D867}">
      <dsp:nvSpPr>
        <dsp:cNvPr id="0" name=""/>
        <dsp:cNvSpPr/>
      </dsp:nvSpPr>
      <dsp:spPr>
        <a:xfrm>
          <a:off x="1828800" y="2534920"/>
          <a:ext cx="4267200" cy="777240"/>
        </a:xfrm>
        <a:prstGeom prst="rect">
          <a:avLst/>
        </a:prstGeom>
        <a:solidFill>
          <a:schemeClr val="lt1">
            <a:alpha val="90000"/>
            <a:hueOff val="0"/>
            <a:satOff val="0"/>
            <a:lumOff val="0"/>
            <a:alphaOff val="0"/>
          </a:schemeClr>
        </a:solidFill>
        <a:ln w="25400" cap="flat" cmpd="sng" algn="ctr">
          <a:solidFill>
            <a:schemeClr val="accent2">
              <a:shade val="50000"/>
              <a:hueOff val="-19925"/>
              <a:satOff val="-3638"/>
              <a:lumOff val="21054"/>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4770" tIns="64770" rIns="64770" bIns="64770" numCol="1" spcCol="1270" anchor="ctr" anchorCtr="0">
          <a:noAutofit/>
        </a:bodyPr>
        <a:lstStyle/>
        <a:p>
          <a:pPr lvl="0" algn="ctr" defTabSz="755650">
            <a:lnSpc>
              <a:spcPct val="90000"/>
            </a:lnSpc>
            <a:spcBef>
              <a:spcPct val="0"/>
            </a:spcBef>
            <a:spcAft>
              <a:spcPct val="35000"/>
            </a:spcAft>
          </a:pPr>
          <a:r>
            <a:rPr lang="es-MX" sz="1700" kern="1200" dirty="0" smtClean="0"/>
            <a:t>Credibilidad de instituciones académicas, no gubernamentales u organismos multilaterales.</a:t>
          </a:r>
          <a:endParaRPr lang="es-MX" sz="1700" kern="1200" dirty="0"/>
        </a:p>
      </dsp:txBody>
      <dsp:txXfrm>
        <a:off x="1828800" y="2534920"/>
        <a:ext cx="4267200" cy="777240"/>
      </dsp:txXfrm>
    </dsp:sp>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9A8B6CD-39A1-4BDA-96FB-84D514FA0866}">
      <dsp:nvSpPr>
        <dsp:cNvPr id="0" name=""/>
        <dsp:cNvSpPr/>
      </dsp:nvSpPr>
      <dsp:spPr>
        <a:xfrm rot="5400000">
          <a:off x="2934247" y="193102"/>
          <a:ext cx="1924905" cy="1674667"/>
        </a:xfrm>
        <a:prstGeom prst="hexagon">
          <a:avLst>
            <a:gd name="adj" fmla="val 25000"/>
            <a:gd name="vf" fmla="val 11547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s-MX" sz="1600" kern="1200" dirty="0" smtClean="0"/>
            <a:t>FINANCIERA</a:t>
          </a:r>
          <a:endParaRPr lang="es-MX" sz="1600" kern="1200" dirty="0"/>
        </a:p>
      </dsp:txBody>
      <dsp:txXfrm rot="-5400000">
        <a:off x="3320335" y="367947"/>
        <a:ext cx="1152729" cy="1324977"/>
      </dsp:txXfrm>
    </dsp:sp>
    <dsp:sp modelId="{984758E2-45F9-46EE-A2DF-1BDF7C289973}">
      <dsp:nvSpPr>
        <dsp:cNvPr id="0" name=""/>
        <dsp:cNvSpPr/>
      </dsp:nvSpPr>
      <dsp:spPr>
        <a:xfrm>
          <a:off x="4784851" y="452965"/>
          <a:ext cx="2148194" cy="115494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s-MX" sz="1600" kern="1200" dirty="0" smtClean="0"/>
            <a:t>DE DESAARROLLO PRODUCTIVO</a:t>
          </a:r>
          <a:endParaRPr lang="es-MX" sz="1600" kern="1200" dirty="0"/>
        </a:p>
      </dsp:txBody>
      <dsp:txXfrm>
        <a:off x="4784851" y="452965"/>
        <a:ext cx="2148194" cy="1154943"/>
      </dsp:txXfrm>
    </dsp:sp>
    <dsp:sp modelId="{9D9C2C29-9803-45E7-B9A1-899994CF9897}">
      <dsp:nvSpPr>
        <dsp:cNvPr id="0" name=""/>
        <dsp:cNvSpPr/>
      </dsp:nvSpPr>
      <dsp:spPr>
        <a:xfrm rot="5400000">
          <a:off x="1125606" y="193102"/>
          <a:ext cx="1924905" cy="1674667"/>
        </a:xfrm>
        <a:prstGeom prst="hexagon">
          <a:avLst>
            <a:gd name="adj" fmla="val 25000"/>
            <a:gd name="vf" fmla="val 11547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600200">
            <a:lnSpc>
              <a:spcPct val="90000"/>
            </a:lnSpc>
            <a:spcBef>
              <a:spcPct val="0"/>
            </a:spcBef>
            <a:spcAft>
              <a:spcPct val="35000"/>
            </a:spcAft>
          </a:pPr>
          <a:endParaRPr lang="es-MX" sz="3600" kern="1200"/>
        </a:p>
      </dsp:txBody>
      <dsp:txXfrm rot="-5400000">
        <a:off x="1511694" y="367947"/>
        <a:ext cx="1152729" cy="1324977"/>
      </dsp:txXfrm>
    </dsp:sp>
    <dsp:sp modelId="{30D58A0C-DA60-48C4-A1D6-910201962855}">
      <dsp:nvSpPr>
        <dsp:cNvPr id="0" name=""/>
        <dsp:cNvSpPr/>
      </dsp:nvSpPr>
      <dsp:spPr>
        <a:xfrm rot="5400000">
          <a:off x="2026462" y="1643259"/>
          <a:ext cx="1924905" cy="2042072"/>
        </a:xfrm>
        <a:prstGeom prst="hexagon">
          <a:avLst>
            <a:gd name="adj" fmla="val 25000"/>
            <a:gd name="vf" fmla="val 11547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s-MX" sz="1200" kern="1200" dirty="0" smtClean="0">
              <a:latin typeface="Arial" pitchFamily="34" charset="0"/>
              <a:cs typeface="Arial" pitchFamily="34" charset="0"/>
            </a:rPr>
            <a:t>POLÍTICAS QUE AYUDRÁN A INCREMENTAR LA PRODUCTIVIDAD</a:t>
          </a:r>
          <a:endParaRPr lang="es-MX" sz="1200" kern="1200" dirty="0">
            <a:latin typeface="Arial" pitchFamily="34" charset="0"/>
            <a:cs typeface="Arial" pitchFamily="34" charset="0"/>
          </a:endParaRPr>
        </a:p>
      </dsp:txBody>
      <dsp:txXfrm rot="-5400000">
        <a:off x="2308224" y="2022661"/>
        <a:ext cx="1361382" cy="1283270"/>
      </dsp:txXfrm>
    </dsp:sp>
    <dsp:sp modelId="{489254EB-D6CF-40E8-8C4F-B6C4CB3C2B7F}">
      <dsp:nvSpPr>
        <dsp:cNvPr id="0" name=""/>
        <dsp:cNvSpPr/>
      </dsp:nvSpPr>
      <dsp:spPr>
        <a:xfrm>
          <a:off x="134679" y="2086824"/>
          <a:ext cx="1424813" cy="115494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s-MX" sz="1600" kern="1200" dirty="0" smtClean="0"/>
            <a:t>DE INNOVACIÓN</a:t>
          </a:r>
          <a:endParaRPr lang="es-MX" sz="1600" kern="1200" dirty="0"/>
        </a:p>
      </dsp:txBody>
      <dsp:txXfrm>
        <a:off x="134679" y="2086824"/>
        <a:ext cx="1424813" cy="1154943"/>
      </dsp:txXfrm>
    </dsp:sp>
    <dsp:sp modelId="{EAB03071-F60E-40F1-9C2A-9240E0B4B3B5}">
      <dsp:nvSpPr>
        <dsp:cNvPr id="0" name=""/>
        <dsp:cNvSpPr/>
      </dsp:nvSpPr>
      <dsp:spPr>
        <a:xfrm rot="5400000">
          <a:off x="3835102" y="1826962"/>
          <a:ext cx="1924905" cy="1674667"/>
        </a:xfrm>
        <a:prstGeom prst="hexagon">
          <a:avLst>
            <a:gd name="adj" fmla="val 25000"/>
            <a:gd name="vf" fmla="val 11547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600200">
            <a:lnSpc>
              <a:spcPct val="90000"/>
            </a:lnSpc>
            <a:spcBef>
              <a:spcPct val="0"/>
            </a:spcBef>
            <a:spcAft>
              <a:spcPct val="35000"/>
            </a:spcAft>
          </a:pPr>
          <a:endParaRPr lang="es-MX" sz="3600" kern="1200"/>
        </a:p>
      </dsp:txBody>
      <dsp:txXfrm rot="-5400000">
        <a:off x="4221190" y="2001807"/>
        <a:ext cx="1152729" cy="1324977"/>
      </dsp:txXfrm>
    </dsp:sp>
    <dsp:sp modelId="{23E796EB-BAAA-4D09-87D5-DBACC5CB4F04}">
      <dsp:nvSpPr>
        <dsp:cNvPr id="0" name=""/>
        <dsp:cNvSpPr/>
      </dsp:nvSpPr>
      <dsp:spPr>
        <a:xfrm rot="5400000">
          <a:off x="2934247" y="3460821"/>
          <a:ext cx="1924905" cy="1674667"/>
        </a:xfrm>
        <a:prstGeom prst="hexagon">
          <a:avLst>
            <a:gd name="adj" fmla="val 25000"/>
            <a:gd name="vf" fmla="val 11547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s-MX" sz="1600" kern="1200" dirty="0" smtClean="0"/>
            <a:t>DE APOYO A LA </a:t>
          </a:r>
          <a:r>
            <a:rPr lang="es-MX" sz="1600" kern="1200" dirty="0" err="1" smtClean="0"/>
            <a:t>PyME</a:t>
          </a:r>
          <a:endParaRPr lang="es-MX" sz="1600" kern="1200" dirty="0"/>
        </a:p>
      </dsp:txBody>
      <dsp:txXfrm rot="-5400000">
        <a:off x="3320335" y="3635666"/>
        <a:ext cx="1152729" cy="1324977"/>
      </dsp:txXfrm>
    </dsp:sp>
    <dsp:sp modelId="{B7A103EE-C232-466C-8993-9B4E90575D51}">
      <dsp:nvSpPr>
        <dsp:cNvPr id="0" name=""/>
        <dsp:cNvSpPr/>
      </dsp:nvSpPr>
      <dsp:spPr>
        <a:xfrm>
          <a:off x="4784851" y="3720683"/>
          <a:ext cx="2148194" cy="115494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0960" tIns="60960" rIns="60960" bIns="60960" numCol="1" spcCol="1270" anchor="ctr" anchorCtr="0">
          <a:noAutofit/>
        </a:bodyPr>
        <a:lstStyle/>
        <a:p>
          <a:pPr lvl="0" algn="l" defTabSz="711200">
            <a:lnSpc>
              <a:spcPct val="90000"/>
            </a:lnSpc>
            <a:spcBef>
              <a:spcPct val="0"/>
            </a:spcBef>
            <a:spcAft>
              <a:spcPct val="35000"/>
            </a:spcAft>
          </a:pPr>
          <a:r>
            <a:rPr lang="es-MX" sz="1600" kern="1200" dirty="0" smtClean="0"/>
            <a:t>TRIBUTARIA</a:t>
          </a:r>
          <a:endParaRPr lang="es-MX" sz="1600" kern="1200" dirty="0"/>
        </a:p>
      </dsp:txBody>
      <dsp:txXfrm>
        <a:off x="4784851" y="3720683"/>
        <a:ext cx="2148194" cy="1154943"/>
      </dsp:txXfrm>
    </dsp:sp>
    <dsp:sp modelId="{7FDCCCBA-A237-4227-8412-502F53D0FF65}">
      <dsp:nvSpPr>
        <dsp:cNvPr id="0" name=""/>
        <dsp:cNvSpPr/>
      </dsp:nvSpPr>
      <dsp:spPr>
        <a:xfrm rot="5400000">
          <a:off x="1125606" y="3460821"/>
          <a:ext cx="1924905" cy="1674667"/>
        </a:xfrm>
        <a:prstGeom prst="hexagon">
          <a:avLst>
            <a:gd name="adj" fmla="val 25000"/>
            <a:gd name="vf" fmla="val 11547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600200">
            <a:lnSpc>
              <a:spcPct val="90000"/>
            </a:lnSpc>
            <a:spcBef>
              <a:spcPct val="0"/>
            </a:spcBef>
            <a:spcAft>
              <a:spcPct val="35000"/>
            </a:spcAft>
          </a:pPr>
          <a:endParaRPr lang="es-MX" sz="3600" kern="1200"/>
        </a:p>
      </dsp:txBody>
      <dsp:txXfrm rot="-5400000">
        <a:off x="1511694" y="3635666"/>
        <a:ext cx="1152729" cy="1324977"/>
      </dsp:txXfrm>
    </dsp:sp>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07F51E1-5813-40C0-B090-F4A0BFF60164}">
      <dsp:nvSpPr>
        <dsp:cNvPr id="0" name=""/>
        <dsp:cNvSpPr/>
      </dsp:nvSpPr>
      <dsp:spPr>
        <a:xfrm>
          <a:off x="205198" y="2362393"/>
          <a:ext cx="1824847" cy="912423"/>
        </a:xfrm>
        <a:prstGeom prst="roundRect">
          <a:avLst>
            <a:gd name="adj" fmla="val 10000"/>
          </a:avLst>
        </a:prstGeom>
        <a:gradFill rotWithShape="0">
          <a:gsLst>
            <a:gs pos="0">
              <a:schemeClr val="lt1">
                <a:hueOff val="0"/>
                <a:satOff val="0"/>
                <a:lumOff val="0"/>
                <a:alphaOff val="0"/>
                <a:shade val="51000"/>
                <a:satMod val="130000"/>
              </a:schemeClr>
            </a:gs>
            <a:gs pos="80000">
              <a:schemeClr val="lt1">
                <a:hueOff val="0"/>
                <a:satOff val="0"/>
                <a:lumOff val="0"/>
                <a:alphaOff val="0"/>
                <a:shade val="93000"/>
                <a:satMod val="130000"/>
              </a:schemeClr>
            </a:gs>
            <a:gs pos="100000">
              <a:schemeClr val="l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2065" tIns="12065" rIns="12065" bIns="12065" numCol="1" spcCol="1270" anchor="ctr" anchorCtr="0">
          <a:noAutofit/>
        </a:bodyPr>
        <a:lstStyle/>
        <a:p>
          <a:pPr lvl="0" algn="ctr" defTabSz="844550">
            <a:lnSpc>
              <a:spcPct val="90000"/>
            </a:lnSpc>
            <a:spcBef>
              <a:spcPct val="0"/>
            </a:spcBef>
            <a:spcAft>
              <a:spcPct val="35000"/>
            </a:spcAft>
          </a:pPr>
          <a:r>
            <a:rPr lang="es-ES" sz="1900" kern="1200" dirty="0" smtClean="0"/>
            <a:t>Otros estudios sobre productividad </a:t>
          </a:r>
          <a:endParaRPr lang="es-ES" sz="1900" kern="1200" dirty="0"/>
        </a:p>
      </dsp:txBody>
      <dsp:txXfrm>
        <a:off x="231922" y="2389117"/>
        <a:ext cx="1771399" cy="858975"/>
      </dsp:txXfrm>
    </dsp:sp>
    <dsp:sp modelId="{33F4390C-B369-45B7-AFC5-17D775CDC144}">
      <dsp:nvSpPr>
        <dsp:cNvPr id="0" name=""/>
        <dsp:cNvSpPr/>
      </dsp:nvSpPr>
      <dsp:spPr>
        <a:xfrm rot="17500715">
          <a:off x="1407007" y="1884417"/>
          <a:ext cx="1976014" cy="32124"/>
        </a:xfrm>
        <a:custGeom>
          <a:avLst/>
          <a:gdLst/>
          <a:ahLst/>
          <a:cxnLst/>
          <a:rect l="0" t="0" r="0" b="0"/>
          <a:pathLst>
            <a:path>
              <a:moveTo>
                <a:pt x="0" y="16062"/>
              </a:moveTo>
              <a:lnTo>
                <a:pt x="1976014" y="16062"/>
              </a:lnTo>
            </a:path>
          </a:pathLst>
        </a:custGeom>
        <a:noFill/>
        <a:ln w="25400" cap="flat" cmpd="sng" algn="ctr">
          <a:solidFill>
            <a:schemeClr val="accent6">
              <a:shade val="60000"/>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311150">
            <a:lnSpc>
              <a:spcPct val="90000"/>
            </a:lnSpc>
            <a:spcBef>
              <a:spcPct val="0"/>
            </a:spcBef>
            <a:spcAft>
              <a:spcPct val="35000"/>
            </a:spcAft>
          </a:pPr>
          <a:endParaRPr lang="es-ES" sz="700" kern="1200"/>
        </a:p>
      </dsp:txBody>
      <dsp:txXfrm>
        <a:off x="2345614" y="1851079"/>
        <a:ext cx="98800" cy="98800"/>
      </dsp:txXfrm>
    </dsp:sp>
    <dsp:sp modelId="{908D8AA8-0047-4EC2-868C-9F81C9A1C678}">
      <dsp:nvSpPr>
        <dsp:cNvPr id="0" name=""/>
        <dsp:cNvSpPr/>
      </dsp:nvSpPr>
      <dsp:spPr>
        <a:xfrm>
          <a:off x="2759984" y="526141"/>
          <a:ext cx="1824847" cy="912423"/>
        </a:xfrm>
        <a:prstGeom prst="roundRect">
          <a:avLst>
            <a:gd name="adj" fmla="val 10000"/>
          </a:avLst>
        </a:prstGeom>
        <a:gradFill rotWithShape="0">
          <a:gsLst>
            <a:gs pos="0">
              <a:schemeClr val="lt1">
                <a:hueOff val="0"/>
                <a:satOff val="0"/>
                <a:lumOff val="0"/>
                <a:alphaOff val="0"/>
                <a:shade val="51000"/>
                <a:satMod val="130000"/>
              </a:schemeClr>
            </a:gs>
            <a:gs pos="80000">
              <a:schemeClr val="lt1">
                <a:hueOff val="0"/>
                <a:satOff val="0"/>
                <a:lumOff val="0"/>
                <a:alphaOff val="0"/>
                <a:shade val="93000"/>
                <a:satMod val="130000"/>
              </a:schemeClr>
            </a:gs>
            <a:gs pos="100000">
              <a:schemeClr val="lt1">
                <a:hueOff val="0"/>
                <a:satOff val="0"/>
                <a:lumOff val="0"/>
                <a:alphaOff val="0"/>
                <a:shade val="94000"/>
                <a:satMod val="135000"/>
              </a:schemeClr>
            </a:gs>
          </a:gsLst>
          <a:lin ang="16200000" scaled="0"/>
        </a:gradFill>
        <a:ln>
          <a:noFill/>
        </a:ln>
        <a:effectLst>
          <a:outerShdw blurRad="40000" dist="20000" dir="5400000" rotWithShape="0">
            <a:srgbClr val="000000">
              <a:alpha val="38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1">
          <a:scrgbClr r="0" g="0" b="0"/>
        </a:effectRef>
        <a:fontRef idx="minor">
          <a:schemeClr val="lt1"/>
        </a:fontRef>
      </dsp:style>
      <dsp:txBody>
        <a:bodyPr spcFirstLastPara="0" vert="horz" wrap="square" lIns="12065" tIns="12065" rIns="12065" bIns="12065" numCol="1" spcCol="1270" anchor="ctr" anchorCtr="0">
          <a:noAutofit/>
        </a:bodyPr>
        <a:lstStyle/>
        <a:p>
          <a:pPr lvl="0" algn="ctr" defTabSz="844550">
            <a:lnSpc>
              <a:spcPct val="90000"/>
            </a:lnSpc>
            <a:spcBef>
              <a:spcPct val="0"/>
            </a:spcBef>
            <a:spcAft>
              <a:spcPct val="35000"/>
            </a:spcAft>
          </a:pPr>
          <a:r>
            <a:rPr lang="es-ES" sz="1900" kern="1200" dirty="0" err="1" smtClean="0"/>
            <a:t>Lanteri</a:t>
          </a:r>
          <a:r>
            <a:rPr lang="es-ES" sz="1900" kern="1200" dirty="0" smtClean="0"/>
            <a:t>, 2002</a:t>
          </a:r>
          <a:endParaRPr lang="es-ES" sz="1900" kern="1200" dirty="0"/>
        </a:p>
      </dsp:txBody>
      <dsp:txXfrm>
        <a:off x="2786708" y="552865"/>
        <a:ext cx="1771399" cy="858975"/>
      </dsp:txXfrm>
    </dsp:sp>
    <dsp:sp modelId="{1400AF13-9428-43AF-88A2-D8F9EDA9815C}">
      <dsp:nvSpPr>
        <dsp:cNvPr id="0" name=""/>
        <dsp:cNvSpPr/>
      </dsp:nvSpPr>
      <dsp:spPr>
        <a:xfrm rot="19457599">
          <a:off x="4500339" y="703969"/>
          <a:ext cx="898922" cy="32124"/>
        </a:xfrm>
        <a:custGeom>
          <a:avLst/>
          <a:gdLst/>
          <a:ahLst/>
          <a:cxnLst/>
          <a:rect l="0" t="0" r="0" b="0"/>
          <a:pathLst>
            <a:path>
              <a:moveTo>
                <a:pt x="0" y="16062"/>
              </a:moveTo>
              <a:lnTo>
                <a:pt x="898922" y="16062"/>
              </a:lnTo>
            </a:path>
          </a:pathLst>
        </a:custGeom>
        <a:noFill/>
        <a:ln w="25400" cap="flat" cmpd="sng" algn="ctr">
          <a:solidFill>
            <a:schemeClr val="accent6">
              <a:shade val="80000"/>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ES" sz="500" kern="1200"/>
        </a:p>
      </dsp:txBody>
      <dsp:txXfrm>
        <a:off x="4927328" y="697558"/>
        <a:ext cx="44946" cy="44946"/>
      </dsp:txXfrm>
    </dsp:sp>
    <dsp:sp modelId="{D588BEF6-1915-4A5E-962C-30172B51E6B0}">
      <dsp:nvSpPr>
        <dsp:cNvPr id="0" name=""/>
        <dsp:cNvSpPr/>
      </dsp:nvSpPr>
      <dsp:spPr>
        <a:xfrm>
          <a:off x="5314770" y="1497"/>
          <a:ext cx="1824847" cy="912423"/>
        </a:xfrm>
        <a:prstGeom prst="roundRect">
          <a:avLst>
            <a:gd name="adj" fmla="val 10000"/>
          </a:avLst>
        </a:prstGeom>
        <a:gradFill rotWithShape="0">
          <a:gsLst>
            <a:gs pos="0">
              <a:schemeClr val="lt1">
                <a:hueOff val="0"/>
                <a:satOff val="0"/>
                <a:lumOff val="0"/>
                <a:alphaOff val="0"/>
                <a:shade val="51000"/>
                <a:satMod val="130000"/>
              </a:schemeClr>
            </a:gs>
            <a:gs pos="80000">
              <a:schemeClr val="lt1">
                <a:hueOff val="0"/>
                <a:satOff val="0"/>
                <a:lumOff val="0"/>
                <a:alphaOff val="0"/>
                <a:shade val="93000"/>
                <a:satMod val="130000"/>
              </a:schemeClr>
            </a:gs>
            <a:gs pos="100000">
              <a:schemeClr val="lt1">
                <a:hueOff val="0"/>
                <a:satOff val="0"/>
                <a:lumOff val="0"/>
                <a:alphaOff val="0"/>
                <a:shade val="94000"/>
                <a:satMod val="135000"/>
              </a:schemeClr>
            </a:gs>
          </a:gsLst>
          <a:lin ang="16200000" scaled="0"/>
        </a:gradFill>
        <a:ln>
          <a:noFill/>
        </a:ln>
        <a:effectLst>
          <a:outerShdw blurRad="40000" dist="20000" dir="5400000" rotWithShape="0">
            <a:srgbClr val="000000">
              <a:alpha val="38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1">
          <a:scrgbClr r="0" g="0" b="0"/>
        </a:effectRef>
        <a:fontRef idx="minor">
          <a:schemeClr val="lt1"/>
        </a:fontRef>
      </dsp:style>
      <dsp:txBody>
        <a:bodyPr spcFirstLastPara="0" vert="horz" wrap="square" lIns="12065" tIns="12065" rIns="12065" bIns="12065" numCol="1" spcCol="1270" anchor="ctr" anchorCtr="0">
          <a:noAutofit/>
        </a:bodyPr>
        <a:lstStyle/>
        <a:p>
          <a:pPr lvl="0" algn="ctr" defTabSz="844550">
            <a:lnSpc>
              <a:spcPct val="90000"/>
            </a:lnSpc>
            <a:spcBef>
              <a:spcPct val="0"/>
            </a:spcBef>
            <a:spcAft>
              <a:spcPct val="35000"/>
            </a:spcAft>
          </a:pPr>
          <a:r>
            <a:rPr lang="es-ES" sz="1900" kern="1200" dirty="0" smtClean="0"/>
            <a:t>Productividad Total de Factores</a:t>
          </a:r>
          <a:endParaRPr lang="es-ES" sz="1900" kern="1200" dirty="0"/>
        </a:p>
      </dsp:txBody>
      <dsp:txXfrm>
        <a:off x="5341494" y="28221"/>
        <a:ext cx="1771399" cy="858975"/>
      </dsp:txXfrm>
    </dsp:sp>
    <dsp:sp modelId="{66AABF71-772A-45D2-80FD-E844EB078FFB}">
      <dsp:nvSpPr>
        <dsp:cNvPr id="0" name=""/>
        <dsp:cNvSpPr/>
      </dsp:nvSpPr>
      <dsp:spPr>
        <a:xfrm rot="2142401">
          <a:off x="4500339" y="1228613"/>
          <a:ext cx="898922" cy="32124"/>
        </a:xfrm>
        <a:custGeom>
          <a:avLst/>
          <a:gdLst/>
          <a:ahLst/>
          <a:cxnLst/>
          <a:rect l="0" t="0" r="0" b="0"/>
          <a:pathLst>
            <a:path>
              <a:moveTo>
                <a:pt x="0" y="16062"/>
              </a:moveTo>
              <a:lnTo>
                <a:pt x="898922" y="16062"/>
              </a:lnTo>
            </a:path>
          </a:pathLst>
        </a:custGeom>
        <a:noFill/>
        <a:ln w="25400" cap="flat" cmpd="sng" algn="ctr">
          <a:solidFill>
            <a:schemeClr val="accent6">
              <a:shade val="80000"/>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ES" sz="500" kern="1200"/>
        </a:p>
      </dsp:txBody>
      <dsp:txXfrm>
        <a:off x="4927328" y="1222201"/>
        <a:ext cx="44946" cy="44946"/>
      </dsp:txXfrm>
    </dsp:sp>
    <dsp:sp modelId="{482365DB-964B-4CF2-9518-433B7A306973}">
      <dsp:nvSpPr>
        <dsp:cNvPr id="0" name=""/>
        <dsp:cNvSpPr/>
      </dsp:nvSpPr>
      <dsp:spPr>
        <a:xfrm>
          <a:off x="5314770" y="1050785"/>
          <a:ext cx="1824847" cy="912423"/>
        </a:xfrm>
        <a:prstGeom prst="roundRect">
          <a:avLst>
            <a:gd name="adj" fmla="val 10000"/>
          </a:avLst>
        </a:prstGeom>
        <a:gradFill rotWithShape="0">
          <a:gsLst>
            <a:gs pos="0">
              <a:schemeClr val="lt1">
                <a:hueOff val="0"/>
                <a:satOff val="0"/>
                <a:lumOff val="0"/>
                <a:alphaOff val="0"/>
                <a:shade val="51000"/>
                <a:satMod val="130000"/>
              </a:schemeClr>
            </a:gs>
            <a:gs pos="80000">
              <a:schemeClr val="lt1">
                <a:hueOff val="0"/>
                <a:satOff val="0"/>
                <a:lumOff val="0"/>
                <a:alphaOff val="0"/>
                <a:shade val="93000"/>
                <a:satMod val="130000"/>
              </a:schemeClr>
            </a:gs>
            <a:gs pos="100000">
              <a:schemeClr val="lt1">
                <a:hueOff val="0"/>
                <a:satOff val="0"/>
                <a:lumOff val="0"/>
                <a:alphaOff val="0"/>
                <a:shade val="94000"/>
                <a:satMod val="135000"/>
              </a:schemeClr>
            </a:gs>
          </a:gsLst>
          <a:lin ang="16200000" scaled="0"/>
        </a:gradFill>
        <a:ln>
          <a:noFill/>
        </a:ln>
        <a:effectLst>
          <a:outerShdw blurRad="40000" dist="20000" dir="5400000" rotWithShape="0">
            <a:srgbClr val="000000">
              <a:alpha val="38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1">
          <a:scrgbClr r="0" g="0" b="0"/>
        </a:effectRef>
        <a:fontRef idx="minor">
          <a:schemeClr val="lt1"/>
        </a:fontRef>
      </dsp:style>
      <dsp:txBody>
        <a:bodyPr spcFirstLastPara="0" vert="horz" wrap="square" lIns="12065" tIns="12065" rIns="12065" bIns="12065" numCol="1" spcCol="1270" anchor="ctr" anchorCtr="0">
          <a:noAutofit/>
        </a:bodyPr>
        <a:lstStyle/>
        <a:p>
          <a:pPr lvl="0" algn="ctr" defTabSz="844550">
            <a:lnSpc>
              <a:spcPct val="90000"/>
            </a:lnSpc>
            <a:spcBef>
              <a:spcPct val="0"/>
            </a:spcBef>
            <a:spcAft>
              <a:spcPct val="35000"/>
            </a:spcAft>
          </a:pPr>
          <a:r>
            <a:rPr lang="es-ES" sz="1900" kern="1200" smtClean="0"/>
            <a:t>Cambios tecnológicos</a:t>
          </a:r>
          <a:endParaRPr lang="es-ES" sz="1900" kern="1200"/>
        </a:p>
      </dsp:txBody>
      <dsp:txXfrm>
        <a:off x="5341494" y="1077509"/>
        <a:ext cx="1771399" cy="858975"/>
      </dsp:txXfrm>
    </dsp:sp>
    <dsp:sp modelId="{5128418D-6D05-4FBB-B860-AC0936805919}">
      <dsp:nvSpPr>
        <dsp:cNvPr id="0" name=""/>
        <dsp:cNvSpPr/>
      </dsp:nvSpPr>
      <dsp:spPr>
        <a:xfrm rot="18770822">
          <a:off x="1858329" y="2409061"/>
          <a:ext cx="1073371" cy="32124"/>
        </a:xfrm>
        <a:custGeom>
          <a:avLst/>
          <a:gdLst/>
          <a:ahLst/>
          <a:cxnLst/>
          <a:rect l="0" t="0" r="0" b="0"/>
          <a:pathLst>
            <a:path>
              <a:moveTo>
                <a:pt x="0" y="16062"/>
              </a:moveTo>
              <a:lnTo>
                <a:pt x="1073371" y="16062"/>
              </a:lnTo>
            </a:path>
          </a:pathLst>
        </a:custGeom>
        <a:noFill/>
        <a:ln w="25400" cap="flat" cmpd="sng" algn="ctr">
          <a:solidFill>
            <a:schemeClr val="accent6">
              <a:shade val="60000"/>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ES" sz="500" kern="1200"/>
        </a:p>
      </dsp:txBody>
      <dsp:txXfrm>
        <a:off x="2368180" y="2398288"/>
        <a:ext cx="53668" cy="53668"/>
      </dsp:txXfrm>
    </dsp:sp>
    <dsp:sp modelId="{4DB35C5F-8E41-4063-BE47-EA712EED516F}">
      <dsp:nvSpPr>
        <dsp:cNvPr id="0" name=""/>
        <dsp:cNvSpPr/>
      </dsp:nvSpPr>
      <dsp:spPr>
        <a:xfrm>
          <a:off x="2759984" y="1575428"/>
          <a:ext cx="1824847" cy="912423"/>
        </a:xfrm>
        <a:prstGeom prst="roundRect">
          <a:avLst>
            <a:gd name="adj" fmla="val 10000"/>
          </a:avLst>
        </a:prstGeom>
        <a:gradFill rotWithShape="0">
          <a:gsLst>
            <a:gs pos="0">
              <a:schemeClr val="lt1">
                <a:hueOff val="0"/>
                <a:satOff val="0"/>
                <a:lumOff val="0"/>
                <a:alphaOff val="0"/>
                <a:shade val="51000"/>
                <a:satMod val="130000"/>
              </a:schemeClr>
            </a:gs>
            <a:gs pos="80000">
              <a:schemeClr val="lt1">
                <a:hueOff val="0"/>
                <a:satOff val="0"/>
                <a:lumOff val="0"/>
                <a:alphaOff val="0"/>
                <a:shade val="93000"/>
                <a:satMod val="130000"/>
              </a:schemeClr>
            </a:gs>
            <a:gs pos="100000">
              <a:schemeClr val="lt1">
                <a:hueOff val="0"/>
                <a:satOff val="0"/>
                <a:lumOff val="0"/>
                <a:alphaOff val="0"/>
                <a:shade val="94000"/>
                <a:satMod val="135000"/>
              </a:schemeClr>
            </a:gs>
          </a:gsLst>
          <a:lin ang="16200000" scaled="0"/>
        </a:gradFill>
        <a:ln>
          <a:noFill/>
        </a:ln>
        <a:effectLst>
          <a:outerShdw blurRad="40000" dist="20000" dir="5400000" rotWithShape="0">
            <a:srgbClr val="000000">
              <a:alpha val="38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1">
          <a:scrgbClr r="0" g="0" b="0"/>
        </a:effectRef>
        <a:fontRef idx="minor">
          <a:schemeClr val="lt1"/>
        </a:fontRef>
      </dsp:style>
      <dsp:txBody>
        <a:bodyPr spcFirstLastPara="0" vert="horz" wrap="square" lIns="12065" tIns="12065" rIns="12065" bIns="12065" numCol="1" spcCol="1270" anchor="ctr" anchorCtr="0">
          <a:noAutofit/>
        </a:bodyPr>
        <a:lstStyle/>
        <a:p>
          <a:pPr lvl="0" algn="ctr" defTabSz="844550">
            <a:lnSpc>
              <a:spcPct val="90000"/>
            </a:lnSpc>
            <a:spcBef>
              <a:spcPct val="0"/>
            </a:spcBef>
            <a:spcAft>
              <a:spcPct val="35000"/>
            </a:spcAft>
          </a:pPr>
          <a:r>
            <a:rPr lang="es-ES" sz="1900" kern="1200" smtClean="0"/>
            <a:t>Taskin y Zamin, 1997</a:t>
          </a:r>
          <a:endParaRPr lang="es-ES" sz="1900" kern="1200" dirty="0"/>
        </a:p>
      </dsp:txBody>
      <dsp:txXfrm>
        <a:off x="2786708" y="1602152"/>
        <a:ext cx="1771399" cy="858975"/>
      </dsp:txXfrm>
    </dsp:sp>
    <dsp:sp modelId="{2B6541D1-CDCE-47B1-9E9F-465FBC53089B}">
      <dsp:nvSpPr>
        <dsp:cNvPr id="0" name=""/>
        <dsp:cNvSpPr/>
      </dsp:nvSpPr>
      <dsp:spPr>
        <a:xfrm rot="2829178">
          <a:off x="1858329" y="3196026"/>
          <a:ext cx="1073371" cy="32124"/>
        </a:xfrm>
        <a:custGeom>
          <a:avLst/>
          <a:gdLst/>
          <a:ahLst/>
          <a:cxnLst/>
          <a:rect l="0" t="0" r="0" b="0"/>
          <a:pathLst>
            <a:path>
              <a:moveTo>
                <a:pt x="0" y="16062"/>
              </a:moveTo>
              <a:lnTo>
                <a:pt x="1073371" y="16062"/>
              </a:lnTo>
            </a:path>
          </a:pathLst>
        </a:custGeom>
        <a:noFill/>
        <a:ln w="25400" cap="flat" cmpd="sng" algn="ctr">
          <a:solidFill>
            <a:schemeClr val="accent6">
              <a:shade val="60000"/>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ES" sz="500" kern="1200"/>
        </a:p>
      </dsp:txBody>
      <dsp:txXfrm>
        <a:off x="2368180" y="3185254"/>
        <a:ext cx="53668" cy="53668"/>
      </dsp:txXfrm>
    </dsp:sp>
    <dsp:sp modelId="{9E2FF547-C941-44FB-809C-C73F4AA7FF74}">
      <dsp:nvSpPr>
        <dsp:cNvPr id="0" name=""/>
        <dsp:cNvSpPr/>
      </dsp:nvSpPr>
      <dsp:spPr>
        <a:xfrm>
          <a:off x="2759984" y="3149359"/>
          <a:ext cx="1824847" cy="912423"/>
        </a:xfrm>
        <a:prstGeom prst="roundRect">
          <a:avLst>
            <a:gd name="adj" fmla="val 10000"/>
          </a:avLst>
        </a:prstGeom>
        <a:gradFill rotWithShape="0">
          <a:gsLst>
            <a:gs pos="0">
              <a:schemeClr val="lt1">
                <a:hueOff val="0"/>
                <a:satOff val="0"/>
                <a:lumOff val="0"/>
                <a:alphaOff val="0"/>
                <a:shade val="51000"/>
                <a:satMod val="130000"/>
              </a:schemeClr>
            </a:gs>
            <a:gs pos="80000">
              <a:schemeClr val="lt1">
                <a:hueOff val="0"/>
                <a:satOff val="0"/>
                <a:lumOff val="0"/>
                <a:alphaOff val="0"/>
                <a:shade val="93000"/>
                <a:satMod val="130000"/>
              </a:schemeClr>
            </a:gs>
            <a:gs pos="100000">
              <a:schemeClr val="lt1">
                <a:hueOff val="0"/>
                <a:satOff val="0"/>
                <a:lumOff val="0"/>
                <a:alphaOff val="0"/>
                <a:shade val="94000"/>
                <a:satMod val="135000"/>
              </a:schemeClr>
            </a:gs>
          </a:gsLst>
          <a:lin ang="16200000" scaled="0"/>
        </a:gradFill>
        <a:ln>
          <a:noFill/>
        </a:ln>
        <a:effectLst>
          <a:outerShdw blurRad="40000" dist="20000" dir="5400000" rotWithShape="0">
            <a:srgbClr val="000000">
              <a:alpha val="38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1">
          <a:scrgbClr r="0" g="0" b="0"/>
        </a:effectRef>
        <a:fontRef idx="minor">
          <a:schemeClr val="lt1"/>
        </a:fontRef>
      </dsp:style>
      <dsp:txBody>
        <a:bodyPr spcFirstLastPara="0" vert="horz" wrap="square" lIns="12065" tIns="12065" rIns="12065" bIns="12065" numCol="1" spcCol="1270" anchor="ctr" anchorCtr="0">
          <a:noAutofit/>
        </a:bodyPr>
        <a:lstStyle/>
        <a:p>
          <a:pPr lvl="0" algn="ctr" defTabSz="844550">
            <a:lnSpc>
              <a:spcPct val="90000"/>
            </a:lnSpc>
            <a:spcBef>
              <a:spcPct val="0"/>
            </a:spcBef>
            <a:spcAft>
              <a:spcPct val="35000"/>
            </a:spcAft>
          </a:pPr>
          <a:r>
            <a:rPr lang="es-ES" sz="1900" kern="1200" dirty="0" err="1" smtClean="0"/>
            <a:t>Kumar</a:t>
          </a:r>
          <a:r>
            <a:rPr lang="es-ES" sz="1900" kern="1200" dirty="0" smtClean="0"/>
            <a:t>, 2006</a:t>
          </a:r>
          <a:endParaRPr lang="es-ES" sz="1900" kern="1200" dirty="0"/>
        </a:p>
      </dsp:txBody>
      <dsp:txXfrm>
        <a:off x="2786708" y="3176083"/>
        <a:ext cx="1771399" cy="858975"/>
      </dsp:txXfrm>
    </dsp:sp>
    <dsp:sp modelId="{FCD25A00-2BE1-45C6-8DF1-3325E22FFD89}">
      <dsp:nvSpPr>
        <dsp:cNvPr id="0" name=""/>
        <dsp:cNvSpPr/>
      </dsp:nvSpPr>
      <dsp:spPr>
        <a:xfrm rot="18289469">
          <a:off x="4310697" y="3064865"/>
          <a:ext cx="1278207" cy="32124"/>
        </a:xfrm>
        <a:custGeom>
          <a:avLst/>
          <a:gdLst/>
          <a:ahLst/>
          <a:cxnLst/>
          <a:rect l="0" t="0" r="0" b="0"/>
          <a:pathLst>
            <a:path>
              <a:moveTo>
                <a:pt x="0" y="16062"/>
              </a:moveTo>
              <a:lnTo>
                <a:pt x="1278207" y="16062"/>
              </a:lnTo>
            </a:path>
          </a:pathLst>
        </a:custGeom>
        <a:noFill/>
        <a:ln w="25400" cap="flat" cmpd="sng" algn="ctr">
          <a:solidFill>
            <a:schemeClr val="accent6">
              <a:shade val="80000"/>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ES" sz="500" kern="1200"/>
        </a:p>
      </dsp:txBody>
      <dsp:txXfrm>
        <a:off x="4917845" y="3048972"/>
        <a:ext cx="63910" cy="63910"/>
      </dsp:txXfrm>
    </dsp:sp>
    <dsp:sp modelId="{EDCECBA6-F3A3-4943-821A-C9F55712788C}">
      <dsp:nvSpPr>
        <dsp:cNvPr id="0" name=""/>
        <dsp:cNvSpPr/>
      </dsp:nvSpPr>
      <dsp:spPr>
        <a:xfrm>
          <a:off x="5314770" y="2100072"/>
          <a:ext cx="1824847" cy="912423"/>
        </a:xfrm>
        <a:prstGeom prst="roundRect">
          <a:avLst>
            <a:gd name="adj" fmla="val 10000"/>
          </a:avLst>
        </a:prstGeom>
        <a:gradFill rotWithShape="0">
          <a:gsLst>
            <a:gs pos="0">
              <a:schemeClr val="lt1">
                <a:hueOff val="0"/>
                <a:satOff val="0"/>
                <a:lumOff val="0"/>
                <a:alphaOff val="0"/>
                <a:shade val="51000"/>
                <a:satMod val="130000"/>
              </a:schemeClr>
            </a:gs>
            <a:gs pos="80000">
              <a:schemeClr val="lt1">
                <a:hueOff val="0"/>
                <a:satOff val="0"/>
                <a:lumOff val="0"/>
                <a:alphaOff val="0"/>
                <a:shade val="93000"/>
                <a:satMod val="130000"/>
              </a:schemeClr>
            </a:gs>
            <a:gs pos="100000">
              <a:schemeClr val="lt1">
                <a:hueOff val="0"/>
                <a:satOff val="0"/>
                <a:lumOff val="0"/>
                <a:alphaOff val="0"/>
                <a:shade val="94000"/>
                <a:satMod val="135000"/>
              </a:schemeClr>
            </a:gs>
          </a:gsLst>
          <a:lin ang="16200000" scaled="0"/>
        </a:gradFill>
        <a:ln>
          <a:noFill/>
        </a:ln>
        <a:effectLst>
          <a:outerShdw blurRad="40000" dist="20000" dir="5400000" rotWithShape="0">
            <a:srgbClr val="000000">
              <a:alpha val="38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1">
          <a:scrgbClr r="0" g="0" b="0"/>
        </a:effectRef>
        <a:fontRef idx="minor">
          <a:schemeClr val="lt1"/>
        </a:fontRef>
      </dsp:style>
      <dsp:txBody>
        <a:bodyPr spcFirstLastPara="0" vert="horz" wrap="square" lIns="12065" tIns="12065" rIns="12065" bIns="12065" numCol="1" spcCol="1270" anchor="ctr" anchorCtr="0">
          <a:noAutofit/>
        </a:bodyPr>
        <a:lstStyle/>
        <a:p>
          <a:pPr lvl="0" algn="ctr" defTabSz="844550">
            <a:lnSpc>
              <a:spcPct val="90000"/>
            </a:lnSpc>
            <a:spcBef>
              <a:spcPct val="0"/>
            </a:spcBef>
            <a:spcAft>
              <a:spcPct val="35000"/>
            </a:spcAft>
          </a:pPr>
          <a:r>
            <a:rPr lang="es-ES" sz="1900" kern="1200" dirty="0" smtClean="0"/>
            <a:t>Productividad total de factores</a:t>
          </a:r>
          <a:endParaRPr lang="es-ES" sz="1900" kern="1200" dirty="0"/>
        </a:p>
      </dsp:txBody>
      <dsp:txXfrm>
        <a:off x="5341494" y="2126796"/>
        <a:ext cx="1771399" cy="858975"/>
      </dsp:txXfrm>
    </dsp:sp>
    <dsp:sp modelId="{91BF42DB-B118-460E-BBF0-36596490F44A}">
      <dsp:nvSpPr>
        <dsp:cNvPr id="0" name=""/>
        <dsp:cNvSpPr/>
      </dsp:nvSpPr>
      <dsp:spPr>
        <a:xfrm>
          <a:off x="4584831" y="3589509"/>
          <a:ext cx="729938" cy="32124"/>
        </a:xfrm>
        <a:custGeom>
          <a:avLst/>
          <a:gdLst/>
          <a:ahLst/>
          <a:cxnLst/>
          <a:rect l="0" t="0" r="0" b="0"/>
          <a:pathLst>
            <a:path>
              <a:moveTo>
                <a:pt x="0" y="16062"/>
              </a:moveTo>
              <a:lnTo>
                <a:pt x="729938" y="16062"/>
              </a:lnTo>
            </a:path>
          </a:pathLst>
        </a:custGeom>
        <a:noFill/>
        <a:ln w="25400" cap="flat" cmpd="sng" algn="ctr">
          <a:solidFill>
            <a:schemeClr val="accent6">
              <a:shade val="80000"/>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ES" sz="500" kern="1200"/>
        </a:p>
      </dsp:txBody>
      <dsp:txXfrm>
        <a:off x="4931552" y="3587322"/>
        <a:ext cx="36496" cy="36496"/>
      </dsp:txXfrm>
    </dsp:sp>
    <dsp:sp modelId="{F60D6184-338C-405C-99E4-E0D29C936A62}">
      <dsp:nvSpPr>
        <dsp:cNvPr id="0" name=""/>
        <dsp:cNvSpPr/>
      </dsp:nvSpPr>
      <dsp:spPr>
        <a:xfrm>
          <a:off x="5314770" y="3149359"/>
          <a:ext cx="1824847" cy="912423"/>
        </a:xfrm>
        <a:prstGeom prst="roundRect">
          <a:avLst>
            <a:gd name="adj" fmla="val 10000"/>
          </a:avLst>
        </a:prstGeom>
        <a:gradFill rotWithShape="0">
          <a:gsLst>
            <a:gs pos="0">
              <a:schemeClr val="lt1">
                <a:hueOff val="0"/>
                <a:satOff val="0"/>
                <a:lumOff val="0"/>
                <a:alphaOff val="0"/>
                <a:shade val="51000"/>
                <a:satMod val="130000"/>
              </a:schemeClr>
            </a:gs>
            <a:gs pos="80000">
              <a:schemeClr val="lt1">
                <a:hueOff val="0"/>
                <a:satOff val="0"/>
                <a:lumOff val="0"/>
                <a:alphaOff val="0"/>
                <a:shade val="93000"/>
                <a:satMod val="130000"/>
              </a:schemeClr>
            </a:gs>
            <a:gs pos="100000">
              <a:schemeClr val="lt1">
                <a:hueOff val="0"/>
                <a:satOff val="0"/>
                <a:lumOff val="0"/>
                <a:alphaOff val="0"/>
                <a:shade val="94000"/>
                <a:satMod val="135000"/>
              </a:schemeClr>
            </a:gs>
          </a:gsLst>
          <a:lin ang="16200000" scaled="0"/>
        </a:gradFill>
        <a:ln>
          <a:noFill/>
        </a:ln>
        <a:effectLst>
          <a:outerShdw blurRad="40000" dist="20000" dir="5400000" rotWithShape="0">
            <a:srgbClr val="000000">
              <a:alpha val="38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1">
          <a:scrgbClr r="0" g="0" b="0"/>
        </a:effectRef>
        <a:fontRef idx="minor">
          <a:schemeClr val="lt1"/>
        </a:fontRef>
      </dsp:style>
      <dsp:txBody>
        <a:bodyPr spcFirstLastPara="0" vert="horz" wrap="square" lIns="12065" tIns="12065" rIns="12065" bIns="12065" numCol="1" spcCol="1270" anchor="ctr" anchorCtr="0">
          <a:noAutofit/>
        </a:bodyPr>
        <a:lstStyle/>
        <a:p>
          <a:pPr lvl="0" algn="ctr" defTabSz="844550">
            <a:lnSpc>
              <a:spcPct val="90000"/>
            </a:lnSpc>
            <a:spcBef>
              <a:spcPct val="0"/>
            </a:spcBef>
            <a:spcAft>
              <a:spcPct val="35000"/>
            </a:spcAft>
          </a:pPr>
          <a:r>
            <a:rPr lang="es-ES" sz="1900" kern="1200" dirty="0" smtClean="0"/>
            <a:t>Producción de bienes y servicios</a:t>
          </a:r>
          <a:endParaRPr lang="es-ES" sz="1900" kern="1200" dirty="0"/>
        </a:p>
      </dsp:txBody>
      <dsp:txXfrm>
        <a:off x="5341494" y="3176083"/>
        <a:ext cx="1771399" cy="858975"/>
      </dsp:txXfrm>
    </dsp:sp>
    <dsp:sp modelId="{F2F29F26-B7C8-4E03-9422-378E9BBEC07E}">
      <dsp:nvSpPr>
        <dsp:cNvPr id="0" name=""/>
        <dsp:cNvSpPr/>
      </dsp:nvSpPr>
      <dsp:spPr>
        <a:xfrm rot="3310531">
          <a:off x="4310697" y="4114152"/>
          <a:ext cx="1278207" cy="32124"/>
        </a:xfrm>
        <a:custGeom>
          <a:avLst/>
          <a:gdLst/>
          <a:ahLst/>
          <a:cxnLst/>
          <a:rect l="0" t="0" r="0" b="0"/>
          <a:pathLst>
            <a:path>
              <a:moveTo>
                <a:pt x="0" y="16062"/>
              </a:moveTo>
              <a:lnTo>
                <a:pt x="1278207" y="16062"/>
              </a:lnTo>
            </a:path>
          </a:pathLst>
        </a:custGeom>
        <a:noFill/>
        <a:ln w="25400" cap="flat" cmpd="sng" algn="ctr">
          <a:solidFill>
            <a:schemeClr val="accent6">
              <a:shade val="80000"/>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ES" sz="500" kern="1200"/>
        </a:p>
      </dsp:txBody>
      <dsp:txXfrm>
        <a:off x="4917845" y="4098259"/>
        <a:ext cx="63910" cy="63910"/>
      </dsp:txXfrm>
    </dsp:sp>
    <dsp:sp modelId="{0843AA71-AE3B-487B-B265-D01814D14D37}">
      <dsp:nvSpPr>
        <dsp:cNvPr id="0" name=""/>
        <dsp:cNvSpPr/>
      </dsp:nvSpPr>
      <dsp:spPr>
        <a:xfrm>
          <a:off x="5314770" y="4198646"/>
          <a:ext cx="1824847" cy="912423"/>
        </a:xfrm>
        <a:prstGeom prst="roundRect">
          <a:avLst>
            <a:gd name="adj" fmla="val 10000"/>
          </a:avLst>
        </a:prstGeom>
        <a:gradFill rotWithShape="0">
          <a:gsLst>
            <a:gs pos="0">
              <a:schemeClr val="lt1">
                <a:hueOff val="0"/>
                <a:satOff val="0"/>
                <a:lumOff val="0"/>
                <a:alphaOff val="0"/>
                <a:shade val="51000"/>
                <a:satMod val="130000"/>
              </a:schemeClr>
            </a:gs>
            <a:gs pos="80000">
              <a:schemeClr val="lt1">
                <a:hueOff val="0"/>
                <a:satOff val="0"/>
                <a:lumOff val="0"/>
                <a:alphaOff val="0"/>
                <a:shade val="93000"/>
                <a:satMod val="130000"/>
              </a:schemeClr>
            </a:gs>
            <a:gs pos="100000">
              <a:schemeClr val="lt1">
                <a:hueOff val="0"/>
                <a:satOff val="0"/>
                <a:lumOff val="0"/>
                <a:alphaOff val="0"/>
                <a:shade val="94000"/>
                <a:satMod val="135000"/>
              </a:schemeClr>
            </a:gs>
          </a:gsLst>
          <a:lin ang="16200000" scaled="0"/>
        </a:gradFill>
        <a:ln>
          <a:noFill/>
        </a:ln>
        <a:effectLst>
          <a:outerShdw blurRad="40000" dist="20000" dir="5400000" rotWithShape="0">
            <a:srgbClr val="000000">
              <a:alpha val="38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1">
          <a:scrgbClr r="0" g="0" b="0"/>
        </a:effectRef>
        <a:fontRef idx="minor">
          <a:schemeClr val="lt1"/>
        </a:fontRef>
      </dsp:style>
      <dsp:txBody>
        <a:bodyPr spcFirstLastPara="0" vert="horz" wrap="square" lIns="12065" tIns="12065" rIns="12065" bIns="12065" numCol="1" spcCol="1270" anchor="ctr" anchorCtr="0">
          <a:noAutofit/>
        </a:bodyPr>
        <a:lstStyle/>
        <a:p>
          <a:pPr lvl="0" algn="ctr" defTabSz="844550">
            <a:lnSpc>
              <a:spcPct val="90000"/>
            </a:lnSpc>
            <a:spcBef>
              <a:spcPct val="0"/>
            </a:spcBef>
            <a:spcAft>
              <a:spcPct val="35000"/>
            </a:spcAft>
          </a:pPr>
          <a:r>
            <a:rPr lang="es-ES" sz="1900" kern="1200" dirty="0" smtClean="0"/>
            <a:t>Externalidades negativas</a:t>
          </a:r>
          <a:endParaRPr lang="es-ES" sz="1900" kern="1200" dirty="0"/>
        </a:p>
      </dsp:txBody>
      <dsp:txXfrm>
        <a:off x="5341494" y="4225370"/>
        <a:ext cx="1771399" cy="858975"/>
      </dsp:txXfrm>
    </dsp:sp>
    <dsp:sp modelId="{378577C9-65D5-461E-9D2A-E0512899BA33}">
      <dsp:nvSpPr>
        <dsp:cNvPr id="0" name=""/>
        <dsp:cNvSpPr/>
      </dsp:nvSpPr>
      <dsp:spPr>
        <a:xfrm rot="4099285">
          <a:off x="1407007" y="3720670"/>
          <a:ext cx="1976014" cy="32124"/>
        </a:xfrm>
        <a:custGeom>
          <a:avLst/>
          <a:gdLst/>
          <a:ahLst/>
          <a:cxnLst/>
          <a:rect l="0" t="0" r="0" b="0"/>
          <a:pathLst>
            <a:path>
              <a:moveTo>
                <a:pt x="0" y="16062"/>
              </a:moveTo>
              <a:lnTo>
                <a:pt x="1976014" y="16062"/>
              </a:lnTo>
            </a:path>
          </a:pathLst>
        </a:custGeom>
        <a:noFill/>
        <a:ln w="25400" cap="flat" cmpd="sng" algn="ctr">
          <a:solidFill>
            <a:schemeClr val="accent6">
              <a:shade val="60000"/>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311150">
            <a:lnSpc>
              <a:spcPct val="90000"/>
            </a:lnSpc>
            <a:spcBef>
              <a:spcPct val="0"/>
            </a:spcBef>
            <a:spcAft>
              <a:spcPct val="35000"/>
            </a:spcAft>
          </a:pPr>
          <a:endParaRPr lang="es-MX" sz="700" kern="1200"/>
        </a:p>
      </dsp:txBody>
      <dsp:txXfrm>
        <a:off x="2345614" y="3687331"/>
        <a:ext cx="98800" cy="98800"/>
      </dsp:txXfrm>
    </dsp:sp>
    <dsp:sp modelId="{0C4666C6-CB57-4B83-AFDA-628E5178D08E}">
      <dsp:nvSpPr>
        <dsp:cNvPr id="0" name=""/>
        <dsp:cNvSpPr/>
      </dsp:nvSpPr>
      <dsp:spPr>
        <a:xfrm>
          <a:off x="2759984" y="4198646"/>
          <a:ext cx="1824847" cy="912423"/>
        </a:xfrm>
        <a:prstGeom prst="roundRect">
          <a:avLst>
            <a:gd name="adj" fmla="val 10000"/>
          </a:avLst>
        </a:prstGeom>
        <a:gradFill rotWithShape="0">
          <a:gsLst>
            <a:gs pos="0">
              <a:schemeClr val="lt1">
                <a:hueOff val="0"/>
                <a:satOff val="0"/>
                <a:lumOff val="0"/>
                <a:alphaOff val="0"/>
                <a:shade val="51000"/>
                <a:satMod val="130000"/>
              </a:schemeClr>
            </a:gs>
            <a:gs pos="80000">
              <a:schemeClr val="lt1">
                <a:hueOff val="0"/>
                <a:satOff val="0"/>
                <a:lumOff val="0"/>
                <a:alphaOff val="0"/>
                <a:shade val="93000"/>
                <a:satMod val="130000"/>
              </a:schemeClr>
            </a:gs>
            <a:gs pos="100000">
              <a:schemeClr val="lt1">
                <a:hueOff val="0"/>
                <a:satOff val="0"/>
                <a:lumOff val="0"/>
                <a:alphaOff val="0"/>
                <a:shade val="94000"/>
                <a:satMod val="135000"/>
              </a:schemeClr>
            </a:gs>
          </a:gsLst>
          <a:lin ang="16200000" scaled="0"/>
        </a:gradFill>
        <a:ln>
          <a:noFill/>
        </a:ln>
        <a:effectLst>
          <a:outerShdw blurRad="40000" dist="20000" dir="5400000" rotWithShape="0">
            <a:srgbClr val="000000">
              <a:alpha val="38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1">
          <a:scrgbClr r="0" g="0" b="0"/>
        </a:effectRef>
        <a:fontRef idx="minor">
          <a:schemeClr val="lt1"/>
        </a:fontRef>
      </dsp:style>
      <dsp:txBody>
        <a:bodyPr spcFirstLastPara="0" vert="horz" wrap="square" lIns="12065" tIns="12065" rIns="12065" bIns="12065" numCol="1" spcCol="1270" anchor="ctr" anchorCtr="0">
          <a:noAutofit/>
        </a:bodyPr>
        <a:lstStyle/>
        <a:p>
          <a:pPr lvl="0" algn="ctr" defTabSz="844550">
            <a:lnSpc>
              <a:spcPct val="90000"/>
            </a:lnSpc>
            <a:spcBef>
              <a:spcPct val="0"/>
            </a:spcBef>
            <a:spcAft>
              <a:spcPct val="35000"/>
            </a:spcAft>
          </a:pPr>
          <a:r>
            <a:rPr lang="es-ES" sz="1900" kern="1200" dirty="0" smtClean="0"/>
            <a:t>Díaz Bautista</a:t>
          </a:r>
          <a:endParaRPr lang="es-ES" sz="1900" kern="1200" dirty="0"/>
        </a:p>
      </dsp:txBody>
      <dsp:txXfrm>
        <a:off x="2786708" y="4225370"/>
        <a:ext cx="1771399" cy="858975"/>
      </dsp:txXfrm>
    </dsp:sp>
  </dsp:spTree>
</dsp:drawing>
</file>

<file path=ppt/diagrams/drawing1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A7E89C7-6EE5-4AFE-8115-E4BE5B3191C3}">
      <dsp:nvSpPr>
        <dsp:cNvPr id="0" name=""/>
        <dsp:cNvSpPr/>
      </dsp:nvSpPr>
      <dsp:spPr>
        <a:xfrm>
          <a:off x="-449798" y="3"/>
          <a:ext cx="4283973" cy="3047996"/>
        </a:xfrm>
        <a:prstGeom prst="gear9">
          <a:avLst/>
        </a:prstGeom>
        <a:solidFill>
          <a:schemeClr val="accent5">
            <a:hueOff val="0"/>
            <a:satOff val="0"/>
            <a:lumOff val="0"/>
            <a:alphaOff val="0"/>
          </a:schemeClr>
        </a:solidFill>
        <a:ln>
          <a:noFill/>
        </a:ln>
        <a:effectLst>
          <a:outerShdw blurRad="40000" dist="20000" dir="5400000" rotWithShape="0">
            <a:srgbClr val="000000">
              <a:alpha val="38000"/>
            </a:srgbClr>
          </a:outerShdw>
        </a:effectLst>
        <a:sp3d extrusionH="50600" prstMaterial="metal">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txBody>
        <a:bodyPr spcFirstLastPara="0" vert="horz" wrap="square" lIns="35560" tIns="35560" rIns="35560" bIns="35560" numCol="1" spcCol="1270" anchor="ctr" anchorCtr="0">
          <a:noAutofit/>
        </a:bodyPr>
        <a:lstStyle/>
        <a:p>
          <a:pPr lvl="0" algn="ctr" defTabSz="1244600">
            <a:lnSpc>
              <a:spcPct val="90000"/>
            </a:lnSpc>
            <a:spcBef>
              <a:spcPct val="0"/>
            </a:spcBef>
            <a:spcAft>
              <a:spcPct val="35000"/>
            </a:spcAft>
          </a:pPr>
          <a:r>
            <a:rPr lang="es-ES" sz="2800" kern="1200" dirty="0" smtClean="0">
              <a:latin typeface="Bernard MT Condensed" pitchFamily="18" charset="0"/>
            </a:rPr>
            <a:t>IP=(IVF/IHHT)*100</a:t>
          </a:r>
          <a:endParaRPr lang="es-ES" sz="2800" kern="1200" dirty="0">
            <a:latin typeface="Bernard MT Condensed" pitchFamily="18" charset="0"/>
          </a:endParaRPr>
        </a:p>
      </dsp:txBody>
      <dsp:txXfrm>
        <a:off x="319096" y="713982"/>
        <a:ext cx="2746185" cy="1566732"/>
      </dsp:txXfrm>
    </dsp:sp>
    <dsp:sp modelId="{DAB166DF-956C-4724-8A3D-F93A13FC7855}">
      <dsp:nvSpPr>
        <dsp:cNvPr id="0" name=""/>
        <dsp:cNvSpPr/>
      </dsp:nvSpPr>
      <dsp:spPr>
        <a:xfrm flipV="1">
          <a:off x="2934576" y="72008"/>
          <a:ext cx="674306" cy="909824"/>
        </a:xfrm>
        <a:prstGeom prst="circularArrow">
          <a:avLst>
            <a:gd name="adj1" fmla="val 4878"/>
            <a:gd name="adj2" fmla="val 312630"/>
            <a:gd name="adj3" fmla="val 3040404"/>
            <a:gd name="adj4" fmla="val 15366576"/>
            <a:gd name="adj5" fmla="val 5691"/>
          </a:avLst>
        </a:prstGeom>
        <a:solidFill>
          <a:schemeClr val="accent5">
            <a:hueOff val="0"/>
            <a:satOff val="0"/>
            <a:lumOff val="0"/>
            <a:alphaOff val="0"/>
          </a:schemeClr>
        </a:solidFill>
        <a:ln>
          <a:noFill/>
        </a:ln>
        <a:effectLst>
          <a:outerShdw blurRad="40000" dist="23000" dir="5400000" rotWithShape="0">
            <a:srgbClr val="000000">
              <a:alpha val="35000"/>
            </a:srgbClr>
          </a:outerShdw>
        </a:effectLst>
        <a:sp3d z="-110000">
          <a:bevelT w="40600" h="20600" prst="relaxedInset"/>
        </a:sp3d>
      </dsp:spPr>
      <dsp:style>
        <a:lnRef idx="0">
          <a:scrgbClr r="0" g="0" b="0"/>
        </a:lnRef>
        <a:fillRef idx="1">
          <a:scrgbClr r="0" g="0" b="0"/>
        </a:fillRef>
        <a:effectRef idx="2">
          <a:scrgbClr r="0" g="0" b="0"/>
        </a:effectRef>
        <a:fontRef idx="minor"/>
      </dsp:style>
    </dsp:sp>
  </dsp:spTree>
</dsp:drawing>
</file>

<file path=ppt/diagrams/drawing1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0864761-AC35-4A04-B4F9-0AE232152D1F}">
      <dsp:nvSpPr>
        <dsp:cNvPr id="0" name=""/>
        <dsp:cNvSpPr/>
      </dsp:nvSpPr>
      <dsp:spPr>
        <a:xfrm>
          <a:off x="2387856" y="-84340"/>
          <a:ext cx="1954889" cy="1183147"/>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s-MX" sz="1400" kern="1200" dirty="0" smtClean="0">
              <a:latin typeface="Arial" pitchFamily="34" charset="0"/>
              <a:cs typeface="Arial" pitchFamily="34" charset="0"/>
            </a:rPr>
            <a:t>Estudios previos sobre productividad en la industria manufacturera</a:t>
          </a:r>
          <a:endParaRPr lang="es-MX" sz="1400" kern="1200" dirty="0">
            <a:latin typeface="Arial" pitchFamily="34" charset="0"/>
            <a:cs typeface="Arial" pitchFamily="34" charset="0"/>
          </a:endParaRPr>
        </a:p>
      </dsp:txBody>
      <dsp:txXfrm>
        <a:off x="2445612" y="-26584"/>
        <a:ext cx="1839377" cy="1067635"/>
      </dsp:txXfrm>
    </dsp:sp>
    <dsp:sp modelId="{724B45E1-3916-4885-B4DC-01051646F0CB}">
      <dsp:nvSpPr>
        <dsp:cNvPr id="0" name=""/>
        <dsp:cNvSpPr/>
      </dsp:nvSpPr>
      <dsp:spPr>
        <a:xfrm>
          <a:off x="1620914" y="507233"/>
          <a:ext cx="3488773" cy="3488773"/>
        </a:xfrm>
        <a:custGeom>
          <a:avLst/>
          <a:gdLst/>
          <a:ahLst/>
          <a:cxnLst/>
          <a:rect l="0" t="0" r="0" b="0"/>
          <a:pathLst>
            <a:path>
              <a:moveTo>
                <a:pt x="2730047" y="305165"/>
              </a:moveTo>
              <a:arcTo wR="1744386" hR="1744386" stAng="18264336" swAng="1947175"/>
            </a:path>
          </a:pathLst>
        </a:custGeom>
        <a:noFill/>
        <a:ln w="9525" cap="flat" cmpd="sng" algn="ctr">
          <a:solidFill>
            <a:schemeClr val="accent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B56DFEAC-CE2A-418C-A870-0B7BF3A0FB41}">
      <dsp:nvSpPr>
        <dsp:cNvPr id="0" name=""/>
        <dsp:cNvSpPr/>
      </dsp:nvSpPr>
      <dsp:spPr>
        <a:xfrm>
          <a:off x="4125292" y="1575221"/>
          <a:ext cx="1968791" cy="1352797"/>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s-MX" sz="1400" kern="1200" dirty="0" err="1" smtClean="0">
              <a:latin typeface="Arial" pitchFamily="34" charset="0"/>
              <a:cs typeface="Arial" pitchFamily="34" charset="0"/>
            </a:rPr>
            <a:t>Kurt</a:t>
          </a:r>
          <a:r>
            <a:rPr lang="es-MX" sz="1400" kern="1200" dirty="0" smtClean="0">
              <a:latin typeface="Arial" pitchFamily="34" charset="0"/>
              <a:cs typeface="Arial" pitchFamily="34" charset="0"/>
            </a:rPr>
            <a:t> </a:t>
          </a:r>
          <a:r>
            <a:rPr lang="es-MX" sz="1400" kern="1200" dirty="0" err="1" smtClean="0">
              <a:latin typeface="Arial" pitchFamily="34" charset="0"/>
              <a:cs typeface="Arial" pitchFamily="34" charset="0"/>
            </a:rPr>
            <a:t>Unger</a:t>
          </a:r>
          <a:r>
            <a:rPr lang="es-MX" sz="1400" kern="1200" dirty="0" smtClean="0">
              <a:latin typeface="Arial" pitchFamily="34" charset="0"/>
              <a:cs typeface="Arial" pitchFamily="34" charset="0"/>
            </a:rPr>
            <a:t>, en 1988 la mayoría de las ramas de la industria manufacturera pierde productividad. </a:t>
          </a:r>
          <a:endParaRPr lang="es-MX" sz="1400" kern="1200" dirty="0">
            <a:latin typeface="Arial" pitchFamily="34" charset="0"/>
            <a:cs typeface="Arial" pitchFamily="34" charset="0"/>
          </a:endParaRPr>
        </a:p>
      </dsp:txBody>
      <dsp:txXfrm>
        <a:off x="4191330" y="1641259"/>
        <a:ext cx="1836715" cy="1220721"/>
      </dsp:txXfrm>
    </dsp:sp>
    <dsp:sp modelId="{E5539B65-9E6C-4EF9-B580-2819C82D0828}">
      <dsp:nvSpPr>
        <dsp:cNvPr id="0" name=""/>
        <dsp:cNvSpPr/>
      </dsp:nvSpPr>
      <dsp:spPr>
        <a:xfrm>
          <a:off x="1620914" y="507233"/>
          <a:ext cx="3488773" cy="3488773"/>
        </a:xfrm>
        <a:custGeom>
          <a:avLst/>
          <a:gdLst/>
          <a:ahLst/>
          <a:cxnLst/>
          <a:rect l="0" t="0" r="0" b="0"/>
          <a:pathLst>
            <a:path>
              <a:moveTo>
                <a:pt x="3347989" y="2430930"/>
              </a:moveTo>
              <a:arcTo wR="1744386" hR="1744386" stAng="1390621" swAng="2166339"/>
            </a:path>
          </a:pathLst>
        </a:custGeom>
        <a:noFill/>
        <a:ln w="9525" cap="flat" cmpd="sng" algn="ctr">
          <a:solidFill>
            <a:schemeClr val="accent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683123A0-D44B-4B08-AD62-E4A480D6C32F}">
      <dsp:nvSpPr>
        <dsp:cNvPr id="0" name=""/>
        <dsp:cNvSpPr/>
      </dsp:nvSpPr>
      <dsp:spPr>
        <a:xfrm>
          <a:off x="2483755" y="3355394"/>
          <a:ext cx="1763091" cy="1281225"/>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s-MX" sz="1400" kern="1200" dirty="0" smtClean="0">
              <a:latin typeface="Arial" pitchFamily="34" charset="0"/>
              <a:cs typeface="Arial" pitchFamily="34" charset="0"/>
            </a:rPr>
            <a:t>Brown y Domínguez (2004)</a:t>
          </a:r>
          <a:endParaRPr lang="es-MX" sz="1400" kern="1200" dirty="0">
            <a:latin typeface="Arial" pitchFamily="34" charset="0"/>
            <a:cs typeface="Arial" pitchFamily="34" charset="0"/>
          </a:endParaRPr>
        </a:p>
      </dsp:txBody>
      <dsp:txXfrm>
        <a:off x="2546299" y="3417938"/>
        <a:ext cx="1638003" cy="1156137"/>
      </dsp:txXfrm>
    </dsp:sp>
    <dsp:sp modelId="{8B9FC970-4922-4C55-A309-4807247005D0}">
      <dsp:nvSpPr>
        <dsp:cNvPr id="0" name=""/>
        <dsp:cNvSpPr/>
      </dsp:nvSpPr>
      <dsp:spPr>
        <a:xfrm>
          <a:off x="1620914" y="507233"/>
          <a:ext cx="3488773" cy="3488773"/>
        </a:xfrm>
        <a:custGeom>
          <a:avLst/>
          <a:gdLst/>
          <a:ahLst/>
          <a:cxnLst/>
          <a:rect l="0" t="0" r="0" b="0"/>
          <a:pathLst>
            <a:path>
              <a:moveTo>
                <a:pt x="853786" y="3244292"/>
              </a:moveTo>
              <a:arcTo wR="1744386" hR="1744386" stAng="7242036" swAng="2062814"/>
            </a:path>
          </a:pathLst>
        </a:custGeom>
        <a:noFill/>
        <a:ln w="9525" cap="flat" cmpd="sng" algn="ctr">
          <a:solidFill>
            <a:schemeClr val="accent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F84318D3-DDDC-44A1-847B-3CB9A13D48EE}">
      <dsp:nvSpPr>
        <dsp:cNvPr id="0" name=""/>
        <dsp:cNvSpPr/>
      </dsp:nvSpPr>
      <dsp:spPr>
        <a:xfrm>
          <a:off x="626324" y="1526188"/>
          <a:ext cx="1989180" cy="1450864"/>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s-MX" sz="1200" kern="1200" dirty="0" smtClean="0">
              <a:latin typeface="Arial" pitchFamily="34" charset="0"/>
              <a:cs typeface="Arial" pitchFamily="34" charset="0"/>
            </a:rPr>
            <a:t>Hernández Laos y Velasco (1990), sobre productividad total de factores de 1965-1985.</a:t>
          </a:r>
          <a:endParaRPr lang="es-MX" sz="1200" kern="1200" dirty="0">
            <a:latin typeface="Arial" pitchFamily="34" charset="0"/>
            <a:cs typeface="Arial" pitchFamily="34" charset="0"/>
          </a:endParaRPr>
        </a:p>
      </dsp:txBody>
      <dsp:txXfrm>
        <a:off x="697149" y="1597013"/>
        <a:ext cx="1847530" cy="1309214"/>
      </dsp:txXfrm>
    </dsp:sp>
    <dsp:sp modelId="{D6C9EDBB-840B-4609-9712-04E0F8D0219E}">
      <dsp:nvSpPr>
        <dsp:cNvPr id="0" name=""/>
        <dsp:cNvSpPr/>
      </dsp:nvSpPr>
      <dsp:spPr>
        <a:xfrm>
          <a:off x="1620914" y="507233"/>
          <a:ext cx="3488773" cy="3488773"/>
        </a:xfrm>
        <a:custGeom>
          <a:avLst/>
          <a:gdLst/>
          <a:ahLst/>
          <a:cxnLst/>
          <a:rect l="0" t="0" r="0" b="0"/>
          <a:pathLst>
            <a:path>
              <a:moveTo>
                <a:pt x="161939" y="1010393"/>
              </a:moveTo>
              <a:arcTo wR="1744386" hR="1744386" stAng="12293009" swAng="1843670"/>
            </a:path>
          </a:pathLst>
        </a:custGeom>
        <a:noFill/>
        <a:ln w="9525" cap="flat" cmpd="sng" algn="ctr">
          <a:solidFill>
            <a:schemeClr val="accent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46EF2E8-E695-40B0-8D99-08A1BC4CB64E}">
      <dsp:nvSpPr>
        <dsp:cNvPr id="0" name=""/>
        <dsp:cNvSpPr/>
      </dsp:nvSpPr>
      <dsp:spPr>
        <a:xfrm>
          <a:off x="25569" y="71961"/>
          <a:ext cx="2704624" cy="1619668"/>
        </a:xfrm>
        <a:prstGeom prst="ellipse">
          <a:avLst/>
        </a:prstGeom>
        <a:solidFill>
          <a:schemeClr val="accent2">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es-MX" sz="2000" kern="1200" dirty="0" smtClean="0">
              <a:latin typeface="Arial" pitchFamily="34" charset="0"/>
              <a:cs typeface="Arial" pitchFamily="34" charset="0"/>
            </a:rPr>
            <a:t>Productividad de Provincias</a:t>
          </a:r>
        </a:p>
      </dsp:txBody>
      <dsp:txXfrm>
        <a:off x="421652" y="309156"/>
        <a:ext cx="1912458" cy="1145278"/>
      </dsp:txXfrm>
    </dsp:sp>
    <dsp:sp modelId="{1801B2B4-583B-4AB5-983C-5174A2A8E286}">
      <dsp:nvSpPr>
        <dsp:cNvPr id="0" name=""/>
        <dsp:cNvSpPr/>
      </dsp:nvSpPr>
      <dsp:spPr>
        <a:xfrm>
          <a:off x="983861" y="1801955"/>
          <a:ext cx="788040" cy="788040"/>
        </a:xfrm>
        <a:prstGeom prst="mathPlus">
          <a:avLst/>
        </a:prstGeom>
        <a:solidFill>
          <a:schemeClr val="accent2">
            <a:hueOff val="0"/>
            <a:satOff val="0"/>
            <a:lumOff val="0"/>
            <a:alphaOff val="0"/>
          </a:schemeClr>
        </a:solidFill>
        <a:ln>
          <a:noFill/>
        </a:ln>
        <a:effectLst/>
        <a:scene3d>
          <a:camera prst="orthographicFront"/>
          <a:lightRig rig="chilly" dir="t"/>
        </a:scene3d>
        <a:sp3d z="-70000" extrusionH="1700" prstMaterial="translucentPowder">
          <a:bevelT w="25400" h="6350" prst="softRound"/>
          <a:bevelB w="0" h="0" prst="convex"/>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577850">
            <a:lnSpc>
              <a:spcPct val="90000"/>
            </a:lnSpc>
            <a:spcBef>
              <a:spcPct val="0"/>
            </a:spcBef>
            <a:spcAft>
              <a:spcPct val="35000"/>
            </a:spcAft>
          </a:pPr>
          <a:endParaRPr lang="es-ES" sz="1300" kern="1200"/>
        </a:p>
      </dsp:txBody>
      <dsp:txXfrm>
        <a:off x="1088316" y="2103301"/>
        <a:ext cx="579130" cy="185348"/>
      </dsp:txXfrm>
    </dsp:sp>
    <dsp:sp modelId="{EF0AB4DC-E9FD-4530-9112-9CEE9529E593}">
      <dsp:nvSpPr>
        <dsp:cNvPr id="0" name=""/>
        <dsp:cNvSpPr/>
      </dsp:nvSpPr>
      <dsp:spPr>
        <a:xfrm>
          <a:off x="263" y="2700321"/>
          <a:ext cx="2755235" cy="1491965"/>
        </a:xfrm>
        <a:prstGeom prst="ellipse">
          <a:avLst/>
        </a:prstGeom>
        <a:solidFill>
          <a:schemeClr val="accent3">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29210" tIns="29210" rIns="29210" bIns="29210" numCol="1" spcCol="1270" anchor="ctr" anchorCtr="0">
          <a:noAutofit/>
        </a:bodyPr>
        <a:lstStyle/>
        <a:p>
          <a:pPr lvl="0" algn="ctr" defTabSz="1022350">
            <a:lnSpc>
              <a:spcPct val="90000"/>
            </a:lnSpc>
            <a:spcBef>
              <a:spcPct val="0"/>
            </a:spcBef>
            <a:spcAft>
              <a:spcPct val="35000"/>
            </a:spcAft>
          </a:pPr>
          <a:r>
            <a:rPr lang="es-MX" sz="2300" kern="1200" dirty="0" smtClean="0"/>
            <a:t>Productividad de Comunidades</a:t>
          </a:r>
          <a:endParaRPr lang="es-ES" sz="2300" kern="1200" dirty="0"/>
        </a:p>
      </dsp:txBody>
      <dsp:txXfrm>
        <a:off x="403758" y="2918814"/>
        <a:ext cx="1948245" cy="1054979"/>
      </dsp:txXfrm>
    </dsp:sp>
    <dsp:sp modelId="{A01C2C4B-0CDE-4ADD-91F5-00281477E74D}">
      <dsp:nvSpPr>
        <dsp:cNvPr id="0" name=""/>
        <dsp:cNvSpPr/>
      </dsp:nvSpPr>
      <dsp:spPr>
        <a:xfrm>
          <a:off x="2959302" y="1879407"/>
          <a:ext cx="432063" cy="505433"/>
        </a:xfrm>
        <a:prstGeom prst="rightArrow">
          <a:avLst>
            <a:gd name="adj1" fmla="val 60000"/>
            <a:gd name="adj2" fmla="val 50000"/>
          </a:avLst>
        </a:prstGeom>
        <a:solidFill>
          <a:schemeClr val="accent3">
            <a:hueOff val="0"/>
            <a:satOff val="0"/>
            <a:lumOff val="0"/>
            <a:alphaOff val="0"/>
          </a:schemeClr>
        </a:solidFill>
        <a:ln>
          <a:noFill/>
        </a:ln>
        <a:effectLst/>
        <a:scene3d>
          <a:camera prst="orthographicFront"/>
          <a:lightRig rig="chilly" dir="t"/>
        </a:scene3d>
        <a:sp3d z="-70000" extrusionH="1700" prstMaterial="translucentPowder">
          <a:bevelT w="25400" h="6350" prst="softRound"/>
          <a:bevelB w="0" h="0" prst="convex"/>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844550">
            <a:lnSpc>
              <a:spcPct val="90000"/>
            </a:lnSpc>
            <a:spcBef>
              <a:spcPct val="0"/>
            </a:spcBef>
            <a:spcAft>
              <a:spcPct val="35000"/>
            </a:spcAft>
          </a:pPr>
          <a:endParaRPr lang="es-ES" sz="1900" kern="1200"/>
        </a:p>
      </dsp:txBody>
      <dsp:txXfrm>
        <a:off x="2959302" y="1980494"/>
        <a:ext cx="302444" cy="303259"/>
      </dsp:txXfrm>
    </dsp:sp>
    <dsp:sp modelId="{904C66B0-508E-4B79-B2C4-D90C36FC0E1D}">
      <dsp:nvSpPr>
        <dsp:cNvPr id="0" name=""/>
        <dsp:cNvSpPr/>
      </dsp:nvSpPr>
      <dsp:spPr>
        <a:xfrm>
          <a:off x="3570713" y="773432"/>
          <a:ext cx="2717382" cy="2717382"/>
        </a:xfrm>
        <a:prstGeom prst="ellipse">
          <a:avLst/>
        </a:prstGeom>
        <a:solidFill>
          <a:schemeClr val="accent4">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31750" tIns="31750" rIns="31750" bIns="31750" numCol="1" spcCol="1270" anchor="ctr" anchorCtr="0">
          <a:noAutofit/>
        </a:bodyPr>
        <a:lstStyle/>
        <a:p>
          <a:pPr lvl="0" algn="ctr" defTabSz="1111250">
            <a:lnSpc>
              <a:spcPct val="90000"/>
            </a:lnSpc>
            <a:spcBef>
              <a:spcPct val="0"/>
            </a:spcBef>
            <a:spcAft>
              <a:spcPct val="35000"/>
            </a:spcAft>
          </a:pPr>
          <a:r>
            <a:rPr lang="es-MX" sz="2500" kern="1200" dirty="0" smtClean="0"/>
            <a:t>Productividad Media Nacional</a:t>
          </a:r>
          <a:endParaRPr lang="es-ES" sz="2500" kern="1200" dirty="0"/>
        </a:p>
      </dsp:txBody>
      <dsp:txXfrm>
        <a:off x="3968664" y="1171383"/>
        <a:ext cx="1921480" cy="1921480"/>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45149C8-4326-44B0-8664-E57A1B86598A}">
      <dsp:nvSpPr>
        <dsp:cNvPr id="0" name=""/>
        <dsp:cNvSpPr/>
      </dsp:nvSpPr>
      <dsp:spPr>
        <a:xfrm>
          <a:off x="0" y="1041700"/>
          <a:ext cx="6096000" cy="378000"/>
        </a:xfrm>
        <a:prstGeom prst="rect">
          <a:avLst/>
        </a:prstGeom>
        <a:solidFill>
          <a:schemeClr val="lt1">
            <a:alpha val="90000"/>
            <a:hueOff val="0"/>
            <a:satOff val="0"/>
            <a:lumOff val="0"/>
            <a:alphaOff val="0"/>
          </a:schemeClr>
        </a:solidFill>
        <a:ln w="9525" cap="flat" cmpd="sng" algn="ctr">
          <a:solidFill>
            <a:schemeClr val="accent2">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threePt" dir="t">
            <a:rot lat="0" lon="0" rev="7500000"/>
          </a:lightRig>
        </a:scene3d>
        <a:sp3d z="152400" extrusionH="63500" prstMaterial="dkEdge">
          <a:bevelT w="135400" h="16350" prst="relaxedInset"/>
          <a:contourClr>
            <a:schemeClr val="bg1"/>
          </a:contourClr>
        </a:sp3d>
      </dsp:spPr>
      <dsp:style>
        <a:lnRef idx="1">
          <a:scrgbClr r="0" g="0" b="0"/>
        </a:lnRef>
        <a:fillRef idx="1">
          <a:scrgbClr r="0" g="0" b="0"/>
        </a:fillRef>
        <a:effectRef idx="2">
          <a:scrgbClr r="0" g="0" b="0"/>
        </a:effectRef>
        <a:fontRef idx="minor"/>
      </dsp:style>
    </dsp:sp>
    <dsp:sp modelId="{21C863F2-6450-45F4-AD28-AD811DBA4BC9}">
      <dsp:nvSpPr>
        <dsp:cNvPr id="0" name=""/>
        <dsp:cNvSpPr/>
      </dsp:nvSpPr>
      <dsp:spPr>
        <a:xfrm>
          <a:off x="304502" y="23764"/>
          <a:ext cx="4804693" cy="1239335"/>
        </a:xfrm>
        <a:prstGeom prst="roundRect">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61290" tIns="0" rIns="161290" bIns="0" numCol="1" spcCol="1270" anchor="ctr" anchorCtr="0">
          <a:noAutofit/>
        </a:bodyPr>
        <a:lstStyle/>
        <a:p>
          <a:pPr lvl="0" algn="l" defTabSz="1244600">
            <a:lnSpc>
              <a:spcPct val="90000"/>
            </a:lnSpc>
            <a:spcBef>
              <a:spcPct val="0"/>
            </a:spcBef>
            <a:spcAft>
              <a:spcPct val="35000"/>
            </a:spcAft>
          </a:pPr>
          <a:r>
            <a:rPr lang="es-MX" sz="2800" kern="1200" dirty="0" err="1" smtClean="0">
              <a:latin typeface="Arial" pitchFamily="34" charset="0"/>
              <a:cs typeface="Arial" pitchFamily="34" charset="0"/>
            </a:rPr>
            <a:t>Quesnay</a:t>
          </a:r>
          <a:r>
            <a:rPr lang="es-MX" sz="2800" kern="1200" dirty="0" smtClean="0">
              <a:latin typeface="Arial" pitchFamily="34" charset="0"/>
              <a:cs typeface="Arial" pitchFamily="34" charset="0"/>
            </a:rPr>
            <a:t>, 1776</a:t>
          </a:r>
          <a:endParaRPr lang="es-ES" sz="2800" kern="1200" dirty="0">
            <a:latin typeface="Arial" pitchFamily="34" charset="0"/>
            <a:cs typeface="Arial" pitchFamily="34" charset="0"/>
          </a:endParaRPr>
        </a:p>
      </dsp:txBody>
      <dsp:txXfrm>
        <a:off x="365001" y="84263"/>
        <a:ext cx="4683695" cy="1118337"/>
      </dsp:txXfrm>
    </dsp:sp>
    <dsp:sp modelId="{672AD6F1-6FFE-4289-8E97-26ED8D7B0C98}">
      <dsp:nvSpPr>
        <dsp:cNvPr id="0" name=""/>
        <dsp:cNvSpPr/>
      </dsp:nvSpPr>
      <dsp:spPr>
        <a:xfrm>
          <a:off x="0" y="2286568"/>
          <a:ext cx="6096000" cy="378000"/>
        </a:xfrm>
        <a:prstGeom prst="rect">
          <a:avLst/>
        </a:prstGeom>
        <a:solidFill>
          <a:schemeClr val="lt1">
            <a:alpha val="90000"/>
            <a:hueOff val="0"/>
            <a:satOff val="0"/>
            <a:lumOff val="0"/>
            <a:alphaOff val="0"/>
          </a:schemeClr>
        </a:solidFill>
        <a:ln w="9525" cap="flat" cmpd="sng" algn="ctr">
          <a:solidFill>
            <a:schemeClr val="accent3">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threePt" dir="t">
            <a:rot lat="0" lon="0" rev="7500000"/>
          </a:lightRig>
        </a:scene3d>
        <a:sp3d z="152400" extrusionH="63500" prstMaterial="dkEdge">
          <a:bevelT w="135400" h="16350" prst="relaxedInset"/>
          <a:contourClr>
            <a:schemeClr val="bg1"/>
          </a:contourClr>
        </a:sp3d>
      </dsp:spPr>
      <dsp:style>
        <a:lnRef idx="1">
          <a:scrgbClr r="0" g="0" b="0"/>
        </a:lnRef>
        <a:fillRef idx="1">
          <a:scrgbClr r="0" g="0" b="0"/>
        </a:fillRef>
        <a:effectRef idx="2">
          <a:scrgbClr r="0" g="0" b="0"/>
        </a:effectRef>
        <a:fontRef idx="minor"/>
      </dsp:style>
    </dsp:sp>
    <dsp:sp modelId="{31597FC6-9409-4FB5-AE46-4C72B6BAAD37}">
      <dsp:nvSpPr>
        <dsp:cNvPr id="0" name=""/>
        <dsp:cNvSpPr/>
      </dsp:nvSpPr>
      <dsp:spPr>
        <a:xfrm>
          <a:off x="304502" y="1500700"/>
          <a:ext cx="5137167" cy="1007268"/>
        </a:xfrm>
        <a:prstGeom prst="roundRect">
          <a:avLst/>
        </a:prstGeom>
        <a:gradFill rotWithShape="0">
          <a:gsLst>
            <a:gs pos="0">
              <a:schemeClr val="accent3">
                <a:hueOff val="0"/>
                <a:satOff val="0"/>
                <a:lumOff val="0"/>
                <a:alphaOff val="0"/>
                <a:shade val="51000"/>
                <a:satMod val="130000"/>
              </a:schemeClr>
            </a:gs>
            <a:gs pos="80000">
              <a:schemeClr val="accent3">
                <a:hueOff val="0"/>
                <a:satOff val="0"/>
                <a:lumOff val="0"/>
                <a:alphaOff val="0"/>
                <a:shade val="93000"/>
                <a:satMod val="130000"/>
              </a:schemeClr>
            </a:gs>
            <a:gs pos="100000">
              <a:schemeClr val="accent3">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61290" tIns="0" rIns="161290" bIns="0" numCol="1" spcCol="1270" anchor="ctr" anchorCtr="0">
          <a:noAutofit/>
        </a:bodyPr>
        <a:lstStyle/>
        <a:p>
          <a:pPr lvl="0" algn="l" defTabSz="1066800">
            <a:lnSpc>
              <a:spcPct val="90000"/>
            </a:lnSpc>
            <a:spcBef>
              <a:spcPct val="0"/>
            </a:spcBef>
            <a:spcAft>
              <a:spcPct val="35000"/>
            </a:spcAft>
          </a:pPr>
          <a:r>
            <a:rPr lang="es-MX" sz="2400" kern="1200" dirty="0" smtClean="0">
              <a:latin typeface="Arial" pitchFamily="34" charset="0"/>
              <a:cs typeface="Arial" pitchFamily="34" charset="0"/>
            </a:rPr>
            <a:t>Organización para la Cooperación Económica Europea, 1950</a:t>
          </a:r>
          <a:endParaRPr lang="es-ES" sz="2400" kern="1200" dirty="0">
            <a:latin typeface="Arial" pitchFamily="34" charset="0"/>
            <a:cs typeface="Arial" pitchFamily="34" charset="0"/>
          </a:endParaRPr>
        </a:p>
      </dsp:txBody>
      <dsp:txXfrm>
        <a:off x="353673" y="1549871"/>
        <a:ext cx="5038825" cy="908926"/>
      </dsp:txXfrm>
    </dsp:sp>
    <dsp:sp modelId="{CB493075-E2D8-4AFD-BDD1-B1A04AD3B307}">
      <dsp:nvSpPr>
        <dsp:cNvPr id="0" name=""/>
        <dsp:cNvSpPr/>
      </dsp:nvSpPr>
      <dsp:spPr>
        <a:xfrm>
          <a:off x="0" y="3662235"/>
          <a:ext cx="6096000" cy="378000"/>
        </a:xfrm>
        <a:prstGeom prst="rect">
          <a:avLst/>
        </a:prstGeom>
        <a:solidFill>
          <a:schemeClr val="lt1">
            <a:alpha val="90000"/>
            <a:hueOff val="0"/>
            <a:satOff val="0"/>
            <a:lumOff val="0"/>
            <a:alphaOff val="0"/>
          </a:schemeClr>
        </a:solidFill>
        <a:ln w="9525" cap="flat" cmpd="sng" algn="ctr">
          <a:solidFill>
            <a:schemeClr val="accent4">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threePt" dir="t">
            <a:rot lat="0" lon="0" rev="7500000"/>
          </a:lightRig>
        </a:scene3d>
        <a:sp3d z="152400" extrusionH="63500" prstMaterial="dkEdge">
          <a:bevelT w="135400" h="16350" prst="relaxedInset"/>
          <a:contourClr>
            <a:schemeClr val="bg1"/>
          </a:contourClr>
        </a:sp3d>
      </dsp:spPr>
      <dsp:style>
        <a:lnRef idx="1">
          <a:scrgbClr r="0" g="0" b="0"/>
        </a:lnRef>
        <a:fillRef idx="1">
          <a:scrgbClr r="0" g="0" b="0"/>
        </a:fillRef>
        <a:effectRef idx="2">
          <a:scrgbClr r="0" g="0" b="0"/>
        </a:effectRef>
        <a:fontRef idx="minor"/>
      </dsp:style>
    </dsp:sp>
    <dsp:sp modelId="{EA783F39-A5AB-44AE-B408-19CE3709296A}">
      <dsp:nvSpPr>
        <dsp:cNvPr id="0" name=""/>
        <dsp:cNvSpPr/>
      </dsp:nvSpPr>
      <dsp:spPr>
        <a:xfrm>
          <a:off x="304502" y="2745568"/>
          <a:ext cx="5126296" cy="1138066"/>
        </a:xfrm>
        <a:prstGeom prst="roundRect">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61290" tIns="0" rIns="161290" bIns="0" numCol="1" spcCol="1270" anchor="ctr" anchorCtr="0">
          <a:noAutofit/>
        </a:bodyPr>
        <a:lstStyle/>
        <a:p>
          <a:pPr lvl="0" algn="l" defTabSz="1244600">
            <a:lnSpc>
              <a:spcPct val="90000"/>
            </a:lnSpc>
            <a:spcBef>
              <a:spcPct val="0"/>
            </a:spcBef>
            <a:spcAft>
              <a:spcPct val="35000"/>
            </a:spcAft>
          </a:pPr>
          <a:r>
            <a:rPr lang="es-MX" sz="2800" kern="1200" dirty="0" smtClean="0">
              <a:latin typeface="Arial" pitchFamily="34" charset="0"/>
              <a:cs typeface="Arial" pitchFamily="34" charset="0"/>
            </a:rPr>
            <a:t>Klein, 1965</a:t>
          </a:r>
          <a:endParaRPr lang="es-ES" sz="2800" kern="1200" dirty="0">
            <a:latin typeface="Arial" pitchFamily="34" charset="0"/>
            <a:cs typeface="Arial" pitchFamily="34" charset="0"/>
          </a:endParaRPr>
        </a:p>
      </dsp:txBody>
      <dsp:txXfrm>
        <a:off x="360058" y="2801124"/>
        <a:ext cx="5015184" cy="1026954"/>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A9A7D67-0229-46E8-ACBA-B661168B4C6A}">
      <dsp:nvSpPr>
        <dsp:cNvPr id="0" name=""/>
        <dsp:cNvSpPr/>
      </dsp:nvSpPr>
      <dsp:spPr>
        <a:xfrm>
          <a:off x="711199" y="0"/>
          <a:ext cx="4064000" cy="4064000"/>
        </a:xfrm>
        <a:prstGeom prst="triangle">
          <a:avLst/>
        </a:prstGeom>
        <a:gradFill rotWithShape="0">
          <a:gsLst>
            <a:gs pos="0">
              <a:schemeClr val="accent2">
                <a:hueOff val="0"/>
                <a:satOff val="0"/>
                <a:lumOff val="0"/>
                <a:alphaOff val="0"/>
                <a:tint val="50000"/>
                <a:satMod val="300000"/>
              </a:schemeClr>
            </a:gs>
            <a:gs pos="35000">
              <a:schemeClr val="accent2">
                <a:hueOff val="0"/>
                <a:satOff val="0"/>
                <a:lumOff val="0"/>
                <a:alphaOff val="0"/>
                <a:tint val="37000"/>
                <a:satMod val="300000"/>
              </a:schemeClr>
            </a:gs>
            <a:gs pos="100000">
              <a:schemeClr val="accent2">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sp>
    <dsp:sp modelId="{1F59B06D-3BB0-4044-9B82-5EA2CE25CA50}">
      <dsp:nvSpPr>
        <dsp:cNvPr id="0" name=""/>
        <dsp:cNvSpPr/>
      </dsp:nvSpPr>
      <dsp:spPr>
        <a:xfrm>
          <a:off x="2743199" y="408582"/>
          <a:ext cx="2641600" cy="962025"/>
        </a:xfrm>
        <a:prstGeom prst="roundRect">
          <a:avLst/>
        </a:prstGeom>
        <a:solidFill>
          <a:schemeClr val="lt1">
            <a:alpha val="90000"/>
            <a:hueOff val="0"/>
            <a:satOff val="0"/>
            <a:lumOff val="0"/>
            <a:alphaOff val="0"/>
          </a:schemeClr>
        </a:solidFill>
        <a:ln w="9525" cap="flat" cmpd="sng" algn="ctr">
          <a:solidFill>
            <a:schemeClr val="accent2">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s-MX" sz="2000" kern="1200" dirty="0" smtClean="0">
              <a:latin typeface="Arial" pitchFamily="34" charset="0"/>
              <a:cs typeface="Arial" pitchFamily="34" charset="0"/>
            </a:rPr>
            <a:t>Competitividad</a:t>
          </a:r>
          <a:endParaRPr lang="es-ES" sz="2000" kern="1200" dirty="0">
            <a:latin typeface="Arial" pitchFamily="34" charset="0"/>
            <a:cs typeface="Arial" pitchFamily="34" charset="0"/>
          </a:endParaRPr>
        </a:p>
      </dsp:txBody>
      <dsp:txXfrm>
        <a:off x="2790161" y="455544"/>
        <a:ext cx="2547676" cy="868101"/>
      </dsp:txXfrm>
    </dsp:sp>
    <dsp:sp modelId="{97834CEC-8C26-47B6-AE62-BFFBBA629732}">
      <dsp:nvSpPr>
        <dsp:cNvPr id="0" name=""/>
        <dsp:cNvSpPr/>
      </dsp:nvSpPr>
      <dsp:spPr>
        <a:xfrm>
          <a:off x="2743199" y="1490860"/>
          <a:ext cx="2641600" cy="962025"/>
        </a:xfrm>
        <a:prstGeom prst="roundRect">
          <a:avLst/>
        </a:prstGeom>
        <a:solidFill>
          <a:schemeClr val="lt1">
            <a:alpha val="90000"/>
            <a:hueOff val="0"/>
            <a:satOff val="0"/>
            <a:lumOff val="0"/>
            <a:alphaOff val="0"/>
          </a:schemeClr>
        </a:solidFill>
        <a:ln w="9525" cap="flat" cmpd="sng" algn="ctr">
          <a:solidFill>
            <a:schemeClr val="accent2">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s-MX" sz="1800" kern="1200" dirty="0" smtClean="0">
              <a:latin typeface="Arial" pitchFamily="34" charset="0"/>
              <a:cs typeface="Arial" pitchFamily="34" charset="0"/>
            </a:rPr>
            <a:t>Eficiencia y Localización de Recursos</a:t>
          </a:r>
          <a:endParaRPr lang="es-ES" sz="1800" kern="1200" dirty="0">
            <a:latin typeface="Arial" pitchFamily="34" charset="0"/>
            <a:cs typeface="Arial" pitchFamily="34" charset="0"/>
          </a:endParaRPr>
        </a:p>
      </dsp:txBody>
      <dsp:txXfrm>
        <a:off x="2790161" y="1537822"/>
        <a:ext cx="2547676" cy="868101"/>
      </dsp:txXfrm>
    </dsp:sp>
    <dsp:sp modelId="{41CB28A7-FAED-4742-931F-62FFC6CD000C}">
      <dsp:nvSpPr>
        <dsp:cNvPr id="0" name=""/>
        <dsp:cNvSpPr/>
      </dsp:nvSpPr>
      <dsp:spPr>
        <a:xfrm>
          <a:off x="2743199" y="2573139"/>
          <a:ext cx="2641600" cy="962025"/>
        </a:xfrm>
        <a:prstGeom prst="roundRect">
          <a:avLst/>
        </a:prstGeom>
        <a:solidFill>
          <a:schemeClr val="lt1">
            <a:alpha val="90000"/>
            <a:hueOff val="0"/>
            <a:satOff val="0"/>
            <a:lumOff val="0"/>
            <a:alphaOff val="0"/>
          </a:schemeClr>
        </a:solidFill>
        <a:ln w="9525" cap="flat" cmpd="sng" algn="ctr">
          <a:solidFill>
            <a:schemeClr val="accent2">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s-MX" sz="1800" kern="1200" dirty="0" smtClean="0">
              <a:latin typeface="Arial" pitchFamily="34" charset="0"/>
              <a:cs typeface="Arial" pitchFamily="34" charset="0"/>
            </a:rPr>
            <a:t>Crecimiento Económico</a:t>
          </a:r>
          <a:endParaRPr lang="es-ES" sz="1800" kern="1200" dirty="0">
            <a:latin typeface="Arial" pitchFamily="34" charset="0"/>
            <a:cs typeface="Arial" pitchFamily="34" charset="0"/>
          </a:endParaRPr>
        </a:p>
      </dsp:txBody>
      <dsp:txXfrm>
        <a:off x="2790161" y="2620101"/>
        <a:ext cx="2547676" cy="868101"/>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3BBB4D9-856D-4685-8EDE-1D75EF36A78D}">
      <dsp:nvSpPr>
        <dsp:cNvPr id="0" name=""/>
        <dsp:cNvSpPr/>
      </dsp:nvSpPr>
      <dsp:spPr>
        <a:xfrm>
          <a:off x="2597478" y="1891"/>
          <a:ext cx="1933834" cy="560531"/>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s-MX" sz="1400" kern="1200" dirty="0" smtClean="0"/>
            <a:t>FACTORES QUE AFECTAN LA PRODUCTIVIDAD</a:t>
          </a:r>
          <a:endParaRPr lang="es-ES" sz="1400" kern="1200" dirty="0"/>
        </a:p>
      </dsp:txBody>
      <dsp:txXfrm>
        <a:off x="2613895" y="18308"/>
        <a:ext cx="1901000" cy="527697"/>
      </dsp:txXfrm>
    </dsp:sp>
    <dsp:sp modelId="{DE52A014-6A40-40A1-A285-9714602D253A}">
      <dsp:nvSpPr>
        <dsp:cNvPr id="0" name=""/>
        <dsp:cNvSpPr/>
      </dsp:nvSpPr>
      <dsp:spPr>
        <a:xfrm rot="5400000">
          <a:off x="3459296" y="576436"/>
          <a:ext cx="210199" cy="252239"/>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44500">
            <a:lnSpc>
              <a:spcPct val="90000"/>
            </a:lnSpc>
            <a:spcBef>
              <a:spcPct val="0"/>
            </a:spcBef>
            <a:spcAft>
              <a:spcPct val="35000"/>
            </a:spcAft>
          </a:pPr>
          <a:endParaRPr lang="es-ES" sz="1000" kern="1200"/>
        </a:p>
      </dsp:txBody>
      <dsp:txXfrm rot="-5400000">
        <a:off x="3488724" y="597456"/>
        <a:ext cx="151343" cy="147139"/>
      </dsp:txXfrm>
    </dsp:sp>
    <dsp:sp modelId="{0FE116B2-2BE2-45F7-8D8F-15A71DAF301D}">
      <dsp:nvSpPr>
        <dsp:cNvPr id="0" name=""/>
        <dsp:cNvSpPr/>
      </dsp:nvSpPr>
      <dsp:spPr>
        <a:xfrm>
          <a:off x="2597478" y="842689"/>
          <a:ext cx="1933834" cy="560531"/>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s-MX" sz="1400" kern="1200" dirty="0" smtClean="0"/>
            <a:t>Calidad de recursos humanos</a:t>
          </a:r>
          <a:endParaRPr lang="es-ES" sz="1400" kern="1200" dirty="0"/>
        </a:p>
      </dsp:txBody>
      <dsp:txXfrm>
        <a:off x="2613895" y="859106"/>
        <a:ext cx="1901000" cy="527697"/>
      </dsp:txXfrm>
    </dsp:sp>
    <dsp:sp modelId="{7B9B1337-3545-4744-8672-EF6814394C5D}">
      <dsp:nvSpPr>
        <dsp:cNvPr id="0" name=""/>
        <dsp:cNvSpPr/>
      </dsp:nvSpPr>
      <dsp:spPr>
        <a:xfrm rot="5400000">
          <a:off x="3459296" y="1417234"/>
          <a:ext cx="210199" cy="252239"/>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44500">
            <a:lnSpc>
              <a:spcPct val="90000"/>
            </a:lnSpc>
            <a:spcBef>
              <a:spcPct val="0"/>
            </a:spcBef>
            <a:spcAft>
              <a:spcPct val="35000"/>
            </a:spcAft>
          </a:pPr>
          <a:endParaRPr lang="es-ES" sz="1000" kern="1200"/>
        </a:p>
      </dsp:txBody>
      <dsp:txXfrm rot="-5400000">
        <a:off x="3488724" y="1438254"/>
        <a:ext cx="151343" cy="147139"/>
      </dsp:txXfrm>
    </dsp:sp>
    <dsp:sp modelId="{C7FAD51A-5051-4230-94E3-05E02D3F9E1D}">
      <dsp:nvSpPr>
        <dsp:cNvPr id="0" name=""/>
        <dsp:cNvSpPr/>
      </dsp:nvSpPr>
      <dsp:spPr>
        <a:xfrm>
          <a:off x="2597478" y="1683487"/>
          <a:ext cx="1933834" cy="560531"/>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s-MX" sz="1400" kern="1200" dirty="0" smtClean="0"/>
            <a:t>Inversión</a:t>
          </a:r>
          <a:endParaRPr lang="es-ES" sz="1400" kern="1200" dirty="0"/>
        </a:p>
      </dsp:txBody>
      <dsp:txXfrm>
        <a:off x="2613895" y="1699904"/>
        <a:ext cx="1901000" cy="527697"/>
      </dsp:txXfrm>
    </dsp:sp>
    <dsp:sp modelId="{02902D83-81B0-4C97-870B-62BCD4B41FE1}">
      <dsp:nvSpPr>
        <dsp:cNvPr id="0" name=""/>
        <dsp:cNvSpPr/>
      </dsp:nvSpPr>
      <dsp:spPr>
        <a:xfrm rot="5400000">
          <a:off x="3459296" y="2258032"/>
          <a:ext cx="210199" cy="252239"/>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44500">
            <a:lnSpc>
              <a:spcPct val="90000"/>
            </a:lnSpc>
            <a:spcBef>
              <a:spcPct val="0"/>
            </a:spcBef>
            <a:spcAft>
              <a:spcPct val="35000"/>
            </a:spcAft>
          </a:pPr>
          <a:endParaRPr lang="es-ES" sz="1000" kern="1200"/>
        </a:p>
      </dsp:txBody>
      <dsp:txXfrm rot="-5400000">
        <a:off x="3488724" y="2279052"/>
        <a:ext cx="151343" cy="147139"/>
      </dsp:txXfrm>
    </dsp:sp>
    <dsp:sp modelId="{5D18C247-A585-4525-9DD4-BFE84D75049E}">
      <dsp:nvSpPr>
        <dsp:cNvPr id="0" name=""/>
        <dsp:cNvSpPr/>
      </dsp:nvSpPr>
      <dsp:spPr>
        <a:xfrm>
          <a:off x="2597478" y="2524284"/>
          <a:ext cx="1933834" cy="560531"/>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s-MX" sz="1400" kern="1200" dirty="0" smtClean="0"/>
            <a:t>Razón capital  trabajo</a:t>
          </a:r>
          <a:endParaRPr lang="es-ES" sz="1400" kern="1200" dirty="0"/>
        </a:p>
      </dsp:txBody>
      <dsp:txXfrm>
        <a:off x="2613895" y="2540701"/>
        <a:ext cx="1901000" cy="527697"/>
      </dsp:txXfrm>
    </dsp:sp>
    <dsp:sp modelId="{040DB01D-4DFA-44ED-A04F-401790F95D8C}">
      <dsp:nvSpPr>
        <dsp:cNvPr id="0" name=""/>
        <dsp:cNvSpPr/>
      </dsp:nvSpPr>
      <dsp:spPr>
        <a:xfrm rot="5400000">
          <a:off x="3459296" y="3098830"/>
          <a:ext cx="210199" cy="252239"/>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44500">
            <a:lnSpc>
              <a:spcPct val="90000"/>
            </a:lnSpc>
            <a:spcBef>
              <a:spcPct val="0"/>
            </a:spcBef>
            <a:spcAft>
              <a:spcPct val="35000"/>
            </a:spcAft>
          </a:pPr>
          <a:endParaRPr lang="es-ES" sz="1000" kern="1200"/>
        </a:p>
      </dsp:txBody>
      <dsp:txXfrm rot="-5400000">
        <a:off x="3488724" y="3119850"/>
        <a:ext cx="151343" cy="147139"/>
      </dsp:txXfrm>
    </dsp:sp>
    <dsp:sp modelId="{98F35D03-FCAD-46B4-AA5B-BBADA3C2ACEC}">
      <dsp:nvSpPr>
        <dsp:cNvPr id="0" name=""/>
        <dsp:cNvSpPr/>
      </dsp:nvSpPr>
      <dsp:spPr>
        <a:xfrm>
          <a:off x="2597478" y="3365082"/>
          <a:ext cx="1933834" cy="560531"/>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s-MX" sz="1400" kern="1200" dirty="0" smtClean="0"/>
            <a:t>Desarrollo  científico y tecnológico</a:t>
          </a:r>
          <a:endParaRPr lang="es-ES" sz="1400" kern="1200" dirty="0"/>
        </a:p>
      </dsp:txBody>
      <dsp:txXfrm>
        <a:off x="2613895" y="3381499"/>
        <a:ext cx="1901000" cy="527697"/>
      </dsp:txXfrm>
    </dsp:sp>
    <dsp:sp modelId="{E83C05E0-6DDF-4DCC-A04C-6B02415D4AFE}">
      <dsp:nvSpPr>
        <dsp:cNvPr id="0" name=""/>
        <dsp:cNvSpPr/>
      </dsp:nvSpPr>
      <dsp:spPr>
        <a:xfrm rot="5400000">
          <a:off x="3459296" y="3939627"/>
          <a:ext cx="210199" cy="252239"/>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44500">
            <a:lnSpc>
              <a:spcPct val="90000"/>
            </a:lnSpc>
            <a:spcBef>
              <a:spcPct val="0"/>
            </a:spcBef>
            <a:spcAft>
              <a:spcPct val="35000"/>
            </a:spcAft>
          </a:pPr>
          <a:endParaRPr lang="es-ES" sz="1000" kern="1200"/>
        </a:p>
      </dsp:txBody>
      <dsp:txXfrm rot="-5400000">
        <a:off x="3488724" y="3960647"/>
        <a:ext cx="151343" cy="147139"/>
      </dsp:txXfrm>
    </dsp:sp>
    <dsp:sp modelId="{B3723340-812C-44AE-B9D4-A20835A19DFE}">
      <dsp:nvSpPr>
        <dsp:cNvPr id="0" name=""/>
        <dsp:cNvSpPr/>
      </dsp:nvSpPr>
      <dsp:spPr>
        <a:xfrm>
          <a:off x="2597478" y="4205880"/>
          <a:ext cx="1933834" cy="560531"/>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s-MX" sz="1400" kern="1200" dirty="0" smtClean="0"/>
            <a:t>Leyes y </a:t>
          </a:r>
          <a:r>
            <a:rPr lang="es-MX" sz="1400" kern="1200" smtClean="0"/>
            <a:t>normas gubernamentales</a:t>
          </a:r>
          <a:endParaRPr lang="es-ES" sz="1400" kern="1200"/>
        </a:p>
      </dsp:txBody>
      <dsp:txXfrm>
        <a:off x="2613895" y="4222297"/>
        <a:ext cx="1901000" cy="527697"/>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3B4C946-B7A2-42ED-893F-E0A453ED3460}">
      <dsp:nvSpPr>
        <dsp:cNvPr id="0" name=""/>
        <dsp:cNvSpPr/>
      </dsp:nvSpPr>
      <dsp:spPr>
        <a:xfrm>
          <a:off x="2454490" y="1282642"/>
          <a:ext cx="3195355" cy="3195355"/>
        </a:xfrm>
        <a:prstGeom prst="ellipse">
          <a:avLst/>
        </a:prstGeom>
        <a:solidFill>
          <a:schemeClr val="accent2">
            <a:alpha val="50000"/>
            <a:hueOff val="0"/>
            <a:satOff val="0"/>
            <a:lumOff val="0"/>
            <a:alphaOff val="0"/>
          </a:schemeClr>
        </a:solidFill>
        <a:ln>
          <a:noFill/>
        </a:ln>
        <a:effectLst/>
        <a:scene3d>
          <a:camera prst="orthographicFront">
            <a:rot lat="0" lon="0" rev="0"/>
          </a:camera>
          <a:lightRig rig="contrasting" dir="t">
            <a:rot lat="0" lon="0" rev="1200000"/>
          </a:lightRig>
        </a:scene3d>
        <a:sp3d contourW="12700" prstMaterial="clear">
          <a:bevelT w="177800" h="254000"/>
          <a:bevelB w="152400"/>
        </a:sp3d>
      </dsp:spPr>
      <dsp:style>
        <a:lnRef idx="0">
          <a:scrgbClr r="0" g="0" b="0"/>
        </a:lnRef>
        <a:fillRef idx="1">
          <a:scrgbClr r="0" g="0" b="0"/>
        </a:fillRef>
        <a:effectRef idx="0">
          <a:scrgbClr r="0" g="0" b="0"/>
        </a:effectRef>
        <a:fontRef idx="minor">
          <a:schemeClr val="tx1"/>
        </a:fontRef>
      </dsp:style>
      <dsp:txBody>
        <a:bodyPr spcFirstLastPara="0" vert="horz" wrap="square" lIns="31750" tIns="31750" rIns="31750" bIns="31750" numCol="1" spcCol="1270" anchor="ctr" anchorCtr="0">
          <a:noAutofit/>
        </a:bodyPr>
        <a:lstStyle/>
        <a:p>
          <a:pPr lvl="0" algn="ctr" defTabSz="1111250">
            <a:lnSpc>
              <a:spcPct val="90000"/>
            </a:lnSpc>
            <a:spcBef>
              <a:spcPct val="0"/>
            </a:spcBef>
            <a:spcAft>
              <a:spcPct val="35000"/>
            </a:spcAft>
          </a:pPr>
          <a:r>
            <a:rPr lang="es-ES" sz="2500" kern="1200" dirty="0" smtClean="0"/>
            <a:t>TIPOS DE PRODUCTIVIDAD</a:t>
          </a:r>
          <a:endParaRPr lang="es-ES" sz="2500" kern="1200" dirty="0"/>
        </a:p>
      </dsp:txBody>
      <dsp:txXfrm>
        <a:off x="2922439" y="1750591"/>
        <a:ext cx="2259457" cy="2259457"/>
      </dsp:txXfrm>
    </dsp:sp>
    <dsp:sp modelId="{65C069D8-D584-4574-9115-1585E84CC0DF}">
      <dsp:nvSpPr>
        <dsp:cNvPr id="0" name=""/>
        <dsp:cNvSpPr/>
      </dsp:nvSpPr>
      <dsp:spPr>
        <a:xfrm>
          <a:off x="3253328" y="570"/>
          <a:ext cx="1597677" cy="1597677"/>
        </a:xfrm>
        <a:prstGeom prst="ellipse">
          <a:avLst/>
        </a:prstGeom>
        <a:solidFill>
          <a:schemeClr val="accent3">
            <a:alpha val="50000"/>
            <a:hueOff val="0"/>
            <a:satOff val="0"/>
            <a:lumOff val="0"/>
            <a:alphaOff val="0"/>
          </a:schemeClr>
        </a:solidFill>
        <a:ln>
          <a:noFill/>
        </a:ln>
        <a:effectLst/>
        <a:scene3d>
          <a:camera prst="orthographicFront">
            <a:rot lat="0" lon="0" rev="0"/>
          </a:camera>
          <a:lightRig rig="contrasting" dir="t">
            <a:rot lat="0" lon="0" rev="1200000"/>
          </a:lightRig>
        </a:scene3d>
        <a:sp3d contourW="12700" prstMaterial="clear">
          <a:bevelT w="177800" h="254000"/>
          <a:bevelB w="152400"/>
        </a:sp3d>
      </dsp:spPr>
      <dsp:style>
        <a:lnRef idx="0">
          <a:scrgbClr r="0" g="0" b="0"/>
        </a:lnRef>
        <a:fillRef idx="1">
          <a:scrgbClr r="0" g="0" b="0"/>
        </a:fillRef>
        <a:effectRef idx="0">
          <a:scrgbClr r="0" g="0" b="0"/>
        </a:effectRef>
        <a:fontRef idx="minor">
          <a:schemeClr val="tx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s-ES" sz="1400" kern="1200" dirty="0" smtClean="0">
              <a:latin typeface="Arial" pitchFamily="34" charset="0"/>
              <a:cs typeface="Arial" pitchFamily="34" charset="0"/>
            </a:rPr>
            <a:t>Productividad de los factores</a:t>
          </a:r>
          <a:endParaRPr lang="es-ES" sz="1400" kern="1200" dirty="0">
            <a:latin typeface="Arial" pitchFamily="34" charset="0"/>
            <a:cs typeface="Arial" pitchFamily="34" charset="0"/>
          </a:endParaRPr>
        </a:p>
      </dsp:txBody>
      <dsp:txXfrm>
        <a:off x="3487302" y="234544"/>
        <a:ext cx="1129729" cy="1129729"/>
      </dsp:txXfrm>
    </dsp:sp>
    <dsp:sp modelId="{6E6745FD-8BEB-4EAD-936C-C7E5F0E75CA4}">
      <dsp:nvSpPr>
        <dsp:cNvPr id="0" name=""/>
        <dsp:cNvSpPr/>
      </dsp:nvSpPr>
      <dsp:spPr>
        <a:xfrm>
          <a:off x="5301671" y="2160238"/>
          <a:ext cx="1662814" cy="1440162"/>
        </a:xfrm>
        <a:prstGeom prst="ellipse">
          <a:avLst/>
        </a:prstGeom>
        <a:solidFill>
          <a:schemeClr val="accent4">
            <a:alpha val="50000"/>
            <a:hueOff val="0"/>
            <a:satOff val="0"/>
            <a:lumOff val="0"/>
            <a:alphaOff val="0"/>
          </a:schemeClr>
        </a:solidFill>
        <a:ln>
          <a:noFill/>
        </a:ln>
        <a:effectLst/>
        <a:scene3d>
          <a:camera prst="orthographicFront">
            <a:rot lat="0" lon="0" rev="0"/>
          </a:camera>
          <a:lightRig rig="contrasting" dir="t">
            <a:rot lat="0" lon="0" rev="1200000"/>
          </a:lightRig>
        </a:scene3d>
        <a:sp3d contourW="12700" prstMaterial="clear">
          <a:bevelT w="177800" h="254000"/>
          <a:bevelB w="152400"/>
        </a:sp3d>
      </dsp:spPr>
      <dsp:style>
        <a:lnRef idx="0">
          <a:scrgbClr r="0" g="0" b="0"/>
        </a:lnRef>
        <a:fillRef idx="1">
          <a:scrgbClr r="0" g="0" b="0"/>
        </a:fillRef>
        <a:effectRef idx="0">
          <a:scrgbClr r="0" g="0" b="0"/>
        </a:effectRef>
        <a:fontRef idx="minor">
          <a:schemeClr val="tx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s-ES" sz="1400" kern="1200" dirty="0" smtClean="0">
              <a:latin typeface="Arial" pitchFamily="34" charset="0"/>
              <a:cs typeface="Arial" pitchFamily="34" charset="0"/>
            </a:rPr>
            <a:t>Productividad del trabajo</a:t>
          </a:r>
          <a:endParaRPr lang="es-ES" sz="1400" kern="1200" dirty="0">
            <a:latin typeface="Arial" pitchFamily="34" charset="0"/>
            <a:cs typeface="Arial" pitchFamily="34" charset="0"/>
          </a:endParaRPr>
        </a:p>
      </dsp:txBody>
      <dsp:txXfrm>
        <a:off x="5545184" y="2371145"/>
        <a:ext cx="1175788" cy="1018348"/>
      </dsp:txXfrm>
    </dsp:sp>
    <dsp:sp modelId="{DC719870-1680-48DF-8CEB-CDF39288E2B4}">
      <dsp:nvSpPr>
        <dsp:cNvPr id="0" name=""/>
        <dsp:cNvSpPr/>
      </dsp:nvSpPr>
      <dsp:spPr>
        <a:xfrm>
          <a:off x="3253328" y="4162392"/>
          <a:ext cx="1597677" cy="1597677"/>
        </a:xfrm>
        <a:prstGeom prst="ellipse">
          <a:avLst/>
        </a:prstGeom>
        <a:solidFill>
          <a:schemeClr val="accent5">
            <a:alpha val="50000"/>
            <a:hueOff val="0"/>
            <a:satOff val="0"/>
            <a:lumOff val="0"/>
            <a:alphaOff val="0"/>
          </a:schemeClr>
        </a:solidFill>
        <a:ln>
          <a:noFill/>
        </a:ln>
        <a:effectLst/>
        <a:scene3d>
          <a:camera prst="orthographicFront">
            <a:rot lat="0" lon="0" rev="0"/>
          </a:camera>
          <a:lightRig rig="contrasting" dir="t">
            <a:rot lat="0" lon="0" rev="1200000"/>
          </a:lightRig>
        </a:scene3d>
        <a:sp3d contourW="12700" prstMaterial="clear">
          <a:bevelT w="177800" h="254000"/>
          <a:bevelB w="152400"/>
        </a:sp3d>
      </dsp:spPr>
      <dsp:style>
        <a:lnRef idx="0">
          <a:scrgbClr r="0" g="0" b="0"/>
        </a:lnRef>
        <a:fillRef idx="1">
          <a:scrgbClr r="0" g="0" b="0"/>
        </a:fillRef>
        <a:effectRef idx="0">
          <a:scrgbClr r="0" g="0" b="0"/>
        </a:effectRef>
        <a:fontRef idx="minor">
          <a:schemeClr val="tx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s-ES" sz="1400" kern="1200" dirty="0" smtClean="0">
              <a:latin typeface="Arial" pitchFamily="34" charset="0"/>
              <a:cs typeface="Arial" pitchFamily="34" charset="0"/>
            </a:rPr>
            <a:t>Productividad parcial</a:t>
          </a:r>
          <a:endParaRPr lang="es-ES" sz="1400" kern="1200" dirty="0">
            <a:latin typeface="Arial" pitchFamily="34" charset="0"/>
            <a:cs typeface="Arial" pitchFamily="34" charset="0"/>
          </a:endParaRPr>
        </a:p>
      </dsp:txBody>
      <dsp:txXfrm>
        <a:off x="3487302" y="4396366"/>
        <a:ext cx="1129729" cy="1129729"/>
      </dsp:txXfrm>
    </dsp:sp>
    <dsp:sp modelId="{2F626775-8EAA-4FA5-B8F6-DEF629A1DA67}">
      <dsp:nvSpPr>
        <dsp:cNvPr id="0" name=""/>
        <dsp:cNvSpPr/>
      </dsp:nvSpPr>
      <dsp:spPr>
        <a:xfrm>
          <a:off x="1172418" y="2081481"/>
          <a:ext cx="1597677" cy="1597677"/>
        </a:xfrm>
        <a:prstGeom prst="ellipse">
          <a:avLst/>
        </a:prstGeom>
        <a:solidFill>
          <a:schemeClr val="accent6">
            <a:alpha val="50000"/>
            <a:hueOff val="0"/>
            <a:satOff val="0"/>
            <a:lumOff val="0"/>
            <a:alphaOff val="0"/>
          </a:schemeClr>
        </a:solidFill>
        <a:ln>
          <a:noFill/>
        </a:ln>
        <a:effectLst/>
        <a:scene3d>
          <a:camera prst="orthographicFront">
            <a:rot lat="0" lon="0" rev="0"/>
          </a:camera>
          <a:lightRig rig="contrasting" dir="t">
            <a:rot lat="0" lon="0" rev="1200000"/>
          </a:lightRig>
        </a:scene3d>
        <a:sp3d contourW="12700" prstMaterial="clear">
          <a:bevelT w="177800" h="254000"/>
          <a:bevelB w="152400"/>
        </a:sp3d>
      </dsp:spPr>
      <dsp:style>
        <a:lnRef idx="0">
          <a:scrgbClr r="0" g="0" b="0"/>
        </a:lnRef>
        <a:fillRef idx="1">
          <a:scrgbClr r="0" g="0" b="0"/>
        </a:fillRef>
        <a:effectRef idx="0">
          <a:scrgbClr r="0" g="0" b="0"/>
        </a:effectRef>
        <a:fontRef idx="minor">
          <a:schemeClr val="tx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s-ES" sz="1400" kern="1200" dirty="0" smtClean="0">
              <a:latin typeface="Arial" pitchFamily="34" charset="0"/>
              <a:cs typeface="Arial" pitchFamily="34" charset="0"/>
            </a:rPr>
            <a:t>Productividad total</a:t>
          </a:r>
          <a:endParaRPr lang="es-ES" sz="1400" kern="1200" dirty="0">
            <a:latin typeface="Arial" pitchFamily="34" charset="0"/>
            <a:cs typeface="Arial" pitchFamily="34" charset="0"/>
          </a:endParaRPr>
        </a:p>
      </dsp:txBody>
      <dsp:txXfrm>
        <a:off x="1406392" y="2315455"/>
        <a:ext cx="1129729" cy="1129729"/>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DB25677-DE11-4A14-9B24-9F4808984F94}">
      <dsp:nvSpPr>
        <dsp:cNvPr id="0" name=""/>
        <dsp:cNvSpPr/>
      </dsp:nvSpPr>
      <dsp:spPr>
        <a:xfrm>
          <a:off x="0" y="1044761"/>
          <a:ext cx="6096000" cy="781200"/>
        </a:xfrm>
        <a:prstGeom prst="rect">
          <a:avLst/>
        </a:prstGeom>
        <a:solidFill>
          <a:schemeClr val="lt1">
            <a:alpha val="90000"/>
            <a:hueOff val="0"/>
            <a:satOff val="0"/>
            <a:lumOff val="0"/>
            <a:alphaOff val="0"/>
          </a:schemeClr>
        </a:solidFill>
        <a:ln w="2540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D0ECB348-623F-4295-8CB3-66E92F490B80}">
      <dsp:nvSpPr>
        <dsp:cNvPr id="0" name=""/>
        <dsp:cNvSpPr/>
      </dsp:nvSpPr>
      <dsp:spPr>
        <a:xfrm>
          <a:off x="289917" y="58014"/>
          <a:ext cx="5804020" cy="1444306"/>
        </a:xfrm>
        <a:prstGeom prst="roundRect">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1290" tIns="0" rIns="161290" bIns="0" numCol="1" spcCol="1270" anchor="ctr" anchorCtr="0">
          <a:noAutofit/>
        </a:bodyPr>
        <a:lstStyle/>
        <a:p>
          <a:pPr lvl="0" algn="l" defTabSz="800100">
            <a:lnSpc>
              <a:spcPct val="90000"/>
            </a:lnSpc>
            <a:spcBef>
              <a:spcPct val="0"/>
            </a:spcBef>
            <a:spcAft>
              <a:spcPct val="35000"/>
            </a:spcAft>
          </a:pPr>
          <a:r>
            <a:rPr lang="es-MX" sz="1800" kern="1200" dirty="0" smtClean="0">
              <a:latin typeface="Arial" pitchFamily="34" charset="0"/>
              <a:cs typeface="Arial" pitchFamily="34" charset="0"/>
            </a:rPr>
            <a:t>Productividad de un país es el resultado de la combinación de acciones entre empresas e individuos</a:t>
          </a:r>
          <a:endParaRPr lang="es-MX" sz="1800" kern="1200" dirty="0">
            <a:latin typeface="Arial" pitchFamily="34" charset="0"/>
            <a:cs typeface="Arial" pitchFamily="34" charset="0"/>
          </a:endParaRPr>
        </a:p>
      </dsp:txBody>
      <dsp:txXfrm>
        <a:off x="360422" y="128519"/>
        <a:ext cx="5663010" cy="1303296"/>
      </dsp:txXfrm>
    </dsp:sp>
    <dsp:sp modelId="{80DD1B7F-0DC8-44AD-9166-A64052BB94D5}">
      <dsp:nvSpPr>
        <dsp:cNvPr id="0" name=""/>
        <dsp:cNvSpPr/>
      </dsp:nvSpPr>
      <dsp:spPr>
        <a:xfrm>
          <a:off x="0" y="2450921"/>
          <a:ext cx="6096000" cy="781200"/>
        </a:xfrm>
        <a:prstGeom prst="rect">
          <a:avLst/>
        </a:prstGeom>
        <a:solidFill>
          <a:schemeClr val="lt1">
            <a:alpha val="90000"/>
            <a:hueOff val="0"/>
            <a:satOff val="0"/>
            <a:lumOff val="0"/>
            <a:alphaOff val="0"/>
          </a:schemeClr>
        </a:solidFill>
        <a:ln w="2540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3608967E-879A-4E4F-BA9E-99B0CC830A65}">
      <dsp:nvSpPr>
        <dsp:cNvPr id="0" name=""/>
        <dsp:cNvSpPr/>
      </dsp:nvSpPr>
      <dsp:spPr>
        <a:xfrm>
          <a:off x="290214" y="1993361"/>
          <a:ext cx="5804291" cy="915120"/>
        </a:xfrm>
        <a:prstGeom prst="roundRect">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1290" tIns="0" rIns="161290" bIns="0" numCol="1" spcCol="1270" anchor="ctr" anchorCtr="0">
          <a:noAutofit/>
        </a:bodyPr>
        <a:lstStyle/>
        <a:p>
          <a:pPr lvl="0" algn="l" defTabSz="800100">
            <a:lnSpc>
              <a:spcPct val="90000"/>
            </a:lnSpc>
            <a:spcBef>
              <a:spcPct val="0"/>
            </a:spcBef>
            <a:spcAft>
              <a:spcPct val="35000"/>
            </a:spcAft>
          </a:pPr>
          <a:r>
            <a:rPr lang="es-MX" sz="1800" kern="1200" dirty="0" smtClean="0">
              <a:latin typeface="Arial" pitchFamily="34" charset="0"/>
              <a:cs typeface="Arial" pitchFamily="34" charset="0"/>
            </a:rPr>
            <a:t>La puesta en práctica de políticas públicas va a depender de la organización del sector privado</a:t>
          </a:r>
        </a:p>
      </dsp:txBody>
      <dsp:txXfrm>
        <a:off x="334886" y="2038033"/>
        <a:ext cx="5714947" cy="825776"/>
      </dsp:txXfrm>
    </dsp:sp>
    <dsp:sp modelId="{4CCA2BEB-5CEB-47FC-9136-F3BEE7B78888}">
      <dsp:nvSpPr>
        <dsp:cNvPr id="0" name=""/>
        <dsp:cNvSpPr/>
      </dsp:nvSpPr>
      <dsp:spPr>
        <a:xfrm>
          <a:off x="0" y="3857081"/>
          <a:ext cx="6096000" cy="781200"/>
        </a:xfrm>
        <a:prstGeom prst="rect">
          <a:avLst/>
        </a:prstGeom>
        <a:solidFill>
          <a:schemeClr val="lt1">
            <a:alpha val="90000"/>
            <a:hueOff val="0"/>
            <a:satOff val="0"/>
            <a:lumOff val="0"/>
            <a:alphaOff val="0"/>
          </a:schemeClr>
        </a:solidFill>
        <a:ln w="2540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CB33179A-1892-4B82-8638-413E5B9520D1}">
      <dsp:nvSpPr>
        <dsp:cNvPr id="0" name=""/>
        <dsp:cNvSpPr/>
      </dsp:nvSpPr>
      <dsp:spPr>
        <a:xfrm>
          <a:off x="290214" y="3399521"/>
          <a:ext cx="5804291" cy="915120"/>
        </a:xfrm>
        <a:prstGeom prst="roundRect">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1290" tIns="0" rIns="161290" bIns="0" numCol="1" spcCol="1270" anchor="ctr" anchorCtr="0">
          <a:noAutofit/>
        </a:bodyPr>
        <a:lstStyle/>
        <a:p>
          <a:pPr lvl="0" algn="l" defTabSz="800100">
            <a:lnSpc>
              <a:spcPct val="90000"/>
            </a:lnSpc>
            <a:spcBef>
              <a:spcPct val="0"/>
            </a:spcBef>
            <a:spcAft>
              <a:spcPct val="35000"/>
            </a:spcAft>
          </a:pPr>
          <a:r>
            <a:rPr lang="es-MX" sz="1800" kern="1200" dirty="0" smtClean="0">
              <a:latin typeface="Arial" pitchFamily="34" charset="0"/>
              <a:cs typeface="Arial" pitchFamily="34" charset="0"/>
            </a:rPr>
            <a:t>Si las empresas son paladines de la productividad=bienestar general de la sociedad</a:t>
          </a:r>
          <a:endParaRPr lang="es-MX" sz="1800" kern="1200" dirty="0">
            <a:latin typeface="Arial" pitchFamily="34" charset="0"/>
            <a:cs typeface="Arial" pitchFamily="34" charset="0"/>
          </a:endParaRPr>
        </a:p>
      </dsp:txBody>
      <dsp:txXfrm>
        <a:off x="334886" y="3444193"/>
        <a:ext cx="5714947" cy="825776"/>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92BDC87-A862-4C96-AB3C-83FC6BFB190A}">
      <dsp:nvSpPr>
        <dsp:cNvPr id="0" name=""/>
        <dsp:cNvSpPr/>
      </dsp:nvSpPr>
      <dsp:spPr>
        <a:xfrm>
          <a:off x="720089" y="0"/>
          <a:ext cx="5832629" cy="5157192"/>
        </a:xfrm>
        <a:prstGeom prst="ellipse">
          <a:avLst/>
        </a:prstGeom>
        <a:solidFill>
          <a:schemeClr val="accent1">
            <a:shade val="80000"/>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85344" tIns="85344" rIns="85344" bIns="85344" numCol="1" spcCol="1270" anchor="ctr" anchorCtr="0">
          <a:noAutofit/>
        </a:bodyPr>
        <a:lstStyle/>
        <a:p>
          <a:pPr lvl="0" algn="ctr" defTabSz="533400">
            <a:lnSpc>
              <a:spcPct val="90000"/>
            </a:lnSpc>
            <a:spcBef>
              <a:spcPct val="0"/>
            </a:spcBef>
            <a:spcAft>
              <a:spcPct val="35000"/>
            </a:spcAft>
          </a:pPr>
          <a:r>
            <a:rPr lang="es-ES" sz="1200" kern="1200" dirty="0" smtClean="0">
              <a:latin typeface="Arial" pitchFamily="34" charset="0"/>
              <a:cs typeface="Arial" pitchFamily="34" charset="0"/>
            </a:rPr>
            <a:t>Falta de políticas de desarrollo productivo</a:t>
          </a:r>
          <a:endParaRPr lang="es-ES" sz="1200" kern="1200" dirty="0">
            <a:latin typeface="Arial" pitchFamily="34" charset="0"/>
            <a:cs typeface="Arial" pitchFamily="34" charset="0"/>
          </a:endParaRPr>
        </a:p>
      </dsp:txBody>
      <dsp:txXfrm>
        <a:off x="2542785" y="257859"/>
        <a:ext cx="2187236" cy="515719"/>
      </dsp:txXfrm>
    </dsp:sp>
    <dsp:sp modelId="{9C36C30A-0CA2-4E94-BD3E-100263073A41}">
      <dsp:nvSpPr>
        <dsp:cNvPr id="0" name=""/>
        <dsp:cNvSpPr/>
      </dsp:nvSpPr>
      <dsp:spPr>
        <a:xfrm>
          <a:off x="1152122" y="773578"/>
          <a:ext cx="4968562" cy="4383613"/>
        </a:xfrm>
        <a:prstGeom prst="ellipse">
          <a:avLst/>
        </a:prstGeom>
        <a:solidFill>
          <a:schemeClr val="accent1">
            <a:shade val="80000"/>
            <a:hueOff val="61249"/>
            <a:satOff val="-878"/>
            <a:lumOff val="5123"/>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85344" tIns="85344" rIns="85344" bIns="85344" numCol="1" spcCol="1270" anchor="ctr" anchorCtr="0">
          <a:noAutofit/>
        </a:bodyPr>
        <a:lstStyle/>
        <a:p>
          <a:pPr lvl="0" algn="ctr" defTabSz="533400">
            <a:lnSpc>
              <a:spcPct val="90000"/>
            </a:lnSpc>
            <a:spcBef>
              <a:spcPct val="0"/>
            </a:spcBef>
            <a:spcAft>
              <a:spcPct val="35000"/>
            </a:spcAft>
          </a:pPr>
          <a:r>
            <a:rPr lang="es-ES" sz="1200" kern="1200" dirty="0" smtClean="0">
              <a:latin typeface="Arial" pitchFamily="34" charset="0"/>
              <a:cs typeface="Arial" pitchFamily="34" charset="0"/>
            </a:rPr>
            <a:t>Ineficiencia del sistema tributario</a:t>
          </a:r>
          <a:endParaRPr lang="es-ES" sz="1200" kern="1200" dirty="0">
            <a:latin typeface="Arial" pitchFamily="34" charset="0"/>
            <a:cs typeface="Arial" pitchFamily="34" charset="0"/>
          </a:endParaRPr>
        </a:p>
      </dsp:txBody>
      <dsp:txXfrm>
        <a:off x="2565057" y="1025636"/>
        <a:ext cx="2142692" cy="504115"/>
      </dsp:txXfrm>
    </dsp:sp>
    <dsp:sp modelId="{CB7A31A3-4394-410E-8C38-53B45FE72461}">
      <dsp:nvSpPr>
        <dsp:cNvPr id="0" name=""/>
        <dsp:cNvSpPr/>
      </dsp:nvSpPr>
      <dsp:spPr>
        <a:xfrm>
          <a:off x="1512169" y="1547157"/>
          <a:ext cx="4248468" cy="3610034"/>
        </a:xfrm>
        <a:prstGeom prst="ellipse">
          <a:avLst/>
        </a:prstGeom>
        <a:solidFill>
          <a:schemeClr val="accent1">
            <a:shade val="80000"/>
            <a:hueOff val="122498"/>
            <a:satOff val="-1757"/>
            <a:lumOff val="10246"/>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85344" tIns="85344" rIns="85344" bIns="85344" numCol="1" spcCol="1270" anchor="ctr" anchorCtr="0">
          <a:noAutofit/>
        </a:bodyPr>
        <a:lstStyle/>
        <a:p>
          <a:pPr lvl="0" algn="ctr" defTabSz="533400">
            <a:lnSpc>
              <a:spcPct val="90000"/>
            </a:lnSpc>
            <a:spcBef>
              <a:spcPct val="0"/>
            </a:spcBef>
            <a:spcAft>
              <a:spcPct val="35000"/>
            </a:spcAft>
          </a:pPr>
          <a:r>
            <a:rPr lang="es-ES" sz="1200" kern="1200" dirty="0" smtClean="0">
              <a:latin typeface="Arial" pitchFamily="34" charset="0"/>
              <a:cs typeface="Arial" pitchFamily="34" charset="0"/>
            </a:rPr>
            <a:t>Falta de infraestructura</a:t>
          </a:r>
          <a:endParaRPr lang="es-ES" sz="1200" kern="1200" dirty="0">
            <a:latin typeface="Arial" pitchFamily="34" charset="0"/>
            <a:cs typeface="Arial" pitchFamily="34" charset="0"/>
          </a:endParaRPr>
        </a:p>
      </dsp:txBody>
      <dsp:txXfrm>
        <a:off x="2537112" y="1796249"/>
        <a:ext cx="2198582" cy="498184"/>
      </dsp:txXfrm>
    </dsp:sp>
    <dsp:sp modelId="{B2811F89-0598-47C2-BDBA-3D1661B3C36D}">
      <dsp:nvSpPr>
        <dsp:cNvPr id="0" name=""/>
        <dsp:cNvSpPr/>
      </dsp:nvSpPr>
      <dsp:spPr>
        <a:xfrm>
          <a:off x="1944217" y="2320736"/>
          <a:ext cx="3384373" cy="2836455"/>
        </a:xfrm>
        <a:prstGeom prst="ellipse">
          <a:avLst/>
        </a:prstGeom>
        <a:solidFill>
          <a:schemeClr val="accent1">
            <a:shade val="80000"/>
            <a:hueOff val="183747"/>
            <a:satOff val="-2635"/>
            <a:lumOff val="15369"/>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85344" tIns="85344" rIns="85344" bIns="85344" numCol="1" spcCol="1270" anchor="ctr" anchorCtr="0">
          <a:noAutofit/>
        </a:bodyPr>
        <a:lstStyle/>
        <a:p>
          <a:pPr lvl="0" algn="ctr" defTabSz="533400">
            <a:lnSpc>
              <a:spcPct val="90000"/>
            </a:lnSpc>
            <a:spcBef>
              <a:spcPct val="0"/>
            </a:spcBef>
            <a:spcAft>
              <a:spcPct val="35000"/>
            </a:spcAft>
          </a:pPr>
          <a:r>
            <a:rPr lang="es-ES" sz="1200" kern="1200" dirty="0" smtClean="0">
              <a:latin typeface="Arial" pitchFamily="34" charset="0"/>
              <a:cs typeface="Arial" pitchFamily="34" charset="0"/>
            </a:rPr>
            <a:t>Trabajadores en el sector informal</a:t>
          </a:r>
          <a:endParaRPr lang="es-ES" sz="1200" kern="1200" dirty="0">
            <a:latin typeface="Arial" pitchFamily="34" charset="0"/>
            <a:cs typeface="Arial" pitchFamily="34" charset="0"/>
          </a:endParaRPr>
        </a:p>
      </dsp:txBody>
      <dsp:txXfrm>
        <a:off x="2722623" y="2576017"/>
        <a:ext cx="1827561" cy="510562"/>
      </dsp:txXfrm>
    </dsp:sp>
    <dsp:sp modelId="{9A611DC7-9B1D-43FA-9EBB-761382A85934}">
      <dsp:nvSpPr>
        <dsp:cNvPr id="0" name=""/>
        <dsp:cNvSpPr/>
      </dsp:nvSpPr>
      <dsp:spPr>
        <a:xfrm>
          <a:off x="2304249" y="3094315"/>
          <a:ext cx="2664308" cy="2062876"/>
        </a:xfrm>
        <a:prstGeom prst="ellipse">
          <a:avLst/>
        </a:prstGeom>
        <a:solidFill>
          <a:schemeClr val="accent1">
            <a:shade val="80000"/>
            <a:hueOff val="244997"/>
            <a:satOff val="-3514"/>
            <a:lumOff val="20492"/>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85344" tIns="85344" rIns="85344" bIns="85344" numCol="1" spcCol="1270" anchor="ctr" anchorCtr="0">
          <a:noAutofit/>
        </a:bodyPr>
        <a:lstStyle/>
        <a:p>
          <a:pPr lvl="0" algn="ctr" defTabSz="533400">
            <a:lnSpc>
              <a:spcPct val="90000"/>
            </a:lnSpc>
            <a:spcBef>
              <a:spcPct val="0"/>
            </a:spcBef>
            <a:spcAft>
              <a:spcPct val="35000"/>
            </a:spcAft>
          </a:pPr>
          <a:r>
            <a:rPr lang="es-ES" sz="1200" kern="1200" dirty="0" smtClean="0">
              <a:latin typeface="Arial" pitchFamily="34" charset="0"/>
              <a:cs typeface="Arial" pitchFamily="34" charset="0"/>
            </a:rPr>
            <a:t>Existencia de pequeñas empresas</a:t>
          </a:r>
          <a:endParaRPr lang="es-ES" sz="1200" kern="1200" dirty="0">
            <a:latin typeface="Arial" pitchFamily="34" charset="0"/>
            <a:cs typeface="Arial" pitchFamily="34" charset="0"/>
          </a:endParaRPr>
        </a:p>
      </dsp:txBody>
      <dsp:txXfrm>
        <a:off x="2770503" y="3352174"/>
        <a:ext cx="1731800" cy="515719"/>
      </dsp:txXfrm>
    </dsp:sp>
    <dsp:sp modelId="{ACB3864C-AA52-4431-A066-7472370B701C}">
      <dsp:nvSpPr>
        <dsp:cNvPr id="0" name=""/>
        <dsp:cNvSpPr/>
      </dsp:nvSpPr>
      <dsp:spPr>
        <a:xfrm>
          <a:off x="2520278" y="3867894"/>
          <a:ext cx="2232251" cy="1289298"/>
        </a:xfrm>
        <a:prstGeom prst="ellipse">
          <a:avLst/>
        </a:prstGeom>
        <a:solidFill>
          <a:schemeClr val="accent1">
            <a:shade val="80000"/>
            <a:hueOff val="306246"/>
            <a:satOff val="-4392"/>
            <a:lumOff val="25615"/>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85344" tIns="85344" rIns="85344" bIns="85344" numCol="1" spcCol="1270" anchor="ctr" anchorCtr="0">
          <a:noAutofit/>
        </a:bodyPr>
        <a:lstStyle/>
        <a:p>
          <a:pPr lvl="0" algn="ctr" defTabSz="533400">
            <a:lnSpc>
              <a:spcPct val="90000"/>
            </a:lnSpc>
            <a:spcBef>
              <a:spcPct val="0"/>
            </a:spcBef>
            <a:spcAft>
              <a:spcPct val="35000"/>
            </a:spcAft>
          </a:pPr>
          <a:r>
            <a:rPr lang="es-ES" sz="1200" kern="1200" dirty="0" smtClean="0">
              <a:latin typeface="Arial" pitchFamily="34" charset="0"/>
              <a:cs typeface="Arial" pitchFamily="34" charset="0"/>
            </a:rPr>
            <a:t>FACTORES QUE AFECTAN LA PRODUCTIVIDAD</a:t>
          </a:r>
          <a:endParaRPr lang="es-ES" sz="1200" kern="1200" dirty="0">
            <a:latin typeface="Arial" pitchFamily="34" charset="0"/>
            <a:cs typeface="Arial" pitchFamily="34" charset="0"/>
          </a:endParaRPr>
        </a:p>
      </dsp:txBody>
      <dsp:txXfrm>
        <a:off x="2847183" y="4190218"/>
        <a:ext cx="1578440" cy="644649"/>
      </dsp:txXfrm>
    </dsp:sp>
  </dsp:spTree>
</dsp:drawing>
</file>

<file path=ppt/diagrams/layout1.xml><?xml version="1.0" encoding="utf-8"?>
<dgm:layoutDef xmlns:dgm="http://schemas.openxmlformats.org/drawingml/2006/diagram" xmlns:a="http://schemas.openxmlformats.org/drawingml/2006/main" uniqueId="urn:microsoft.com/office/officeart/2005/8/layout/hList3">
  <dgm:title val=""/>
  <dgm:desc val=""/>
  <dgm:catLst>
    <dgm:cat type="list" pri="19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1" destId="2" srcOrd="0" destOrd="0"/>
        <dgm:cxn modelId="7" srcId="1" destId="3" srcOrd="1" destOrd="0"/>
        <dgm:cxn modelId="8" srcId="1" destId="4" srcOrd="2" destOrd="0"/>
      </dgm:cxnLst>
      <dgm:bg/>
      <dgm:whole/>
    </dgm:dataModel>
  </dgm:sampData>
  <dgm:styleData>
    <dgm:dataModel>
      <dgm:ptLst>
        <dgm:pt modelId="0" type="doc"/>
        <dgm:pt modelId="1"/>
        <dgm:pt modelId="2"/>
        <dgm:pt modelId="3"/>
      </dgm:ptLst>
      <dgm:cxnLst>
        <dgm:cxn modelId="5" srcId="0" destId="1" srcOrd="0" destOrd="0"/>
        <dgm:cxn modelId="6" srcId="1" destId="2" srcOrd="0" destOrd="0"/>
        <dgm:cxn modelId="7" srcId="1" destId="3" srcOrd="1" destOrd="0"/>
      </dgm:cxnLst>
      <dgm:bg/>
      <dgm:whole/>
    </dgm:dataModel>
  </dgm:styleData>
  <dgm:clrData>
    <dgm:dataModel>
      <dgm:ptLst>
        <dgm:pt modelId="0" type="doc"/>
        <dgm:pt modelId="1"/>
        <dgm:pt modelId="2"/>
        <dgm:pt modelId="3"/>
        <dgm:pt modelId="4"/>
        <dgm:pt modelId="5"/>
      </dgm:ptLst>
      <dgm:cxnLst>
        <dgm:cxn modelId="6" srcId="0" destId="1" srcOrd="0" destOrd="0"/>
        <dgm:cxn modelId="7" srcId="1" destId="2" srcOrd="0" destOrd="0"/>
        <dgm:cxn modelId="8" srcId="1" destId="3" srcOrd="1" destOrd="0"/>
        <dgm:cxn modelId="9" srcId="1" destId="4" srcOrd="2" destOrd="0"/>
        <dgm:cxn modelId="10" srcId="1" destId="5" srcOrd="3" destOrd="0"/>
      </dgm:cxnLst>
      <dgm:bg/>
      <dgm:whole/>
    </dgm:dataModel>
  </dgm:clrData>
  <dgm:layoutNode name="composite">
    <dgm:varLst>
      <dgm:chMax val="1"/>
      <dgm:dir/>
      <dgm:resizeHandles val="exact"/>
    </dgm:varLst>
    <dgm:alg type="composite"/>
    <dgm:shape xmlns:r="http://schemas.openxmlformats.org/officeDocument/2006/relationships" r:blip="">
      <dgm:adjLst/>
    </dgm:shape>
    <dgm:presOf/>
    <dgm:constrLst>
      <dgm:constr type="w" for="ch" forName="roof" refType="w"/>
      <dgm:constr type="h" for="ch" forName="roof" refType="h" fact="0.3"/>
      <dgm:constr type="primFontSz" for="ch" forName="roof" val="65"/>
      <dgm:constr type="w" for="ch" forName="pillars" refType="w"/>
      <dgm:constr type="h" for="ch" forName="pillars" refType="h" fact="0.63"/>
      <dgm:constr type="t" for="ch" forName="pillars" refType="h" fact="0.3"/>
      <dgm:constr type="primFontSz" for="des" forName="pillar1" val="65"/>
      <dgm:constr type="primFontSz" for="des" forName="pillarX" refType="primFontSz" refFor="des" refForName="pillar1" op="equ"/>
      <dgm:constr type="w" for="ch" forName="base" refType="w"/>
      <dgm:constr type="h" for="ch" forName="base" refType="h" fact="0.07"/>
      <dgm:constr type="t" for="ch" forName="base" refType="h" fact="0.93"/>
    </dgm:constrLst>
    <dgm:ruleLst/>
    <dgm:forEach name="Name0" axis="ch" ptType="node" cnt="1">
      <dgm:layoutNode name="roof" styleLbl="dkBgShp">
        <dgm:alg type="tx"/>
        <dgm:shape xmlns:r="http://schemas.openxmlformats.org/officeDocument/2006/relationships" type="rect" r:blip="">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pillars" styleLbl="node1">
        <dgm:choose name="Name1">
          <dgm:if name="Name2" func="var" arg="dir" op="equ" val="norm">
            <dgm:alg type="lin">
              <dgm:param type="linDir" val="fromL"/>
            </dgm:alg>
          </dgm:if>
          <dgm:else name="Name3">
            <dgm:alg type="lin">
              <dgm:param type="linDir" val="fromR"/>
            </dgm:alg>
          </dgm:else>
        </dgm:choose>
        <dgm:shape xmlns:r="http://schemas.openxmlformats.org/officeDocument/2006/relationships" r:blip="">
          <dgm:adjLst/>
        </dgm:shape>
        <dgm:presOf/>
        <dgm:constrLst>
          <dgm:constr type="w" for="ch" forName="pillar1" refType="w"/>
          <dgm:constr type="h" for="ch" forName="pillar1" refType="h"/>
          <dgm:constr type="w" for="ch" forName="pillarX" refType="w"/>
          <dgm:constr type="h" for="ch" forName="pillarX" refType="h"/>
        </dgm:constrLst>
        <dgm:ruleLst/>
        <dgm:layoutNode name="pillar1" styleLbl="node1">
          <dgm:varLst>
            <dgm:bulletEnabled val="1"/>
          </dgm:varLst>
          <dgm:alg type="tx"/>
          <dgm:shape xmlns:r="http://schemas.openxmlformats.org/officeDocument/2006/relationships" type="rect" r:blip="">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ch" ptType="node" st="2">
          <dgm:layoutNode name="pillarX" styleLbl="node1">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dgm:layoutNode>
      <dgm:layoutNode name="base" styleLbl="dkBgShp">
        <dgm:alg type="sp"/>
        <dgm:shape xmlns:r="http://schemas.openxmlformats.org/officeDocument/2006/relationships" type="rect" r:blip="">
          <dgm:adjLst/>
        </dgm:shape>
        <dgm:presOf/>
        <dgm:constrLst/>
        <dgm:ruleLst/>
      </dgm:layoutNode>
    </dgm:forEach>
  </dgm:layoutNode>
</dgm:layoutDef>
</file>

<file path=ppt/diagrams/layout10.xml><?xml version="1.0" encoding="utf-8"?>
<dgm:layoutDef xmlns:dgm="http://schemas.openxmlformats.org/drawingml/2006/diagram" xmlns:a="http://schemas.openxmlformats.org/drawingml/2006/main" uniqueId="urn:microsoft.com/office/officeart/2005/8/layout/vList4">
  <dgm:title val=""/>
  <dgm:desc val=""/>
  <dgm:catLst>
    <dgm:cat type="list" pri="13000"/>
    <dgm:cat type="picture" pri="26000"/>
    <dgm:cat type="pictureconvert" pri="26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resizeHandles val="exact"/>
    </dgm:varLst>
    <dgm:alg type="lin">
      <dgm:param type="linDir" val="fromT"/>
      <dgm:param type="vertAlign" val="t"/>
    </dgm:alg>
    <dgm:shape xmlns:r="http://schemas.openxmlformats.org/officeDocument/2006/relationships" r:blip="">
      <dgm:adjLst/>
    </dgm:shape>
    <dgm:presOf/>
    <dgm:constrLst>
      <dgm:constr type="w" for="ch" forName="comp" refType="w"/>
      <dgm:constr type="h" for="ch" forName="comp" refType="h"/>
      <dgm:constr type="h" for="ch" forName="spacer" refType="h" refFor="ch" refForName="comp" op="equ" fact="0.1"/>
      <dgm:constr type="primFontSz" for="des" forName="text" op="equ" val="65"/>
    </dgm:constrLst>
    <dgm:ruleLst/>
    <dgm:forEach name="Name0" axis="ch" ptType="node">
      <dgm:layoutNode name="comp" styleLbl="node1">
        <dgm:alg type="composite"/>
        <dgm:shape xmlns:r="http://schemas.openxmlformats.org/officeDocument/2006/relationships" r:blip="">
          <dgm:adjLst/>
        </dgm:shape>
        <dgm:presOf/>
        <dgm:choose name="Name1">
          <dgm:if name="Name2" func="var" arg="dir" op="equ" val="norm">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l" for="ch" forName="img" refType="h" refFor="ch" refForName="box" fact="0.1"/>
              <dgm:constr type="h" for="ch" forName="text" refType="h"/>
              <dgm:constr type="l" for="ch" forName="text" refType="r" refFor="ch" refForName="img"/>
              <dgm:constr type="r" for="ch" forName="text" refType="w"/>
            </dgm:constrLst>
          </dgm:if>
          <dgm:else name="Name3">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r" for="ch" forName="img" refType="w" refFor="ch" refForName="box"/>
              <dgm:constr type="rOff" for="ch" forName="img" refType="h" refFor="ch" refForName="box" fact="-0.1"/>
              <dgm:constr type="h" for="ch" forName="text" refType="h"/>
              <dgm:constr type="r" for="ch" forName="text" refType="l" refFor="ch" refForName="img"/>
              <dgm:constr type="l" for="ch" forName="text"/>
            </dgm:constrLst>
          </dgm:else>
        </dgm:choose>
        <dgm:ruleLst/>
        <dgm:layoutNode name="box" styleLbl="node1">
          <dgm:alg type="sp"/>
          <dgm:shape xmlns:r="http://schemas.openxmlformats.org/officeDocument/2006/relationships" type="roundRect" r:blip="">
            <dgm:adjLst>
              <dgm:adj idx="1" val="0.1"/>
            </dgm:adjLst>
          </dgm:shape>
          <dgm:presOf axis="desOrSelf" ptType="node"/>
          <dgm:constrLst/>
          <dgm:ruleLst/>
        </dgm:layoutNode>
        <dgm:layoutNode name="img" styleLbl="fgImgPlace1">
          <dgm:alg type="sp"/>
          <dgm:shape xmlns:r="http://schemas.openxmlformats.org/officeDocument/2006/relationships" type="roundRect" r:blip="" blipPhldr="1">
            <dgm:adjLst>
              <dgm:adj idx="1" val="0.1"/>
            </dgm:adjLst>
          </dgm:shape>
          <dgm:presOf/>
          <dgm:constrLst/>
          <dgm:ruleLst/>
        </dgm:layoutNode>
        <dgm:layoutNode name="text">
          <dgm:varLst>
            <dgm:bulletEnabled val="1"/>
          </dgm:varLst>
          <dgm:alg type="tx">
            <dgm:param type="parTxLTRAlign" val="l"/>
            <dgm:param type="parTxRTLAlign" val="r"/>
          </dgm:alg>
          <dgm:shape xmlns:r="http://schemas.openxmlformats.org/officeDocument/2006/relationships" type="rect" r:blip="" hideGeom="1">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name="Name4" axis="followSib" ptType="sibTrans" cnt="1">
        <dgm:layoutNode name="spacer">
          <dgm:alg type="sp"/>
          <dgm:shape xmlns:r="http://schemas.openxmlformats.org/officeDocument/2006/relationships" r:blip="">
            <dgm:adjLst/>
          </dgm:shape>
          <dgm:presOf axis="self"/>
          <dgm:constrLst/>
          <dgm:ruleLst/>
        </dgm:layoutNode>
      </dgm:forEach>
    </dgm:forEach>
  </dgm:layoutNode>
</dgm:layoutDef>
</file>

<file path=ppt/diagrams/layout11.xml><?xml version="1.0" encoding="utf-8"?>
<dgm:layoutDef xmlns:dgm="http://schemas.openxmlformats.org/drawingml/2006/diagram" xmlns:a="http://schemas.openxmlformats.org/drawingml/2006/main" uniqueId="urn:microsoft.com/office/officeart/2005/8/layout/target3">
  <dgm:title val=""/>
  <dgm:desc val=""/>
  <dgm:catLst>
    <dgm:cat type="relationship" pri="11000"/>
    <dgm:cat type="list" pri="22000"/>
    <dgm:cat type="convert"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tyleData>
  <dgm:clr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clrData>
  <dgm:layoutNode name="Name0">
    <dgm:varLst>
      <dgm:chMax val="7"/>
      <dgm:dir/>
      <dgm:animLvl val="lvl"/>
      <dgm:resizeHandles val="exact"/>
    </dgm:varLst>
    <dgm:alg type="composite"/>
    <dgm:shape xmlns:r="http://schemas.openxmlformats.org/officeDocument/2006/relationships" r:blip="">
      <dgm:adjLst/>
    </dgm:shape>
    <dgm:presOf/>
    <dgm:choose name="Name1">
      <dgm:if name="Name2" func="var" arg="dir" op="equ" val="norm">
        <dgm:choose name="Name3">
          <dgm:if name="Name4" axis="ch" ptType="node" func="cnt" op="equ" val="1">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rect1ParTx" refType="r" refFor="ch" refForName="space"/>
              <dgm:constr type="w" for="ch" forName="rect1ParTx" refType="w" refFor="ch" refForName="rect1" fact="0.5"/>
              <dgm:constr type="t" for="ch" forName="rect1ParTx" refType="t" refFor="ch" refForName="rect1"/>
              <dgm:constr type="b" for="ch" forName="rect1ParTx" refType="b" refFor="ch" refForName="rect1"/>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5" axis="ch" ptType="node" func="cnt" op="equ" val="2">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rect2ParTx" refType="r" refFor="ch" refForName="space"/>
              <dgm:constr type="w" for="ch" forName="rect2ParTx" refType="w" refFor="ch" refForName="rect2" fact="0.5"/>
              <dgm:constr type="t" for="ch" forName="rect2ParTx" refType="t" refFor="ch" refForName="rect2"/>
              <dgm:constr type="b" for="ch" forName="rect2ParTx" refType="b" refFor="ch" refForName="rect2"/>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b" refFor="ch" refForName="rect2"/>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6" axis="ch" ptType="node" func="cnt" op="equ" val="3">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rect3ParTx" refType="r" refFor="ch" refForName="space"/>
              <dgm:constr type="w" for="ch" forName="rect3ParTx" refType="w" refFor="ch" refForName="rect3" fact="0.5"/>
              <dgm:constr type="t" for="ch" forName="rect3ParTx" refType="t" refFor="ch" refForName="rect3"/>
              <dgm:constr type="b" for="ch" forName="rect3ParTx" refType="b" refFor="ch" refForName="rect3"/>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b" refFor="ch" refForName="rect3"/>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7" axis="ch" ptType="node" func="cnt" op="equ" val="4">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rect4ParTx" refType="r" refFor="ch" refForName="space"/>
              <dgm:constr type="w" for="ch" forName="rect4ParTx" refType="w" refFor="ch" refForName="rect4" fact="0.5"/>
              <dgm:constr type="t" for="ch" forName="rect4ParTx" refType="t" refFor="ch" refForName="rect4"/>
              <dgm:constr type="b" for="ch" forName="rect4ParTx" refType="b" refFor="ch" refForName="rect4"/>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b" refFor="ch" refForName="rect4"/>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8" axis="ch" ptType="node" func="cnt" op="equ" val="5">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rect5ParTx" refType="r" refFor="ch" refForName="space"/>
              <dgm:constr type="w" for="ch" forName="rect5ParTx" refType="w" refFor="ch" refForName="rect5" fact="0.5"/>
              <dgm:constr type="t" for="ch" forName="rect5ParTx" refType="t" refFor="ch" refForName="rect5"/>
              <dgm:constr type="b" for="ch" forName="rect5ParTx" refType="b" refFor="ch" refForName="rect5"/>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b" refFor="ch" refForName="rect5"/>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9" axis="ch" ptType="node" func="cnt" op="equ" val="6">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rect6ParTx" refType="r" refFor="ch" refForName="space"/>
              <dgm:constr type="w" for="ch" forName="rect6ParTx" refType="w" refFor="ch" refForName="rect6" fact="0.5"/>
              <dgm:constr type="t" for="ch" forName="rect6ParTx" refType="t" refFor="ch" refForName="rect6"/>
              <dgm:constr type="b" for="ch" forName="rect6ParTx" refType="b" refFor="ch" refForName="rect6"/>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b" refFor="ch" refForName="rect6"/>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10" axis="ch" ptType="node" func="cnt" op="gte" val="7">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l"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l" for="ch" forName="rect7" refType="r" refFor="ch" refForName="space"/>
              <dgm:constr type="r" for="ch" forName="rect7" refType="w"/>
              <dgm:constr type="h" for="ch" forName="rect7" refType="h" refFor="ch" refForName="circle7"/>
              <dgm:constr type="hOff" for="ch" forName="rect7" refType="hOff" refFor="ch" refForName="circle7"/>
              <dgm:constr type="b" for="ch" forName="rect7" refType="b" refFor="ch" refForName="circle7"/>
              <dgm:constr type="l" for="ch" forName="rect7ParTx" refType="r" refFor="ch" refForName="space"/>
              <dgm:constr type="w" for="ch" forName="rect7ParTx" refType="w" refFor="ch" refForName="rect7" fact="0.5"/>
              <dgm:constr type="t" for="ch" forName="rect7ParTx" refType="t" refFor="ch" refForName="rect7"/>
              <dgm:constr type="b" for="ch" forName="rect7ParTx" refType="b" refFor="ch" refForName="rect7"/>
              <dgm:constr type="l" for="ch" forName="rect7ChTx" refType="r" refFor="ch" refForName="rect7ParTx"/>
              <dgm:constr type="w" for="ch" forName="rect7ChTx" refType="w" refFor="ch" refForName="rect7ParTx"/>
              <dgm:constr type="t" for="ch" forName="rect7ChTx" refType="t" refFor="ch" refForName="rect7ParTx"/>
              <dgm:constr type="b" for="ch" forName="rect7ChTx" refType="b" refFor="ch" refForName="rect7ParTx"/>
              <dgm:constr type="l" for="ch" forName="rect7ParTxNoCh" refType="r" refFor="ch" refForName="space"/>
              <dgm:constr type="w" for="ch" forName="rect7ParTxNoCh" refType="w" refFor="ch" refForName="rect7"/>
              <dgm:constr type="t" for="ch" forName="rect7ParTxNoCh" refType="t" refFor="ch" refForName="rect7"/>
              <dgm:constr type="b" for="ch" forName="rect7ParTxNoCh" refType="b" refFor="ch" refForName="rect7"/>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l" for="ch" forName="rect6ParTx" refType="r" refFor="ch" refForName="space"/>
              <dgm:constr type="w" for="ch" forName="rect6ParTx" refType="w" refFor="ch" refForName="rect6" fact="0.5"/>
              <dgm:constr type="t" for="ch" forName="rect6ParTx" refType="t" refFor="ch" refForName="rect6"/>
              <dgm:constr type="b" for="ch" forName="rect6ParTx" refType="t" refFor="ch" refForName="rect7"/>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11">
            <dgm:constrLst/>
          </dgm:else>
        </dgm:choose>
      </dgm:if>
      <dgm:else name="Name12">
        <dgm:choose name="Name13">
          <dgm:if name="Name14" axis="ch" ptType="node" func="cnt" op="equ" val="1">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r" for="ch" forName="rect1ParTx" refType="l" refFor="ch" refForName="space"/>
              <dgm:constr type="w" for="ch" forName="rect1ParTx" refType="w" refFor="ch" refForName="rect1" fact="0.5"/>
              <dgm:constr type="t" for="ch" forName="rect1ParTx" refType="t" refFor="ch" refForName="rect1"/>
              <dgm:constr type="b" for="ch" forName="rect1ParTx" refType="b" refFor="ch" refForName="rect1"/>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15" axis="ch" ptType="node" func="cnt" op="equ" val="2">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r" for="ch" forName="rect2ParTx" refType="l" refFor="ch" refForName="space"/>
              <dgm:constr type="w" for="ch" forName="rect2ParTx" refType="w" refFor="ch" refForName="rect2" fact="0.5"/>
              <dgm:constr type="t" for="ch" forName="rect2ParTx" refType="t" refFor="ch" refForName="rect2"/>
              <dgm:constr type="b" for="ch" forName="rect2ParTx" refType="b" refFor="ch" refForName="rect2"/>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b" refFor="ch" refForName="rect2"/>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16" axis="ch" ptType="node" func="cnt" op="equ" val="3">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r" for="ch" forName="rect3ParTx" refType="l" refFor="ch" refForName="space"/>
              <dgm:constr type="w" for="ch" forName="rect3ParTx" refType="w" refFor="ch" refForName="rect3" fact="0.5"/>
              <dgm:constr type="t" for="ch" forName="rect3ParTx" refType="t" refFor="ch" refForName="rect3"/>
              <dgm:constr type="b" for="ch" forName="rect3ParTx" refType="b" refFor="ch" refForName="rect3"/>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b" refFor="ch" refForName="rect3"/>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17" axis="ch" ptType="node" func="cnt" op="equ" val="4">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r" for="ch" forName="rect4ParTx" refType="l" refFor="ch" refForName="space"/>
              <dgm:constr type="w" for="ch" forName="rect4ParTx" refType="w" refFor="ch" refForName="rect4" fact="0.5"/>
              <dgm:constr type="t" for="ch" forName="rect4ParTx" refType="t" refFor="ch" refForName="rect4"/>
              <dgm:constr type="b" for="ch" forName="rect4ParTx" refType="b" refFor="ch" refForName="rect4"/>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b" refFor="ch" refForName="rect4"/>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18" axis="ch" ptType="node" func="cnt" op="equ" val="5">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r" for="ch" forName="rect5ParTx" refType="l" refFor="ch" refForName="space"/>
              <dgm:constr type="w" for="ch" forName="rect5ParTx" refType="w" refFor="ch" refForName="rect5" fact="0.5"/>
              <dgm:constr type="t" for="ch" forName="rect5ParTx" refType="t" refFor="ch" refForName="rect5"/>
              <dgm:constr type="b" for="ch" forName="rect5ParTx" refType="b" refFor="ch" refForName="rect5"/>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b" refFor="ch" refForName="rect5"/>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19" axis="ch" ptType="node" func="cnt" op="equ" val="6">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r" for="ch" forName="rect6ParTx" refType="l" refFor="ch" refForName="space"/>
              <dgm:constr type="w" for="ch" forName="rect6ParTx" refType="w" refFor="ch" refForName="rect6" fact="0.5"/>
              <dgm:constr type="t" for="ch" forName="rect6ParTx" refType="t" refFor="ch" refForName="rect6"/>
              <dgm:constr type="b" for="ch" forName="rect6ParTx" refType="b" refFor="ch" refForName="rect6"/>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b" refFor="ch" refForName="rect6"/>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20" axis="ch" ptType="node" func="cnt" op="gte" val="7">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r"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r" for="ch" forName="rect7" refType="l" refFor="ch" refForName="space"/>
              <dgm:constr type="l" for="ch" forName="rect7"/>
              <dgm:constr type="h" for="ch" forName="rect7" refType="h" refFor="ch" refForName="circle7"/>
              <dgm:constr type="hOff" for="ch" forName="rect7" refType="hOff" refFor="ch" refForName="circle7"/>
              <dgm:constr type="b" for="ch" forName="rect7" refType="b" refFor="ch" refForName="circle7"/>
              <dgm:constr type="r" for="ch" forName="rect7ParTx" refType="l" refFor="ch" refForName="space"/>
              <dgm:constr type="w" for="ch" forName="rect7ParTx" refType="w" refFor="ch" refForName="rect7" fact="0.5"/>
              <dgm:constr type="t" for="ch" forName="rect7ParTx" refType="t" refFor="ch" refForName="rect7"/>
              <dgm:constr type="b" for="ch" forName="rect7ParTx" refType="b" refFor="ch" refForName="rect7"/>
              <dgm:constr type="r" for="ch" forName="rect7ChTx" refType="l" refFor="ch" refForName="rect7ParTx"/>
              <dgm:constr type="w" for="ch" forName="rect7ChTx" refType="w" refFor="ch" refForName="rect7ParTx"/>
              <dgm:constr type="t" for="ch" forName="rect7ChTx" refType="t" refFor="ch" refForName="rect7ParTx"/>
              <dgm:constr type="b" for="ch" forName="rect7ChTx" refType="b" refFor="ch" refForName="rect7ParTx"/>
              <dgm:constr type="r" for="ch" forName="rect7ParTxNoCh" refType="l" refFor="ch" refForName="space"/>
              <dgm:constr type="w" for="ch" forName="rect7ParTxNoCh" refType="w" refFor="ch" refForName="rect7"/>
              <dgm:constr type="t" for="ch" forName="rect7ParTxNoCh" refType="t" refFor="ch" refForName="rect7"/>
              <dgm:constr type="b" for="ch" forName="rect7ParTxNoCh" refType="b" refFor="ch" refForName="rect7"/>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r" for="ch" forName="rect6ParTx" refType="l" refFor="ch" refForName="space"/>
              <dgm:constr type="w" for="ch" forName="rect6ParTx" refType="w" refFor="ch" refForName="rect6" fact="0.5"/>
              <dgm:constr type="t" for="ch" forName="rect6ParTx" refType="t" refFor="ch" refForName="rect6"/>
              <dgm:constr type="b" for="ch" forName="rect6ParTx" refType="t" refFor="ch" refForName="rect7"/>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21">
            <dgm:constrLst/>
          </dgm:else>
        </dgm:choose>
      </dgm:else>
    </dgm:choose>
    <dgm:ruleLst/>
    <dgm:forEach name="Name22" axis="ch" ptType="node" cnt="1">
      <dgm:layoutNode name="circle1" styleLbl="node1">
        <dgm:alg type="sp"/>
        <dgm:choose name="Name23">
          <dgm:if name="Name24" func="var" arg="dir" op="equ" val="norm">
            <dgm:shape xmlns:r="http://schemas.openxmlformats.org/officeDocument/2006/relationships" type="pie" r:blip="">
              <dgm:adjLst>
                <dgm:adj idx="1" val="90"/>
                <dgm:adj idx="2" val="270"/>
              </dgm:adjLst>
            </dgm:shape>
          </dgm:if>
          <dgm:else name="Name25">
            <dgm:shape xmlns:r="http://schemas.openxmlformats.org/officeDocument/2006/relationships" type="pie" r:blip="">
              <dgm:adjLst>
                <dgm:adj idx="1" val="270"/>
                <dgm:adj idx="2" val="90"/>
              </dgm:adjLst>
            </dgm:shape>
          </dgm:else>
        </dgm:choose>
        <dgm:presOf/>
        <dgm:constrLst/>
        <dgm:ruleLst/>
      </dgm:layoutNode>
      <dgm:layoutNode name="space">
        <dgm:alg type="sp"/>
        <dgm:shape xmlns:r="http://schemas.openxmlformats.org/officeDocument/2006/relationships" r:blip="">
          <dgm:adjLst/>
        </dgm:shape>
        <dgm:presOf/>
        <dgm:constrLst/>
        <dgm:ruleLst/>
      </dgm:layoutNode>
      <dgm:layoutNode name="rect1" styleLbl="alignAcc1">
        <dgm:alg type="sp"/>
        <dgm:shape xmlns:r="http://schemas.openxmlformats.org/officeDocument/2006/relationships" type="rect" r:blip="">
          <dgm:adjLst/>
        </dgm:shape>
        <dgm:presOf axis="self"/>
        <dgm:constrLst/>
        <dgm:ruleLst/>
      </dgm:layoutNode>
    </dgm:forEach>
    <dgm:forEach name="Name26" axis="ch" ptType="node" st="2" cnt="1">
      <dgm:layoutNode name="vertSpace2">
        <dgm:alg type="sp"/>
        <dgm:shape xmlns:r="http://schemas.openxmlformats.org/officeDocument/2006/relationships" type="rect" r:blip="" hideGeom="1">
          <dgm:adjLst/>
        </dgm:shape>
        <dgm:presOf/>
        <dgm:constrLst/>
        <dgm:ruleLst/>
      </dgm:layoutNode>
      <dgm:layoutNode name="circle2" styleLbl="node1">
        <dgm:alg type="sp"/>
        <dgm:choose name="Name27">
          <dgm:if name="Name28" func="var" arg="dir" op="equ" val="norm">
            <dgm:shape xmlns:r="http://schemas.openxmlformats.org/officeDocument/2006/relationships" type="pie" r:blip="">
              <dgm:adjLst>
                <dgm:adj idx="1" val="90"/>
                <dgm:adj idx="2" val="270"/>
              </dgm:adjLst>
            </dgm:shape>
          </dgm:if>
          <dgm:else name="Name29">
            <dgm:shape xmlns:r="http://schemas.openxmlformats.org/officeDocument/2006/relationships" type="pie" r:blip="">
              <dgm:adjLst>
                <dgm:adj idx="1" val="270"/>
                <dgm:adj idx="2" val="90"/>
              </dgm:adjLst>
            </dgm:shape>
          </dgm:else>
        </dgm:choose>
        <dgm:presOf/>
        <dgm:constrLst/>
        <dgm:ruleLst/>
      </dgm:layoutNode>
      <dgm:layoutNode name="rect2" styleLbl="alignAcc1">
        <dgm:alg type="sp"/>
        <dgm:shape xmlns:r="http://schemas.openxmlformats.org/officeDocument/2006/relationships" type="rect" r:blip="">
          <dgm:adjLst/>
        </dgm:shape>
        <dgm:presOf axis="self"/>
        <dgm:constrLst/>
        <dgm:ruleLst/>
      </dgm:layoutNode>
    </dgm:forEach>
    <dgm:forEach name="Name30" axis="ch" ptType="node" st="3" cnt="1">
      <dgm:layoutNode name="vertSpace3">
        <dgm:alg type="sp"/>
        <dgm:shape xmlns:r="http://schemas.openxmlformats.org/officeDocument/2006/relationships" type="rect" r:blip="" hideGeom="1">
          <dgm:adjLst/>
        </dgm:shape>
        <dgm:presOf/>
        <dgm:constrLst/>
        <dgm:ruleLst/>
      </dgm:layoutNode>
      <dgm:layoutNode name="circle3" styleLbl="node1">
        <dgm:alg type="sp"/>
        <dgm:choose name="Name31">
          <dgm:if name="Name32" func="var" arg="dir" op="equ" val="norm">
            <dgm:shape xmlns:r="http://schemas.openxmlformats.org/officeDocument/2006/relationships" type="pie" r:blip="">
              <dgm:adjLst>
                <dgm:adj idx="1" val="90"/>
                <dgm:adj idx="2" val="270"/>
              </dgm:adjLst>
            </dgm:shape>
          </dgm:if>
          <dgm:else name="Name33">
            <dgm:shape xmlns:r="http://schemas.openxmlformats.org/officeDocument/2006/relationships" type="pie" r:blip="">
              <dgm:adjLst>
                <dgm:adj idx="1" val="270"/>
                <dgm:adj idx="2" val="90"/>
              </dgm:adjLst>
            </dgm:shape>
          </dgm:else>
        </dgm:choose>
        <dgm:presOf/>
        <dgm:constrLst/>
        <dgm:ruleLst/>
      </dgm:layoutNode>
      <dgm:layoutNode name="rect3" styleLbl="alignAcc1">
        <dgm:alg type="sp"/>
        <dgm:shape xmlns:r="http://schemas.openxmlformats.org/officeDocument/2006/relationships" type="rect" r:blip="">
          <dgm:adjLst/>
        </dgm:shape>
        <dgm:presOf axis="self"/>
        <dgm:constrLst/>
        <dgm:ruleLst/>
      </dgm:layoutNode>
    </dgm:forEach>
    <dgm:forEach name="Name34" axis="ch" ptType="node" st="4" cnt="1">
      <dgm:layoutNode name="vertSpace4">
        <dgm:alg type="sp"/>
        <dgm:shape xmlns:r="http://schemas.openxmlformats.org/officeDocument/2006/relationships" type="rect" r:blip="" hideGeom="1">
          <dgm:adjLst/>
        </dgm:shape>
        <dgm:presOf/>
        <dgm:constrLst/>
        <dgm:ruleLst/>
      </dgm:layoutNode>
      <dgm:layoutNode name="circle4" styleLbl="node1">
        <dgm:alg type="sp"/>
        <dgm:choose name="Name35">
          <dgm:if name="Name36" func="var" arg="dir" op="equ" val="norm">
            <dgm:shape xmlns:r="http://schemas.openxmlformats.org/officeDocument/2006/relationships" type="pie" r:blip="">
              <dgm:adjLst>
                <dgm:adj idx="1" val="90"/>
                <dgm:adj idx="2" val="270"/>
              </dgm:adjLst>
            </dgm:shape>
          </dgm:if>
          <dgm:else name="Name37">
            <dgm:shape xmlns:r="http://schemas.openxmlformats.org/officeDocument/2006/relationships" type="pie" r:blip="">
              <dgm:adjLst>
                <dgm:adj idx="1" val="270"/>
                <dgm:adj idx="2" val="90"/>
              </dgm:adjLst>
            </dgm:shape>
          </dgm:else>
        </dgm:choose>
        <dgm:presOf/>
        <dgm:constrLst/>
        <dgm:ruleLst/>
      </dgm:layoutNode>
      <dgm:layoutNode name="rect4" styleLbl="alignAcc1">
        <dgm:alg type="sp"/>
        <dgm:shape xmlns:r="http://schemas.openxmlformats.org/officeDocument/2006/relationships" type="rect" r:blip="">
          <dgm:adjLst/>
        </dgm:shape>
        <dgm:presOf axis="self"/>
        <dgm:constrLst/>
        <dgm:ruleLst/>
      </dgm:layoutNode>
    </dgm:forEach>
    <dgm:forEach name="Name38" axis="ch" ptType="node" st="5" cnt="1">
      <dgm:layoutNode name="vertSpace5">
        <dgm:alg type="sp"/>
        <dgm:shape xmlns:r="http://schemas.openxmlformats.org/officeDocument/2006/relationships" type="rect" r:blip="" hideGeom="1">
          <dgm:adjLst/>
        </dgm:shape>
        <dgm:presOf/>
        <dgm:constrLst/>
        <dgm:ruleLst/>
      </dgm:layoutNode>
      <dgm:layoutNode name="circle5" styleLbl="node1">
        <dgm:alg type="sp"/>
        <dgm:choose name="Name39">
          <dgm:if name="Name40" func="var" arg="dir" op="equ" val="norm">
            <dgm:shape xmlns:r="http://schemas.openxmlformats.org/officeDocument/2006/relationships" type="pie" r:blip="">
              <dgm:adjLst>
                <dgm:adj idx="1" val="90"/>
                <dgm:adj idx="2" val="270"/>
              </dgm:adjLst>
            </dgm:shape>
          </dgm:if>
          <dgm:else name="Name41">
            <dgm:shape xmlns:r="http://schemas.openxmlformats.org/officeDocument/2006/relationships" type="pie" r:blip="">
              <dgm:adjLst>
                <dgm:adj idx="1" val="270"/>
                <dgm:adj idx="2" val="90"/>
              </dgm:adjLst>
            </dgm:shape>
          </dgm:else>
        </dgm:choose>
        <dgm:presOf/>
        <dgm:constrLst/>
        <dgm:ruleLst/>
      </dgm:layoutNode>
      <dgm:layoutNode name="rect5" styleLbl="alignAcc1">
        <dgm:alg type="sp"/>
        <dgm:shape xmlns:r="http://schemas.openxmlformats.org/officeDocument/2006/relationships" type="rect" r:blip="">
          <dgm:adjLst/>
        </dgm:shape>
        <dgm:presOf axis="self"/>
        <dgm:constrLst/>
        <dgm:ruleLst/>
      </dgm:layoutNode>
    </dgm:forEach>
    <dgm:forEach name="Name42" axis="ch" ptType="node" st="6" cnt="1">
      <dgm:layoutNode name="vertSpace6">
        <dgm:alg type="sp"/>
        <dgm:shape xmlns:r="http://schemas.openxmlformats.org/officeDocument/2006/relationships" type="rect" r:blip="" hideGeom="1">
          <dgm:adjLst/>
        </dgm:shape>
        <dgm:presOf/>
        <dgm:constrLst/>
        <dgm:ruleLst/>
      </dgm:layoutNode>
      <dgm:layoutNode name="circle6" styleLbl="node1">
        <dgm:alg type="sp"/>
        <dgm:choose name="Name43">
          <dgm:if name="Name44" func="var" arg="dir" op="equ" val="norm">
            <dgm:shape xmlns:r="http://schemas.openxmlformats.org/officeDocument/2006/relationships" type="pie" r:blip="">
              <dgm:adjLst>
                <dgm:adj idx="1" val="90"/>
                <dgm:adj idx="2" val="270"/>
              </dgm:adjLst>
            </dgm:shape>
          </dgm:if>
          <dgm:else name="Name45">
            <dgm:shape xmlns:r="http://schemas.openxmlformats.org/officeDocument/2006/relationships" type="pie" r:blip="">
              <dgm:adjLst>
                <dgm:adj idx="1" val="270"/>
                <dgm:adj idx="2" val="90"/>
              </dgm:adjLst>
            </dgm:shape>
          </dgm:else>
        </dgm:choose>
        <dgm:presOf/>
        <dgm:constrLst/>
        <dgm:ruleLst/>
      </dgm:layoutNode>
      <dgm:layoutNode name="rect6" styleLbl="alignAcc1">
        <dgm:alg type="sp"/>
        <dgm:shape xmlns:r="http://schemas.openxmlformats.org/officeDocument/2006/relationships" type="rect" r:blip="">
          <dgm:adjLst/>
        </dgm:shape>
        <dgm:presOf axis="self"/>
        <dgm:constrLst/>
        <dgm:ruleLst/>
      </dgm:layoutNode>
    </dgm:forEach>
    <dgm:forEach name="Name46" axis="ch" ptType="node" st="7" cnt="1">
      <dgm:layoutNode name="vertSpace7">
        <dgm:alg type="sp"/>
        <dgm:shape xmlns:r="http://schemas.openxmlformats.org/officeDocument/2006/relationships" type="rect" r:blip="" hideGeom="1">
          <dgm:adjLst/>
        </dgm:shape>
        <dgm:presOf/>
        <dgm:constrLst/>
        <dgm:ruleLst/>
      </dgm:layoutNode>
      <dgm:layoutNode name="circle7" styleLbl="node1">
        <dgm:alg type="sp"/>
        <dgm:choose name="Name47">
          <dgm:if name="Name48" func="var" arg="dir" op="equ" val="norm">
            <dgm:shape xmlns:r="http://schemas.openxmlformats.org/officeDocument/2006/relationships" type="pie" r:blip="">
              <dgm:adjLst>
                <dgm:adj idx="1" val="90"/>
                <dgm:adj idx="2" val="270"/>
              </dgm:adjLst>
            </dgm:shape>
          </dgm:if>
          <dgm:else name="Name49">
            <dgm:shape xmlns:r="http://schemas.openxmlformats.org/officeDocument/2006/relationships" type="pie" r:blip="">
              <dgm:adjLst>
                <dgm:adj idx="1" val="270"/>
                <dgm:adj idx="2" val="90"/>
              </dgm:adjLst>
            </dgm:shape>
          </dgm:else>
        </dgm:choose>
        <dgm:presOf/>
        <dgm:constrLst/>
        <dgm:ruleLst/>
      </dgm:layoutNode>
      <dgm:layoutNode name="rect7" styleLbl="alignAcc1">
        <dgm:alg type="sp"/>
        <dgm:shape xmlns:r="http://schemas.openxmlformats.org/officeDocument/2006/relationships" type="rect" r:blip="">
          <dgm:adjLst/>
        </dgm:shape>
        <dgm:presOf axis="self"/>
        <dgm:constrLst/>
        <dgm:ruleLst/>
      </dgm:layoutNode>
    </dgm:forEach>
    <dgm:forEach name="Name50" axis="ch" ptType="node" cnt="1">
      <dgm:choose name="Name51">
        <dgm:if name="Name52" axis="root des" ptType="all node" func="maxDepth" op="gte" val="2">
          <dgm:layoutNode name="rect1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1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3">
          <dgm:layoutNode name="rect1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4" axis="ch" ptType="node" st="2" cnt="1">
      <dgm:choose name="Name55">
        <dgm:if name="Name56" axis="root des" ptType="all node" func="maxDepth" op="gte" val="2">
          <dgm:layoutNode name="rect2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2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7">
          <dgm:layoutNode name="rect2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8" axis="ch" ptType="node" st="3" cnt="1">
      <dgm:choose name="Name59">
        <dgm:if name="Name60" axis="root des" ptType="all node" func="maxDepth" op="gte" val="2">
          <dgm:layoutNode name="rect3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3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1">
          <dgm:layoutNode name="rect3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2" axis="ch" ptType="node" st="4" cnt="1">
      <dgm:choose name="Name63">
        <dgm:if name="Name64" axis="root des" ptType="all node" func="maxDepth" op="gte" val="2">
          <dgm:layoutNode name="rect4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4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5">
          <dgm:layoutNode name="rect4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6" axis="ch" ptType="node" st="5" cnt="1">
      <dgm:choose name="Name67">
        <dgm:if name="Name68" axis="root des" ptType="all node" func="maxDepth" op="gte" val="2">
          <dgm:layoutNode name="rect5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5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9">
          <dgm:layoutNode name="rect5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0" axis="ch" ptType="node" st="6" cnt="1">
      <dgm:choose name="Name71">
        <dgm:if name="Name72" axis="root des" ptType="all node" func="maxDepth" op="gte" val="2">
          <dgm:layoutNode name="rect6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6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3">
          <dgm:layoutNode name="rect6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4" axis="ch" ptType="node" st="7" cnt="1">
      <dgm:choose name="Name75">
        <dgm:if name="Name76" axis="root des" ptType="all node" func="maxDepth" op="gte" val="2">
          <dgm:layoutNode name="rect7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7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7">
          <dgm:layoutNode name="rect7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layoutNode>
</dgm:layoutDef>
</file>

<file path=ppt/diagrams/layout12.xml><?xml version="1.0" encoding="utf-8"?>
<dgm:layoutDef xmlns:dgm="http://schemas.openxmlformats.org/drawingml/2006/diagram" xmlns:a="http://schemas.openxmlformats.org/drawingml/2006/main" uniqueId="urn:microsoft.com/office/officeart/2008/layout/AlternatingHexagons">
  <dgm:title val=""/>
  <dgm:desc val=""/>
  <dgm:catLst>
    <dgm:cat type="list" pri="15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1" destOrd="0"/>
        <dgm:cxn modelId="32" srcId="30" destId="31" srcOrd="0"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chMax/>
      <dgm:chPref/>
      <dgm:dir/>
      <dgm:animLvl val="lvl"/>
    </dgm:varLst>
    <dgm:alg type="lin">
      <dgm:param type="linDir" val="fromT"/>
    </dgm:alg>
    <dgm:shape xmlns:r="http://schemas.openxmlformats.org/officeDocument/2006/relationships" r:blip="">
      <dgm:adjLst/>
    </dgm:shape>
    <dgm:constrLst>
      <dgm:constr type="primFontSz" for="des" forName="Parent1" val="65"/>
      <dgm:constr type="primFontSz" for="des" forName="Childtext1" refType="primFontSz" refFor="des" refForName="Parent1" op="lte"/>
      <dgm:constr type="w" for="ch" forName="composite" refType="w"/>
      <dgm:constr type="h" for="ch" forName="composite" refType="h"/>
      <dgm:constr type="h" for="ch" forName="spaceBetweenRectangles" refType="w" refFor="ch" refForName="composite" fact="-0.042"/>
      <dgm:constr type="sp" refType="h" refFor="ch" refForName="composite" op="equ" fact="0.1"/>
    </dgm:constrLst>
    <dgm:forEach name="nodesForEach" axis="ch" ptType="node">
      <dgm:layoutNode name="composite">
        <dgm:alg type="composite">
          <dgm:param type="ar" val="3.6"/>
        </dgm:alg>
        <dgm:shape xmlns:r="http://schemas.openxmlformats.org/officeDocument/2006/relationships" r:blip="">
          <dgm:adjLst/>
        </dgm:shape>
        <dgm:choose name="Name1">
          <dgm:if name="Name2" func="var" arg="dir" op="equ" val="norm">
            <dgm:choose name="Name3">
              <dgm:if name="Name4" axis="self" ptType="node" func="posOdd" op="equ" val="1">
                <dgm:constrLst>
                  <dgm:constr type="l" for="ch" forName="Accent1" refType="w" fact="0.18"/>
                  <dgm:constr type="t" for="ch" forName="Accent1" refType="h" fact="0"/>
                  <dgm:constr type="h" for="ch" forName="Accent1" refType="h"/>
                  <dgm:constr type="w" for="ch" forName="Accent1" refType="h" fact="0.87"/>
                  <dgm:constr type="l" for="ch" forName="Accent1Text" refType="w" fact="0.18"/>
                  <dgm:constr type="t" for="ch" forName="Accent1Text" refType="h" fact="0"/>
                  <dgm:constr type="h" for="ch" forName="Accent1Text" refType="h"/>
                  <dgm:constr type="w" for="ch" forName="Accent1Text" refType="h" fact="0.87"/>
                  <dgm:constr type="l" for="ch" forName="Parent1" refType="w" fact="0.441"/>
                  <dgm:constr type="t" for="ch" forName="Parent1" refType="h" fact="0"/>
                  <dgm:constr type="h" for="ch" forName="Parent1" refType="h"/>
                  <dgm:constr type="w" for="ch" forName="Parent1" refType="h" fact="0.87"/>
                  <dgm:constr type="l" for="ch" forName="Childtext1" refType="w" fact="0.69"/>
                  <dgm:constr type="t" for="ch" forName="Childtext1" refType="h" fact="0.2"/>
                  <dgm:constr type="w" for="ch" forName="Childtext1" refType="w" fact="0.31"/>
                  <dgm:constr type="h" for="ch" forName="Childtext1" refType="h" fact="0.6"/>
                  <dgm:constr type="l" for="ch" forName="BalanceSpacing" refType="w" fact="0"/>
                  <dgm:constr type="t" for="ch" forName="BalanceSpacing" refType="h" fact="0"/>
                  <dgm:constr type="w" for="ch" forName="BalanceSpacing" refType="w"/>
                  <dgm:constr type="h" for="ch" forName="BalanceSpacing" refType="h" fact="0.1"/>
                  <dgm:constr type="l" for="ch" forName="BalanceSpacing1" refType="w" fact="0.69"/>
                  <dgm:constr type="t" for="ch" forName="BalanceSpacing1" refType="h" fact="0.2"/>
                  <dgm:constr type="w" for="ch" forName="BalanceSpacing1" refType="w" fact="0.31"/>
                  <dgm:constr type="h" for="ch" forName="BalanceSpacing1" refType="h" fact="0.6"/>
                </dgm:constrLst>
              </dgm:if>
              <dgm:else name="Name5">
                <dgm:constrLst>
                  <dgm:constr type="l" for="ch" forName="Accent1" refType="w" fact="0.571"/>
                  <dgm:constr type="t" for="ch" forName="Accent1" refType="h" fact="0"/>
                  <dgm:constr type="h" for="ch" forName="Accent1" refType="h"/>
                  <dgm:constr type="w" for="ch" forName="Accent1" refType="h" fact="0.87"/>
                  <dgm:constr type="l" for="ch" forName="Accent1Text" refType="w" fact="0.571"/>
                  <dgm:constr type="t" for="ch" forName="Accent1Text" refType="h" fact="0"/>
                  <dgm:constr type="h" for="ch" forName="Accent1Text" refType="h"/>
                  <dgm:constr type="w" for="ch" forName="Accent1Text" refType="h" fact="0.87"/>
                  <dgm:constr type="l" for="ch" forName="Parent1" refType="w" fact="0.31"/>
                  <dgm:constr type="t" for="ch" forName="Parent1" refType="h" fact="0"/>
                  <dgm:constr type="h" for="ch" forName="Parent1" refType="h"/>
                  <dgm:constr type="w" for="ch" forName="Parent1" refType="h" fact="0.87"/>
                  <dgm:constr type="l" for="ch" forName="Childtext1" refType="w" fact="0"/>
                  <dgm:constr type="t" for="ch" forName="Childtext1" refType="h" fact="0.2"/>
                  <dgm:constr type="w" for="ch" forName="Childtext1" refType="w" fact="0.3"/>
                  <dgm:constr type="h" for="ch" forName="Childtext1" refType="h" fact="0.6"/>
                  <dgm:constr type="l" for="ch" forName="BalanceSpacing" refType="w" fact="0.82"/>
                  <dgm:constr type="t" for="ch" forName="BalanceSpacing" refType="h" fact="0"/>
                  <dgm:constr type="w" for="ch" forName="BalanceSpacing" refType="w" fact="0.18"/>
                  <dgm:constr type="h" for="ch" forName="BalanceSpacing" refType="h"/>
                  <dgm:constr type="l" for="ch" forName="BalanceSpacing1" refType="w" fact="0"/>
                  <dgm:constr type="t" for="ch" forName="BalanceSpacing1" refType="h" fact="0.2"/>
                  <dgm:constr type="w" for="ch" forName="BalanceSpacing1" refType="w" fact="0.3"/>
                  <dgm:constr type="h" for="ch" forName="BalanceSpacing1" refType="h" fact="0.6"/>
                </dgm:constrLst>
              </dgm:else>
            </dgm:choose>
          </dgm:if>
          <dgm:else name="Name6">
            <dgm:choose name="Name7">
              <dgm:if name="Name8" axis="self" ptType="node" func="posOdd" op="equ" val="1">
                <dgm:constrLst>
                  <dgm:constr type="l" for="ch" forName="Accent1" refType="w" fact="0.571"/>
                  <dgm:constr type="t" for="ch" forName="Accent1" refType="h" fact="0"/>
                  <dgm:constr type="h" for="ch" forName="Accent1" refType="h"/>
                  <dgm:constr type="w" for="ch" forName="Accent1" refType="h" fact="0.87"/>
                  <dgm:constr type="l" for="ch" forName="Accent1Text" refType="w" fact="0.571"/>
                  <dgm:constr type="t" for="ch" forName="Accent1Text" refType="h" fact="0"/>
                  <dgm:constr type="h" for="ch" forName="Accent1Text" refType="h"/>
                  <dgm:constr type="w" for="ch" forName="Accent1Text" refType="h" fact="0.87"/>
                  <dgm:constr type="l" for="ch" forName="Parent1" refType="w" fact="0.31"/>
                  <dgm:constr type="t" for="ch" forName="Parent1" refType="h" fact="0"/>
                  <dgm:constr type="h" for="ch" forName="Parent1" refType="h"/>
                  <dgm:constr type="w" for="ch" forName="Parent1" refType="h" fact="0.87"/>
                  <dgm:constr type="l" for="ch" forName="Childtext1" refType="w" fact="0"/>
                  <dgm:constr type="t" for="ch" forName="Childtext1" refType="h" fact="0.2"/>
                  <dgm:constr type="w" for="ch" forName="Childtext1" refType="w" fact="0.3"/>
                  <dgm:constr type="h" for="ch" forName="Childtext1" refType="h" fact="0.6"/>
                  <dgm:constr type="l" for="ch" forName="BalanceSpacing" refType="w" fact="0.82"/>
                  <dgm:constr type="t" for="ch" forName="BalanceSpacing" refType="h" fact="0"/>
                  <dgm:constr type="w" for="ch" forName="BalanceSpacing" refType="w" fact="0.18"/>
                  <dgm:constr type="h" for="ch" forName="BalanceSpacing" refType="h"/>
                </dgm:constrLst>
              </dgm:if>
              <dgm:else name="Name9">
                <dgm:constrLst>
                  <dgm:constr type="l" for="ch" forName="Accent1" refType="w" fact="0.18"/>
                  <dgm:constr type="t" for="ch" forName="Accent1" refType="h" fact="0"/>
                  <dgm:constr type="h" for="ch" forName="Accent1" refType="h"/>
                  <dgm:constr type="w" for="ch" forName="Accent1" refType="h" fact="0.87"/>
                  <dgm:constr type="l" for="ch" forName="Accent1Text" refType="w" fact="0.18"/>
                  <dgm:constr type="t" for="ch" forName="Accent1Text" refType="h" fact="0"/>
                  <dgm:constr type="h" for="ch" forName="Accent1Text" refType="h"/>
                  <dgm:constr type="w" for="ch" forName="Accent1Text" refType="h" fact="0.87"/>
                  <dgm:constr type="l" for="ch" forName="Parent1" refType="w" fact="0.441"/>
                  <dgm:constr type="t" for="ch" forName="Parent1" refType="h" fact="0"/>
                  <dgm:constr type="h" for="ch" forName="Parent1" refType="h"/>
                  <dgm:constr type="w" for="ch" forName="Parent1" refType="h" fact="0.87"/>
                  <dgm:constr type="l" for="ch" forName="Childtext1" refType="w" fact="0.69"/>
                  <dgm:constr type="t" for="ch" forName="Childtext1" refType="h" fact="0.2"/>
                  <dgm:constr type="w" for="ch" forName="Childtext1" refType="w" fact="0.31"/>
                  <dgm:constr type="h" for="ch" forName="Childtext1" refType="h" fact="0.6"/>
                  <dgm:constr type="l" for="ch" forName="BalanceSpacing" refType="w" fact="0"/>
                  <dgm:constr type="t" for="ch" forName="BalanceSpacing" refType="h" fact="0"/>
                  <dgm:constr type="w" for="ch" forName="BalanceSpacing" refType="w" fact="0.18"/>
                  <dgm:constr type="h" for="ch" forName="BalanceSpacing" refType="h"/>
                </dgm:constrLst>
              </dgm:else>
            </dgm:choose>
          </dgm:else>
        </dgm:choose>
        <dgm:layoutNode name="Parent1" styleLbl="node1">
          <dgm:varLst>
            <dgm:chMax val="1"/>
            <dgm:chPref val="1"/>
            <dgm:bulletEnabled val="1"/>
          </dgm:varLst>
          <dgm:alg type="tx"/>
          <dgm:shape xmlns:r="http://schemas.openxmlformats.org/officeDocument/2006/relationships" rot="90" type="hexagon" r:blip="">
            <dgm:adjLst>
              <dgm:adj idx="1" val="0.25"/>
              <dgm:adj idx="2" val="1.1547"/>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Childtext1" styleLbl="revTx">
          <dgm:varLst>
            <dgm:chMax val="0"/>
            <dgm:chPref val="0"/>
            <dgm:bulletEnabled val="1"/>
          </dgm:varLst>
          <dgm:choose name="Name10">
            <dgm:if name="Name11" func="var" arg="dir" op="equ" val="norm">
              <dgm:choose name="Name12">
                <dgm:if name="Name13" axis="self" ptType="node" func="posOdd" op="equ" val="1">
                  <dgm:alg type="tx">
                    <dgm:param type="parTxLTRAlign" val="l"/>
                  </dgm:alg>
                </dgm:if>
                <dgm:else name="Name14">
                  <dgm:alg type="tx">
                    <dgm:param type="parTxLTRAlign" val="r"/>
                  </dgm:alg>
                </dgm:else>
              </dgm:choose>
            </dgm:if>
            <dgm:else name="Name15">
              <dgm:choose name="Name16">
                <dgm:if name="Name17" axis="self" ptType="node" func="posOdd" op="equ" val="1">
                  <dgm:alg type="tx">
                    <dgm:param type="parTxLTRAlign" val="r"/>
                  </dgm:alg>
                </dgm:if>
                <dgm:else name="Name18">
                  <dgm:alg type="tx">
                    <dgm:param type="parTxLTRAlign" val="l"/>
                  </dgm:alg>
                </dgm:else>
              </dgm:choose>
            </dgm:else>
          </dgm:choose>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BalanceSpacing">
          <dgm:alg type="sp"/>
          <dgm:shape xmlns:r="http://schemas.openxmlformats.org/officeDocument/2006/relationships" r:blip="">
            <dgm:adjLst/>
          </dgm:shape>
        </dgm:layoutNode>
        <dgm:layoutNode name="BalanceSpacing1">
          <dgm:alg type="sp"/>
          <dgm:shape xmlns:r="http://schemas.openxmlformats.org/officeDocument/2006/relationships" r:blip="">
            <dgm:adjLst/>
          </dgm:shape>
        </dgm:layoutNode>
        <dgm:forEach name="Name19" axis="followSib" ptType="sibTrans" hideLastTrans="0" cnt="1">
          <dgm:layoutNode name="Accent1Text" styleLbl="node1">
            <dgm:alg type="tx"/>
            <dgm:shape xmlns:r="http://schemas.openxmlformats.org/officeDocument/2006/relationships" rot="90" type="hexagon" r:blip="">
              <dgm:adjLst>
                <dgm:adj idx="1" val="0.25"/>
                <dgm:adj idx="2" val="1.1547"/>
              </dgm:adjLst>
            </dgm:shape>
            <dgm:presOf axis="self" ptType="sibTrans"/>
            <dgm:constrLst>
              <dgm:constr type="lMarg"/>
              <dgm:constr type="rMarg"/>
              <dgm:constr type="tMarg"/>
              <dgm:constr type="bMarg"/>
            </dgm:constrLst>
            <dgm:ruleLst>
              <dgm:rule type="primFontSz" val="5" fact="NaN" max="NaN"/>
            </dgm:ruleLst>
          </dgm:layoutNode>
        </dgm:forEach>
      </dgm:layoutNode>
      <dgm:forEach name="Name2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13.xml><?xml version="1.0" encoding="utf-8"?>
<dgm:layoutDef xmlns:dgm="http://schemas.openxmlformats.org/drawingml/2006/diagram" xmlns:a="http://schemas.openxmlformats.org/drawingml/2006/main" uniqueId="urn:microsoft.com/office/officeart/2005/8/layout/hierarchy2">
  <dgm:title val=""/>
  <dgm:desc val=""/>
  <dgm:catLst>
    <dgm:cat type="hierarchy" pri="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diagram">
    <dgm:varLst>
      <dgm:chPref val="1"/>
      <dgm:dir/>
      <dgm:animOne val="branch"/>
      <dgm:animLvl val="lvl"/>
      <dgm:resizeHandles val="exact"/>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h" for="des" ptType="node" refType="h"/>
      <dgm:constr type="w" for="des" ptType="node" refType="h" refFor="des" refPtType="node" fact="2"/>
      <dgm:constr type="sibSp" refType="h" refFor="des" refPtType="node" op="equ" fact="0.15"/>
      <dgm:constr type="sibSp" for="des" forName="level2hierChild" refType="h" refFor="des" refPtType="node" op="equ" fact="0.15"/>
      <dgm:constr type="sibSp" for="des" forName="level3hierChild" refType="h" refFor="des" refPtType="node" op="equ" fact="0.15"/>
      <dgm:constr type="sp" for="des" forName="root1" refType="w" refFor="des" refPtType="node" fact="0.4"/>
      <dgm:constr type="sp" for="des" forName="root2" refType="sp" refFor="des" refForName="root1" op="equ"/>
      <dgm:constr type="primFontSz" for="des" ptType="node" op="equ" val="65"/>
      <dgm:constr type="primFontSz" for="des" forName="connTx" op="equ" val="55"/>
      <dgm:constr type="primFontSz" for="des" forName="connTx" refType="primFontSz" refFor="des" refPtType="node" op="lte" fact="0.8"/>
    </dgm:constrLst>
    <dgm:ruleLst/>
    <dgm:forEach name="Name3" axis="ch">
      <dgm:forEach name="Name4" axis="self" ptType="node">
        <dgm:layoutNode name="root1">
          <dgm:choose name="Name5">
            <dgm:if name="Name6" func="var" arg="dir" op="equ" val="norm">
              <dgm:alg type="hierRoot">
                <dgm:param type="hierAlign" val="lCtrCh"/>
              </dgm:alg>
            </dgm:if>
            <dgm:else name="Name7">
              <dgm:alg type="hierRoot">
                <dgm:param type="hierAlign" val="rCtrCh"/>
              </dgm:alg>
            </dgm:else>
          </dgm:choose>
          <dgm:shape xmlns:r="http://schemas.openxmlformats.org/officeDocument/2006/relationships" r:blip="">
            <dgm:adjLst/>
          </dgm:shape>
          <dgm:presOf/>
          <dgm:constrLst/>
          <dgm:ruleLst/>
          <dgm:layoutNode name="LevelOneTextNod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2hierChild">
            <dgm:choose name="Name8">
              <dgm:if name="Name9" func="var" arg="dir" op="equ" val="norm">
                <dgm:alg type="hierChild">
                  <dgm:param type="linDir" val="fromT"/>
                  <dgm:param type="chAlign" val="l"/>
                </dgm:alg>
              </dgm:if>
              <dgm:else name="Name10">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11" axis="self" ptType="parTrans" cnt="1">
                <dgm:layoutNode name="conn2-1">
                  <dgm:choose name="Name12">
                    <dgm:if name="Name13" func="var" arg="dir" op="equ" val="norm">
                      <dgm:alg type="conn">
                        <dgm:param type="dim" val="1D"/>
                        <dgm:param type="begPts" val="midR"/>
                        <dgm:param type="endPts" val="midL"/>
                        <dgm:param type="endSty" val="noArr"/>
                      </dgm:alg>
                    </dgm:if>
                    <dgm:else name="Name14">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5" axis="self" ptType="node">
                <dgm:layoutNode name="root2">
                  <dgm:choose name="Name16">
                    <dgm:if name="Name17" func="var" arg="dir" op="equ" val="norm">
                      <dgm:alg type="hierRoot">
                        <dgm:param type="hierAlign" val="lCtrCh"/>
                      </dgm:alg>
                    </dgm:if>
                    <dgm:else name="Name18">
                      <dgm:alg type="hierRoot">
                        <dgm:param type="hierAlign" val="rCtrCh"/>
                      </dgm:alg>
                    </dgm:else>
                  </dgm:choose>
                  <dgm:shape xmlns:r="http://schemas.openxmlformats.org/officeDocument/2006/relationships" r:blip="">
                    <dgm:adjLst/>
                  </dgm:shape>
                  <dgm:presOf/>
                  <dgm:constrLst/>
                  <dgm:ruleLst/>
                  <dgm:layoutNode name="LevelTwoTextNode">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3hierChild">
                    <dgm:choose name="Name19">
                      <dgm:if name="Name20" func="var" arg="dir" op="equ" val="norm">
                        <dgm:alg type="hierChild">
                          <dgm:param type="linDir" val="fromT"/>
                          <dgm:param type="chAlign" val="l"/>
                        </dgm:alg>
                      </dgm:if>
                      <dgm:else name="Name21">
                        <dgm:alg type="hierChild">
                          <dgm:param type="linDir" val="fromT"/>
                          <dgm:param type="chAlign" val="r"/>
                        </dgm:alg>
                      </dgm:else>
                    </dgm:choose>
                    <dgm:shape xmlns:r="http://schemas.openxmlformats.org/officeDocument/2006/relationships" r:blip="">
                      <dgm:adjLst/>
                    </dgm:shape>
                    <dgm:presOf/>
                    <dgm:constrLst/>
                    <dgm:ruleLst/>
                    <dgm:forEach name="Name22" ref="repeat"/>
                  </dgm:layoutNode>
                </dgm:layoutNode>
              </dgm:forEach>
            </dgm:forEach>
          </dgm:layoutNode>
        </dgm:layoutNode>
      </dgm:forEach>
    </dgm:forEach>
  </dgm:layoutNode>
</dgm:layoutDef>
</file>

<file path=ppt/diagrams/layout14.xml><?xml version="1.0" encoding="utf-8"?>
<dgm:layoutDef xmlns:dgm="http://schemas.openxmlformats.org/drawingml/2006/diagram" xmlns:a="http://schemas.openxmlformats.org/drawingml/2006/main" uniqueId="urn:microsoft.com/office/officeart/2005/8/layout/gear1">
  <dgm:title val=""/>
  <dgm:desc val=""/>
  <dgm:catLst>
    <dgm:cat type="relationship" pri="3000"/>
    <dgm:cat type="process" pri="28000"/>
    <dgm:cat type="cycle" pri="14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useDef="1">
    <dgm:dataModel>
      <dgm:ptLst/>
      <dgm:bg/>
      <dgm:whole/>
    </dgm:dataModel>
  </dgm:clrData>
  <dgm:layoutNode name="composite">
    <dgm:varLst>
      <dgm:chMax val="3"/>
      <dgm:animLvl val="lvl"/>
      <dgm:resizeHandles val="exact"/>
    </dgm:varLst>
    <dgm:alg type="composite">
      <dgm:param type="ar" val="1"/>
    </dgm:alg>
    <dgm:shape xmlns:r="http://schemas.openxmlformats.org/officeDocument/2006/relationships" r:blip="">
      <dgm:adjLst/>
    </dgm:shape>
    <dgm:presOf/>
    <dgm:choose name="Name0">
      <dgm:if name="Name1" axis="ch" ptType="node" func="cnt" op="lte" val="1">
        <dgm:constrLst>
          <dgm:constr type="primFontSz" for="ch" ptType="node" op="equ" val="65"/>
          <dgm:constr type="w" for="ch" forName="gear1" refType="w" fact="0.55"/>
          <dgm:constr type="h" for="ch" forName="gear1" refType="w" fact="0.55"/>
          <dgm:constr type="l" for="ch" forName="gear1" refType="w" fact="0.05"/>
          <dgm:constr type="t" for="ch" forName="gear1" refType="w" fact="0.05"/>
          <dgm:constr type="w" for="ch" forName="gear1srcNode" val="1"/>
          <dgm:constr type="h" for="ch" forName="gear1srcNode" val="1"/>
          <dgm:constr type="l" for="ch" forName="gear1srcNode" refType="w" fact="0.32"/>
          <dgm:constr type="t" for="ch" forName="gear1srcNode"/>
          <dgm:constr type="w" for="ch" forName="gear1dstNode" val="1"/>
          <dgm:constr type="h" for="ch" forName="gear1dstNode" val="1"/>
          <dgm:constr type="r" for="ch" forName="gear1dstNode" refType="w" fact="0.58"/>
          <dgm:constr type="t" for="ch" forName="gear1dstNode" refType="h" fact="0.55"/>
          <dgm:constr type="diam" for="des" forName="connector1" refType="w" refFor="ch" refForName="gear1" op="equ" fact="1.1"/>
          <dgm:constr type="h" for="des" forName="connector1" refType="w" refFor="ch" refForName="gear1" op="equ" fact="0.1"/>
          <dgm:constr type="w" for="ch" forName="gear1ch" refType="w" fact="0.35"/>
          <dgm:constr type="h" for="ch" forName="gear1ch" refType="w" refFor="ch" refForName="gear1ch" fact="0.6"/>
          <dgm:constr type="l" for="ch" forName="gear1ch"/>
          <dgm:constr type="b" for="ch" forName="gear1ch" refType="h" fact="0.6"/>
        </dgm:constrLst>
      </dgm:if>
      <dgm:if name="Name2" axis="ch" ptType="node" func="cnt" op="equ" val="2">
        <dgm:constrLst>
          <dgm:constr type="primFontSz" for="ch" ptType="node" op="equ" val="65"/>
          <dgm:constr type="w" for="ch" forName="gear1" refType="w" fact="0.55"/>
          <dgm:constr type="h" for="ch" forName="gear1" refType="w" fact="0.55"/>
          <dgm:constr type="l" for="ch" forName="gear1" refType="w" fact="0.45"/>
          <dgm:constr type="t" for="ch" forName="gear1" refType="w" fact="0.25"/>
          <dgm:constr type="w" for="ch" forName="gear1srcNode" val="1"/>
          <dgm:constr type="h" for="ch" forName="gear1srcNode" val="1"/>
          <dgm:constr type="l" for="ch" forName="gear1srcNode" refType="w" fact="0.72"/>
          <dgm:constr type="t" for="ch" forName="gear1srcNode" refType="w" fact="0.2"/>
          <dgm:constr type="w" for="ch" forName="gear1dstNode" val="1"/>
          <dgm:constr type="h" for="ch" forName="gear1dstNode" val="1"/>
          <dgm:constr type="r" for="ch" forName="gear1dstNode" refType="w" fact="0.98"/>
          <dgm:constr type="t" for="ch" forName="gear1dstNode" refType="h" fact="0.75"/>
          <dgm:constr type="diam" for="des" forName="connector1" refType="w" refFor="ch" refForName="gear1" op="equ" fact="1.1"/>
          <dgm:constr type="h" for="des" forName="connector1" refType="w" refFor="ch" refForName="gear1" op="equ" fact="0.1"/>
          <dgm:constr type="w" for="ch" forName="gear1ch" refType="w" fact="0.35"/>
          <dgm:constr type="h" for="ch" forName="gear1ch" refType="w" refFor="ch" refForName="gear1ch" fact="0.6"/>
          <dgm:constr type="l" for="ch" forName="gear1ch" refType="w" fact="0.38"/>
          <dgm:constr type="b" for="ch" forName="gear1ch" refType="w" fact="0.8"/>
          <dgm:constr type="w" for="ch" forName="gear2" refType="w" fact="0.4"/>
          <dgm:constr type="h" for="ch" forName="gear2" refType="w" fact="0.4"/>
          <dgm:constr type="l" for="ch" forName="gear2" refType="w" fact="0.13"/>
          <dgm:constr type="t" for="ch" forName="gear2" refType="w" fact="0.12"/>
          <dgm:constr type="w" for="ch" forName="gear2srcNode" val="1"/>
          <dgm:constr type="h" for="ch" forName="gear2srcNode" val="1"/>
          <dgm:constr type="l" for="ch" forName="gear2srcNode" refType="w" fact="0.23"/>
          <dgm:constr type="t" for="ch" forName="gear2srcNode" refType="w" fact="0.08"/>
          <dgm:constr type="w" for="ch" forName="gear2dstNode" val="1"/>
          <dgm:constr type="h" for="ch" forName="gear2dstNode" val="1"/>
          <dgm:constr type="l" for="ch" forName="gear2dstNode" refType="w" fact="0.1"/>
          <dgm:constr type="t" for="ch" forName="gear2dstNode" refType="h" fact="0.33"/>
          <dgm:constr type="diam" for="des" forName="connector2" refType="w" refFor="ch" refForName="gear2" op="equ" fact="-1.1"/>
          <dgm:constr type="h" for="des" forName="connector2" refType="w" refFor="ch" refForName="gear1" op="equ" fact="0.1"/>
          <dgm:constr type="w" for="ch" forName="gear2ch" refType="w" fact="0.35"/>
          <dgm:constr type="h" for="ch" forName="gear2ch" refType="w" refFor="ch" refForName="gear2ch" fact="0.6"/>
          <dgm:constr type="l" for="ch" forName="gear2ch" refType="w" fact="0.34"/>
          <dgm:constr type="t" for="ch" forName="gear2ch" refType="w" fact="0.04"/>
        </dgm:constrLst>
      </dgm:if>
      <dgm:else name="Name3">
        <dgm:constrLst>
          <dgm:constr type="primFontSz" for="ch" ptType="node" op="equ" val="65"/>
          <dgm:constr type="w" for="ch" forName="gear1" refType="w" fact="0.55"/>
          <dgm:constr type="h" for="ch" forName="gear1" refType="w" fact="0.55"/>
          <dgm:constr type="l" for="ch" forName="gear1" refType="w" fact="0.45"/>
          <dgm:constr type="t" for="ch" forName="gear1" refType="w" fact="0.45"/>
          <dgm:constr type="w" for="ch" forName="gear1srcNode" val="1"/>
          <dgm:constr type="h" for="ch" forName="gear1srcNode" val="1"/>
          <dgm:constr type="l" for="ch" forName="gear1srcNode" refType="w" fact="0.72"/>
          <dgm:constr type="t" for="ch" forName="gear1srcNode" refType="w" fact="0.4"/>
          <dgm:constr type="w" for="ch" forName="gear1dstNode" val="1"/>
          <dgm:constr type="h" for="ch" forName="gear1dstNode" val="1"/>
          <dgm:constr type="r" for="ch" forName="gear1dstNode" refType="w" fact="0.98"/>
          <dgm:constr type="t" for="ch" forName="gear1dstNode" refType="h" fact="0.95"/>
          <dgm:constr type="diam" for="des" forName="connector1" refType="w" refFor="ch" refForName="gear1" op="equ" fact="1.15"/>
          <dgm:constr type="h" for="des" forName="connector1" refType="w" refFor="ch" refForName="gear1" op="equ" fact="0.1"/>
          <dgm:constr type="w" for="ch" forName="gear1ch" refType="w" fact="0.35"/>
          <dgm:constr type="h" for="ch" forName="gear1ch" refType="w" refFor="ch" refForName="gear1ch" fact="0.6"/>
          <dgm:constr type="l" for="ch" forName="gear1ch" refType="w" fact="0.38"/>
          <dgm:constr type="b" for="ch" forName="gear1ch" refType="h"/>
          <dgm:constr type="w" for="ch" forName="gear2" refType="w" fact="0.4"/>
          <dgm:constr type="h" for="ch" forName="gear2" refType="w" fact="0.4"/>
          <dgm:constr type="l" for="ch" forName="gear2" refType="w" fact="0.13"/>
          <dgm:constr type="t" for="ch" forName="gear2" refType="w" fact="0.32"/>
          <dgm:constr type="w" for="ch" forName="gear2srcNode" val="1"/>
          <dgm:constr type="h" for="ch" forName="gear2srcNode" val="1"/>
          <dgm:constr type="l" for="ch" forName="gear2srcNode" refType="w" fact="0.23"/>
          <dgm:constr type="t" for="ch" forName="gear2srcNode" refType="w" fact="0.28"/>
          <dgm:constr type="w" for="ch" forName="gear2dstNode" val="1"/>
          <dgm:constr type="h" for="ch" forName="gear2dstNode" val="1"/>
          <dgm:constr type="l" for="ch" forName="gear2dstNode" refType="w" fact="0.1"/>
          <dgm:constr type="t" for="ch" forName="gear2dstNode" refType="h" fact="0.53"/>
          <dgm:constr type="diam" for="des" forName="connector2" refType="w" refFor="ch" refForName="gear2" op="equ" fact="-1.1"/>
          <dgm:constr type="h" for="des" forName="connector2" refType="w" refFor="ch" refForName="gear1" op="equ" fact="0.1"/>
          <dgm:constr type="w" for="ch" forName="gear2ch" refType="w" fact="0.35"/>
          <dgm:constr type="h" for="ch" forName="gear2ch" refType="w" refFor="ch" refForName="gear2ch" fact="0.6"/>
          <dgm:constr type="l" for="ch" forName="gear2ch"/>
          <dgm:constr type="t" for="ch" forName="gear2ch" refType="w" fact="0.58"/>
          <dgm:constr type="w" for="ch" forName="gear3" refType="w" fact="0.48"/>
          <dgm:constr type="h" for="ch" forName="gear3" refType="w" fact="0.48"/>
          <dgm:constr type="l" for="ch" forName="gear3" refType="w" fact="0.31"/>
          <dgm:constr type="t" for="ch" forName="gear3"/>
          <dgm:constr type="w" for="ch" forName="gear3tx" refType="w" fact="0.22"/>
          <dgm:constr type="h" for="ch" forName="gear3tx" refType="w" fact="0.22"/>
          <dgm:constr type="ctrX" for="ch" forName="gear3tx" refType="ctrX" refFor="ch" refForName="gear3"/>
          <dgm:constr type="ctrY" for="ch" forName="gear3tx" refType="ctrY" refFor="ch" refForName="gear3"/>
          <dgm:constr type="w" for="ch" forName="gear3srcNode" val="1"/>
          <dgm:constr type="h" for="ch" forName="gear3srcNode" val="1"/>
          <dgm:constr type="l" for="ch" forName="gear3srcNode" refType="w" fact="0.3"/>
          <dgm:constr type="t" for="ch" forName="gear3srcNode" refType="w" fact="0.25"/>
          <dgm:constr type="w" for="ch" forName="gear3dstNode" val="1"/>
          <dgm:constr type="h" for="ch" forName="gear3dstNode" val="1"/>
          <dgm:constr type="l" for="ch" forName="gear3dstNode" refType="w" fact="0.38"/>
          <dgm:constr type="t" for="ch" forName="gear3dstNode" refType="h" fact="0.05"/>
          <dgm:constr type="diam" for="des" forName="connector3" refType="w" refFor="ch" refForName="gear3" op="equ"/>
          <dgm:constr type="h" for="des" forName="connector3" refType="w" refFor="ch" refForName="gear1" op="equ" fact="0.1"/>
          <dgm:constr type="w" for="ch" forName="gear3ch" refType="w" fact="0.35"/>
          <dgm:constr type="h" for="ch" forName="gear3ch" refType="w" refFor="ch" refForName="gear3ch" fact="0.6"/>
          <dgm:constr type="l" for="ch" forName="gear3ch" refType="w" fact="0.65"/>
          <dgm:constr type="t" for="ch" forName="gear3ch" refType="h" fact="0.13"/>
        </dgm:constrLst>
      </dgm:else>
    </dgm:choose>
    <dgm:ruleLst/>
    <dgm:forEach name="Name4" axis="ch" ptType="node" cnt="1">
      <dgm:layoutNode name="gear1" styleLbl="node1">
        <dgm:varLst>
          <dgm:chMax val="1"/>
          <dgm:bulletEnabled val="1"/>
        </dgm:varLst>
        <dgm:alg type="tx">
          <dgm:param type="txAnchorVertCh" val="mid"/>
        </dgm:alg>
        <dgm:shape xmlns:r="http://schemas.openxmlformats.org/officeDocument/2006/relationships" type="gear9"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1srcNode">
        <dgm:alg type="sp"/>
        <dgm:shape xmlns:r="http://schemas.openxmlformats.org/officeDocument/2006/relationships" type="rect" r:blip="" hideGeom="1">
          <dgm:adjLst/>
        </dgm:shape>
        <dgm:presOf axis="self"/>
        <dgm:constrLst/>
        <dgm:ruleLst/>
      </dgm:layoutNode>
      <dgm:layoutNode name="gear1dstNode">
        <dgm:alg type="sp"/>
        <dgm:shape xmlns:r="http://schemas.openxmlformats.org/officeDocument/2006/relationships" type="rect" r:blip="" hideGeom="1">
          <dgm:adjLst/>
        </dgm:shape>
        <dgm:presOf axis="self"/>
        <dgm:constrLst/>
        <dgm:ruleLst/>
      </dgm:layoutNode>
      <dgm:choose name="Name5">
        <dgm:if name="Name6" axis="ch" ptType="node" func="cnt" op="gte" val="1">
          <dgm:layoutNode name="gear1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7"/>
      </dgm:choose>
    </dgm:forEach>
    <dgm:forEach name="Name8" axis="ch" ptType="node" st="2" cnt="1">
      <dgm:layoutNode name="gear2" styleLbl="node1">
        <dgm:varLst>
          <dgm:chMax val="1"/>
          <dgm:bulletEnabled val="1"/>
        </dgm:varLst>
        <dgm:alg type="tx">
          <dgm:param type="txAnchorVertCh" val="mid"/>
        </dgm:alg>
        <dgm:shape xmlns:r="http://schemas.openxmlformats.org/officeDocument/2006/relationships" type="gear6"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2srcNode">
        <dgm:alg type="sp"/>
        <dgm:shape xmlns:r="http://schemas.openxmlformats.org/officeDocument/2006/relationships" type="rect" r:blip="" hideGeom="1">
          <dgm:adjLst/>
        </dgm:shape>
        <dgm:presOf axis="self"/>
        <dgm:constrLst/>
        <dgm:ruleLst/>
      </dgm:layoutNode>
      <dgm:layoutNode name="gear2dstNode">
        <dgm:alg type="sp"/>
        <dgm:shape xmlns:r="http://schemas.openxmlformats.org/officeDocument/2006/relationships" type="rect" r:blip="" hideGeom="1">
          <dgm:adjLst/>
        </dgm:shape>
        <dgm:presOf axis="self"/>
        <dgm:constrLst/>
        <dgm:ruleLst/>
      </dgm:layoutNode>
      <dgm:choose name="Name9">
        <dgm:if name="Name10" axis="ch" ptType="node" func="cnt" op="gte" val="1">
          <dgm:layoutNode name="gear2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1"/>
      </dgm:choose>
    </dgm:forEach>
    <dgm:forEach name="Name12" axis="ch" ptType="node" st="3" cnt="1">
      <dgm:layoutNode name="gear3" styleLbl="node1">
        <dgm:alg type="sp"/>
        <dgm:shape xmlns:r="http://schemas.openxmlformats.org/officeDocument/2006/relationships" rot="-15" type="gear6" r:blip="">
          <dgm:adjLst/>
        </dgm:shape>
        <dgm:presOf axis="self"/>
        <dgm:constrLst/>
        <dgm:ruleLst/>
      </dgm:layoutNode>
      <dgm:layoutNode name="gear3tx" styleLbl="node1">
        <dgm:varLst>
          <dgm:chMax val="1"/>
          <dgm:bulletEnabled val="1"/>
        </dgm:varLst>
        <dgm:alg type="tx">
          <dgm:param type="txAnchorVertCh" val="mid"/>
        </dgm:alg>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3srcNode">
        <dgm:alg type="sp"/>
        <dgm:shape xmlns:r="http://schemas.openxmlformats.org/officeDocument/2006/relationships" type="rect" r:blip="" hideGeom="1">
          <dgm:adjLst/>
        </dgm:shape>
        <dgm:presOf axis="self"/>
        <dgm:constrLst/>
        <dgm:ruleLst/>
      </dgm:layoutNode>
      <dgm:layoutNode name="gear3dstNode">
        <dgm:alg type="sp"/>
        <dgm:shape xmlns:r="http://schemas.openxmlformats.org/officeDocument/2006/relationships" type="rect" r:blip="" hideGeom="1">
          <dgm:adjLst/>
        </dgm:shape>
        <dgm:presOf axis="self"/>
        <dgm:constrLst/>
        <dgm:ruleLst/>
      </dgm:layoutNode>
      <dgm:choose name="Name13">
        <dgm:if name="Name14" axis="ch" ptType="node" func="cnt" op="gte" val="1">
          <dgm:layoutNode name="gear3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5"/>
      </dgm:choose>
    </dgm:forEach>
    <dgm:forEach name="Name16" axis="ch" ptType="sibTrans" hideLastTrans="0" cnt="1">
      <dgm:layoutNode name="connector1" styleLbl="sibTrans2D1">
        <dgm:alg type="conn">
          <dgm:param type="connRout" val="curve"/>
          <dgm:param type="srcNode" val="gear1srcNode"/>
          <dgm:param type="dstNode" val="gear1dstNode"/>
          <dgm:param type="begPts" val="midR"/>
          <dgm:param type="endPts" val="tCtr"/>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forEach name="Name17" axis="ch" ptType="sibTrans" hideLastTrans="0" st="2" cnt="1">
      <dgm:layoutNode name="connector2" styleLbl="sibTrans2D1">
        <dgm:alg type="conn">
          <dgm:param type="connRout" val="curve"/>
          <dgm:param type="srcNode" val="gear2srcNode"/>
          <dgm:param type="dstNode" val="gear2dstNode"/>
          <dgm:param type="begPts" val="midL"/>
          <dgm:param type="endPts" val="midL"/>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forEach name="Name18" axis="ch" ptType="sibTrans" hideLastTrans="0" st="3" cnt="1">
      <dgm:layoutNode name="connector3" styleLbl="sibTrans2D1">
        <dgm:alg type="conn">
          <dgm:param type="connRout" val="curve"/>
          <dgm:param type="srcNode" val="gear3srcNode"/>
          <dgm:param type="dstNode" val="gear3dstNode"/>
          <dgm:param type="begPts" val="midL"/>
          <dgm:param type="endPts" val="midL"/>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layoutNode>
</dgm:layoutDef>
</file>

<file path=ppt/diagrams/layout15.xml><?xml version="1.0" encoding="utf-8"?>
<dgm:layoutDef xmlns:dgm="http://schemas.openxmlformats.org/drawingml/2006/diagram" xmlns:a="http://schemas.openxmlformats.org/drawingml/2006/main" uniqueId="urn:microsoft.com/office/officeart/2005/8/layout/gear1">
  <dgm:title val=""/>
  <dgm:desc val=""/>
  <dgm:catLst>
    <dgm:cat type="relationship" pri="3000"/>
    <dgm:cat type="process" pri="28000"/>
    <dgm:cat type="cycle" pri="14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useDef="1">
    <dgm:dataModel>
      <dgm:ptLst/>
      <dgm:bg/>
      <dgm:whole/>
    </dgm:dataModel>
  </dgm:clrData>
  <dgm:layoutNode name="composite">
    <dgm:varLst>
      <dgm:chMax val="3"/>
      <dgm:animLvl val="lvl"/>
      <dgm:resizeHandles val="exact"/>
    </dgm:varLst>
    <dgm:alg type="composite">
      <dgm:param type="ar" val="1"/>
    </dgm:alg>
    <dgm:shape xmlns:r="http://schemas.openxmlformats.org/officeDocument/2006/relationships" r:blip="">
      <dgm:adjLst/>
    </dgm:shape>
    <dgm:presOf/>
    <dgm:choose name="Name0">
      <dgm:if name="Name1" axis="ch" ptType="node" func="cnt" op="lte" val="1">
        <dgm:constrLst>
          <dgm:constr type="primFontSz" for="ch" ptType="node" op="equ" val="65"/>
          <dgm:constr type="w" for="ch" forName="gear1" refType="w" fact="0.55"/>
          <dgm:constr type="h" for="ch" forName="gear1" refType="w" fact="0.55"/>
          <dgm:constr type="l" for="ch" forName="gear1" refType="w" fact="0.05"/>
          <dgm:constr type="t" for="ch" forName="gear1" refType="w" fact="0.05"/>
          <dgm:constr type="w" for="ch" forName="gear1srcNode" val="1"/>
          <dgm:constr type="h" for="ch" forName="gear1srcNode" val="1"/>
          <dgm:constr type="l" for="ch" forName="gear1srcNode" refType="w" fact="0.32"/>
          <dgm:constr type="t" for="ch" forName="gear1srcNode"/>
          <dgm:constr type="w" for="ch" forName="gear1dstNode" val="1"/>
          <dgm:constr type="h" for="ch" forName="gear1dstNode" val="1"/>
          <dgm:constr type="r" for="ch" forName="gear1dstNode" refType="w" fact="0.58"/>
          <dgm:constr type="t" for="ch" forName="gear1dstNode" refType="h" fact="0.55"/>
          <dgm:constr type="diam" for="des" forName="connector1" refType="w" refFor="ch" refForName="gear1" op="equ" fact="1.1"/>
          <dgm:constr type="h" for="des" forName="connector1" refType="w" refFor="ch" refForName="gear1" op="equ" fact="0.1"/>
          <dgm:constr type="w" for="ch" forName="gear1ch" refType="w" fact="0.35"/>
          <dgm:constr type="h" for="ch" forName="gear1ch" refType="w" refFor="ch" refForName="gear1ch" fact="0.6"/>
          <dgm:constr type="l" for="ch" forName="gear1ch"/>
          <dgm:constr type="b" for="ch" forName="gear1ch" refType="h" fact="0.6"/>
        </dgm:constrLst>
      </dgm:if>
      <dgm:if name="Name2" axis="ch" ptType="node" func="cnt" op="equ" val="2">
        <dgm:constrLst>
          <dgm:constr type="primFontSz" for="ch" ptType="node" op="equ" val="65"/>
          <dgm:constr type="w" for="ch" forName="gear1" refType="w" fact="0.55"/>
          <dgm:constr type="h" for="ch" forName="gear1" refType="w" fact="0.55"/>
          <dgm:constr type="l" for="ch" forName="gear1" refType="w" fact="0.45"/>
          <dgm:constr type="t" for="ch" forName="gear1" refType="w" fact="0.25"/>
          <dgm:constr type="w" for="ch" forName="gear1srcNode" val="1"/>
          <dgm:constr type="h" for="ch" forName="gear1srcNode" val="1"/>
          <dgm:constr type="l" for="ch" forName="gear1srcNode" refType="w" fact="0.72"/>
          <dgm:constr type="t" for="ch" forName="gear1srcNode" refType="w" fact="0.2"/>
          <dgm:constr type="w" for="ch" forName="gear1dstNode" val="1"/>
          <dgm:constr type="h" for="ch" forName="gear1dstNode" val="1"/>
          <dgm:constr type="r" for="ch" forName="gear1dstNode" refType="w" fact="0.98"/>
          <dgm:constr type="t" for="ch" forName="gear1dstNode" refType="h" fact="0.75"/>
          <dgm:constr type="diam" for="des" forName="connector1" refType="w" refFor="ch" refForName="gear1" op="equ" fact="1.1"/>
          <dgm:constr type="h" for="des" forName="connector1" refType="w" refFor="ch" refForName="gear1" op="equ" fact="0.1"/>
          <dgm:constr type="w" for="ch" forName="gear1ch" refType="w" fact="0.35"/>
          <dgm:constr type="h" for="ch" forName="gear1ch" refType="w" refFor="ch" refForName="gear1ch" fact="0.6"/>
          <dgm:constr type="l" for="ch" forName="gear1ch" refType="w" fact="0.38"/>
          <dgm:constr type="b" for="ch" forName="gear1ch" refType="w" fact="0.8"/>
          <dgm:constr type="w" for="ch" forName="gear2" refType="w" fact="0.4"/>
          <dgm:constr type="h" for="ch" forName="gear2" refType="w" fact="0.4"/>
          <dgm:constr type="l" for="ch" forName="gear2" refType="w" fact="0.13"/>
          <dgm:constr type="t" for="ch" forName="gear2" refType="w" fact="0.12"/>
          <dgm:constr type="w" for="ch" forName="gear2srcNode" val="1"/>
          <dgm:constr type="h" for="ch" forName="gear2srcNode" val="1"/>
          <dgm:constr type="l" for="ch" forName="gear2srcNode" refType="w" fact="0.23"/>
          <dgm:constr type="t" for="ch" forName="gear2srcNode" refType="w" fact="0.08"/>
          <dgm:constr type="w" for="ch" forName="gear2dstNode" val="1"/>
          <dgm:constr type="h" for="ch" forName="gear2dstNode" val="1"/>
          <dgm:constr type="l" for="ch" forName="gear2dstNode" refType="w" fact="0.1"/>
          <dgm:constr type="t" for="ch" forName="gear2dstNode" refType="h" fact="0.33"/>
          <dgm:constr type="diam" for="des" forName="connector2" refType="w" refFor="ch" refForName="gear2" op="equ" fact="-1.1"/>
          <dgm:constr type="h" for="des" forName="connector2" refType="w" refFor="ch" refForName="gear1" op="equ" fact="0.1"/>
          <dgm:constr type="w" for="ch" forName="gear2ch" refType="w" fact="0.35"/>
          <dgm:constr type="h" for="ch" forName="gear2ch" refType="w" refFor="ch" refForName="gear2ch" fact="0.6"/>
          <dgm:constr type="l" for="ch" forName="gear2ch" refType="w" fact="0.34"/>
          <dgm:constr type="t" for="ch" forName="gear2ch" refType="w" fact="0.04"/>
        </dgm:constrLst>
      </dgm:if>
      <dgm:else name="Name3">
        <dgm:constrLst>
          <dgm:constr type="primFontSz" for="ch" ptType="node" op="equ" val="65"/>
          <dgm:constr type="w" for="ch" forName="gear1" refType="w" fact="0.55"/>
          <dgm:constr type="h" for="ch" forName="gear1" refType="w" fact="0.55"/>
          <dgm:constr type="l" for="ch" forName="gear1" refType="w" fact="0.45"/>
          <dgm:constr type="t" for="ch" forName="gear1" refType="w" fact="0.45"/>
          <dgm:constr type="w" for="ch" forName="gear1srcNode" val="1"/>
          <dgm:constr type="h" for="ch" forName="gear1srcNode" val="1"/>
          <dgm:constr type="l" for="ch" forName="gear1srcNode" refType="w" fact="0.72"/>
          <dgm:constr type="t" for="ch" forName="gear1srcNode" refType="w" fact="0.4"/>
          <dgm:constr type="w" for="ch" forName="gear1dstNode" val="1"/>
          <dgm:constr type="h" for="ch" forName="gear1dstNode" val="1"/>
          <dgm:constr type="r" for="ch" forName="gear1dstNode" refType="w" fact="0.98"/>
          <dgm:constr type="t" for="ch" forName="gear1dstNode" refType="h" fact="0.95"/>
          <dgm:constr type="diam" for="des" forName="connector1" refType="w" refFor="ch" refForName="gear1" op="equ" fact="1.15"/>
          <dgm:constr type="h" for="des" forName="connector1" refType="w" refFor="ch" refForName="gear1" op="equ" fact="0.1"/>
          <dgm:constr type="w" for="ch" forName="gear1ch" refType="w" fact="0.35"/>
          <dgm:constr type="h" for="ch" forName="gear1ch" refType="w" refFor="ch" refForName="gear1ch" fact="0.6"/>
          <dgm:constr type="l" for="ch" forName="gear1ch" refType="w" fact="0.38"/>
          <dgm:constr type="b" for="ch" forName="gear1ch" refType="h"/>
          <dgm:constr type="w" for="ch" forName="gear2" refType="w" fact="0.4"/>
          <dgm:constr type="h" for="ch" forName="gear2" refType="w" fact="0.4"/>
          <dgm:constr type="l" for="ch" forName="gear2" refType="w" fact="0.13"/>
          <dgm:constr type="t" for="ch" forName="gear2" refType="w" fact="0.32"/>
          <dgm:constr type="w" for="ch" forName="gear2srcNode" val="1"/>
          <dgm:constr type="h" for="ch" forName="gear2srcNode" val="1"/>
          <dgm:constr type="l" for="ch" forName="gear2srcNode" refType="w" fact="0.23"/>
          <dgm:constr type="t" for="ch" forName="gear2srcNode" refType="w" fact="0.28"/>
          <dgm:constr type="w" for="ch" forName="gear2dstNode" val="1"/>
          <dgm:constr type="h" for="ch" forName="gear2dstNode" val="1"/>
          <dgm:constr type="l" for="ch" forName="gear2dstNode" refType="w" fact="0.1"/>
          <dgm:constr type="t" for="ch" forName="gear2dstNode" refType="h" fact="0.53"/>
          <dgm:constr type="diam" for="des" forName="connector2" refType="w" refFor="ch" refForName="gear2" op="equ" fact="-1.1"/>
          <dgm:constr type="h" for="des" forName="connector2" refType="w" refFor="ch" refForName="gear1" op="equ" fact="0.1"/>
          <dgm:constr type="w" for="ch" forName="gear2ch" refType="w" fact="0.35"/>
          <dgm:constr type="h" for="ch" forName="gear2ch" refType="w" refFor="ch" refForName="gear2ch" fact="0.6"/>
          <dgm:constr type="l" for="ch" forName="gear2ch"/>
          <dgm:constr type="t" for="ch" forName="gear2ch" refType="w" fact="0.58"/>
          <dgm:constr type="w" for="ch" forName="gear3" refType="w" fact="0.48"/>
          <dgm:constr type="h" for="ch" forName="gear3" refType="w" fact="0.48"/>
          <dgm:constr type="l" for="ch" forName="gear3" refType="w" fact="0.31"/>
          <dgm:constr type="t" for="ch" forName="gear3"/>
          <dgm:constr type="w" for="ch" forName="gear3tx" refType="w" fact="0.22"/>
          <dgm:constr type="h" for="ch" forName="gear3tx" refType="w" fact="0.22"/>
          <dgm:constr type="ctrX" for="ch" forName="gear3tx" refType="ctrX" refFor="ch" refForName="gear3"/>
          <dgm:constr type="ctrY" for="ch" forName="gear3tx" refType="ctrY" refFor="ch" refForName="gear3"/>
          <dgm:constr type="w" for="ch" forName="gear3srcNode" val="1"/>
          <dgm:constr type="h" for="ch" forName="gear3srcNode" val="1"/>
          <dgm:constr type="l" for="ch" forName="gear3srcNode" refType="w" fact="0.3"/>
          <dgm:constr type="t" for="ch" forName="gear3srcNode" refType="w" fact="0.25"/>
          <dgm:constr type="w" for="ch" forName="gear3dstNode" val="1"/>
          <dgm:constr type="h" for="ch" forName="gear3dstNode" val="1"/>
          <dgm:constr type="l" for="ch" forName="gear3dstNode" refType="w" fact="0.38"/>
          <dgm:constr type="t" for="ch" forName="gear3dstNode" refType="h" fact="0.05"/>
          <dgm:constr type="diam" for="des" forName="connector3" refType="w" refFor="ch" refForName="gear3" op="equ"/>
          <dgm:constr type="h" for="des" forName="connector3" refType="w" refFor="ch" refForName="gear1" op="equ" fact="0.1"/>
          <dgm:constr type="w" for="ch" forName="gear3ch" refType="w" fact="0.35"/>
          <dgm:constr type="h" for="ch" forName="gear3ch" refType="w" refFor="ch" refForName="gear3ch" fact="0.6"/>
          <dgm:constr type="l" for="ch" forName="gear3ch" refType="w" fact="0.65"/>
          <dgm:constr type="t" for="ch" forName="gear3ch" refType="h" fact="0.13"/>
        </dgm:constrLst>
      </dgm:else>
    </dgm:choose>
    <dgm:ruleLst/>
    <dgm:forEach name="Name4" axis="ch" ptType="node" cnt="1">
      <dgm:layoutNode name="gear1" styleLbl="node1">
        <dgm:varLst>
          <dgm:chMax val="1"/>
          <dgm:bulletEnabled val="1"/>
        </dgm:varLst>
        <dgm:alg type="tx">
          <dgm:param type="txAnchorVertCh" val="mid"/>
        </dgm:alg>
        <dgm:shape xmlns:r="http://schemas.openxmlformats.org/officeDocument/2006/relationships" type="gear9"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1srcNode">
        <dgm:alg type="sp"/>
        <dgm:shape xmlns:r="http://schemas.openxmlformats.org/officeDocument/2006/relationships" type="rect" r:blip="" hideGeom="1">
          <dgm:adjLst/>
        </dgm:shape>
        <dgm:presOf axis="self"/>
        <dgm:constrLst/>
        <dgm:ruleLst/>
      </dgm:layoutNode>
      <dgm:layoutNode name="gear1dstNode">
        <dgm:alg type="sp"/>
        <dgm:shape xmlns:r="http://schemas.openxmlformats.org/officeDocument/2006/relationships" type="rect" r:blip="" hideGeom="1">
          <dgm:adjLst/>
        </dgm:shape>
        <dgm:presOf axis="self"/>
        <dgm:constrLst/>
        <dgm:ruleLst/>
      </dgm:layoutNode>
      <dgm:choose name="Name5">
        <dgm:if name="Name6" axis="ch" ptType="node" func="cnt" op="gte" val="1">
          <dgm:layoutNode name="gear1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7"/>
      </dgm:choose>
    </dgm:forEach>
    <dgm:forEach name="Name8" axis="ch" ptType="node" st="2" cnt="1">
      <dgm:layoutNode name="gear2" styleLbl="node1">
        <dgm:varLst>
          <dgm:chMax val="1"/>
          <dgm:bulletEnabled val="1"/>
        </dgm:varLst>
        <dgm:alg type="tx">
          <dgm:param type="txAnchorVertCh" val="mid"/>
        </dgm:alg>
        <dgm:shape xmlns:r="http://schemas.openxmlformats.org/officeDocument/2006/relationships" type="gear6"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2srcNode">
        <dgm:alg type="sp"/>
        <dgm:shape xmlns:r="http://schemas.openxmlformats.org/officeDocument/2006/relationships" type="rect" r:blip="" hideGeom="1">
          <dgm:adjLst/>
        </dgm:shape>
        <dgm:presOf axis="self"/>
        <dgm:constrLst/>
        <dgm:ruleLst/>
      </dgm:layoutNode>
      <dgm:layoutNode name="gear2dstNode">
        <dgm:alg type="sp"/>
        <dgm:shape xmlns:r="http://schemas.openxmlformats.org/officeDocument/2006/relationships" type="rect" r:blip="" hideGeom="1">
          <dgm:adjLst/>
        </dgm:shape>
        <dgm:presOf axis="self"/>
        <dgm:constrLst/>
        <dgm:ruleLst/>
      </dgm:layoutNode>
      <dgm:choose name="Name9">
        <dgm:if name="Name10" axis="ch" ptType="node" func="cnt" op="gte" val="1">
          <dgm:layoutNode name="gear2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1"/>
      </dgm:choose>
    </dgm:forEach>
    <dgm:forEach name="Name12" axis="ch" ptType="node" st="3" cnt="1">
      <dgm:layoutNode name="gear3" styleLbl="node1">
        <dgm:alg type="sp"/>
        <dgm:shape xmlns:r="http://schemas.openxmlformats.org/officeDocument/2006/relationships" rot="-15" type="gear6" r:blip="">
          <dgm:adjLst/>
        </dgm:shape>
        <dgm:presOf axis="self"/>
        <dgm:constrLst/>
        <dgm:ruleLst/>
      </dgm:layoutNode>
      <dgm:layoutNode name="gear3tx" styleLbl="node1">
        <dgm:varLst>
          <dgm:chMax val="1"/>
          <dgm:bulletEnabled val="1"/>
        </dgm:varLst>
        <dgm:alg type="tx">
          <dgm:param type="txAnchorVertCh" val="mid"/>
        </dgm:alg>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3srcNode">
        <dgm:alg type="sp"/>
        <dgm:shape xmlns:r="http://schemas.openxmlformats.org/officeDocument/2006/relationships" type="rect" r:blip="" hideGeom="1">
          <dgm:adjLst/>
        </dgm:shape>
        <dgm:presOf axis="self"/>
        <dgm:constrLst/>
        <dgm:ruleLst/>
      </dgm:layoutNode>
      <dgm:layoutNode name="gear3dstNode">
        <dgm:alg type="sp"/>
        <dgm:shape xmlns:r="http://schemas.openxmlformats.org/officeDocument/2006/relationships" type="rect" r:blip="" hideGeom="1">
          <dgm:adjLst/>
        </dgm:shape>
        <dgm:presOf axis="self"/>
        <dgm:constrLst/>
        <dgm:ruleLst/>
      </dgm:layoutNode>
      <dgm:choose name="Name13">
        <dgm:if name="Name14" axis="ch" ptType="node" func="cnt" op="gte" val="1">
          <dgm:layoutNode name="gear3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5"/>
      </dgm:choose>
    </dgm:forEach>
    <dgm:forEach name="Name16" axis="ch" ptType="sibTrans" hideLastTrans="0" cnt="1">
      <dgm:layoutNode name="connector1" styleLbl="sibTrans2D1">
        <dgm:alg type="conn">
          <dgm:param type="connRout" val="curve"/>
          <dgm:param type="srcNode" val="gear1srcNode"/>
          <dgm:param type="dstNode" val="gear1dstNode"/>
          <dgm:param type="begPts" val="midR"/>
          <dgm:param type="endPts" val="tCtr"/>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forEach name="Name17" axis="ch" ptType="sibTrans" hideLastTrans="0" st="2" cnt="1">
      <dgm:layoutNode name="connector2" styleLbl="sibTrans2D1">
        <dgm:alg type="conn">
          <dgm:param type="connRout" val="curve"/>
          <dgm:param type="srcNode" val="gear2srcNode"/>
          <dgm:param type="dstNode" val="gear2dstNode"/>
          <dgm:param type="begPts" val="midL"/>
          <dgm:param type="endPts" val="midL"/>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forEach name="Name18" axis="ch" ptType="sibTrans" hideLastTrans="0" st="3" cnt="1">
      <dgm:layoutNode name="connector3" styleLbl="sibTrans2D1">
        <dgm:alg type="conn">
          <dgm:param type="connRout" val="curve"/>
          <dgm:param type="srcNode" val="gear3srcNode"/>
          <dgm:param type="dstNode" val="gear3dstNode"/>
          <dgm:param type="begPts" val="midL"/>
          <dgm:param type="endPts" val="midL"/>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layoutNode>
</dgm:layoutDef>
</file>

<file path=ppt/diagrams/layout16.xml><?xml version="1.0" encoding="utf-8"?>
<dgm:layoutDef xmlns:dgm="http://schemas.openxmlformats.org/drawingml/2006/diagram" xmlns:a="http://schemas.openxmlformats.org/drawingml/2006/main" uniqueId="urn:microsoft.com/office/officeart/2005/8/layout/cycle6">
  <dgm:title val=""/>
  <dgm:desc val=""/>
  <dgm:catLst>
    <dgm:cat type="cycle" pri="4000"/>
    <dgm:cat type="relationship" pri="24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param type="endSty" val="noArr"/>
              </dgm:alg>
              <dgm:shape xmlns:r="http://schemas.openxmlformats.org/officeDocument/2006/relationships" type="conn" r:blip="">
                <dgm:adjLst/>
              </dgm:shape>
              <dgm:presOf axis="self"/>
              <dgm:constrLst>
                <dgm:constr type="h" refType="w" fact="0.65"/>
                <dgm:constr type="connDist"/>
                <dgm:constr type="begPad" refType="connDist" fact="0.01"/>
                <dgm:constr type="endPad" refType="connDist" fact="0.01"/>
              </dgm:constrLst>
              <dgm:ruleLst/>
            </dgm:layoutNode>
          </dgm:forEach>
        </dgm:if>
        <dgm:else name="Name16"/>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equation2">
  <dgm:title val=""/>
  <dgm:desc val=""/>
  <dgm:catLst>
    <dgm:cat type="relationship" pri="18000"/>
    <dgm:cat type="process" pri="26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param type="linDir" val="fromL"/>
          <dgm:param type="fallback" val="2D"/>
        </dgm:alg>
      </dgm:if>
      <dgm:else name="Name3">
        <dgm:alg type="lin">
          <dgm:param type="linDir" val="fromR"/>
          <dgm:param type="fallback" val="2D"/>
        </dgm:alg>
      </dgm:else>
    </dgm:choose>
    <dgm:shape xmlns:r="http://schemas.openxmlformats.org/officeDocument/2006/relationships" r:blip="">
      <dgm:adjLst/>
    </dgm:shape>
    <dgm:presOf/>
    <dgm:choose name="Name4">
      <dgm:if name="Name5" axis="ch" ptType="node" func="cnt" op="gte" val="3">
        <dgm:constrLst>
          <dgm:constr type="h" for="des" forName="node" refType="w" fact="0.5"/>
          <dgm:constr type="w" for="ch" forName="lastNode" refType="w"/>
          <dgm:constr type="w" for="des" forName="node" refType="h" refFor="des" refForName="node"/>
          <dgm:constr type="w" for="ch" forName="sibTransLast" refType="h" refFor="des" refForName="node" fact="0.6"/>
          <dgm:constr type="h" for="des" forName="sibTrans" refType="h" refFor="des" refForName="node" op="equ" fact="0.58"/>
          <dgm:constr type="w" for="des" forName="sibTrans" refType="h" refFor="des" refForName="sibTrans" op="equ"/>
          <dgm:constr type="primFontSz" for="ch" forName="lastNode" op="equ" val="65"/>
          <dgm:constr type="primFontSz" for="des" forName="node" op="equ" val="65"/>
          <dgm:constr type="primFontSz" for="des" forName="sibTrans" val="55"/>
          <dgm:constr type="primFontSz" for="des" forName="sibTrans" refType="primFontSz" refFor="des" refForName="node" op="lte" fact="0.8"/>
          <dgm:constr type="primFontSz" for="des" forName="connectorText" refType="primFontSz" refFor="des" refForName="node" op="lte" fact="0.8"/>
          <dgm:constr type="primFontSz" for="des" forName="connectorText" refType="primFontSz" refFor="des" refForName="sibTrans" op="equ"/>
          <dgm:constr type="h" for="des" forName="spacerT" refType="h" refFor="des" refForName="sibTrans" fact="0.14"/>
          <dgm:constr type="h" for="des" forName="spacerB" refType="h" refFor="des" refForName="sibTrans" fact="0.14"/>
        </dgm:constrLst>
      </dgm:if>
      <dgm:else name="Name6">
        <dgm:constrLst>
          <dgm:constr type="h" for="des" forName="node" refType="w"/>
          <dgm:constr type="w" for="ch" forName="lastNode" refType="w"/>
          <dgm:constr type="w" for="des" forName="node" refType="h" refFor="des" refForName="node"/>
          <dgm:constr type="w" for="ch" forName="sibTransLast" refType="h" refFor="des" refForName="node" fact="0.6"/>
          <dgm:constr type="h" for="des" forName="sibTrans" refType="h" refFor="des" refForName="node" op="equ" fact="0.58"/>
          <dgm:constr type="w" for="des" forName="sibTrans" refType="h" refFor="des" refForName="sibTrans" op="equ"/>
          <dgm:constr type="primFontSz" for="des" forName="node" val="65"/>
          <dgm:constr type="primFontSz" for="ch" forName="lastNode" refType="primFontSz" refFor="des" refForName="node" op="equ"/>
          <dgm:constr type="primFontSz" for="des" forName="sibTrans" val="55"/>
          <dgm:constr type="primFontSz" for="des" forName="connectorText" refType="primFontSz" refFor="des" refForName="node" op="lte" fact="0.8"/>
          <dgm:constr type="primFontSz" for="des" forName="connectorText" refType="primFontSz" refFor="des" refForName="sibTrans" op="equ"/>
          <dgm:constr type="h" for="des" forName="spacerT" refType="h" refFor="des" refForName="sibTrans" fact="0.14"/>
          <dgm:constr type="h" for="des" forName="spacerB" refType="h" refFor="des" refForName="sibTrans" fact="0.14"/>
        </dgm:constrLst>
      </dgm:else>
    </dgm:choose>
    <dgm:ruleLst/>
    <dgm:choose name="Name7">
      <dgm:if name="Name8" axis="ch" ptType="node" func="cnt" op="gte" val="1">
        <dgm:layoutNode name="vNodes">
          <dgm:alg type="lin">
            <dgm:param type="linDir" val="fromT"/>
            <dgm:param type="fallback" val="2D"/>
          </dgm:alg>
          <dgm:shape xmlns:r="http://schemas.openxmlformats.org/officeDocument/2006/relationships" r:blip="">
            <dgm:adjLst/>
          </dgm:shape>
          <dgm:presOf/>
          <dgm:constrLst/>
          <dgm:ruleLst/>
          <dgm:forEach name="Name9" axis="ch" ptType="node">
            <dgm:choose name="Name10">
              <dgm:if name="Name11" axis="self" func="revPos" op="neq" val="1">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choose name="Name12">
                  <dgm:if name="Name13" axis="self" ptType="node" func="revPos" op="gt" val="2">
                    <dgm:forEach name="sibTransForEach" axis="followSib" ptType="sibTrans" cnt="1">
                      <dgm:layoutNode name="spacerT">
                        <dgm:alg type="sp"/>
                        <dgm:shape xmlns:r="http://schemas.openxmlformats.org/officeDocument/2006/relationships" r:blip="">
                          <dgm:adjLst/>
                        </dgm:shape>
                        <dgm:presOf axis="self"/>
                        <dgm:constrLst/>
                        <dgm:ruleLst/>
                      </dgm:layoutNode>
                      <dgm:layoutNode name="sibTrans">
                        <dgm:alg type="tx"/>
                        <dgm:shape xmlns:r="http://schemas.openxmlformats.org/officeDocument/2006/relationships" type="mathPlus" r:blip="">
                          <dgm:adjLst/>
                        </dgm:shape>
                        <dgm:presOf axis="self"/>
                        <dgm:constrLst>
                          <dgm:constr type="h" refType="w"/>
                          <dgm:constr type="lMarg"/>
                          <dgm:constr type="rMarg"/>
                          <dgm:constr type="tMarg"/>
                          <dgm:constr type="bMarg"/>
                        </dgm:constrLst>
                        <dgm:ruleLst>
                          <dgm:rule type="primFontSz" val="5" fact="NaN" max="NaN"/>
                        </dgm:ruleLst>
                      </dgm:layoutNode>
                      <dgm:layoutNode name="spacerB">
                        <dgm:alg type="sp"/>
                        <dgm:shape xmlns:r="http://schemas.openxmlformats.org/officeDocument/2006/relationships" r:blip="">
                          <dgm:adjLst/>
                        </dgm:shape>
                        <dgm:presOf axis="self"/>
                        <dgm:constrLst/>
                        <dgm:ruleLst/>
                      </dgm:layoutNode>
                    </dgm:forEach>
                  </dgm:if>
                  <dgm:else name="Name14"/>
                </dgm:choose>
              </dgm:if>
              <dgm:else name="Name15"/>
            </dgm:choose>
          </dgm:forEach>
        </dgm:layoutNode>
        <dgm:choose name="Name16">
          <dgm:if name="Name17" axis="ch" ptType="node" func="cnt" op="gt" val="1">
            <dgm:layoutNode name="sibTransLast">
              <dgm:alg type="conn">
                <dgm:param type="begPts" val="auto"/>
                <dgm:param type="endPts" val="auto"/>
                <dgm:param type="srcNode" val="vNodes"/>
                <dgm:param type="dstNode" val="lastNode"/>
              </dgm:alg>
              <dgm:shape xmlns:r="http://schemas.openxmlformats.org/officeDocument/2006/relationships" type="conn" r:blip="">
                <dgm:adjLst/>
              </dgm:shape>
              <dgm:presOf axis="ch" ptType="sibTrans" st="-1" cnt="1"/>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ch desOrSelf" ptType="sibTrans sibTrans" st="-1 1" cnt="1 0"/>
                <dgm:constrLst>
                  <dgm:constr type="lMarg"/>
                  <dgm:constr type="rMarg"/>
                  <dgm:constr type="tMarg"/>
                  <dgm:constr type="bMarg"/>
                </dgm:constrLst>
                <dgm:ruleLst>
                  <dgm:rule type="primFontSz" val="5" fact="NaN" max="NaN"/>
                </dgm:ruleLst>
              </dgm:layoutNode>
            </dgm:layoutNode>
          </dgm:if>
          <dgm:else name="Name18"/>
        </dgm:choose>
        <dgm:layoutNode name="lastNode">
          <dgm:varLst>
            <dgm:bulletEnabled val="1"/>
          </dgm:varLst>
          <dgm:alg type="tx">
            <dgm:param type="txAnchorVertCh" val="mid"/>
          </dgm:alg>
          <dgm:shape xmlns:r="http://schemas.openxmlformats.org/officeDocument/2006/relationships" type="ellipse" r:blip="">
            <dgm:adjLst/>
          </dgm:shape>
          <dgm:presOf axis="ch desOrSelf" ptType="node node" st="-1 1" cnt="1 0"/>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if>
      <dgm:else name="Name19"/>
    </dgm:choose>
  </dgm:layoutNode>
</dgm:layoutDef>
</file>

<file path=ppt/diagrams/layout3.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pyramid2">
  <dgm:title val=""/>
  <dgm:desc val=""/>
  <dgm:catLst>
    <dgm:cat type="pyramid" pri="3000"/>
    <dgm:cat type="list" pri="21000"/>
    <dgm:cat type="convert" pri="17000"/>
  </dgm:catLst>
  <dgm:sampData useDef="1">
    <dgm:dataModel>
      <dgm:ptLst/>
      <dgm:bg/>
      <dgm:whole/>
    </dgm:dataModel>
  </dgm:sampData>
  <dgm:styleData useDef="1">
    <dgm:dataModel>
      <dgm:ptLst/>
      <dgm:bg/>
      <dgm:whole/>
    </dgm:dataModel>
  </dgm:styleData>
  <dgm:clrData useDef="1">
    <dgm:dataModel>
      <dgm:ptLst/>
      <dgm:bg/>
      <dgm:whole/>
    </dgm:dataModel>
  </dgm:clrData>
  <dgm:layoutNode name="compositeShape">
    <dgm:alg type="composite"/>
    <dgm:shape xmlns:r="http://schemas.openxmlformats.org/officeDocument/2006/relationships" r:blip="">
      <dgm:adjLst/>
    </dgm:shape>
    <dgm:presOf/>
    <dgm:varLst>
      <dgm:dir/>
      <dgm:resizeHandles/>
    </dgm:varLst>
    <dgm:choose name="Name0">
      <dgm:if name="Name1" func="var" arg="dir" op="equ" val="norm">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l" for="ch" forName="theList" refType="w" refFor="ch" refForName="pyramid" fact="0.5"/>
          <dgm:constr type="h" for="des" forName="aSpace" refType="h" fact="0.1"/>
        </dgm:constrLst>
      </dgm:if>
      <dgm:else name="Name2">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r" for="ch" forName="theList" refType="w" refFor="ch" refForName="pyramid" fact="0.5"/>
          <dgm:constr type="h" for="des" forName="aSpace" refType="h" fact="0.1"/>
        </dgm:constrLst>
      </dgm:else>
    </dgm:choose>
    <dgm:ruleLst/>
    <dgm:choose name="Name3">
      <dgm:if name="Name4" axis="ch" ptType="node" func="cnt" op="gte" val="1">
        <dgm:layoutNode name="pyramid" styleLbl="node1">
          <dgm:alg type="sp"/>
          <dgm:shape xmlns:r="http://schemas.openxmlformats.org/officeDocument/2006/relationships" type="triangle" r:blip="">
            <dgm:adjLst/>
          </dgm:shape>
          <dgm:presOf/>
          <dgm:constrLst/>
          <dgm:ruleLst/>
        </dgm:layoutNode>
        <dgm:layoutNode name="theList">
          <dgm:alg type="lin">
            <dgm:param type="linDir" val="fromT"/>
          </dgm:alg>
          <dgm:shape xmlns:r="http://schemas.openxmlformats.org/officeDocument/2006/relationships" r:blip="">
            <dgm:adjLst/>
          </dgm:shape>
          <dgm:presOf/>
          <dgm:constrLst>
            <dgm:constr type="w" for="ch" forName="aNode" refType="w"/>
            <dgm:constr type="h" for="ch" forName="aNode" refType="h"/>
            <dgm:constr type="primFontSz" for="ch" ptType="node" op="equ"/>
          </dgm:constrLst>
          <dgm:ruleLst/>
          <dgm:forEach name="aNodeForEach" axis="ch" ptType="node">
            <dgm:layoutNode name="aNode" styleLbl="fgAcc1">
              <dgm:varLst>
                <dgm:bulletEnabled val="1"/>
              </dgm:varLst>
              <dgm:alg type="tx"/>
              <dgm:shape xmlns:r="http://schemas.openxmlformats.org/officeDocument/2006/relationships" type="roundRect" r:blip="">
                <dgm:adjLst/>
              </dgm:shape>
              <dgm:presOf axis="desOrSelf" ptType="node"/>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aSpace">
              <dgm:alg type="sp"/>
              <dgm:shape xmlns:r="http://schemas.openxmlformats.org/officeDocument/2006/relationships" r:blip="">
                <dgm:adjLst/>
              </dgm:shape>
              <dgm:presOf/>
              <dgm:constrLst/>
              <dgm:ruleLst/>
            </dgm:layoutNode>
          </dgm:forEach>
        </dgm:layoutNode>
      </dgm:if>
      <dgm:else name="Name5"/>
    </dgm:choose>
  </dgm:layoutNode>
</dgm:layoutDef>
</file>

<file path=ppt/diagrams/layout5.xml><?xml version="1.0" encoding="utf-8"?>
<dgm:layoutDef xmlns:dgm="http://schemas.openxmlformats.org/drawingml/2006/diagram" xmlns:a="http://schemas.openxmlformats.org/drawingml/2006/main" uniqueId="urn:microsoft.com/office/officeart/2005/8/layout/process2">
  <dgm:title val=""/>
  <dgm:desc val=""/>
  <dgm:catLst>
    <dgm:cat type="process"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resizeHandles val="exact"/>
    </dgm:varLst>
    <dgm:alg type="lin">
      <dgm:param type="linDir" val="fromT"/>
    </dgm:alg>
    <dgm:shape xmlns:r="http://schemas.openxmlformats.org/officeDocument/2006/relationships" r:blip="">
      <dgm:adjLst/>
    </dgm:shape>
    <dgm:presOf/>
    <dgm:constrLst>
      <dgm:constr type="h" for="ch" ptType="node" refType="h"/>
      <dgm:constr type="h" for="ch" ptType="sibTrans" refType="h" refFor="ch" refPtType="node" fact="0.5"/>
      <dgm:constr type="w" for="ch" ptType="node" op="equ"/>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choose name="Name0">
          <dgm:if name="Name1" axis="root des" ptType="all node" func="maxDepth" op="gt" val="1">
            <dgm:alg type="tx">
              <dgm:param type="parTxLTRAlign" val="l"/>
              <dgm:param type="parTxRTLAlign" val="r"/>
              <dgm:param type="txAnchorVertCh" val="mid"/>
            </dgm:alg>
          </dgm:if>
          <dgm:else name="Name2">
            <dgm:alg type="tx"/>
          </dgm:else>
        </dgm:choose>
        <dgm:shape xmlns:r="http://schemas.openxmlformats.org/officeDocument/2006/relationships" type="roundRect" r:blip="">
          <dgm:adjLst>
            <dgm:adj idx="1" val="0.1"/>
          </dgm:adjLst>
        </dgm:shape>
        <dgm:presOf axis="desOrSelf" ptType="node"/>
        <dgm:constrLst>
          <dgm:constr type="w" refType="h" fact="1.8"/>
          <dgm:constr type="tMarg" refType="primFontSz" fact="0.3"/>
          <dgm:constr type="bMarg" refType="primFontSz" fact="0.3"/>
          <dgm:constr type="lMarg" refType="primFontSz" fact="0.3"/>
          <dgm:constr type="rMarg" refType="primFontSz" fact="0.3"/>
        </dgm:constrLst>
        <dgm:ruleLst>
          <dgm:rule type="primFontSz" val="18" fact="NaN" max="NaN"/>
          <dgm:rule type="w" val="NaN" fact="4" max="NaN"/>
          <dgm:rule type="primFontSz" val="5"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w" refType="h" fact="0.9"/>
            <dgm:constr type="connDist"/>
            <dgm:constr type="wArH" refType="w" fact="0.5"/>
            <dgm:constr type="hArH" refType="w"/>
            <dgm:constr type="stemThick" refType="w" fact="0.6"/>
            <dgm:constr type="begPad" refType="connDist" fact="0.125"/>
            <dgm:constr type="endPad" refType="connDist" fact="0.125"/>
          </dgm:constrLst>
          <dgm:ruleLst/>
          <dgm:layoutNode name="connectorText">
            <dgm:alg type="tx">
              <dgm:param type="autoTxRot" val="upr"/>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radial3">
  <dgm:title val=""/>
  <dgm:desc val=""/>
  <dgm:catLst>
    <dgm:cat type="relationship" pri="31000"/>
    <dgm:cat type="cycle" pri="12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omposite">
    <dgm:varLst>
      <dgm:chMax val="1"/>
      <dgm:dir/>
      <dgm:resizeHandles val="exact"/>
    </dgm:varLst>
    <dgm:alg type="composite">
      <dgm:param type="ar" val="1"/>
    </dgm:alg>
    <dgm:shape xmlns:r="http://schemas.openxmlformats.org/officeDocument/2006/relationships" r:blip="">
      <dgm:adjLst/>
    </dgm:shape>
    <dgm:presOf/>
    <dgm:constrLst/>
    <dgm:ruleLst/>
    <dgm:layoutNode name="radial">
      <dgm:varLst>
        <dgm:animLvl val="ctr"/>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h" for="ch" forName="centerShape" refType="h"/>
        <dgm:constr type="w" for="ch" forName="node" refType="w" fact="0.5"/>
        <dgm:constr type="h" for="ch" forName="node" refType="h" fact="0.5"/>
        <dgm:constr type="sp" refType="w" refFor="ch" refForName="node" fact="-0.2"/>
        <dgm:constr type="sibSp" refType="w" refFor="ch" refForName="node" fact="-0.2"/>
        <dgm:constr type="primFontSz" for="ch" forName="centerShape" val="65"/>
        <dgm:constr type="primFontSz" for="des" forName="node" val="65"/>
        <dgm:constr type="primFontSz" for="ch" forName="node" refType="primFontSz" refFor="ch" refForName="centerShape" op="lte"/>
      </dgm:constrLst>
      <dgm:ruleLst/>
      <dgm:forEach name="Name6" axis="ch" ptType="node" cnt="1">
        <dgm:layoutNode name="centerShape" styleLbl="vennNode1">
          <dgm:alg type="tx"/>
          <dgm:shape xmlns:r="http://schemas.openxmlformats.org/officeDocument/2006/relationships" type="ellipse"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7" axis="ch" ptType="node">
          <dgm:layoutNode name="node" styleLbl="vennNode1">
            <dgm:varLst>
              <dgm:bulletEnabled val="1"/>
            </dgm:varLst>
            <dgm:alg type="tx">
              <dgm:param type="txAnchorVertCh" val="mid"/>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dgm:layoutNode>
  </dgm:layoutNode>
</dgm:layoutDef>
</file>

<file path=ppt/diagrams/layout7.xml><?xml version="1.0" encoding="utf-8"?>
<dgm:layoutDef xmlns:dgm="http://schemas.openxmlformats.org/drawingml/2006/diagram" xmlns:a="http://schemas.openxmlformats.org/drawingml/2006/main" uniqueId="urn:microsoft.com/office/officeart/2008/layout/VerticalAccentList">
  <dgm:title val=""/>
  <dgm:desc val=""/>
  <dgm:catLst>
    <dgm:cat type="list" pri="165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sampData>
  <dgm:style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styleData>
  <dgm:clr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clrData>
  <dgm:layoutNode name="Name0">
    <dgm:varLst>
      <dgm:chMax/>
      <dgm:chPref/>
      <dgm:dir/>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constrLst>
      <dgm:constr type="primFontSz" for="des" forName="parenttext" refType="primFontSz" refFor="des" refForName="childtext" op="gte"/>
      <dgm:constr type="w" for="ch" forName="composite" refType="w"/>
      <dgm:constr type="h" for="ch" forName="composite" refType="h"/>
      <dgm:constr type="w" for="ch" forName="parallelogramComposite" refType="w"/>
      <dgm:constr type="h" for="ch" forName="parallelogramComposite" refType="h"/>
      <dgm:constr type="w" for="ch" forName="parenttextcomposite" refType="w" fact="0.9"/>
      <dgm:constr type="h" for="ch" forName="parenttextcomposite" refType="h" fact="0.6"/>
      <dgm:constr type="h" for="ch" forName="sibTrans" refType="h" refFor="ch" refForName="composite" op="equ" fact="0.02"/>
      <dgm:constr type="h" for="ch" forName="sibTrans" op="equ"/>
    </dgm:constrLst>
    <dgm:forEach name="nodesForEach" axis="ch" ptType="node">
      <dgm:layoutNode name="parenttextcomposite">
        <dgm:alg type="composite">
          <dgm:param type="ar" val="11"/>
        </dgm:alg>
        <dgm:shape xmlns:r="http://schemas.openxmlformats.org/officeDocument/2006/relationships" r:blip="">
          <dgm:adjLst/>
        </dgm:shape>
        <dgm:constrLst>
          <dgm:constr type="h" for="ch" forName="parenttext" refType="h"/>
          <dgm:constr type="w" for="ch" forName="parenttext" refType="w"/>
        </dgm:constrLst>
        <dgm:layoutNode name="parenttext" styleLbl="revTx">
          <dgm:varLst>
            <dgm:chMax/>
            <dgm:chPref val="2"/>
            <dgm:bulletEnabled val="1"/>
          </dgm:varLst>
          <dgm:choose name="Name4">
            <dgm:if name="Name5" func="var" arg="dir" op="equ" val="norm">
              <dgm:alg type="tx">
                <dgm:param type="parTxLTRAlign" val="l"/>
                <dgm:param type="txAnchorVert" val="b"/>
              </dgm:alg>
            </dgm:if>
            <dgm:else name="Name6">
              <dgm:alg type="tx">
                <dgm:param type="parTxLTRAlign" val="r"/>
                <dgm:param type="txAnchorVert" val="b"/>
              </dgm:alg>
            </dgm:else>
          </dgm:choose>
          <dgm:shape xmlns:r="http://schemas.openxmlformats.org/officeDocument/2006/relationships" type="rect" r:blip="">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dgm:choose name="Name7">
        <dgm:if name="Name8" axis="ch" ptType="node" func="cnt" op="gte" val="1">
          <dgm:layoutNode name="composite">
            <dgm:alg type="composite">
              <dgm:param type="ar" val="6"/>
            </dgm:alg>
            <dgm:shape xmlns:r="http://schemas.openxmlformats.org/officeDocument/2006/relationships" r:blip="">
              <dgm:adjLst/>
            </dgm:shape>
            <dgm:choose name="Name9">
              <dgm:if name="Name10" func="var" arg="dir" op="equ" val="norm">
                <dgm:constrLst>
                  <dgm:constr type="l" for="ch" forName="chevron1" refType="w" fact="0.0301"/>
                  <dgm:constr type="t" for="ch" forName="chevron1" refType="h" fact="0"/>
                  <dgm:constr type="w" for="ch" forName="chevron1" refType="w" fact="0.2106"/>
                  <dgm:constr type="h" for="ch" forName="chevron1" refType="h"/>
                  <dgm:constr type="l" for="ch" forName="chevron2" refType="w" fact="0.1566"/>
                  <dgm:constr type="t" for="ch" forName="chevron2" refType="h" fact="0"/>
                  <dgm:constr type="w" for="ch" forName="chevron2" refType="w" fact="0.2106"/>
                  <dgm:constr type="h" for="ch" forName="chevron2" refType="h"/>
                  <dgm:constr type="l" for="ch" forName="chevron3" refType="w" fact="0.2832"/>
                  <dgm:constr type="t" for="ch" forName="chevron3" refType="h" fact="0"/>
                  <dgm:constr type="w" for="ch" forName="chevron3" refType="w" fact="0.2106"/>
                  <dgm:constr type="h" for="ch" forName="chevron3" refType="h"/>
                  <dgm:constr type="l" for="ch" forName="chevron4" refType="w" fact="0.4097"/>
                  <dgm:constr type="t" for="ch" forName="chevron4" refType="h" fact="0"/>
                  <dgm:constr type="w" for="ch" forName="chevron4" refType="w" fact="0.2106"/>
                  <dgm:constr type="h" for="ch" forName="chevron4" refType="h"/>
                  <dgm:constr type="l" for="ch" forName="chevron5" refType="w" fact="0.5363"/>
                  <dgm:constr type="t" for="ch" forName="chevron5" refType="h" fact="0"/>
                  <dgm:constr type="w" for="ch" forName="chevron5" refType="w" fact="0.2106"/>
                  <dgm:constr type="h" for="ch" forName="chevron5" refType="h"/>
                  <dgm:constr type="l" for="ch" forName="chevron6" refType="w" fact="0.6628"/>
                  <dgm:constr type="t" for="ch" forName="chevron6" refType="h" fact="0"/>
                  <dgm:constr type="w" for="ch" forName="chevron6" refType="w" fact="0.2106"/>
                  <dgm:constr type="h" for="ch" forName="chevron6" refType="h"/>
                  <dgm:constr type="l" for="ch" forName="chevron7" refType="w" fact="0.7894"/>
                  <dgm:constr type="t" for="ch" forName="chevron7" refType="h" fact="0"/>
                  <dgm:constr type="w" for="ch" forName="chevron7" refType="w" fact="0.2106"/>
                  <dgm:constr type="h" for="ch" forName="chevron7" refType="h"/>
                  <dgm:constr type="l" for="ch" forName="childtext" refType="w" fact="0.0301"/>
                  <dgm:constr type="t" for="ch" forName="childtext" refType="h" fact="0.1"/>
                  <dgm:constr type="w" for="ch" forName="childtext" refType="w" fact="0.9117"/>
                  <dgm:constr type="h" for="ch" forName="childtext" refType="h" fact="0.8"/>
                </dgm:constrLst>
              </dgm:if>
              <dgm:else name="Name11">
                <dgm:constrLst>
                  <dgm:constr type="l" for="ch" forName="chevron1" refType="w" fact="0.0301"/>
                  <dgm:constr type="t" for="ch" forName="chevron1" refType="h" fact="0"/>
                  <dgm:constr type="w" for="ch" forName="chevron1" refType="w" fact="0.2106"/>
                  <dgm:constr type="h" for="ch" forName="chevron1" refType="h"/>
                  <dgm:constr type="l" for="ch" forName="chevron2" refType="w" fact="0.1566"/>
                  <dgm:constr type="t" for="ch" forName="chevron2" refType="h" fact="0"/>
                  <dgm:constr type="w" for="ch" forName="chevron2" refType="w" fact="0.2106"/>
                  <dgm:constr type="h" for="ch" forName="chevron2" refType="h"/>
                  <dgm:constr type="l" for="ch" forName="chevron3" refType="w" fact="0.2832"/>
                  <dgm:constr type="t" for="ch" forName="chevron3" refType="h" fact="0"/>
                  <dgm:constr type="w" for="ch" forName="chevron3" refType="w" fact="0.2106"/>
                  <dgm:constr type="h" for="ch" forName="chevron3" refType="h"/>
                  <dgm:constr type="l" for="ch" forName="chevron4" refType="w" fact="0.4097"/>
                  <dgm:constr type="t" for="ch" forName="chevron4" refType="h" fact="0"/>
                  <dgm:constr type="w" for="ch" forName="chevron4" refType="w" fact="0.2106"/>
                  <dgm:constr type="h" for="ch" forName="chevron4" refType="h"/>
                  <dgm:constr type="l" for="ch" forName="chevron5" refType="w" fact="0.5363"/>
                  <dgm:constr type="t" for="ch" forName="chevron5" refType="h" fact="0"/>
                  <dgm:constr type="w" for="ch" forName="chevron5" refType="w" fact="0.2106"/>
                  <dgm:constr type="h" for="ch" forName="chevron5" refType="h"/>
                  <dgm:constr type="l" for="ch" forName="chevron6" refType="w" fact="0.6628"/>
                  <dgm:constr type="t" for="ch" forName="chevron6" refType="h" fact="0"/>
                  <dgm:constr type="w" for="ch" forName="chevron6" refType="w" fact="0.2106"/>
                  <dgm:constr type="h" for="ch" forName="chevron6" refType="h"/>
                  <dgm:constr type="l" for="ch" forName="chevron7" refType="w" fact="0.7894"/>
                  <dgm:constr type="t" for="ch" forName="chevron7" refType="h" fact="0"/>
                  <dgm:constr type="w" for="ch" forName="chevron7" refType="w" fact="0.2106"/>
                  <dgm:constr type="h" for="ch" forName="chevron7" refType="h"/>
                  <dgm:constr type="l" for="ch" forName="childtext" refType="w" fact="0.0883"/>
                  <dgm:constr type="t" for="ch" forName="childtext" refType="h" fact="0.1"/>
                  <dgm:constr type="w" for="ch" forName="childtext" refType="w" fact="0.9117"/>
                  <dgm:constr type="h" for="ch" forName="childtext" refType="h" fact="0.8"/>
                </dgm:constrLst>
              </dgm:else>
            </dgm:choose>
            <dgm:ruleLst/>
            <dgm:layoutNode name="chevron1" styleLbl="alignNode1">
              <dgm:alg type="sp"/>
              <dgm:choose name="Name12">
                <dgm:if name="Name13" func="var" arg="dir" op="equ" val="norm">
                  <dgm:shape xmlns:r="http://schemas.openxmlformats.org/officeDocument/2006/relationships" type="chevron" r:blip="">
                    <dgm:adjLst>
                      <dgm:adj idx="1" val="0.7061"/>
                    </dgm:adjLst>
                  </dgm:shape>
                </dgm:if>
                <dgm:else name="Name14">
                  <dgm:shape xmlns:r="http://schemas.openxmlformats.org/officeDocument/2006/relationships" rot="180" type="chevron" r:blip="">
                    <dgm:adjLst>
                      <dgm:adj idx="1" val="0.7061"/>
                    </dgm:adjLst>
                  </dgm:shape>
                </dgm:else>
              </dgm:choose>
              <dgm:presOf/>
            </dgm:layoutNode>
            <dgm:layoutNode name="chevron2" styleLbl="alignNode1">
              <dgm:alg type="sp"/>
              <dgm:choose name="Name15">
                <dgm:if name="Name16" func="var" arg="dir" op="equ" val="norm">
                  <dgm:shape xmlns:r="http://schemas.openxmlformats.org/officeDocument/2006/relationships" type="chevron" r:blip="">
                    <dgm:adjLst>
                      <dgm:adj idx="1" val="0.7061"/>
                    </dgm:adjLst>
                  </dgm:shape>
                </dgm:if>
                <dgm:else name="Name17">
                  <dgm:shape xmlns:r="http://schemas.openxmlformats.org/officeDocument/2006/relationships" rot="180" type="chevron" r:blip="">
                    <dgm:adjLst>
                      <dgm:adj idx="1" val="0.7061"/>
                    </dgm:adjLst>
                  </dgm:shape>
                </dgm:else>
              </dgm:choose>
              <dgm:presOf/>
            </dgm:layoutNode>
            <dgm:layoutNode name="chevron3" styleLbl="alignNode1">
              <dgm:alg type="sp"/>
              <dgm:choose name="Name18">
                <dgm:if name="Name19" func="var" arg="dir" op="equ" val="norm">
                  <dgm:shape xmlns:r="http://schemas.openxmlformats.org/officeDocument/2006/relationships" type="chevron" r:blip="">
                    <dgm:adjLst>
                      <dgm:adj idx="1" val="0.7061"/>
                    </dgm:adjLst>
                  </dgm:shape>
                </dgm:if>
                <dgm:else name="Name20">
                  <dgm:shape xmlns:r="http://schemas.openxmlformats.org/officeDocument/2006/relationships" rot="180" type="chevron" r:blip="">
                    <dgm:adjLst>
                      <dgm:adj idx="1" val="0.7061"/>
                    </dgm:adjLst>
                  </dgm:shape>
                </dgm:else>
              </dgm:choose>
              <dgm:presOf/>
            </dgm:layoutNode>
            <dgm:layoutNode name="chevron4" styleLbl="alignNode1">
              <dgm:alg type="sp"/>
              <dgm:choose name="Name21">
                <dgm:if name="Name22" func="var" arg="dir" op="equ" val="norm">
                  <dgm:shape xmlns:r="http://schemas.openxmlformats.org/officeDocument/2006/relationships" type="chevron" r:blip="">
                    <dgm:adjLst>
                      <dgm:adj idx="1" val="0.7061"/>
                    </dgm:adjLst>
                  </dgm:shape>
                </dgm:if>
                <dgm:else name="Name23">
                  <dgm:shape xmlns:r="http://schemas.openxmlformats.org/officeDocument/2006/relationships" rot="180" type="chevron" r:blip="">
                    <dgm:adjLst>
                      <dgm:adj idx="1" val="0.7061"/>
                    </dgm:adjLst>
                  </dgm:shape>
                </dgm:else>
              </dgm:choose>
              <dgm:presOf/>
            </dgm:layoutNode>
            <dgm:layoutNode name="chevron5" styleLbl="alignNode1">
              <dgm:alg type="sp"/>
              <dgm:choose name="Name24">
                <dgm:if name="Name25" func="var" arg="dir" op="equ" val="norm">
                  <dgm:shape xmlns:r="http://schemas.openxmlformats.org/officeDocument/2006/relationships" type="chevron" r:blip="">
                    <dgm:adjLst>
                      <dgm:adj idx="1" val="0.7061"/>
                    </dgm:adjLst>
                  </dgm:shape>
                </dgm:if>
                <dgm:else name="Name26">
                  <dgm:shape xmlns:r="http://schemas.openxmlformats.org/officeDocument/2006/relationships" rot="180" type="chevron" r:blip="">
                    <dgm:adjLst>
                      <dgm:adj idx="1" val="0.7061"/>
                    </dgm:adjLst>
                  </dgm:shape>
                </dgm:else>
              </dgm:choose>
              <dgm:presOf/>
            </dgm:layoutNode>
            <dgm:layoutNode name="chevron6" styleLbl="alignNode1">
              <dgm:alg type="sp"/>
              <dgm:choose name="Name27">
                <dgm:if name="Name28" func="var" arg="dir" op="equ" val="norm">
                  <dgm:shape xmlns:r="http://schemas.openxmlformats.org/officeDocument/2006/relationships" type="chevron" r:blip="">
                    <dgm:adjLst>
                      <dgm:adj idx="1" val="0.7061"/>
                    </dgm:adjLst>
                  </dgm:shape>
                </dgm:if>
                <dgm:else name="Name29">
                  <dgm:shape xmlns:r="http://schemas.openxmlformats.org/officeDocument/2006/relationships" rot="180" type="chevron" r:blip="">
                    <dgm:adjLst>
                      <dgm:adj idx="1" val="0.7061"/>
                    </dgm:adjLst>
                  </dgm:shape>
                </dgm:else>
              </dgm:choose>
              <dgm:presOf/>
            </dgm:layoutNode>
            <dgm:layoutNode name="chevron7" styleLbl="alignNode1">
              <dgm:alg type="sp"/>
              <dgm:choose name="Name30">
                <dgm:if name="Name31" func="var" arg="dir" op="equ" val="norm">
                  <dgm:shape xmlns:r="http://schemas.openxmlformats.org/officeDocument/2006/relationships" type="chevron" r:blip="">
                    <dgm:adjLst>
                      <dgm:adj idx="1" val="0.7061"/>
                    </dgm:adjLst>
                  </dgm:shape>
                </dgm:if>
                <dgm:else name="Name32">
                  <dgm:shape xmlns:r="http://schemas.openxmlformats.org/officeDocument/2006/relationships" rot="180" type="chevron" r:blip="">
                    <dgm:adjLst>
                      <dgm:adj idx="1" val="0.7061"/>
                    </dgm:adjLst>
                  </dgm:shape>
                </dgm:else>
              </dgm:choose>
              <dgm:presOf/>
            </dgm:layoutNode>
            <dgm:layoutNode name="childtext" styleLbl="solidFgAcc1">
              <dgm:varLst>
                <dgm:chMax/>
                <dgm:chPref val="0"/>
                <dgm:bulletEnabled val="1"/>
              </dgm:varLst>
              <dgm:choose name="Name33">
                <dgm:if name="Name34" func="var" arg="dir" op="equ" val="norm">
                  <dgm:alg type="tx">
                    <dgm:param type="parTxLTRAlign" val="l"/>
                    <dgm:param type="txAnchorVertCh" val="t"/>
                  </dgm:alg>
                </dgm:if>
                <dgm:else name="Name35">
                  <dgm:alg type="tx">
                    <dgm:param type="parTxLTRAlign" val="r"/>
                    <dgm:param type="shpTxLTRAlignCh" val="r"/>
                    <dgm:param type="txAnchorVertCh" val="t"/>
                  </dgm:alg>
                </dgm:else>
              </dgm:choose>
              <dgm:shape xmlns:r="http://schemas.openxmlformats.org/officeDocument/2006/relationships" type="rect" r:blip="">
                <dgm:adjLst/>
              </dgm:shape>
              <dgm:presOf axis="des"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if>
        <dgm:else name="Name36">
          <dgm:layoutNode name="parallelogramComposite">
            <dgm:alg type="composite">
              <dgm:param type="ar" val="50"/>
            </dgm:alg>
            <dgm:shape xmlns:r="http://schemas.openxmlformats.org/officeDocument/2006/relationships" r:blip="">
              <dgm:adjLst/>
            </dgm:shape>
            <dgm:constrLst>
              <dgm:constr type="l" for="ch" forName="parallelogram1" refType="w" fact="0"/>
              <dgm:constr type="t" for="ch" forName="parallelogram1" refType="h" fact="0"/>
              <dgm:constr type="w" for="ch" forName="parallelogram1" refType="w" fact="0.12"/>
              <dgm:constr type="h" for="ch" forName="parallelogram1" refType="h"/>
              <dgm:constr type="l" for="ch" forName="parallelogram2" refType="w" fact="0.127"/>
              <dgm:constr type="t" for="ch" forName="parallelogram2" refType="h" fact="0"/>
              <dgm:constr type="w" for="ch" forName="parallelogram2" refType="w" fact="0.12"/>
              <dgm:constr type="h" for="ch" forName="parallelogram2" refType="h"/>
              <dgm:constr type="l" for="ch" forName="parallelogram3" refType="w" fact="0.254"/>
              <dgm:constr type="t" for="ch" forName="parallelogram3" refType="h" fact="0"/>
              <dgm:constr type="w" for="ch" forName="parallelogram3" refType="w" fact="0.12"/>
              <dgm:constr type="h" for="ch" forName="parallelogram3" refType="h"/>
              <dgm:constr type="l" for="ch" forName="parallelogram4" refType="w" fact="0.381"/>
              <dgm:constr type="t" for="ch" forName="parallelogram4" refType="h" fact="0"/>
              <dgm:constr type="w" for="ch" forName="parallelogram4" refType="w" fact="0.12"/>
              <dgm:constr type="h" for="ch" forName="parallelogram4" refType="h"/>
              <dgm:constr type="l" for="ch" forName="parallelogram5" refType="w" fact="0.508"/>
              <dgm:constr type="t" for="ch" forName="parallelogram5" refType="h" fact="0"/>
              <dgm:constr type="w" for="ch" forName="parallelogram5" refType="w" fact="0.12"/>
              <dgm:constr type="h" for="ch" forName="parallelogram5" refType="h"/>
              <dgm:constr type="l" for="ch" forName="parallelogram6" refType="w" fact="0.635"/>
              <dgm:constr type="t" for="ch" forName="parallelogram6" refType="h" fact="0"/>
              <dgm:constr type="w" for="ch" forName="parallelogram6" refType="w" fact="0.12"/>
              <dgm:constr type="h" for="ch" forName="parallelogram6" refType="h"/>
              <dgm:constr type="l" for="ch" forName="parallelogram7" refType="w" fact="0.762"/>
              <dgm:constr type="t" for="ch" forName="parallelogram7" refType="h" fact="0"/>
              <dgm:constr type="w" for="ch" forName="parallelogram7" refType="w" fact="0.12"/>
              <dgm:constr type="h" for="ch" forName="parallelogram7" refType="h"/>
            </dgm:constrLst>
            <dgm:ruleLst/>
            <dgm:layoutNode name="parallelogram1" styleLbl="alignNode1">
              <dgm:alg type="sp"/>
              <dgm:shape xmlns:r="http://schemas.openxmlformats.org/officeDocument/2006/relationships" type="parallelogram" r:blip="">
                <dgm:adjLst>
                  <dgm:adj idx="1" val="1.4084"/>
                </dgm:adjLst>
              </dgm:shape>
              <dgm:presOf/>
            </dgm:layoutNode>
            <dgm:layoutNode name="parallelogram2" styleLbl="alignNode1">
              <dgm:alg type="sp"/>
              <dgm:shape xmlns:r="http://schemas.openxmlformats.org/officeDocument/2006/relationships" type="parallelogram" r:blip="">
                <dgm:adjLst>
                  <dgm:adj idx="1" val="1.4084"/>
                </dgm:adjLst>
              </dgm:shape>
              <dgm:presOf/>
            </dgm:layoutNode>
            <dgm:layoutNode name="parallelogram3" styleLbl="alignNode1">
              <dgm:alg type="sp"/>
              <dgm:shape xmlns:r="http://schemas.openxmlformats.org/officeDocument/2006/relationships" type="parallelogram" r:blip="">
                <dgm:adjLst>
                  <dgm:adj idx="1" val="1.4084"/>
                </dgm:adjLst>
              </dgm:shape>
              <dgm:presOf/>
            </dgm:layoutNode>
            <dgm:layoutNode name="parallelogram4" styleLbl="alignNode1">
              <dgm:alg type="sp"/>
              <dgm:shape xmlns:r="http://schemas.openxmlformats.org/officeDocument/2006/relationships" type="parallelogram" r:blip="">
                <dgm:adjLst>
                  <dgm:adj idx="1" val="1.4084"/>
                </dgm:adjLst>
              </dgm:shape>
              <dgm:presOf/>
            </dgm:layoutNode>
            <dgm:layoutNode name="parallelogram5" styleLbl="alignNode1">
              <dgm:alg type="sp"/>
              <dgm:shape xmlns:r="http://schemas.openxmlformats.org/officeDocument/2006/relationships" type="parallelogram" r:blip="">
                <dgm:adjLst>
                  <dgm:adj idx="1" val="1.4084"/>
                </dgm:adjLst>
              </dgm:shape>
              <dgm:presOf/>
            </dgm:layoutNode>
            <dgm:layoutNode name="parallelogram6" styleLbl="alignNode1">
              <dgm:alg type="sp"/>
              <dgm:shape xmlns:r="http://schemas.openxmlformats.org/officeDocument/2006/relationships" type="parallelogram" r:blip="">
                <dgm:adjLst>
                  <dgm:adj idx="1" val="1.4084"/>
                </dgm:adjLst>
              </dgm:shape>
              <dgm:presOf/>
            </dgm:layoutNode>
            <dgm:layoutNode name="parallelogram7" styleLbl="alignNode1">
              <dgm:alg type="sp"/>
              <dgm:shape xmlns:r="http://schemas.openxmlformats.org/officeDocument/2006/relationships" type="parallelogram" r:blip="">
                <dgm:adjLst>
                  <dgm:adj idx="1" val="1.4084"/>
                </dgm:adjLst>
              </dgm:shape>
              <dgm:presOf/>
            </dgm:layoutNode>
          </dgm:layoutNode>
        </dgm:else>
      </dgm:choos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9.xml><?xml version="1.0" encoding="utf-8"?>
<dgm:layoutDef xmlns:dgm="http://schemas.openxmlformats.org/drawingml/2006/diagram" xmlns:a="http://schemas.openxmlformats.org/drawingml/2006/main" uniqueId="urn:microsoft.com/office/officeart/2005/8/layout/venn2">
  <dgm:title val=""/>
  <dgm:desc val=""/>
  <dgm:catLst>
    <dgm:cat type="relationship" pri="30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resizeHandles val="exact"/>
    </dgm:varLst>
    <dgm:alg type="composite">
      <dgm:param type="ar" val="1"/>
    </dgm:alg>
    <dgm:shape xmlns:r="http://schemas.openxmlformats.org/officeDocument/2006/relationships" r:blip="">
      <dgm:adjLst/>
    </dgm:shape>
    <dgm:presOf/>
    <dgm:choose name="Name1">
      <dgm:if name="Name2" axis="ch" ptType="node" func="cnt" op="lte" val="3">
        <dgm:constrLst>
          <dgm:constr type="w" for="ch" forName="comp1" refType="w"/>
          <dgm:constr type="h" for="ch" forName="comp1" refType="w" refFor="ch" refForName="comp1"/>
          <dgm:constr type="w" for="ch" forName="comp2" refType="w" fact="0.75"/>
          <dgm:constr type="h" for="ch" forName="comp2" refType="w" refFor="ch" refForName="comp2"/>
          <dgm:constr type="ctrX" for="ch" forName="comp2" refType="ctrX" refFor="ch" refForName="comp1"/>
          <dgm:constr type="b" for="ch" forName="comp2" refType="b" refFor="ch" refForName="comp1"/>
          <dgm:constr type="w" for="ch" forName="comp3" refType="w" fact="0.5"/>
          <dgm:constr type="h" for="ch" forName="comp3" refType="w" refFor="ch" refForName="comp3"/>
          <dgm:constr type="ctrX" for="ch" forName="comp3" refType="ctrX" refFor="ch" refForName="comp1"/>
          <dgm:constr type="b" for="ch" forName="comp3" refType="b" refFor="ch" refForName="comp1"/>
          <dgm:constr type="primFontSz" for="des" ptType="node" op="equ" val="65"/>
        </dgm:constrLst>
      </dgm:if>
      <dgm:if name="Name3" axis="ch" ptType="node" func="cnt" op="equ" val="4">
        <dgm:constrLst>
          <dgm:constr type="w" for="ch" forName="comp1" refType="w"/>
          <dgm:constr type="h" for="ch" forName="comp1" refType="w" refFor="ch" refForName="comp1"/>
          <dgm:constr type="w" for="ch" forName="comp2" refType="w" fact="0.8"/>
          <dgm:constr type="h" for="ch" forName="comp2" refType="w" refFor="ch" refForName="comp2"/>
          <dgm:constr type="ctrX" for="ch" forName="comp2" refType="ctrX" refFor="ch" refForName="comp1"/>
          <dgm:constr type="b" for="ch" forName="comp2" refType="b" refFor="ch" refForName="comp1"/>
          <dgm:constr type="w" for="ch" forName="comp3" refType="w" fact="0.6"/>
          <dgm:constr type="h" for="ch" forName="comp3" refType="w" refFor="ch" refForName="comp3"/>
          <dgm:constr type="ctrX" for="ch" forName="comp3" refType="ctrX" refFor="ch" refForName="comp1"/>
          <dgm:constr type="b" for="ch" forName="comp3" refType="b" refFor="ch" refForName="comp1"/>
          <dgm:constr type="w" for="ch" forName="comp4" refType="w" fact="0.4"/>
          <dgm:constr type="h" for="ch" forName="comp4" refType="w" refFor="ch" refForName="comp4"/>
          <dgm:constr type="ctrX" for="ch" forName="comp4" refType="ctrX" refFor="ch" refForName="comp1"/>
          <dgm:constr type="b" for="ch" forName="comp4" refType="b" refFor="ch" refForName="comp1"/>
          <dgm:constr type="primFontSz" for="des" ptType="node" op="equ" val="65"/>
        </dgm:constrLst>
      </dgm:if>
      <dgm:else name="Name4">
        <dgm:constrLst>
          <dgm:constr type="w" for="ch" forName="comp1" refType="w"/>
          <dgm:constr type="h" for="ch" forName="comp1" refType="w" refFor="ch" refForName="comp1"/>
          <dgm:constr type="w" for="ch" forName="comp2" refType="w" fact="0.85"/>
          <dgm:constr type="h" for="ch" forName="comp2" refType="w" refFor="ch" refForName="comp2"/>
          <dgm:constr type="ctrX" for="ch" forName="comp2" refType="ctrX" refFor="ch" refForName="comp1"/>
          <dgm:constr type="b" for="ch" forName="comp2" refType="b" refFor="ch" refForName="comp1"/>
          <dgm:constr type="w" for="ch" forName="comp3" refType="w" fact="0.7"/>
          <dgm:constr type="h" for="ch" forName="comp3" refType="w" refFor="ch" refForName="comp3"/>
          <dgm:constr type="ctrX" for="ch" forName="comp3" refType="ctrX" refFor="ch" refForName="comp1"/>
          <dgm:constr type="b" for="ch" forName="comp3" refType="b" refFor="ch" refForName="comp1"/>
          <dgm:constr type="w" for="ch" forName="comp4" refType="w" fact="0.55"/>
          <dgm:constr type="h" for="ch" forName="comp4" refType="w" refFor="ch" refForName="comp4"/>
          <dgm:constr type="ctrX" for="ch" forName="comp4" refType="ctrX" refFor="ch" refForName="comp1"/>
          <dgm:constr type="b" for="ch" forName="comp4" refType="b" refFor="ch" refForName="comp1"/>
          <dgm:constr type="w" for="ch" forName="comp5" refType="w" fact="0.4"/>
          <dgm:constr type="h" for="ch" forName="comp5" refType="w" refFor="ch" refForName="comp5"/>
          <dgm:constr type="ctrX" for="ch" forName="comp5" refType="ctrX" refFor="ch" refForName="comp1"/>
          <dgm:constr type="b" for="ch" forName="comp5" refType="b" refFor="ch" refForName="comp1"/>
          <dgm:constr type="w" for="ch" forName="comp6" refType="w" fact="0.25"/>
          <dgm:constr type="h" for="ch" forName="comp6" refType="w" refFor="ch" refForName="comp6"/>
          <dgm:constr type="ctrX" for="ch" forName="comp6" refType="ctrX" refFor="ch" refForName="comp1"/>
          <dgm:constr type="b" for="ch" forName="comp6" refType="b" refFor="ch" refForName="comp1"/>
          <dgm:constr type="w" for="ch" forName="comp7" refType="w" fact="0.15"/>
          <dgm:constr type="h" for="ch" forName="comp7" refType="w" refFor="ch" refForName="comp7"/>
          <dgm:constr type="ctrX" for="ch" forName="comp7" refType="ctrX" refFor="ch" refForName="comp1"/>
          <dgm:constr type="b" for="ch" forName="comp7" refType="b" refFor="ch" refForName="comp1"/>
          <dgm:constr type="primFontSz" for="des" ptType="node" op="equ" val="65"/>
        </dgm:constrLst>
      </dgm:else>
    </dgm:choose>
    <dgm:ruleLst/>
    <dgm:choose name="Name5">
      <dgm:if name="Name6" axis="ch" ptType="node" func="cnt" op="gte" val="1">
        <dgm:layoutNode name="comp1">
          <dgm:alg type="composite"/>
          <dgm:shape xmlns:r="http://schemas.openxmlformats.org/officeDocument/2006/relationships" r:blip="">
            <dgm:adjLst/>
          </dgm:shape>
          <dgm:presOf/>
          <dgm:choose name="Name7">
            <dgm:if name="Name8" axis="ch" ptType="node" func="cnt" op="equ" val="1">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5"/>
                <dgm:constr type="w" for="ch" forName="c1text" refType="w" refFor="ch" refForName="circle1" fact="0.70711"/>
                <dgm:constr type="h" for="ch" forName="c1text" refType="h" refFor="ch" refForName="circle1" fact="0.5"/>
              </dgm:constrLst>
            </dgm:if>
            <dgm:if name="Name9" axis="ch" ptType="node" func="cnt" op="equ" val="2">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6"/>
                <dgm:constr type="w" for="ch" forName="c1text" refType="w" refFor="ch" refForName="circle1" fact="0.525"/>
                <dgm:constr type="h" for="ch" forName="c1text" refType="h" refFor="ch" refForName="circle1" fact="0.17"/>
              </dgm:constrLst>
            </dgm:if>
            <dgm:if name="Name10" axis="ch" ptType="node" func="cnt" op="equ" val="3">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25"/>
                <dgm:constr type="w" for="ch" forName="c1text" refType="w" refFor="ch" refForName="circle1" fact="0.3495"/>
                <dgm:constr type="h" for="ch" forName="c1text" refType="h" refFor="ch" refForName="circle1" fact="0.15"/>
              </dgm:constrLst>
            </dgm:if>
            <dgm:if name="Name11" axis="ch" ptType="node" func="cnt" op="equ" val="4">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25"/>
                <dgm:constr type="w" for="ch" forName="c1text" refType="w" refFor="ch" refForName="circle1" fact="0.2796"/>
                <dgm:constr type="h" for="ch" forName="c1text" refType="h" refFor="ch" refForName="circle1" fact="0.15"/>
              </dgm:constrLst>
            </dgm:if>
            <dgm:if name="Name12" axis="ch" ptType="node" func="cnt" op="gte" val="5">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
                <dgm:constr type="w" for="ch" forName="c1text" refType="w" refFor="ch" refForName="circle1" fact="0.375"/>
                <dgm:constr type="h" for="ch" forName="c1text" refType="h" refFor="ch" refForName="circle1" fact="0.1"/>
              </dgm:constrLst>
            </dgm:if>
            <dgm:else name="Name13"/>
          </dgm:choose>
          <dgm:ruleLst/>
          <dgm:layoutNode name="circle1" styleLbl="node1">
            <dgm:alg type="sp"/>
            <dgm:shape xmlns:r="http://schemas.openxmlformats.org/officeDocument/2006/relationships" type="ellipse" r:blip="">
              <dgm:adjLst/>
            </dgm:shape>
            <dgm:presOf axis="ch desOrSelf" ptType="node node" st="1 1" cnt="1 0"/>
            <dgm:constrLst>
              <dgm:constr type="h" refType="w"/>
            </dgm:constrLst>
            <dgm:ruleLst/>
          </dgm:layoutNode>
          <dgm:layoutNode name="c1text">
            <dgm:varLst>
              <dgm:bulletEnabled val="1"/>
            </dgm:varLst>
            <dgm:alg type="tx"/>
            <dgm:shape xmlns:r="http://schemas.openxmlformats.org/officeDocument/2006/relationships" type="rect" r:blip="" hideGeom="1">
              <dgm:adjLst/>
            </dgm:shape>
            <dgm:presOf axis="ch desOrSelf" ptType="node node" st="1 1" cnt="1 0"/>
            <dgm:constrLst/>
            <dgm:ruleLst>
              <dgm:rule type="primFontSz" val="5" fact="NaN" max="NaN"/>
            </dgm:ruleLst>
          </dgm:layoutNode>
        </dgm:layoutNode>
      </dgm:if>
      <dgm:else name="Name14"/>
    </dgm:choose>
    <dgm:choose name="Name15">
      <dgm:if name="Name16" axis="ch" ptType="node" func="cnt" op="gte" val="2">
        <dgm:layoutNode name="comp2">
          <dgm:alg type="composite"/>
          <dgm:shape xmlns:r="http://schemas.openxmlformats.org/officeDocument/2006/relationships" r:blip="">
            <dgm:adjLst/>
          </dgm:shape>
          <dgm:presOf/>
          <dgm:choose name="Name17">
            <dgm:if name="Name18" axis="ch" ptType="node" func="cnt" op="equ" val="2">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5"/>
                <dgm:constr type="w" for="ch" forName="c2text" refType="w" refFor="ch" refForName="circle2" fact="0.70711"/>
                <dgm:constr type="h" for="ch" forName="c2text" refType="h" refFor="ch" refForName="circle2" fact="0.5"/>
              </dgm:constrLst>
            </dgm:if>
            <dgm:if name="Name19" axis="ch" ptType="node" func="cnt" op="equ" val="3">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5625"/>
                <dgm:constr type="w" for="ch" forName="c2text" refType="w" refFor="ch" refForName="circle2" fact="0.466"/>
                <dgm:constr type="h" for="ch" forName="c2text" refType="h" refFor="ch" refForName="circle2" fact="0.1875"/>
              </dgm:constrLst>
            </dgm:if>
            <dgm:if name="Name20" axis="ch" ptType="node" func="cnt" op="equ" val="4">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5"/>
                <dgm:constr type="w" for="ch" forName="c2text" refType="w" refFor="ch" refForName="circle2" fact="0.3495"/>
                <dgm:constr type="h" for="ch" forName="c2text" refType="h" refFor="ch" refForName="circle2" fact="0.18"/>
              </dgm:constrLst>
            </dgm:if>
            <dgm:if name="Name21" axis="ch" ptType="node" func="cnt" op="gte" val="5">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15"/>
                <dgm:constr type="w" for="ch" forName="c2text" refType="w" refFor="ch" refForName="circle2" fact="0.43125"/>
                <dgm:constr type="h" for="ch" forName="c2text" refType="h" refFor="ch" refForName="circle2" fact="0.115"/>
              </dgm:constrLst>
            </dgm:if>
            <dgm:else name="Name22"/>
          </dgm:choose>
          <dgm:ruleLst/>
          <dgm:layoutNode name="circle2" styleLbl="node1">
            <dgm:alg type="sp"/>
            <dgm:shape xmlns:r="http://schemas.openxmlformats.org/officeDocument/2006/relationships" type="ellipse" r:blip="">
              <dgm:adjLst/>
            </dgm:shape>
            <dgm:presOf axis="ch desOrSelf" ptType="node node" st="2 1" cnt="1 0"/>
            <dgm:constrLst>
              <dgm:constr type="h" refType="w"/>
            </dgm:constrLst>
            <dgm:ruleLst/>
          </dgm:layoutNode>
          <dgm:layoutNode name="c2text">
            <dgm:varLst>
              <dgm:bulletEnabled val="1"/>
            </dgm:varLst>
            <dgm:alg type="tx"/>
            <dgm:shape xmlns:r="http://schemas.openxmlformats.org/officeDocument/2006/relationships" type="rect" r:blip="" hideGeom="1">
              <dgm:adjLst/>
            </dgm:shape>
            <dgm:presOf axis="ch desOrSelf" ptType="node node" st="2 1" cnt="1 0"/>
            <dgm:constrLst/>
            <dgm:ruleLst>
              <dgm:rule type="primFontSz" val="5" fact="NaN" max="NaN"/>
            </dgm:ruleLst>
          </dgm:layoutNode>
        </dgm:layoutNode>
      </dgm:if>
      <dgm:else name="Name23"/>
    </dgm:choose>
    <dgm:choose name="Name24">
      <dgm:if name="Name25" axis="ch" ptType="node" func="cnt" op="gte" val="3">
        <dgm:layoutNode name="comp3">
          <dgm:alg type="composite"/>
          <dgm:shape xmlns:r="http://schemas.openxmlformats.org/officeDocument/2006/relationships" r:blip="">
            <dgm:adjLst/>
          </dgm:shape>
          <dgm:presOf/>
          <dgm:choose name="Name26">
            <dgm:if name="Name27" axis="ch" ptType="node" func="cnt" op="equ" val="3">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5"/>
                <dgm:constr type="w" for="ch" forName="c3text" refType="w" refFor="ch" refForName="circle3" fact="0.70711"/>
                <dgm:constr type="h" for="ch" forName="c3text" refType="h" refFor="ch" refForName="circle3" fact="0.5"/>
              </dgm:constrLst>
            </dgm:if>
            <dgm:if name="Name28" axis="ch" ptType="node" func="cnt" op="equ" val="4">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1875"/>
                <dgm:constr type="w" for="ch" forName="c3text" refType="w" refFor="ch" refForName="circle3" fact="0.466"/>
                <dgm:constr type="h" for="ch" forName="c3text" refType="h" refFor="ch" refForName="circle3" fact="0.225"/>
              </dgm:constrLst>
            </dgm:if>
            <dgm:if name="Name29" axis="ch" ptType="node" func="cnt" op="gte" val="5">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138"/>
                <dgm:constr type="w" for="ch" forName="c3text" refType="w" refFor="ch" refForName="circle3" fact="0.5175"/>
                <dgm:constr type="h" for="ch" forName="c3text" refType="h" refFor="ch" refForName="circle3" fact="0.138"/>
              </dgm:constrLst>
            </dgm:if>
            <dgm:else name="Name30"/>
          </dgm:choose>
          <dgm:ruleLst/>
          <dgm:layoutNode name="circle3" styleLbl="node1">
            <dgm:alg type="sp"/>
            <dgm:shape xmlns:r="http://schemas.openxmlformats.org/officeDocument/2006/relationships" type="ellipse" r:blip="">
              <dgm:adjLst/>
            </dgm:shape>
            <dgm:presOf axis="ch desOrSelf" ptType="node node" st="3 1" cnt="1 0"/>
            <dgm:constrLst>
              <dgm:constr type="h" refType="w"/>
            </dgm:constrLst>
            <dgm:ruleLst/>
          </dgm:layoutNode>
          <dgm:layoutNode name="c3text">
            <dgm:varLst>
              <dgm:bulletEnabled val="1"/>
            </dgm:varLst>
            <dgm:alg type="tx"/>
            <dgm:shape xmlns:r="http://schemas.openxmlformats.org/officeDocument/2006/relationships" type="rect" r:blip="" hideGeom="1">
              <dgm:adjLst/>
            </dgm:shape>
            <dgm:presOf axis="ch desOrSelf" ptType="node node" st="3 1" cnt="1 0"/>
            <dgm:constrLst/>
            <dgm:ruleLst>
              <dgm:rule type="primFontSz" val="5" fact="NaN" max="NaN"/>
            </dgm:ruleLst>
          </dgm:layoutNode>
        </dgm:layoutNode>
      </dgm:if>
      <dgm:else name="Name31"/>
    </dgm:choose>
    <dgm:choose name="Name32">
      <dgm:if name="Name33" axis="ch" ptType="node" func="cnt" op="gte" val="4">
        <dgm:layoutNode name="comp4">
          <dgm:alg type="composite"/>
          <dgm:shape xmlns:r="http://schemas.openxmlformats.org/officeDocument/2006/relationships" r:blip="">
            <dgm:adjLst/>
          </dgm:shape>
          <dgm:presOf/>
          <dgm:choose name="Name34">
            <dgm:if name="Name35" axis="ch" ptType="node" func="cnt" op="equ" val="4">
              <dgm:constrLst>
                <dgm:constr type="w" for="ch" forName="circle4" refType="w"/>
                <dgm:constr type="h" for="ch" forName="circle4" refType="h"/>
                <dgm:constr type="ctrX" for="ch" forName="circle4" refType="w" fact="0.5"/>
                <dgm:constr type="ctrY" for="ch" forName="circle4" refType="h" fact="0.5"/>
                <dgm:constr type="ctrX" for="ch" forName="c4text" refType="w" fact="0.5"/>
                <dgm:constr type="ctrY" for="ch" forName="c4text" refType="h" fact="0.5"/>
                <dgm:constr type="w" for="ch" forName="c4text" refType="w" refFor="ch" refForName="circle4" fact="0.70711"/>
                <dgm:constr type="h" for="ch" forName="c4text" refType="h" refFor="ch" refForName="circle4" fact="0.5"/>
              </dgm:constrLst>
            </dgm:if>
            <dgm:if name="Name36" axis="ch" ptType="node" func="cnt" op="gte" val="5">
              <dgm:constrLst>
                <dgm:constr type="w" for="ch" forName="circle4" refType="w"/>
                <dgm:constr type="h" for="ch" forName="circle4" refType="h"/>
                <dgm:constr type="ctrX" for="ch" forName="circle4" refType="w" fact="0.5"/>
                <dgm:constr type="ctrY" for="ch" forName="circle4" refType="h" fact="0.5"/>
                <dgm:constr type="ctrX" for="ch" forName="c4text" refType="w" fact="0.5"/>
                <dgm:constr type="ctrY" for="ch" forName="c4text" refType="h" fact="0.18"/>
                <dgm:constr type="w" for="ch" forName="c4text" refType="w" refFor="ch" refForName="circle4" fact="0.54"/>
                <dgm:constr type="h" for="ch" forName="c4text" refType="h" refFor="ch" refForName="circle4" fact="0.18"/>
              </dgm:constrLst>
            </dgm:if>
            <dgm:else name="Name37"/>
          </dgm:choose>
          <dgm:ruleLst/>
          <dgm:layoutNode name="circle4" styleLbl="node1">
            <dgm:alg type="sp"/>
            <dgm:shape xmlns:r="http://schemas.openxmlformats.org/officeDocument/2006/relationships" type="ellipse" r:blip="">
              <dgm:adjLst/>
            </dgm:shape>
            <dgm:presOf axis="ch desOrSelf" ptType="node node" st="4 1" cnt="1 0"/>
            <dgm:constrLst>
              <dgm:constr type="h" refType="w"/>
            </dgm:constrLst>
            <dgm:ruleLst/>
          </dgm:layoutNode>
          <dgm:layoutNode name="c4text">
            <dgm:varLst>
              <dgm:bulletEnabled val="1"/>
            </dgm:varLst>
            <dgm:alg type="tx"/>
            <dgm:shape xmlns:r="http://schemas.openxmlformats.org/officeDocument/2006/relationships" type="rect" r:blip="" hideGeom="1">
              <dgm:adjLst/>
            </dgm:shape>
            <dgm:presOf axis="ch desOrSelf" ptType="node node" st="4 1" cnt="1 0"/>
            <dgm:constrLst/>
            <dgm:ruleLst>
              <dgm:rule type="primFontSz" val="5" fact="NaN" max="NaN"/>
            </dgm:ruleLst>
          </dgm:layoutNode>
        </dgm:layoutNode>
      </dgm:if>
      <dgm:else name="Name38"/>
    </dgm:choose>
    <dgm:choose name="Name39">
      <dgm:if name="Name40" axis="ch" ptType="node" func="cnt" op="gte" val="5">
        <dgm:layoutNode name="comp5">
          <dgm:alg type="composite"/>
          <dgm:shape xmlns:r="http://schemas.openxmlformats.org/officeDocument/2006/relationships" r:blip="">
            <dgm:adjLst/>
          </dgm:shape>
          <dgm:presOf/>
          <dgm:choose name="Name41">
            <dgm:if name="Name42" axis="ch" ptType="node" func="cnt" op="equ" val="5">
              <dgm:constrLst>
                <dgm:constr type="w" for="ch" forName="circle5" refType="w"/>
                <dgm:constr type="h" for="ch" forName="circle5" refType="h"/>
                <dgm:constr type="ctrX" for="ch" forName="circle5" refType="w" fact="0.5"/>
                <dgm:constr type="ctrY" for="ch" forName="circle5" refType="h" fact="0.5"/>
                <dgm:constr type="ctrX" for="ch" forName="c5text" refType="w" fact="0.5"/>
                <dgm:constr type="ctrY" for="ch" forName="c5text" refType="h" fact="0.5"/>
                <dgm:constr type="w" for="ch" forName="c5text" refType="w" refFor="ch" refForName="circle5" fact="0.70711"/>
                <dgm:constr type="h" for="ch" forName="c5text" refType="h" refFor="ch" refForName="circle5" fact="0.5"/>
              </dgm:constrLst>
            </dgm:if>
            <dgm:if name="Name43" axis="ch" ptType="node" func="cnt" op="gte" val="6">
              <dgm:constrLst>
                <dgm:constr type="w" for="ch" forName="circle5" refType="w"/>
                <dgm:constr type="h" for="ch" forName="circle5" refType="h"/>
                <dgm:constr type="ctrX" for="ch" forName="circle5" refType="w" fact="0.5"/>
                <dgm:constr type="ctrY" for="ch" forName="circle5" refType="h" fact="0.5"/>
                <dgm:constr type="ctrX" for="ch" forName="c5text" refType="w" fact="0.5"/>
                <dgm:constr type="ctrY" for="ch" forName="c5text" refType="h" fact="0.25"/>
                <dgm:constr type="w" for="ch" forName="c5text" refType="w" refFor="ch" refForName="circle5" fact="0.65"/>
                <dgm:constr type="h" for="ch" forName="c5text" refType="h" refFor="ch" refForName="circle5" fact="0.25"/>
              </dgm:constrLst>
            </dgm:if>
            <dgm:else name="Name44"/>
          </dgm:choose>
          <dgm:ruleLst/>
          <dgm:layoutNode name="circle5" styleLbl="node1">
            <dgm:alg type="sp"/>
            <dgm:shape xmlns:r="http://schemas.openxmlformats.org/officeDocument/2006/relationships" type="ellipse" r:blip="">
              <dgm:adjLst/>
            </dgm:shape>
            <dgm:presOf axis="ch desOrSelf" ptType="node node" st="5 1" cnt="1 0"/>
            <dgm:constrLst>
              <dgm:constr type="h" refType="w"/>
            </dgm:constrLst>
            <dgm:ruleLst/>
          </dgm:layoutNode>
          <dgm:layoutNode name="c5text">
            <dgm:varLst>
              <dgm:bulletEnabled val="1"/>
            </dgm:varLst>
            <dgm:alg type="tx"/>
            <dgm:shape xmlns:r="http://schemas.openxmlformats.org/officeDocument/2006/relationships" type="rect" r:blip="" hideGeom="1">
              <dgm:adjLst/>
            </dgm:shape>
            <dgm:presOf axis="ch desOrSelf" ptType="node node" st="5 1" cnt="1 0"/>
            <dgm:constrLst/>
            <dgm:ruleLst>
              <dgm:rule type="primFontSz" val="5" fact="NaN" max="NaN"/>
            </dgm:ruleLst>
          </dgm:layoutNode>
        </dgm:layoutNode>
      </dgm:if>
      <dgm:else name="Name45"/>
    </dgm:choose>
    <dgm:choose name="Name46">
      <dgm:if name="Name47" axis="ch" ptType="node" func="cnt" op="gte" val="6">
        <dgm:layoutNode name="comp6">
          <dgm:alg type="composite"/>
          <dgm:shape xmlns:r="http://schemas.openxmlformats.org/officeDocument/2006/relationships" r:blip="">
            <dgm:adjLst/>
          </dgm:shape>
          <dgm:presOf/>
          <dgm:choose name="Name48">
            <dgm:if name="Name49" axis="ch" ptType="node" func="cnt" op="equ" val="6">
              <dgm:constrLst>
                <dgm:constr type="w" for="ch" forName="circle6" refType="w"/>
                <dgm:constr type="h" for="ch" forName="circle6" refType="h"/>
                <dgm:constr type="ctrX" for="ch" forName="circle6" refType="w" fact="0.5"/>
                <dgm:constr type="ctrY" for="ch" forName="circle6" refType="h" fact="0.5"/>
                <dgm:constr type="ctrX" for="ch" forName="c6text" refType="w" fact="0.5"/>
                <dgm:constr type="ctrY" for="ch" forName="c6text" refType="h" fact="0.5"/>
                <dgm:constr type="w" for="ch" forName="c6text" refType="w" refFor="ch" refForName="circle6" fact="0.70711"/>
                <dgm:constr type="h" for="ch" forName="c6text" refType="h" refFor="ch" refForName="circle6" fact="0.5"/>
              </dgm:constrLst>
            </dgm:if>
            <dgm:if name="Name50" axis="ch" ptType="node" func="cnt" op="gte" val="7">
              <dgm:constrLst>
                <dgm:constr type="w" for="ch" forName="circle6" refType="w"/>
                <dgm:constr type="h" for="ch" forName="circle6" refType="h"/>
                <dgm:constr type="ctrX" for="ch" forName="circle6" refType="w" fact="0.5"/>
                <dgm:constr type="ctrY" for="ch" forName="circle6" refType="h" fact="0.5"/>
                <dgm:constr type="ctrX" for="ch" forName="c6text" refType="w" fact="0.5"/>
                <dgm:constr type="ctrY" for="ch" forName="c6text" refType="h" fact="0.27"/>
                <dgm:constr type="w" for="ch" forName="c6text" refType="w" refFor="ch" refForName="circle6" fact="0.68"/>
                <dgm:constr type="h" for="ch" forName="c6text" refType="h" refFor="ch" refForName="circle6" fact="0.241"/>
              </dgm:constrLst>
            </dgm:if>
            <dgm:else name="Name51"/>
          </dgm:choose>
          <dgm:ruleLst/>
          <dgm:layoutNode name="circle6" styleLbl="node1">
            <dgm:alg type="sp"/>
            <dgm:shape xmlns:r="http://schemas.openxmlformats.org/officeDocument/2006/relationships" type="ellipse" r:blip="">
              <dgm:adjLst/>
            </dgm:shape>
            <dgm:presOf axis="ch desOrSelf" ptType="node node" st="6 1" cnt="1 0"/>
            <dgm:constrLst>
              <dgm:constr type="h" refType="w"/>
            </dgm:constrLst>
            <dgm:ruleLst/>
          </dgm:layoutNode>
          <dgm:layoutNode name="c6text">
            <dgm:varLst>
              <dgm:bulletEnabled val="1"/>
            </dgm:varLst>
            <dgm:alg type="tx"/>
            <dgm:shape xmlns:r="http://schemas.openxmlformats.org/officeDocument/2006/relationships" type="rect" r:blip="" hideGeom="1">
              <dgm:adjLst/>
            </dgm:shape>
            <dgm:presOf axis="ch desOrSelf" ptType="node node" st="6 1" cnt="1 0"/>
            <dgm:constrLst/>
            <dgm:ruleLst>
              <dgm:rule type="primFontSz" val="5" fact="NaN" max="NaN"/>
            </dgm:ruleLst>
          </dgm:layoutNode>
        </dgm:layoutNode>
      </dgm:if>
      <dgm:else name="Name52"/>
    </dgm:choose>
    <dgm:choose name="Name53">
      <dgm:if name="Name54" axis="ch" ptType="node" func="cnt" op="gte" val="7">
        <dgm:layoutNode name="comp7">
          <dgm:alg type="composite"/>
          <dgm:shape xmlns:r="http://schemas.openxmlformats.org/officeDocument/2006/relationships" r:blip="">
            <dgm:adjLst/>
          </dgm:shape>
          <dgm:presOf/>
          <dgm:constrLst>
            <dgm:constr type="w" for="ch" forName="circle7" refType="w"/>
            <dgm:constr type="h" for="ch" forName="circle7" refType="h"/>
            <dgm:constr type="ctrX" for="ch" forName="circle7" refType="w" fact="0.5"/>
            <dgm:constr type="ctrY" for="ch" forName="circle7" refType="h" fact="0.5"/>
            <dgm:constr type="ctrX" for="ch" forName="c7text" refType="w" fact="0.5"/>
            <dgm:constr type="ctrY" for="ch" forName="c7text" refType="h" fact="0.5"/>
            <dgm:constr type="w" for="ch" forName="c7text" refType="w" refFor="ch" refForName="circle7" fact="0.70711"/>
            <dgm:constr type="h" for="ch" forName="c7text" refType="h" refFor="ch" refForName="circle7" fact="0.5"/>
          </dgm:constrLst>
          <dgm:ruleLst/>
          <dgm:layoutNode name="circle7" styleLbl="node1">
            <dgm:alg type="sp"/>
            <dgm:shape xmlns:r="http://schemas.openxmlformats.org/officeDocument/2006/relationships" type="ellipse" r:blip="">
              <dgm:adjLst/>
            </dgm:shape>
            <dgm:presOf axis="ch desOrSelf" ptType="node node" st="7 1" cnt="1 0"/>
            <dgm:constrLst>
              <dgm:constr type="h" refType="w"/>
            </dgm:constrLst>
            <dgm:ruleLst/>
          </dgm:layoutNode>
          <dgm:layoutNode name="c7text">
            <dgm:varLst>
              <dgm:bulletEnabled val="1"/>
            </dgm:varLst>
            <dgm:alg type="tx"/>
            <dgm:shape xmlns:r="http://schemas.openxmlformats.org/officeDocument/2006/relationships" type="rect" r:blip="" hideGeom="1">
              <dgm:adjLst/>
            </dgm:shape>
            <dgm:presOf axis="ch desOrSelf" ptType="node node" st="7 1" cnt="1 0"/>
            <dgm:constrLst/>
            <dgm:ruleLst>
              <dgm:rule type="primFontSz" val="5" fact="NaN" max="NaN"/>
            </dgm:ruleLst>
          </dgm:layoutNode>
        </dgm:layoutNode>
      </dgm:if>
      <dgm:else name="Name55"/>
    </dgm:choose>
  </dgm:layoutNode>
</dgm:layoutDef>
</file>

<file path=ppt/diagrams/quickStyle1.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3d7">
  <dgm:title val=""/>
  <dgm:desc val=""/>
  <dgm:catLst>
    <dgm:cat type="3D" pri="11700"/>
  </dgm:catLst>
  <dgm:scene3d>
    <a:camera prst="perspectiveLeft" zoom="91000"/>
    <a:lightRig rig="threePt" dir="t">
      <a:rot lat="0" lon="0" rev="20640000"/>
    </a:lightRig>
  </dgm:scene3d>
  <dgm:styleLbl name="node0">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lnNode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vennNode1">
    <dgm:scene3d>
      <a:camera prst="orthographicFront"/>
      <a:lightRig rig="threePt" dir="t"/>
    </dgm:scene3d>
    <dgm:sp3d extrusionH="50600" prstMaterial="clear">
      <a:bevelT w="101600" h="80600" prst="relaxedInset"/>
      <a:bevelB w="80600" h="80600" prst="relaxedInset"/>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extrusionH="50600" prstMaterial="metal">
      <a:bevelT w="101600" h="80600" prst="relaxedInset"/>
      <a:bevelB w="80600" h="80600" prst="relaxedInset"/>
    </dgm:sp3d>
    <dgm:txPr/>
    <dgm:style>
      <a:lnRef idx="1">
        <a:scrgbClr r="0" g="0" b="0"/>
      </a:lnRef>
      <a:fillRef idx="1">
        <a:scrgbClr r="0" g="0" b="0"/>
      </a:fillRef>
      <a:effectRef idx="1">
        <a:scrgbClr r="0" g="0" b="0"/>
      </a:effectRef>
      <a:fontRef idx="minor">
        <a:schemeClr val="dk1"/>
      </a:fontRef>
    </dgm:style>
  </dgm:styleLbl>
  <dgm:styleLbl name="node1">
    <dgm:scene3d>
      <a:camera prst="orthographicFront"/>
      <a:lightRig rig="threePt" dir="t"/>
    </dgm:scene3d>
    <dgm:sp3d extrusionH="50600" prstMaterial="metal">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2">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3">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4">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fgImgPlace1">
    <dgm:scene3d>
      <a:camera prst="orthographicFront"/>
      <a:lightRig rig="threePt" dir="t"/>
    </dgm:scene3d>
    <dgm:sp3d z="57200" extrusionH="10600" prstMaterial="plastic">
      <a:bevelT w="101600" h="8600" prst="relaxedInset"/>
      <a:bevelB w="8600" h="8600" prst="relaxedInset"/>
    </dgm:sp3d>
    <dgm:txPr/>
    <dgm:style>
      <a:lnRef idx="0">
        <a:scrgbClr r="0" g="0" b="0"/>
      </a:lnRef>
      <a:fillRef idx="1">
        <a:scrgbClr r="0" g="0" b="0"/>
      </a:fillRef>
      <a:effectRef idx="1">
        <a:scrgbClr r="0" g="0" b="0"/>
      </a:effectRef>
      <a:fontRef idx="minor"/>
    </dgm:style>
  </dgm:styleLbl>
  <dgm:styleLbl name="alignImgPlace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dgm:style>
  </dgm:styleLbl>
  <dgm:styleLbl name="bgImgPlace1">
    <dgm:scene3d>
      <a:camera prst="orthographicFront"/>
      <a:lightRig rig="threePt" dir="t"/>
    </dgm:scene3d>
    <dgm:sp3d z="-211800" extrusionH="10600" prstMaterial="plastic">
      <a:bevelT w="101600" h="8600" prst="relaxedInset"/>
      <a:bevelB w="8600" h="8600" prst="relaxedInset"/>
    </dgm:sp3d>
    <dgm:txPr/>
    <dgm:style>
      <a:lnRef idx="0">
        <a:scrgbClr r="0" g="0" b="0"/>
      </a:lnRef>
      <a:fillRef idx="1">
        <a:scrgbClr r="0" g="0" b="0"/>
      </a:fillRef>
      <a:effectRef idx="1">
        <a:scrgbClr r="0" g="0" b="0"/>
      </a:effectRef>
      <a:fontRef idx="minor"/>
    </dgm:style>
  </dgm:styleLbl>
  <dgm:styleLbl name="sibTrans2D1">
    <dgm:scene3d>
      <a:camera prst="orthographicFront"/>
      <a:lightRig rig="threePt" dir="t"/>
    </dgm:scene3d>
    <dgm:sp3d z="-110000">
      <a:bevelT w="40600" h="20600" prst="relaxedInset"/>
    </dgm:sp3d>
    <dgm:txPr/>
    <dgm:style>
      <a:lnRef idx="0">
        <a:scrgbClr r="0" g="0" b="0"/>
      </a:lnRef>
      <a:fillRef idx="1">
        <a:scrgbClr r="0" g="0" b="0"/>
      </a:fillRef>
      <a:effectRef idx="2">
        <a:scrgbClr r="0" g="0" b="0"/>
      </a:effectRef>
      <a:fontRef idx="minor"/>
    </dgm:style>
  </dgm:styleLbl>
  <dgm:styleLbl name="fgSibTrans2D1">
    <dgm:scene3d>
      <a:camera prst="orthographicFront"/>
      <a:lightRig rig="threePt" dir="t"/>
    </dgm:scene3d>
    <dgm:sp3d z="10600">
      <a:bevelT w="40600" h="20600" prst="relaxedInset"/>
    </dgm:sp3d>
    <dgm:txPr/>
    <dgm:style>
      <a:lnRef idx="0">
        <a:scrgbClr r="0" g="0" b="0"/>
      </a:lnRef>
      <a:fillRef idx="1">
        <a:scrgbClr r="0" g="0" b="0"/>
      </a:fillRef>
      <a:effectRef idx="2">
        <a:scrgbClr r="0" g="0" b="0"/>
      </a:effectRef>
      <a:fontRef idx="minor"/>
    </dgm:style>
  </dgm:styleLbl>
  <dgm:styleLbl name="bgSibTrans2D1">
    <dgm:scene3d>
      <a:camera prst="orthographicFront"/>
      <a:lightRig rig="threePt" dir="t"/>
    </dgm:scene3d>
    <dgm:sp3d z="-211800">
      <a:bevelT w="40600" h="20600" prst="relaxedInset"/>
    </dgm:sp3d>
    <dgm:txPr/>
    <dgm:style>
      <a:lnRef idx="0">
        <a:scrgbClr r="0" g="0" b="0"/>
      </a:lnRef>
      <a:fillRef idx="1">
        <a:scrgbClr r="0" g="0" b="0"/>
      </a:fillRef>
      <a:effectRef idx="2">
        <a:scrgbClr r="0" g="0" b="0"/>
      </a:effectRef>
      <a:fontRef idx="minor"/>
    </dgm:style>
  </dgm:styleLbl>
  <dgm:styleLbl name="sibTrans1D1">
    <dgm:scene3d>
      <a:camera prst="orthographicFront"/>
      <a:lightRig rig="threePt" dir="t"/>
    </dgm:scene3d>
    <dgm:sp3d z="-110000"/>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0000"/>
    <dgm:txPr/>
    <dgm:style>
      <a:lnRef idx="1">
        <a:scrgbClr r="0" g="0" b="0"/>
      </a:lnRef>
      <a:fillRef idx="1">
        <a:scrgbClr r="0" g="0" b="0"/>
      </a:fillRef>
      <a:effectRef idx="0">
        <a:scrgbClr r="0" g="0" b="0"/>
      </a:effectRef>
      <a:fontRef idx="minor"/>
    </dgm:style>
  </dgm:styleLbl>
  <dgm:styleLbl name="asst0">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2">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3">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4">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parChTrans2D1">
    <dgm:scene3d>
      <a:camera prst="orthographicFront"/>
      <a:lightRig rig="threePt" dir="t"/>
    </dgm:scene3d>
    <dgm:sp3d z="-110000">
      <a:bevelT w="40600" h="20600" prst="relaxedInset"/>
    </dgm:sp3d>
    <dgm:txPr/>
    <dgm:style>
      <a:lnRef idx="0">
        <a:scrgbClr r="0" g="0" b="0"/>
      </a:lnRef>
      <a:fillRef idx="1">
        <a:scrgbClr r="0" g="0" b="0"/>
      </a:fillRef>
      <a:effectRef idx="0">
        <a:scrgbClr r="0" g="0" b="0"/>
      </a:effectRef>
      <a:fontRef idx="minor"/>
    </dgm:style>
  </dgm:styleLbl>
  <dgm:styleLbl name="parChTrans2D2">
    <dgm:scene3d>
      <a:camera prst="orthographicFront"/>
      <a:lightRig rig="threePt" dir="t"/>
    </dgm:scene3d>
    <dgm:sp3d z="-110000">
      <a:bevelT w="40600" h="20600" prst="relaxedInset"/>
    </dgm:sp3d>
    <dgm:txPr/>
    <dgm:style>
      <a:lnRef idx="0">
        <a:scrgbClr r="0" g="0" b="0"/>
      </a:lnRef>
      <a:fillRef idx="1">
        <a:scrgbClr r="0" g="0" b="0"/>
      </a:fillRef>
      <a:effectRef idx="0">
        <a:scrgbClr r="0" g="0" b="0"/>
      </a:effectRef>
      <a:fontRef idx="minor"/>
    </dgm:style>
  </dgm:styleLbl>
  <dgm:styleLbl name="parChTrans2D3">
    <dgm:scene3d>
      <a:camera prst="orthographicFront"/>
      <a:lightRig rig="threePt" dir="t"/>
    </dgm:scene3d>
    <dgm:sp3d z="-110000"/>
    <dgm:txPr/>
    <dgm:style>
      <a:lnRef idx="0">
        <a:scrgbClr r="0" g="0" b="0"/>
      </a:lnRef>
      <a:fillRef idx="1">
        <a:scrgbClr r="0" g="0" b="0"/>
      </a:fillRef>
      <a:effectRef idx="0">
        <a:scrgbClr r="0" g="0" b="0"/>
      </a:effectRef>
      <a:fontRef idx="minor"/>
    </dgm:style>
  </dgm:styleLbl>
  <dgm:styleLbl name="parChTrans2D4">
    <dgm:scene3d>
      <a:camera prst="orthographicFront"/>
      <a:lightRig rig="threePt" dir="t"/>
    </dgm:scene3d>
    <dgm:sp3d z="-110000"/>
    <dgm:txPr/>
    <dgm:style>
      <a:lnRef idx="0">
        <a:scrgbClr r="0" g="0" b="0"/>
      </a:lnRef>
      <a:fillRef idx="1">
        <a:scrgbClr r="0" g="0" b="0"/>
      </a:fillRef>
      <a:effectRef idx="0">
        <a:scrgbClr r="0" g="0" b="0"/>
      </a:effectRef>
      <a:fontRef idx="minor"/>
    </dgm:style>
  </dgm:styleLbl>
  <dgm:styleLbl name="parChTrans1D1">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z="-161800" extrusionH="10600" prstMaterial="matte">
      <a:bevelT w="90600" h="18600" prst="softRound"/>
      <a:bevelB w="48600" h="8600" prst="relaxedInset"/>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extrusionH="50600">
      <a:bevelT w="101600" h="80600"/>
      <a:bevelB w="80600" h="80600"/>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extrusionH="50600">
      <a:bevelT w="101600" h="80600"/>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z="-161800" extrusionH="10600" prstMaterial="matte">
      <a:bevelT w="90600" h="18600" prst="softRound"/>
      <a:bevelB w="48600" h="8600" prst="relaxedInset"/>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z="572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solidAlignAcc1">
    <dgm:scene3d>
      <a:camera prst="orthographicFront"/>
      <a:lightRig rig="threePt" dir="t"/>
    </dgm:scene3d>
    <dgm:sp3d extrusionH="50600" contourW="3000">
      <a:bevelT w="101600" h="80600" prst="relaxedInset"/>
      <a:bevelB w="80600" h="80600" prst="relaxedInset"/>
    </dgm:sp3d>
    <dgm:txPr/>
    <dgm:style>
      <a:lnRef idx="0">
        <a:scrgbClr r="0" g="0" b="0"/>
      </a:lnRef>
      <a:fillRef idx="1">
        <a:scrgbClr r="0" g="0" b="0"/>
      </a:fillRef>
      <a:effectRef idx="0">
        <a:scrgbClr r="0" g="0" b="0"/>
      </a:effectRef>
      <a:fontRef idx="minor"/>
    </dgm:style>
  </dgm:styleLbl>
  <dgm:styleLbl name="solidBgAcc1">
    <dgm:scene3d>
      <a:camera prst="orthographicFront"/>
      <a:lightRig rig="threePt" dir="t"/>
    </dgm:scene3d>
    <dgm:sp3d z="-161800" extrusionH="10600" contourW="3000">
      <a:bevelT w="48600" h="8600" prst="softRound"/>
      <a:bevelB w="48600" h="8600" prst="relaxedInset"/>
    </dgm:sp3d>
    <dgm:txPr/>
    <dgm:style>
      <a:lnRef idx="0">
        <a:scrgbClr r="0" g="0" b="0"/>
      </a:lnRef>
      <a:fillRef idx="1">
        <a:scrgbClr r="0" g="0" b="0"/>
      </a:fillRef>
      <a:effectRef idx="0">
        <a:scrgbClr r="0" g="0" b="0"/>
      </a:effectRef>
      <a:fontRef idx="minor"/>
    </dgm:style>
  </dgm:styleLbl>
  <dgm:styleLbl name="fgAccFollowNode1">
    <dgm:scene3d>
      <a:camera prst="orthographicFront"/>
      <a:lightRig rig="threePt" dir="t"/>
    </dgm:scene3d>
    <dgm:sp3d z="572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50600" contourW="3000">
      <a:bevelT w="101600" h="80600" prst="relaxedInset"/>
      <a:bevelB w="80600" h="80600" prst="relaxedInset"/>
    </dgm:sp3d>
    <dgm:txPr/>
    <dgm:style>
      <a:lnRef idx="0">
        <a:scrgbClr r="0" g="0" b="0"/>
      </a:lnRef>
      <a:fillRef idx="1">
        <a:scrgbClr r="0" g="0" b="0"/>
      </a:fillRef>
      <a:effectRef idx="0">
        <a:scrgbClr r="0" g="0" b="0"/>
      </a:effectRef>
      <a:fontRef idx="minor"/>
    </dgm:style>
  </dgm:styleLbl>
  <dgm:styleLbl name="bgAccFollowNode1">
    <dgm:scene3d>
      <a:camera prst="orthographicFront"/>
      <a:lightRig rig="threePt" dir="t"/>
    </dgm:scene3d>
    <dgm:sp3d z="-161800" extrusionH="10600" contourW="3000">
      <a:bevelT w="48600" h="8600" prst="relaxedInset"/>
      <a:bevelB w="48600" h="8600" prst="relaxedInset"/>
    </dgm:sp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1618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extrusionH="50600">
      <a:bevelT w="80600" h="80600" prst="relaxedInset"/>
      <a:bevelB w="80600" h="80600" prst="relaxedInset"/>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7200" extrusionH="600" contourW="3000" prstMaterial="plastic">
      <a:bevelT w="80600" h="18600" prst="relaxedInset"/>
      <a:bevelB w="80600" h="8600" prst="relaxedInset"/>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5.xml><?xml version="1.0" encoding="utf-8"?>
<dgm:styleDef xmlns:dgm="http://schemas.openxmlformats.org/drawingml/2006/diagram" xmlns:a="http://schemas.openxmlformats.org/drawingml/2006/main" uniqueId="urn:microsoft.com/office/officeart/2005/8/quickstyle/3d7">
  <dgm:title val=""/>
  <dgm:desc val=""/>
  <dgm:catLst>
    <dgm:cat type="3D" pri="11700"/>
  </dgm:catLst>
  <dgm:scene3d>
    <a:camera prst="perspectiveLeft" zoom="91000"/>
    <a:lightRig rig="threePt" dir="t">
      <a:rot lat="0" lon="0" rev="20640000"/>
    </a:lightRig>
  </dgm:scene3d>
  <dgm:styleLbl name="node0">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lnNode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vennNode1">
    <dgm:scene3d>
      <a:camera prst="orthographicFront"/>
      <a:lightRig rig="threePt" dir="t"/>
    </dgm:scene3d>
    <dgm:sp3d extrusionH="50600" prstMaterial="clear">
      <a:bevelT w="101600" h="80600" prst="relaxedInset"/>
      <a:bevelB w="80600" h="80600" prst="relaxedInset"/>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extrusionH="50600" prstMaterial="metal">
      <a:bevelT w="101600" h="80600" prst="relaxedInset"/>
      <a:bevelB w="80600" h="80600" prst="relaxedInset"/>
    </dgm:sp3d>
    <dgm:txPr/>
    <dgm:style>
      <a:lnRef idx="1">
        <a:scrgbClr r="0" g="0" b="0"/>
      </a:lnRef>
      <a:fillRef idx="1">
        <a:scrgbClr r="0" g="0" b="0"/>
      </a:fillRef>
      <a:effectRef idx="1">
        <a:scrgbClr r="0" g="0" b="0"/>
      </a:effectRef>
      <a:fontRef idx="minor">
        <a:schemeClr val="dk1"/>
      </a:fontRef>
    </dgm:style>
  </dgm:styleLbl>
  <dgm:styleLbl name="node1">
    <dgm:scene3d>
      <a:camera prst="orthographicFront"/>
      <a:lightRig rig="threePt" dir="t"/>
    </dgm:scene3d>
    <dgm:sp3d extrusionH="50600" prstMaterial="metal">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2">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3">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4">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fgImgPlace1">
    <dgm:scene3d>
      <a:camera prst="orthographicFront"/>
      <a:lightRig rig="threePt" dir="t"/>
    </dgm:scene3d>
    <dgm:sp3d z="57200" extrusionH="10600" prstMaterial="plastic">
      <a:bevelT w="101600" h="8600" prst="relaxedInset"/>
      <a:bevelB w="8600" h="8600" prst="relaxedInset"/>
    </dgm:sp3d>
    <dgm:txPr/>
    <dgm:style>
      <a:lnRef idx="0">
        <a:scrgbClr r="0" g="0" b="0"/>
      </a:lnRef>
      <a:fillRef idx="1">
        <a:scrgbClr r="0" g="0" b="0"/>
      </a:fillRef>
      <a:effectRef idx="1">
        <a:scrgbClr r="0" g="0" b="0"/>
      </a:effectRef>
      <a:fontRef idx="minor"/>
    </dgm:style>
  </dgm:styleLbl>
  <dgm:styleLbl name="alignImgPlace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dgm:style>
  </dgm:styleLbl>
  <dgm:styleLbl name="bgImgPlace1">
    <dgm:scene3d>
      <a:camera prst="orthographicFront"/>
      <a:lightRig rig="threePt" dir="t"/>
    </dgm:scene3d>
    <dgm:sp3d z="-211800" extrusionH="10600" prstMaterial="plastic">
      <a:bevelT w="101600" h="8600" prst="relaxedInset"/>
      <a:bevelB w="8600" h="8600" prst="relaxedInset"/>
    </dgm:sp3d>
    <dgm:txPr/>
    <dgm:style>
      <a:lnRef idx="0">
        <a:scrgbClr r="0" g="0" b="0"/>
      </a:lnRef>
      <a:fillRef idx="1">
        <a:scrgbClr r="0" g="0" b="0"/>
      </a:fillRef>
      <a:effectRef idx="1">
        <a:scrgbClr r="0" g="0" b="0"/>
      </a:effectRef>
      <a:fontRef idx="minor"/>
    </dgm:style>
  </dgm:styleLbl>
  <dgm:styleLbl name="sibTrans2D1">
    <dgm:scene3d>
      <a:camera prst="orthographicFront"/>
      <a:lightRig rig="threePt" dir="t"/>
    </dgm:scene3d>
    <dgm:sp3d z="-110000">
      <a:bevelT w="40600" h="20600" prst="relaxedInset"/>
    </dgm:sp3d>
    <dgm:txPr/>
    <dgm:style>
      <a:lnRef idx="0">
        <a:scrgbClr r="0" g="0" b="0"/>
      </a:lnRef>
      <a:fillRef idx="1">
        <a:scrgbClr r="0" g="0" b="0"/>
      </a:fillRef>
      <a:effectRef idx="2">
        <a:scrgbClr r="0" g="0" b="0"/>
      </a:effectRef>
      <a:fontRef idx="minor"/>
    </dgm:style>
  </dgm:styleLbl>
  <dgm:styleLbl name="fgSibTrans2D1">
    <dgm:scene3d>
      <a:camera prst="orthographicFront"/>
      <a:lightRig rig="threePt" dir="t"/>
    </dgm:scene3d>
    <dgm:sp3d z="10600">
      <a:bevelT w="40600" h="20600" prst="relaxedInset"/>
    </dgm:sp3d>
    <dgm:txPr/>
    <dgm:style>
      <a:lnRef idx="0">
        <a:scrgbClr r="0" g="0" b="0"/>
      </a:lnRef>
      <a:fillRef idx="1">
        <a:scrgbClr r="0" g="0" b="0"/>
      </a:fillRef>
      <a:effectRef idx="2">
        <a:scrgbClr r="0" g="0" b="0"/>
      </a:effectRef>
      <a:fontRef idx="minor"/>
    </dgm:style>
  </dgm:styleLbl>
  <dgm:styleLbl name="bgSibTrans2D1">
    <dgm:scene3d>
      <a:camera prst="orthographicFront"/>
      <a:lightRig rig="threePt" dir="t"/>
    </dgm:scene3d>
    <dgm:sp3d z="-211800">
      <a:bevelT w="40600" h="20600" prst="relaxedInset"/>
    </dgm:sp3d>
    <dgm:txPr/>
    <dgm:style>
      <a:lnRef idx="0">
        <a:scrgbClr r="0" g="0" b="0"/>
      </a:lnRef>
      <a:fillRef idx="1">
        <a:scrgbClr r="0" g="0" b="0"/>
      </a:fillRef>
      <a:effectRef idx="2">
        <a:scrgbClr r="0" g="0" b="0"/>
      </a:effectRef>
      <a:fontRef idx="minor"/>
    </dgm:style>
  </dgm:styleLbl>
  <dgm:styleLbl name="sibTrans1D1">
    <dgm:scene3d>
      <a:camera prst="orthographicFront"/>
      <a:lightRig rig="threePt" dir="t"/>
    </dgm:scene3d>
    <dgm:sp3d z="-110000"/>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0000"/>
    <dgm:txPr/>
    <dgm:style>
      <a:lnRef idx="1">
        <a:scrgbClr r="0" g="0" b="0"/>
      </a:lnRef>
      <a:fillRef idx="1">
        <a:scrgbClr r="0" g="0" b="0"/>
      </a:fillRef>
      <a:effectRef idx="0">
        <a:scrgbClr r="0" g="0" b="0"/>
      </a:effectRef>
      <a:fontRef idx="minor"/>
    </dgm:style>
  </dgm:styleLbl>
  <dgm:styleLbl name="asst0">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2">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3">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4">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parChTrans2D1">
    <dgm:scene3d>
      <a:camera prst="orthographicFront"/>
      <a:lightRig rig="threePt" dir="t"/>
    </dgm:scene3d>
    <dgm:sp3d z="-110000">
      <a:bevelT w="40600" h="20600" prst="relaxedInset"/>
    </dgm:sp3d>
    <dgm:txPr/>
    <dgm:style>
      <a:lnRef idx="0">
        <a:scrgbClr r="0" g="0" b="0"/>
      </a:lnRef>
      <a:fillRef idx="1">
        <a:scrgbClr r="0" g="0" b="0"/>
      </a:fillRef>
      <a:effectRef idx="0">
        <a:scrgbClr r="0" g="0" b="0"/>
      </a:effectRef>
      <a:fontRef idx="minor"/>
    </dgm:style>
  </dgm:styleLbl>
  <dgm:styleLbl name="parChTrans2D2">
    <dgm:scene3d>
      <a:camera prst="orthographicFront"/>
      <a:lightRig rig="threePt" dir="t"/>
    </dgm:scene3d>
    <dgm:sp3d z="-110000">
      <a:bevelT w="40600" h="20600" prst="relaxedInset"/>
    </dgm:sp3d>
    <dgm:txPr/>
    <dgm:style>
      <a:lnRef idx="0">
        <a:scrgbClr r="0" g="0" b="0"/>
      </a:lnRef>
      <a:fillRef idx="1">
        <a:scrgbClr r="0" g="0" b="0"/>
      </a:fillRef>
      <a:effectRef idx="0">
        <a:scrgbClr r="0" g="0" b="0"/>
      </a:effectRef>
      <a:fontRef idx="minor"/>
    </dgm:style>
  </dgm:styleLbl>
  <dgm:styleLbl name="parChTrans2D3">
    <dgm:scene3d>
      <a:camera prst="orthographicFront"/>
      <a:lightRig rig="threePt" dir="t"/>
    </dgm:scene3d>
    <dgm:sp3d z="-110000"/>
    <dgm:txPr/>
    <dgm:style>
      <a:lnRef idx="0">
        <a:scrgbClr r="0" g="0" b="0"/>
      </a:lnRef>
      <a:fillRef idx="1">
        <a:scrgbClr r="0" g="0" b="0"/>
      </a:fillRef>
      <a:effectRef idx="0">
        <a:scrgbClr r="0" g="0" b="0"/>
      </a:effectRef>
      <a:fontRef idx="minor"/>
    </dgm:style>
  </dgm:styleLbl>
  <dgm:styleLbl name="parChTrans2D4">
    <dgm:scene3d>
      <a:camera prst="orthographicFront"/>
      <a:lightRig rig="threePt" dir="t"/>
    </dgm:scene3d>
    <dgm:sp3d z="-110000"/>
    <dgm:txPr/>
    <dgm:style>
      <a:lnRef idx="0">
        <a:scrgbClr r="0" g="0" b="0"/>
      </a:lnRef>
      <a:fillRef idx="1">
        <a:scrgbClr r="0" g="0" b="0"/>
      </a:fillRef>
      <a:effectRef idx="0">
        <a:scrgbClr r="0" g="0" b="0"/>
      </a:effectRef>
      <a:fontRef idx="minor"/>
    </dgm:style>
  </dgm:styleLbl>
  <dgm:styleLbl name="parChTrans1D1">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z="-161800" extrusionH="10600" prstMaterial="matte">
      <a:bevelT w="90600" h="18600" prst="softRound"/>
      <a:bevelB w="48600" h="8600" prst="relaxedInset"/>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extrusionH="50600">
      <a:bevelT w="101600" h="80600"/>
      <a:bevelB w="80600" h="80600"/>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extrusionH="50600">
      <a:bevelT w="101600" h="80600"/>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z="-161800" extrusionH="10600" prstMaterial="matte">
      <a:bevelT w="90600" h="18600" prst="softRound"/>
      <a:bevelB w="48600" h="8600" prst="relaxedInset"/>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z="572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solidAlignAcc1">
    <dgm:scene3d>
      <a:camera prst="orthographicFront"/>
      <a:lightRig rig="threePt" dir="t"/>
    </dgm:scene3d>
    <dgm:sp3d extrusionH="50600" contourW="3000">
      <a:bevelT w="101600" h="80600" prst="relaxedInset"/>
      <a:bevelB w="80600" h="80600" prst="relaxedInset"/>
    </dgm:sp3d>
    <dgm:txPr/>
    <dgm:style>
      <a:lnRef idx="0">
        <a:scrgbClr r="0" g="0" b="0"/>
      </a:lnRef>
      <a:fillRef idx="1">
        <a:scrgbClr r="0" g="0" b="0"/>
      </a:fillRef>
      <a:effectRef idx="0">
        <a:scrgbClr r="0" g="0" b="0"/>
      </a:effectRef>
      <a:fontRef idx="minor"/>
    </dgm:style>
  </dgm:styleLbl>
  <dgm:styleLbl name="solidBgAcc1">
    <dgm:scene3d>
      <a:camera prst="orthographicFront"/>
      <a:lightRig rig="threePt" dir="t"/>
    </dgm:scene3d>
    <dgm:sp3d z="-161800" extrusionH="10600" contourW="3000">
      <a:bevelT w="48600" h="8600" prst="softRound"/>
      <a:bevelB w="48600" h="8600" prst="relaxedInset"/>
    </dgm:sp3d>
    <dgm:txPr/>
    <dgm:style>
      <a:lnRef idx="0">
        <a:scrgbClr r="0" g="0" b="0"/>
      </a:lnRef>
      <a:fillRef idx="1">
        <a:scrgbClr r="0" g="0" b="0"/>
      </a:fillRef>
      <a:effectRef idx="0">
        <a:scrgbClr r="0" g="0" b="0"/>
      </a:effectRef>
      <a:fontRef idx="minor"/>
    </dgm:style>
  </dgm:styleLbl>
  <dgm:styleLbl name="fgAccFollowNode1">
    <dgm:scene3d>
      <a:camera prst="orthographicFront"/>
      <a:lightRig rig="threePt" dir="t"/>
    </dgm:scene3d>
    <dgm:sp3d z="572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50600" contourW="3000">
      <a:bevelT w="101600" h="80600" prst="relaxedInset"/>
      <a:bevelB w="80600" h="80600" prst="relaxedInset"/>
    </dgm:sp3d>
    <dgm:txPr/>
    <dgm:style>
      <a:lnRef idx="0">
        <a:scrgbClr r="0" g="0" b="0"/>
      </a:lnRef>
      <a:fillRef idx="1">
        <a:scrgbClr r="0" g="0" b="0"/>
      </a:fillRef>
      <a:effectRef idx="0">
        <a:scrgbClr r="0" g="0" b="0"/>
      </a:effectRef>
      <a:fontRef idx="minor"/>
    </dgm:style>
  </dgm:styleLbl>
  <dgm:styleLbl name="bgAccFollowNode1">
    <dgm:scene3d>
      <a:camera prst="orthographicFront"/>
      <a:lightRig rig="threePt" dir="t"/>
    </dgm:scene3d>
    <dgm:sp3d z="-161800" extrusionH="10600" contourW="3000">
      <a:bevelT w="48600" h="8600" prst="relaxedInset"/>
      <a:bevelB w="48600" h="8600" prst="relaxedInset"/>
    </dgm:sp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1618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extrusionH="50600">
      <a:bevelT w="80600" h="80600" prst="relaxedInset"/>
      <a:bevelB w="80600" h="80600" prst="relaxedInset"/>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7200" extrusionH="600" contourW="3000" prstMaterial="plastic">
      <a:bevelT w="80600" h="18600" prst="relaxedInset"/>
      <a:bevelB w="80600" h="8600" prst="relaxedInset"/>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4">
  <dgm:title val=""/>
  <dgm:desc val=""/>
  <dgm:catLst>
    <dgm:cat type="3D" pri="11400"/>
  </dgm:catLst>
  <dgm:scene3d>
    <a:camera prst="orthographicFront"/>
    <a:lightRig rig="threePt" dir="t"/>
  </dgm:scene3d>
  <dgm:styleLbl name="node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chilly" dir="t"/>
    </dgm:scene3d>
    <dgm:sp3d prstMaterial="translucentPowder">
      <a:bevelT w="127000" h="25400" prst="softRound"/>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chilly" dir="t"/>
    </dgm:scene3d>
    <dgm:sp3d z="12700" extrusionH="12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alignImgPlac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bgImgPlace1">
    <dgm:scene3d>
      <a:camera prst="orthographicFront"/>
      <a:lightRig rig="chilly" dir="t"/>
    </dgm:scene3d>
    <dgm:sp3d z="-257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chilly" dir="t"/>
    </dgm:scene3d>
    <dgm:sp3d z="-70000" extrusionH="1700" prstMaterial="translucentPowder">
      <a:bevelT w="25400" h="6350" prst="softRound"/>
      <a:bevelB w="0" h="0" prst="convex"/>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bgSibTrans2D1">
    <dgm:scene3d>
      <a:camera prst="orthographicFront"/>
      <a:lightRig rig="chilly" dir="t"/>
    </dgm:scene3d>
    <dgm:sp3d z="-25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sibTrans1D1">
    <dgm:scene3d>
      <a:camera prst="orthographicFront"/>
      <a:lightRig rig="chilly"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chilly"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2">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3">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4">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1D1">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con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1">
    <dgm:scene3d>
      <a:camera prst="orthographicFront"/>
      <a:lightRig rig="chilly" dir="t"/>
    </dgm:scene3d>
    <dgm:sp3d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trAlignAcc1">
    <dgm:scene3d>
      <a:camera prst="orthographicFront"/>
      <a:lightRig rig="chilly" dir="t"/>
    </dgm:scene3d>
    <dgm:sp3d prstMaterial="dkEdge">
      <a:bevelT w="127000" h="25400"/>
    </dgm:sp3d>
    <dgm:txPr/>
    <dgm:style>
      <a:lnRef idx="1">
        <a:scrgbClr r="0" g="0" b="0"/>
      </a:lnRef>
      <a:fillRef idx="1">
        <a:scrgbClr r="0" g="0" b="0"/>
      </a:fillRef>
      <a:effectRef idx="0">
        <a:scrgbClr r="0" g="0" b="0"/>
      </a:effectRef>
      <a:fontRef idx="minor">
        <a:schemeClr val="lt1"/>
      </a:fontRef>
    </dgm:style>
  </dgm:styleLbl>
  <dgm:styleLbl name="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AlignAcc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0">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2">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3">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4">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dkBgShp">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trBgShp">
    <dgm:scene3d>
      <a:camera prst="orthographicFront"/>
      <a:lightRig rig="chilly"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MX"/>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3E62E63-3E18-4506-B949-BCA173F5F85E}" type="datetimeFigureOut">
              <a:rPr lang="es-MX" smtClean="0"/>
              <a:t>23/09/2015</a:t>
            </a:fld>
            <a:endParaRPr lang="es-MX"/>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MX"/>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s-ES" dirty="0" smtClean="0"/>
              <a:t>Haga clic para modificar el estilo de texto del patrón</a:t>
            </a:r>
          </a:p>
          <a:p>
            <a:pPr lvl="1"/>
            <a:r>
              <a:rPr lang="es-ES" dirty="0" smtClean="0"/>
              <a:t>Segundo nivel</a:t>
            </a:r>
          </a:p>
          <a:p>
            <a:pPr lvl="2"/>
            <a:r>
              <a:rPr lang="es-ES" dirty="0" smtClean="0"/>
              <a:t>Tercer nivel</a:t>
            </a:r>
          </a:p>
          <a:p>
            <a:pPr lvl="3"/>
            <a:r>
              <a:rPr lang="es-ES" dirty="0" smtClean="0"/>
              <a:t>Cuarto nivel</a:t>
            </a:r>
          </a:p>
          <a:p>
            <a:pPr lvl="4"/>
            <a:r>
              <a:rPr lang="es-ES" dirty="0" smtClean="0"/>
              <a:t>Quinto nivel</a:t>
            </a:r>
            <a:endParaRPr lang="es-MX" dirty="0"/>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MX"/>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3C0C78F-676E-40CC-AEAC-9D4CB14AFD52}" type="slidenum">
              <a:rPr lang="es-MX" smtClean="0"/>
              <a:t>‹Nº›</a:t>
            </a:fld>
            <a:endParaRPr lang="es-MX"/>
          </a:p>
        </p:txBody>
      </p:sp>
    </p:spTree>
    <p:extLst>
      <p:ext uri="{BB962C8B-B14F-4D97-AF65-F5344CB8AC3E}">
        <p14:creationId xmlns:p14="http://schemas.microsoft.com/office/powerpoint/2010/main" val="44787052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2482850" y="0"/>
            <a:ext cx="11857038" cy="8893175"/>
          </a:xfrm>
        </p:spPr>
      </p:sp>
      <p:sp>
        <p:nvSpPr>
          <p:cNvPr id="4" name="3 Marcador de número de diapositiva"/>
          <p:cNvSpPr>
            <a:spLocks noGrp="1"/>
          </p:cNvSpPr>
          <p:nvPr>
            <p:ph type="sldNum" sz="quarter" idx="10"/>
          </p:nvPr>
        </p:nvSpPr>
        <p:spPr/>
        <p:txBody>
          <a:bodyPr/>
          <a:lstStyle/>
          <a:p>
            <a:fld id="{93C0C78F-676E-40CC-AEAC-9D4CB14AFD52}" type="slidenum">
              <a:rPr lang="es-MX" smtClean="0"/>
              <a:t>1</a:t>
            </a:fld>
            <a:endParaRPr lang="es-MX"/>
          </a:p>
        </p:txBody>
      </p:sp>
      <p:sp>
        <p:nvSpPr>
          <p:cNvPr id="3" name="2 Marcador de notas"/>
          <p:cNvSpPr>
            <a:spLocks noGrp="1"/>
          </p:cNvSpPr>
          <p:nvPr>
            <p:ph type="body" idx="1"/>
          </p:nvPr>
        </p:nvSpPr>
        <p:spPr/>
        <p:txBody>
          <a:bodyPr/>
          <a:lstStyle/>
          <a:p>
            <a:r>
              <a:rPr lang="es-MX" dirty="0" smtClean="0"/>
              <a:t>Caratula de</a:t>
            </a:r>
            <a:r>
              <a:rPr lang="es-MX" baseline="0" dirty="0" smtClean="0"/>
              <a:t>l material</a:t>
            </a:r>
            <a:endParaRPr lang="es-MX" dirty="0"/>
          </a:p>
        </p:txBody>
      </p:sp>
    </p:spTree>
    <p:extLst>
      <p:ext uri="{BB962C8B-B14F-4D97-AF65-F5344CB8AC3E}">
        <p14:creationId xmlns:p14="http://schemas.microsoft.com/office/powerpoint/2010/main" val="248501169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smtClean="0">
                <a:latin typeface="Arial" pitchFamily="34" charset="0"/>
                <a:cs typeface="Arial" pitchFamily="34" charset="0"/>
              </a:rPr>
              <a:t>La productividad del trabajo se define como la diferencia entre la tasa de crecimiento de la producción y la tasa ponderada de los insumos utilizados como puede ser la mano de obra o el capital. El término fue introducido en la década de los 40 por </a:t>
            </a:r>
            <a:r>
              <a:rPr lang="es-MX" dirty="0" err="1" smtClean="0">
                <a:latin typeface="Arial" pitchFamily="34" charset="0"/>
                <a:cs typeface="Arial" pitchFamily="34" charset="0"/>
              </a:rPr>
              <a:t>Tinbergen</a:t>
            </a:r>
            <a:r>
              <a:rPr lang="es-MX" dirty="0" smtClean="0">
                <a:latin typeface="Arial" pitchFamily="34" charset="0"/>
                <a:cs typeface="Arial" pitchFamily="34" charset="0"/>
              </a:rPr>
              <a:t>.</a:t>
            </a:r>
          </a:p>
          <a:p>
            <a:r>
              <a:rPr lang="es-MX" dirty="0" smtClean="0">
                <a:latin typeface="Arial" pitchFamily="34" charset="0"/>
                <a:cs typeface="Arial" pitchFamily="34" charset="0"/>
              </a:rPr>
              <a:t>Por el contrario la productividad laboral es la relación entre la producción y la mano de obra utilizada, reflejando que tan eficiente se utiliza el personal ocupado en el proceso productivo.</a:t>
            </a:r>
            <a:endParaRPr lang="es-MX" dirty="0">
              <a:latin typeface="Arial" pitchFamily="34" charset="0"/>
              <a:cs typeface="Arial" pitchFamily="34" charset="0"/>
            </a:endParaRPr>
          </a:p>
        </p:txBody>
      </p:sp>
      <p:sp>
        <p:nvSpPr>
          <p:cNvPr id="4" name="3 Marcador de número de diapositiva"/>
          <p:cNvSpPr>
            <a:spLocks noGrp="1"/>
          </p:cNvSpPr>
          <p:nvPr>
            <p:ph type="sldNum" sz="quarter" idx="10"/>
          </p:nvPr>
        </p:nvSpPr>
        <p:spPr/>
        <p:txBody>
          <a:bodyPr/>
          <a:lstStyle/>
          <a:p>
            <a:fld id="{93C0C78F-676E-40CC-AEAC-9D4CB14AFD52}" type="slidenum">
              <a:rPr lang="es-MX" smtClean="0"/>
              <a:t>10</a:t>
            </a:fld>
            <a:endParaRPr lang="es-MX"/>
          </a:p>
        </p:txBody>
      </p:sp>
    </p:spTree>
    <p:extLst>
      <p:ext uri="{BB962C8B-B14F-4D97-AF65-F5344CB8AC3E}">
        <p14:creationId xmlns:p14="http://schemas.microsoft.com/office/powerpoint/2010/main" val="277864811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smtClean="0">
                <a:latin typeface="Arial" pitchFamily="34" charset="0"/>
                <a:cs typeface="Arial" pitchFamily="34" charset="0"/>
              </a:rPr>
              <a:t>Los índices de productividad regional son indicadores que permiten evaluar el rendimiento y la calidad de las políticas sociales y económicas, debido a que éstas pueden influir en cuestiones tan diversas como el desarrollo tecnológico, los impuestos, las políticas salariales, entre otros.</a:t>
            </a:r>
            <a:endParaRPr lang="es-MX" dirty="0">
              <a:latin typeface="Arial" pitchFamily="34" charset="0"/>
              <a:cs typeface="Arial" pitchFamily="34" charset="0"/>
            </a:endParaRPr>
          </a:p>
        </p:txBody>
      </p:sp>
      <p:sp>
        <p:nvSpPr>
          <p:cNvPr id="4" name="3 Marcador de número de diapositiva"/>
          <p:cNvSpPr>
            <a:spLocks noGrp="1"/>
          </p:cNvSpPr>
          <p:nvPr>
            <p:ph type="sldNum" sz="quarter" idx="10"/>
          </p:nvPr>
        </p:nvSpPr>
        <p:spPr/>
        <p:txBody>
          <a:bodyPr/>
          <a:lstStyle/>
          <a:p>
            <a:fld id="{93C0C78F-676E-40CC-AEAC-9D4CB14AFD52}" type="slidenum">
              <a:rPr lang="es-MX" smtClean="0"/>
              <a:t>11</a:t>
            </a:fld>
            <a:endParaRPr lang="es-MX"/>
          </a:p>
        </p:txBody>
      </p:sp>
    </p:spTree>
    <p:extLst>
      <p:ext uri="{BB962C8B-B14F-4D97-AF65-F5344CB8AC3E}">
        <p14:creationId xmlns:p14="http://schemas.microsoft.com/office/powerpoint/2010/main" val="210391319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smtClean="0">
                <a:latin typeface="Arial" pitchFamily="34" charset="0"/>
                <a:cs typeface="Arial" pitchFamily="34" charset="0"/>
              </a:rPr>
              <a:t>Generalmente la forma de medir la productividad va a depender del fin que se pretenda alcanzar, por ejemplo la comparación de una empresa con sus competidores.</a:t>
            </a:r>
          </a:p>
          <a:p>
            <a:r>
              <a:rPr lang="es-MX" dirty="0" smtClean="0">
                <a:latin typeface="Arial" pitchFamily="34" charset="0"/>
                <a:cs typeface="Arial" pitchFamily="34" charset="0"/>
              </a:rPr>
              <a:t>En lo que se refiere a la medición multifactorial de la productividad, relaciona </a:t>
            </a:r>
            <a:r>
              <a:rPr lang="es-ES" dirty="0">
                <a:latin typeface="Arial" pitchFamily="34" charset="0"/>
                <a:cs typeface="Arial" pitchFamily="34" charset="0"/>
              </a:rPr>
              <a:t>la producción con un índice ponderado de los diferentes insumos </a:t>
            </a:r>
            <a:r>
              <a:rPr lang="es-ES" dirty="0" smtClean="0">
                <a:latin typeface="Arial" pitchFamily="34" charset="0"/>
                <a:cs typeface="Arial" pitchFamily="34" charset="0"/>
              </a:rPr>
              <a:t>utilizados.</a:t>
            </a:r>
            <a:endParaRPr lang="es-MX" dirty="0">
              <a:latin typeface="Arial" pitchFamily="34" charset="0"/>
              <a:cs typeface="Arial" pitchFamily="34" charset="0"/>
            </a:endParaRPr>
          </a:p>
        </p:txBody>
      </p:sp>
      <p:sp>
        <p:nvSpPr>
          <p:cNvPr id="4" name="3 Marcador de número de diapositiva"/>
          <p:cNvSpPr>
            <a:spLocks noGrp="1"/>
          </p:cNvSpPr>
          <p:nvPr>
            <p:ph type="sldNum" sz="quarter" idx="10"/>
          </p:nvPr>
        </p:nvSpPr>
        <p:spPr/>
        <p:txBody>
          <a:bodyPr/>
          <a:lstStyle/>
          <a:p>
            <a:fld id="{93C0C78F-676E-40CC-AEAC-9D4CB14AFD52}" type="slidenum">
              <a:rPr lang="es-MX" smtClean="0"/>
              <a:t>12</a:t>
            </a:fld>
            <a:endParaRPr lang="es-MX"/>
          </a:p>
        </p:txBody>
      </p:sp>
    </p:spTree>
    <p:extLst>
      <p:ext uri="{BB962C8B-B14F-4D97-AF65-F5344CB8AC3E}">
        <p14:creationId xmlns:p14="http://schemas.microsoft.com/office/powerpoint/2010/main" val="62615039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smtClean="0">
                <a:latin typeface="Arial" pitchFamily="34" charset="0"/>
                <a:cs typeface="Arial" pitchFamily="34" charset="0"/>
              </a:rPr>
              <a:t>Uno de los estudios más recientes que se ha hecho sobre productividad para la región latinoamericana fue el que elaboró el Banco Interamericano de Desarrollo (BID) en el cual menciona las causas de la baja productividad de América Latina y propone algunos aspectos para que ésta región incremente su nivel de productividad.</a:t>
            </a:r>
            <a:endParaRPr lang="es-MX" dirty="0">
              <a:latin typeface="Arial" pitchFamily="34" charset="0"/>
              <a:cs typeface="Arial" pitchFamily="34" charset="0"/>
            </a:endParaRPr>
          </a:p>
        </p:txBody>
      </p:sp>
      <p:sp>
        <p:nvSpPr>
          <p:cNvPr id="4" name="3 Marcador de número de diapositiva"/>
          <p:cNvSpPr>
            <a:spLocks noGrp="1"/>
          </p:cNvSpPr>
          <p:nvPr>
            <p:ph type="sldNum" sz="quarter" idx="10"/>
          </p:nvPr>
        </p:nvSpPr>
        <p:spPr/>
        <p:txBody>
          <a:bodyPr/>
          <a:lstStyle/>
          <a:p>
            <a:fld id="{93C0C78F-676E-40CC-AEAC-9D4CB14AFD52}" type="slidenum">
              <a:rPr lang="es-MX" smtClean="0"/>
              <a:t>13</a:t>
            </a:fld>
            <a:endParaRPr lang="es-MX"/>
          </a:p>
        </p:txBody>
      </p:sp>
    </p:spTree>
    <p:extLst>
      <p:ext uri="{BB962C8B-B14F-4D97-AF65-F5344CB8AC3E}">
        <p14:creationId xmlns:p14="http://schemas.microsoft.com/office/powerpoint/2010/main" val="226689333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166688" y="509588"/>
            <a:ext cx="6759575" cy="5070475"/>
          </a:xfrm>
        </p:spPr>
      </p:sp>
      <p:sp>
        <p:nvSpPr>
          <p:cNvPr id="3" name="2 Marcador de notas"/>
          <p:cNvSpPr>
            <a:spLocks noGrp="1"/>
          </p:cNvSpPr>
          <p:nvPr>
            <p:ph type="body" idx="1"/>
          </p:nvPr>
        </p:nvSpPr>
        <p:spPr>
          <a:xfrm>
            <a:off x="685800" y="6372200"/>
            <a:ext cx="5486400" cy="2086000"/>
          </a:xfrm>
        </p:spPr>
        <p:txBody>
          <a:bodyPr/>
          <a:lstStyle/>
          <a:p>
            <a:pPr algn="just"/>
            <a:r>
              <a:rPr lang="es-MX" dirty="0" smtClean="0">
                <a:latin typeface="Arial" pitchFamily="34" charset="0"/>
                <a:cs typeface="Arial" pitchFamily="34" charset="0"/>
              </a:rPr>
              <a:t>Es verdad que la puesta en práctica de una política ´pública va a depender de como se encuentre organizado el sector privado; pero sobre todo dependerá de la capacidad que tenga el Estado para mantener políticas estables y creíbles que permitan invertir al sector privado.</a:t>
            </a:r>
          </a:p>
          <a:p>
            <a:pPr algn="just"/>
            <a:r>
              <a:rPr lang="es-MX" dirty="0" smtClean="0">
                <a:latin typeface="Arial" pitchFamily="34" charset="0"/>
                <a:cs typeface="Arial" pitchFamily="34" charset="0"/>
              </a:rPr>
              <a:t>Empresas son paladines: una asocian de empresas puede influir más en la generación de políticas que si cada una actúa por separado.</a:t>
            </a:r>
            <a:endParaRPr lang="es-MX" dirty="0">
              <a:latin typeface="Arial" pitchFamily="34" charset="0"/>
              <a:cs typeface="Arial" pitchFamily="34" charset="0"/>
            </a:endParaRPr>
          </a:p>
        </p:txBody>
      </p:sp>
      <p:sp>
        <p:nvSpPr>
          <p:cNvPr id="4" name="3 Marcador de número de diapositiva"/>
          <p:cNvSpPr>
            <a:spLocks noGrp="1"/>
          </p:cNvSpPr>
          <p:nvPr>
            <p:ph type="sldNum" sz="quarter" idx="10"/>
          </p:nvPr>
        </p:nvSpPr>
        <p:spPr/>
        <p:txBody>
          <a:bodyPr/>
          <a:lstStyle/>
          <a:p>
            <a:fld id="{93C0C78F-676E-40CC-AEAC-9D4CB14AFD52}" type="slidenum">
              <a:rPr lang="es-MX" smtClean="0"/>
              <a:t>14</a:t>
            </a:fld>
            <a:endParaRPr lang="es-MX"/>
          </a:p>
        </p:txBody>
      </p:sp>
    </p:spTree>
    <p:extLst>
      <p:ext uri="{BB962C8B-B14F-4D97-AF65-F5344CB8AC3E}">
        <p14:creationId xmlns:p14="http://schemas.microsoft.com/office/powerpoint/2010/main" val="367378520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69850" y="685800"/>
            <a:ext cx="6718300" cy="5038725"/>
          </a:xfrm>
        </p:spPr>
      </p:sp>
      <p:sp>
        <p:nvSpPr>
          <p:cNvPr id="3" name="2 Marcador de notas"/>
          <p:cNvSpPr>
            <a:spLocks noGrp="1"/>
          </p:cNvSpPr>
          <p:nvPr>
            <p:ph type="body" idx="1"/>
          </p:nvPr>
        </p:nvSpPr>
        <p:spPr>
          <a:xfrm>
            <a:off x="685800" y="6516216"/>
            <a:ext cx="5486400" cy="1941984"/>
          </a:xfrm>
        </p:spPr>
        <p:txBody>
          <a:bodyPr/>
          <a:lstStyle/>
          <a:p>
            <a:r>
              <a:rPr lang="es-MX" dirty="0" smtClean="0">
                <a:latin typeface="Arial" pitchFamily="34" charset="0"/>
                <a:cs typeface="Arial" pitchFamily="34" charset="0"/>
              </a:rPr>
              <a:t>Algunos de los factores que afectan la productividad en América Latina se encuentra la existencia de las micro y pequeñas empresas, debido que esto implica gran variedad de subsidios y por otra parte evaden el pago de impuestos y la seguridad de sus trabajadores, entre otros.</a:t>
            </a:r>
          </a:p>
          <a:p>
            <a:r>
              <a:rPr lang="es-MX" dirty="0" smtClean="0">
                <a:latin typeface="Arial" pitchFamily="34" charset="0"/>
                <a:cs typeface="Arial" pitchFamily="34" charset="0"/>
              </a:rPr>
              <a:t>El capital humano del sector informal`, podría bien emplearse en el sector manufacturero el cual elevaría el nivel de productividad.</a:t>
            </a:r>
            <a:endParaRPr lang="es-MX" dirty="0">
              <a:latin typeface="Arial" pitchFamily="34" charset="0"/>
              <a:cs typeface="Arial" pitchFamily="34" charset="0"/>
            </a:endParaRPr>
          </a:p>
        </p:txBody>
      </p:sp>
      <p:sp>
        <p:nvSpPr>
          <p:cNvPr id="4" name="3 Marcador de número de diapositiva"/>
          <p:cNvSpPr>
            <a:spLocks noGrp="1"/>
          </p:cNvSpPr>
          <p:nvPr>
            <p:ph type="sldNum" sz="quarter" idx="10"/>
          </p:nvPr>
        </p:nvSpPr>
        <p:spPr/>
        <p:txBody>
          <a:bodyPr/>
          <a:lstStyle/>
          <a:p>
            <a:fld id="{93C0C78F-676E-40CC-AEAC-9D4CB14AFD52}" type="slidenum">
              <a:rPr lang="es-MX" smtClean="0"/>
              <a:t>15</a:t>
            </a:fld>
            <a:endParaRPr lang="es-MX"/>
          </a:p>
        </p:txBody>
      </p:sp>
    </p:spTree>
    <p:extLst>
      <p:ext uri="{BB962C8B-B14F-4D97-AF65-F5344CB8AC3E}">
        <p14:creationId xmlns:p14="http://schemas.microsoft.com/office/powerpoint/2010/main" val="292487569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139700" y="685800"/>
            <a:ext cx="6507163" cy="4881563"/>
          </a:xfrm>
        </p:spPr>
      </p:sp>
      <p:sp>
        <p:nvSpPr>
          <p:cNvPr id="3" name="2 Marcador de notas"/>
          <p:cNvSpPr>
            <a:spLocks noGrp="1"/>
          </p:cNvSpPr>
          <p:nvPr>
            <p:ph type="body" idx="1"/>
          </p:nvPr>
        </p:nvSpPr>
        <p:spPr>
          <a:xfrm>
            <a:off x="685800" y="5940152"/>
            <a:ext cx="5486400" cy="2518048"/>
          </a:xfrm>
        </p:spPr>
        <p:txBody>
          <a:bodyPr/>
          <a:lstStyle/>
          <a:p>
            <a:r>
              <a:rPr lang="es-MX" dirty="0" smtClean="0">
                <a:latin typeface="Arial" pitchFamily="34" charset="0"/>
                <a:cs typeface="Arial" pitchFamily="34" charset="0"/>
              </a:rPr>
              <a:t>Otra de la casusas de la baja productividad de las empresas latinoamericanas se debe a que la mayoría de las empresas invierte poco en cuanto a desarrollo científico y tecnológico, la ineficiencia del sistema tributario el cual beneficia a ciertas empresas, la falta de acceso al crédito para las pequeñas empresas. Si crédito la pequeñas empresas productivas empresas no pueden expandirse.</a:t>
            </a:r>
            <a:endParaRPr lang="es-MX" dirty="0">
              <a:latin typeface="Arial" pitchFamily="34" charset="0"/>
              <a:cs typeface="Arial" pitchFamily="34" charset="0"/>
            </a:endParaRPr>
          </a:p>
        </p:txBody>
      </p:sp>
      <p:sp>
        <p:nvSpPr>
          <p:cNvPr id="4" name="3 Marcador de número de diapositiva"/>
          <p:cNvSpPr>
            <a:spLocks noGrp="1"/>
          </p:cNvSpPr>
          <p:nvPr>
            <p:ph type="sldNum" sz="quarter" idx="10"/>
          </p:nvPr>
        </p:nvSpPr>
        <p:spPr/>
        <p:txBody>
          <a:bodyPr/>
          <a:lstStyle/>
          <a:p>
            <a:fld id="{93C0C78F-676E-40CC-AEAC-9D4CB14AFD52}" type="slidenum">
              <a:rPr lang="es-MX" smtClean="0"/>
              <a:t>16</a:t>
            </a:fld>
            <a:endParaRPr lang="es-MX"/>
          </a:p>
        </p:txBody>
      </p:sp>
    </p:spTree>
    <p:extLst>
      <p:ext uri="{BB962C8B-B14F-4D97-AF65-F5344CB8AC3E}">
        <p14:creationId xmlns:p14="http://schemas.microsoft.com/office/powerpoint/2010/main" val="314363791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620713" y="900113"/>
            <a:ext cx="5937250" cy="4452937"/>
          </a:xfrm>
        </p:spPr>
      </p:sp>
      <p:sp>
        <p:nvSpPr>
          <p:cNvPr id="3" name="2 Marcador de notas"/>
          <p:cNvSpPr>
            <a:spLocks noGrp="1"/>
          </p:cNvSpPr>
          <p:nvPr>
            <p:ph type="body" idx="1"/>
          </p:nvPr>
        </p:nvSpPr>
        <p:spPr>
          <a:xfrm>
            <a:off x="620688" y="6516216"/>
            <a:ext cx="5486400" cy="1221904"/>
          </a:xfrm>
        </p:spPr>
        <p:txBody>
          <a:bodyPr/>
          <a:lstStyle/>
          <a:p>
            <a:r>
              <a:rPr lang="es-MX" dirty="0" smtClean="0">
                <a:latin typeface="Arial" pitchFamily="34" charset="0"/>
                <a:cs typeface="Arial" pitchFamily="34" charset="0"/>
              </a:rPr>
              <a:t>Es necesario que el sector público  tome en cuenta como tema central la productividad al igual que lo hace con crecimiento, desempleo e inflación.</a:t>
            </a:r>
          </a:p>
          <a:p>
            <a:r>
              <a:rPr lang="es-MX" dirty="0" smtClean="0">
                <a:latin typeface="Arial" pitchFamily="34" charset="0"/>
                <a:cs typeface="Arial" pitchFamily="34" charset="0"/>
              </a:rPr>
              <a:t>Es necesario que el sector privado se encuentre informado de los efectos que puede provocar la adopción de una nueva política pública como por ejemplo una política tributaria o social. </a:t>
            </a:r>
            <a:endParaRPr lang="es-MX" dirty="0">
              <a:latin typeface="Arial" pitchFamily="34" charset="0"/>
              <a:cs typeface="Arial" pitchFamily="34" charset="0"/>
            </a:endParaRPr>
          </a:p>
        </p:txBody>
      </p:sp>
      <p:sp>
        <p:nvSpPr>
          <p:cNvPr id="4" name="3 Marcador de número de diapositiva"/>
          <p:cNvSpPr>
            <a:spLocks noGrp="1"/>
          </p:cNvSpPr>
          <p:nvPr>
            <p:ph type="sldNum" sz="quarter" idx="10"/>
          </p:nvPr>
        </p:nvSpPr>
        <p:spPr/>
        <p:txBody>
          <a:bodyPr/>
          <a:lstStyle/>
          <a:p>
            <a:fld id="{93C0C78F-676E-40CC-AEAC-9D4CB14AFD52}" type="slidenum">
              <a:rPr lang="es-MX" smtClean="0"/>
              <a:t>17</a:t>
            </a:fld>
            <a:endParaRPr lang="es-MX"/>
          </a:p>
        </p:txBody>
      </p:sp>
    </p:spTree>
    <p:extLst>
      <p:ext uri="{BB962C8B-B14F-4D97-AF65-F5344CB8AC3E}">
        <p14:creationId xmlns:p14="http://schemas.microsoft.com/office/powerpoint/2010/main" val="243552442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311150" y="685800"/>
            <a:ext cx="6235700" cy="4678363"/>
          </a:xfrm>
        </p:spPr>
      </p:sp>
      <p:sp>
        <p:nvSpPr>
          <p:cNvPr id="3" name="2 Marcador de notas"/>
          <p:cNvSpPr>
            <a:spLocks noGrp="1"/>
          </p:cNvSpPr>
          <p:nvPr>
            <p:ph type="body" idx="1"/>
          </p:nvPr>
        </p:nvSpPr>
        <p:spPr>
          <a:xfrm>
            <a:off x="332656" y="5868144"/>
            <a:ext cx="6120680" cy="1869976"/>
          </a:xfrm>
        </p:spPr>
        <p:txBody>
          <a:bodyPr/>
          <a:lstStyle/>
          <a:p>
            <a:r>
              <a:rPr lang="es-MX" dirty="0" smtClean="0">
                <a:latin typeface="Arial" pitchFamily="34" charset="0"/>
                <a:cs typeface="Arial" pitchFamily="34" charset="0"/>
              </a:rPr>
              <a:t>Apoyo a la </a:t>
            </a:r>
            <a:r>
              <a:rPr lang="es-MX" dirty="0" err="1" smtClean="0">
                <a:latin typeface="Arial" pitchFamily="34" charset="0"/>
                <a:cs typeface="Arial" pitchFamily="34" charset="0"/>
              </a:rPr>
              <a:t>PyME</a:t>
            </a:r>
            <a:r>
              <a:rPr lang="es-MX" dirty="0" smtClean="0">
                <a:latin typeface="Arial" pitchFamily="34" charset="0"/>
                <a:cs typeface="Arial" pitchFamily="34" charset="0"/>
              </a:rPr>
              <a:t>: dar apoyos o subsidios a aquellas empresas con mayores posibilidades de éxito y condicionar estos apoyos a la formación de la empresa.</a:t>
            </a:r>
          </a:p>
          <a:p>
            <a:r>
              <a:rPr lang="es-MX" dirty="0" smtClean="0">
                <a:latin typeface="Arial" pitchFamily="34" charset="0"/>
                <a:cs typeface="Arial" pitchFamily="34" charset="0"/>
              </a:rPr>
              <a:t>Tributaria: penalizar la evasión de impuestos, así como crear incentivos para la formalización de crédito ayuda a empresas formales.</a:t>
            </a:r>
          </a:p>
          <a:p>
            <a:r>
              <a:rPr lang="es-MX" dirty="0" smtClean="0">
                <a:latin typeface="Arial" pitchFamily="34" charset="0"/>
                <a:cs typeface="Arial" pitchFamily="34" charset="0"/>
              </a:rPr>
              <a:t>Innovación: vincular la investigación a la actividad empresarial, así como fortalecer los derechos de la propiedad intelectual.</a:t>
            </a:r>
          </a:p>
          <a:p>
            <a:r>
              <a:rPr lang="es-MX" dirty="0" smtClean="0">
                <a:latin typeface="Arial" pitchFamily="34" charset="0"/>
                <a:cs typeface="Arial" pitchFamily="34" charset="0"/>
              </a:rPr>
              <a:t>De desarrollo productivo: con la finalidad de impulsar el desarrollo de </a:t>
            </a:r>
            <a:r>
              <a:rPr lang="es-MX" dirty="0" err="1" smtClean="0">
                <a:latin typeface="Arial" pitchFamily="34" charset="0"/>
                <a:cs typeface="Arial" pitchFamily="34" charset="0"/>
              </a:rPr>
              <a:t>sextores</a:t>
            </a:r>
            <a:r>
              <a:rPr lang="es-MX" dirty="0" smtClean="0">
                <a:latin typeface="Arial" pitchFamily="34" charset="0"/>
                <a:cs typeface="Arial" pitchFamily="34" charset="0"/>
              </a:rPr>
              <a:t> que a su vez puedan impulsar a otros sectores. </a:t>
            </a:r>
            <a:endParaRPr lang="es-MX" dirty="0">
              <a:latin typeface="Arial" pitchFamily="34" charset="0"/>
              <a:cs typeface="Arial" pitchFamily="34" charset="0"/>
            </a:endParaRPr>
          </a:p>
        </p:txBody>
      </p:sp>
      <p:sp>
        <p:nvSpPr>
          <p:cNvPr id="4" name="3 Marcador de número de diapositiva"/>
          <p:cNvSpPr>
            <a:spLocks noGrp="1"/>
          </p:cNvSpPr>
          <p:nvPr>
            <p:ph type="sldNum" sz="quarter" idx="10"/>
          </p:nvPr>
        </p:nvSpPr>
        <p:spPr/>
        <p:txBody>
          <a:bodyPr/>
          <a:lstStyle/>
          <a:p>
            <a:fld id="{93C0C78F-676E-40CC-AEAC-9D4CB14AFD52}" type="slidenum">
              <a:rPr lang="es-MX" smtClean="0"/>
              <a:t>18</a:t>
            </a:fld>
            <a:endParaRPr lang="es-MX"/>
          </a:p>
        </p:txBody>
      </p:sp>
    </p:spTree>
    <p:extLst>
      <p:ext uri="{BB962C8B-B14F-4D97-AF65-F5344CB8AC3E}">
        <p14:creationId xmlns:p14="http://schemas.microsoft.com/office/powerpoint/2010/main" val="177672015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358775" y="685800"/>
            <a:ext cx="6140450" cy="4606925"/>
          </a:xfrm>
        </p:spPr>
      </p:sp>
      <p:sp>
        <p:nvSpPr>
          <p:cNvPr id="3" name="2 Marcador de notas"/>
          <p:cNvSpPr>
            <a:spLocks noGrp="1"/>
          </p:cNvSpPr>
          <p:nvPr>
            <p:ph type="body" idx="1"/>
          </p:nvPr>
        </p:nvSpPr>
        <p:spPr>
          <a:xfrm>
            <a:off x="620688" y="5940152"/>
            <a:ext cx="5486400" cy="1869976"/>
          </a:xfrm>
        </p:spPr>
        <p:txBody>
          <a:bodyPr/>
          <a:lstStyle/>
          <a:p>
            <a:r>
              <a:rPr lang="es-MX" dirty="0" err="1" smtClean="0">
                <a:latin typeface="Arial" pitchFamily="34" charset="0"/>
                <a:cs typeface="Arial" pitchFamily="34" charset="0"/>
              </a:rPr>
              <a:t>Lanteri</a:t>
            </a:r>
            <a:r>
              <a:rPr lang="es-MX" dirty="0" smtClean="0">
                <a:latin typeface="Arial" pitchFamily="34" charset="0"/>
                <a:cs typeface="Arial" pitchFamily="34" charset="0"/>
              </a:rPr>
              <a:t>, 2002, realizó un estudio sobres la productividad total de factores, donde encontró que en Argentina entre 1970 y 2001 la eficiencia de la productividad disminuye  debido a una disminución en los cambios tecnológicos. Por otra parte </a:t>
            </a:r>
            <a:r>
              <a:rPr lang="es-MX" dirty="0" err="1" smtClean="0">
                <a:latin typeface="Arial" pitchFamily="34" charset="0"/>
                <a:cs typeface="Arial" pitchFamily="34" charset="0"/>
              </a:rPr>
              <a:t>Taskin</a:t>
            </a:r>
            <a:r>
              <a:rPr lang="es-MX" dirty="0" smtClean="0">
                <a:latin typeface="Arial" pitchFamily="34" charset="0"/>
                <a:cs typeface="Arial" pitchFamily="34" charset="0"/>
              </a:rPr>
              <a:t> encontró que en la PFT en países con bajos ingresos pierden 0,38% de productividad anual mientras que los países con altos ingresos ganan 0,37% de productividad anual</a:t>
            </a:r>
            <a:endParaRPr lang="es-MX" dirty="0">
              <a:latin typeface="Arial" pitchFamily="34" charset="0"/>
              <a:cs typeface="Arial" pitchFamily="34" charset="0"/>
            </a:endParaRPr>
          </a:p>
        </p:txBody>
      </p:sp>
      <p:sp>
        <p:nvSpPr>
          <p:cNvPr id="4" name="3 Marcador de número de diapositiva"/>
          <p:cNvSpPr>
            <a:spLocks noGrp="1"/>
          </p:cNvSpPr>
          <p:nvPr>
            <p:ph type="sldNum" sz="quarter" idx="10"/>
          </p:nvPr>
        </p:nvSpPr>
        <p:spPr/>
        <p:txBody>
          <a:bodyPr/>
          <a:lstStyle/>
          <a:p>
            <a:fld id="{93C0C78F-676E-40CC-AEAC-9D4CB14AFD52}" type="slidenum">
              <a:rPr lang="es-MX" smtClean="0"/>
              <a:t>19</a:t>
            </a:fld>
            <a:endParaRPr lang="es-MX"/>
          </a:p>
        </p:txBody>
      </p:sp>
    </p:spTree>
    <p:extLst>
      <p:ext uri="{BB962C8B-B14F-4D97-AF65-F5344CB8AC3E}">
        <p14:creationId xmlns:p14="http://schemas.microsoft.com/office/powerpoint/2010/main" val="227675380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2482850" y="0"/>
            <a:ext cx="11857038" cy="8893175"/>
          </a:xfrm>
        </p:spPr>
      </p:sp>
      <p:sp>
        <p:nvSpPr>
          <p:cNvPr id="4" name="3 Marcador de número de diapositiva"/>
          <p:cNvSpPr>
            <a:spLocks noGrp="1"/>
          </p:cNvSpPr>
          <p:nvPr>
            <p:ph type="sldNum" sz="quarter" idx="10"/>
          </p:nvPr>
        </p:nvSpPr>
        <p:spPr/>
        <p:txBody>
          <a:bodyPr/>
          <a:lstStyle/>
          <a:p>
            <a:fld id="{93C0C78F-676E-40CC-AEAC-9D4CB14AFD52}" type="slidenum">
              <a:rPr lang="es-MX" smtClean="0"/>
              <a:t>2</a:t>
            </a:fld>
            <a:endParaRPr lang="es-MX"/>
          </a:p>
        </p:txBody>
      </p:sp>
      <p:sp>
        <p:nvSpPr>
          <p:cNvPr id="3" name="2 Marcador de notas"/>
          <p:cNvSpPr>
            <a:spLocks noGrp="1"/>
          </p:cNvSpPr>
          <p:nvPr>
            <p:ph type="body" idx="1"/>
          </p:nvPr>
        </p:nvSpPr>
        <p:spPr/>
        <p:txBody>
          <a:bodyPr/>
          <a:lstStyle/>
          <a:p>
            <a:r>
              <a:rPr lang="es-MX" dirty="0" smtClean="0"/>
              <a:t>Se hace</a:t>
            </a:r>
            <a:r>
              <a:rPr lang="es-MX" baseline="0" dirty="0" smtClean="0"/>
              <a:t> la presentación del material de acuerdo a los contenidos y </a:t>
            </a:r>
            <a:r>
              <a:rPr lang="es-MX" baseline="0" smtClean="0"/>
              <a:t>al objetivo  </a:t>
            </a:r>
            <a:r>
              <a:rPr lang="es-MX" baseline="0" dirty="0" smtClean="0"/>
              <a:t>de la unidad </a:t>
            </a:r>
            <a:r>
              <a:rPr lang="es-MX" baseline="0" smtClean="0"/>
              <a:t>de aprendizaje .</a:t>
            </a:r>
            <a:endParaRPr lang="es-MX" dirty="0"/>
          </a:p>
        </p:txBody>
      </p:sp>
    </p:spTree>
    <p:extLst>
      <p:ext uri="{BB962C8B-B14F-4D97-AF65-F5344CB8AC3E}">
        <p14:creationId xmlns:p14="http://schemas.microsoft.com/office/powerpoint/2010/main" val="248501169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61913" y="685800"/>
            <a:ext cx="6908801" cy="5181600"/>
          </a:xfrm>
        </p:spPr>
      </p:sp>
      <p:sp>
        <p:nvSpPr>
          <p:cNvPr id="3" name="2 Marcador de notas"/>
          <p:cNvSpPr>
            <a:spLocks noGrp="1"/>
          </p:cNvSpPr>
          <p:nvPr>
            <p:ph type="body" idx="1"/>
          </p:nvPr>
        </p:nvSpPr>
        <p:spPr>
          <a:xfrm>
            <a:off x="685800" y="6372200"/>
            <a:ext cx="5486400" cy="2086000"/>
          </a:xfrm>
        </p:spPr>
        <p:txBody>
          <a:bodyPr/>
          <a:lstStyle/>
          <a:p>
            <a:r>
              <a:rPr lang="es-MX" dirty="0" smtClean="0"/>
              <a:t>El INEGI define a la productividad como </a:t>
            </a:r>
            <a:r>
              <a:rPr lang="es-ES" dirty="0">
                <a:latin typeface="Arial" pitchFamily="34" charset="0"/>
                <a:cs typeface="Arial" pitchFamily="34" charset="0"/>
              </a:rPr>
              <a:t>la relación entre la producción de bienes o ventas de servicios y los insumos utilizados; </a:t>
            </a:r>
            <a:r>
              <a:rPr lang="es-ES" dirty="0" smtClean="0">
                <a:latin typeface="Arial" pitchFamily="34" charset="0"/>
                <a:cs typeface="Arial" pitchFamily="34" charset="0"/>
              </a:rPr>
              <a:t>que no, </a:t>
            </a:r>
            <a:r>
              <a:rPr lang="es-ES" dirty="0">
                <a:latin typeface="Arial" pitchFamily="34" charset="0"/>
                <a:cs typeface="Arial" pitchFamily="34" charset="0"/>
              </a:rPr>
              <a:t>nos va a indicar cuanto producto generan los insumos utilizados en una actividad económica</a:t>
            </a:r>
            <a:r>
              <a:rPr lang="es-ES" dirty="0" smtClean="0">
                <a:latin typeface="Arial" pitchFamily="34" charset="0"/>
                <a:cs typeface="Arial" pitchFamily="34" charset="0"/>
              </a:rPr>
              <a:t>.</a:t>
            </a:r>
          </a:p>
          <a:p>
            <a:r>
              <a:rPr lang="es-ES" dirty="0" smtClean="0">
                <a:latin typeface="Arial" pitchFamily="34" charset="0"/>
                <a:cs typeface="Arial" pitchFamily="34" charset="0"/>
              </a:rPr>
              <a:t>La productividad es importante porque va a generar un mayor bienestar colectivo debido que hay una mayor estabilidad en los empleos, mejores precios, calidad en los productos, etc.</a:t>
            </a:r>
            <a:endParaRPr lang="es-ES" dirty="0">
              <a:latin typeface="Arial" pitchFamily="34" charset="0"/>
              <a:cs typeface="Arial" pitchFamily="34" charset="0"/>
            </a:endParaRPr>
          </a:p>
          <a:p>
            <a:endParaRPr lang="es-MX" dirty="0">
              <a:latin typeface="Arial" pitchFamily="34" charset="0"/>
              <a:cs typeface="Arial" pitchFamily="34" charset="0"/>
            </a:endParaRPr>
          </a:p>
        </p:txBody>
      </p:sp>
      <p:sp>
        <p:nvSpPr>
          <p:cNvPr id="4" name="3 Marcador de número de diapositiva"/>
          <p:cNvSpPr>
            <a:spLocks noGrp="1"/>
          </p:cNvSpPr>
          <p:nvPr>
            <p:ph type="sldNum" sz="quarter" idx="10"/>
          </p:nvPr>
        </p:nvSpPr>
        <p:spPr/>
        <p:txBody>
          <a:bodyPr/>
          <a:lstStyle/>
          <a:p>
            <a:fld id="{93C0C78F-676E-40CC-AEAC-9D4CB14AFD52}" type="slidenum">
              <a:rPr lang="es-MX" smtClean="0"/>
              <a:t>20</a:t>
            </a:fld>
            <a:endParaRPr lang="es-MX"/>
          </a:p>
        </p:txBody>
      </p:sp>
    </p:spTree>
    <p:extLst>
      <p:ext uri="{BB962C8B-B14F-4D97-AF65-F5344CB8AC3E}">
        <p14:creationId xmlns:p14="http://schemas.microsoft.com/office/powerpoint/2010/main" val="272837030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396875" y="685800"/>
            <a:ext cx="7580313" cy="5686425"/>
          </a:xfrm>
        </p:spPr>
      </p:sp>
      <p:sp>
        <p:nvSpPr>
          <p:cNvPr id="3" name="2 Marcador de notas"/>
          <p:cNvSpPr>
            <a:spLocks noGrp="1"/>
          </p:cNvSpPr>
          <p:nvPr>
            <p:ph type="body" idx="1"/>
          </p:nvPr>
        </p:nvSpPr>
        <p:spPr>
          <a:xfrm>
            <a:off x="685800" y="6876256"/>
            <a:ext cx="5486400" cy="1581944"/>
          </a:xfrm>
        </p:spPr>
        <p:txBody>
          <a:bodyPr/>
          <a:lstStyle/>
          <a:p>
            <a:r>
              <a:rPr lang="es-MX" dirty="0" smtClean="0">
                <a:latin typeface="Arial" pitchFamily="34" charset="0"/>
                <a:cs typeface="Arial" pitchFamily="34" charset="0"/>
              </a:rPr>
              <a:t>Al incrementarse la productividad se disminuirán los costos de producción, lo que se traducirá en un incremento en la generación de empleo; al mismo tiempo esto va a propiciar que se tengan mejores salarios para los trabajadores y que existan mayores ganancias a los propietarios para que exista una mayor inversión</a:t>
            </a:r>
            <a:endParaRPr lang="es-MX" dirty="0">
              <a:latin typeface="Arial" pitchFamily="34" charset="0"/>
              <a:cs typeface="Arial" pitchFamily="34" charset="0"/>
            </a:endParaRPr>
          </a:p>
        </p:txBody>
      </p:sp>
      <p:sp>
        <p:nvSpPr>
          <p:cNvPr id="4" name="3 Marcador de número de diapositiva"/>
          <p:cNvSpPr>
            <a:spLocks noGrp="1"/>
          </p:cNvSpPr>
          <p:nvPr>
            <p:ph type="sldNum" sz="quarter" idx="10"/>
          </p:nvPr>
        </p:nvSpPr>
        <p:spPr/>
        <p:txBody>
          <a:bodyPr/>
          <a:lstStyle/>
          <a:p>
            <a:fld id="{93C0C78F-676E-40CC-AEAC-9D4CB14AFD52}" type="slidenum">
              <a:rPr lang="es-MX" smtClean="0"/>
              <a:t>21</a:t>
            </a:fld>
            <a:endParaRPr lang="es-MX"/>
          </a:p>
        </p:txBody>
      </p:sp>
    </p:spTree>
    <p:extLst>
      <p:ext uri="{BB962C8B-B14F-4D97-AF65-F5344CB8AC3E}">
        <p14:creationId xmlns:p14="http://schemas.microsoft.com/office/powerpoint/2010/main" val="420356792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238125" y="685800"/>
            <a:ext cx="6237288" cy="4678363"/>
          </a:xfrm>
        </p:spPr>
      </p:sp>
      <p:sp>
        <p:nvSpPr>
          <p:cNvPr id="3" name="2 Marcador de notas"/>
          <p:cNvSpPr>
            <a:spLocks noGrp="1"/>
          </p:cNvSpPr>
          <p:nvPr>
            <p:ph type="body" idx="1"/>
          </p:nvPr>
        </p:nvSpPr>
        <p:spPr>
          <a:xfrm>
            <a:off x="685800" y="6300192"/>
            <a:ext cx="5486400" cy="2158008"/>
          </a:xfrm>
        </p:spPr>
        <p:txBody>
          <a:bodyPr/>
          <a:lstStyle/>
          <a:p>
            <a:r>
              <a:rPr lang="es-MX" dirty="0" smtClean="0">
                <a:latin typeface="Arial" pitchFamily="34" charset="0"/>
                <a:cs typeface="Arial" pitchFamily="34" charset="0"/>
              </a:rPr>
              <a:t>Otra de las razón por la cual es importante la productividad es por que hace que se incremente el PIB debido a que la productividad puede hacer que se incremente la oferta agregada y esto a su vez se traduzca en un incremento del nivel de producto.</a:t>
            </a:r>
          </a:p>
          <a:p>
            <a:r>
              <a:rPr lang="es-MX" dirty="0" smtClean="0">
                <a:latin typeface="Arial" pitchFamily="34" charset="0"/>
                <a:cs typeface="Arial" pitchFamily="34" charset="0"/>
              </a:rPr>
              <a:t>Por otra parte hace que se incrementen los salarios sin tener un efecto inflacionario siempre y cuando los salarios mantengan la misma tendencia de la productividad sin rebasarla.</a:t>
            </a:r>
            <a:endParaRPr lang="es-MX" dirty="0">
              <a:latin typeface="Arial" pitchFamily="34" charset="0"/>
              <a:cs typeface="Arial" pitchFamily="34" charset="0"/>
            </a:endParaRPr>
          </a:p>
        </p:txBody>
      </p:sp>
      <p:sp>
        <p:nvSpPr>
          <p:cNvPr id="4" name="3 Marcador de número de diapositiva"/>
          <p:cNvSpPr>
            <a:spLocks noGrp="1"/>
          </p:cNvSpPr>
          <p:nvPr>
            <p:ph type="sldNum" sz="quarter" idx="10"/>
          </p:nvPr>
        </p:nvSpPr>
        <p:spPr/>
        <p:txBody>
          <a:bodyPr/>
          <a:lstStyle/>
          <a:p>
            <a:fld id="{93C0C78F-676E-40CC-AEAC-9D4CB14AFD52}" type="slidenum">
              <a:rPr lang="es-MX" smtClean="0"/>
              <a:t>22</a:t>
            </a:fld>
            <a:endParaRPr lang="es-MX"/>
          </a:p>
        </p:txBody>
      </p:sp>
    </p:spTree>
    <p:extLst>
      <p:ext uri="{BB962C8B-B14F-4D97-AF65-F5344CB8AC3E}">
        <p14:creationId xmlns:p14="http://schemas.microsoft.com/office/powerpoint/2010/main" val="373122980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95250" y="685800"/>
            <a:ext cx="6811963" cy="5110163"/>
          </a:xfrm>
        </p:spPr>
      </p:sp>
      <p:sp>
        <p:nvSpPr>
          <p:cNvPr id="3" name="2 Marcador de notas"/>
          <p:cNvSpPr>
            <a:spLocks noGrp="1"/>
          </p:cNvSpPr>
          <p:nvPr>
            <p:ph type="body" idx="1"/>
          </p:nvPr>
        </p:nvSpPr>
        <p:spPr>
          <a:xfrm>
            <a:off x="404664" y="6012160"/>
            <a:ext cx="6120680" cy="2446040"/>
          </a:xfrm>
        </p:spPr>
        <p:txBody>
          <a:bodyPr/>
          <a:lstStyle/>
          <a:p>
            <a:pPr marL="228600" indent="-228600">
              <a:buFont typeface="+mj-lt"/>
              <a:buAutoNum type="arabicPeriod"/>
            </a:pPr>
            <a:r>
              <a:rPr lang="es-MX" dirty="0" smtClean="0">
                <a:latin typeface="Arial" pitchFamily="34" charset="0"/>
                <a:cs typeface="Arial" pitchFamily="34" charset="0"/>
              </a:rPr>
              <a:t>Medición de la producción: se hace a través del valor bruto de la producción a precios constantes, dejando variar las unidades físicas producidas.</a:t>
            </a:r>
          </a:p>
          <a:p>
            <a:pPr marL="228600" indent="-228600">
              <a:buFont typeface="+mj-lt"/>
              <a:buAutoNum type="arabicPeriod"/>
            </a:pPr>
            <a:r>
              <a:rPr lang="es-MX" dirty="0" smtClean="0">
                <a:latin typeface="Arial" pitchFamily="34" charset="0"/>
                <a:cs typeface="Arial" pitchFamily="34" charset="0"/>
              </a:rPr>
              <a:t>Medición de la producción por sector de actividad: va a depender si la actividad es industrial, agropecuaria o de la construcción.</a:t>
            </a:r>
          </a:p>
          <a:p>
            <a:pPr marL="228600" indent="-228600">
              <a:buFont typeface="+mj-lt"/>
              <a:buAutoNum type="arabicPeriod"/>
            </a:pPr>
            <a:r>
              <a:rPr lang="es-MX" dirty="0" smtClean="0">
                <a:latin typeface="Arial" pitchFamily="34" charset="0"/>
                <a:cs typeface="Arial" pitchFamily="34" charset="0"/>
              </a:rPr>
              <a:t>Medición de factores: ya sea mano de obra, tierra o capital.</a:t>
            </a:r>
          </a:p>
          <a:p>
            <a:pPr marL="228600" indent="-228600">
              <a:buFont typeface="+mj-lt"/>
              <a:buAutoNum type="arabicPeriod"/>
            </a:pPr>
            <a:r>
              <a:rPr lang="es-MX" dirty="0" smtClean="0">
                <a:latin typeface="Arial" pitchFamily="34" charset="0"/>
                <a:cs typeface="Arial" pitchFamily="34" charset="0"/>
              </a:rPr>
              <a:t>Calculo del índice:</a:t>
            </a:r>
          </a:p>
          <a:p>
            <a:pPr marL="228600" indent="-228600">
              <a:buFont typeface="+mj-lt"/>
              <a:buAutoNum type="arabicPeriod"/>
            </a:pPr>
            <a:r>
              <a:rPr lang="es-MX" dirty="0" smtClean="0">
                <a:latin typeface="Arial" pitchFamily="34" charset="0"/>
                <a:cs typeface="Arial" pitchFamily="34" charset="0"/>
              </a:rPr>
              <a:t>Tomar en cuanta  la elección del año base donde las ventas sean normales (</a:t>
            </a:r>
            <a:r>
              <a:rPr lang="es-MX" dirty="0" err="1" smtClean="0">
                <a:latin typeface="Arial" pitchFamily="34" charset="0"/>
                <a:cs typeface="Arial" pitchFamily="34" charset="0"/>
              </a:rPr>
              <a:t>nisean</a:t>
            </a:r>
            <a:r>
              <a:rPr lang="es-MX" dirty="0" smtClean="0">
                <a:latin typeface="Arial" pitchFamily="34" charset="0"/>
                <a:cs typeface="Arial" pitchFamily="34" charset="0"/>
              </a:rPr>
              <a:t> tan bajas o altas).</a:t>
            </a:r>
          </a:p>
          <a:p>
            <a:endParaRPr lang="es-MX" dirty="0">
              <a:latin typeface="Arial" pitchFamily="34" charset="0"/>
              <a:cs typeface="Arial" pitchFamily="34" charset="0"/>
            </a:endParaRPr>
          </a:p>
        </p:txBody>
      </p:sp>
      <p:sp>
        <p:nvSpPr>
          <p:cNvPr id="4" name="3 Marcador de número de diapositiva"/>
          <p:cNvSpPr>
            <a:spLocks noGrp="1"/>
          </p:cNvSpPr>
          <p:nvPr>
            <p:ph type="sldNum" sz="quarter" idx="10"/>
          </p:nvPr>
        </p:nvSpPr>
        <p:spPr/>
        <p:txBody>
          <a:bodyPr/>
          <a:lstStyle/>
          <a:p>
            <a:fld id="{93C0C78F-676E-40CC-AEAC-9D4CB14AFD52}" type="slidenum">
              <a:rPr lang="es-MX" smtClean="0"/>
              <a:t>23</a:t>
            </a:fld>
            <a:endParaRPr lang="es-MX"/>
          </a:p>
        </p:txBody>
      </p:sp>
    </p:spTree>
    <p:extLst>
      <p:ext uri="{BB962C8B-B14F-4D97-AF65-F5344CB8AC3E}">
        <p14:creationId xmlns:p14="http://schemas.microsoft.com/office/powerpoint/2010/main" val="233950596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117475" y="827088"/>
            <a:ext cx="6335713" cy="4752975"/>
          </a:xfrm>
        </p:spPr>
      </p:sp>
      <p:sp>
        <p:nvSpPr>
          <p:cNvPr id="3" name="2 Marcador de notas"/>
          <p:cNvSpPr>
            <a:spLocks noGrp="1"/>
          </p:cNvSpPr>
          <p:nvPr>
            <p:ph type="body" idx="1"/>
          </p:nvPr>
        </p:nvSpPr>
        <p:spPr>
          <a:xfrm>
            <a:off x="685800" y="6444208"/>
            <a:ext cx="5191472" cy="2013992"/>
          </a:xfrm>
        </p:spPr>
        <p:txBody>
          <a:bodyPr/>
          <a:lstStyle/>
          <a:p>
            <a:r>
              <a:rPr lang="es-MX" dirty="0" smtClean="0">
                <a:latin typeface="Arial" pitchFamily="34" charset="0"/>
                <a:cs typeface="Arial" pitchFamily="34" charset="0"/>
              </a:rPr>
              <a:t>El índice de productividad puede definirse como </a:t>
            </a:r>
            <a:r>
              <a:rPr lang="es-MX" dirty="0">
                <a:latin typeface="Arial" pitchFamily="34" charset="0"/>
                <a:cs typeface="Arial" pitchFamily="34" charset="0"/>
              </a:rPr>
              <a:t>el cociente del valor de la producción en </a:t>
            </a:r>
            <a:r>
              <a:rPr lang="es-MX" dirty="0" smtClean="0">
                <a:latin typeface="Arial" pitchFamily="34" charset="0"/>
                <a:cs typeface="Arial" pitchFamily="34" charset="0"/>
              </a:rPr>
              <a:t>un periodo </a:t>
            </a:r>
            <a:r>
              <a:rPr lang="es-MX" dirty="0">
                <a:latin typeface="Arial" pitchFamily="34" charset="0"/>
                <a:cs typeface="Arial" pitchFamily="34" charset="0"/>
              </a:rPr>
              <a:t>determinado de tiempo y las horas-hombre trabajadas en la producción de </a:t>
            </a:r>
            <a:r>
              <a:rPr lang="es-MX" dirty="0" smtClean="0">
                <a:latin typeface="Arial" pitchFamily="34" charset="0"/>
                <a:cs typeface="Arial" pitchFamily="34" charset="0"/>
              </a:rPr>
              <a:t>dichos bienes </a:t>
            </a:r>
            <a:r>
              <a:rPr lang="es-MX" dirty="0">
                <a:latin typeface="Arial" pitchFamily="34" charset="0"/>
                <a:cs typeface="Arial" pitchFamily="34" charset="0"/>
              </a:rPr>
              <a:t>y/o servicios en el mismo periodo.</a:t>
            </a:r>
          </a:p>
        </p:txBody>
      </p:sp>
      <p:sp>
        <p:nvSpPr>
          <p:cNvPr id="4" name="3 Marcador de número de diapositiva"/>
          <p:cNvSpPr>
            <a:spLocks noGrp="1"/>
          </p:cNvSpPr>
          <p:nvPr>
            <p:ph type="sldNum" sz="quarter" idx="10"/>
          </p:nvPr>
        </p:nvSpPr>
        <p:spPr/>
        <p:txBody>
          <a:bodyPr/>
          <a:lstStyle/>
          <a:p>
            <a:fld id="{93C0C78F-676E-40CC-AEAC-9D4CB14AFD52}" type="slidenum">
              <a:rPr lang="es-MX" smtClean="0"/>
              <a:t>24</a:t>
            </a:fld>
            <a:endParaRPr lang="es-MX"/>
          </a:p>
        </p:txBody>
      </p:sp>
    </p:spTree>
    <p:extLst>
      <p:ext uri="{BB962C8B-B14F-4D97-AF65-F5344CB8AC3E}">
        <p14:creationId xmlns:p14="http://schemas.microsoft.com/office/powerpoint/2010/main" val="341868915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682625" y="685800"/>
            <a:ext cx="5564188" cy="4173538"/>
          </a:xfrm>
        </p:spPr>
      </p:sp>
      <p:sp>
        <p:nvSpPr>
          <p:cNvPr id="3" name="2 Marcador de notas"/>
          <p:cNvSpPr>
            <a:spLocks noGrp="1"/>
          </p:cNvSpPr>
          <p:nvPr>
            <p:ph type="body" idx="1"/>
          </p:nvPr>
        </p:nvSpPr>
        <p:spPr>
          <a:xfrm>
            <a:off x="685800" y="6084168"/>
            <a:ext cx="5486400" cy="2374032"/>
          </a:xfrm>
        </p:spPr>
        <p:txBody>
          <a:bodyPr/>
          <a:lstStyle/>
          <a:p>
            <a:r>
              <a:rPr lang="es-MX" dirty="0" smtClean="0">
                <a:latin typeface="Arial" pitchFamily="34" charset="0"/>
                <a:cs typeface="Arial" pitchFamily="34" charset="0"/>
              </a:rPr>
              <a:t>La productividad de la industria manufacturera es la más difundida debido a que es un sector de bienes transables que compite tanto en el mercado interno como el exterior.</a:t>
            </a:r>
          </a:p>
          <a:p>
            <a:r>
              <a:rPr lang="es-MX" dirty="0" smtClean="0">
                <a:latin typeface="Arial" pitchFamily="34" charset="0"/>
                <a:cs typeface="Arial" pitchFamily="34" charset="0"/>
              </a:rPr>
              <a:t>Con la liberación comercial la industria manufacturera incremento su nivel de productividad en los factores de producción, las empresas exportadoras son las más competitivas, lo que hace que también haya pequeños incrementos en la tecnología e innovación.</a:t>
            </a:r>
            <a:endParaRPr lang="es-MX" dirty="0">
              <a:latin typeface="Arial" pitchFamily="34" charset="0"/>
              <a:cs typeface="Arial" pitchFamily="34" charset="0"/>
            </a:endParaRPr>
          </a:p>
        </p:txBody>
      </p:sp>
      <p:sp>
        <p:nvSpPr>
          <p:cNvPr id="4" name="3 Marcador de número de diapositiva"/>
          <p:cNvSpPr>
            <a:spLocks noGrp="1"/>
          </p:cNvSpPr>
          <p:nvPr>
            <p:ph type="sldNum" sz="quarter" idx="10"/>
          </p:nvPr>
        </p:nvSpPr>
        <p:spPr/>
        <p:txBody>
          <a:bodyPr/>
          <a:lstStyle/>
          <a:p>
            <a:fld id="{93C0C78F-676E-40CC-AEAC-9D4CB14AFD52}" type="slidenum">
              <a:rPr lang="es-MX" smtClean="0"/>
              <a:t>25</a:t>
            </a:fld>
            <a:endParaRPr lang="es-MX"/>
          </a:p>
        </p:txBody>
      </p:sp>
    </p:spTree>
    <p:extLst>
      <p:ext uri="{BB962C8B-B14F-4D97-AF65-F5344CB8AC3E}">
        <p14:creationId xmlns:p14="http://schemas.microsoft.com/office/powerpoint/2010/main" val="52009058"/>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149225" y="685800"/>
            <a:ext cx="6237288" cy="4678363"/>
          </a:xfrm>
        </p:spPr>
      </p:sp>
      <p:sp>
        <p:nvSpPr>
          <p:cNvPr id="3" name="2 Marcador de notas"/>
          <p:cNvSpPr>
            <a:spLocks noGrp="1"/>
          </p:cNvSpPr>
          <p:nvPr>
            <p:ph type="body" idx="1"/>
          </p:nvPr>
        </p:nvSpPr>
        <p:spPr>
          <a:xfrm>
            <a:off x="685800" y="6588224"/>
            <a:ext cx="5486400" cy="1869976"/>
          </a:xfrm>
        </p:spPr>
        <p:txBody>
          <a:bodyPr/>
          <a:lstStyle/>
          <a:p>
            <a:r>
              <a:rPr lang="es-MX" dirty="0" smtClean="0"/>
              <a:t>Estos son algunos de los estudios sobre productividad en México; Brown y Domínguez hace una medición de la productividad total de los factores a través del índice de Malmquist.</a:t>
            </a:r>
          </a:p>
          <a:p>
            <a:r>
              <a:rPr lang="es-MX" dirty="0" smtClean="0"/>
              <a:t>Sin embrago, </a:t>
            </a:r>
            <a:r>
              <a:rPr lang="es-MX" dirty="0" err="1" smtClean="0"/>
              <a:t>Kurt</a:t>
            </a:r>
            <a:r>
              <a:rPr lang="es-MX" dirty="0" smtClean="0"/>
              <a:t> </a:t>
            </a:r>
            <a:r>
              <a:rPr lang="es-MX" dirty="0" err="1" smtClean="0"/>
              <a:t>Hunger</a:t>
            </a:r>
            <a:r>
              <a:rPr lang="es-MX" dirty="0" smtClean="0"/>
              <a:t>, su estudio lo centra más al éxito exportador derivado de aumentos de la productividad y un mayor acopio de recursos tecnológicos.</a:t>
            </a:r>
          </a:p>
        </p:txBody>
      </p:sp>
      <p:sp>
        <p:nvSpPr>
          <p:cNvPr id="4" name="3 Marcador de número de diapositiva"/>
          <p:cNvSpPr>
            <a:spLocks noGrp="1"/>
          </p:cNvSpPr>
          <p:nvPr>
            <p:ph type="sldNum" sz="quarter" idx="10"/>
          </p:nvPr>
        </p:nvSpPr>
        <p:spPr/>
        <p:txBody>
          <a:bodyPr/>
          <a:lstStyle/>
          <a:p>
            <a:fld id="{93C0C78F-676E-40CC-AEAC-9D4CB14AFD52}" type="slidenum">
              <a:rPr lang="es-MX" smtClean="0"/>
              <a:t>26</a:t>
            </a:fld>
            <a:endParaRPr lang="es-MX"/>
          </a:p>
        </p:txBody>
      </p:sp>
    </p:spTree>
    <p:extLst>
      <p:ext uri="{BB962C8B-B14F-4D97-AF65-F5344CB8AC3E}">
        <p14:creationId xmlns:p14="http://schemas.microsoft.com/office/powerpoint/2010/main" val="73037756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338138" y="685800"/>
            <a:ext cx="6142037" cy="4606925"/>
          </a:xfrm>
        </p:spPr>
      </p:sp>
      <p:sp>
        <p:nvSpPr>
          <p:cNvPr id="3" name="2 Marcador de notas"/>
          <p:cNvSpPr>
            <a:spLocks noGrp="1"/>
          </p:cNvSpPr>
          <p:nvPr>
            <p:ph type="body" idx="1"/>
          </p:nvPr>
        </p:nvSpPr>
        <p:spPr>
          <a:xfrm>
            <a:off x="685800" y="6156176"/>
            <a:ext cx="5486400" cy="2302024"/>
          </a:xfrm>
        </p:spPr>
        <p:txBody>
          <a:bodyPr/>
          <a:lstStyle/>
          <a:p>
            <a:r>
              <a:rPr lang="es-MX" dirty="0" smtClean="0">
                <a:latin typeface="Arial" pitchFamily="34" charset="0"/>
                <a:cs typeface="Arial" pitchFamily="34" charset="0"/>
              </a:rPr>
              <a:t>Este es un estudio sobre la evolución de la productividad en la industria mexicana que utiliza el método de Malmquist para su medición, la ventaja que se tiene con este índice es que puede descomponerse  en cambios en la eficiencia técnica y cambios técnicos que resultan de la adopción de nuevas tecnologías.</a:t>
            </a:r>
          </a:p>
        </p:txBody>
      </p:sp>
      <p:sp>
        <p:nvSpPr>
          <p:cNvPr id="4" name="3 Marcador de número de diapositiva"/>
          <p:cNvSpPr>
            <a:spLocks noGrp="1"/>
          </p:cNvSpPr>
          <p:nvPr>
            <p:ph type="sldNum" sz="quarter" idx="10"/>
          </p:nvPr>
        </p:nvSpPr>
        <p:spPr/>
        <p:txBody>
          <a:bodyPr/>
          <a:lstStyle/>
          <a:p>
            <a:fld id="{93C0C78F-676E-40CC-AEAC-9D4CB14AFD52}" type="slidenum">
              <a:rPr lang="es-MX" smtClean="0"/>
              <a:t>27</a:t>
            </a:fld>
            <a:endParaRPr lang="es-MX"/>
          </a:p>
        </p:txBody>
      </p:sp>
    </p:spTree>
    <p:extLst>
      <p:ext uri="{BB962C8B-B14F-4D97-AF65-F5344CB8AC3E}">
        <p14:creationId xmlns:p14="http://schemas.microsoft.com/office/powerpoint/2010/main" val="3513162849"/>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155575" y="685800"/>
            <a:ext cx="6330950" cy="4749800"/>
          </a:xfrm>
        </p:spPr>
      </p:sp>
      <p:sp>
        <p:nvSpPr>
          <p:cNvPr id="3" name="2 Marcador de notas"/>
          <p:cNvSpPr>
            <a:spLocks noGrp="1"/>
          </p:cNvSpPr>
          <p:nvPr>
            <p:ph type="body" idx="1"/>
          </p:nvPr>
        </p:nvSpPr>
        <p:spPr>
          <a:xfrm>
            <a:off x="685800" y="6012160"/>
            <a:ext cx="5486400" cy="2446040"/>
          </a:xfrm>
        </p:spPr>
        <p:txBody>
          <a:bodyPr/>
          <a:lstStyle/>
          <a:p>
            <a:r>
              <a:rPr lang="es-MX" dirty="0" smtClean="0"/>
              <a:t>El incremento que de la productividad de la industria automotriz metalmecánica y madera se debió al cambio técnico que tuvo su origen en un incremento de las exportaciones de estas industrias. Sin embargo el índice de eficiencia promedio continua siendo bajo lo que esta indicando que las políticas orientadas a combatir los rezagos tecnológicos </a:t>
            </a:r>
            <a:r>
              <a:rPr lang="es-MX" dirty="0"/>
              <a:t>h</a:t>
            </a:r>
            <a:r>
              <a:rPr lang="es-MX" dirty="0" smtClean="0"/>
              <a:t>an sido insuficientes los cambios.</a:t>
            </a:r>
          </a:p>
          <a:p>
            <a:r>
              <a:rPr lang="es-MX" dirty="0" smtClean="0"/>
              <a:t>La eficiencia de índice de Malmquist supone que todos los establecimientos tienen la misma tecnología, lo que elimina la heterogeneidad entre las ramas.</a:t>
            </a:r>
            <a:endParaRPr lang="es-MX" dirty="0"/>
          </a:p>
        </p:txBody>
      </p:sp>
      <p:sp>
        <p:nvSpPr>
          <p:cNvPr id="4" name="3 Marcador de número de diapositiva"/>
          <p:cNvSpPr>
            <a:spLocks noGrp="1"/>
          </p:cNvSpPr>
          <p:nvPr>
            <p:ph type="sldNum" sz="quarter" idx="10"/>
          </p:nvPr>
        </p:nvSpPr>
        <p:spPr/>
        <p:txBody>
          <a:bodyPr/>
          <a:lstStyle/>
          <a:p>
            <a:fld id="{93C0C78F-676E-40CC-AEAC-9D4CB14AFD52}" type="slidenum">
              <a:rPr lang="es-MX" smtClean="0"/>
              <a:t>28</a:t>
            </a:fld>
            <a:endParaRPr lang="es-MX"/>
          </a:p>
        </p:txBody>
      </p:sp>
    </p:spTree>
    <p:extLst>
      <p:ext uri="{BB962C8B-B14F-4D97-AF65-F5344CB8AC3E}">
        <p14:creationId xmlns:p14="http://schemas.microsoft.com/office/powerpoint/2010/main" val="2386090783"/>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620713" y="685800"/>
            <a:ext cx="5949950" cy="4462463"/>
          </a:xfrm>
        </p:spPr>
      </p:sp>
      <p:sp>
        <p:nvSpPr>
          <p:cNvPr id="3" name="2 Marcador de notas"/>
          <p:cNvSpPr>
            <a:spLocks noGrp="1"/>
          </p:cNvSpPr>
          <p:nvPr>
            <p:ph type="body" idx="1"/>
          </p:nvPr>
        </p:nvSpPr>
        <p:spPr>
          <a:xfrm>
            <a:off x="685800" y="5940152"/>
            <a:ext cx="5486400" cy="2518048"/>
          </a:xfrm>
        </p:spPr>
        <p:txBody>
          <a:bodyPr/>
          <a:lstStyle/>
          <a:p>
            <a:r>
              <a:rPr lang="es-MX" dirty="0" smtClean="0">
                <a:latin typeface="Arial" pitchFamily="34" charset="0"/>
                <a:cs typeface="Arial" pitchFamily="34" charset="0"/>
              </a:rPr>
              <a:t>Este es un gráfico que muestra como ha evolucionado la productividad de la mano de obra de la industria manufacturera de 2000 a 2005.</a:t>
            </a:r>
          </a:p>
          <a:p>
            <a:r>
              <a:rPr lang="es-MX" dirty="0" smtClean="0">
                <a:latin typeface="Arial" pitchFamily="34" charset="0"/>
                <a:cs typeface="Arial" pitchFamily="34" charset="0"/>
              </a:rPr>
              <a:t>A pesar de que ha habido crecimientos graduales en la productividad labora estos no han sido suficientes debido a que la capacidad de producción de las empresas es baja y el deterioro de los salarios reales sigue.</a:t>
            </a:r>
          </a:p>
          <a:p>
            <a:r>
              <a:rPr lang="es-MX" dirty="0" smtClean="0">
                <a:latin typeface="Arial" pitchFamily="34" charset="0"/>
                <a:cs typeface="Arial" pitchFamily="34" charset="0"/>
              </a:rPr>
              <a:t>Por otra parte esta situación puede deberse a factores como la baja capacitación, usos de tecnología y posiblemente la falta de una reforma laboral.</a:t>
            </a:r>
            <a:endParaRPr lang="es-MX" dirty="0">
              <a:latin typeface="Arial" pitchFamily="34" charset="0"/>
              <a:cs typeface="Arial" pitchFamily="34" charset="0"/>
            </a:endParaRPr>
          </a:p>
        </p:txBody>
      </p:sp>
      <p:sp>
        <p:nvSpPr>
          <p:cNvPr id="4" name="3 Marcador de número de diapositiva"/>
          <p:cNvSpPr>
            <a:spLocks noGrp="1"/>
          </p:cNvSpPr>
          <p:nvPr>
            <p:ph type="sldNum" sz="quarter" idx="10"/>
          </p:nvPr>
        </p:nvSpPr>
        <p:spPr/>
        <p:txBody>
          <a:bodyPr/>
          <a:lstStyle/>
          <a:p>
            <a:fld id="{93C0C78F-676E-40CC-AEAC-9D4CB14AFD52}" type="slidenum">
              <a:rPr lang="es-MX" smtClean="0"/>
              <a:t>29</a:t>
            </a:fld>
            <a:endParaRPr lang="es-MX"/>
          </a:p>
        </p:txBody>
      </p:sp>
    </p:spTree>
    <p:extLst>
      <p:ext uri="{BB962C8B-B14F-4D97-AF65-F5344CB8AC3E}">
        <p14:creationId xmlns:p14="http://schemas.microsoft.com/office/powerpoint/2010/main" val="33649833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549275" y="468313"/>
            <a:ext cx="5854700" cy="4391025"/>
          </a:xfrm>
        </p:spPr>
      </p:sp>
      <p:sp>
        <p:nvSpPr>
          <p:cNvPr id="4" name="3 Marcador de número de diapositiva"/>
          <p:cNvSpPr>
            <a:spLocks noGrp="1"/>
          </p:cNvSpPr>
          <p:nvPr>
            <p:ph type="sldNum" sz="quarter" idx="10"/>
          </p:nvPr>
        </p:nvSpPr>
        <p:spPr/>
        <p:txBody>
          <a:bodyPr/>
          <a:lstStyle/>
          <a:p>
            <a:fld id="{93C0C78F-676E-40CC-AEAC-9D4CB14AFD52}" type="slidenum">
              <a:rPr lang="es-MX" smtClean="0"/>
              <a:t>3</a:t>
            </a:fld>
            <a:endParaRPr lang="es-MX"/>
          </a:p>
        </p:txBody>
      </p:sp>
      <p:sp>
        <p:nvSpPr>
          <p:cNvPr id="3" name="2 Marcador de notas"/>
          <p:cNvSpPr>
            <a:spLocks noGrp="1"/>
          </p:cNvSpPr>
          <p:nvPr>
            <p:ph type="body" idx="1"/>
          </p:nvPr>
        </p:nvSpPr>
        <p:spPr/>
        <p:txBody>
          <a:bodyPr/>
          <a:lstStyle/>
          <a:p>
            <a:r>
              <a:rPr lang="es-MX" dirty="0" smtClean="0"/>
              <a:t>Se hace la presentación del contenido del material didáctico en torno al tema de productividad regional.</a:t>
            </a:r>
            <a:endParaRPr lang="es-MX" dirty="0"/>
          </a:p>
        </p:txBody>
      </p:sp>
    </p:spTree>
    <p:extLst>
      <p:ext uri="{BB962C8B-B14F-4D97-AF65-F5344CB8AC3E}">
        <p14:creationId xmlns:p14="http://schemas.microsoft.com/office/powerpoint/2010/main" val="2198531166"/>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273050" y="685800"/>
            <a:ext cx="5854700" cy="4391025"/>
          </a:xfrm>
        </p:spPr>
      </p:sp>
      <p:sp>
        <p:nvSpPr>
          <p:cNvPr id="3" name="2 Marcador de notas"/>
          <p:cNvSpPr>
            <a:spLocks noGrp="1"/>
          </p:cNvSpPr>
          <p:nvPr>
            <p:ph type="body" idx="1"/>
          </p:nvPr>
        </p:nvSpPr>
        <p:spPr>
          <a:xfrm>
            <a:off x="685800" y="7308304"/>
            <a:ext cx="5486400" cy="1149896"/>
          </a:xfrm>
        </p:spPr>
        <p:txBody>
          <a:bodyPr/>
          <a:lstStyle/>
          <a:p>
            <a:r>
              <a:rPr lang="es-MX" dirty="0" smtClean="0">
                <a:latin typeface="Arial" pitchFamily="34" charset="0"/>
                <a:cs typeface="Arial" pitchFamily="34" charset="0"/>
              </a:rPr>
              <a:t>Aquí se presenta un ejemplo de como obtener el índice de productividad laboral.</a:t>
            </a:r>
            <a:endParaRPr lang="es-MX" dirty="0">
              <a:latin typeface="Arial" pitchFamily="34" charset="0"/>
              <a:cs typeface="Arial" pitchFamily="34" charset="0"/>
            </a:endParaRPr>
          </a:p>
        </p:txBody>
      </p:sp>
      <p:sp>
        <p:nvSpPr>
          <p:cNvPr id="4" name="3 Marcador de número de diapositiva"/>
          <p:cNvSpPr>
            <a:spLocks noGrp="1"/>
          </p:cNvSpPr>
          <p:nvPr>
            <p:ph type="sldNum" sz="quarter" idx="10"/>
          </p:nvPr>
        </p:nvSpPr>
        <p:spPr/>
        <p:txBody>
          <a:bodyPr/>
          <a:lstStyle/>
          <a:p>
            <a:fld id="{93C0C78F-676E-40CC-AEAC-9D4CB14AFD52}" type="slidenum">
              <a:rPr lang="es-MX" smtClean="0"/>
              <a:t>30</a:t>
            </a:fld>
            <a:endParaRPr lang="es-MX"/>
          </a:p>
        </p:txBody>
      </p:sp>
    </p:spTree>
    <p:extLst>
      <p:ext uri="{BB962C8B-B14F-4D97-AF65-F5344CB8AC3E}">
        <p14:creationId xmlns:p14="http://schemas.microsoft.com/office/powerpoint/2010/main" val="2693140035"/>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298450" y="468313"/>
            <a:ext cx="6621463" cy="4967287"/>
          </a:xfrm>
        </p:spPr>
      </p:sp>
      <p:sp>
        <p:nvSpPr>
          <p:cNvPr id="4" name="3 Marcador de número de diapositiva"/>
          <p:cNvSpPr>
            <a:spLocks noGrp="1"/>
          </p:cNvSpPr>
          <p:nvPr>
            <p:ph type="sldNum" sz="quarter" idx="10"/>
          </p:nvPr>
        </p:nvSpPr>
        <p:spPr/>
        <p:txBody>
          <a:bodyPr/>
          <a:lstStyle/>
          <a:p>
            <a:fld id="{93C0C78F-676E-40CC-AEAC-9D4CB14AFD52}" type="slidenum">
              <a:rPr lang="es-MX" smtClean="0"/>
              <a:t>31</a:t>
            </a:fld>
            <a:endParaRPr lang="es-MX"/>
          </a:p>
        </p:txBody>
      </p:sp>
      <p:sp>
        <p:nvSpPr>
          <p:cNvPr id="3" name="2 Marcador de notas"/>
          <p:cNvSpPr>
            <a:spLocks noGrp="1"/>
          </p:cNvSpPr>
          <p:nvPr>
            <p:ph type="body" idx="1"/>
          </p:nvPr>
        </p:nvSpPr>
        <p:spPr/>
        <p:txBody>
          <a:bodyPr/>
          <a:lstStyle/>
          <a:p>
            <a:r>
              <a:rPr lang="es-MX" dirty="0" smtClean="0"/>
              <a:t>Se presentan las principales referencias bibliográficas utilizadas.</a:t>
            </a:r>
            <a:endParaRPr lang="es-MX" dirty="0"/>
          </a:p>
        </p:txBody>
      </p:sp>
    </p:spTree>
    <p:extLst>
      <p:ext uri="{BB962C8B-B14F-4D97-AF65-F5344CB8AC3E}">
        <p14:creationId xmlns:p14="http://schemas.microsoft.com/office/powerpoint/2010/main" val="278665742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549275" y="684213"/>
            <a:ext cx="5745163" cy="4308475"/>
          </a:xfrm>
        </p:spPr>
      </p:sp>
      <p:sp>
        <p:nvSpPr>
          <p:cNvPr id="3" name="2 Marcador de notas"/>
          <p:cNvSpPr>
            <a:spLocks noGrp="1"/>
          </p:cNvSpPr>
          <p:nvPr>
            <p:ph type="body" idx="1"/>
          </p:nvPr>
        </p:nvSpPr>
        <p:spPr>
          <a:xfrm>
            <a:off x="620688" y="5436096"/>
            <a:ext cx="5486400" cy="1653952"/>
          </a:xfrm>
        </p:spPr>
        <p:txBody>
          <a:bodyPr/>
          <a:lstStyle/>
          <a:p>
            <a:r>
              <a:rPr lang="es-MX" dirty="0" smtClean="0">
                <a:latin typeface="Arial" pitchFamily="34" charset="0"/>
                <a:cs typeface="Arial" pitchFamily="34" charset="0"/>
              </a:rPr>
              <a:t>Dentro de los últimos años el concepto de productividad ha adquirido gran importancia en el análisis económico </a:t>
            </a:r>
            <a:r>
              <a:rPr lang="es-ES" dirty="0">
                <a:latin typeface="Arial" pitchFamily="34" charset="0"/>
                <a:cs typeface="Arial" pitchFamily="34" charset="0"/>
              </a:rPr>
              <a:t>debido a que es una parte central para el crecimiento económico de los </a:t>
            </a:r>
            <a:r>
              <a:rPr lang="es-ES" dirty="0" smtClean="0">
                <a:latin typeface="Arial" pitchFamily="34" charset="0"/>
                <a:cs typeface="Arial" pitchFamily="34" charset="0"/>
              </a:rPr>
              <a:t>países.</a:t>
            </a:r>
          </a:p>
          <a:p>
            <a:r>
              <a:rPr lang="es-ES" dirty="0" smtClean="0">
                <a:latin typeface="Arial" pitchFamily="34" charset="0"/>
                <a:cs typeface="Arial" pitchFamily="34" charset="0"/>
              </a:rPr>
              <a:t>Existen diferentes definiciones de productividad algunas de ellas se presentan en esta diapositiva.</a:t>
            </a:r>
            <a:endParaRPr lang="es-MX" dirty="0">
              <a:latin typeface="Arial" pitchFamily="34" charset="0"/>
              <a:cs typeface="Arial" pitchFamily="34" charset="0"/>
            </a:endParaRPr>
          </a:p>
        </p:txBody>
      </p:sp>
      <p:sp>
        <p:nvSpPr>
          <p:cNvPr id="4" name="3 Marcador de número de diapositiva"/>
          <p:cNvSpPr>
            <a:spLocks noGrp="1"/>
          </p:cNvSpPr>
          <p:nvPr>
            <p:ph type="sldNum" sz="quarter" idx="10"/>
          </p:nvPr>
        </p:nvSpPr>
        <p:spPr/>
        <p:txBody>
          <a:bodyPr/>
          <a:lstStyle/>
          <a:p>
            <a:fld id="{93C0C78F-676E-40CC-AEAC-9D4CB14AFD52}" type="slidenum">
              <a:rPr lang="es-MX" smtClean="0"/>
              <a:t>4</a:t>
            </a:fld>
            <a:endParaRPr lang="es-MX"/>
          </a:p>
        </p:txBody>
      </p:sp>
    </p:spTree>
    <p:extLst>
      <p:ext uri="{BB962C8B-B14F-4D97-AF65-F5344CB8AC3E}">
        <p14:creationId xmlns:p14="http://schemas.microsoft.com/office/powerpoint/2010/main" val="378436210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433388" y="685800"/>
            <a:ext cx="5948362" cy="4462463"/>
          </a:xfrm>
        </p:spPr>
      </p:sp>
      <p:sp>
        <p:nvSpPr>
          <p:cNvPr id="3" name="2 Marcador de notas"/>
          <p:cNvSpPr>
            <a:spLocks noGrp="1"/>
          </p:cNvSpPr>
          <p:nvPr>
            <p:ph type="body" idx="1"/>
          </p:nvPr>
        </p:nvSpPr>
        <p:spPr>
          <a:xfrm>
            <a:off x="685800" y="5940152"/>
            <a:ext cx="5486400" cy="2518048"/>
          </a:xfrm>
        </p:spPr>
        <p:txBody>
          <a:bodyPr/>
          <a:lstStyle/>
          <a:p>
            <a:r>
              <a:rPr lang="es-MX" dirty="0" smtClean="0">
                <a:latin typeface="Arial" pitchFamily="34" charset="0"/>
                <a:cs typeface="Arial" pitchFamily="34" charset="0"/>
              </a:rPr>
              <a:t>La productividad media nacional es el resultado de la productividades regionales; tomando en cuenta comunidades, provincias, departamentos, etc.; aun cuando en su conjunto puedan existir desigualdades.</a:t>
            </a:r>
          </a:p>
          <a:p>
            <a:r>
              <a:rPr lang="es-MX" dirty="0" smtClean="0">
                <a:latin typeface="Arial" pitchFamily="34" charset="0"/>
                <a:cs typeface="Arial" pitchFamily="34" charset="0"/>
              </a:rPr>
              <a:t>A nivel nacional y sectorial ayudan a evaluar el rendimiento económico y la calidad de las políticas sociales y económicas.</a:t>
            </a:r>
            <a:endParaRPr lang="es-MX" dirty="0">
              <a:latin typeface="Arial" pitchFamily="34" charset="0"/>
              <a:cs typeface="Arial" pitchFamily="34" charset="0"/>
            </a:endParaRPr>
          </a:p>
        </p:txBody>
      </p:sp>
      <p:sp>
        <p:nvSpPr>
          <p:cNvPr id="4" name="3 Marcador de número de diapositiva"/>
          <p:cNvSpPr>
            <a:spLocks noGrp="1"/>
          </p:cNvSpPr>
          <p:nvPr>
            <p:ph type="sldNum" sz="quarter" idx="10"/>
          </p:nvPr>
        </p:nvSpPr>
        <p:spPr/>
        <p:txBody>
          <a:bodyPr/>
          <a:lstStyle/>
          <a:p>
            <a:fld id="{93C0C78F-676E-40CC-AEAC-9D4CB14AFD52}" type="slidenum">
              <a:rPr lang="es-MX" smtClean="0"/>
              <a:t>5</a:t>
            </a:fld>
            <a:endParaRPr lang="es-MX"/>
          </a:p>
        </p:txBody>
      </p:sp>
    </p:spTree>
    <p:extLst>
      <p:ext uri="{BB962C8B-B14F-4D97-AF65-F5344CB8AC3E}">
        <p14:creationId xmlns:p14="http://schemas.microsoft.com/office/powerpoint/2010/main" val="404268137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smtClean="0"/>
              <a:t>El término productividad  aparece por primera vez en un artículo publicado por </a:t>
            </a:r>
            <a:r>
              <a:rPr lang="es-MX" dirty="0" err="1" smtClean="0"/>
              <a:t>Quesnay</a:t>
            </a:r>
            <a:r>
              <a:rPr lang="es-MX" dirty="0" smtClean="0"/>
              <a:t> (1976). Sin embargo; Adam </a:t>
            </a:r>
            <a:r>
              <a:rPr lang="es-MX" dirty="0" err="1" smtClean="0"/>
              <a:t>Smit</a:t>
            </a:r>
            <a:r>
              <a:rPr lang="es-MX" dirty="0" smtClean="0"/>
              <a:t>, también hablaba de éste término en sus escritos sobre la división del trabajo.</a:t>
            </a:r>
          </a:p>
          <a:p>
            <a:r>
              <a:rPr lang="es-ES" dirty="0" smtClean="0"/>
              <a:t>Fue hasta </a:t>
            </a:r>
            <a:r>
              <a:rPr lang="es-ES" dirty="0"/>
              <a:t>principios del siglo veinte que el término adquirió un significado más </a:t>
            </a:r>
            <a:r>
              <a:rPr lang="es-ES" dirty="0" smtClean="0"/>
              <a:t>preciso. Es así que en 1950, la OCEE ofrece una definición más formal.</a:t>
            </a:r>
            <a:endParaRPr lang="es-MX" dirty="0" smtClean="0"/>
          </a:p>
        </p:txBody>
      </p:sp>
      <p:sp>
        <p:nvSpPr>
          <p:cNvPr id="4" name="3 Marcador de número de diapositiva"/>
          <p:cNvSpPr>
            <a:spLocks noGrp="1"/>
          </p:cNvSpPr>
          <p:nvPr>
            <p:ph type="sldNum" sz="quarter" idx="10"/>
          </p:nvPr>
        </p:nvSpPr>
        <p:spPr/>
        <p:txBody>
          <a:bodyPr/>
          <a:lstStyle/>
          <a:p>
            <a:fld id="{93C0C78F-676E-40CC-AEAC-9D4CB14AFD52}" type="slidenum">
              <a:rPr lang="es-MX" smtClean="0"/>
              <a:t>6</a:t>
            </a:fld>
            <a:endParaRPr lang="es-MX"/>
          </a:p>
        </p:txBody>
      </p:sp>
    </p:spTree>
    <p:extLst>
      <p:ext uri="{BB962C8B-B14F-4D97-AF65-F5344CB8AC3E}">
        <p14:creationId xmlns:p14="http://schemas.microsoft.com/office/powerpoint/2010/main" val="92613775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smtClean="0">
                <a:latin typeface="Arial" pitchFamily="34" charset="0"/>
                <a:cs typeface="Arial" pitchFamily="34" charset="0"/>
              </a:rPr>
              <a:t>La importancia de la productividad </a:t>
            </a:r>
            <a:r>
              <a:rPr lang="es-ES" dirty="0" smtClean="0">
                <a:latin typeface="Arial" pitchFamily="34" charset="0"/>
                <a:cs typeface="Arial" pitchFamily="34" charset="0"/>
              </a:rPr>
              <a:t>puede </a:t>
            </a:r>
            <a:r>
              <a:rPr lang="es-ES" dirty="0">
                <a:latin typeface="Arial" pitchFamily="34" charset="0"/>
                <a:cs typeface="Arial" pitchFamily="34" charset="0"/>
              </a:rPr>
              <a:t>derivarse de su relación con otros indicadores económicos, tales como la acumulación de capital físico y humano, progreso tecnológico, la eficiencia y la localización de los recursos o la </a:t>
            </a:r>
            <a:r>
              <a:rPr lang="es-ES" dirty="0" smtClean="0">
                <a:latin typeface="Arial" pitchFamily="34" charset="0"/>
                <a:cs typeface="Arial" pitchFamily="34" charset="0"/>
              </a:rPr>
              <a:t>competitividad.</a:t>
            </a:r>
            <a:endParaRPr lang="es-MX" dirty="0">
              <a:latin typeface="Arial" pitchFamily="34" charset="0"/>
              <a:cs typeface="Arial" pitchFamily="34" charset="0"/>
            </a:endParaRPr>
          </a:p>
        </p:txBody>
      </p:sp>
      <p:sp>
        <p:nvSpPr>
          <p:cNvPr id="4" name="3 Marcador de número de diapositiva"/>
          <p:cNvSpPr>
            <a:spLocks noGrp="1"/>
          </p:cNvSpPr>
          <p:nvPr>
            <p:ph type="sldNum" sz="quarter" idx="10"/>
          </p:nvPr>
        </p:nvSpPr>
        <p:spPr/>
        <p:txBody>
          <a:bodyPr/>
          <a:lstStyle/>
          <a:p>
            <a:fld id="{93C0C78F-676E-40CC-AEAC-9D4CB14AFD52}" type="slidenum">
              <a:rPr lang="es-MX" smtClean="0"/>
              <a:t>7</a:t>
            </a:fld>
            <a:endParaRPr lang="es-MX"/>
          </a:p>
        </p:txBody>
      </p:sp>
    </p:spTree>
    <p:extLst>
      <p:ext uri="{BB962C8B-B14F-4D97-AF65-F5344CB8AC3E}">
        <p14:creationId xmlns:p14="http://schemas.microsoft.com/office/powerpoint/2010/main" val="429352248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1206500" y="685800"/>
            <a:ext cx="4606925" cy="3454400"/>
          </a:xfrm>
        </p:spPr>
      </p:sp>
      <p:sp>
        <p:nvSpPr>
          <p:cNvPr id="3" name="2 Marcador de notas"/>
          <p:cNvSpPr>
            <a:spLocks noGrp="1"/>
          </p:cNvSpPr>
          <p:nvPr>
            <p:ph type="body" idx="1"/>
          </p:nvPr>
        </p:nvSpPr>
        <p:spPr/>
        <p:txBody>
          <a:bodyPr/>
          <a:lstStyle/>
          <a:p>
            <a:r>
              <a:rPr lang="es-MX" dirty="0" smtClean="0">
                <a:latin typeface="Arial" pitchFamily="34" charset="0"/>
                <a:cs typeface="Arial" pitchFamily="34" charset="0"/>
              </a:rPr>
              <a:t>Anteriormente se pensaba que la productividad era sólo afectada por el capital el trabajo; sin embargo, hoy en día no sólo esos factores la afectan; sino también, la inversión, la razón capital-trabajo, desarrollo científico y tecnológico, los sindicatos, etc</a:t>
            </a:r>
            <a:r>
              <a:rPr lang="es-MX" dirty="0">
                <a:latin typeface="Arial" pitchFamily="34" charset="0"/>
                <a:cs typeface="Arial" pitchFamily="34" charset="0"/>
              </a:rPr>
              <a:t>.</a:t>
            </a:r>
          </a:p>
        </p:txBody>
      </p:sp>
      <p:sp>
        <p:nvSpPr>
          <p:cNvPr id="4" name="3 Marcador de número de diapositiva"/>
          <p:cNvSpPr>
            <a:spLocks noGrp="1"/>
          </p:cNvSpPr>
          <p:nvPr>
            <p:ph type="sldNum" sz="quarter" idx="10"/>
          </p:nvPr>
        </p:nvSpPr>
        <p:spPr/>
        <p:txBody>
          <a:bodyPr/>
          <a:lstStyle/>
          <a:p>
            <a:fld id="{93C0C78F-676E-40CC-AEAC-9D4CB14AFD52}" type="slidenum">
              <a:rPr lang="es-MX" smtClean="0"/>
              <a:t>8</a:t>
            </a:fld>
            <a:endParaRPr lang="es-MX"/>
          </a:p>
        </p:txBody>
      </p:sp>
    </p:spTree>
    <p:extLst>
      <p:ext uri="{BB962C8B-B14F-4D97-AF65-F5344CB8AC3E}">
        <p14:creationId xmlns:p14="http://schemas.microsoft.com/office/powerpoint/2010/main" val="114872053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a:latin typeface="Arial" pitchFamily="34" charset="0"/>
                <a:cs typeface="Arial" pitchFamily="34" charset="0"/>
              </a:rPr>
              <a:t>Existen cuatro tipos de productividad:</a:t>
            </a:r>
          </a:p>
          <a:p>
            <a:pPr marL="228600" indent="-228600">
              <a:buFont typeface="+mj-lt"/>
              <a:buAutoNum type="arabicPeriod"/>
            </a:pPr>
            <a:r>
              <a:rPr lang="es-MX" dirty="0">
                <a:latin typeface="Arial" pitchFamily="34" charset="0"/>
                <a:cs typeface="Arial" pitchFamily="34" charset="0"/>
              </a:rPr>
              <a:t>La parcial, que se define como  la relación entre la cantidad producida y un solo tipo de insumo, ya sea capital, mano de obra, etc.)</a:t>
            </a:r>
          </a:p>
          <a:p>
            <a:pPr marL="228600" indent="-228600">
              <a:buFont typeface="+mj-lt"/>
              <a:buAutoNum type="arabicPeriod"/>
            </a:pPr>
            <a:r>
              <a:rPr lang="es-MX" dirty="0">
                <a:latin typeface="Arial" pitchFamily="34" charset="0"/>
                <a:cs typeface="Arial" pitchFamily="34" charset="0"/>
              </a:rPr>
              <a:t>Productividad total que es la razón neta  de la producción entre los insumos de mano de obra y capital</a:t>
            </a:r>
          </a:p>
          <a:p>
            <a:pPr marL="228600" indent="-228600">
              <a:buFont typeface="+mj-lt"/>
              <a:buAutoNum type="arabicPeriod"/>
            </a:pPr>
            <a:r>
              <a:rPr lang="es-MX" dirty="0">
                <a:latin typeface="Arial" pitchFamily="34" charset="0"/>
                <a:cs typeface="Arial" pitchFamily="34" charset="0"/>
              </a:rPr>
              <a:t>Productividad de los factores</a:t>
            </a:r>
          </a:p>
          <a:p>
            <a:pPr marL="228600" indent="-228600">
              <a:buFont typeface="+mj-lt"/>
              <a:buAutoNum type="arabicPeriod"/>
            </a:pPr>
            <a:r>
              <a:rPr lang="es-MX" dirty="0">
                <a:latin typeface="Arial" pitchFamily="34" charset="0"/>
                <a:cs typeface="Arial" pitchFamily="34" charset="0"/>
              </a:rPr>
              <a:t>Y </a:t>
            </a:r>
            <a:r>
              <a:rPr lang="es-MX" dirty="0" smtClean="0">
                <a:latin typeface="Arial" pitchFamily="34" charset="0"/>
                <a:cs typeface="Arial" pitchFamily="34" charset="0"/>
              </a:rPr>
              <a:t> la productividad </a:t>
            </a:r>
            <a:r>
              <a:rPr lang="es-MX" dirty="0">
                <a:latin typeface="Arial" pitchFamily="34" charset="0"/>
                <a:cs typeface="Arial" pitchFamily="34" charset="0"/>
              </a:rPr>
              <a:t>del trabajo</a:t>
            </a:r>
          </a:p>
          <a:p>
            <a:pPr marL="228600" indent="-228600">
              <a:buFont typeface="+mj-lt"/>
              <a:buAutoNum type="arabicPeriod"/>
            </a:pPr>
            <a:endParaRPr lang="es-MX" dirty="0">
              <a:latin typeface="Arial" pitchFamily="34" charset="0"/>
              <a:cs typeface="Arial" pitchFamily="34" charset="0"/>
            </a:endParaRPr>
          </a:p>
          <a:p>
            <a:endParaRPr lang="es-MX" dirty="0">
              <a:latin typeface="Arial" pitchFamily="34" charset="0"/>
              <a:cs typeface="Arial" pitchFamily="34" charset="0"/>
            </a:endParaRPr>
          </a:p>
        </p:txBody>
      </p:sp>
      <p:sp>
        <p:nvSpPr>
          <p:cNvPr id="4" name="3 Marcador de número de diapositiva"/>
          <p:cNvSpPr>
            <a:spLocks noGrp="1"/>
          </p:cNvSpPr>
          <p:nvPr>
            <p:ph type="sldNum" sz="quarter" idx="10"/>
          </p:nvPr>
        </p:nvSpPr>
        <p:spPr/>
        <p:txBody>
          <a:bodyPr/>
          <a:lstStyle/>
          <a:p>
            <a:fld id="{93C0C78F-676E-40CC-AEAC-9D4CB14AFD52}" type="slidenum">
              <a:rPr lang="es-MX" smtClean="0"/>
              <a:t>9</a:t>
            </a:fld>
            <a:endParaRPr lang="es-MX"/>
          </a:p>
        </p:txBody>
      </p:sp>
    </p:spTree>
    <p:extLst>
      <p:ext uri="{BB962C8B-B14F-4D97-AF65-F5344CB8AC3E}">
        <p14:creationId xmlns:p14="http://schemas.microsoft.com/office/powerpoint/2010/main" val="339262612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ES"/>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ES"/>
          </a:p>
        </p:txBody>
      </p:sp>
      <p:sp>
        <p:nvSpPr>
          <p:cNvPr id="4" name="3 Marcador de fecha"/>
          <p:cNvSpPr>
            <a:spLocks noGrp="1"/>
          </p:cNvSpPr>
          <p:nvPr>
            <p:ph type="dt" sz="half" idx="10"/>
          </p:nvPr>
        </p:nvSpPr>
        <p:spPr/>
        <p:txBody>
          <a:bodyPr/>
          <a:lstStyle/>
          <a:p>
            <a:fld id="{2F279869-F93C-4959-BFE0-1C4C3FA1469D}" type="datetime1">
              <a:rPr lang="es-ES" smtClean="0"/>
              <a:t>23/09/2015</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56775B0F-1492-4E11-BAB0-63C394165C07}" type="slidenum">
              <a:rPr lang="es-ES" smtClean="0"/>
              <a:pPr/>
              <a:t>‹Nº›</a:t>
            </a:fld>
            <a:endParaRPr lang="es-E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p>
            <a:fld id="{BF600022-C8A8-4903-A7B4-25BDC1B0E0AD}" type="datetime1">
              <a:rPr lang="es-ES" smtClean="0"/>
              <a:t>23/09/2015</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56775B0F-1492-4E11-BAB0-63C394165C07}" type="slidenum">
              <a:rPr lang="es-ES" smtClean="0"/>
              <a:pPr/>
              <a:t>‹Nº›</a:t>
            </a:fld>
            <a:endParaRPr lang="es-E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p>
            <a:fld id="{170505E2-DF2A-4C05-B002-E4FD9309DEF7}" type="datetime1">
              <a:rPr lang="es-ES" smtClean="0"/>
              <a:t>23/09/2015</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56775B0F-1492-4E11-BAB0-63C394165C07}" type="slidenum">
              <a:rPr lang="es-ES" smtClean="0"/>
              <a:pPr/>
              <a:t>‹Nº›</a:t>
            </a:fld>
            <a:endParaRPr lang="es-E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p>
            <a:fld id="{C463CD0E-1E0C-4F43-957B-CB21718B8C2B}" type="datetime1">
              <a:rPr lang="es-ES" smtClean="0"/>
              <a:t>23/09/2015</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56775B0F-1492-4E11-BAB0-63C394165C07}" type="slidenum">
              <a:rPr lang="es-ES" smtClean="0"/>
              <a:pPr/>
              <a:t>‹Nº›</a:t>
            </a:fld>
            <a:endParaRPr lang="es-E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p>
            <a:fld id="{DE811923-9C8E-47CE-898D-DA435180D398}" type="datetime1">
              <a:rPr lang="es-ES" smtClean="0"/>
              <a:t>23/09/2015</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56775B0F-1492-4E11-BAB0-63C394165C07}" type="slidenum">
              <a:rPr lang="es-ES" smtClean="0"/>
              <a:pPr/>
              <a:t>‹Nº›</a:t>
            </a:fld>
            <a:endParaRPr lang="es-E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fecha"/>
          <p:cNvSpPr>
            <a:spLocks noGrp="1"/>
          </p:cNvSpPr>
          <p:nvPr>
            <p:ph type="dt" sz="half" idx="10"/>
          </p:nvPr>
        </p:nvSpPr>
        <p:spPr/>
        <p:txBody>
          <a:bodyPr/>
          <a:lstStyle/>
          <a:p>
            <a:fld id="{AA9D425D-AC6D-4C3D-827E-CC893F32FECF}" type="datetime1">
              <a:rPr lang="es-ES" smtClean="0"/>
              <a:t>23/09/2015</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56775B0F-1492-4E11-BAB0-63C394165C07}" type="slidenum">
              <a:rPr lang="es-ES" smtClean="0"/>
              <a:pPr/>
              <a:t>‹Nº›</a:t>
            </a:fld>
            <a:endParaRPr lang="es-E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7" name="6 Marcador de fecha"/>
          <p:cNvSpPr>
            <a:spLocks noGrp="1"/>
          </p:cNvSpPr>
          <p:nvPr>
            <p:ph type="dt" sz="half" idx="10"/>
          </p:nvPr>
        </p:nvSpPr>
        <p:spPr/>
        <p:txBody>
          <a:bodyPr/>
          <a:lstStyle/>
          <a:p>
            <a:fld id="{1DDA40B4-86BF-466F-B8BF-A75A0E6AAED7}" type="datetime1">
              <a:rPr lang="es-ES" smtClean="0"/>
              <a:t>23/09/2015</a:t>
            </a:fld>
            <a:endParaRPr lang="es-ES"/>
          </a:p>
        </p:txBody>
      </p:sp>
      <p:sp>
        <p:nvSpPr>
          <p:cNvPr id="8" name="7 Marcador de pie de página"/>
          <p:cNvSpPr>
            <a:spLocks noGrp="1"/>
          </p:cNvSpPr>
          <p:nvPr>
            <p:ph type="ftr" sz="quarter" idx="11"/>
          </p:nvPr>
        </p:nvSpPr>
        <p:spPr/>
        <p:txBody>
          <a:bodyPr/>
          <a:lstStyle/>
          <a:p>
            <a:endParaRPr lang="es-ES"/>
          </a:p>
        </p:txBody>
      </p:sp>
      <p:sp>
        <p:nvSpPr>
          <p:cNvPr id="9" name="8 Marcador de número de diapositiva"/>
          <p:cNvSpPr>
            <a:spLocks noGrp="1"/>
          </p:cNvSpPr>
          <p:nvPr>
            <p:ph type="sldNum" sz="quarter" idx="12"/>
          </p:nvPr>
        </p:nvSpPr>
        <p:spPr/>
        <p:txBody>
          <a:bodyPr/>
          <a:lstStyle/>
          <a:p>
            <a:fld id="{56775B0F-1492-4E11-BAB0-63C394165C07}" type="slidenum">
              <a:rPr lang="es-ES" smtClean="0"/>
              <a:pPr/>
              <a:t>‹Nº›</a:t>
            </a:fld>
            <a:endParaRPr lang="es-E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fecha"/>
          <p:cNvSpPr>
            <a:spLocks noGrp="1"/>
          </p:cNvSpPr>
          <p:nvPr>
            <p:ph type="dt" sz="half" idx="10"/>
          </p:nvPr>
        </p:nvSpPr>
        <p:spPr/>
        <p:txBody>
          <a:bodyPr/>
          <a:lstStyle/>
          <a:p>
            <a:fld id="{47CE9C3A-1353-4821-AF61-24DEB8366B59}" type="datetime1">
              <a:rPr lang="es-ES" smtClean="0"/>
              <a:t>23/09/2015</a:t>
            </a:fld>
            <a:endParaRPr lang="es-ES"/>
          </a:p>
        </p:txBody>
      </p:sp>
      <p:sp>
        <p:nvSpPr>
          <p:cNvPr id="4" name="3 Marcador de pie de página"/>
          <p:cNvSpPr>
            <a:spLocks noGrp="1"/>
          </p:cNvSpPr>
          <p:nvPr>
            <p:ph type="ftr" sz="quarter" idx="11"/>
          </p:nvPr>
        </p:nvSpPr>
        <p:spPr/>
        <p:txBody>
          <a:bodyPr/>
          <a:lstStyle/>
          <a:p>
            <a:endParaRPr lang="es-ES"/>
          </a:p>
        </p:txBody>
      </p:sp>
      <p:sp>
        <p:nvSpPr>
          <p:cNvPr id="5" name="4 Marcador de número de diapositiva"/>
          <p:cNvSpPr>
            <a:spLocks noGrp="1"/>
          </p:cNvSpPr>
          <p:nvPr>
            <p:ph type="sldNum" sz="quarter" idx="12"/>
          </p:nvPr>
        </p:nvSpPr>
        <p:spPr/>
        <p:txBody>
          <a:bodyPr/>
          <a:lstStyle/>
          <a:p>
            <a:fld id="{56775B0F-1492-4E11-BAB0-63C394165C07}" type="slidenum">
              <a:rPr lang="es-ES" smtClean="0"/>
              <a:pPr/>
              <a:t>‹Nº›</a:t>
            </a:fld>
            <a:endParaRPr lang="es-E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D5BD6323-079B-4849-9414-EBCF9DDBABB5}" type="datetime1">
              <a:rPr lang="es-ES" smtClean="0"/>
              <a:t>23/09/2015</a:t>
            </a:fld>
            <a:endParaRPr lang="es-ES"/>
          </a:p>
        </p:txBody>
      </p:sp>
      <p:sp>
        <p:nvSpPr>
          <p:cNvPr id="3" name="2 Marcador de pie de página"/>
          <p:cNvSpPr>
            <a:spLocks noGrp="1"/>
          </p:cNvSpPr>
          <p:nvPr>
            <p:ph type="ftr" sz="quarter" idx="11"/>
          </p:nvPr>
        </p:nvSpPr>
        <p:spPr/>
        <p:txBody>
          <a:bodyPr/>
          <a:lstStyle/>
          <a:p>
            <a:endParaRPr lang="es-ES"/>
          </a:p>
        </p:txBody>
      </p:sp>
      <p:sp>
        <p:nvSpPr>
          <p:cNvPr id="4" name="3 Marcador de número de diapositiva"/>
          <p:cNvSpPr>
            <a:spLocks noGrp="1"/>
          </p:cNvSpPr>
          <p:nvPr>
            <p:ph type="sldNum" sz="quarter" idx="12"/>
          </p:nvPr>
        </p:nvSpPr>
        <p:spPr/>
        <p:txBody>
          <a:bodyPr/>
          <a:lstStyle/>
          <a:p>
            <a:fld id="{56775B0F-1492-4E11-BAB0-63C394165C07}" type="slidenum">
              <a:rPr lang="es-ES" smtClean="0"/>
              <a:pPr/>
              <a:t>‹Nº›</a:t>
            </a:fld>
            <a:endParaRPr lang="es-E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ES"/>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01E39574-E9A2-422B-9548-79E43A748AEB}" type="datetime1">
              <a:rPr lang="es-ES" smtClean="0"/>
              <a:t>23/09/2015</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56775B0F-1492-4E11-BAB0-63C394165C07}" type="slidenum">
              <a:rPr lang="es-ES" smtClean="0"/>
              <a:pPr/>
              <a:t>‹Nº›</a:t>
            </a:fld>
            <a:endParaRPr lang="es-E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ES"/>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15BDE8EF-2D3E-42F1-BF9A-56F2A408A324}" type="datetime1">
              <a:rPr lang="es-ES" smtClean="0"/>
              <a:t>23/09/2015</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56775B0F-1492-4E11-BAB0-63C394165C07}" type="slidenum">
              <a:rPr lang="es-ES" smtClean="0"/>
              <a:pPr/>
              <a:t>‹Nº›</a:t>
            </a:fld>
            <a:endParaRPr lang="es-E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46643DC-431B-4D45-BDFA-992B4E6CA1B4}" type="datetime1">
              <a:rPr lang="es-ES" smtClean="0"/>
              <a:t>23/09/2015</a:t>
            </a:fld>
            <a:endParaRPr lang="es-ES"/>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ES"/>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6775B0F-1492-4E11-BAB0-63C394165C07}" type="slidenum">
              <a:rPr lang="es-ES" smtClean="0"/>
              <a:pPr/>
              <a:t>‹Nº›</a:t>
            </a:fld>
            <a:endParaRPr lang="es-ES"/>
          </a:p>
        </p:txBody>
      </p:sp>
    </p:spTree>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0.xml"/><Relationship Id="rId1" Type="http://schemas.openxmlformats.org/officeDocument/2006/relationships/slideLayout" Target="../slideLayouts/slideLayout7.xml"/><Relationship Id="rId4" Type="http://schemas.openxmlformats.org/officeDocument/2006/relationships/image" Target="../media/image11.jpeg"/></Relationships>
</file>

<file path=ppt/slides/_rels/slide1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1.xml"/><Relationship Id="rId1" Type="http://schemas.openxmlformats.org/officeDocument/2006/relationships/slideLayout" Target="../slideLayouts/slideLayout7.xml"/><Relationship Id="rId4" Type="http://schemas.openxmlformats.org/officeDocument/2006/relationships/image" Target="../media/image12.jpeg"/></Relationships>
</file>

<file path=ppt/slides/_rels/slide1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2.xml"/><Relationship Id="rId1" Type="http://schemas.openxmlformats.org/officeDocument/2006/relationships/slideLayout" Target="../slideLayouts/slideLayout7.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gif"/></Relationships>
</file>

<file path=ppt/slides/_rels/slide13.xml.rels><?xml version="1.0" encoding="UTF-8" standalone="yes"?>
<Relationships xmlns="http://schemas.openxmlformats.org/package/2006/relationships"><Relationship Id="rId8" Type="http://schemas.microsoft.com/office/2007/relationships/diagramDrawing" Target="../diagrams/drawing7.xml"/><Relationship Id="rId3" Type="http://schemas.openxmlformats.org/officeDocument/2006/relationships/image" Target="../media/image1.jpeg"/><Relationship Id="rId7" Type="http://schemas.openxmlformats.org/officeDocument/2006/relationships/diagramColors" Target="../diagrams/colors7.xml"/><Relationship Id="rId2" Type="http://schemas.openxmlformats.org/officeDocument/2006/relationships/notesSlide" Target="../notesSlides/notesSlide13.xml"/><Relationship Id="rId1" Type="http://schemas.openxmlformats.org/officeDocument/2006/relationships/slideLayout" Target="../slideLayouts/slideLayout7.xml"/><Relationship Id="rId6" Type="http://schemas.openxmlformats.org/officeDocument/2006/relationships/diagramQuickStyle" Target="../diagrams/quickStyle7.xml"/><Relationship Id="rId5" Type="http://schemas.openxmlformats.org/officeDocument/2006/relationships/diagramLayout" Target="../diagrams/layout7.xml"/><Relationship Id="rId4" Type="http://schemas.openxmlformats.org/officeDocument/2006/relationships/diagramData" Target="../diagrams/data7.xml"/></Relationships>
</file>

<file path=ppt/slides/_rels/slide14.xml.rels><?xml version="1.0" encoding="UTF-8" standalone="yes"?>
<Relationships xmlns="http://schemas.openxmlformats.org/package/2006/relationships"><Relationship Id="rId8" Type="http://schemas.microsoft.com/office/2007/relationships/diagramDrawing" Target="../diagrams/drawing8.xml"/><Relationship Id="rId3" Type="http://schemas.openxmlformats.org/officeDocument/2006/relationships/image" Target="../media/image1.jpeg"/><Relationship Id="rId7" Type="http://schemas.openxmlformats.org/officeDocument/2006/relationships/diagramColors" Target="../diagrams/colors8.xml"/><Relationship Id="rId2" Type="http://schemas.openxmlformats.org/officeDocument/2006/relationships/notesSlide" Target="../notesSlides/notesSlide14.xml"/><Relationship Id="rId1" Type="http://schemas.openxmlformats.org/officeDocument/2006/relationships/slideLayout" Target="../slideLayouts/slideLayout7.xml"/><Relationship Id="rId6" Type="http://schemas.openxmlformats.org/officeDocument/2006/relationships/diagramQuickStyle" Target="../diagrams/quickStyle8.xml"/><Relationship Id="rId5" Type="http://schemas.openxmlformats.org/officeDocument/2006/relationships/diagramLayout" Target="../diagrams/layout8.xml"/><Relationship Id="rId4" Type="http://schemas.openxmlformats.org/officeDocument/2006/relationships/diagramData" Target="../diagrams/data8.xml"/></Relationships>
</file>

<file path=ppt/slides/_rels/slide15.xml.rels><?xml version="1.0" encoding="UTF-8" standalone="yes"?>
<Relationships xmlns="http://schemas.openxmlformats.org/package/2006/relationships"><Relationship Id="rId8" Type="http://schemas.microsoft.com/office/2007/relationships/diagramDrawing" Target="../diagrams/drawing9.xml"/><Relationship Id="rId3" Type="http://schemas.openxmlformats.org/officeDocument/2006/relationships/image" Target="../media/image1.jpeg"/><Relationship Id="rId7" Type="http://schemas.openxmlformats.org/officeDocument/2006/relationships/diagramColors" Target="../diagrams/colors9.xml"/><Relationship Id="rId2" Type="http://schemas.openxmlformats.org/officeDocument/2006/relationships/notesSlide" Target="../notesSlides/notesSlide15.xml"/><Relationship Id="rId1" Type="http://schemas.openxmlformats.org/officeDocument/2006/relationships/slideLayout" Target="../slideLayouts/slideLayout7.xml"/><Relationship Id="rId6" Type="http://schemas.openxmlformats.org/officeDocument/2006/relationships/diagramQuickStyle" Target="../diagrams/quickStyle9.xml"/><Relationship Id="rId5" Type="http://schemas.openxmlformats.org/officeDocument/2006/relationships/diagramLayout" Target="../diagrams/layout9.xml"/><Relationship Id="rId4" Type="http://schemas.openxmlformats.org/officeDocument/2006/relationships/diagramData" Target="../diagrams/data9.xml"/><Relationship Id="rId9" Type="http://schemas.openxmlformats.org/officeDocument/2006/relationships/image" Target="../media/image16.jpeg"/></Relationships>
</file>

<file path=ppt/slides/_rels/slide16.xml.rels><?xml version="1.0" encoding="UTF-8" standalone="yes"?>
<Relationships xmlns="http://schemas.openxmlformats.org/package/2006/relationships"><Relationship Id="rId8" Type="http://schemas.microsoft.com/office/2007/relationships/diagramDrawing" Target="../diagrams/drawing10.xml"/><Relationship Id="rId3" Type="http://schemas.openxmlformats.org/officeDocument/2006/relationships/image" Target="../media/image1.jpeg"/><Relationship Id="rId7" Type="http://schemas.openxmlformats.org/officeDocument/2006/relationships/diagramColors" Target="../diagrams/colors10.xml"/><Relationship Id="rId2" Type="http://schemas.openxmlformats.org/officeDocument/2006/relationships/notesSlide" Target="../notesSlides/notesSlide16.xml"/><Relationship Id="rId1" Type="http://schemas.openxmlformats.org/officeDocument/2006/relationships/slideLayout" Target="../slideLayouts/slideLayout7.xml"/><Relationship Id="rId6" Type="http://schemas.openxmlformats.org/officeDocument/2006/relationships/diagramQuickStyle" Target="../diagrams/quickStyle10.xml"/><Relationship Id="rId5" Type="http://schemas.openxmlformats.org/officeDocument/2006/relationships/diagramLayout" Target="../diagrams/layout10.xml"/><Relationship Id="rId4" Type="http://schemas.openxmlformats.org/officeDocument/2006/relationships/diagramData" Target="../diagrams/data10.xml"/><Relationship Id="rId9" Type="http://schemas.openxmlformats.org/officeDocument/2006/relationships/image" Target="../media/image19.jpeg"/></Relationships>
</file>

<file path=ppt/slides/_rels/slide17.xml.rels><?xml version="1.0" encoding="UTF-8" standalone="yes"?>
<Relationships xmlns="http://schemas.openxmlformats.org/package/2006/relationships"><Relationship Id="rId8" Type="http://schemas.microsoft.com/office/2007/relationships/diagramDrawing" Target="../diagrams/drawing11.xml"/><Relationship Id="rId3" Type="http://schemas.openxmlformats.org/officeDocument/2006/relationships/image" Target="../media/image1.jpeg"/><Relationship Id="rId7" Type="http://schemas.openxmlformats.org/officeDocument/2006/relationships/diagramColors" Target="../diagrams/colors11.xml"/><Relationship Id="rId2" Type="http://schemas.openxmlformats.org/officeDocument/2006/relationships/notesSlide" Target="../notesSlides/notesSlide17.xml"/><Relationship Id="rId1" Type="http://schemas.openxmlformats.org/officeDocument/2006/relationships/slideLayout" Target="../slideLayouts/slideLayout7.xml"/><Relationship Id="rId6" Type="http://schemas.openxmlformats.org/officeDocument/2006/relationships/diagramQuickStyle" Target="../diagrams/quickStyle11.xml"/><Relationship Id="rId5" Type="http://schemas.openxmlformats.org/officeDocument/2006/relationships/diagramLayout" Target="../diagrams/layout11.xml"/><Relationship Id="rId4" Type="http://schemas.openxmlformats.org/officeDocument/2006/relationships/diagramData" Target="../diagrams/data11.xml"/></Relationships>
</file>

<file path=ppt/slides/_rels/slide18.xml.rels><?xml version="1.0" encoding="UTF-8" standalone="yes"?>
<Relationships xmlns="http://schemas.openxmlformats.org/package/2006/relationships"><Relationship Id="rId8" Type="http://schemas.microsoft.com/office/2007/relationships/diagramDrawing" Target="../diagrams/drawing12.xml"/><Relationship Id="rId3" Type="http://schemas.openxmlformats.org/officeDocument/2006/relationships/image" Target="../media/image1.jpeg"/><Relationship Id="rId7" Type="http://schemas.openxmlformats.org/officeDocument/2006/relationships/diagramColors" Target="../diagrams/colors12.xml"/><Relationship Id="rId2" Type="http://schemas.openxmlformats.org/officeDocument/2006/relationships/notesSlide" Target="../notesSlides/notesSlide18.xml"/><Relationship Id="rId1" Type="http://schemas.openxmlformats.org/officeDocument/2006/relationships/slideLayout" Target="../slideLayouts/slideLayout7.xml"/><Relationship Id="rId6" Type="http://schemas.openxmlformats.org/officeDocument/2006/relationships/diagramQuickStyle" Target="../diagrams/quickStyle12.xml"/><Relationship Id="rId5" Type="http://schemas.openxmlformats.org/officeDocument/2006/relationships/diagramLayout" Target="../diagrams/layout12.xml"/><Relationship Id="rId4" Type="http://schemas.openxmlformats.org/officeDocument/2006/relationships/diagramData" Target="../diagrams/data12.xml"/></Relationships>
</file>

<file path=ppt/slides/_rels/slide19.xml.rels><?xml version="1.0" encoding="UTF-8" standalone="yes"?>
<Relationships xmlns="http://schemas.openxmlformats.org/package/2006/relationships"><Relationship Id="rId8" Type="http://schemas.microsoft.com/office/2007/relationships/diagramDrawing" Target="../diagrams/drawing13.xml"/><Relationship Id="rId3" Type="http://schemas.openxmlformats.org/officeDocument/2006/relationships/image" Target="../media/image1.jpeg"/><Relationship Id="rId7" Type="http://schemas.openxmlformats.org/officeDocument/2006/relationships/diagramColors" Target="../diagrams/colors13.xml"/><Relationship Id="rId2" Type="http://schemas.openxmlformats.org/officeDocument/2006/relationships/notesSlide" Target="../notesSlides/notesSlide19.xml"/><Relationship Id="rId1" Type="http://schemas.openxmlformats.org/officeDocument/2006/relationships/slideLayout" Target="../slideLayouts/slideLayout7.xml"/><Relationship Id="rId6" Type="http://schemas.openxmlformats.org/officeDocument/2006/relationships/diagramQuickStyle" Target="../diagrams/quickStyle13.xml"/><Relationship Id="rId5" Type="http://schemas.openxmlformats.org/officeDocument/2006/relationships/diagramLayout" Target="../diagrams/layout13.xml"/><Relationship Id="rId4" Type="http://schemas.openxmlformats.org/officeDocument/2006/relationships/diagramData" Target="../diagrams/data13.xml"/></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xml"/><Relationship Id="rId1" Type="http://schemas.openxmlformats.org/officeDocument/2006/relationships/slideLayout" Target="../slideLayouts/slideLayout7.xml"/><Relationship Id="rId5" Type="http://schemas.openxmlformats.org/officeDocument/2006/relationships/image" Target="../media/image4.png"/><Relationship Id="rId4" Type="http://schemas.openxmlformats.org/officeDocument/2006/relationships/image" Target="../media/image3.png"/></Relationships>
</file>

<file path=ppt/slides/_rels/slide20.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8" Type="http://schemas.microsoft.com/office/2007/relationships/diagramDrawing" Target="../diagrams/drawing14.xml"/><Relationship Id="rId3" Type="http://schemas.openxmlformats.org/officeDocument/2006/relationships/image" Target="../media/image1.jpeg"/><Relationship Id="rId7" Type="http://schemas.openxmlformats.org/officeDocument/2006/relationships/diagramColors" Target="../diagrams/colors14.xml"/><Relationship Id="rId2" Type="http://schemas.openxmlformats.org/officeDocument/2006/relationships/notesSlide" Target="../notesSlides/notesSlide23.xml"/><Relationship Id="rId1" Type="http://schemas.openxmlformats.org/officeDocument/2006/relationships/slideLayout" Target="../slideLayouts/slideLayout7.xml"/><Relationship Id="rId6" Type="http://schemas.openxmlformats.org/officeDocument/2006/relationships/diagramQuickStyle" Target="../diagrams/quickStyle14.xml"/><Relationship Id="rId5" Type="http://schemas.openxmlformats.org/officeDocument/2006/relationships/diagramLayout" Target="../diagrams/layout14.xml"/><Relationship Id="rId4" Type="http://schemas.openxmlformats.org/officeDocument/2006/relationships/diagramData" Target="../diagrams/data14.xml"/></Relationships>
</file>

<file path=ppt/slides/_rels/slide24.xml.rels><?xml version="1.0" encoding="UTF-8" standalone="yes"?>
<Relationships xmlns="http://schemas.openxmlformats.org/package/2006/relationships"><Relationship Id="rId8" Type="http://schemas.microsoft.com/office/2007/relationships/diagramDrawing" Target="../diagrams/drawing15.xml"/><Relationship Id="rId3" Type="http://schemas.openxmlformats.org/officeDocument/2006/relationships/image" Target="../media/image1.jpeg"/><Relationship Id="rId7" Type="http://schemas.openxmlformats.org/officeDocument/2006/relationships/diagramColors" Target="../diagrams/colors15.xml"/><Relationship Id="rId2" Type="http://schemas.openxmlformats.org/officeDocument/2006/relationships/notesSlide" Target="../notesSlides/notesSlide24.xml"/><Relationship Id="rId1" Type="http://schemas.openxmlformats.org/officeDocument/2006/relationships/slideLayout" Target="../slideLayouts/slideLayout7.xml"/><Relationship Id="rId6" Type="http://schemas.openxmlformats.org/officeDocument/2006/relationships/diagramQuickStyle" Target="../diagrams/quickStyle15.xml"/><Relationship Id="rId5" Type="http://schemas.openxmlformats.org/officeDocument/2006/relationships/diagramLayout" Target="../diagrams/layout15.xml"/><Relationship Id="rId4" Type="http://schemas.openxmlformats.org/officeDocument/2006/relationships/diagramData" Target="../diagrams/data15.xml"/></Relationships>
</file>

<file path=ppt/slides/_rels/slide2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8" Type="http://schemas.microsoft.com/office/2007/relationships/diagramDrawing" Target="../diagrams/drawing16.xml"/><Relationship Id="rId3" Type="http://schemas.openxmlformats.org/officeDocument/2006/relationships/image" Target="../media/image1.jpeg"/><Relationship Id="rId7" Type="http://schemas.openxmlformats.org/officeDocument/2006/relationships/diagramColors" Target="../diagrams/colors16.xml"/><Relationship Id="rId2" Type="http://schemas.openxmlformats.org/officeDocument/2006/relationships/notesSlide" Target="../notesSlides/notesSlide26.xml"/><Relationship Id="rId1" Type="http://schemas.openxmlformats.org/officeDocument/2006/relationships/slideLayout" Target="../slideLayouts/slideLayout7.xml"/><Relationship Id="rId6" Type="http://schemas.openxmlformats.org/officeDocument/2006/relationships/diagramQuickStyle" Target="../diagrams/quickStyle16.xml"/><Relationship Id="rId5" Type="http://schemas.openxmlformats.org/officeDocument/2006/relationships/diagramLayout" Target="../diagrams/layout16.xml"/><Relationship Id="rId4" Type="http://schemas.openxmlformats.org/officeDocument/2006/relationships/diagramData" Target="../diagrams/data16.xml"/></Relationships>
</file>

<file path=ppt/slides/_rels/slide2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7.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8.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9.xml"/><Relationship Id="rId1" Type="http://schemas.openxmlformats.org/officeDocument/2006/relationships/slideLayout" Target="../slideLayouts/slideLayout7.xml"/><Relationship Id="rId4" Type="http://schemas.openxmlformats.org/officeDocument/2006/relationships/chart" Target="../charts/chart1.xml"/></Relationships>
</file>

<file path=ppt/slides/_rels/slide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xml"/><Relationship Id="rId1" Type="http://schemas.openxmlformats.org/officeDocument/2006/relationships/slideLayout" Target="../slideLayouts/slideLayout7.xml"/><Relationship Id="rId4" Type="http://schemas.openxmlformats.org/officeDocument/2006/relationships/image" Target="../media/image5.jpeg"/></Relationships>
</file>

<file path=ppt/slides/_rels/slide30.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0.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1.xml"/><Relationship Id="rId1" Type="http://schemas.openxmlformats.org/officeDocument/2006/relationships/slideLayout" Target="../slideLayouts/slideLayout7.xml"/><Relationship Id="rId6" Type="http://schemas.openxmlformats.org/officeDocument/2006/relationships/hyperlink" Target="http://redalyc.uaemex.mx/redalyc/src/inicio/ArtPdfRed.jsp?iCve=60125203" TargetMode="External"/><Relationship Id="rId5" Type="http://schemas.openxmlformats.org/officeDocument/2006/relationships/hyperlink" Target="http://redalyc.uaemex.mx/src/inicio/ArtPdfRed.jsp?iCve=32312000002" TargetMode="External"/><Relationship Id="rId4" Type="http://schemas.openxmlformats.org/officeDocument/2006/relationships/hyperlink" Target="http://redalyc.uaemex.mx/src/inicio/ArtPdfRed.jsp?iCve=125015196004" TargetMode="External"/></Relationships>
</file>

<file path=ppt/slides/_rels/slide4.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image" Target="../media/image1.jpeg"/><Relationship Id="rId7" Type="http://schemas.openxmlformats.org/officeDocument/2006/relationships/diagramColors" Target="../diagrams/colors1.xml"/><Relationship Id="rId2" Type="http://schemas.openxmlformats.org/officeDocument/2006/relationships/notesSlide" Target="../notesSlides/notesSlide4.xml"/><Relationship Id="rId1" Type="http://schemas.openxmlformats.org/officeDocument/2006/relationships/slideLayout" Target="../slideLayouts/slideLayout7.xml"/><Relationship Id="rId6" Type="http://schemas.openxmlformats.org/officeDocument/2006/relationships/diagramQuickStyle" Target="../diagrams/quickStyle1.xml"/><Relationship Id="rId5" Type="http://schemas.openxmlformats.org/officeDocument/2006/relationships/diagramLayout" Target="../diagrams/layout1.xml"/><Relationship Id="rId10" Type="http://schemas.openxmlformats.org/officeDocument/2006/relationships/image" Target="../media/image7.png"/><Relationship Id="rId4" Type="http://schemas.openxmlformats.org/officeDocument/2006/relationships/diagramData" Target="../diagrams/data1.xml"/><Relationship Id="rId9" Type="http://schemas.openxmlformats.org/officeDocument/2006/relationships/image" Target="../media/image6.jpeg"/></Relationships>
</file>

<file path=ppt/slides/_rels/slide5.xml.rels><?xml version="1.0" encoding="UTF-8" standalone="yes"?>
<Relationships xmlns="http://schemas.openxmlformats.org/package/2006/relationships"><Relationship Id="rId8" Type="http://schemas.microsoft.com/office/2007/relationships/diagramDrawing" Target="../diagrams/drawing2.xml"/><Relationship Id="rId3" Type="http://schemas.openxmlformats.org/officeDocument/2006/relationships/image" Target="../media/image1.jpeg"/><Relationship Id="rId7" Type="http://schemas.openxmlformats.org/officeDocument/2006/relationships/diagramColors" Target="../diagrams/colors2.xml"/><Relationship Id="rId2" Type="http://schemas.openxmlformats.org/officeDocument/2006/relationships/notesSlide" Target="../notesSlides/notesSlide5.xml"/><Relationship Id="rId1" Type="http://schemas.openxmlformats.org/officeDocument/2006/relationships/slideLayout" Target="../slideLayouts/slideLayout7.xml"/><Relationship Id="rId6" Type="http://schemas.openxmlformats.org/officeDocument/2006/relationships/diagramQuickStyle" Target="../diagrams/quickStyle2.xml"/><Relationship Id="rId5" Type="http://schemas.openxmlformats.org/officeDocument/2006/relationships/diagramLayout" Target="../diagrams/layout2.xml"/><Relationship Id="rId4" Type="http://schemas.openxmlformats.org/officeDocument/2006/relationships/diagramData" Target="../diagrams/data2.xml"/></Relationships>
</file>

<file path=ppt/slides/_rels/slide6.xml.rels><?xml version="1.0" encoding="UTF-8" standalone="yes"?>
<Relationships xmlns="http://schemas.openxmlformats.org/package/2006/relationships"><Relationship Id="rId8" Type="http://schemas.microsoft.com/office/2007/relationships/diagramDrawing" Target="../diagrams/drawing3.xml"/><Relationship Id="rId3" Type="http://schemas.openxmlformats.org/officeDocument/2006/relationships/image" Target="../media/image1.jpeg"/><Relationship Id="rId7" Type="http://schemas.openxmlformats.org/officeDocument/2006/relationships/diagramColors" Target="../diagrams/colors3.xml"/><Relationship Id="rId2" Type="http://schemas.openxmlformats.org/officeDocument/2006/relationships/notesSlide" Target="../notesSlides/notesSlide6.xml"/><Relationship Id="rId1" Type="http://schemas.openxmlformats.org/officeDocument/2006/relationships/slideLayout" Target="../slideLayouts/slideLayout7.xml"/><Relationship Id="rId6" Type="http://schemas.openxmlformats.org/officeDocument/2006/relationships/diagramQuickStyle" Target="../diagrams/quickStyle3.xml"/><Relationship Id="rId5" Type="http://schemas.openxmlformats.org/officeDocument/2006/relationships/diagramLayout" Target="../diagrams/layout3.xml"/><Relationship Id="rId4" Type="http://schemas.openxmlformats.org/officeDocument/2006/relationships/diagramData" Target="../diagrams/data3.xml"/></Relationships>
</file>

<file path=ppt/slides/_rels/slide7.xml.rels><?xml version="1.0" encoding="UTF-8" standalone="yes"?>
<Relationships xmlns="http://schemas.openxmlformats.org/package/2006/relationships"><Relationship Id="rId8" Type="http://schemas.microsoft.com/office/2007/relationships/diagramDrawing" Target="../diagrams/drawing4.xml"/><Relationship Id="rId3" Type="http://schemas.openxmlformats.org/officeDocument/2006/relationships/image" Target="../media/image1.jpeg"/><Relationship Id="rId7" Type="http://schemas.openxmlformats.org/officeDocument/2006/relationships/diagramColors" Target="../diagrams/colors4.xml"/><Relationship Id="rId2" Type="http://schemas.openxmlformats.org/officeDocument/2006/relationships/notesSlide" Target="../notesSlides/notesSlide7.xml"/><Relationship Id="rId1" Type="http://schemas.openxmlformats.org/officeDocument/2006/relationships/slideLayout" Target="../slideLayouts/slideLayout7.xml"/><Relationship Id="rId6" Type="http://schemas.openxmlformats.org/officeDocument/2006/relationships/diagramQuickStyle" Target="../diagrams/quickStyle4.xml"/><Relationship Id="rId5" Type="http://schemas.openxmlformats.org/officeDocument/2006/relationships/diagramLayout" Target="../diagrams/layout4.xml"/><Relationship Id="rId4" Type="http://schemas.openxmlformats.org/officeDocument/2006/relationships/diagramData" Target="../diagrams/data4.xml"/><Relationship Id="rId9" Type="http://schemas.openxmlformats.org/officeDocument/2006/relationships/image" Target="../media/image8.jpeg"/></Relationships>
</file>

<file path=ppt/slides/_rels/slide8.xml.rels><?xml version="1.0" encoding="UTF-8" standalone="yes"?>
<Relationships xmlns="http://schemas.openxmlformats.org/package/2006/relationships"><Relationship Id="rId8" Type="http://schemas.microsoft.com/office/2007/relationships/diagramDrawing" Target="../diagrams/drawing5.xml"/><Relationship Id="rId3" Type="http://schemas.openxmlformats.org/officeDocument/2006/relationships/image" Target="../media/image1.jpeg"/><Relationship Id="rId7" Type="http://schemas.openxmlformats.org/officeDocument/2006/relationships/diagramColors" Target="../diagrams/colors5.xml"/><Relationship Id="rId2" Type="http://schemas.openxmlformats.org/officeDocument/2006/relationships/notesSlide" Target="../notesSlides/notesSlide8.xml"/><Relationship Id="rId1" Type="http://schemas.openxmlformats.org/officeDocument/2006/relationships/slideLayout" Target="../slideLayouts/slideLayout7.xml"/><Relationship Id="rId6" Type="http://schemas.openxmlformats.org/officeDocument/2006/relationships/diagramQuickStyle" Target="../diagrams/quickStyle5.xml"/><Relationship Id="rId5" Type="http://schemas.openxmlformats.org/officeDocument/2006/relationships/diagramLayout" Target="../diagrams/layout5.xml"/><Relationship Id="rId10" Type="http://schemas.openxmlformats.org/officeDocument/2006/relationships/image" Target="../media/image10.jpeg"/><Relationship Id="rId4" Type="http://schemas.openxmlformats.org/officeDocument/2006/relationships/diagramData" Target="../diagrams/data5.xml"/><Relationship Id="rId9" Type="http://schemas.openxmlformats.org/officeDocument/2006/relationships/image" Target="../media/image9.jpeg"/></Relationships>
</file>

<file path=ppt/slides/_rels/slide9.xml.rels><?xml version="1.0" encoding="UTF-8" standalone="yes"?>
<Relationships xmlns="http://schemas.openxmlformats.org/package/2006/relationships"><Relationship Id="rId8" Type="http://schemas.microsoft.com/office/2007/relationships/diagramDrawing" Target="../diagrams/drawing6.xml"/><Relationship Id="rId3" Type="http://schemas.openxmlformats.org/officeDocument/2006/relationships/image" Target="../media/image1.jpeg"/><Relationship Id="rId7" Type="http://schemas.openxmlformats.org/officeDocument/2006/relationships/diagramColors" Target="../diagrams/colors6.xml"/><Relationship Id="rId2" Type="http://schemas.openxmlformats.org/officeDocument/2006/relationships/notesSlide" Target="../notesSlides/notesSlide9.xml"/><Relationship Id="rId1" Type="http://schemas.openxmlformats.org/officeDocument/2006/relationships/slideLayout" Target="../slideLayouts/slideLayout7.xml"/><Relationship Id="rId6" Type="http://schemas.openxmlformats.org/officeDocument/2006/relationships/diagramQuickStyle" Target="../diagrams/quickStyle6.xml"/><Relationship Id="rId5" Type="http://schemas.openxmlformats.org/officeDocument/2006/relationships/diagramLayout" Target="../diagrams/layout6.xml"/><Relationship Id="rId4" Type="http://schemas.openxmlformats.org/officeDocument/2006/relationships/diagramData" Target="../diagrams/data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Picture 4" descr="http://t0.gstatic.com/images?q=tbn:ANd9GcTGU_gaJTCbcCwsuPJrUAja0ClQxXwfLoCpErvuq5JB-PCIDuQS"/>
          <p:cNvPicPr>
            <a:picLocks noChangeAspect="1" noChangeArrowheads="1"/>
          </p:cNvPicPr>
          <p:nvPr/>
        </p:nvPicPr>
        <p:blipFill>
          <a:blip r:embed="rId3" cstate="print">
            <a:duotone>
              <a:schemeClr val="accent6">
                <a:shade val="45000"/>
                <a:satMod val="135000"/>
              </a:schemeClr>
              <a:prstClr val="white"/>
            </a:duotone>
          </a:blip>
          <a:srcRect/>
          <a:stretch>
            <a:fillRect/>
          </a:stretch>
        </p:blipFill>
        <p:spPr bwMode="auto">
          <a:xfrm>
            <a:off x="0" y="260648"/>
            <a:ext cx="9144000" cy="6624736"/>
          </a:xfrm>
          <a:prstGeom prst="rect">
            <a:avLst/>
          </a:prstGeom>
          <a:noFill/>
        </p:spPr>
      </p:pic>
      <p:pic>
        <p:nvPicPr>
          <p:cNvPr id="19" name="Picture 2"/>
          <p:cNvPicPr>
            <a:picLocks noChangeAspect="1" noChangeArrowheads="1"/>
          </p:cNvPicPr>
          <p:nvPr/>
        </p:nvPicPr>
        <p:blipFill>
          <a:blip r:embed="rId4" cstate="print">
            <a:clrChange>
              <a:clrFrom>
                <a:srgbClr val="000000"/>
              </a:clrFrom>
              <a:clrTo>
                <a:srgbClr val="000000">
                  <a:alpha val="0"/>
                </a:srgbClr>
              </a:clrTo>
            </a:clrChange>
            <a:lum bright="20000"/>
          </a:blip>
          <a:srcRect/>
          <a:stretch>
            <a:fillRect/>
          </a:stretch>
        </p:blipFill>
        <p:spPr bwMode="auto">
          <a:xfrm>
            <a:off x="251520" y="476672"/>
            <a:ext cx="1701062" cy="1399359"/>
          </a:xfrm>
          <a:prstGeom prst="rect">
            <a:avLst/>
          </a:prstGeom>
          <a:noFill/>
          <a:ln w="9525">
            <a:noFill/>
            <a:miter lim="800000"/>
            <a:headEnd/>
            <a:tailEnd/>
          </a:ln>
        </p:spPr>
      </p:pic>
      <p:sp>
        <p:nvSpPr>
          <p:cNvPr id="4" name="3 Rectángulo"/>
          <p:cNvSpPr/>
          <p:nvPr/>
        </p:nvSpPr>
        <p:spPr>
          <a:xfrm>
            <a:off x="4416882" y="1700808"/>
            <a:ext cx="184730" cy="923330"/>
          </a:xfrm>
          <a:prstGeom prst="rect">
            <a:avLst/>
          </a:prstGeom>
          <a:noFill/>
          <a:ln>
            <a:solidFill>
              <a:schemeClr val="accent1"/>
            </a:solidFill>
          </a:ln>
        </p:spPr>
        <p:txBody>
          <a:bodyPr wrap="none" lIns="91440" tIns="45720" rIns="91440" bIns="45720">
            <a:spAutoFit/>
          </a:bodyPr>
          <a:lstStyle/>
          <a:p>
            <a:pPr algn="ctr"/>
            <a:endParaRPr lang="es-ES" sz="5400" b="1" cap="none" spc="0" dirty="0"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endParaRPr>
          </a:p>
        </p:txBody>
      </p:sp>
      <p:pic>
        <p:nvPicPr>
          <p:cNvPr id="6" name="Picture 5"/>
          <p:cNvPicPr>
            <a:picLocks noChangeAspect="1" noChangeArrowheads="1"/>
          </p:cNvPicPr>
          <p:nvPr/>
        </p:nvPicPr>
        <p:blipFill>
          <a:blip r:embed="rId5" cstate="print">
            <a:duotone>
              <a:prstClr val="black"/>
              <a:schemeClr val="accent3">
                <a:tint val="45000"/>
                <a:satMod val="400000"/>
              </a:schemeClr>
            </a:duotone>
          </a:blip>
          <a:srcRect/>
          <a:stretch>
            <a:fillRect/>
          </a:stretch>
        </p:blipFill>
        <p:spPr bwMode="auto">
          <a:xfrm>
            <a:off x="539552" y="4437112"/>
            <a:ext cx="1844824" cy="1979712"/>
          </a:xfrm>
          <a:prstGeom prst="rect">
            <a:avLst/>
          </a:prstGeom>
          <a:noFill/>
          <a:ln w="9525">
            <a:noFill/>
            <a:miter lim="800000"/>
            <a:headEnd/>
            <a:tailEnd/>
          </a:ln>
        </p:spPr>
      </p:pic>
      <p:pic>
        <p:nvPicPr>
          <p:cNvPr id="14" name="Picture 4"/>
          <p:cNvPicPr>
            <a:picLocks noChangeAspect="1" noChangeArrowheads="1"/>
          </p:cNvPicPr>
          <p:nvPr/>
        </p:nvPicPr>
        <p:blipFill>
          <a:blip r:embed="rId6" cstate="print"/>
          <a:srcRect/>
          <a:stretch>
            <a:fillRect/>
          </a:stretch>
        </p:blipFill>
        <p:spPr bwMode="auto">
          <a:xfrm>
            <a:off x="7092280" y="620688"/>
            <a:ext cx="1102990" cy="1022181"/>
          </a:xfrm>
          <a:prstGeom prst="rect">
            <a:avLst/>
          </a:prstGeom>
          <a:noFill/>
          <a:ln w="9525">
            <a:noFill/>
            <a:miter lim="800000"/>
            <a:headEnd/>
            <a:tailEnd/>
          </a:ln>
          <a:effectLst/>
        </p:spPr>
      </p:pic>
      <p:sp>
        <p:nvSpPr>
          <p:cNvPr id="15" name="14 CuadroTexto"/>
          <p:cNvSpPr txBox="1"/>
          <p:nvPr/>
        </p:nvSpPr>
        <p:spPr>
          <a:xfrm>
            <a:off x="1979712" y="692696"/>
            <a:ext cx="5089958" cy="1754326"/>
          </a:xfrm>
          <a:prstGeom prst="rect">
            <a:avLst/>
          </a:prstGeom>
          <a:noFill/>
        </p:spPr>
        <p:txBody>
          <a:bodyPr wrap="square" rtlCol="0">
            <a:spAutoFit/>
          </a:bodyPr>
          <a:lstStyle/>
          <a:p>
            <a:pPr algn="ctr"/>
            <a:r>
              <a:rPr lang="es-ES" b="1" dirty="0" smtClean="0">
                <a:solidFill>
                  <a:schemeClr val="bg1"/>
                </a:solidFill>
                <a:effectLst>
                  <a:outerShdw blurRad="38100" dist="38100" dir="2700000" algn="tl">
                    <a:srgbClr val="000000">
                      <a:alpha val="43137"/>
                    </a:srgbClr>
                  </a:outerShdw>
                </a:effectLst>
                <a:latin typeface="Arial" pitchFamily="34" charset="0"/>
                <a:cs typeface="Arial" pitchFamily="34" charset="0"/>
              </a:rPr>
              <a:t>UNIVERSIDAD AUTONOMA DEL ESTADO DE MÉXICO</a:t>
            </a:r>
          </a:p>
          <a:p>
            <a:pPr algn="ctr"/>
            <a:endParaRPr lang="es-ES" b="1" dirty="0" smtClean="0">
              <a:solidFill>
                <a:schemeClr val="bg1"/>
              </a:solidFill>
              <a:effectLst>
                <a:outerShdw blurRad="38100" dist="38100" dir="2700000" algn="tl">
                  <a:srgbClr val="000000">
                    <a:alpha val="43137"/>
                  </a:srgbClr>
                </a:outerShdw>
              </a:effectLst>
              <a:latin typeface="Arial" pitchFamily="34" charset="0"/>
              <a:cs typeface="Arial" pitchFamily="34" charset="0"/>
            </a:endParaRPr>
          </a:p>
          <a:p>
            <a:pPr algn="ctr"/>
            <a:r>
              <a:rPr lang="es-ES" b="1" dirty="0" smtClean="0">
                <a:solidFill>
                  <a:schemeClr val="bg1"/>
                </a:solidFill>
                <a:effectLst>
                  <a:outerShdw blurRad="38100" dist="38100" dir="2700000" algn="tl">
                    <a:srgbClr val="000000">
                      <a:alpha val="43137"/>
                    </a:srgbClr>
                  </a:outerShdw>
                </a:effectLst>
                <a:latin typeface="Arial" pitchFamily="34" charset="0"/>
                <a:cs typeface="Arial" pitchFamily="34" charset="0"/>
              </a:rPr>
              <a:t>FACULTAD DE ECONOMIA</a:t>
            </a:r>
          </a:p>
          <a:p>
            <a:pPr algn="ctr"/>
            <a:endParaRPr lang="es-ES" dirty="0"/>
          </a:p>
          <a:p>
            <a:pPr algn="ctr"/>
            <a:endParaRPr lang="es-ES" dirty="0" smtClean="0"/>
          </a:p>
        </p:txBody>
      </p:sp>
      <p:sp>
        <p:nvSpPr>
          <p:cNvPr id="16" name="15 Rectángulo"/>
          <p:cNvSpPr/>
          <p:nvPr/>
        </p:nvSpPr>
        <p:spPr>
          <a:xfrm>
            <a:off x="23944" y="1916832"/>
            <a:ext cx="9120056" cy="1077218"/>
          </a:xfrm>
          <a:prstGeom prst="rect">
            <a:avLst/>
          </a:prstGeom>
          <a:noFill/>
        </p:spPr>
        <p:txBody>
          <a:bodyPr wrap="square" lIns="91440" tIns="45720" rIns="91440" bIns="45720">
            <a:spAutoFit/>
          </a:bodyPr>
          <a:lstStyle/>
          <a:p>
            <a:pPr algn="ctr"/>
            <a:r>
              <a:rPr lang="es-ES" sz="32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Cooper Black" pitchFamily="18" charset="0"/>
                <a:ea typeface="BatangChe" pitchFamily="49" charset="-127"/>
                <a:cs typeface="Aharoni" pitchFamily="2" charset="-79"/>
              </a:rPr>
              <a:t>LA PRODUCTIVIDAD </a:t>
            </a:r>
            <a:r>
              <a:rPr lang="es-ES" sz="32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Cooper Black" pitchFamily="18" charset="0"/>
                <a:ea typeface="BatangChe" pitchFamily="49" charset="-127"/>
                <a:cs typeface="Aharoni" pitchFamily="2" charset="-79"/>
              </a:rPr>
              <a:t>Y SU APLICACIÓN </a:t>
            </a:r>
          </a:p>
          <a:p>
            <a:pPr algn="ctr"/>
            <a:r>
              <a:rPr lang="es-ES" sz="32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Cooper Black" pitchFamily="18" charset="0"/>
                <a:ea typeface="BatangChe" pitchFamily="49" charset="-127"/>
                <a:cs typeface="Aharoni" pitchFamily="2" charset="-79"/>
              </a:rPr>
              <a:t>REGIONAL</a:t>
            </a:r>
            <a:endParaRPr lang="es-ES" sz="32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Cooper Black" pitchFamily="18" charset="0"/>
              <a:ea typeface="BatangChe" pitchFamily="49" charset="-127"/>
              <a:cs typeface="Aharoni" pitchFamily="2" charset="-79"/>
            </a:endParaRPr>
          </a:p>
        </p:txBody>
      </p:sp>
      <p:sp>
        <p:nvSpPr>
          <p:cNvPr id="17" name="16 CuadroTexto"/>
          <p:cNvSpPr txBox="1"/>
          <p:nvPr/>
        </p:nvSpPr>
        <p:spPr>
          <a:xfrm>
            <a:off x="2339752" y="3573016"/>
            <a:ext cx="4500594" cy="1754326"/>
          </a:xfrm>
          <a:prstGeom prst="rect">
            <a:avLst/>
          </a:prstGeom>
          <a:noFill/>
        </p:spPr>
        <p:txBody>
          <a:bodyPr wrap="square" rtlCol="0">
            <a:spAutoFit/>
          </a:bodyPr>
          <a:lstStyle/>
          <a:p>
            <a:r>
              <a:rPr lang="es-ES" b="1" dirty="0">
                <a:latin typeface="Arial" pitchFamily="34" charset="0"/>
                <a:cs typeface="Arial" pitchFamily="34" charset="0"/>
              </a:rPr>
              <a:t>Programa Educativo: Licenciatura en Economía</a:t>
            </a:r>
          </a:p>
          <a:p>
            <a:r>
              <a:rPr lang="es-ES" b="1" dirty="0">
                <a:latin typeface="Arial" pitchFamily="34" charset="0"/>
                <a:cs typeface="Arial" pitchFamily="34" charset="0"/>
              </a:rPr>
              <a:t>Unidad de Aprendizaje: Estructura Económica Regional</a:t>
            </a:r>
          </a:p>
          <a:p>
            <a:r>
              <a:rPr lang="es-ES" b="1" dirty="0">
                <a:latin typeface="Arial" pitchFamily="34" charset="0"/>
                <a:cs typeface="Arial" pitchFamily="34" charset="0"/>
              </a:rPr>
              <a:t>Créditos Institucionales: 10</a:t>
            </a:r>
          </a:p>
          <a:p>
            <a:r>
              <a:rPr lang="es-ES" b="1" dirty="0">
                <a:latin typeface="Arial" pitchFamily="34" charset="0"/>
                <a:cs typeface="Arial" pitchFamily="34" charset="0"/>
              </a:rPr>
              <a:t>Clave:E01001</a:t>
            </a:r>
            <a:endParaRPr lang="es-ES" dirty="0">
              <a:latin typeface="Arial" pitchFamily="34" charset="0"/>
              <a:cs typeface="Arial" pitchFamily="34" charset="0"/>
            </a:endParaRPr>
          </a:p>
        </p:txBody>
      </p:sp>
      <p:sp>
        <p:nvSpPr>
          <p:cNvPr id="18" name="17 CuadroTexto"/>
          <p:cNvSpPr txBox="1"/>
          <p:nvPr/>
        </p:nvSpPr>
        <p:spPr>
          <a:xfrm>
            <a:off x="5652120" y="5733256"/>
            <a:ext cx="2714644" cy="646331"/>
          </a:xfrm>
          <a:prstGeom prst="rect">
            <a:avLst/>
          </a:prstGeom>
          <a:noFill/>
        </p:spPr>
        <p:txBody>
          <a:bodyPr wrap="square" rtlCol="0">
            <a:spAutoFit/>
          </a:bodyPr>
          <a:lstStyle/>
          <a:p>
            <a:r>
              <a:rPr lang="es-ES" dirty="0" smtClean="0">
                <a:solidFill>
                  <a:schemeClr val="bg1"/>
                </a:solidFill>
              </a:rPr>
              <a:t>Autor: Oscar Manuel Rodríguez Pichardo</a:t>
            </a:r>
            <a:endParaRPr lang="es-ES" dirty="0">
              <a:solidFill>
                <a:schemeClr val="bg1"/>
              </a:solidFill>
            </a:endParaRPr>
          </a:p>
        </p:txBody>
      </p:sp>
      <p:sp>
        <p:nvSpPr>
          <p:cNvPr id="2" name="1 Marcador de número de diapositiva"/>
          <p:cNvSpPr>
            <a:spLocks noGrp="1"/>
          </p:cNvSpPr>
          <p:nvPr>
            <p:ph type="sldNum" sz="quarter" idx="12"/>
          </p:nvPr>
        </p:nvSpPr>
        <p:spPr/>
        <p:txBody>
          <a:bodyPr/>
          <a:lstStyle/>
          <a:p>
            <a:fld id="{56775B0F-1492-4E11-BAB0-63C394165C07}" type="slidenum">
              <a:rPr lang="es-ES" smtClean="0"/>
              <a:pPr/>
              <a:t>1</a:t>
            </a:fld>
            <a:endParaRPr lang="es-ES"/>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4" descr="http://t0.gstatic.com/images?q=tbn:ANd9GcTGU_gaJTCbcCwsuPJrUAja0ClQxXwfLoCpErvuq5JB-PCIDuQS"/>
          <p:cNvPicPr>
            <a:picLocks noChangeAspect="1" noChangeArrowheads="1"/>
          </p:cNvPicPr>
          <p:nvPr/>
        </p:nvPicPr>
        <p:blipFill>
          <a:blip r:embed="rId3" cstate="print">
            <a:duotone>
              <a:schemeClr val="accent6">
                <a:shade val="45000"/>
                <a:satMod val="135000"/>
              </a:schemeClr>
              <a:prstClr val="white"/>
            </a:duotone>
          </a:blip>
          <a:srcRect/>
          <a:stretch>
            <a:fillRect/>
          </a:stretch>
        </p:blipFill>
        <p:spPr bwMode="auto">
          <a:xfrm>
            <a:off x="0" y="116633"/>
            <a:ext cx="9144000" cy="6624736"/>
          </a:xfrm>
          <a:prstGeom prst="rect">
            <a:avLst/>
          </a:prstGeom>
          <a:noFill/>
        </p:spPr>
      </p:pic>
      <p:sp>
        <p:nvSpPr>
          <p:cNvPr id="3" name="2 CuadroTexto"/>
          <p:cNvSpPr txBox="1"/>
          <p:nvPr/>
        </p:nvSpPr>
        <p:spPr>
          <a:xfrm>
            <a:off x="611560" y="332656"/>
            <a:ext cx="6480720" cy="2246769"/>
          </a:xfrm>
          <a:prstGeom prst="rect">
            <a:avLst/>
          </a:prstGeom>
          <a:noFill/>
        </p:spPr>
        <p:txBody>
          <a:bodyPr wrap="square" rtlCol="0">
            <a:spAutoFit/>
          </a:bodyPr>
          <a:lstStyle/>
          <a:p>
            <a:r>
              <a:rPr lang="es-MX" sz="2000" b="1" dirty="0" smtClean="0">
                <a:latin typeface="Arial" pitchFamily="34" charset="0"/>
                <a:cs typeface="Arial" pitchFamily="34" charset="0"/>
              </a:rPr>
              <a:t>PRODUCTIVIDAD TOTAL DE FACTORES</a:t>
            </a:r>
          </a:p>
          <a:p>
            <a:endParaRPr lang="es-MX" sz="2000" b="1" dirty="0" smtClean="0">
              <a:latin typeface="Arial" pitchFamily="34" charset="0"/>
              <a:cs typeface="Arial" pitchFamily="34" charset="0"/>
            </a:endParaRPr>
          </a:p>
          <a:p>
            <a:pPr marL="285750" indent="-285750">
              <a:buFont typeface="Wingdings" pitchFamily="2" charset="2"/>
              <a:buChar char="v"/>
            </a:pPr>
            <a:r>
              <a:rPr lang="es-MX" sz="2000" dirty="0"/>
              <a:t>La productividad total de factores (PFT) es una medida integral de eficiencia.</a:t>
            </a:r>
          </a:p>
          <a:p>
            <a:pPr marL="285750" indent="-285750">
              <a:buFont typeface="Wingdings" pitchFamily="2" charset="2"/>
              <a:buChar char="v"/>
            </a:pPr>
            <a:r>
              <a:rPr lang="es-MX" sz="2000" dirty="0"/>
              <a:t>Economía capaz de transformar los factores productivos en producto.</a:t>
            </a:r>
          </a:p>
          <a:p>
            <a:endParaRPr lang="es-MX" sz="2000" b="1" dirty="0">
              <a:latin typeface="Arial" pitchFamily="34" charset="0"/>
              <a:cs typeface="Arial" pitchFamily="34" charset="0"/>
            </a:endParaRPr>
          </a:p>
        </p:txBody>
      </p:sp>
      <p:sp>
        <p:nvSpPr>
          <p:cNvPr id="5" name="4 Rectángulo"/>
          <p:cNvSpPr/>
          <p:nvPr/>
        </p:nvSpPr>
        <p:spPr>
          <a:xfrm>
            <a:off x="3923928" y="3284984"/>
            <a:ext cx="4572000" cy="2339102"/>
          </a:xfrm>
          <a:prstGeom prst="rect">
            <a:avLst/>
          </a:prstGeom>
        </p:spPr>
        <p:txBody>
          <a:bodyPr>
            <a:spAutoFit/>
          </a:bodyPr>
          <a:lstStyle/>
          <a:p>
            <a:r>
              <a:rPr lang="es-MX" sz="2000" b="1" dirty="0">
                <a:latin typeface="Arial" pitchFamily="34" charset="0"/>
                <a:cs typeface="Arial" pitchFamily="34" charset="0"/>
              </a:rPr>
              <a:t>PRODUCTIVIDAD </a:t>
            </a:r>
            <a:r>
              <a:rPr lang="es-MX" sz="2000" b="1" dirty="0" smtClean="0">
                <a:latin typeface="Arial" pitchFamily="34" charset="0"/>
                <a:cs typeface="Arial" pitchFamily="34" charset="0"/>
              </a:rPr>
              <a:t>LABORAL </a:t>
            </a:r>
          </a:p>
          <a:p>
            <a:endParaRPr lang="es-MX" b="1" dirty="0">
              <a:latin typeface="Arial" pitchFamily="34" charset="0"/>
              <a:cs typeface="Arial" pitchFamily="34" charset="0"/>
            </a:endParaRPr>
          </a:p>
          <a:p>
            <a:pPr marL="285750" indent="-285750">
              <a:buFont typeface="Wingdings" pitchFamily="2" charset="2"/>
              <a:buChar char="v"/>
            </a:pPr>
            <a:r>
              <a:rPr lang="es-MX" dirty="0" smtClean="0">
                <a:latin typeface="Arial" pitchFamily="34" charset="0"/>
                <a:cs typeface="Arial" pitchFamily="34" charset="0"/>
              </a:rPr>
              <a:t>No toma en cuanta el capital físico como factor de producción.</a:t>
            </a:r>
          </a:p>
          <a:p>
            <a:pPr marL="285750" indent="-285750">
              <a:buFont typeface="Wingdings" pitchFamily="2" charset="2"/>
              <a:buChar char="v"/>
            </a:pPr>
            <a:r>
              <a:rPr lang="es-MX" dirty="0" smtClean="0">
                <a:latin typeface="Arial" pitchFamily="34" charset="0"/>
                <a:cs typeface="Arial" pitchFamily="34" charset="0"/>
              </a:rPr>
              <a:t>En una economía cuya fuerza de trabajo tenga mayor capital a su disposición presentará mayor nivel de productividad</a:t>
            </a:r>
            <a:r>
              <a:rPr lang="es-MX" dirty="0" smtClean="0"/>
              <a:t>.</a:t>
            </a:r>
            <a:endParaRPr lang="es-MX" dirty="0"/>
          </a:p>
        </p:txBody>
      </p:sp>
      <p:pic>
        <p:nvPicPr>
          <p:cNvPr id="6" name="Picture 4" descr="http://t0.gstatic.com/images?q=tbn:ANd9GcRGq02gfQUReMUg2ILC1Odhv_piQRkKmrLiK0eT5qxGyHM_iF4EyA"/>
          <p:cNvPicPr>
            <a:picLocks noChangeAspect="1" noChangeArrowheads="1"/>
          </p:cNvPicPr>
          <p:nvPr/>
        </p:nvPicPr>
        <p:blipFill>
          <a:blip r:embed="rId4" cstate="print">
            <a:duotone>
              <a:prstClr val="black"/>
              <a:schemeClr val="accent3">
                <a:tint val="45000"/>
                <a:satMod val="400000"/>
              </a:schemeClr>
            </a:duotone>
          </a:blip>
          <a:srcRect/>
          <a:stretch>
            <a:fillRect/>
          </a:stretch>
        </p:blipFill>
        <p:spPr bwMode="auto">
          <a:xfrm>
            <a:off x="971600" y="3221112"/>
            <a:ext cx="2636912" cy="2011031"/>
          </a:xfrm>
          <a:prstGeom prst="rect">
            <a:avLst/>
          </a:prstGeom>
          <a:noFill/>
        </p:spPr>
      </p:pic>
      <p:sp>
        <p:nvSpPr>
          <p:cNvPr id="4" name="3 Marcador de número de diapositiva"/>
          <p:cNvSpPr>
            <a:spLocks noGrp="1"/>
          </p:cNvSpPr>
          <p:nvPr>
            <p:ph type="sldNum" sz="quarter" idx="12"/>
          </p:nvPr>
        </p:nvSpPr>
        <p:spPr/>
        <p:txBody>
          <a:bodyPr/>
          <a:lstStyle/>
          <a:p>
            <a:fld id="{56775B0F-1492-4E11-BAB0-63C394165C07}" type="slidenum">
              <a:rPr lang="es-ES" smtClean="0"/>
              <a:pPr/>
              <a:t>10</a:t>
            </a:fld>
            <a:endParaRPr lang="es-ES"/>
          </a:p>
        </p:txBody>
      </p:sp>
    </p:spTree>
    <p:extLst>
      <p:ext uri="{BB962C8B-B14F-4D97-AF65-F5344CB8AC3E}">
        <p14:creationId xmlns:p14="http://schemas.microsoft.com/office/powerpoint/2010/main" val="215748643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4" descr="http://t0.gstatic.com/images?q=tbn:ANd9GcTGU_gaJTCbcCwsuPJrUAja0ClQxXwfLoCpErvuq5JB-PCIDuQS"/>
          <p:cNvPicPr>
            <a:picLocks noChangeAspect="1" noChangeArrowheads="1"/>
          </p:cNvPicPr>
          <p:nvPr/>
        </p:nvPicPr>
        <p:blipFill>
          <a:blip r:embed="rId3" cstate="print">
            <a:duotone>
              <a:schemeClr val="accent6">
                <a:shade val="45000"/>
                <a:satMod val="135000"/>
              </a:schemeClr>
              <a:prstClr val="white"/>
            </a:duotone>
          </a:blip>
          <a:srcRect/>
          <a:stretch>
            <a:fillRect/>
          </a:stretch>
        </p:blipFill>
        <p:spPr bwMode="auto">
          <a:xfrm>
            <a:off x="0" y="116633"/>
            <a:ext cx="9144000" cy="6624736"/>
          </a:xfrm>
          <a:prstGeom prst="rect">
            <a:avLst/>
          </a:prstGeom>
          <a:noFill/>
        </p:spPr>
      </p:pic>
      <p:sp>
        <p:nvSpPr>
          <p:cNvPr id="3" name="2 CuadroTexto"/>
          <p:cNvSpPr txBox="1"/>
          <p:nvPr/>
        </p:nvSpPr>
        <p:spPr>
          <a:xfrm>
            <a:off x="467544" y="404664"/>
            <a:ext cx="8208912" cy="707886"/>
          </a:xfrm>
          <a:prstGeom prst="rect">
            <a:avLst/>
          </a:prstGeom>
          <a:noFill/>
        </p:spPr>
        <p:txBody>
          <a:bodyPr wrap="square" rtlCol="0">
            <a:spAutoFit/>
          </a:bodyPr>
          <a:lstStyle/>
          <a:p>
            <a:r>
              <a:rPr lang="es-MX" sz="4000" b="1" dirty="0" smtClean="0">
                <a:solidFill>
                  <a:schemeClr val="bg2"/>
                </a:solidFill>
                <a:effectLst>
                  <a:outerShdw blurRad="38100" dist="38100" dir="2700000" algn="tl">
                    <a:srgbClr val="000000">
                      <a:alpha val="43137"/>
                    </a:srgbClr>
                  </a:outerShdw>
                </a:effectLst>
                <a:latin typeface="Arial" pitchFamily="34" charset="0"/>
                <a:cs typeface="Arial" pitchFamily="34" charset="0"/>
              </a:rPr>
              <a:t>PRODUCTIVIDAD REGIONAL</a:t>
            </a:r>
            <a:endParaRPr lang="es-ES" sz="4000" b="1" dirty="0">
              <a:solidFill>
                <a:schemeClr val="bg2"/>
              </a:solidFill>
              <a:effectLst>
                <a:outerShdw blurRad="38100" dist="38100" dir="2700000" algn="tl">
                  <a:srgbClr val="000000">
                    <a:alpha val="43137"/>
                  </a:srgbClr>
                </a:outerShdw>
              </a:effectLst>
              <a:latin typeface="Arial" pitchFamily="34" charset="0"/>
              <a:cs typeface="Arial" pitchFamily="34" charset="0"/>
            </a:endParaRPr>
          </a:p>
        </p:txBody>
      </p:sp>
      <p:sp>
        <p:nvSpPr>
          <p:cNvPr id="4" name="3 Rectángulo"/>
          <p:cNvSpPr/>
          <p:nvPr/>
        </p:nvSpPr>
        <p:spPr>
          <a:xfrm>
            <a:off x="899593" y="1340768"/>
            <a:ext cx="7920880" cy="2677656"/>
          </a:xfrm>
          <a:prstGeom prst="rect">
            <a:avLst/>
          </a:prstGeom>
        </p:spPr>
        <p:txBody>
          <a:bodyPr wrap="square">
            <a:spAutoFit/>
          </a:bodyPr>
          <a:lstStyle/>
          <a:p>
            <a:pPr marL="571500" indent="-571500">
              <a:buFont typeface="Wingdings" pitchFamily="2" charset="2"/>
              <a:buChar char="§"/>
            </a:pPr>
            <a:r>
              <a:rPr lang="es-ES" sz="2800" dirty="0" smtClean="0">
                <a:latin typeface="Arial" pitchFamily="34" charset="0"/>
                <a:cs typeface="Arial" pitchFamily="34" charset="0"/>
              </a:rPr>
              <a:t>Medida </a:t>
            </a:r>
            <a:r>
              <a:rPr lang="es-ES" sz="2800" dirty="0">
                <a:latin typeface="Arial" pitchFamily="34" charset="0"/>
                <a:cs typeface="Arial" pitchFamily="34" charset="0"/>
              </a:rPr>
              <a:t>integración económica regional actividades o productos, y de horas </a:t>
            </a:r>
            <a:r>
              <a:rPr lang="es-ES" sz="2800" dirty="0" smtClean="0">
                <a:latin typeface="Arial" pitchFamily="34" charset="0"/>
                <a:cs typeface="Arial" pitchFamily="34" charset="0"/>
              </a:rPr>
              <a:t>trabajadas.</a:t>
            </a:r>
          </a:p>
          <a:p>
            <a:endParaRPr lang="es-ES" sz="2800" dirty="0" smtClean="0">
              <a:latin typeface="Arial" pitchFamily="34" charset="0"/>
              <a:cs typeface="Arial" pitchFamily="34" charset="0"/>
            </a:endParaRPr>
          </a:p>
          <a:p>
            <a:pPr marL="571500" indent="-571500">
              <a:buFont typeface="Wingdings" pitchFamily="2" charset="2"/>
              <a:buChar char="§"/>
            </a:pPr>
            <a:r>
              <a:rPr lang="es-ES" sz="2800" dirty="0" smtClean="0">
                <a:latin typeface="Arial" pitchFamily="34" charset="0"/>
                <a:cs typeface="Arial" pitchFamily="34" charset="0"/>
              </a:rPr>
              <a:t>Índices de productividad ayudan a evaluar rendimiento económico.</a:t>
            </a:r>
            <a:endParaRPr lang="es-MX" sz="2800" dirty="0"/>
          </a:p>
        </p:txBody>
      </p:sp>
      <p:pic>
        <p:nvPicPr>
          <p:cNvPr id="3074" name="Picture 2" descr="http://4.bp.blogspot.com/_esUBlqKjDzk/THaDR0M0HrI/AAAAAAAATxs/BcMzQ4bCfLQ/s1600/productividad+chile.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860032" y="4166198"/>
            <a:ext cx="2448271" cy="2448271"/>
          </a:xfrm>
          <a:prstGeom prst="rect">
            <a:avLst/>
          </a:prstGeom>
          <a:noFill/>
          <a:extLst>
            <a:ext uri="{909E8E84-426E-40DD-AFC4-6F175D3DCCD1}">
              <a14:hiddenFill xmlns:a14="http://schemas.microsoft.com/office/drawing/2010/main">
                <a:solidFill>
                  <a:srgbClr val="FFFFFF"/>
                </a:solidFill>
              </a14:hiddenFill>
            </a:ext>
          </a:extLst>
        </p:spPr>
      </p:pic>
      <p:sp>
        <p:nvSpPr>
          <p:cNvPr id="5" name="4 Marcador de número de diapositiva"/>
          <p:cNvSpPr>
            <a:spLocks noGrp="1"/>
          </p:cNvSpPr>
          <p:nvPr>
            <p:ph type="sldNum" sz="quarter" idx="12"/>
          </p:nvPr>
        </p:nvSpPr>
        <p:spPr/>
        <p:txBody>
          <a:bodyPr/>
          <a:lstStyle/>
          <a:p>
            <a:fld id="{56775B0F-1492-4E11-BAB0-63C394165C07}" type="slidenum">
              <a:rPr lang="es-ES" smtClean="0"/>
              <a:pPr/>
              <a:t>11</a:t>
            </a:fld>
            <a:endParaRPr lang="es-ES"/>
          </a:p>
        </p:txBody>
      </p:sp>
    </p:spTree>
    <p:extLst>
      <p:ext uri="{BB962C8B-B14F-4D97-AF65-F5344CB8AC3E}">
        <p14:creationId xmlns:p14="http://schemas.microsoft.com/office/powerpoint/2010/main" val="343548654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4" descr="http://t0.gstatic.com/images?q=tbn:ANd9GcTGU_gaJTCbcCwsuPJrUAja0ClQxXwfLoCpErvuq5JB-PCIDuQS"/>
          <p:cNvPicPr>
            <a:picLocks noChangeAspect="1" noChangeArrowheads="1"/>
          </p:cNvPicPr>
          <p:nvPr/>
        </p:nvPicPr>
        <p:blipFill>
          <a:blip r:embed="rId3" cstate="print">
            <a:duotone>
              <a:schemeClr val="accent6">
                <a:shade val="45000"/>
                <a:satMod val="135000"/>
              </a:schemeClr>
              <a:prstClr val="white"/>
            </a:duotone>
          </a:blip>
          <a:srcRect/>
          <a:stretch>
            <a:fillRect/>
          </a:stretch>
        </p:blipFill>
        <p:spPr bwMode="auto">
          <a:xfrm>
            <a:off x="0" y="116633"/>
            <a:ext cx="9144000" cy="6624736"/>
          </a:xfrm>
          <a:prstGeom prst="rect">
            <a:avLst/>
          </a:prstGeom>
          <a:noFill/>
        </p:spPr>
      </p:pic>
      <p:sp>
        <p:nvSpPr>
          <p:cNvPr id="2" name="1 Rectángulo"/>
          <p:cNvSpPr/>
          <p:nvPr/>
        </p:nvSpPr>
        <p:spPr>
          <a:xfrm>
            <a:off x="1619672" y="908720"/>
            <a:ext cx="6000792" cy="3939540"/>
          </a:xfrm>
          <a:prstGeom prst="rect">
            <a:avLst/>
          </a:prstGeom>
        </p:spPr>
        <p:style>
          <a:lnRef idx="2">
            <a:schemeClr val="accent3"/>
          </a:lnRef>
          <a:fillRef idx="1">
            <a:schemeClr val="lt1"/>
          </a:fillRef>
          <a:effectRef idx="0">
            <a:schemeClr val="accent3"/>
          </a:effectRef>
          <a:fontRef idx="minor">
            <a:schemeClr val="dk1"/>
          </a:fontRef>
        </p:style>
        <p:txBody>
          <a:bodyPr wrap="square">
            <a:spAutoFit/>
          </a:bodyPr>
          <a:lstStyle/>
          <a:p>
            <a:r>
              <a:rPr lang="es-ES" sz="2400" b="1" dirty="0" smtClean="0">
                <a:latin typeface="Arial" pitchFamily="34" charset="0"/>
                <a:cs typeface="Arial" pitchFamily="34" charset="0"/>
              </a:rPr>
              <a:t>MEDICIÓN DE LA PRODUCTIVIDAD</a:t>
            </a:r>
          </a:p>
          <a:p>
            <a:endParaRPr lang="es-ES" sz="2800" b="1" dirty="0" smtClean="0"/>
          </a:p>
          <a:p>
            <a:pPr algn="just"/>
            <a:r>
              <a:rPr lang="es-ES" dirty="0" smtClean="0">
                <a:latin typeface="Arial" pitchFamily="34" charset="0"/>
                <a:cs typeface="Arial" pitchFamily="34" charset="0"/>
              </a:rPr>
              <a:t>Existen prácticamente dos formas de medir la productividad:</a:t>
            </a:r>
          </a:p>
          <a:p>
            <a:pPr algn="just">
              <a:buBlip>
                <a:blip r:embed="rId4"/>
              </a:buBlip>
            </a:pPr>
            <a:r>
              <a:rPr lang="es-ES" dirty="0" smtClean="0">
                <a:latin typeface="Arial" pitchFamily="34" charset="0"/>
                <a:cs typeface="Arial" pitchFamily="34" charset="0"/>
              </a:rPr>
              <a:t> Medición parcial:</a:t>
            </a:r>
          </a:p>
          <a:p>
            <a:pPr algn="just">
              <a:buBlip>
                <a:blip r:embed="rId4"/>
              </a:buBlip>
            </a:pPr>
            <a:endParaRPr lang="es-ES" dirty="0" smtClean="0"/>
          </a:p>
          <a:p>
            <a:pPr algn="just"/>
            <a:endParaRPr lang="es-ES" dirty="0" smtClean="0"/>
          </a:p>
          <a:p>
            <a:pPr algn="just">
              <a:buBlip>
                <a:blip r:embed="rId4"/>
              </a:buBlip>
            </a:pPr>
            <a:r>
              <a:rPr lang="es-ES" dirty="0" smtClean="0">
                <a:latin typeface="Arial" pitchFamily="34" charset="0"/>
                <a:cs typeface="Arial" pitchFamily="34" charset="0"/>
              </a:rPr>
              <a:t>Mediciones multifactoriales.</a:t>
            </a:r>
          </a:p>
          <a:p>
            <a:pPr algn="just"/>
            <a:endParaRPr lang="es-ES" dirty="0" smtClean="0">
              <a:latin typeface="Arial" pitchFamily="34" charset="0"/>
              <a:cs typeface="Arial" pitchFamily="34" charset="0"/>
            </a:endParaRPr>
          </a:p>
          <a:p>
            <a:pPr>
              <a:buBlip>
                <a:blip r:embed="rId4"/>
              </a:buBlip>
            </a:pPr>
            <a:r>
              <a:rPr lang="es-ES" dirty="0" smtClean="0">
                <a:latin typeface="Arial" pitchFamily="34" charset="0"/>
                <a:cs typeface="Arial" pitchFamily="34" charset="0"/>
              </a:rPr>
              <a:t>Productividad de factor total:</a:t>
            </a:r>
          </a:p>
          <a:p>
            <a:pPr>
              <a:buBlip>
                <a:blip r:embed="rId4"/>
              </a:buBlip>
            </a:pPr>
            <a:endParaRPr lang="es-ES" dirty="0" smtClean="0"/>
          </a:p>
          <a:p>
            <a:pPr>
              <a:buBlip>
                <a:blip r:embed="rId4"/>
              </a:buBlip>
            </a:pPr>
            <a:endParaRPr lang="es-ES" dirty="0" smtClean="0">
              <a:latin typeface="Arial" pitchFamily="34" charset="0"/>
              <a:cs typeface="Arial" pitchFamily="34" charset="0"/>
            </a:endParaRPr>
          </a:p>
          <a:p>
            <a:pPr>
              <a:buBlip>
                <a:blip r:embed="rId4"/>
              </a:buBlip>
            </a:pPr>
            <a:r>
              <a:rPr lang="es-ES" dirty="0" smtClean="0">
                <a:latin typeface="Arial" pitchFamily="34" charset="0"/>
                <a:cs typeface="Arial" pitchFamily="34" charset="0"/>
              </a:rPr>
              <a:t>Análisis envolventes de datos</a:t>
            </a:r>
            <a:endParaRPr lang="es-ES" dirty="0">
              <a:latin typeface="Arial" pitchFamily="34" charset="0"/>
              <a:cs typeface="Arial" pitchFamily="34" charset="0"/>
            </a:endParaRPr>
          </a:p>
        </p:txBody>
      </p:sp>
      <p:pic>
        <p:nvPicPr>
          <p:cNvPr id="3" name="Picture 1"/>
          <p:cNvPicPr>
            <a:picLocks noChangeAspect="1" noChangeArrowheads="1"/>
          </p:cNvPicPr>
          <p:nvPr/>
        </p:nvPicPr>
        <p:blipFill>
          <a:blip r:embed="rId5" cstate="print">
            <a:clrChange>
              <a:clrFrom>
                <a:srgbClr val="FFFFFF"/>
              </a:clrFrom>
              <a:clrTo>
                <a:srgbClr val="FFFFFF">
                  <a:alpha val="0"/>
                </a:srgbClr>
              </a:clrTo>
            </a:clrChange>
          </a:blip>
          <a:srcRect/>
          <a:stretch>
            <a:fillRect/>
          </a:stretch>
        </p:blipFill>
        <p:spPr bwMode="auto">
          <a:xfrm>
            <a:off x="3275856" y="2564904"/>
            <a:ext cx="2085975" cy="371475"/>
          </a:xfrm>
          <a:prstGeom prst="rect">
            <a:avLst/>
          </a:prstGeom>
          <a:noFill/>
        </p:spPr>
      </p:pic>
      <p:pic>
        <p:nvPicPr>
          <p:cNvPr id="4" name="Picture 3"/>
          <p:cNvPicPr>
            <a:picLocks noChangeAspect="1" noChangeArrowheads="1"/>
          </p:cNvPicPr>
          <p:nvPr/>
        </p:nvPicPr>
        <p:blipFill>
          <a:blip r:embed="rId6" cstate="print">
            <a:clrChange>
              <a:clrFrom>
                <a:srgbClr val="FFFFFF"/>
              </a:clrFrom>
              <a:clrTo>
                <a:srgbClr val="FFFFFF">
                  <a:alpha val="0"/>
                </a:srgbClr>
              </a:clrTo>
            </a:clrChange>
          </a:blip>
          <a:srcRect/>
          <a:stretch>
            <a:fillRect/>
          </a:stretch>
        </p:blipFill>
        <p:spPr bwMode="auto">
          <a:xfrm>
            <a:off x="4860032" y="3933056"/>
            <a:ext cx="2190750" cy="371475"/>
          </a:xfrm>
          <a:prstGeom prst="rect">
            <a:avLst/>
          </a:prstGeom>
          <a:noFill/>
        </p:spPr>
      </p:pic>
      <p:sp>
        <p:nvSpPr>
          <p:cNvPr id="5" name="4 Marcador de número de diapositiva"/>
          <p:cNvSpPr>
            <a:spLocks noGrp="1"/>
          </p:cNvSpPr>
          <p:nvPr>
            <p:ph type="sldNum" sz="quarter" idx="12"/>
          </p:nvPr>
        </p:nvSpPr>
        <p:spPr>
          <a:xfrm>
            <a:off x="4914900" y="8475134"/>
            <a:ext cx="1600200" cy="486833"/>
          </a:xfrm>
        </p:spPr>
        <p:txBody>
          <a:bodyPr/>
          <a:lstStyle/>
          <a:p>
            <a:fld id="{567F5B85-F594-43E6-B2A3-9ADDBD609D5F}" type="slidenum">
              <a:rPr lang="es-ES" smtClean="0"/>
              <a:pPr/>
              <a:t>12</a:t>
            </a:fld>
            <a:endParaRPr lang="es-ES"/>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4" descr="http://t0.gstatic.com/images?q=tbn:ANd9GcTGU_gaJTCbcCwsuPJrUAja0ClQxXwfLoCpErvuq5JB-PCIDuQS"/>
          <p:cNvPicPr>
            <a:picLocks noChangeAspect="1" noChangeArrowheads="1"/>
          </p:cNvPicPr>
          <p:nvPr/>
        </p:nvPicPr>
        <p:blipFill>
          <a:blip r:embed="rId3" cstate="print">
            <a:duotone>
              <a:schemeClr val="accent6">
                <a:shade val="45000"/>
                <a:satMod val="135000"/>
              </a:schemeClr>
              <a:prstClr val="white"/>
            </a:duotone>
          </a:blip>
          <a:srcRect/>
          <a:stretch>
            <a:fillRect/>
          </a:stretch>
        </p:blipFill>
        <p:spPr bwMode="auto">
          <a:xfrm>
            <a:off x="-108520" y="233264"/>
            <a:ext cx="9144000" cy="6624736"/>
          </a:xfrm>
          <a:prstGeom prst="rect">
            <a:avLst/>
          </a:prstGeom>
          <a:noFill/>
        </p:spPr>
      </p:pic>
      <p:sp>
        <p:nvSpPr>
          <p:cNvPr id="3" name="2 Rectángulo"/>
          <p:cNvSpPr/>
          <p:nvPr/>
        </p:nvSpPr>
        <p:spPr>
          <a:xfrm>
            <a:off x="748966" y="620688"/>
            <a:ext cx="8143514" cy="523220"/>
          </a:xfrm>
          <a:prstGeom prst="rect">
            <a:avLst/>
          </a:prstGeom>
        </p:spPr>
        <p:txBody>
          <a:bodyPr wrap="square">
            <a:spAutoFit/>
          </a:bodyPr>
          <a:lstStyle/>
          <a:p>
            <a:r>
              <a:rPr lang="es-ES" sz="2800" b="1" dirty="0">
                <a:solidFill>
                  <a:schemeClr val="bg1"/>
                </a:solidFill>
                <a:latin typeface="Arial" pitchFamily="34" charset="0"/>
                <a:cs typeface="Arial" pitchFamily="34" charset="0"/>
              </a:rPr>
              <a:t>PRODUCTIVIDAD EN AMERICA LATINA</a:t>
            </a:r>
          </a:p>
        </p:txBody>
      </p:sp>
      <p:graphicFrame>
        <p:nvGraphicFramePr>
          <p:cNvPr id="7" name="6 Diagrama"/>
          <p:cNvGraphicFramePr/>
          <p:nvPr>
            <p:extLst>
              <p:ext uri="{D42A27DB-BD31-4B8C-83A1-F6EECF244321}">
                <p14:modId xmlns:p14="http://schemas.microsoft.com/office/powerpoint/2010/main" val="3721563574"/>
              </p:ext>
            </p:extLst>
          </p:nvPr>
        </p:nvGraphicFramePr>
        <p:xfrm>
          <a:off x="1115616" y="1844824"/>
          <a:ext cx="6984776" cy="406400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4" name="3 Marcador de número de diapositiva"/>
          <p:cNvSpPr>
            <a:spLocks noGrp="1"/>
          </p:cNvSpPr>
          <p:nvPr>
            <p:ph type="sldNum" sz="quarter" idx="12"/>
          </p:nvPr>
        </p:nvSpPr>
        <p:spPr/>
        <p:txBody>
          <a:bodyPr/>
          <a:lstStyle/>
          <a:p>
            <a:fld id="{56775B0F-1492-4E11-BAB0-63C394165C07}" type="slidenum">
              <a:rPr lang="es-ES" smtClean="0"/>
              <a:pPr/>
              <a:t>13</a:t>
            </a:fld>
            <a:endParaRPr lang="es-ES"/>
          </a:p>
        </p:txBody>
      </p:sp>
    </p:spTree>
    <p:extLst>
      <p:ext uri="{BB962C8B-B14F-4D97-AF65-F5344CB8AC3E}">
        <p14:creationId xmlns:p14="http://schemas.microsoft.com/office/powerpoint/2010/main" val="54425729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Picture 4" descr="http://t0.gstatic.com/images?q=tbn:ANd9GcTGU_gaJTCbcCwsuPJrUAja0ClQxXwfLoCpErvuq5JB-PCIDuQS"/>
          <p:cNvPicPr>
            <a:picLocks noChangeAspect="1" noChangeArrowheads="1"/>
          </p:cNvPicPr>
          <p:nvPr/>
        </p:nvPicPr>
        <p:blipFill>
          <a:blip r:embed="rId3" cstate="print">
            <a:duotone>
              <a:schemeClr val="accent6">
                <a:shade val="45000"/>
                <a:satMod val="135000"/>
              </a:schemeClr>
              <a:prstClr val="white"/>
            </a:duotone>
          </a:blip>
          <a:srcRect/>
          <a:stretch>
            <a:fillRect/>
          </a:stretch>
        </p:blipFill>
        <p:spPr bwMode="auto">
          <a:xfrm>
            <a:off x="-108520" y="233264"/>
            <a:ext cx="9144000" cy="6624736"/>
          </a:xfrm>
          <a:prstGeom prst="rect">
            <a:avLst/>
          </a:prstGeom>
          <a:noFill/>
        </p:spPr>
      </p:pic>
      <p:graphicFrame>
        <p:nvGraphicFramePr>
          <p:cNvPr id="21" name="20 Diagrama"/>
          <p:cNvGraphicFramePr/>
          <p:nvPr>
            <p:extLst>
              <p:ext uri="{D42A27DB-BD31-4B8C-83A1-F6EECF244321}">
                <p14:modId xmlns:p14="http://schemas.microsoft.com/office/powerpoint/2010/main" val="1729844182"/>
              </p:ext>
            </p:extLst>
          </p:nvPr>
        </p:nvGraphicFramePr>
        <p:xfrm>
          <a:off x="1524000" y="764704"/>
          <a:ext cx="6096000" cy="4696296"/>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2" name="1 Marcador de número de diapositiva"/>
          <p:cNvSpPr>
            <a:spLocks noGrp="1"/>
          </p:cNvSpPr>
          <p:nvPr>
            <p:ph type="sldNum" sz="quarter" idx="12"/>
          </p:nvPr>
        </p:nvSpPr>
        <p:spPr/>
        <p:txBody>
          <a:bodyPr/>
          <a:lstStyle/>
          <a:p>
            <a:fld id="{56775B0F-1492-4E11-BAB0-63C394165C07}" type="slidenum">
              <a:rPr lang="es-ES" smtClean="0"/>
              <a:pPr/>
              <a:t>14</a:t>
            </a:fld>
            <a:endParaRPr lang="es-ES"/>
          </a:p>
        </p:txBody>
      </p:sp>
    </p:spTree>
    <p:extLst>
      <p:ext uri="{BB962C8B-B14F-4D97-AF65-F5344CB8AC3E}">
        <p14:creationId xmlns:p14="http://schemas.microsoft.com/office/powerpoint/2010/main" val="171210873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4" descr="http://t0.gstatic.com/images?q=tbn:ANd9GcTGU_gaJTCbcCwsuPJrUAja0ClQxXwfLoCpErvuq5JB-PCIDuQS"/>
          <p:cNvPicPr>
            <a:picLocks noChangeAspect="1" noChangeArrowheads="1"/>
          </p:cNvPicPr>
          <p:nvPr/>
        </p:nvPicPr>
        <p:blipFill>
          <a:blip r:embed="rId3" cstate="print">
            <a:duotone>
              <a:schemeClr val="accent6">
                <a:shade val="45000"/>
                <a:satMod val="135000"/>
              </a:schemeClr>
              <a:prstClr val="white"/>
            </a:duotone>
          </a:blip>
          <a:srcRect/>
          <a:stretch>
            <a:fillRect/>
          </a:stretch>
        </p:blipFill>
        <p:spPr bwMode="auto">
          <a:xfrm>
            <a:off x="0" y="116633"/>
            <a:ext cx="9144000" cy="6624736"/>
          </a:xfrm>
          <a:prstGeom prst="rect">
            <a:avLst/>
          </a:prstGeom>
          <a:noFill/>
        </p:spPr>
      </p:pic>
      <p:graphicFrame>
        <p:nvGraphicFramePr>
          <p:cNvPr id="5" name="4 Diagrama"/>
          <p:cNvGraphicFramePr/>
          <p:nvPr>
            <p:extLst>
              <p:ext uri="{D42A27DB-BD31-4B8C-83A1-F6EECF244321}">
                <p14:modId xmlns:p14="http://schemas.microsoft.com/office/powerpoint/2010/main" val="2902677952"/>
              </p:ext>
            </p:extLst>
          </p:nvPr>
        </p:nvGraphicFramePr>
        <p:xfrm>
          <a:off x="1187624" y="1052736"/>
          <a:ext cx="7272808" cy="5157192"/>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pic>
        <p:nvPicPr>
          <p:cNvPr id="4098" name="Picture 2" descr="http://t1.gstatic.com/images?q=tbn:ANd9GcTVbkr2kx4IyEE-RB6nC2gDrGuiXhDc5RGSHnyRZ-KbdYea-1IrKw"/>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2472" y="980728"/>
            <a:ext cx="3259806" cy="324036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p:spPr>
      </p:pic>
      <p:sp>
        <p:nvSpPr>
          <p:cNvPr id="2" name="1 Marcador de número de diapositiva"/>
          <p:cNvSpPr>
            <a:spLocks noGrp="1"/>
          </p:cNvSpPr>
          <p:nvPr>
            <p:ph type="sldNum" sz="quarter" idx="12"/>
          </p:nvPr>
        </p:nvSpPr>
        <p:spPr/>
        <p:txBody>
          <a:bodyPr/>
          <a:lstStyle/>
          <a:p>
            <a:fld id="{56775B0F-1492-4E11-BAB0-63C394165C07}" type="slidenum">
              <a:rPr lang="es-ES" smtClean="0"/>
              <a:pPr/>
              <a:t>15</a:t>
            </a:fld>
            <a:endParaRPr lang="es-ES"/>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4" descr="http://t0.gstatic.com/images?q=tbn:ANd9GcTGU_gaJTCbcCwsuPJrUAja0ClQxXwfLoCpErvuq5JB-PCIDuQS"/>
          <p:cNvPicPr>
            <a:picLocks noChangeAspect="1" noChangeArrowheads="1"/>
          </p:cNvPicPr>
          <p:nvPr/>
        </p:nvPicPr>
        <p:blipFill>
          <a:blip r:embed="rId3" cstate="print">
            <a:duotone>
              <a:schemeClr val="accent6">
                <a:shade val="45000"/>
                <a:satMod val="135000"/>
              </a:schemeClr>
              <a:prstClr val="white"/>
            </a:duotone>
          </a:blip>
          <a:srcRect/>
          <a:stretch>
            <a:fillRect/>
          </a:stretch>
        </p:blipFill>
        <p:spPr bwMode="auto">
          <a:xfrm>
            <a:off x="0" y="0"/>
            <a:ext cx="9144000" cy="6741369"/>
          </a:xfrm>
          <a:prstGeom prst="rect">
            <a:avLst/>
          </a:prstGeom>
          <a:noFill/>
        </p:spPr>
      </p:pic>
      <p:graphicFrame>
        <p:nvGraphicFramePr>
          <p:cNvPr id="3" name="2 Diagrama"/>
          <p:cNvGraphicFramePr/>
          <p:nvPr>
            <p:extLst>
              <p:ext uri="{D42A27DB-BD31-4B8C-83A1-F6EECF244321}">
                <p14:modId xmlns:p14="http://schemas.microsoft.com/office/powerpoint/2010/main" val="3234624691"/>
              </p:ext>
            </p:extLst>
          </p:nvPr>
        </p:nvGraphicFramePr>
        <p:xfrm>
          <a:off x="1763688" y="764704"/>
          <a:ext cx="6096000" cy="5184576"/>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pic>
        <p:nvPicPr>
          <p:cNvPr id="1028" name="Picture 4" descr="http://t3.gstatic.com/images?q=tbn:ANd9GcTTF0QtSAeha-ad7fi91jUzK8gt8GZ_yzHUtfI0lWse6XpupkUwHSQd1yAn"/>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979712" y="4509120"/>
            <a:ext cx="1224136" cy="1212179"/>
          </a:xfrm>
          <a:prstGeom prst="rect">
            <a:avLst/>
          </a:prstGeom>
          <a:noFill/>
          <a:extLst>
            <a:ext uri="{909E8E84-426E-40DD-AFC4-6F175D3DCCD1}">
              <a14:hiddenFill xmlns:a14="http://schemas.microsoft.com/office/drawing/2010/main">
                <a:solidFill>
                  <a:srgbClr val="FFFFFF"/>
                </a:solidFill>
              </a14:hiddenFill>
            </a:ext>
          </a:extLst>
        </p:spPr>
      </p:pic>
      <p:sp>
        <p:nvSpPr>
          <p:cNvPr id="4" name="3 Marcador de número de diapositiva"/>
          <p:cNvSpPr>
            <a:spLocks noGrp="1"/>
          </p:cNvSpPr>
          <p:nvPr>
            <p:ph type="sldNum" sz="quarter" idx="12"/>
          </p:nvPr>
        </p:nvSpPr>
        <p:spPr/>
        <p:txBody>
          <a:bodyPr/>
          <a:lstStyle/>
          <a:p>
            <a:fld id="{56775B0F-1492-4E11-BAB0-63C394165C07}" type="slidenum">
              <a:rPr lang="es-ES" smtClean="0"/>
              <a:pPr/>
              <a:t>16</a:t>
            </a:fld>
            <a:endParaRPr lang="es-ES"/>
          </a:p>
        </p:txBody>
      </p:sp>
    </p:spTree>
    <p:extLst>
      <p:ext uri="{BB962C8B-B14F-4D97-AF65-F5344CB8AC3E}">
        <p14:creationId xmlns:p14="http://schemas.microsoft.com/office/powerpoint/2010/main" val="273560669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4" descr="http://t0.gstatic.com/images?q=tbn:ANd9GcTGU_gaJTCbcCwsuPJrUAja0ClQxXwfLoCpErvuq5JB-PCIDuQS"/>
          <p:cNvPicPr>
            <a:picLocks noChangeAspect="1" noChangeArrowheads="1"/>
          </p:cNvPicPr>
          <p:nvPr/>
        </p:nvPicPr>
        <p:blipFill>
          <a:blip r:embed="rId3" cstate="print">
            <a:duotone>
              <a:schemeClr val="accent6">
                <a:shade val="45000"/>
                <a:satMod val="135000"/>
              </a:schemeClr>
              <a:prstClr val="white"/>
            </a:duotone>
          </a:blip>
          <a:srcRect/>
          <a:stretch>
            <a:fillRect/>
          </a:stretch>
        </p:blipFill>
        <p:spPr bwMode="auto">
          <a:xfrm>
            <a:off x="0" y="116633"/>
            <a:ext cx="9144000" cy="6624736"/>
          </a:xfrm>
          <a:prstGeom prst="rect">
            <a:avLst/>
          </a:prstGeom>
          <a:noFill/>
        </p:spPr>
      </p:pic>
      <p:sp>
        <p:nvSpPr>
          <p:cNvPr id="2" name="1 CuadroTexto"/>
          <p:cNvSpPr txBox="1"/>
          <p:nvPr/>
        </p:nvSpPr>
        <p:spPr>
          <a:xfrm>
            <a:off x="251520" y="620688"/>
            <a:ext cx="8712968" cy="954107"/>
          </a:xfrm>
          <a:prstGeom prst="rect">
            <a:avLst/>
          </a:prstGeom>
          <a:noFill/>
        </p:spPr>
        <p:txBody>
          <a:bodyPr wrap="square" rtlCol="0">
            <a:spAutoFit/>
          </a:bodyPr>
          <a:lstStyle/>
          <a:p>
            <a:pPr algn="ctr"/>
            <a:r>
              <a:rPr lang="es-MX" sz="2800" dirty="0" smtClean="0">
                <a:solidFill>
                  <a:schemeClr val="bg1"/>
                </a:solidFill>
                <a:latin typeface="Arial" pitchFamily="34" charset="0"/>
                <a:cs typeface="Arial" pitchFamily="34" charset="0"/>
              </a:rPr>
              <a:t>¿QUÉ HACER PARA INCREMENTAR LA PRODUCTIVIDAD?</a:t>
            </a:r>
            <a:endParaRPr lang="es-MX" sz="2800" dirty="0">
              <a:solidFill>
                <a:schemeClr val="bg1"/>
              </a:solidFill>
              <a:latin typeface="Arial" pitchFamily="34" charset="0"/>
              <a:cs typeface="Arial" pitchFamily="34" charset="0"/>
            </a:endParaRPr>
          </a:p>
        </p:txBody>
      </p:sp>
      <p:graphicFrame>
        <p:nvGraphicFramePr>
          <p:cNvPr id="5" name="4 Diagrama"/>
          <p:cNvGraphicFramePr/>
          <p:nvPr>
            <p:extLst>
              <p:ext uri="{D42A27DB-BD31-4B8C-83A1-F6EECF244321}">
                <p14:modId xmlns:p14="http://schemas.microsoft.com/office/powerpoint/2010/main" val="2053151312"/>
              </p:ext>
            </p:extLst>
          </p:nvPr>
        </p:nvGraphicFramePr>
        <p:xfrm>
          <a:off x="1524000" y="1844824"/>
          <a:ext cx="6096000" cy="406400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4" name="3 Marcador de número de diapositiva"/>
          <p:cNvSpPr>
            <a:spLocks noGrp="1"/>
          </p:cNvSpPr>
          <p:nvPr>
            <p:ph type="sldNum" sz="quarter" idx="12"/>
          </p:nvPr>
        </p:nvSpPr>
        <p:spPr/>
        <p:txBody>
          <a:bodyPr/>
          <a:lstStyle/>
          <a:p>
            <a:fld id="{56775B0F-1492-4E11-BAB0-63C394165C07}" type="slidenum">
              <a:rPr lang="es-ES" smtClean="0"/>
              <a:pPr/>
              <a:t>17</a:t>
            </a:fld>
            <a:endParaRPr lang="es-ES"/>
          </a:p>
        </p:txBody>
      </p:sp>
    </p:spTree>
    <p:extLst>
      <p:ext uri="{BB962C8B-B14F-4D97-AF65-F5344CB8AC3E}">
        <p14:creationId xmlns:p14="http://schemas.microsoft.com/office/powerpoint/2010/main" val="154602691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4" descr="http://t0.gstatic.com/images?q=tbn:ANd9GcTGU_gaJTCbcCwsuPJrUAja0ClQxXwfLoCpErvuq5JB-PCIDuQS"/>
          <p:cNvPicPr>
            <a:picLocks noChangeAspect="1" noChangeArrowheads="1"/>
          </p:cNvPicPr>
          <p:nvPr/>
        </p:nvPicPr>
        <p:blipFill>
          <a:blip r:embed="rId3" cstate="print">
            <a:duotone>
              <a:schemeClr val="accent6">
                <a:shade val="45000"/>
                <a:satMod val="135000"/>
              </a:schemeClr>
              <a:prstClr val="white"/>
            </a:duotone>
          </a:blip>
          <a:srcRect/>
          <a:stretch>
            <a:fillRect/>
          </a:stretch>
        </p:blipFill>
        <p:spPr bwMode="auto">
          <a:xfrm>
            <a:off x="0" y="116633"/>
            <a:ext cx="9144000" cy="6624736"/>
          </a:xfrm>
          <a:prstGeom prst="rect">
            <a:avLst/>
          </a:prstGeom>
          <a:noFill/>
        </p:spPr>
      </p:pic>
      <p:graphicFrame>
        <p:nvGraphicFramePr>
          <p:cNvPr id="3" name="2 Diagrama"/>
          <p:cNvGraphicFramePr/>
          <p:nvPr>
            <p:extLst>
              <p:ext uri="{D42A27DB-BD31-4B8C-83A1-F6EECF244321}">
                <p14:modId xmlns:p14="http://schemas.microsoft.com/office/powerpoint/2010/main" val="2442661705"/>
              </p:ext>
            </p:extLst>
          </p:nvPr>
        </p:nvGraphicFramePr>
        <p:xfrm>
          <a:off x="1524000" y="764704"/>
          <a:ext cx="6936432" cy="5328592"/>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4" name="3 Rectángulo"/>
          <p:cNvSpPr/>
          <p:nvPr/>
        </p:nvSpPr>
        <p:spPr>
          <a:xfrm>
            <a:off x="323528" y="260648"/>
            <a:ext cx="8712968" cy="461665"/>
          </a:xfrm>
          <a:prstGeom prst="rect">
            <a:avLst/>
          </a:prstGeom>
        </p:spPr>
        <p:txBody>
          <a:bodyPr wrap="square">
            <a:spAutoFit/>
          </a:bodyPr>
          <a:lstStyle/>
          <a:p>
            <a:r>
              <a:rPr lang="es-MX" sz="2400" dirty="0">
                <a:solidFill>
                  <a:schemeClr val="bg1"/>
                </a:solidFill>
                <a:latin typeface="Arial" pitchFamily="34" charset="0"/>
                <a:cs typeface="Arial" pitchFamily="34" charset="0"/>
              </a:rPr>
              <a:t>¿QUÉ HACER PARA INCREMENTAR LA PRODUCTIVIDAD?</a:t>
            </a:r>
          </a:p>
        </p:txBody>
      </p:sp>
      <p:sp>
        <p:nvSpPr>
          <p:cNvPr id="5" name="4 Marcador de número de diapositiva"/>
          <p:cNvSpPr>
            <a:spLocks noGrp="1"/>
          </p:cNvSpPr>
          <p:nvPr>
            <p:ph type="sldNum" sz="quarter" idx="12"/>
          </p:nvPr>
        </p:nvSpPr>
        <p:spPr/>
        <p:txBody>
          <a:bodyPr/>
          <a:lstStyle/>
          <a:p>
            <a:fld id="{56775B0F-1492-4E11-BAB0-63C394165C07}" type="slidenum">
              <a:rPr lang="es-ES" smtClean="0"/>
              <a:pPr/>
              <a:t>18</a:t>
            </a:fld>
            <a:endParaRPr lang="es-ES"/>
          </a:p>
        </p:txBody>
      </p:sp>
    </p:spTree>
    <p:extLst>
      <p:ext uri="{BB962C8B-B14F-4D97-AF65-F5344CB8AC3E}">
        <p14:creationId xmlns:p14="http://schemas.microsoft.com/office/powerpoint/2010/main" val="253006758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4" descr="http://t0.gstatic.com/images?q=tbn:ANd9GcTGU_gaJTCbcCwsuPJrUAja0ClQxXwfLoCpErvuq5JB-PCIDuQS"/>
          <p:cNvPicPr>
            <a:picLocks noChangeAspect="1" noChangeArrowheads="1"/>
          </p:cNvPicPr>
          <p:nvPr/>
        </p:nvPicPr>
        <p:blipFill>
          <a:blip r:embed="rId3" cstate="print">
            <a:duotone>
              <a:schemeClr val="accent6">
                <a:shade val="45000"/>
                <a:satMod val="135000"/>
              </a:schemeClr>
              <a:prstClr val="white"/>
            </a:duotone>
          </a:blip>
          <a:srcRect/>
          <a:stretch>
            <a:fillRect/>
          </a:stretch>
        </p:blipFill>
        <p:spPr bwMode="auto">
          <a:xfrm>
            <a:off x="0" y="116633"/>
            <a:ext cx="9144000" cy="6624736"/>
          </a:xfrm>
          <a:prstGeom prst="rect">
            <a:avLst/>
          </a:prstGeom>
          <a:noFill/>
        </p:spPr>
      </p:pic>
      <p:graphicFrame>
        <p:nvGraphicFramePr>
          <p:cNvPr id="2" name="1 Diagrama"/>
          <p:cNvGraphicFramePr/>
          <p:nvPr>
            <p:extLst>
              <p:ext uri="{D42A27DB-BD31-4B8C-83A1-F6EECF244321}">
                <p14:modId xmlns:p14="http://schemas.microsoft.com/office/powerpoint/2010/main" val="36954935"/>
              </p:ext>
            </p:extLst>
          </p:nvPr>
        </p:nvGraphicFramePr>
        <p:xfrm>
          <a:off x="755576" y="908720"/>
          <a:ext cx="7344816" cy="5112568"/>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4" name="3 Marcador de número de diapositiva"/>
          <p:cNvSpPr>
            <a:spLocks noGrp="1"/>
          </p:cNvSpPr>
          <p:nvPr>
            <p:ph type="sldNum" sz="quarter" idx="12"/>
          </p:nvPr>
        </p:nvSpPr>
        <p:spPr/>
        <p:txBody>
          <a:bodyPr/>
          <a:lstStyle/>
          <a:p>
            <a:fld id="{56775B0F-1492-4E11-BAB0-63C394165C07}" type="slidenum">
              <a:rPr lang="es-ES" smtClean="0"/>
              <a:pPr/>
              <a:t>19</a:t>
            </a:fld>
            <a:endParaRPr lang="es-ES"/>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Picture 4" descr="http://t0.gstatic.com/images?q=tbn:ANd9GcTGU_gaJTCbcCwsuPJrUAja0ClQxXwfLoCpErvuq5JB-PCIDuQS"/>
          <p:cNvPicPr>
            <a:picLocks noChangeAspect="1" noChangeArrowheads="1"/>
          </p:cNvPicPr>
          <p:nvPr/>
        </p:nvPicPr>
        <p:blipFill>
          <a:blip r:embed="rId3" cstate="print">
            <a:duotone>
              <a:schemeClr val="accent6">
                <a:shade val="45000"/>
                <a:satMod val="135000"/>
              </a:schemeClr>
              <a:prstClr val="white"/>
            </a:duotone>
          </a:blip>
          <a:srcRect/>
          <a:stretch>
            <a:fillRect/>
          </a:stretch>
        </p:blipFill>
        <p:spPr bwMode="auto">
          <a:xfrm>
            <a:off x="0" y="116633"/>
            <a:ext cx="9144000" cy="6624736"/>
          </a:xfrm>
          <a:prstGeom prst="rect">
            <a:avLst/>
          </a:prstGeom>
          <a:noFill/>
        </p:spPr>
      </p:pic>
      <p:sp>
        <p:nvSpPr>
          <p:cNvPr id="4" name="3 Rectángulo"/>
          <p:cNvSpPr/>
          <p:nvPr/>
        </p:nvSpPr>
        <p:spPr>
          <a:xfrm>
            <a:off x="4416882" y="1700808"/>
            <a:ext cx="184730" cy="923330"/>
          </a:xfrm>
          <a:prstGeom prst="rect">
            <a:avLst/>
          </a:prstGeom>
          <a:noFill/>
          <a:ln>
            <a:solidFill>
              <a:schemeClr val="accent1"/>
            </a:solidFill>
          </a:ln>
        </p:spPr>
        <p:txBody>
          <a:bodyPr wrap="none" lIns="91440" tIns="45720" rIns="91440" bIns="45720">
            <a:spAutoFit/>
          </a:bodyPr>
          <a:lstStyle/>
          <a:p>
            <a:pPr algn="ctr"/>
            <a:endParaRPr lang="es-ES" sz="5400" b="1" cap="none" spc="0" dirty="0"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endParaRPr>
          </a:p>
        </p:txBody>
      </p:sp>
      <p:pic>
        <p:nvPicPr>
          <p:cNvPr id="6" name="Picture 5"/>
          <p:cNvPicPr>
            <a:picLocks noChangeAspect="1" noChangeArrowheads="1"/>
          </p:cNvPicPr>
          <p:nvPr/>
        </p:nvPicPr>
        <p:blipFill>
          <a:blip r:embed="rId4" cstate="print">
            <a:duotone>
              <a:prstClr val="black"/>
              <a:schemeClr val="accent3">
                <a:tint val="45000"/>
                <a:satMod val="400000"/>
              </a:schemeClr>
            </a:duotone>
          </a:blip>
          <a:srcRect/>
          <a:stretch>
            <a:fillRect/>
          </a:stretch>
        </p:blipFill>
        <p:spPr bwMode="auto">
          <a:xfrm>
            <a:off x="539552" y="4437112"/>
            <a:ext cx="1844824" cy="1979712"/>
          </a:xfrm>
          <a:prstGeom prst="rect">
            <a:avLst/>
          </a:prstGeom>
          <a:noFill/>
          <a:ln w="9525">
            <a:noFill/>
            <a:miter lim="800000"/>
            <a:headEnd/>
            <a:tailEnd/>
          </a:ln>
        </p:spPr>
      </p:pic>
      <p:pic>
        <p:nvPicPr>
          <p:cNvPr id="14" name="Picture 4"/>
          <p:cNvPicPr>
            <a:picLocks noChangeAspect="1" noChangeArrowheads="1"/>
          </p:cNvPicPr>
          <p:nvPr/>
        </p:nvPicPr>
        <p:blipFill>
          <a:blip r:embed="rId5" cstate="print"/>
          <a:srcRect/>
          <a:stretch>
            <a:fillRect/>
          </a:stretch>
        </p:blipFill>
        <p:spPr bwMode="auto">
          <a:xfrm>
            <a:off x="7092280" y="620688"/>
            <a:ext cx="1102990" cy="1022181"/>
          </a:xfrm>
          <a:prstGeom prst="rect">
            <a:avLst/>
          </a:prstGeom>
          <a:noFill/>
          <a:ln w="9525">
            <a:noFill/>
            <a:miter lim="800000"/>
            <a:headEnd/>
            <a:tailEnd/>
          </a:ln>
          <a:effectLst/>
        </p:spPr>
      </p:pic>
      <p:sp>
        <p:nvSpPr>
          <p:cNvPr id="15" name="14 CuadroTexto"/>
          <p:cNvSpPr txBox="1"/>
          <p:nvPr/>
        </p:nvSpPr>
        <p:spPr>
          <a:xfrm>
            <a:off x="1979712" y="1624365"/>
            <a:ext cx="6215558" cy="3416320"/>
          </a:xfrm>
          <a:prstGeom prst="rect">
            <a:avLst/>
          </a:prstGeom>
          <a:noFill/>
        </p:spPr>
        <p:txBody>
          <a:bodyPr wrap="square" rtlCol="0">
            <a:spAutoFit/>
          </a:bodyPr>
          <a:lstStyle/>
          <a:p>
            <a:pPr algn="just"/>
            <a:r>
              <a:rPr lang="es-MX" sz="3600" dirty="0" smtClean="0"/>
              <a:t>PRESENTACIÓN</a:t>
            </a:r>
            <a:endParaRPr lang="es-ES" sz="3600" b="1" dirty="0" smtClean="0">
              <a:solidFill>
                <a:schemeClr val="bg1"/>
              </a:solidFill>
              <a:effectLst>
                <a:outerShdw blurRad="38100" dist="38100" dir="2700000" algn="tl">
                  <a:srgbClr val="000000">
                    <a:alpha val="43137"/>
                  </a:srgbClr>
                </a:outerShdw>
              </a:effectLst>
              <a:latin typeface="Arial" pitchFamily="34" charset="0"/>
              <a:cs typeface="Arial" pitchFamily="34" charset="0"/>
            </a:endParaRPr>
          </a:p>
          <a:p>
            <a:pPr algn="just"/>
            <a:endParaRPr lang="es-ES" dirty="0"/>
          </a:p>
          <a:p>
            <a:pPr algn="just"/>
            <a:r>
              <a:rPr lang="es-MX" dirty="0">
                <a:latin typeface="Calibri" pitchFamily="34" charset="0"/>
              </a:rPr>
              <a:t>Este material  de exposición</a:t>
            </a:r>
            <a:r>
              <a:rPr lang="es-MX" dirty="0">
                <a:latin typeface="Calibri" pitchFamily="34" charset="0"/>
                <a:cs typeface="Calibri" pitchFamily="34" charset="0"/>
              </a:rPr>
              <a:t>  </a:t>
            </a:r>
            <a:r>
              <a:rPr lang="es-MX" dirty="0" smtClean="0">
                <a:latin typeface="Calibri" pitchFamily="34" charset="0"/>
                <a:cs typeface="Calibri" pitchFamily="34" charset="0"/>
              </a:rPr>
              <a:t>abordará </a:t>
            </a:r>
            <a:r>
              <a:rPr lang="es-MX" dirty="0" smtClean="0">
                <a:latin typeface="Calibri" pitchFamily="34" charset="0"/>
                <a:cs typeface="Calibri" pitchFamily="34" charset="0"/>
              </a:rPr>
              <a:t>el tema  productividad regional    </a:t>
            </a:r>
            <a:r>
              <a:rPr lang="es-MX" dirty="0">
                <a:latin typeface="Calibri" pitchFamily="34" charset="0"/>
                <a:cs typeface="Calibri" pitchFamily="34" charset="0"/>
              </a:rPr>
              <a:t>de acuerdo  </a:t>
            </a:r>
            <a:r>
              <a:rPr lang="es-MX" dirty="0" smtClean="0">
                <a:latin typeface="Calibri" pitchFamily="34" charset="0"/>
                <a:cs typeface="Calibri" pitchFamily="34" charset="0"/>
              </a:rPr>
              <a:t> </a:t>
            </a:r>
            <a:r>
              <a:rPr lang="es-MX" dirty="0">
                <a:latin typeface="Calibri" pitchFamily="34" charset="0"/>
                <a:cs typeface="Calibri" pitchFamily="34" charset="0"/>
              </a:rPr>
              <a:t>los  contenidos de la unidad </a:t>
            </a:r>
            <a:r>
              <a:rPr lang="es-MX" dirty="0" smtClean="0">
                <a:latin typeface="Calibri" pitchFamily="34" charset="0"/>
                <a:cs typeface="Calibri" pitchFamily="34" charset="0"/>
              </a:rPr>
              <a:t>1 del programa de estudios por competencias   Estructura </a:t>
            </a:r>
            <a:r>
              <a:rPr lang="es-MX" dirty="0">
                <a:latin typeface="Calibri" pitchFamily="34" charset="0"/>
                <a:cs typeface="Calibri" pitchFamily="34" charset="0"/>
              </a:rPr>
              <a:t>Económica R</a:t>
            </a:r>
            <a:r>
              <a:rPr lang="es-MX" dirty="0" smtClean="0">
                <a:latin typeface="Calibri" pitchFamily="34" charset="0"/>
                <a:cs typeface="Calibri" pitchFamily="34" charset="0"/>
              </a:rPr>
              <a:t>egional</a:t>
            </a:r>
            <a:r>
              <a:rPr lang="es-MX" dirty="0">
                <a:latin typeface="Calibri" pitchFamily="34" charset="0"/>
                <a:cs typeface="Calibri" pitchFamily="34" charset="0"/>
              </a:rPr>
              <a:t>; el cual tiene como objetivo </a:t>
            </a:r>
            <a:r>
              <a:rPr lang="es-MX" dirty="0">
                <a:latin typeface="Calibri" pitchFamily="34" charset="0"/>
              </a:rPr>
              <a:t>que el  </a:t>
            </a:r>
            <a:r>
              <a:rPr lang="es-ES" dirty="0">
                <a:latin typeface="Calibri" pitchFamily="34" charset="0"/>
              </a:rPr>
              <a:t> </a:t>
            </a:r>
            <a:r>
              <a:rPr lang="es-ES" dirty="0" smtClean="0">
                <a:latin typeface="Calibri" pitchFamily="34" charset="0"/>
              </a:rPr>
              <a:t>alumno </a:t>
            </a:r>
            <a:r>
              <a:rPr lang="es-MX" dirty="0"/>
              <a:t>i</a:t>
            </a:r>
            <a:r>
              <a:rPr lang="es-MX" dirty="0" smtClean="0"/>
              <a:t>dentificará </a:t>
            </a:r>
            <a:r>
              <a:rPr lang="es-MX" dirty="0"/>
              <a:t>las diferentes potencialidades productivas de las regiones, mediante análisis físico-territoriales y Técnicas de productividad regional a partir de diagnósticos de los recursos endógenos en busca del desarrollo regional sustentable.</a:t>
            </a:r>
          </a:p>
          <a:p>
            <a:pPr algn="just"/>
            <a:endParaRPr lang="es-ES" dirty="0" smtClean="0"/>
          </a:p>
        </p:txBody>
      </p:sp>
      <p:sp>
        <p:nvSpPr>
          <p:cNvPr id="2" name="1 Marcador de número de diapositiva"/>
          <p:cNvSpPr>
            <a:spLocks noGrp="1"/>
          </p:cNvSpPr>
          <p:nvPr>
            <p:ph type="sldNum" sz="quarter" idx="12"/>
          </p:nvPr>
        </p:nvSpPr>
        <p:spPr/>
        <p:txBody>
          <a:bodyPr/>
          <a:lstStyle/>
          <a:p>
            <a:fld id="{56775B0F-1492-4E11-BAB0-63C394165C07}" type="slidenum">
              <a:rPr lang="es-ES" smtClean="0"/>
              <a:pPr/>
              <a:t>2</a:t>
            </a:fld>
            <a:endParaRPr lang="es-ES"/>
          </a:p>
        </p:txBody>
      </p:sp>
    </p:spTree>
    <p:extLst>
      <p:ext uri="{BB962C8B-B14F-4D97-AF65-F5344CB8AC3E}">
        <p14:creationId xmlns:p14="http://schemas.microsoft.com/office/powerpoint/2010/main" val="332342866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Picture 4" descr="http://t0.gstatic.com/images?q=tbn:ANd9GcTGU_gaJTCbcCwsuPJrUAja0ClQxXwfLoCpErvuq5JB-PCIDuQS"/>
          <p:cNvPicPr>
            <a:picLocks noChangeAspect="1" noChangeArrowheads="1"/>
          </p:cNvPicPr>
          <p:nvPr/>
        </p:nvPicPr>
        <p:blipFill>
          <a:blip r:embed="rId3" cstate="print">
            <a:duotone>
              <a:schemeClr val="accent6">
                <a:shade val="45000"/>
                <a:satMod val="135000"/>
              </a:schemeClr>
              <a:prstClr val="white"/>
            </a:duotone>
          </a:blip>
          <a:srcRect/>
          <a:stretch>
            <a:fillRect/>
          </a:stretch>
        </p:blipFill>
        <p:spPr bwMode="auto">
          <a:xfrm>
            <a:off x="0" y="116633"/>
            <a:ext cx="9144000" cy="6624736"/>
          </a:xfrm>
          <a:prstGeom prst="rect">
            <a:avLst/>
          </a:prstGeom>
          <a:noFill/>
        </p:spPr>
      </p:pic>
      <p:sp>
        <p:nvSpPr>
          <p:cNvPr id="2" name="1 CuadroTexto"/>
          <p:cNvSpPr txBox="1"/>
          <p:nvPr/>
        </p:nvSpPr>
        <p:spPr>
          <a:xfrm>
            <a:off x="323528" y="332656"/>
            <a:ext cx="8496944" cy="1077218"/>
          </a:xfrm>
          <a:prstGeom prst="rect">
            <a:avLst/>
          </a:prstGeom>
          <a:noFill/>
        </p:spPr>
        <p:txBody>
          <a:bodyPr wrap="square" rtlCol="0">
            <a:spAutoFit/>
          </a:bodyPr>
          <a:lstStyle/>
          <a:p>
            <a:pPr algn="ctr"/>
            <a:r>
              <a:rPr lang="es-ES" sz="2800" b="1" dirty="0" smtClean="0">
                <a:solidFill>
                  <a:schemeClr val="bg1"/>
                </a:solidFill>
                <a:latin typeface="Arial" pitchFamily="34" charset="0"/>
                <a:cs typeface="Arial" pitchFamily="34" charset="0"/>
              </a:rPr>
              <a:t>PRODUCTIVIDAD EN MÉXICO</a:t>
            </a:r>
          </a:p>
          <a:p>
            <a:pPr algn="ctr"/>
            <a:endParaRPr lang="es-ES" b="1" dirty="0" smtClean="0"/>
          </a:p>
          <a:p>
            <a:pPr algn="just"/>
            <a:r>
              <a:rPr lang="es-ES" dirty="0" smtClean="0"/>
              <a:t>      </a:t>
            </a:r>
            <a:endParaRPr lang="es-ES" dirty="0"/>
          </a:p>
        </p:txBody>
      </p:sp>
      <p:sp>
        <p:nvSpPr>
          <p:cNvPr id="18" name="17 CuadroTexto"/>
          <p:cNvSpPr txBox="1"/>
          <p:nvPr/>
        </p:nvSpPr>
        <p:spPr>
          <a:xfrm>
            <a:off x="827584" y="1916832"/>
            <a:ext cx="7560840" cy="3539430"/>
          </a:xfrm>
          <a:prstGeom prst="rect">
            <a:avLst/>
          </a:prstGeom>
          <a:noFill/>
        </p:spPr>
        <p:txBody>
          <a:bodyPr wrap="square" rtlCol="0">
            <a:spAutoFit/>
          </a:bodyPr>
          <a:lstStyle/>
          <a:p>
            <a:pPr marL="285750" indent="-285750">
              <a:buFont typeface="Wingdings" pitchFamily="2" charset="2"/>
              <a:buChar char="Ø"/>
            </a:pPr>
            <a:r>
              <a:rPr lang="es-MX" sz="2800" dirty="0" smtClean="0">
                <a:latin typeface="Arial" pitchFamily="34" charset="0"/>
                <a:cs typeface="Arial" pitchFamily="34" charset="0"/>
              </a:rPr>
              <a:t>¿Cómo define el </a:t>
            </a:r>
            <a:r>
              <a:rPr lang="es-ES" sz="2800" dirty="0">
                <a:latin typeface="Arial" pitchFamily="34" charset="0"/>
                <a:cs typeface="Arial" pitchFamily="34" charset="0"/>
              </a:rPr>
              <a:t>Instituto Nacional de Estadística e  Información </a:t>
            </a:r>
            <a:r>
              <a:rPr lang="es-ES" sz="2800" dirty="0" smtClean="0">
                <a:latin typeface="Arial" pitchFamily="34" charset="0"/>
                <a:cs typeface="Arial" pitchFamily="34" charset="0"/>
              </a:rPr>
              <a:t>Geográfica (INEGI), a la productividad?</a:t>
            </a:r>
          </a:p>
          <a:p>
            <a:endParaRPr lang="es-ES" sz="2800" dirty="0" smtClean="0">
              <a:latin typeface="Arial" pitchFamily="34" charset="0"/>
              <a:cs typeface="Arial" pitchFamily="34" charset="0"/>
            </a:endParaRPr>
          </a:p>
          <a:p>
            <a:pPr marL="285750" indent="-285750">
              <a:buFont typeface="Wingdings" pitchFamily="2" charset="2"/>
              <a:buChar char="Ø"/>
            </a:pPr>
            <a:r>
              <a:rPr lang="es-ES" sz="2800" dirty="0" smtClean="0">
                <a:latin typeface="Arial" pitchFamily="34" charset="0"/>
                <a:cs typeface="Arial" pitchFamily="34" charset="0"/>
              </a:rPr>
              <a:t>Importancia de la productividad según el INEGI:</a:t>
            </a:r>
          </a:p>
          <a:p>
            <a:pPr marL="285750" indent="-285750">
              <a:buFont typeface="Wingdings" pitchFamily="2" charset="2"/>
              <a:buChar char="Ø"/>
            </a:pPr>
            <a:endParaRPr lang="es-ES" sz="2800" dirty="0" smtClean="0">
              <a:latin typeface="Arial" pitchFamily="34" charset="0"/>
              <a:cs typeface="Arial" pitchFamily="34" charset="0"/>
            </a:endParaRPr>
          </a:p>
          <a:p>
            <a:pPr marL="514350" indent="-514350">
              <a:buFont typeface="+mj-lt"/>
              <a:buAutoNum type="arabicPeriod"/>
            </a:pPr>
            <a:r>
              <a:rPr lang="es-ES" sz="2800" dirty="0" smtClean="0">
                <a:latin typeface="Arial" pitchFamily="34" charset="0"/>
                <a:cs typeface="Arial" pitchFamily="34" charset="0"/>
              </a:rPr>
              <a:t>Mayor bienestar colectivo.</a:t>
            </a:r>
            <a:endParaRPr lang="es-MX" sz="2800" dirty="0">
              <a:latin typeface="Arial" pitchFamily="34" charset="0"/>
              <a:cs typeface="Arial" pitchFamily="34" charset="0"/>
            </a:endParaRPr>
          </a:p>
        </p:txBody>
      </p:sp>
      <p:sp>
        <p:nvSpPr>
          <p:cNvPr id="3" name="2 Marcador de número de diapositiva"/>
          <p:cNvSpPr>
            <a:spLocks noGrp="1"/>
          </p:cNvSpPr>
          <p:nvPr>
            <p:ph type="sldNum" sz="quarter" idx="12"/>
          </p:nvPr>
        </p:nvSpPr>
        <p:spPr/>
        <p:txBody>
          <a:bodyPr/>
          <a:lstStyle/>
          <a:p>
            <a:fld id="{56775B0F-1492-4E11-BAB0-63C394165C07}" type="slidenum">
              <a:rPr lang="es-ES" smtClean="0"/>
              <a:pPr/>
              <a:t>20</a:t>
            </a:fld>
            <a:endParaRPr lang="es-ES"/>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4" descr="http://t0.gstatic.com/images?q=tbn:ANd9GcTGU_gaJTCbcCwsuPJrUAja0ClQxXwfLoCpErvuq5JB-PCIDuQS"/>
          <p:cNvPicPr>
            <a:picLocks noChangeAspect="1" noChangeArrowheads="1"/>
          </p:cNvPicPr>
          <p:nvPr/>
        </p:nvPicPr>
        <p:blipFill>
          <a:blip r:embed="rId3" cstate="print"/>
          <a:srcRect/>
          <a:stretch>
            <a:fillRect/>
          </a:stretch>
        </p:blipFill>
        <p:spPr bwMode="auto">
          <a:xfrm>
            <a:off x="0" y="116633"/>
            <a:ext cx="9144000" cy="6624736"/>
          </a:xfrm>
          <a:prstGeom prst="rect">
            <a:avLst/>
          </a:prstGeom>
          <a:noFill/>
        </p:spPr>
      </p:pic>
      <p:pic>
        <p:nvPicPr>
          <p:cNvPr id="3" name="Picture 4" descr="http://t0.gstatic.com/images?q=tbn:ANd9GcTGU_gaJTCbcCwsuPJrUAja0ClQxXwfLoCpErvuq5JB-PCIDuQS"/>
          <p:cNvPicPr>
            <a:picLocks noChangeAspect="1" noChangeArrowheads="1"/>
          </p:cNvPicPr>
          <p:nvPr/>
        </p:nvPicPr>
        <p:blipFill>
          <a:blip r:embed="rId3" cstate="print">
            <a:duotone>
              <a:schemeClr val="accent6">
                <a:shade val="45000"/>
                <a:satMod val="135000"/>
              </a:schemeClr>
              <a:prstClr val="white"/>
            </a:duotone>
          </a:blip>
          <a:srcRect/>
          <a:stretch>
            <a:fillRect/>
          </a:stretch>
        </p:blipFill>
        <p:spPr bwMode="auto">
          <a:xfrm>
            <a:off x="0" y="116633"/>
            <a:ext cx="9144000" cy="6624736"/>
          </a:xfrm>
          <a:prstGeom prst="rect">
            <a:avLst/>
          </a:prstGeom>
          <a:noFill/>
        </p:spPr>
      </p:pic>
      <p:sp>
        <p:nvSpPr>
          <p:cNvPr id="4" name="3 Pantalla"/>
          <p:cNvSpPr/>
          <p:nvPr/>
        </p:nvSpPr>
        <p:spPr>
          <a:xfrm>
            <a:off x="1331640" y="1916832"/>
            <a:ext cx="1800200" cy="1368152"/>
          </a:xfrm>
          <a:prstGeom prst="flowChartDisplay">
            <a:avLst/>
          </a:prstGeom>
        </p:spPr>
        <p:style>
          <a:lnRef idx="0">
            <a:schemeClr val="accent3"/>
          </a:lnRef>
          <a:fillRef idx="3">
            <a:schemeClr val="accent3"/>
          </a:fillRef>
          <a:effectRef idx="3">
            <a:schemeClr val="accent3"/>
          </a:effectRef>
          <a:fontRef idx="minor">
            <a:schemeClr val="lt1"/>
          </a:fontRef>
        </p:style>
        <p:txBody>
          <a:bodyPr rtlCol="0" anchor="ctr"/>
          <a:lstStyle/>
          <a:p>
            <a:pPr algn="ctr"/>
            <a:endParaRPr lang="es-ES"/>
          </a:p>
        </p:txBody>
      </p:sp>
      <p:sp>
        <p:nvSpPr>
          <p:cNvPr id="6" name="5 Pantalla"/>
          <p:cNvSpPr/>
          <p:nvPr/>
        </p:nvSpPr>
        <p:spPr>
          <a:xfrm>
            <a:off x="3851920" y="1628800"/>
            <a:ext cx="1800200" cy="1368152"/>
          </a:xfrm>
          <a:prstGeom prst="flowChartDisplay">
            <a:avLst/>
          </a:prstGeom>
        </p:spPr>
        <p:style>
          <a:lnRef idx="0">
            <a:schemeClr val="accent6"/>
          </a:lnRef>
          <a:fillRef idx="3">
            <a:schemeClr val="accent6"/>
          </a:fillRef>
          <a:effectRef idx="3">
            <a:schemeClr val="accent6"/>
          </a:effectRef>
          <a:fontRef idx="minor">
            <a:schemeClr val="lt1"/>
          </a:fontRef>
        </p:style>
        <p:txBody>
          <a:bodyPr rtlCol="0" anchor="ctr"/>
          <a:lstStyle/>
          <a:p>
            <a:pPr algn="ctr"/>
            <a:endParaRPr lang="es-ES"/>
          </a:p>
        </p:txBody>
      </p:sp>
      <p:sp>
        <p:nvSpPr>
          <p:cNvPr id="7" name="6 Pantalla"/>
          <p:cNvSpPr/>
          <p:nvPr/>
        </p:nvSpPr>
        <p:spPr>
          <a:xfrm>
            <a:off x="1475656" y="3717032"/>
            <a:ext cx="2736304" cy="1584176"/>
          </a:xfrm>
          <a:prstGeom prst="flowChartDisplay">
            <a:avLst/>
          </a:prstGeom>
        </p:spPr>
        <p:style>
          <a:lnRef idx="0">
            <a:schemeClr val="accent4"/>
          </a:lnRef>
          <a:fillRef idx="3">
            <a:schemeClr val="accent4"/>
          </a:fillRef>
          <a:effectRef idx="3">
            <a:schemeClr val="accent4"/>
          </a:effectRef>
          <a:fontRef idx="minor">
            <a:schemeClr val="lt1"/>
          </a:fontRef>
        </p:style>
        <p:txBody>
          <a:bodyPr rtlCol="0" anchor="ctr"/>
          <a:lstStyle/>
          <a:p>
            <a:pPr algn="ctr"/>
            <a:endParaRPr lang="es-ES"/>
          </a:p>
        </p:txBody>
      </p:sp>
      <p:sp>
        <p:nvSpPr>
          <p:cNvPr id="8" name="7 Pantalla"/>
          <p:cNvSpPr/>
          <p:nvPr/>
        </p:nvSpPr>
        <p:spPr>
          <a:xfrm>
            <a:off x="5148064" y="3429000"/>
            <a:ext cx="1800200" cy="1584176"/>
          </a:xfrm>
          <a:prstGeom prst="flowChartDisplay">
            <a:avLst/>
          </a:prstGeom>
        </p:spPr>
        <p:style>
          <a:lnRef idx="0">
            <a:schemeClr val="accent5"/>
          </a:lnRef>
          <a:fillRef idx="3">
            <a:schemeClr val="accent5"/>
          </a:fillRef>
          <a:effectRef idx="3">
            <a:schemeClr val="accent5"/>
          </a:effectRef>
          <a:fontRef idx="minor">
            <a:schemeClr val="lt1"/>
          </a:fontRef>
        </p:style>
        <p:txBody>
          <a:bodyPr rtlCol="0" anchor="ctr"/>
          <a:lstStyle/>
          <a:p>
            <a:pPr algn="ctr"/>
            <a:endParaRPr lang="es-ES"/>
          </a:p>
        </p:txBody>
      </p:sp>
      <p:sp>
        <p:nvSpPr>
          <p:cNvPr id="9" name="8 Pantalla"/>
          <p:cNvSpPr/>
          <p:nvPr/>
        </p:nvSpPr>
        <p:spPr>
          <a:xfrm>
            <a:off x="6200800" y="1628800"/>
            <a:ext cx="1395536" cy="1152128"/>
          </a:xfrm>
          <a:prstGeom prst="flowChartDisplay">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s-ES"/>
          </a:p>
        </p:txBody>
      </p:sp>
      <p:sp>
        <p:nvSpPr>
          <p:cNvPr id="10" name="9 CuadroTexto"/>
          <p:cNvSpPr txBox="1"/>
          <p:nvPr/>
        </p:nvSpPr>
        <p:spPr>
          <a:xfrm>
            <a:off x="1403648" y="2060848"/>
            <a:ext cx="1872208" cy="923330"/>
          </a:xfrm>
          <a:prstGeom prst="rect">
            <a:avLst/>
          </a:prstGeom>
          <a:noFill/>
        </p:spPr>
        <p:txBody>
          <a:bodyPr wrap="square" rtlCol="0">
            <a:spAutoFit/>
          </a:bodyPr>
          <a:lstStyle/>
          <a:p>
            <a:pPr algn="ctr"/>
            <a:r>
              <a:rPr lang="es-ES" dirty="0" smtClean="0"/>
              <a:t>INCREMENTO DE LA PRODUCTIVIDAD</a:t>
            </a:r>
            <a:endParaRPr lang="es-ES" dirty="0"/>
          </a:p>
        </p:txBody>
      </p:sp>
      <p:sp>
        <p:nvSpPr>
          <p:cNvPr id="11" name="10 CuadroTexto"/>
          <p:cNvSpPr txBox="1"/>
          <p:nvPr/>
        </p:nvSpPr>
        <p:spPr>
          <a:xfrm>
            <a:off x="4067944" y="1700808"/>
            <a:ext cx="1656184" cy="1200329"/>
          </a:xfrm>
          <a:prstGeom prst="rect">
            <a:avLst/>
          </a:prstGeom>
          <a:noFill/>
        </p:spPr>
        <p:txBody>
          <a:bodyPr wrap="square" rtlCol="0">
            <a:spAutoFit/>
          </a:bodyPr>
          <a:lstStyle/>
          <a:p>
            <a:r>
              <a:rPr lang="es-ES" dirty="0" smtClean="0"/>
              <a:t>DISMINUYEN COSTOS Y SE MEJORA LA CALIDAD</a:t>
            </a:r>
            <a:endParaRPr lang="es-ES" dirty="0"/>
          </a:p>
        </p:txBody>
      </p:sp>
      <p:sp>
        <p:nvSpPr>
          <p:cNvPr id="12" name="11 CuadroTexto"/>
          <p:cNvSpPr txBox="1"/>
          <p:nvPr/>
        </p:nvSpPr>
        <p:spPr>
          <a:xfrm>
            <a:off x="6300192" y="1844824"/>
            <a:ext cx="1368152" cy="646331"/>
          </a:xfrm>
          <a:prstGeom prst="rect">
            <a:avLst/>
          </a:prstGeom>
          <a:noFill/>
        </p:spPr>
        <p:txBody>
          <a:bodyPr wrap="square" rtlCol="0">
            <a:spAutoFit/>
          </a:bodyPr>
          <a:lstStyle/>
          <a:p>
            <a:r>
              <a:rPr lang="es-ES" dirty="0" smtClean="0"/>
              <a:t>HAY MAS TRABAJO</a:t>
            </a:r>
            <a:endParaRPr lang="es-ES" dirty="0"/>
          </a:p>
        </p:txBody>
      </p:sp>
      <p:sp>
        <p:nvSpPr>
          <p:cNvPr id="13" name="12 CuadroTexto"/>
          <p:cNvSpPr txBox="1"/>
          <p:nvPr/>
        </p:nvSpPr>
        <p:spPr>
          <a:xfrm>
            <a:off x="5364088" y="3573016"/>
            <a:ext cx="1512168" cy="1477328"/>
          </a:xfrm>
          <a:prstGeom prst="rect">
            <a:avLst/>
          </a:prstGeom>
          <a:noFill/>
        </p:spPr>
        <p:txBody>
          <a:bodyPr wrap="square" rtlCol="0">
            <a:spAutoFit/>
          </a:bodyPr>
          <a:lstStyle/>
          <a:p>
            <a:r>
              <a:rPr lang="es-ES" dirty="0" smtClean="0"/>
              <a:t>SE GENERAN UTILIDADES Y SE DISTRIBUYEN EN:</a:t>
            </a:r>
            <a:endParaRPr lang="es-ES" dirty="0"/>
          </a:p>
        </p:txBody>
      </p:sp>
      <p:sp>
        <p:nvSpPr>
          <p:cNvPr id="14" name="13 CuadroTexto"/>
          <p:cNvSpPr txBox="1"/>
          <p:nvPr/>
        </p:nvSpPr>
        <p:spPr>
          <a:xfrm>
            <a:off x="1763688" y="3789040"/>
            <a:ext cx="2376264" cy="1477328"/>
          </a:xfrm>
          <a:prstGeom prst="rect">
            <a:avLst/>
          </a:prstGeom>
          <a:noFill/>
        </p:spPr>
        <p:txBody>
          <a:bodyPr wrap="square" rtlCol="0">
            <a:spAutoFit/>
          </a:bodyPr>
          <a:lstStyle/>
          <a:p>
            <a:pPr>
              <a:buFont typeface="Wingdings" pitchFamily="2" charset="2"/>
              <a:buChar char="§"/>
            </a:pPr>
            <a:r>
              <a:rPr lang="es-ES" dirty="0" smtClean="0"/>
              <a:t>SUELDOS Y SALARIOS PARA EMPLEADOS.</a:t>
            </a:r>
          </a:p>
          <a:p>
            <a:pPr>
              <a:buFont typeface="Wingdings" pitchFamily="2" charset="2"/>
              <a:buChar char="§"/>
            </a:pPr>
            <a:r>
              <a:rPr lang="es-ES" dirty="0" smtClean="0"/>
              <a:t>GANANCIAS A LOS PROPIETARIOS.</a:t>
            </a:r>
          </a:p>
          <a:p>
            <a:pPr>
              <a:buFont typeface="Wingdings" pitchFamily="2" charset="2"/>
              <a:buChar char="§"/>
            </a:pPr>
            <a:r>
              <a:rPr lang="es-ES" dirty="0" smtClean="0"/>
              <a:t>MAYOR INVERSION</a:t>
            </a:r>
            <a:endParaRPr lang="es-ES" dirty="0"/>
          </a:p>
        </p:txBody>
      </p:sp>
      <p:sp>
        <p:nvSpPr>
          <p:cNvPr id="15" name="14 Flecha derecha"/>
          <p:cNvSpPr/>
          <p:nvPr/>
        </p:nvSpPr>
        <p:spPr>
          <a:xfrm>
            <a:off x="3203848" y="2132856"/>
            <a:ext cx="576064" cy="432048"/>
          </a:xfrm>
          <a:prstGeom prst="rightArrow">
            <a:avLst/>
          </a:prstGeom>
        </p:spPr>
        <p:style>
          <a:lnRef idx="0">
            <a:schemeClr val="accent1"/>
          </a:lnRef>
          <a:fillRef idx="3">
            <a:schemeClr val="accent1"/>
          </a:fillRef>
          <a:effectRef idx="3">
            <a:schemeClr val="accent1"/>
          </a:effectRef>
          <a:fontRef idx="minor">
            <a:schemeClr val="lt1"/>
          </a:fontRef>
        </p:style>
        <p:txBody>
          <a:bodyPr rtlCol="0" anchor="ctr"/>
          <a:lstStyle/>
          <a:p>
            <a:pPr algn="ctr"/>
            <a:endParaRPr lang="es-ES"/>
          </a:p>
        </p:txBody>
      </p:sp>
      <p:sp>
        <p:nvSpPr>
          <p:cNvPr id="16" name="15 Flecha derecha"/>
          <p:cNvSpPr/>
          <p:nvPr/>
        </p:nvSpPr>
        <p:spPr>
          <a:xfrm rot="10606953">
            <a:off x="4355976" y="4077072"/>
            <a:ext cx="576064" cy="432048"/>
          </a:xfrm>
          <a:prstGeom prst="rightArrow">
            <a:avLst/>
          </a:prstGeom>
        </p:spPr>
        <p:style>
          <a:lnRef idx="0">
            <a:schemeClr val="accent1"/>
          </a:lnRef>
          <a:fillRef idx="3">
            <a:schemeClr val="accent1"/>
          </a:fillRef>
          <a:effectRef idx="3">
            <a:schemeClr val="accent1"/>
          </a:effectRef>
          <a:fontRef idx="minor">
            <a:schemeClr val="lt1"/>
          </a:fontRef>
        </p:style>
        <p:txBody>
          <a:bodyPr rtlCol="0" anchor="ctr"/>
          <a:lstStyle/>
          <a:p>
            <a:pPr algn="ctr"/>
            <a:endParaRPr lang="es-ES"/>
          </a:p>
        </p:txBody>
      </p:sp>
      <p:sp>
        <p:nvSpPr>
          <p:cNvPr id="17" name="16 Flecha derecha"/>
          <p:cNvSpPr/>
          <p:nvPr/>
        </p:nvSpPr>
        <p:spPr>
          <a:xfrm>
            <a:off x="5724128" y="2204864"/>
            <a:ext cx="576064" cy="432048"/>
          </a:xfrm>
          <a:prstGeom prst="rightArrow">
            <a:avLst/>
          </a:prstGeom>
        </p:spPr>
        <p:style>
          <a:lnRef idx="0">
            <a:schemeClr val="accent1"/>
          </a:lnRef>
          <a:fillRef idx="3">
            <a:schemeClr val="accent1"/>
          </a:fillRef>
          <a:effectRef idx="3">
            <a:schemeClr val="accent1"/>
          </a:effectRef>
          <a:fontRef idx="minor">
            <a:schemeClr val="lt1"/>
          </a:fontRef>
        </p:style>
        <p:txBody>
          <a:bodyPr rtlCol="0" anchor="ctr"/>
          <a:lstStyle/>
          <a:p>
            <a:pPr algn="ctr"/>
            <a:endParaRPr lang="es-ES"/>
          </a:p>
        </p:txBody>
      </p:sp>
      <p:sp>
        <p:nvSpPr>
          <p:cNvPr id="18" name="17 Flecha derecha"/>
          <p:cNvSpPr/>
          <p:nvPr/>
        </p:nvSpPr>
        <p:spPr>
          <a:xfrm rot="6364584">
            <a:off x="6803554" y="3117517"/>
            <a:ext cx="576064" cy="432048"/>
          </a:xfrm>
          <a:prstGeom prst="rightArrow">
            <a:avLst/>
          </a:prstGeom>
        </p:spPr>
        <p:style>
          <a:lnRef idx="0">
            <a:schemeClr val="accent1"/>
          </a:lnRef>
          <a:fillRef idx="3">
            <a:schemeClr val="accent1"/>
          </a:fillRef>
          <a:effectRef idx="3">
            <a:schemeClr val="accent1"/>
          </a:effectRef>
          <a:fontRef idx="minor">
            <a:schemeClr val="lt1"/>
          </a:fontRef>
        </p:style>
        <p:txBody>
          <a:bodyPr rtlCol="0" anchor="ctr"/>
          <a:lstStyle/>
          <a:p>
            <a:pPr algn="ctr"/>
            <a:endParaRPr lang="es-ES"/>
          </a:p>
        </p:txBody>
      </p:sp>
      <p:sp>
        <p:nvSpPr>
          <p:cNvPr id="5" name="4 Marcador de número de diapositiva"/>
          <p:cNvSpPr>
            <a:spLocks noGrp="1"/>
          </p:cNvSpPr>
          <p:nvPr>
            <p:ph type="sldNum" sz="quarter" idx="12"/>
          </p:nvPr>
        </p:nvSpPr>
        <p:spPr/>
        <p:txBody>
          <a:bodyPr/>
          <a:lstStyle/>
          <a:p>
            <a:fld id="{56775B0F-1492-4E11-BAB0-63C394165C07}" type="slidenum">
              <a:rPr lang="es-ES" smtClean="0"/>
              <a:pPr/>
              <a:t>21</a:t>
            </a:fld>
            <a:endParaRPr lang="es-ES"/>
          </a:p>
        </p:txBody>
      </p:sp>
    </p:spTree>
    <p:extLst>
      <p:ext uri="{BB962C8B-B14F-4D97-AF65-F5344CB8AC3E}">
        <p14:creationId xmlns:p14="http://schemas.microsoft.com/office/powerpoint/2010/main" val="522881811"/>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4" descr="http://t0.gstatic.com/images?q=tbn:ANd9GcTGU_gaJTCbcCwsuPJrUAja0ClQxXwfLoCpErvuq5JB-PCIDuQS"/>
          <p:cNvPicPr>
            <a:picLocks noChangeAspect="1" noChangeArrowheads="1"/>
          </p:cNvPicPr>
          <p:nvPr/>
        </p:nvPicPr>
        <p:blipFill>
          <a:blip r:embed="rId3" cstate="print">
            <a:duotone>
              <a:schemeClr val="accent6">
                <a:shade val="45000"/>
                <a:satMod val="135000"/>
              </a:schemeClr>
              <a:prstClr val="white"/>
            </a:duotone>
          </a:blip>
          <a:srcRect/>
          <a:stretch>
            <a:fillRect/>
          </a:stretch>
        </p:blipFill>
        <p:spPr bwMode="auto">
          <a:xfrm>
            <a:off x="0" y="116633"/>
            <a:ext cx="9144000" cy="6624736"/>
          </a:xfrm>
          <a:prstGeom prst="rect">
            <a:avLst/>
          </a:prstGeom>
          <a:noFill/>
        </p:spPr>
      </p:pic>
      <p:sp>
        <p:nvSpPr>
          <p:cNvPr id="3" name="2 CuadroTexto"/>
          <p:cNvSpPr txBox="1"/>
          <p:nvPr/>
        </p:nvSpPr>
        <p:spPr>
          <a:xfrm>
            <a:off x="683568" y="692696"/>
            <a:ext cx="8136904" cy="2523768"/>
          </a:xfrm>
          <a:prstGeom prst="rect">
            <a:avLst/>
          </a:prstGeom>
          <a:noFill/>
        </p:spPr>
        <p:txBody>
          <a:bodyPr wrap="square" rtlCol="0">
            <a:spAutoFit/>
          </a:bodyPr>
          <a:lstStyle/>
          <a:p>
            <a:r>
              <a:rPr lang="es-MX" sz="2800" dirty="0" smtClean="0">
                <a:latin typeface="Arial" pitchFamily="34" charset="0"/>
                <a:cs typeface="Arial" pitchFamily="34" charset="0"/>
              </a:rPr>
              <a:t>2.-  Hace </a:t>
            </a:r>
            <a:r>
              <a:rPr lang="es-MX" sz="2800" dirty="0">
                <a:latin typeface="Arial" pitchFamily="34" charset="0"/>
                <a:cs typeface="Arial" pitchFamily="34" charset="0"/>
              </a:rPr>
              <a:t>que se incremente el Producto Interno Bruto (PIB</a:t>
            </a:r>
            <a:r>
              <a:rPr lang="es-MX" sz="2800" dirty="0" smtClean="0">
                <a:latin typeface="Arial" pitchFamily="34" charset="0"/>
                <a:cs typeface="Arial" pitchFamily="34" charset="0"/>
              </a:rPr>
              <a:t>).</a:t>
            </a:r>
          </a:p>
          <a:p>
            <a:endParaRPr lang="es-MX" sz="2800" dirty="0" smtClean="0">
              <a:latin typeface="Arial" pitchFamily="34" charset="0"/>
              <a:cs typeface="Arial" pitchFamily="34" charset="0"/>
            </a:endParaRPr>
          </a:p>
          <a:p>
            <a:r>
              <a:rPr lang="es-MX" sz="2800" dirty="0" smtClean="0">
                <a:latin typeface="Arial" pitchFamily="34" charset="0"/>
                <a:cs typeface="Arial" pitchFamily="34" charset="0"/>
              </a:rPr>
              <a:t>3.- que se incrementen los salarios sin tener un efecto inflacionario.</a:t>
            </a:r>
            <a:endParaRPr lang="es-MX" sz="2800" dirty="0">
              <a:latin typeface="Arial" pitchFamily="34" charset="0"/>
              <a:cs typeface="Arial" pitchFamily="34" charset="0"/>
            </a:endParaRPr>
          </a:p>
          <a:p>
            <a:endParaRPr lang="es-MX" dirty="0"/>
          </a:p>
        </p:txBody>
      </p:sp>
      <p:sp>
        <p:nvSpPr>
          <p:cNvPr id="4" name="3 Marcador de número de diapositiva"/>
          <p:cNvSpPr>
            <a:spLocks noGrp="1"/>
          </p:cNvSpPr>
          <p:nvPr>
            <p:ph type="sldNum" sz="quarter" idx="12"/>
          </p:nvPr>
        </p:nvSpPr>
        <p:spPr/>
        <p:txBody>
          <a:bodyPr/>
          <a:lstStyle/>
          <a:p>
            <a:fld id="{56775B0F-1492-4E11-BAB0-63C394165C07}" type="slidenum">
              <a:rPr lang="es-ES" smtClean="0"/>
              <a:pPr/>
              <a:t>22</a:t>
            </a:fld>
            <a:endParaRPr lang="es-ES"/>
          </a:p>
        </p:txBody>
      </p:sp>
    </p:spTree>
    <p:extLst>
      <p:ext uri="{BB962C8B-B14F-4D97-AF65-F5344CB8AC3E}">
        <p14:creationId xmlns:p14="http://schemas.microsoft.com/office/powerpoint/2010/main" val="2374475345"/>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4" descr="http://t0.gstatic.com/images?q=tbn:ANd9GcTGU_gaJTCbcCwsuPJrUAja0ClQxXwfLoCpErvuq5JB-PCIDuQS"/>
          <p:cNvPicPr>
            <a:picLocks noChangeAspect="1" noChangeArrowheads="1"/>
          </p:cNvPicPr>
          <p:nvPr/>
        </p:nvPicPr>
        <p:blipFill>
          <a:blip r:embed="rId3" cstate="print">
            <a:duotone>
              <a:schemeClr val="accent6">
                <a:shade val="45000"/>
                <a:satMod val="135000"/>
              </a:schemeClr>
              <a:prstClr val="white"/>
            </a:duotone>
          </a:blip>
          <a:srcRect/>
          <a:stretch>
            <a:fillRect/>
          </a:stretch>
        </p:blipFill>
        <p:spPr bwMode="auto">
          <a:xfrm>
            <a:off x="0" y="116633"/>
            <a:ext cx="9144000" cy="6624736"/>
          </a:xfrm>
          <a:prstGeom prst="rect">
            <a:avLst/>
          </a:prstGeom>
          <a:noFill/>
        </p:spPr>
      </p:pic>
      <p:sp>
        <p:nvSpPr>
          <p:cNvPr id="3" name="2 Conector"/>
          <p:cNvSpPr/>
          <p:nvPr/>
        </p:nvSpPr>
        <p:spPr>
          <a:xfrm>
            <a:off x="404664" y="1187624"/>
            <a:ext cx="5688632" cy="3528392"/>
          </a:xfrm>
          <a:prstGeom prst="flowChartConnector">
            <a:avLst/>
          </a:prstGeom>
          <a:ln w="76200">
            <a:prstDash val="lgDashDot"/>
            <a:bevel/>
          </a:ln>
        </p:spPr>
        <p:style>
          <a:lnRef idx="2">
            <a:schemeClr val="accent2"/>
          </a:lnRef>
          <a:fillRef idx="1">
            <a:schemeClr val="lt1"/>
          </a:fillRef>
          <a:effectRef idx="0">
            <a:schemeClr val="accent2"/>
          </a:effectRef>
          <a:fontRef idx="minor">
            <a:schemeClr val="dk1"/>
          </a:fontRef>
        </p:style>
        <p:txBody>
          <a:bodyPr rtlCol="0" anchor="ctr"/>
          <a:lstStyle/>
          <a:p>
            <a:pPr algn="ctr"/>
            <a:endParaRPr lang="es-ES"/>
          </a:p>
        </p:txBody>
      </p:sp>
      <p:sp>
        <p:nvSpPr>
          <p:cNvPr id="4" name="3 CuadroTexto"/>
          <p:cNvSpPr txBox="1"/>
          <p:nvPr/>
        </p:nvSpPr>
        <p:spPr>
          <a:xfrm>
            <a:off x="548680" y="539552"/>
            <a:ext cx="5472608" cy="369332"/>
          </a:xfrm>
          <a:prstGeom prst="rect">
            <a:avLst/>
          </a:prstGeom>
          <a:noFill/>
        </p:spPr>
        <p:txBody>
          <a:bodyPr wrap="square" rtlCol="0">
            <a:spAutoFit/>
          </a:bodyPr>
          <a:lstStyle/>
          <a:p>
            <a:r>
              <a:rPr lang="es-ES" dirty="0" smtClean="0"/>
              <a:t>En México el INEGI mide la productividad en 5 etapas:</a:t>
            </a:r>
          </a:p>
        </p:txBody>
      </p:sp>
      <p:sp>
        <p:nvSpPr>
          <p:cNvPr id="5" name="4 CuadroTexto"/>
          <p:cNvSpPr txBox="1"/>
          <p:nvPr/>
        </p:nvSpPr>
        <p:spPr>
          <a:xfrm>
            <a:off x="836712" y="2051720"/>
            <a:ext cx="1656184" cy="923330"/>
          </a:xfrm>
          <a:prstGeom prst="rect">
            <a:avLst/>
          </a:prstGeom>
          <a:noFill/>
        </p:spPr>
        <p:txBody>
          <a:bodyPr wrap="square" rtlCol="0">
            <a:spAutoFit/>
          </a:bodyPr>
          <a:lstStyle/>
          <a:p>
            <a:r>
              <a:rPr lang="es-ES" dirty="0" smtClean="0"/>
              <a:t>MEDICIÓN DE LA PRODUCCIÓN</a:t>
            </a:r>
            <a:endParaRPr lang="es-ES" dirty="0"/>
          </a:p>
        </p:txBody>
      </p:sp>
      <p:sp>
        <p:nvSpPr>
          <p:cNvPr id="6" name="5 CuadroTexto"/>
          <p:cNvSpPr txBox="1"/>
          <p:nvPr/>
        </p:nvSpPr>
        <p:spPr>
          <a:xfrm>
            <a:off x="2420888" y="1403648"/>
            <a:ext cx="1512168" cy="1477328"/>
          </a:xfrm>
          <a:prstGeom prst="rect">
            <a:avLst/>
          </a:prstGeom>
          <a:noFill/>
        </p:spPr>
        <p:txBody>
          <a:bodyPr wrap="square" rtlCol="0">
            <a:spAutoFit/>
          </a:bodyPr>
          <a:lstStyle/>
          <a:p>
            <a:r>
              <a:rPr lang="es-ES" dirty="0" smtClean="0"/>
              <a:t>MEDICION DE LA PRODUCCIÓN POR  SECTOR DE ACTIVIDAD</a:t>
            </a:r>
            <a:endParaRPr lang="es-ES" dirty="0"/>
          </a:p>
        </p:txBody>
      </p:sp>
      <p:sp>
        <p:nvSpPr>
          <p:cNvPr id="7" name="6 CuadroTexto"/>
          <p:cNvSpPr txBox="1"/>
          <p:nvPr/>
        </p:nvSpPr>
        <p:spPr>
          <a:xfrm>
            <a:off x="4149080" y="2339752"/>
            <a:ext cx="1728192" cy="646331"/>
          </a:xfrm>
          <a:prstGeom prst="rect">
            <a:avLst/>
          </a:prstGeom>
          <a:noFill/>
        </p:spPr>
        <p:txBody>
          <a:bodyPr wrap="square" rtlCol="0">
            <a:spAutoFit/>
          </a:bodyPr>
          <a:lstStyle/>
          <a:p>
            <a:r>
              <a:rPr lang="es-ES" dirty="0" smtClean="0"/>
              <a:t>MEDICIÓN DE LOS FACTORES</a:t>
            </a:r>
            <a:endParaRPr lang="es-ES" dirty="0"/>
          </a:p>
        </p:txBody>
      </p:sp>
      <p:sp>
        <p:nvSpPr>
          <p:cNvPr id="8" name="7 CuadroTexto"/>
          <p:cNvSpPr txBox="1"/>
          <p:nvPr/>
        </p:nvSpPr>
        <p:spPr>
          <a:xfrm>
            <a:off x="1268760" y="3203848"/>
            <a:ext cx="1944216" cy="923330"/>
          </a:xfrm>
          <a:prstGeom prst="rect">
            <a:avLst/>
          </a:prstGeom>
          <a:noFill/>
        </p:spPr>
        <p:txBody>
          <a:bodyPr wrap="square" rtlCol="0">
            <a:spAutoFit/>
          </a:bodyPr>
          <a:lstStyle/>
          <a:p>
            <a:r>
              <a:rPr lang="es-ES" dirty="0" smtClean="0"/>
              <a:t>CÁLCULO DEL INDICE DE PRODUCTIVIDAD</a:t>
            </a:r>
            <a:endParaRPr lang="es-ES" dirty="0"/>
          </a:p>
        </p:txBody>
      </p:sp>
      <p:sp>
        <p:nvSpPr>
          <p:cNvPr id="9" name="8 CuadroTexto"/>
          <p:cNvSpPr txBox="1"/>
          <p:nvPr/>
        </p:nvSpPr>
        <p:spPr>
          <a:xfrm>
            <a:off x="3356992" y="3347864"/>
            <a:ext cx="1872208" cy="646331"/>
          </a:xfrm>
          <a:prstGeom prst="rect">
            <a:avLst/>
          </a:prstGeom>
          <a:noFill/>
        </p:spPr>
        <p:txBody>
          <a:bodyPr wrap="square" rtlCol="0">
            <a:spAutoFit/>
          </a:bodyPr>
          <a:lstStyle/>
          <a:p>
            <a:r>
              <a:rPr lang="es-ES" dirty="0" smtClean="0"/>
              <a:t>ELECCIÓN DEL AÑO BASE</a:t>
            </a:r>
          </a:p>
        </p:txBody>
      </p:sp>
      <p:sp>
        <p:nvSpPr>
          <p:cNvPr id="10" name="9 Rectángulo"/>
          <p:cNvSpPr/>
          <p:nvPr/>
        </p:nvSpPr>
        <p:spPr>
          <a:xfrm>
            <a:off x="1772816" y="1763688"/>
            <a:ext cx="576064" cy="369332"/>
          </a:xfrm>
          <a:prstGeom prst="rect">
            <a:avLst/>
          </a:prstGeom>
          <a:noFill/>
        </p:spPr>
        <p:txBody>
          <a:bodyPr wrap="square" lIns="91440" tIns="45720" rIns="91440" bIns="45720">
            <a:spAutoFit/>
          </a:bodyPr>
          <a:lstStyle/>
          <a:p>
            <a:pPr algn="ctr"/>
            <a:r>
              <a:rPr lang="es-ES" b="1" dirty="0"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rPr>
              <a:t>1</a:t>
            </a:r>
            <a:endParaRPr lang="es-ES" b="1"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endParaRPr>
          </a:p>
        </p:txBody>
      </p:sp>
      <p:sp>
        <p:nvSpPr>
          <p:cNvPr id="11" name="10 Rectángulo"/>
          <p:cNvSpPr/>
          <p:nvPr/>
        </p:nvSpPr>
        <p:spPr>
          <a:xfrm>
            <a:off x="5517232" y="2123728"/>
            <a:ext cx="301686" cy="369332"/>
          </a:xfrm>
          <a:prstGeom prst="rect">
            <a:avLst/>
          </a:prstGeom>
        </p:spPr>
        <p:txBody>
          <a:bodyPr wrap="none">
            <a:spAutoFit/>
          </a:bodyPr>
          <a:lstStyle/>
          <a:p>
            <a:pPr algn="ctr"/>
            <a:r>
              <a:rPr lang="es-ES" b="1" dirty="0"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rPr>
              <a:t>3</a:t>
            </a:r>
            <a:endParaRPr lang="es-ES" b="1"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endParaRPr>
          </a:p>
        </p:txBody>
      </p:sp>
      <p:sp>
        <p:nvSpPr>
          <p:cNvPr id="12" name="11 Rectángulo"/>
          <p:cNvSpPr/>
          <p:nvPr/>
        </p:nvSpPr>
        <p:spPr>
          <a:xfrm>
            <a:off x="3789040" y="1403648"/>
            <a:ext cx="301686" cy="369332"/>
          </a:xfrm>
          <a:prstGeom prst="rect">
            <a:avLst/>
          </a:prstGeom>
        </p:spPr>
        <p:txBody>
          <a:bodyPr wrap="none">
            <a:spAutoFit/>
          </a:bodyPr>
          <a:lstStyle/>
          <a:p>
            <a:pPr algn="ctr"/>
            <a:r>
              <a:rPr lang="es-ES" b="1" dirty="0"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rPr>
              <a:t>2</a:t>
            </a:r>
            <a:endParaRPr lang="es-ES" b="1"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endParaRPr>
          </a:p>
        </p:txBody>
      </p:sp>
      <p:sp>
        <p:nvSpPr>
          <p:cNvPr id="13" name="12 Rectángulo"/>
          <p:cNvSpPr/>
          <p:nvPr/>
        </p:nvSpPr>
        <p:spPr>
          <a:xfrm>
            <a:off x="4725144" y="3059832"/>
            <a:ext cx="301686" cy="369332"/>
          </a:xfrm>
          <a:prstGeom prst="rect">
            <a:avLst/>
          </a:prstGeom>
        </p:spPr>
        <p:txBody>
          <a:bodyPr wrap="none">
            <a:spAutoFit/>
          </a:bodyPr>
          <a:lstStyle/>
          <a:p>
            <a:pPr algn="ctr"/>
            <a:r>
              <a:rPr lang="es-ES" b="1" dirty="0"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rPr>
              <a:t>5</a:t>
            </a:r>
            <a:endParaRPr lang="es-ES" b="1"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endParaRPr>
          </a:p>
        </p:txBody>
      </p:sp>
      <p:sp>
        <p:nvSpPr>
          <p:cNvPr id="14" name="13 Rectángulo"/>
          <p:cNvSpPr/>
          <p:nvPr/>
        </p:nvSpPr>
        <p:spPr>
          <a:xfrm>
            <a:off x="2708920" y="3059832"/>
            <a:ext cx="301686" cy="369332"/>
          </a:xfrm>
          <a:prstGeom prst="rect">
            <a:avLst/>
          </a:prstGeom>
        </p:spPr>
        <p:txBody>
          <a:bodyPr wrap="none">
            <a:spAutoFit/>
          </a:bodyPr>
          <a:lstStyle/>
          <a:p>
            <a:pPr algn="ctr"/>
            <a:r>
              <a:rPr lang="es-ES" b="1" dirty="0"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rPr>
              <a:t>4</a:t>
            </a:r>
            <a:endParaRPr lang="es-ES" b="1"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endParaRPr>
          </a:p>
        </p:txBody>
      </p:sp>
      <p:graphicFrame>
        <p:nvGraphicFramePr>
          <p:cNvPr id="15" name="14 Diagrama"/>
          <p:cNvGraphicFramePr/>
          <p:nvPr>
            <p:extLst>
              <p:ext uri="{D42A27DB-BD31-4B8C-83A1-F6EECF244321}">
                <p14:modId xmlns:p14="http://schemas.microsoft.com/office/powerpoint/2010/main" val="3024494448"/>
              </p:ext>
            </p:extLst>
          </p:nvPr>
        </p:nvGraphicFramePr>
        <p:xfrm>
          <a:off x="764704" y="5796136"/>
          <a:ext cx="3384376" cy="304800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2" name="1 Marcador de número de diapositiva"/>
          <p:cNvSpPr>
            <a:spLocks noGrp="1"/>
          </p:cNvSpPr>
          <p:nvPr>
            <p:ph type="sldNum" sz="quarter" idx="12"/>
          </p:nvPr>
        </p:nvSpPr>
        <p:spPr/>
        <p:txBody>
          <a:bodyPr/>
          <a:lstStyle/>
          <a:p>
            <a:fld id="{56775B0F-1492-4E11-BAB0-63C394165C07}" type="slidenum">
              <a:rPr lang="es-ES" smtClean="0"/>
              <a:pPr/>
              <a:t>23</a:t>
            </a:fld>
            <a:endParaRPr lang="es-ES"/>
          </a:p>
        </p:txBody>
      </p:sp>
    </p:spTree>
    <p:extLst>
      <p:ext uri="{BB962C8B-B14F-4D97-AF65-F5344CB8AC3E}">
        <p14:creationId xmlns:p14="http://schemas.microsoft.com/office/powerpoint/2010/main" val="708132315"/>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4" descr="http://t0.gstatic.com/images?q=tbn:ANd9GcTGU_gaJTCbcCwsuPJrUAja0ClQxXwfLoCpErvuq5JB-PCIDuQS"/>
          <p:cNvPicPr>
            <a:picLocks noChangeAspect="1" noChangeArrowheads="1"/>
          </p:cNvPicPr>
          <p:nvPr/>
        </p:nvPicPr>
        <p:blipFill>
          <a:blip r:embed="rId3" cstate="print">
            <a:duotone>
              <a:schemeClr val="accent6">
                <a:shade val="45000"/>
                <a:satMod val="135000"/>
              </a:schemeClr>
              <a:prstClr val="white"/>
            </a:duotone>
          </a:blip>
          <a:srcRect/>
          <a:stretch>
            <a:fillRect/>
          </a:stretch>
        </p:blipFill>
        <p:spPr bwMode="auto">
          <a:xfrm>
            <a:off x="153144" y="116632"/>
            <a:ext cx="9144000" cy="6624736"/>
          </a:xfrm>
          <a:prstGeom prst="rect">
            <a:avLst/>
          </a:prstGeom>
          <a:noFill/>
        </p:spPr>
      </p:pic>
      <p:sp>
        <p:nvSpPr>
          <p:cNvPr id="3" name="2 Rectángulo redondeado"/>
          <p:cNvSpPr/>
          <p:nvPr/>
        </p:nvSpPr>
        <p:spPr>
          <a:xfrm>
            <a:off x="764704" y="1916832"/>
            <a:ext cx="6120680" cy="3960440"/>
          </a:xfrm>
          <a:prstGeom prst="roundRect">
            <a:avLst/>
          </a:prstGeom>
          <a:ln w="76200"/>
        </p:spPr>
        <p:style>
          <a:lnRef idx="2">
            <a:schemeClr val="accent6"/>
          </a:lnRef>
          <a:fillRef idx="1">
            <a:schemeClr val="lt1"/>
          </a:fillRef>
          <a:effectRef idx="0">
            <a:schemeClr val="accent6"/>
          </a:effectRef>
          <a:fontRef idx="minor">
            <a:schemeClr val="dk1"/>
          </a:fontRef>
        </p:style>
        <p:txBody>
          <a:bodyPr rtlCol="0" anchor="ctr"/>
          <a:lstStyle/>
          <a:p>
            <a:pPr algn="ctr"/>
            <a:endParaRPr lang="es-ES"/>
          </a:p>
        </p:txBody>
      </p:sp>
      <p:sp>
        <p:nvSpPr>
          <p:cNvPr id="5" name="4 Rectángulo redondeado"/>
          <p:cNvSpPr/>
          <p:nvPr/>
        </p:nvSpPr>
        <p:spPr>
          <a:xfrm>
            <a:off x="764704" y="1916832"/>
            <a:ext cx="6120680" cy="3960440"/>
          </a:xfrm>
          <a:prstGeom prst="roundRect">
            <a:avLst/>
          </a:prstGeom>
          <a:ln w="76200"/>
        </p:spPr>
        <p:style>
          <a:lnRef idx="2">
            <a:schemeClr val="accent6"/>
          </a:lnRef>
          <a:fillRef idx="1">
            <a:schemeClr val="lt1"/>
          </a:fillRef>
          <a:effectRef idx="0">
            <a:schemeClr val="accent6"/>
          </a:effectRef>
          <a:fontRef idx="minor">
            <a:schemeClr val="dk1"/>
          </a:fontRef>
        </p:style>
        <p:txBody>
          <a:bodyPr rtlCol="0" anchor="ctr"/>
          <a:lstStyle/>
          <a:p>
            <a:pPr algn="ctr"/>
            <a:endParaRPr lang="es-ES"/>
          </a:p>
        </p:txBody>
      </p:sp>
      <p:graphicFrame>
        <p:nvGraphicFramePr>
          <p:cNvPr id="18" name="17 Diagrama"/>
          <p:cNvGraphicFramePr/>
          <p:nvPr>
            <p:extLst>
              <p:ext uri="{D42A27DB-BD31-4B8C-83A1-F6EECF244321}">
                <p14:modId xmlns:p14="http://schemas.microsoft.com/office/powerpoint/2010/main" val="2087081691"/>
              </p:ext>
            </p:extLst>
          </p:nvPr>
        </p:nvGraphicFramePr>
        <p:xfrm>
          <a:off x="1196752" y="2852936"/>
          <a:ext cx="3384376" cy="304800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19" name="18 CuadroTexto"/>
          <p:cNvSpPr txBox="1"/>
          <p:nvPr/>
        </p:nvSpPr>
        <p:spPr>
          <a:xfrm>
            <a:off x="4725144" y="3068960"/>
            <a:ext cx="2232248" cy="2308324"/>
          </a:xfrm>
          <a:prstGeom prst="rect">
            <a:avLst/>
          </a:prstGeom>
          <a:noFill/>
        </p:spPr>
        <p:txBody>
          <a:bodyPr wrap="square" rtlCol="0">
            <a:spAutoFit/>
          </a:bodyPr>
          <a:lstStyle/>
          <a:p>
            <a:r>
              <a:rPr lang="es-ES" dirty="0" smtClean="0"/>
              <a:t>Donde:</a:t>
            </a:r>
          </a:p>
          <a:p>
            <a:r>
              <a:rPr lang="es-ES" dirty="0" smtClean="0"/>
              <a:t>IVF: Índice de Volumen</a:t>
            </a:r>
          </a:p>
          <a:p>
            <a:r>
              <a:rPr lang="es-ES" dirty="0" smtClean="0"/>
              <a:t>Físico HHTE/HHTAB)*100 : Índice de Horas Hombre Trabajadas</a:t>
            </a:r>
          </a:p>
          <a:p>
            <a:r>
              <a:rPr lang="es-ES" dirty="0" smtClean="0"/>
              <a:t>(IHHT).</a:t>
            </a:r>
            <a:endParaRPr lang="es-ES" dirty="0"/>
          </a:p>
        </p:txBody>
      </p:sp>
      <p:sp>
        <p:nvSpPr>
          <p:cNvPr id="20" name="19 CuadroTexto"/>
          <p:cNvSpPr txBox="1"/>
          <p:nvPr/>
        </p:nvSpPr>
        <p:spPr>
          <a:xfrm>
            <a:off x="1196752" y="2060848"/>
            <a:ext cx="4752528" cy="369332"/>
          </a:xfrm>
          <a:prstGeom prst="rect">
            <a:avLst/>
          </a:prstGeom>
          <a:noFill/>
        </p:spPr>
        <p:txBody>
          <a:bodyPr wrap="square" rtlCol="0">
            <a:spAutoFit/>
          </a:bodyPr>
          <a:lstStyle/>
          <a:p>
            <a:pPr algn="ctr"/>
            <a:r>
              <a:rPr lang="es-ES" b="1" dirty="0" smtClean="0">
                <a:latin typeface="Aharoni" pitchFamily="2" charset="-79"/>
                <a:cs typeface="Aharoni" pitchFamily="2" charset="-79"/>
              </a:rPr>
              <a:t>CÁLCULO DEL ÍNDICE DE PRODUCTIVIDAD</a:t>
            </a:r>
            <a:endParaRPr lang="es-ES" b="1" dirty="0">
              <a:latin typeface="Aharoni" pitchFamily="2" charset="-79"/>
              <a:cs typeface="Aharoni" pitchFamily="2" charset="-79"/>
            </a:endParaRPr>
          </a:p>
        </p:txBody>
      </p:sp>
      <p:sp>
        <p:nvSpPr>
          <p:cNvPr id="4" name="3 Marcador de número de diapositiva"/>
          <p:cNvSpPr>
            <a:spLocks noGrp="1"/>
          </p:cNvSpPr>
          <p:nvPr>
            <p:ph type="sldNum" sz="quarter" idx="12"/>
          </p:nvPr>
        </p:nvSpPr>
        <p:spPr/>
        <p:txBody>
          <a:bodyPr/>
          <a:lstStyle/>
          <a:p>
            <a:fld id="{56775B0F-1492-4E11-BAB0-63C394165C07}" type="slidenum">
              <a:rPr lang="es-ES" smtClean="0"/>
              <a:pPr/>
              <a:t>24</a:t>
            </a:fld>
            <a:endParaRPr lang="es-ES"/>
          </a:p>
        </p:txBody>
      </p:sp>
    </p:spTree>
    <p:extLst>
      <p:ext uri="{BB962C8B-B14F-4D97-AF65-F5344CB8AC3E}">
        <p14:creationId xmlns:p14="http://schemas.microsoft.com/office/powerpoint/2010/main" val="4207605865"/>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4" descr="http://t0.gstatic.com/images?q=tbn:ANd9GcTGU_gaJTCbcCwsuPJrUAja0ClQxXwfLoCpErvuq5JB-PCIDuQS"/>
          <p:cNvPicPr>
            <a:picLocks noChangeAspect="1" noChangeArrowheads="1"/>
          </p:cNvPicPr>
          <p:nvPr/>
        </p:nvPicPr>
        <p:blipFill>
          <a:blip r:embed="rId3" cstate="print">
            <a:duotone>
              <a:schemeClr val="accent6">
                <a:shade val="45000"/>
                <a:satMod val="135000"/>
              </a:schemeClr>
              <a:prstClr val="white"/>
            </a:duotone>
          </a:blip>
          <a:srcRect/>
          <a:stretch>
            <a:fillRect/>
          </a:stretch>
        </p:blipFill>
        <p:spPr bwMode="auto">
          <a:xfrm>
            <a:off x="0" y="116633"/>
            <a:ext cx="9144000" cy="6624736"/>
          </a:xfrm>
          <a:prstGeom prst="rect">
            <a:avLst/>
          </a:prstGeom>
          <a:noFill/>
        </p:spPr>
      </p:pic>
      <p:sp>
        <p:nvSpPr>
          <p:cNvPr id="2" name="1 CuadroTexto"/>
          <p:cNvSpPr txBox="1"/>
          <p:nvPr/>
        </p:nvSpPr>
        <p:spPr>
          <a:xfrm>
            <a:off x="683568" y="404664"/>
            <a:ext cx="7848872" cy="2954655"/>
          </a:xfrm>
          <a:prstGeom prst="rect">
            <a:avLst/>
          </a:prstGeom>
          <a:noFill/>
        </p:spPr>
        <p:txBody>
          <a:bodyPr wrap="square" rtlCol="0">
            <a:spAutoFit/>
          </a:bodyPr>
          <a:lstStyle/>
          <a:p>
            <a:r>
              <a:rPr lang="es-ES" sz="2800" b="1" dirty="0" smtClean="0">
                <a:latin typeface="Arial" pitchFamily="34" charset="0"/>
                <a:cs typeface="Arial" pitchFamily="34" charset="0"/>
              </a:rPr>
              <a:t>Productividad en la industria manufacturera</a:t>
            </a:r>
          </a:p>
          <a:p>
            <a:endParaRPr lang="es-ES" sz="2800" b="1" dirty="0" smtClean="0">
              <a:latin typeface="Arial" pitchFamily="34" charset="0"/>
              <a:cs typeface="Arial" pitchFamily="34" charset="0"/>
            </a:endParaRPr>
          </a:p>
          <a:p>
            <a:r>
              <a:rPr lang="es-ES" sz="1600" dirty="0" smtClean="0">
                <a:latin typeface="Arial" pitchFamily="34" charset="0"/>
                <a:cs typeface="Arial" pitchFamily="34" charset="0"/>
              </a:rPr>
              <a:t>Liberalización comercial           Productividad de los factores.</a:t>
            </a:r>
          </a:p>
          <a:p>
            <a:endParaRPr lang="es-ES" sz="1600" dirty="0" smtClean="0">
              <a:latin typeface="Arial" pitchFamily="34" charset="0"/>
              <a:cs typeface="Arial" pitchFamily="34" charset="0"/>
            </a:endParaRPr>
          </a:p>
          <a:p>
            <a:r>
              <a:rPr lang="es-ES" sz="1600" dirty="0" smtClean="0">
                <a:latin typeface="Arial" pitchFamily="34" charset="0"/>
                <a:cs typeface="Arial" pitchFamily="34" charset="0"/>
              </a:rPr>
              <a:t>Empresas exportadoras mayores niveles de productividad.</a:t>
            </a:r>
          </a:p>
          <a:p>
            <a:endParaRPr lang="es-ES" sz="1600" dirty="0" smtClean="0">
              <a:latin typeface="Arial" pitchFamily="34" charset="0"/>
              <a:cs typeface="Arial" pitchFamily="34" charset="0"/>
            </a:endParaRPr>
          </a:p>
          <a:p>
            <a:r>
              <a:rPr lang="es-ES" sz="1600" dirty="0" smtClean="0">
                <a:latin typeface="Arial" pitchFamily="34" charset="0"/>
                <a:cs typeface="Arial" pitchFamily="34" charset="0"/>
              </a:rPr>
              <a:t>Utilización del índice de productividad          Encuesta Industrial Mensual</a:t>
            </a:r>
          </a:p>
          <a:p>
            <a:endParaRPr lang="es-ES" sz="1600" dirty="0" smtClean="0">
              <a:latin typeface="Arial" pitchFamily="34" charset="0"/>
              <a:cs typeface="Arial" pitchFamily="34" charset="0"/>
            </a:endParaRPr>
          </a:p>
          <a:p>
            <a:r>
              <a:rPr lang="es-ES" sz="1600" dirty="0" smtClean="0">
                <a:latin typeface="Arial" pitchFamily="34" charset="0"/>
                <a:cs typeface="Arial" pitchFamily="34" charset="0"/>
              </a:rPr>
              <a:t>Incremento de la productividad            Tecnología e Inversión </a:t>
            </a:r>
            <a:endParaRPr lang="es-ES" sz="1600" dirty="0" smtClean="0"/>
          </a:p>
          <a:p>
            <a:endParaRPr lang="es-ES" dirty="0"/>
          </a:p>
        </p:txBody>
      </p:sp>
      <p:cxnSp>
        <p:nvCxnSpPr>
          <p:cNvPr id="4" name="3 Conector recto de flecha"/>
          <p:cNvCxnSpPr/>
          <p:nvPr/>
        </p:nvCxnSpPr>
        <p:spPr>
          <a:xfrm>
            <a:off x="2987824" y="1412776"/>
            <a:ext cx="576064"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9" name="8 Conector recto de flecha"/>
          <p:cNvCxnSpPr/>
          <p:nvPr/>
        </p:nvCxnSpPr>
        <p:spPr>
          <a:xfrm>
            <a:off x="4211960" y="2420888"/>
            <a:ext cx="504056"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1" name="10 Conector recto de flecha"/>
          <p:cNvCxnSpPr/>
          <p:nvPr/>
        </p:nvCxnSpPr>
        <p:spPr>
          <a:xfrm>
            <a:off x="3635896" y="2852936"/>
            <a:ext cx="576064"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3" name="2 Marcador de número de diapositiva"/>
          <p:cNvSpPr>
            <a:spLocks noGrp="1"/>
          </p:cNvSpPr>
          <p:nvPr>
            <p:ph type="sldNum" sz="quarter" idx="12"/>
          </p:nvPr>
        </p:nvSpPr>
        <p:spPr/>
        <p:txBody>
          <a:bodyPr/>
          <a:lstStyle/>
          <a:p>
            <a:fld id="{56775B0F-1492-4E11-BAB0-63C394165C07}" type="slidenum">
              <a:rPr lang="es-ES" smtClean="0"/>
              <a:pPr/>
              <a:t>25</a:t>
            </a:fld>
            <a:endParaRPr lang="es-ES"/>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4" descr="http://t0.gstatic.com/images?q=tbn:ANd9GcTGU_gaJTCbcCwsuPJrUAja0ClQxXwfLoCpErvuq5JB-PCIDuQS"/>
          <p:cNvPicPr>
            <a:picLocks noChangeAspect="1" noChangeArrowheads="1"/>
          </p:cNvPicPr>
          <p:nvPr/>
        </p:nvPicPr>
        <p:blipFill>
          <a:blip r:embed="rId3" cstate="print">
            <a:duotone>
              <a:schemeClr val="accent6">
                <a:shade val="45000"/>
                <a:satMod val="135000"/>
              </a:schemeClr>
              <a:prstClr val="white"/>
            </a:duotone>
          </a:blip>
          <a:srcRect/>
          <a:stretch>
            <a:fillRect/>
          </a:stretch>
        </p:blipFill>
        <p:spPr bwMode="auto">
          <a:xfrm>
            <a:off x="0" y="116633"/>
            <a:ext cx="9144000" cy="6624736"/>
          </a:xfrm>
          <a:prstGeom prst="rect">
            <a:avLst/>
          </a:prstGeom>
          <a:noFill/>
        </p:spPr>
      </p:pic>
      <p:graphicFrame>
        <p:nvGraphicFramePr>
          <p:cNvPr id="4" name="3 Diagrama"/>
          <p:cNvGraphicFramePr/>
          <p:nvPr>
            <p:extLst>
              <p:ext uri="{D42A27DB-BD31-4B8C-83A1-F6EECF244321}">
                <p14:modId xmlns:p14="http://schemas.microsoft.com/office/powerpoint/2010/main" val="3715748362"/>
              </p:ext>
            </p:extLst>
          </p:nvPr>
        </p:nvGraphicFramePr>
        <p:xfrm>
          <a:off x="899592" y="908720"/>
          <a:ext cx="6720408" cy="455228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3" name="2 Marcador de número de diapositiva"/>
          <p:cNvSpPr>
            <a:spLocks noGrp="1"/>
          </p:cNvSpPr>
          <p:nvPr>
            <p:ph type="sldNum" sz="quarter" idx="12"/>
          </p:nvPr>
        </p:nvSpPr>
        <p:spPr/>
        <p:txBody>
          <a:bodyPr/>
          <a:lstStyle/>
          <a:p>
            <a:fld id="{56775B0F-1492-4E11-BAB0-63C394165C07}" type="slidenum">
              <a:rPr lang="es-ES" smtClean="0"/>
              <a:pPr/>
              <a:t>26</a:t>
            </a:fld>
            <a:endParaRPr lang="es-ES"/>
          </a:p>
        </p:txBody>
      </p:sp>
    </p:spTree>
    <p:extLst>
      <p:ext uri="{BB962C8B-B14F-4D97-AF65-F5344CB8AC3E}">
        <p14:creationId xmlns:p14="http://schemas.microsoft.com/office/powerpoint/2010/main" val="3371898602"/>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4" descr="http://t0.gstatic.com/images?q=tbn:ANd9GcTGU_gaJTCbcCwsuPJrUAja0ClQxXwfLoCpErvuq5JB-PCIDuQS"/>
          <p:cNvPicPr>
            <a:picLocks noChangeAspect="1" noChangeArrowheads="1"/>
          </p:cNvPicPr>
          <p:nvPr/>
        </p:nvPicPr>
        <p:blipFill>
          <a:blip r:embed="rId3" cstate="print">
            <a:duotone>
              <a:schemeClr val="accent6">
                <a:shade val="45000"/>
                <a:satMod val="135000"/>
              </a:schemeClr>
              <a:prstClr val="white"/>
            </a:duotone>
          </a:blip>
          <a:srcRect/>
          <a:stretch>
            <a:fillRect/>
          </a:stretch>
        </p:blipFill>
        <p:spPr bwMode="auto">
          <a:xfrm>
            <a:off x="0" y="116633"/>
            <a:ext cx="9144000" cy="6624736"/>
          </a:xfrm>
          <a:prstGeom prst="rect">
            <a:avLst/>
          </a:prstGeom>
          <a:noFill/>
        </p:spPr>
      </p:pic>
      <p:sp>
        <p:nvSpPr>
          <p:cNvPr id="3" name="2 CuadroTexto"/>
          <p:cNvSpPr txBox="1"/>
          <p:nvPr/>
        </p:nvSpPr>
        <p:spPr>
          <a:xfrm>
            <a:off x="611560" y="1340768"/>
            <a:ext cx="7920880" cy="3139321"/>
          </a:xfrm>
          <a:prstGeom prst="rect">
            <a:avLst/>
          </a:prstGeom>
          <a:noFill/>
        </p:spPr>
        <p:txBody>
          <a:bodyPr wrap="square" rtlCol="0">
            <a:spAutoFit/>
          </a:bodyPr>
          <a:lstStyle/>
          <a:p>
            <a:pPr marL="285750" indent="-285750">
              <a:buFont typeface="Wingdings" pitchFamily="2" charset="2"/>
              <a:buChar char="q"/>
            </a:pPr>
            <a:r>
              <a:rPr lang="es-MX" dirty="0" smtClean="0">
                <a:latin typeface="Arial" pitchFamily="34" charset="0"/>
                <a:cs typeface="Arial" pitchFamily="34" charset="0"/>
              </a:rPr>
              <a:t>Índice de Malmquist para la medición de la productividad total de los factores.</a:t>
            </a:r>
          </a:p>
          <a:p>
            <a:endParaRPr lang="es-MX" dirty="0" smtClean="0">
              <a:latin typeface="Arial" pitchFamily="34" charset="0"/>
              <a:cs typeface="Arial" pitchFamily="34" charset="0"/>
            </a:endParaRPr>
          </a:p>
          <a:p>
            <a:pPr marL="285750" indent="-285750">
              <a:buFont typeface="Wingdings" pitchFamily="2" charset="2"/>
              <a:buChar char="q"/>
            </a:pPr>
            <a:r>
              <a:rPr lang="es-MX" dirty="0" smtClean="0">
                <a:latin typeface="Arial" pitchFamily="34" charset="0"/>
                <a:cs typeface="Arial" pitchFamily="34" charset="0"/>
              </a:rPr>
              <a:t>Ventaja del índice de Malmquist.</a:t>
            </a:r>
          </a:p>
          <a:p>
            <a:endParaRPr lang="es-MX" dirty="0" smtClean="0">
              <a:latin typeface="Arial" pitchFamily="34" charset="0"/>
              <a:cs typeface="Arial" pitchFamily="34" charset="0"/>
            </a:endParaRPr>
          </a:p>
          <a:p>
            <a:pPr marL="285750" indent="-285750">
              <a:buFont typeface="Wingdings" pitchFamily="2" charset="2"/>
              <a:buChar char="q"/>
            </a:pPr>
            <a:r>
              <a:rPr lang="es-MX" dirty="0" smtClean="0">
                <a:latin typeface="Arial" pitchFamily="34" charset="0"/>
                <a:cs typeface="Arial" pitchFamily="34" charset="0"/>
              </a:rPr>
              <a:t>El índice no requiere del supuesto de rendimientos constantes a  escala</a:t>
            </a:r>
          </a:p>
          <a:p>
            <a:endParaRPr lang="es-MX" dirty="0" smtClean="0">
              <a:latin typeface="Arial" pitchFamily="34" charset="0"/>
              <a:cs typeface="Arial" pitchFamily="34" charset="0"/>
            </a:endParaRPr>
          </a:p>
          <a:p>
            <a:pPr marL="285750" indent="-285750">
              <a:buFont typeface="Wingdings" pitchFamily="2" charset="2"/>
              <a:buChar char="q"/>
            </a:pPr>
            <a:r>
              <a:rPr lang="es-MX" dirty="0" smtClean="0">
                <a:latin typeface="Arial" pitchFamily="34" charset="0"/>
                <a:cs typeface="Arial" pitchFamily="34" charset="0"/>
              </a:rPr>
              <a:t>¿cómo afecta la política económica en la productividad?</a:t>
            </a:r>
          </a:p>
          <a:p>
            <a:endParaRPr lang="es-MX" dirty="0" smtClean="0">
              <a:latin typeface="Arial" pitchFamily="34" charset="0"/>
              <a:cs typeface="Arial" pitchFamily="34" charset="0"/>
            </a:endParaRPr>
          </a:p>
          <a:p>
            <a:pPr marL="285750" indent="-285750">
              <a:buFont typeface="Wingdings" pitchFamily="2" charset="2"/>
              <a:buChar char="q"/>
            </a:pPr>
            <a:r>
              <a:rPr lang="es-MX" dirty="0" smtClean="0">
                <a:latin typeface="Arial" pitchFamily="34" charset="0"/>
                <a:cs typeface="Arial" pitchFamily="34" charset="0"/>
              </a:rPr>
              <a:t>Ho: el cambio de la productividad total de los factores se explica en mayor medida por un cambó técnico que por una  mejora de eficiencia.</a:t>
            </a:r>
          </a:p>
        </p:txBody>
      </p:sp>
      <p:sp>
        <p:nvSpPr>
          <p:cNvPr id="4" name="3 CuadroTexto"/>
          <p:cNvSpPr txBox="1"/>
          <p:nvPr/>
        </p:nvSpPr>
        <p:spPr>
          <a:xfrm>
            <a:off x="611560" y="404664"/>
            <a:ext cx="7920880" cy="646331"/>
          </a:xfrm>
          <a:prstGeom prst="rect">
            <a:avLst/>
          </a:prstGeom>
          <a:noFill/>
        </p:spPr>
        <p:txBody>
          <a:bodyPr wrap="square" rtlCol="0">
            <a:spAutoFit/>
          </a:bodyPr>
          <a:lstStyle/>
          <a:p>
            <a:r>
              <a:rPr lang="es-MX" b="1" dirty="0" smtClean="0">
                <a:latin typeface="Arial" pitchFamily="34" charset="0"/>
                <a:cs typeface="Arial" pitchFamily="34" charset="0"/>
              </a:rPr>
              <a:t> ESTUDIO SOBRE LA EVOLUCIÓN DE LA PRODUCTIVIDAD EN LA INDUSTRIA MEXICANA, UTILIZANDO EL MÉTODO DE MALMQUIST</a:t>
            </a:r>
            <a:endParaRPr lang="es-MX" b="1" dirty="0">
              <a:latin typeface="Arial" pitchFamily="34" charset="0"/>
              <a:cs typeface="Arial" pitchFamily="34" charset="0"/>
            </a:endParaRPr>
          </a:p>
        </p:txBody>
      </p:sp>
      <p:sp>
        <p:nvSpPr>
          <p:cNvPr id="5" name="4 Marcador de número de diapositiva"/>
          <p:cNvSpPr>
            <a:spLocks noGrp="1"/>
          </p:cNvSpPr>
          <p:nvPr>
            <p:ph type="sldNum" sz="quarter" idx="12"/>
          </p:nvPr>
        </p:nvSpPr>
        <p:spPr/>
        <p:txBody>
          <a:bodyPr/>
          <a:lstStyle/>
          <a:p>
            <a:fld id="{56775B0F-1492-4E11-BAB0-63C394165C07}" type="slidenum">
              <a:rPr lang="es-ES" smtClean="0"/>
              <a:pPr/>
              <a:t>27</a:t>
            </a:fld>
            <a:endParaRPr lang="es-ES"/>
          </a:p>
        </p:txBody>
      </p:sp>
    </p:spTree>
    <p:extLst>
      <p:ext uri="{BB962C8B-B14F-4D97-AF65-F5344CB8AC3E}">
        <p14:creationId xmlns:p14="http://schemas.microsoft.com/office/powerpoint/2010/main" val="1969898125"/>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4" descr="http://t0.gstatic.com/images?q=tbn:ANd9GcTGU_gaJTCbcCwsuPJrUAja0ClQxXwfLoCpErvuq5JB-PCIDuQS"/>
          <p:cNvPicPr>
            <a:picLocks noChangeAspect="1" noChangeArrowheads="1"/>
          </p:cNvPicPr>
          <p:nvPr/>
        </p:nvPicPr>
        <p:blipFill>
          <a:blip r:embed="rId3" cstate="print">
            <a:duotone>
              <a:schemeClr val="accent6">
                <a:shade val="45000"/>
                <a:satMod val="135000"/>
              </a:schemeClr>
              <a:prstClr val="white"/>
            </a:duotone>
          </a:blip>
          <a:srcRect/>
          <a:stretch>
            <a:fillRect/>
          </a:stretch>
        </p:blipFill>
        <p:spPr bwMode="auto">
          <a:xfrm>
            <a:off x="0" y="116633"/>
            <a:ext cx="9144000" cy="6624736"/>
          </a:xfrm>
          <a:prstGeom prst="rect">
            <a:avLst/>
          </a:prstGeom>
          <a:noFill/>
        </p:spPr>
      </p:pic>
      <p:sp>
        <p:nvSpPr>
          <p:cNvPr id="3" name="2 Rectángulo"/>
          <p:cNvSpPr/>
          <p:nvPr/>
        </p:nvSpPr>
        <p:spPr>
          <a:xfrm>
            <a:off x="1043608" y="332656"/>
            <a:ext cx="7776864" cy="646331"/>
          </a:xfrm>
          <a:prstGeom prst="rect">
            <a:avLst/>
          </a:prstGeom>
        </p:spPr>
        <p:txBody>
          <a:bodyPr wrap="square">
            <a:spAutoFit/>
          </a:bodyPr>
          <a:lstStyle/>
          <a:p>
            <a:r>
              <a:rPr lang="es-MX" b="1" dirty="0">
                <a:latin typeface="Arial" pitchFamily="34" charset="0"/>
                <a:cs typeface="Arial" pitchFamily="34" charset="0"/>
              </a:rPr>
              <a:t>ESTUDIO SOBRE LA EVOLUCIÓN DE LA PRODUCTIVIDAD EN LA INDUSTRIA MEXICANA, UTILIZANDO EL MÉTODO DE MALMQUIST</a:t>
            </a:r>
          </a:p>
        </p:txBody>
      </p:sp>
      <p:sp>
        <p:nvSpPr>
          <p:cNvPr id="4" name="3 CuadroTexto"/>
          <p:cNvSpPr txBox="1"/>
          <p:nvPr/>
        </p:nvSpPr>
        <p:spPr>
          <a:xfrm>
            <a:off x="755576" y="1412776"/>
            <a:ext cx="7776864" cy="3693319"/>
          </a:xfrm>
          <a:prstGeom prst="rect">
            <a:avLst/>
          </a:prstGeom>
          <a:noFill/>
        </p:spPr>
        <p:txBody>
          <a:bodyPr wrap="square" rtlCol="0">
            <a:spAutoFit/>
          </a:bodyPr>
          <a:lstStyle/>
          <a:p>
            <a:r>
              <a:rPr lang="es-MX" b="1" dirty="0" smtClean="0">
                <a:latin typeface="Arial" pitchFamily="34" charset="0"/>
                <a:cs typeface="Arial" pitchFamily="34" charset="0"/>
              </a:rPr>
              <a:t>Resultados:</a:t>
            </a:r>
          </a:p>
          <a:p>
            <a:endParaRPr lang="es-MX" b="1" dirty="0">
              <a:latin typeface="Arial" pitchFamily="34" charset="0"/>
              <a:cs typeface="Arial" pitchFamily="34" charset="0"/>
            </a:endParaRPr>
          </a:p>
          <a:p>
            <a:pPr marL="342900" indent="-342900">
              <a:buFont typeface="Arial" pitchFamily="34" charset="0"/>
              <a:buChar char="•"/>
            </a:pPr>
            <a:r>
              <a:rPr lang="es-MX" dirty="0" smtClean="0">
                <a:latin typeface="Arial" pitchFamily="34" charset="0"/>
                <a:cs typeface="Arial" pitchFamily="34" charset="0"/>
              </a:rPr>
              <a:t>Entre las industrias se muestra divergencia en el crecimiento de la productividad.</a:t>
            </a:r>
          </a:p>
          <a:p>
            <a:endParaRPr lang="es-MX" dirty="0" smtClean="0">
              <a:latin typeface="Arial" pitchFamily="34" charset="0"/>
              <a:cs typeface="Arial" pitchFamily="34" charset="0"/>
            </a:endParaRPr>
          </a:p>
          <a:p>
            <a:pPr marL="342900" indent="-342900">
              <a:buFont typeface="Arial" pitchFamily="34" charset="0"/>
              <a:buChar char="•"/>
            </a:pPr>
            <a:r>
              <a:rPr lang="es-MX" dirty="0" smtClean="0">
                <a:latin typeface="Arial" pitchFamily="34" charset="0"/>
                <a:cs typeface="Arial" pitchFamily="34" charset="0"/>
              </a:rPr>
              <a:t>Automotriz, metalmecánica básica y madera y </a:t>
            </a:r>
            <a:r>
              <a:rPr lang="es-MX" dirty="0">
                <a:latin typeface="Arial" pitchFamily="34" charset="0"/>
                <a:cs typeface="Arial" pitchFamily="34" charset="0"/>
              </a:rPr>
              <a:t>productos </a:t>
            </a:r>
            <a:r>
              <a:rPr lang="es-MX" dirty="0" smtClean="0">
                <a:latin typeface="Arial" pitchFamily="34" charset="0"/>
                <a:cs typeface="Arial" pitchFamily="34" charset="0"/>
              </a:rPr>
              <a:t>–productividad se explica por cambio técnico-</a:t>
            </a:r>
          </a:p>
          <a:p>
            <a:endParaRPr lang="es-MX" dirty="0" smtClean="0">
              <a:latin typeface="Arial" pitchFamily="34" charset="0"/>
              <a:cs typeface="Arial" pitchFamily="34" charset="0"/>
            </a:endParaRPr>
          </a:p>
          <a:p>
            <a:pPr marL="342900" indent="-342900">
              <a:buFont typeface="Arial" pitchFamily="34" charset="0"/>
              <a:buChar char="•"/>
            </a:pPr>
            <a:r>
              <a:rPr lang="es-MX" dirty="0" smtClean="0">
                <a:latin typeface="Arial" pitchFamily="34" charset="0"/>
                <a:cs typeface="Arial" pitchFamily="34" charset="0"/>
              </a:rPr>
              <a:t>La heterogeneidad de las industrias es menor en el crecimiento de la productividad factorial de 1994-2000.</a:t>
            </a:r>
          </a:p>
          <a:p>
            <a:endParaRPr lang="es-MX" dirty="0" smtClean="0">
              <a:latin typeface="Arial" pitchFamily="34" charset="0"/>
              <a:cs typeface="Arial" pitchFamily="34" charset="0"/>
            </a:endParaRPr>
          </a:p>
          <a:p>
            <a:pPr marL="342900" indent="-342900">
              <a:buFont typeface="Arial" pitchFamily="34" charset="0"/>
              <a:buChar char="•"/>
            </a:pPr>
            <a:r>
              <a:rPr lang="es-MX" dirty="0" smtClean="0">
                <a:latin typeface="Arial" pitchFamily="34" charset="0"/>
                <a:cs typeface="Arial" pitchFamily="34" charset="0"/>
              </a:rPr>
              <a:t>El índice de Malmquist resulta ser más eficiente cuando se calcula por empresa.</a:t>
            </a:r>
            <a:endParaRPr lang="es-MX" dirty="0">
              <a:latin typeface="Arial" pitchFamily="34" charset="0"/>
              <a:cs typeface="Arial" pitchFamily="34" charset="0"/>
            </a:endParaRPr>
          </a:p>
        </p:txBody>
      </p:sp>
      <p:sp>
        <p:nvSpPr>
          <p:cNvPr id="5" name="4 Marcador de número de diapositiva"/>
          <p:cNvSpPr>
            <a:spLocks noGrp="1"/>
          </p:cNvSpPr>
          <p:nvPr>
            <p:ph type="sldNum" sz="quarter" idx="12"/>
          </p:nvPr>
        </p:nvSpPr>
        <p:spPr/>
        <p:txBody>
          <a:bodyPr/>
          <a:lstStyle/>
          <a:p>
            <a:fld id="{56775B0F-1492-4E11-BAB0-63C394165C07}" type="slidenum">
              <a:rPr lang="es-ES" smtClean="0"/>
              <a:pPr/>
              <a:t>28</a:t>
            </a:fld>
            <a:endParaRPr lang="es-ES"/>
          </a:p>
        </p:txBody>
      </p:sp>
    </p:spTree>
    <p:extLst>
      <p:ext uri="{BB962C8B-B14F-4D97-AF65-F5344CB8AC3E}">
        <p14:creationId xmlns:p14="http://schemas.microsoft.com/office/powerpoint/2010/main" val="1484377503"/>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 descr="http://t0.gstatic.com/images?q=tbn:ANd9GcTGU_gaJTCbcCwsuPJrUAja0ClQxXwfLoCpErvuq5JB-PCIDuQS"/>
          <p:cNvPicPr>
            <a:picLocks noChangeAspect="1" noChangeArrowheads="1"/>
          </p:cNvPicPr>
          <p:nvPr/>
        </p:nvPicPr>
        <p:blipFill>
          <a:blip r:embed="rId3" cstate="print">
            <a:duotone>
              <a:schemeClr val="accent6">
                <a:shade val="45000"/>
                <a:satMod val="135000"/>
              </a:schemeClr>
              <a:prstClr val="white"/>
            </a:duotone>
          </a:blip>
          <a:srcRect/>
          <a:stretch>
            <a:fillRect/>
          </a:stretch>
        </p:blipFill>
        <p:spPr bwMode="auto">
          <a:xfrm>
            <a:off x="0" y="116633"/>
            <a:ext cx="9144000" cy="6624736"/>
          </a:xfrm>
          <a:prstGeom prst="rect">
            <a:avLst/>
          </a:prstGeom>
          <a:noFill/>
        </p:spPr>
      </p:pic>
      <p:graphicFrame>
        <p:nvGraphicFramePr>
          <p:cNvPr id="3" name="2 Gráfico"/>
          <p:cNvGraphicFramePr/>
          <p:nvPr>
            <p:extLst>
              <p:ext uri="{D42A27DB-BD31-4B8C-83A1-F6EECF244321}">
                <p14:modId xmlns:p14="http://schemas.microsoft.com/office/powerpoint/2010/main" val="2377565866"/>
              </p:ext>
            </p:extLst>
          </p:nvPr>
        </p:nvGraphicFramePr>
        <p:xfrm>
          <a:off x="917848" y="836712"/>
          <a:ext cx="4572000" cy="2743200"/>
        </p:xfrm>
        <a:graphic>
          <a:graphicData uri="http://schemas.openxmlformats.org/drawingml/2006/chart">
            <c:chart xmlns:c="http://schemas.openxmlformats.org/drawingml/2006/chart" xmlns:r="http://schemas.openxmlformats.org/officeDocument/2006/relationships" r:id="rId4"/>
          </a:graphicData>
        </a:graphic>
      </p:graphicFrame>
      <p:sp>
        <p:nvSpPr>
          <p:cNvPr id="5" name="4 CuadroTexto"/>
          <p:cNvSpPr txBox="1"/>
          <p:nvPr/>
        </p:nvSpPr>
        <p:spPr>
          <a:xfrm>
            <a:off x="1691680" y="3501008"/>
            <a:ext cx="3456384" cy="276999"/>
          </a:xfrm>
          <a:prstGeom prst="rect">
            <a:avLst/>
          </a:prstGeom>
          <a:noFill/>
        </p:spPr>
        <p:txBody>
          <a:bodyPr wrap="square" rtlCol="0">
            <a:spAutoFit/>
          </a:bodyPr>
          <a:lstStyle/>
          <a:p>
            <a:r>
              <a:rPr lang="es-ES" sz="1200" dirty="0" smtClean="0">
                <a:latin typeface="Arial" pitchFamily="34" charset="0"/>
                <a:cs typeface="Arial" pitchFamily="34" charset="0"/>
              </a:rPr>
              <a:t>Fuente: Elaboración propia con datos de INEGI.</a:t>
            </a:r>
            <a:endParaRPr lang="es-ES" sz="1200" dirty="0">
              <a:latin typeface="Arial" pitchFamily="34" charset="0"/>
              <a:cs typeface="Arial" pitchFamily="34" charset="0"/>
            </a:endParaRPr>
          </a:p>
        </p:txBody>
      </p:sp>
      <p:sp>
        <p:nvSpPr>
          <p:cNvPr id="2" name="1 CuadroTexto"/>
          <p:cNvSpPr txBox="1"/>
          <p:nvPr/>
        </p:nvSpPr>
        <p:spPr>
          <a:xfrm>
            <a:off x="3635896" y="4005064"/>
            <a:ext cx="4104456" cy="1754326"/>
          </a:xfrm>
          <a:prstGeom prst="rect">
            <a:avLst/>
          </a:prstGeom>
          <a:noFill/>
        </p:spPr>
        <p:txBody>
          <a:bodyPr wrap="square" rtlCol="0">
            <a:spAutoFit/>
          </a:bodyPr>
          <a:lstStyle/>
          <a:p>
            <a:r>
              <a:rPr lang="es-MX" dirty="0" smtClean="0"/>
              <a:t>Se observa un incremento gradual de la productividad laboral, posiblemente esto se deba al incremento de horas trabajadas por hombre o por la incorporación de más mano de obra al proceso de producción.</a:t>
            </a:r>
            <a:endParaRPr lang="es-MX" dirty="0"/>
          </a:p>
        </p:txBody>
      </p:sp>
      <p:sp>
        <p:nvSpPr>
          <p:cNvPr id="6" name="5 Marcador de número de diapositiva"/>
          <p:cNvSpPr>
            <a:spLocks noGrp="1"/>
          </p:cNvSpPr>
          <p:nvPr>
            <p:ph type="sldNum" sz="quarter" idx="12"/>
          </p:nvPr>
        </p:nvSpPr>
        <p:spPr/>
        <p:txBody>
          <a:bodyPr/>
          <a:lstStyle/>
          <a:p>
            <a:fld id="{56775B0F-1492-4E11-BAB0-63C394165C07}" type="slidenum">
              <a:rPr lang="es-ES" smtClean="0"/>
              <a:pPr/>
              <a:t>29</a:t>
            </a:fld>
            <a:endParaRPr lang="es-ES"/>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4" name="Picture 4" descr="http://t0.gstatic.com/images?q=tbn:ANd9GcTGU_gaJTCbcCwsuPJrUAja0ClQxXwfLoCpErvuq5JB-PCIDuQS"/>
          <p:cNvPicPr>
            <a:picLocks noChangeAspect="1" noChangeArrowheads="1"/>
          </p:cNvPicPr>
          <p:nvPr/>
        </p:nvPicPr>
        <p:blipFill>
          <a:blip r:embed="rId3" cstate="print">
            <a:duotone>
              <a:schemeClr val="accent6">
                <a:shade val="45000"/>
                <a:satMod val="135000"/>
              </a:schemeClr>
              <a:prstClr val="white"/>
            </a:duotone>
          </a:blip>
          <a:srcRect/>
          <a:stretch>
            <a:fillRect/>
          </a:stretch>
        </p:blipFill>
        <p:spPr bwMode="auto">
          <a:xfrm>
            <a:off x="0" y="116633"/>
            <a:ext cx="9144000" cy="6624736"/>
          </a:xfrm>
          <a:prstGeom prst="rect">
            <a:avLst/>
          </a:prstGeom>
          <a:noFill/>
        </p:spPr>
      </p:pic>
      <p:sp>
        <p:nvSpPr>
          <p:cNvPr id="2" name="1 Rectángulo"/>
          <p:cNvSpPr/>
          <p:nvPr/>
        </p:nvSpPr>
        <p:spPr>
          <a:xfrm>
            <a:off x="611560" y="1997839"/>
            <a:ext cx="7776864" cy="2585323"/>
          </a:xfrm>
          <a:prstGeom prst="rect">
            <a:avLst/>
          </a:prstGeom>
        </p:spPr>
        <p:txBody>
          <a:bodyPr wrap="square">
            <a:spAutoFit/>
          </a:bodyPr>
          <a:lstStyle/>
          <a:p>
            <a:r>
              <a:rPr lang="es-MX" dirty="0" smtClean="0"/>
              <a:t>El  material didáctico que se presenta,  abordará el tema de productividad regional. El documento se encuentra dividido en:</a:t>
            </a:r>
          </a:p>
          <a:p>
            <a:r>
              <a:rPr lang="es-MX" dirty="0" smtClean="0"/>
              <a:t>1.- Definición de Productividad</a:t>
            </a:r>
          </a:p>
          <a:p>
            <a:r>
              <a:rPr lang="es-MX" dirty="0" smtClean="0"/>
              <a:t>2.-Importancia de la Productividad</a:t>
            </a:r>
          </a:p>
          <a:p>
            <a:r>
              <a:rPr lang="es-MX" dirty="0" smtClean="0"/>
              <a:t>3.-Tipos de Productividad</a:t>
            </a:r>
          </a:p>
          <a:p>
            <a:r>
              <a:rPr lang="es-MX" dirty="0" smtClean="0"/>
              <a:t>4.-Medición de la Productividad</a:t>
            </a:r>
          </a:p>
          <a:p>
            <a:r>
              <a:rPr lang="es-MX" dirty="0"/>
              <a:t>5</a:t>
            </a:r>
            <a:r>
              <a:rPr lang="es-MX" dirty="0" smtClean="0"/>
              <a:t>.- Productividad en América Latina</a:t>
            </a:r>
          </a:p>
          <a:p>
            <a:r>
              <a:rPr lang="es-MX" dirty="0"/>
              <a:t>6</a:t>
            </a:r>
            <a:r>
              <a:rPr lang="es-MX" dirty="0" smtClean="0"/>
              <a:t>.- Productividad en México</a:t>
            </a:r>
          </a:p>
          <a:p>
            <a:r>
              <a:rPr lang="es-MX" dirty="0" smtClean="0"/>
              <a:t>7.-Ejemplos de aplicación</a:t>
            </a:r>
            <a:endParaRPr lang="es-ES" dirty="0"/>
          </a:p>
        </p:txBody>
      </p:sp>
      <p:sp>
        <p:nvSpPr>
          <p:cNvPr id="4" name="3 CuadroTexto"/>
          <p:cNvSpPr txBox="1"/>
          <p:nvPr/>
        </p:nvSpPr>
        <p:spPr>
          <a:xfrm>
            <a:off x="611560" y="404664"/>
            <a:ext cx="4320480" cy="369332"/>
          </a:xfrm>
          <a:prstGeom prst="rect">
            <a:avLst/>
          </a:prstGeom>
          <a:noFill/>
        </p:spPr>
        <p:txBody>
          <a:bodyPr wrap="square" rtlCol="0">
            <a:spAutoFit/>
          </a:bodyPr>
          <a:lstStyle/>
          <a:p>
            <a:endParaRPr lang="es-ES" dirty="0"/>
          </a:p>
        </p:txBody>
      </p:sp>
      <p:sp>
        <p:nvSpPr>
          <p:cNvPr id="5" name="4 CuadroTexto"/>
          <p:cNvSpPr txBox="1"/>
          <p:nvPr/>
        </p:nvSpPr>
        <p:spPr>
          <a:xfrm>
            <a:off x="467544" y="332656"/>
            <a:ext cx="5472608" cy="584775"/>
          </a:xfrm>
          <a:prstGeom prst="rect">
            <a:avLst/>
          </a:prstGeom>
          <a:noFill/>
        </p:spPr>
        <p:txBody>
          <a:bodyPr wrap="square" rtlCol="0">
            <a:spAutoFit/>
          </a:bodyPr>
          <a:lstStyle/>
          <a:p>
            <a:r>
              <a:rPr lang="es-MX" sz="3200" dirty="0" smtClean="0">
                <a:solidFill>
                  <a:schemeClr val="bg1"/>
                </a:solidFill>
                <a:latin typeface="Arial" pitchFamily="34" charset="0"/>
                <a:cs typeface="Arial" pitchFamily="34" charset="0"/>
              </a:rPr>
              <a:t>INTRODUCCIÓN</a:t>
            </a:r>
            <a:endParaRPr lang="es-ES" sz="3200" dirty="0">
              <a:solidFill>
                <a:schemeClr val="bg1"/>
              </a:solidFill>
              <a:latin typeface="Arial" pitchFamily="34" charset="0"/>
              <a:cs typeface="Arial" pitchFamily="34" charset="0"/>
            </a:endParaRPr>
          </a:p>
        </p:txBody>
      </p:sp>
      <p:pic>
        <p:nvPicPr>
          <p:cNvPr id="15362" name="Picture 2" descr="http://t0.gstatic.com/images?q=tbn:ANd9GcTc8PuTm82b_oJA_aZC3yeCOdQWamfftBnTkw8_OBU_N3oui2Ob"/>
          <p:cNvPicPr>
            <a:picLocks noChangeAspect="1" noChangeArrowheads="1"/>
          </p:cNvPicPr>
          <p:nvPr/>
        </p:nvPicPr>
        <p:blipFill>
          <a:blip r:embed="rId4" cstate="print"/>
          <a:srcRect/>
          <a:stretch>
            <a:fillRect/>
          </a:stretch>
        </p:blipFill>
        <p:spPr bwMode="auto">
          <a:xfrm>
            <a:off x="5220072" y="4077072"/>
            <a:ext cx="3402002" cy="1991770"/>
          </a:xfrm>
          <a:prstGeom prst="rect">
            <a:avLst/>
          </a:prstGeom>
          <a:ln>
            <a:noFill/>
          </a:ln>
          <a:effectLst>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a:sp3d>
        </p:spPr>
      </p:pic>
      <p:sp>
        <p:nvSpPr>
          <p:cNvPr id="3" name="2 Marcador de número de diapositiva"/>
          <p:cNvSpPr>
            <a:spLocks noGrp="1"/>
          </p:cNvSpPr>
          <p:nvPr>
            <p:ph type="sldNum" sz="quarter" idx="12"/>
          </p:nvPr>
        </p:nvSpPr>
        <p:spPr/>
        <p:txBody>
          <a:bodyPr/>
          <a:lstStyle/>
          <a:p>
            <a:fld id="{56775B0F-1492-4E11-BAB0-63C394165C07}" type="slidenum">
              <a:rPr lang="es-ES" smtClean="0"/>
              <a:pPr/>
              <a:t>3</a:t>
            </a:fld>
            <a:endParaRPr lang="es-ES"/>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http://t0.gstatic.com/images?q=tbn:ANd9GcTGU_gaJTCbcCwsuPJrUAja0ClQxXwfLoCpErvuq5JB-PCIDuQS"/>
          <p:cNvPicPr>
            <a:picLocks noChangeAspect="1" noChangeArrowheads="1"/>
          </p:cNvPicPr>
          <p:nvPr/>
        </p:nvPicPr>
        <p:blipFill>
          <a:blip r:embed="rId3" cstate="print">
            <a:duotone>
              <a:schemeClr val="accent6">
                <a:shade val="45000"/>
                <a:satMod val="135000"/>
              </a:schemeClr>
              <a:prstClr val="white"/>
            </a:duotone>
          </a:blip>
          <a:srcRect/>
          <a:stretch>
            <a:fillRect/>
          </a:stretch>
        </p:blipFill>
        <p:spPr bwMode="auto">
          <a:xfrm>
            <a:off x="0" y="116633"/>
            <a:ext cx="9144000" cy="6624736"/>
          </a:xfrm>
          <a:prstGeom prst="rect">
            <a:avLst/>
          </a:prstGeom>
          <a:noFill/>
        </p:spPr>
      </p:pic>
      <p:sp>
        <p:nvSpPr>
          <p:cNvPr id="2" name="1 Rectángulo"/>
          <p:cNvSpPr/>
          <p:nvPr/>
        </p:nvSpPr>
        <p:spPr>
          <a:xfrm>
            <a:off x="352624" y="620688"/>
            <a:ext cx="8415808" cy="5447645"/>
          </a:xfrm>
          <a:prstGeom prst="rect">
            <a:avLst/>
          </a:prstGeom>
          <a:ln>
            <a:solidFill>
              <a:srgbClr val="FFFF00"/>
            </a:solidFill>
            <a:prstDash val="sysDot"/>
          </a:ln>
        </p:spPr>
        <p:txBody>
          <a:bodyPr wrap="square">
            <a:spAutoFit/>
          </a:bodyPr>
          <a:lstStyle/>
          <a:p>
            <a:r>
              <a:rPr lang="es-ES" b="1" dirty="0" smtClean="0"/>
              <a:t>Cálculo de la Productividad Laboral en la Industria de Galletas y Pastas</a:t>
            </a:r>
          </a:p>
          <a:p>
            <a:r>
              <a:rPr lang="es-ES" b="1" dirty="0" smtClean="0"/>
              <a:t>Alimenticias.</a:t>
            </a:r>
          </a:p>
          <a:p>
            <a:r>
              <a:rPr lang="es-ES" dirty="0" smtClean="0"/>
              <a:t>El siguiente ejemplo hipotético ilustra la forma en que se calcula el </a:t>
            </a:r>
            <a:r>
              <a:rPr lang="es-ES" dirty="0" err="1" smtClean="0"/>
              <a:t>Indice</a:t>
            </a:r>
            <a:r>
              <a:rPr lang="es-ES" dirty="0" smtClean="0"/>
              <a:t> de Productividad</a:t>
            </a:r>
          </a:p>
          <a:p>
            <a:r>
              <a:rPr lang="es-ES" dirty="0" smtClean="0"/>
              <a:t>Laboral, en particular se consideró el caso de la Industria de Galletas y Pastas Alimenticias</a:t>
            </a:r>
          </a:p>
          <a:p>
            <a:r>
              <a:rPr lang="es-ES" dirty="0" smtClean="0"/>
              <a:t>con información mensual de enero del 2001 a febrero del 2002.</a:t>
            </a:r>
          </a:p>
          <a:p>
            <a:r>
              <a:rPr lang="es-ES" dirty="0" smtClean="0"/>
              <a:t>El volumen de producción de Galletas y Pastas Alimenticias está expresado en toneladas y las</a:t>
            </a:r>
          </a:p>
          <a:p>
            <a:r>
              <a:rPr lang="es-ES" dirty="0" smtClean="0"/>
              <a:t>Horas-Hombre se consideraron en miles.</a:t>
            </a:r>
          </a:p>
          <a:p>
            <a:r>
              <a:rPr lang="es-ES" dirty="0" smtClean="0"/>
              <a:t>La Productividad Laboral se obtiene dividiendo el Volumen de Producción entre las Horas-</a:t>
            </a:r>
          </a:p>
          <a:p>
            <a:r>
              <a:rPr lang="es-ES" dirty="0" smtClean="0"/>
              <a:t>Hombre trabajadas:</a:t>
            </a:r>
          </a:p>
          <a:p>
            <a:pPr algn="ctr"/>
            <a:r>
              <a:rPr lang="es-ES" sz="2400" b="1" dirty="0" smtClean="0"/>
              <a:t>IP=VP/HHT</a:t>
            </a:r>
          </a:p>
          <a:p>
            <a:r>
              <a:rPr lang="es-ES" dirty="0" smtClean="0"/>
              <a:t>donde:</a:t>
            </a:r>
          </a:p>
          <a:p>
            <a:r>
              <a:rPr lang="es-ES" dirty="0" smtClean="0"/>
              <a:t>P = Productividad</a:t>
            </a:r>
          </a:p>
          <a:p>
            <a:r>
              <a:rPr lang="es-ES" dirty="0" smtClean="0"/>
              <a:t>VP = Volumen de Producción</a:t>
            </a:r>
          </a:p>
          <a:p>
            <a:r>
              <a:rPr lang="es-ES" dirty="0" smtClean="0"/>
              <a:t>HHT = Horas Hombre Trabajadas</a:t>
            </a:r>
          </a:p>
          <a:p>
            <a:endParaRPr lang="es-ES" dirty="0"/>
          </a:p>
        </p:txBody>
      </p:sp>
      <p:sp>
        <p:nvSpPr>
          <p:cNvPr id="3" name="2 Rectángulo"/>
          <p:cNvSpPr/>
          <p:nvPr/>
        </p:nvSpPr>
        <p:spPr>
          <a:xfrm rot="18546778">
            <a:off x="5835085" y="4741609"/>
            <a:ext cx="2523448" cy="923330"/>
          </a:xfrm>
          <a:prstGeom prst="rect">
            <a:avLst/>
          </a:prstGeom>
          <a:noFill/>
        </p:spPr>
        <p:txBody>
          <a:bodyPr wrap="none" lIns="91440" tIns="45720" rIns="91440" bIns="45720">
            <a:spAutoFit/>
          </a:bodyPr>
          <a:lstStyle/>
          <a:p>
            <a:pPr algn="ctr"/>
            <a:r>
              <a:rPr lang="es-ES" sz="5400" b="1" cap="none" spc="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Ejemplo</a:t>
            </a:r>
            <a:endParaRPr lang="es-ES" sz="54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
        <p:nvSpPr>
          <p:cNvPr id="4" name="3 Marcador de número de diapositiva"/>
          <p:cNvSpPr>
            <a:spLocks noGrp="1"/>
          </p:cNvSpPr>
          <p:nvPr>
            <p:ph type="sldNum" sz="quarter" idx="12"/>
          </p:nvPr>
        </p:nvSpPr>
        <p:spPr/>
        <p:txBody>
          <a:bodyPr/>
          <a:lstStyle/>
          <a:p>
            <a:fld id="{56775B0F-1492-4E11-BAB0-63C394165C07}" type="slidenum">
              <a:rPr lang="es-ES" smtClean="0"/>
              <a:pPr/>
              <a:t>30</a:t>
            </a:fld>
            <a:endParaRPr lang="es-ES"/>
          </a:p>
        </p:txBody>
      </p:sp>
    </p:spTree>
    <p:extLst>
      <p:ext uri="{BB962C8B-B14F-4D97-AF65-F5344CB8AC3E}">
        <p14:creationId xmlns:p14="http://schemas.microsoft.com/office/powerpoint/2010/main" val="82522258"/>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4" descr="http://t0.gstatic.com/images?q=tbn:ANd9GcTGU_gaJTCbcCwsuPJrUAja0ClQxXwfLoCpErvuq5JB-PCIDuQS"/>
          <p:cNvPicPr>
            <a:picLocks noChangeAspect="1" noChangeArrowheads="1"/>
          </p:cNvPicPr>
          <p:nvPr/>
        </p:nvPicPr>
        <p:blipFill>
          <a:blip r:embed="rId3" cstate="print">
            <a:duotone>
              <a:schemeClr val="accent6">
                <a:shade val="45000"/>
                <a:satMod val="135000"/>
              </a:schemeClr>
              <a:prstClr val="white"/>
            </a:duotone>
          </a:blip>
          <a:srcRect/>
          <a:stretch>
            <a:fillRect/>
          </a:stretch>
        </p:blipFill>
        <p:spPr bwMode="auto">
          <a:xfrm>
            <a:off x="0" y="116633"/>
            <a:ext cx="9144000" cy="6624736"/>
          </a:xfrm>
          <a:prstGeom prst="rect">
            <a:avLst/>
          </a:prstGeom>
          <a:noFill/>
        </p:spPr>
      </p:pic>
      <p:sp>
        <p:nvSpPr>
          <p:cNvPr id="2" name="1 CuadroTexto"/>
          <p:cNvSpPr txBox="1"/>
          <p:nvPr/>
        </p:nvSpPr>
        <p:spPr>
          <a:xfrm>
            <a:off x="323528" y="0"/>
            <a:ext cx="8343800" cy="7048083"/>
          </a:xfrm>
          <a:prstGeom prst="rect">
            <a:avLst/>
          </a:prstGeom>
          <a:noFill/>
        </p:spPr>
        <p:txBody>
          <a:bodyPr wrap="square" rtlCol="0">
            <a:spAutoFit/>
          </a:bodyPr>
          <a:lstStyle/>
          <a:p>
            <a:pPr algn="ctr"/>
            <a:r>
              <a:rPr lang="es-ES" sz="2000" b="1" dirty="0" smtClean="0">
                <a:solidFill>
                  <a:schemeClr val="bg1"/>
                </a:solidFill>
              </a:rPr>
              <a:t>Bibliografía</a:t>
            </a:r>
            <a:endParaRPr lang="es-ES" dirty="0" smtClean="0">
              <a:solidFill>
                <a:schemeClr val="bg1"/>
              </a:solidFill>
            </a:endParaRPr>
          </a:p>
          <a:p>
            <a:pPr>
              <a:buFont typeface="Arial" pitchFamily="34" charset="0"/>
              <a:buChar char="•"/>
            </a:pPr>
            <a:r>
              <a:rPr lang="es-ES" dirty="0" smtClean="0">
                <a:solidFill>
                  <a:schemeClr val="bg1"/>
                </a:solidFill>
              </a:rPr>
              <a:t> Mendoza Cota, Jorge Eduardo. Productividad del trabajo en la industria maquiladora del norte de México: un análisis de convergencia </a:t>
            </a:r>
            <a:r>
              <a:rPr lang="es-ES" dirty="0" err="1" smtClean="0">
                <a:solidFill>
                  <a:schemeClr val="bg1"/>
                </a:solidFill>
              </a:rPr>
              <a:t>EconoQuantum</a:t>
            </a:r>
            <a:r>
              <a:rPr lang="es-ES" dirty="0" smtClean="0">
                <a:solidFill>
                  <a:schemeClr val="bg1"/>
                </a:solidFill>
              </a:rPr>
              <a:t> [en línea] 2004, 1 (Sin mes) : [fecha de consulta: 18 de junio de 2011] Disponible en: </a:t>
            </a:r>
            <a:r>
              <a:rPr lang="es-ES" dirty="0" smtClean="0">
                <a:solidFill>
                  <a:schemeClr val="bg1"/>
                </a:solidFill>
                <a:hlinkClick r:id="rId4"/>
              </a:rPr>
              <a:t>&lt;http://redalyc.uaemex.mx/src/inicio/ArtPdfRed.jsp?iCve=125015196004&gt;</a:t>
            </a:r>
            <a:r>
              <a:rPr lang="es-ES" dirty="0" smtClean="0">
                <a:solidFill>
                  <a:schemeClr val="bg1"/>
                </a:solidFill>
              </a:rPr>
              <a:t> ISSN 1870-6622</a:t>
            </a:r>
          </a:p>
          <a:p>
            <a:pPr>
              <a:buFont typeface="Arial" pitchFamily="34" charset="0"/>
              <a:buChar char="•"/>
            </a:pPr>
            <a:endParaRPr lang="es-ES" dirty="0" smtClean="0">
              <a:solidFill>
                <a:schemeClr val="bg1"/>
              </a:solidFill>
            </a:endParaRPr>
          </a:p>
          <a:p>
            <a:pPr>
              <a:buFont typeface="Arial" pitchFamily="34" charset="0"/>
              <a:buChar char="•"/>
            </a:pPr>
            <a:r>
              <a:rPr lang="es-ES" dirty="0" smtClean="0">
                <a:solidFill>
                  <a:schemeClr val="bg1"/>
                </a:solidFill>
              </a:rPr>
              <a:t>Acevedo Fernández E. PIB potencial y productividad total de los factores. Recesiones y expansiones en México. Economía mexicana NUEVA ÉPOCA2009; XVIII175-219 , pp. 175-219</a:t>
            </a:r>
          </a:p>
          <a:p>
            <a:r>
              <a:rPr lang="es-ES" dirty="0" smtClean="0">
                <a:solidFill>
                  <a:schemeClr val="bg1"/>
                </a:solidFill>
              </a:rPr>
              <a:t>Centro de Investigación y Docencia Económicas, A.C.</a:t>
            </a:r>
          </a:p>
          <a:p>
            <a:r>
              <a:rPr lang="es-ES" dirty="0" smtClean="0">
                <a:solidFill>
                  <a:schemeClr val="bg1"/>
                </a:solidFill>
              </a:rPr>
              <a:t>México. Disponible en: </a:t>
            </a:r>
            <a:r>
              <a:rPr lang="es-ES" dirty="0" smtClean="0">
                <a:solidFill>
                  <a:schemeClr val="bg1"/>
                </a:solidFill>
                <a:hlinkClick r:id="rId5"/>
              </a:rPr>
              <a:t>http://redalyc.uaemex.mx/src/inicio/ArtPdfRed.jsp?iCve=32312000002</a:t>
            </a:r>
            <a:r>
              <a:rPr lang="es-ES" dirty="0" smtClean="0">
                <a:solidFill>
                  <a:schemeClr val="bg1"/>
                </a:solidFill>
              </a:rPr>
              <a:t>. Consultado el 12 de abril de 2011. </a:t>
            </a:r>
          </a:p>
          <a:p>
            <a:pPr algn="just">
              <a:buFont typeface="Arial" pitchFamily="34" charset="0"/>
              <a:buChar char="•"/>
            </a:pPr>
            <a:r>
              <a:rPr lang="es-ES" dirty="0" smtClean="0">
                <a:solidFill>
                  <a:schemeClr val="bg1"/>
                </a:solidFill>
              </a:rPr>
              <a:t>Romero, José </a:t>
            </a:r>
            <a:r>
              <a:rPr lang="es-ES" dirty="0" err="1" smtClean="0">
                <a:solidFill>
                  <a:schemeClr val="bg1"/>
                </a:solidFill>
              </a:rPr>
              <a:t>Puyana</a:t>
            </a:r>
            <a:r>
              <a:rPr lang="es-ES" dirty="0" smtClean="0">
                <a:solidFill>
                  <a:schemeClr val="bg1"/>
                </a:solidFill>
              </a:rPr>
              <a:t>, Alicia, </a:t>
            </a:r>
            <a:r>
              <a:rPr lang="es-ES" dirty="0" err="1" smtClean="0">
                <a:solidFill>
                  <a:schemeClr val="bg1"/>
                </a:solidFill>
              </a:rPr>
              <a:t>Dieck</a:t>
            </a:r>
            <a:r>
              <a:rPr lang="es-ES" dirty="0" smtClean="0">
                <a:solidFill>
                  <a:schemeClr val="bg1"/>
                </a:solidFill>
              </a:rPr>
              <a:t>, Lourdes. Apertura comercial, productividad, competitividad e ingreso: la experiencia mexicana de 1980 a 2000Investigación Económica [en línea] 2005, LXIV (abril-junio) : [fecha de consulta: 12 de mayo de 2011] Disponible en: </a:t>
            </a:r>
            <a:r>
              <a:rPr lang="es-ES" dirty="0" smtClean="0">
                <a:solidFill>
                  <a:schemeClr val="bg1"/>
                </a:solidFill>
                <a:hlinkClick r:id="rId6"/>
              </a:rPr>
              <a:t>&lt;http://redalyc.uaemex.mx/redalyc/src/inicio/ArtPdfRed.jsp?iCve=60125203&gt;</a:t>
            </a:r>
            <a:r>
              <a:rPr lang="es-ES" dirty="0" smtClean="0">
                <a:solidFill>
                  <a:schemeClr val="bg1"/>
                </a:solidFill>
              </a:rPr>
              <a:t> </a:t>
            </a:r>
          </a:p>
          <a:p>
            <a:pPr>
              <a:buFont typeface="Arial" pitchFamily="34" charset="0"/>
              <a:buChar char="•"/>
            </a:pPr>
            <a:r>
              <a:rPr lang="es-ES" dirty="0" err="1" smtClean="0">
                <a:solidFill>
                  <a:schemeClr val="bg1"/>
                </a:solidFill>
              </a:rPr>
              <a:t>Lugones</a:t>
            </a:r>
            <a:r>
              <a:rPr lang="es-ES" dirty="0" smtClean="0">
                <a:solidFill>
                  <a:schemeClr val="bg1"/>
                </a:solidFill>
              </a:rPr>
              <a:t>, G. Eduardo; </a:t>
            </a:r>
            <a:r>
              <a:rPr lang="es-ES" dirty="0" err="1" smtClean="0">
                <a:solidFill>
                  <a:schemeClr val="bg1"/>
                </a:solidFill>
              </a:rPr>
              <a:t>Gutti</a:t>
            </a:r>
            <a:r>
              <a:rPr lang="es-ES" dirty="0" smtClean="0">
                <a:solidFill>
                  <a:schemeClr val="bg1"/>
                </a:solidFill>
              </a:rPr>
              <a:t>, Patricia; Le </a:t>
            </a:r>
            <a:r>
              <a:rPr lang="es-ES" dirty="0" err="1" smtClean="0">
                <a:solidFill>
                  <a:schemeClr val="bg1"/>
                </a:solidFill>
              </a:rPr>
              <a:t>Clech</a:t>
            </a:r>
            <a:r>
              <a:rPr lang="es-ES" dirty="0" smtClean="0">
                <a:solidFill>
                  <a:schemeClr val="bg1"/>
                </a:solidFill>
              </a:rPr>
              <a:t>, Néstor; “Indicadores de capacidades tecnológicas en América Latina Estudios y perspectivas (CEPAL)”</a:t>
            </a:r>
          </a:p>
          <a:p>
            <a:r>
              <a:rPr lang="es-ES" dirty="0" smtClean="0">
                <a:solidFill>
                  <a:schemeClr val="bg1"/>
                </a:solidFill>
              </a:rPr>
              <a:t>Unidad de Comercio Internacional e Industria </a:t>
            </a:r>
          </a:p>
          <a:p>
            <a:r>
              <a:rPr lang="es-ES" dirty="0" smtClean="0">
                <a:solidFill>
                  <a:schemeClr val="bg1"/>
                </a:solidFill>
              </a:rPr>
              <a:t>México, D. F., octubre de 2007 </a:t>
            </a:r>
            <a:r>
              <a:rPr lang="es-ES" dirty="0" err="1" smtClean="0">
                <a:solidFill>
                  <a:schemeClr val="bg1"/>
                </a:solidFill>
              </a:rPr>
              <a:t>pp</a:t>
            </a:r>
            <a:r>
              <a:rPr lang="es-ES" dirty="0" smtClean="0">
                <a:solidFill>
                  <a:schemeClr val="bg1"/>
                </a:solidFill>
              </a:rPr>
              <a:t> 15-19 </a:t>
            </a:r>
          </a:p>
          <a:p>
            <a:pPr algn="just"/>
            <a:endParaRPr lang="es-ES" dirty="0" smtClean="0"/>
          </a:p>
          <a:p>
            <a:endParaRPr lang="es-ES" dirty="0" smtClean="0"/>
          </a:p>
        </p:txBody>
      </p:sp>
      <p:sp>
        <p:nvSpPr>
          <p:cNvPr id="4" name="3 Marcador de número de diapositiva"/>
          <p:cNvSpPr>
            <a:spLocks noGrp="1"/>
          </p:cNvSpPr>
          <p:nvPr>
            <p:ph type="sldNum" sz="quarter" idx="12"/>
          </p:nvPr>
        </p:nvSpPr>
        <p:spPr/>
        <p:txBody>
          <a:bodyPr/>
          <a:lstStyle/>
          <a:p>
            <a:fld id="{56775B0F-1492-4E11-BAB0-63C394165C07}" type="slidenum">
              <a:rPr lang="es-ES" smtClean="0"/>
              <a:pPr/>
              <a:t>31</a:t>
            </a:fld>
            <a:endParaRPr lang="es-ES"/>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4" descr="http://t0.gstatic.com/images?q=tbn:ANd9GcTGU_gaJTCbcCwsuPJrUAja0ClQxXwfLoCpErvuq5JB-PCIDuQS"/>
          <p:cNvPicPr>
            <a:picLocks noChangeAspect="1" noChangeArrowheads="1"/>
          </p:cNvPicPr>
          <p:nvPr/>
        </p:nvPicPr>
        <p:blipFill>
          <a:blip r:embed="rId3" cstate="print">
            <a:duotone>
              <a:schemeClr val="accent6">
                <a:shade val="45000"/>
                <a:satMod val="135000"/>
              </a:schemeClr>
              <a:prstClr val="white"/>
            </a:duotone>
          </a:blip>
          <a:srcRect/>
          <a:stretch>
            <a:fillRect/>
          </a:stretch>
        </p:blipFill>
        <p:spPr bwMode="auto">
          <a:xfrm>
            <a:off x="0" y="116633"/>
            <a:ext cx="9144000" cy="6624736"/>
          </a:xfrm>
          <a:prstGeom prst="rect">
            <a:avLst/>
          </a:prstGeom>
          <a:noFill/>
        </p:spPr>
      </p:pic>
      <p:graphicFrame>
        <p:nvGraphicFramePr>
          <p:cNvPr id="2" name="1 Diagrama"/>
          <p:cNvGraphicFramePr/>
          <p:nvPr/>
        </p:nvGraphicFramePr>
        <p:xfrm>
          <a:off x="755576" y="1124744"/>
          <a:ext cx="6096000" cy="406400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3" name="2 CuadroTexto"/>
          <p:cNvSpPr txBox="1"/>
          <p:nvPr/>
        </p:nvSpPr>
        <p:spPr>
          <a:xfrm>
            <a:off x="899592" y="332656"/>
            <a:ext cx="6480720" cy="461665"/>
          </a:xfrm>
          <a:prstGeom prst="rect">
            <a:avLst/>
          </a:prstGeom>
          <a:noFill/>
        </p:spPr>
        <p:txBody>
          <a:bodyPr wrap="square" rtlCol="0">
            <a:spAutoFit/>
          </a:bodyPr>
          <a:lstStyle/>
          <a:p>
            <a:r>
              <a:rPr lang="es-MX" sz="2400" b="1" dirty="0" smtClean="0">
                <a:solidFill>
                  <a:schemeClr val="bg1"/>
                </a:solidFill>
                <a:effectLst>
                  <a:outerShdw blurRad="38100" dist="38100" dir="2700000" algn="tl">
                    <a:srgbClr val="000000">
                      <a:alpha val="43137"/>
                    </a:srgbClr>
                  </a:outerShdw>
                </a:effectLst>
                <a:latin typeface="Arial" pitchFamily="34" charset="0"/>
                <a:cs typeface="Arial" pitchFamily="34" charset="0"/>
              </a:rPr>
              <a:t>DEFINICIÓN DE PRODUCTIVIDAD</a:t>
            </a:r>
            <a:endParaRPr lang="es-ES" sz="2400" b="1" dirty="0">
              <a:solidFill>
                <a:schemeClr val="bg1"/>
              </a:solidFill>
              <a:effectLst>
                <a:outerShdw blurRad="38100" dist="38100" dir="2700000" algn="tl">
                  <a:srgbClr val="000000">
                    <a:alpha val="43137"/>
                  </a:srgbClr>
                </a:outerShdw>
              </a:effectLst>
              <a:latin typeface="Arial" pitchFamily="34" charset="0"/>
              <a:cs typeface="Arial" pitchFamily="34" charset="0"/>
            </a:endParaRPr>
          </a:p>
        </p:txBody>
      </p:sp>
      <p:pic>
        <p:nvPicPr>
          <p:cNvPr id="4" name="Picture 2" descr="productividad"/>
          <p:cNvPicPr>
            <a:picLocks noChangeAspect="1" noChangeArrowheads="1"/>
          </p:cNvPicPr>
          <p:nvPr/>
        </p:nvPicPr>
        <p:blipFill>
          <a:blip r:embed="rId9" cstate="print"/>
          <a:stretch>
            <a:fillRect/>
          </a:stretch>
        </p:blipFill>
        <p:spPr bwMode="auto">
          <a:xfrm>
            <a:off x="6156176" y="3645024"/>
            <a:ext cx="2857500" cy="2686050"/>
          </a:xfrm>
          <a:prstGeom prst="ellipse">
            <a:avLst/>
          </a:prstGeom>
          <a:ln>
            <a:noFill/>
          </a:ln>
          <a:effectLst>
            <a:softEdge rad="112500"/>
          </a:effectLst>
        </p:spPr>
      </p:pic>
      <p:pic>
        <p:nvPicPr>
          <p:cNvPr id="5" name="Picture 3"/>
          <p:cNvPicPr>
            <a:picLocks noChangeAspect="1" noChangeArrowheads="1"/>
          </p:cNvPicPr>
          <p:nvPr/>
        </p:nvPicPr>
        <p:blipFill>
          <a:blip r:embed="rId10" cstate="print">
            <a:clrChange>
              <a:clrFrom>
                <a:srgbClr val="EAC37B"/>
              </a:clrFrom>
              <a:clrTo>
                <a:srgbClr val="EAC37B">
                  <a:alpha val="0"/>
                </a:srgbClr>
              </a:clrTo>
            </a:clrChange>
          </a:blip>
          <a:stretch>
            <a:fillRect/>
          </a:stretch>
        </p:blipFill>
        <p:spPr bwMode="auto">
          <a:xfrm>
            <a:off x="6732240" y="332656"/>
            <a:ext cx="2138971" cy="1619173"/>
          </a:xfrm>
          <a:prstGeom prst="rect">
            <a:avLst/>
          </a:prstGeom>
          <a:noFill/>
          <a:ln>
            <a:noFill/>
          </a:ln>
        </p:spPr>
      </p:pic>
      <p:sp>
        <p:nvSpPr>
          <p:cNvPr id="7" name="6 Marcador de número de diapositiva"/>
          <p:cNvSpPr>
            <a:spLocks noGrp="1"/>
          </p:cNvSpPr>
          <p:nvPr>
            <p:ph type="sldNum" sz="quarter" idx="12"/>
          </p:nvPr>
        </p:nvSpPr>
        <p:spPr/>
        <p:txBody>
          <a:bodyPr/>
          <a:lstStyle/>
          <a:p>
            <a:fld id="{56775B0F-1492-4E11-BAB0-63C394165C07}" type="slidenum">
              <a:rPr lang="es-ES" smtClean="0"/>
              <a:pPr/>
              <a:t>4</a:t>
            </a:fld>
            <a:endParaRPr lang="es-ES"/>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4" descr="http://t0.gstatic.com/images?q=tbn:ANd9GcTGU_gaJTCbcCwsuPJrUAja0ClQxXwfLoCpErvuq5JB-PCIDuQS"/>
          <p:cNvPicPr>
            <a:picLocks noChangeAspect="1" noChangeArrowheads="1"/>
          </p:cNvPicPr>
          <p:nvPr/>
        </p:nvPicPr>
        <p:blipFill>
          <a:blip r:embed="rId3" cstate="print">
            <a:duotone>
              <a:schemeClr val="accent6">
                <a:shade val="45000"/>
                <a:satMod val="135000"/>
              </a:schemeClr>
              <a:prstClr val="white"/>
            </a:duotone>
          </a:blip>
          <a:srcRect/>
          <a:stretch>
            <a:fillRect/>
          </a:stretch>
        </p:blipFill>
        <p:spPr bwMode="auto">
          <a:xfrm>
            <a:off x="0" y="233264"/>
            <a:ext cx="9144000" cy="6624736"/>
          </a:xfrm>
          <a:prstGeom prst="rect">
            <a:avLst/>
          </a:prstGeom>
          <a:noFill/>
        </p:spPr>
      </p:pic>
      <p:graphicFrame>
        <p:nvGraphicFramePr>
          <p:cNvPr id="5" name="4 Diagrama"/>
          <p:cNvGraphicFramePr/>
          <p:nvPr/>
        </p:nvGraphicFramePr>
        <p:xfrm>
          <a:off x="1524000" y="1196752"/>
          <a:ext cx="6288360" cy="4264248"/>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3" name="2 Marcador de número de diapositiva"/>
          <p:cNvSpPr>
            <a:spLocks noGrp="1"/>
          </p:cNvSpPr>
          <p:nvPr>
            <p:ph type="sldNum" sz="quarter" idx="12"/>
          </p:nvPr>
        </p:nvSpPr>
        <p:spPr/>
        <p:txBody>
          <a:bodyPr/>
          <a:lstStyle/>
          <a:p>
            <a:fld id="{56775B0F-1492-4E11-BAB0-63C394165C07}" type="slidenum">
              <a:rPr lang="es-ES" smtClean="0"/>
              <a:pPr/>
              <a:t>5</a:t>
            </a:fld>
            <a:endParaRPr lang="es-ES"/>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 descr="http://t0.gstatic.com/images?q=tbn:ANd9GcTGU_gaJTCbcCwsuPJrUAja0ClQxXwfLoCpErvuq5JB-PCIDuQS"/>
          <p:cNvPicPr>
            <a:picLocks noChangeAspect="1" noChangeArrowheads="1"/>
          </p:cNvPicPr>
          <p:nvPr/>
        </p:nvPicPr>
        <p:blipFill>
          <a:blip r:embed="rId3" cstate="print">
            <a:duotone>
              <a:schemeClr val="accent6">
                <a:shade val="45000"/>
                <a:satMod val="135000"/>
              </a:schemeClr>
              <a:prstClr val="white"/>
            </a:duotone>
          </a:blip>
          <a:srcRect/>
          <a:stretch>
            <a:fillRect/>
          </a:stretch>
        </p:blipFill>
        <p:spPr bwMode="auto">
          <a:xfrm>
            <a:off x="0" y="116633"/>
            <a:ext cx="9144000" cy="6624736"/>
          </a:xfrm>
          <a:prstGeom prst="rect">
            <a:avLst/>
          </a:prstGeom>
          <a:noFill/>
        </p:spPr>
      </p:pic>
      <p:sp>
        <p:nvSpPr>
          <p:cNvPr id="2" name="1 Rectángulo"/>
          <p:cNvSpPr/>
          <p:nvPr/>
        </p:nvSpPr>
        <p:spPr>
          <a:xfrm>
            <a:off x="0" y="260648"/>
            <a:ext cx="9008941" cy="584775"/>
          </a:xfrm>
          <a:prstGeom prst="rect">
            <a:avLst/>
          </a:prstGeom>
        </p:spPr>
        <p:txBody>
          <a:bodyPr wrap="none">
            <a:spAutoFit/>
          </a:bodyPr>
          <a:lstStyle/>
          <a:p>
            <a:pPr lvl="0"/>
            <a:r>
              <a:rPr lang="es-ES" sz="3200" dirty="0" smtClean="0">
                <a:solidFill>
                  <a:schemeClr val="bg1"/>
                </a:solidFill>
                <a:latin typeface="Arial" pitchFamily="34" charset="0"/>
                <a:cs typeface="Arial" pitchFamily="34" charset="0"/>
              </a:rPr>
              <a:t>EVOLUCIÓN DEL TÉRMINO </a:t>
            </a:r>
            <a:r>
              <a:rPr lang="es-ES" sz="3200" dirty="0" smtClean="0">
                <a:latin typeface="Arial" pitchFamily="34" charset="0"/>
                <a:cs typeface="Arial" pitchFamily="34" charset="0"/>
              </a:rPr>
              <a:t>PRODUCTIVIDAD</a:t>
            </a:r>
            <a:endParaRPr lang="es-ES" sz="3200" dirty="0">
              <a:latin typeface="Arial" pitchFamily="34" charset="0"/>
              <a:cs typeface="Arial" pitchFamily="34" charset="0"/>
            </a:endParaRPr>
          </a:p>
        </p:txBody>
      </p:sp>
      <p:graphicFrame>
        <p:nvGraphicFramePr>
          <p:cNvPr id="3" name="2 Diagrama"/>
          <p:cNvGraphicFramePr/>
          <p:nvPr/>
        </p:nvGraphicFramePr>
        <p:xfrm>
          <a:off x="1524000" y="1397000"/>
          <a:ext cx="6096000" cy="406400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5" name="4 Marcador de número de diapositiva"/>
          <p:cNvSpPr>
            <a:spLocks noGrp="1"/>
          </p:cNvSpPr>
          <p:nvPr>
            <p:ph type="sldNum" sz="quarter" idx="12"/>
          </p:nvPr>
        </p:nvSpPr>
        <p:spPr/>
        <p:txBody>
          <a:bodyPr/>
          <a:lstStyle/>
          <a:p>
            <a:fld id="{56775B0F-1492-4E11-BAB0-63C394165C07}" type="slidenum">
              <a:rPr lang="es-ES" smtClean="0"/>
              <a:pPr/>
              <a:t>6</a:t>
            </a:fld>
            <a:endParaRPr lang="es-ES"/>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4" descr="http://t0.gstatic.com/images?q=tbn:ANd9GcTGU_gaJTCbcCwsuPJrUAja0ClQxXwfLoCpErvuq5JB-PCIDuQS"/>
          <p:cNvPicPr>
            <a:picLocks noChangeAspect="1" noChangeArrowheads="1"/>
          </p:cNvPicPr>
          <p:nvPr/>
        </p:nvPicPr>
        <p:blipFill>
          <a:blip r:embed="rId3" cstate="print">
            <a:duotone>
              <a:schemeClr val="accent6">
                <a:shade val="45000"/>
                <a:satMod val="135000"/>
              </a:schemeClr>
              <a:prstClr val="white"/>
            </a:duotone>
          </a:blip>
          <a:srcRect/>
          <a:stretch>
            <a:fillRect/>
          </a:stretch>
        </p:blipFill>
        <p:spPr bwMode="auto">
          <a:xfrm>
            <a:off x="0" y="116633"/>
            <a:ext cx="9144000" cy="6624736"/>
          </a:xfrm>
          <a:prstGeom prst="rect">
            <a:avLst/>
          </a:prstGeom>
          <a:noFill/>
        </p:spPr>
      </p:pic>
      <p:sp>
        <p:nvSpPr>
          <p:cNvPr id="4" name="3 CuadroTexto"/>
          <p:cNvSpPr txBox="1"/>
          <p:nvPr/>
        </p:nvSpPr>
        <p:spPr>
          <a:xfrm>
            <a:off x="467544" y="908720"/>
            <a:ext cx="6264696" cy="461665"/>
          </a:xfrm>
          <a:prstGeom prst="rect">
            <a:avLst/>
          </a:prstGeom>
          <a:noFill/>
        </p:spPr>
        <p:txBody>
          <a:bodyPr wrap="square" rtlCol="0">
            <a:spAutoFit/>
          </a:bodyPr>
          <a:lstStyle/>
          <a:p>
            <a:r>
              <a:rPr lang="es-MX" sz="2400" b="1" dirty="0" smtClean="0">
                <a:solidFill>
                  <a:schemeClr val="bg2"/>
                </a:solidFill>
                <a:effectLst>
                  <a:outerShdw blurRad="38100" dist="38100" dir="2700000" algn="tl">
                    <a:srgbClr val="000000">
                      <a:alpha val="43137"/>
                    </a:srgbClr>
                  </a:outerShdw>
                </a:effectLst>
                <a:latin typeface="Arial" pitchFamily="34" charset="0"/>
                <a:cs typeface="Arial" pitchFamily="34" charset="0"/>
              </a:rPr>
              <a:t>IMPORTANCIA DE LA PRODUCTIVIDAD</a:t>
            </a:r>
            <a:endParaRPr lang="es-ES" sz="2400" b="1" dirty="0">
              <a:solidFill>
                <a:schemeClr val="bg2"/>
              </a:solidFill>
              <a:effectLst>
                <a:outerShdw blurRad="38100" dist="38100" dir="2700000" algn="tl">
                  <a:srgbClr val="000000">
                    <a:alpha val="43137"/>
                  </a:srgbClr>
                </a:outerShdw>
              </a:effectLst>
              <a:latin typeface="Arial" pitchFamily="34" charset="0"/>
              <a:cs typeface="Arial" pitchFamily="34" charset="0"/>
            </a:endParaRPr>
          </a:p>
        </p:txBody>
      </p:sp>
      <p:graphicFrame>
        <p:nvGraphicFramePr>
          <p:cNvPr id="7" name="6 Diagrama"/>
          <p:cNvGraphicFramePr/>
          <p:nvPr/>
        </p:nvGraphicFramePr>
        <p:xfrm>
          <a:off x="1524000" y="1397000"/>
          <a:ext cx="6096000" cy="406400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pic>
        <p:nvPicPr>
          <p:cNvPr id="8" name="Picture 8" descr="http://t3.gstatic.com/images?q=tbn:ANd9GcQi018oRrS3_JXlQC9LZV04YUaHqIU_H_FJwX18iS5t-ieFWv4F0w"/>
          <p:cNvPicPr>
            <a:picLocks noChangeAspect="1" noChangeArrowheads="1"/>
          </p:cNvPicPr>
          <p:nvPr/>
        </p:nvPicPr>
        <p:blipFill>
          <a:blip r:embed="rId9" cstate="print"/>
          <a:stretch>
            <a:fillRect/>
          </a:stretch>
        </p:blipFill>
        <p:spPr bwMode="auto">
          <a:xfrm>
            <a:off x="755576" y="1628800"/>
            <a:ext cx="2664296" cy="1872208"/>
          </a:xfrm>
          <a:prstGeom prst="rect">
            <a:avLst/>
          </a:prstGeom>
          <a:noFill/>
          <a:ln>
            <a:noFill/>
          </a:ln>
        </p:spPr>
      </p:pic>
      <p:sp>
        <p:nvSpPr>
          <p:cNvPr id="2" name="1 Marcador de número de diapositiva"/>
          <p:cNvSpPr>
            <a:spLocks noGrp="1"/>
          </p:cNvSpPr>
          <p:nvPr>
            <p:ph type="sldNum" sz="quarter" idx="12"/>
          </p:nvPr>
        </p:nvSpPr>
        <p:spPr/>
        <p:txBody>
          <a:bodyPr/>
          <a:lstStyle/>
          <a:p>
            <a:fld id="{56775B0F-1492-4E11-BAB0-63C394165C07}" type="slidenum">
              <a:rPr lang="es-ES" smtClean="0"/>
              <a:pPr/>
              <a:t>7</a:t>
            </a:fld>
            <a:endParaRPr lang="es-ES"/>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4" descr="http://t0.gstatic.com/images?q=tbn:ANd9GcTGU_gaJTCbcCwsuPJrUAja0ClQxXwfLoCpErvuq5JB-PCIDuQS"/>
          <p:cNvPicPr>
            <a:picLocks noChangeAspect="1" noChangeArrowheads="1"/>
          </p:cNvPicPr>
          <p:nvPr/>
        </p:nvPicPr>
        <p:blipFill>
          <a:blip r:embed="rId3" cstate="print">
            <a:duotone>
              <a:schemeClr val="accent6">
                <a:shade val="45000"/>
                <a:satMod val="135000"/>
              </a:schemeClr>
              <a:prstClr val="white"/>
            </a:duotone>
          </a:blip>
          <a:srcRect/>
          <a:stretch>
            <a:fillRect/>
          </a:stretch>
        </p:blipFill>
        <p:spPr bwMode="auto">
          <a:xfrm>
            <a:off x="0" y="116633"/>
            <a:ext cx="9144000" cy="6624736"/>
          </a:xfrm>
          <a:prstGeom prst="rect">
            <a:avLst/>
          </a:prstGeom>
          <a:noFill/>
        </p:spPr>
      </p:pic>
      <p:graphicFrame>
        <p:nvGraphicFramePr>
          <p:cNvPr id="4" name="3 Diagrama"/>
          <p:cNvGraphicFramePr/>
          <p:nvPr/>
        </p:nvGraphicFramePr>
        <p:xfrm>
          <a:off x="1043608" y="692696"/>
          <a:ext cx="7128792" cy="4768304"/>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pic>
        <p:nvPicPr>
          <p:cNvPr id="2050" name="Picture 2" descr="http://t3.gstatic.com/images?q=tbn:ANd9GcTyjaCqqy-4GfJQIfnkdM9qyNdU41qzSuGLd5AwiR5m3-aVldXz"/>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779152" y="836712"/>
            <a:ext cx="2516548" cy="2134941"/>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http://t2.gstatic.com/images?q=tbn:ANd9GcTaOyzT3WLFUg8A1tkvMiISOyK0KNSqmBW9AkhyfWok2rSH-w6SWA"/>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6588224" y="2780928"/>
            <a:ext cx="1982124" cy="2774974"/>
          </a:xfrm>
          <a:prstGeom prst="ellipse">
            <a:avLst/>
          </a:prstGeom>
          <a:ln>
            <a:noFill/>
          </a:ln>
          <a:effectLst>
            <a:softEdge rad="112500"/>
          </a:effectLst>
          <a:extLst>
            <a:ext uri="{909E8E84-426E-40DD-AFC4-6F175D3DCCD1}">
              <a14:hiddenFill xmlns:a14="http://schemas.microsoft.com/office/drawing/2010/main">
                <a:solidFill>
                  <a:srgbClr val="FFFFFF"/>
                </a:solidFill>
              </a14:hiddenFill>
            </a:ext>
          </a:extLst>
        </p:spPr>
      </p:pic>
      <p:sp>
        <p:nvSpPr>
          <p:cNvPr id="2" name="1 Marcador de número de diapositiva"/>
          <p:cNvSpPr>
            <a:spLocks noGrp="1"/>
          </p:cNvSpPr>
          <p:nvPr>
            <p:ph type="sldNum" sz="quarter" idx="12"/>
          </p:nvPr>
        </p:nvSpPr>
        <p:spPr/>
        <p:txBody>
          <a:bodyPr/>
          <a:lstStyle/>
          <a:p>
            <a:fld id="{56775B0F-1492-4E11-BAB0-63C394165C07}" type="slidenum">
              <a:rPr lang="es-ES" smtClean="0"/>
              <a:pPr/>
              <a:t>8</a:t>
            </a:fld>
            <a:endParaRPr lang="es-ES"/>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4" descr="http://t0.gstatic.com/images?q=tbn:ANd9GcTGU_gaJTCbcCwsuPJrUAja0ClQxXwfLoCpErvuq5JB-PCIDuQS"/>
          <p:cNvPicPr>
            <a:picLocks noChangeAspect="1" noChangeArrowheads="1"/>
          </p:cNvPicPr>
          <p:nvPr/>
        </p:nvPicPr>
        <p:blipFill>
          <a:blip r:embed="rId3" cstate="print">
            <a:duotone>
              <a:schemeClr val="accent6">
                <a:shade val="45000"/>
                <a:satMod val="135000"/>
              </a:schemeClr>
              <a:prstClr val="white"/>
            </a:duotone>
          </a:blip>
          <a:srcRect/>
          <a:stretch>
            <a:fillRect/>
          </a:stretch>
        </p:blipFill>
        <p:spPr bwMode="auto">
          <a:xfrm>
            <a:off x="0" y="116633"/>
            <a:ext cx="9144000" cy="6624736"/>
          </a:xfrm>
          <a:prstGeom prst="rect">
            <a:avLst/>
          </a:prstGeom>
          <a:noFill/>
        </p:spPr>
      </p:pic>
      <p:graphicFrame>
        <p:nvGraphicFramePr>
          <p:cNvPr id="2" name="1 Diagrama"/>
          <p:cNvGraphicFramePr/>
          <p:nvPr/>
        </p:nvGraphicFramePr>
        <p:xfrm>
          <a:off x="683568" y="476672"/>
          <a:ext cx="8136904" cy="576064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4" name="3 Marcador de número de diapositiva"/>
          <p:cNvSpPr>
            <a:spLocks noGrp="1"/>
          </p:cNvSpPr>
          <p:nvPr>
            <p:ph type="sldNum" sz="quarter" idx="12"/>
          </p:nvPr>
        </p:nvSpPr>
        <p:spPr/>
        <p:txBody>
          <a:bodyPr/>
          <a:lstStyle/>
          <a:p>
            <a:fld id="{56775B0F-1492-4E11-BAB0-63C394165C07}" type="slidenum">
              <a:rPr lang="es-ES" smtClean="0"/>
              <a:pPr/>
              <a:t>9</a:t>
            </a:fld>
            <a:endParaRPr lang="es-ES"/>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1274</TotalTime>
  <Words>3263</Words>
  <Application>Microsoft Office PowerPoint</Application>
  <PresentationFormat>Presentación en pantalla (4:3)</PresentationFormat>
  <Paragraphs>337</Paragraphs>
  <Slides>31</Slides>
  <Notes>31</Notes>
  <HiddenSlides>0</HiddenSlides>
  <MMClips>0</MMClips>
  <ScaleCrop>false</ScaleCrop>
  <HeadingPairs>
    <vt:vector size="4" baseType="variant">
      <vt:variant>
        <vt:lpstr>Tema</vt:lpstr>
      </vt:variant>
      <vt:variant>
        <vt:i4>1</vt:i4>
      </vt:variant>
      <vt:variant>
        <vt:lpstr>Títulos de diapositiva</vt:lpstr>
      </vt:variant>
      <vt:variant>
        <vt:i4>31</vt:i4>
      </vt:variant>
    </vt:vector>
  </HeadingPairs>
  <TitlesOfParts>
    <vt:vector size="32" baseType="lpstr">
      <vt:lpstr>Tema de Office</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VIRI</dc:creator>
  <cp:lastModifiedBy>TCP-OSCAR</cp:lastModifiedBy>
  <cp:revision>114</cp:revision>
  <dcterms:created xsi:type="dcterms:W3CDTF">2011-08-08T03:09:00Z</dcterms:created>
  <dcterms:modified xsi:type="dcterms:W3CDTF">2015-09-23T17:05:47Z</dcterms:modified>
</cp:coreProperties>
</file>