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3.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4.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5.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 id="2147483744" r:id="rId3"/>
    <p:sldMasterId id="2147483756" r:id="rId4"/>
    <p:sldMasterId id="2147483768" r:id="rId5"/>
    <p:sldMasterId id="2147483780" r:id="rId6"/>
    <p:sldMasterId id="2147483792" r:id="rId7"/>
    <p:sldMasterId id="2147483804" r:id="rId8"/>
    <p:sldMasterId id="2147483816" r:id="rId9"/>
    <p:sldMasterId id="2147483900" r:id="rId10"/>
    <p:sldMasterId id="2147483936" r:id="rId11"/>
    <p:sldMasterId id="2147483960" r:id="rId12"/>
    <p:sldMasterId id="2147484008" r:id="rId13"/>
    <p:sldMasterId id="2147484020" r:id="rId14"/>
    <p:sldMasterId id="2147484044" r:id="rId15"/>
    <p:sldMasterId id="2147484056" r:id="rId16"/>
  </p:sldMasterIdLst>
  <p:notesMasterIdLst>
    <p:notesMasterId r:id="rId61"/>
  </p:notesMasterIdLst>
  <p:sldIdLst>
    <p:sldId id="496" r:id="rId17"/>
    <p:sldId id="667" r:id="rId18"/>
    <p:sldId id="594" r:id="rId19"/>
    <p:sldId id="605" r:id="rId20"/>
    <p:sldId id="606" r:id="rId21"/>
    <p:sldId id="608" r:id="rId22"/>
    <p:sldId id="610" r:id="rId23"/>
    <p:sldId id="612" r:id="rId24"/>
    <p:sldId id="613" r:id="rId25"/>
    <p:sldId id="614" r:id="rId26"/>
    <p:sldId id="601" r:id="rId27"/>
    <p:sldId id="555" r:id="rId28"/>
    <p:sldId id="576" r:id="rId29"/>
    <p:sldId id="577" r:id="rId30"/>
    <p:sldId id="580" r:id="rId31"/>
    <p:sldId id="581" r:id="rId32"/>
    <p:sldId id="615" r:id="rId33"/>
    <p:sldId id="616" r:id="rId34"/>
    <p:sldId id="617" r:id="rId35"/>
    <p:sldId id="618" r:id="rId36"/>
    <p:sldId id="619" r:id="rId37"/>
    <p:sldId id="620" r:id="rId38"/>
    <p:sldId id="585" r:id="rId39"/>
    <p:sldId id="584" r:id="rId40"/>
    <p:sldId id="588" r:id="rId41"/>
    <p:sldId id="589" r:id="rId42"/>
    <p:sldId id="582" r:id="rId43"/>
    <p:sldId id="569" r:id="rId44"/>
    <p:sldId id="590" r:id="rId45"/>
    <p:sldId id="591" r:id="rId46"/>
    <p:sldId id="592" r:id="rId47"/>
    <p:sldId id="593" r:id="rId48"/>
    <p:sldId id="658" r:id="rId49"/>
    <p:sldId id="659" r:id="rId50"/>
    <p:sldId id="640" r:id="rId51"/>
    <p:sldId id="641" r:id="rId52"/>
    <p:sldId id="642" r:id="rId53"/>
    <p:sldId id="646" r:id="rId54"/>
    <p:sldId id="650" r:id="rId55"/>
    <p:sldId id="651" r:id="rId56"/>
    <p:sldId id="652" r:id="rId57"/>
    <p:sldId id="653" r:id="rId58"/>
    <p:sldId id="654" r:id="rId59"/>
    <p:sldId id="655"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92892EED-7AF5-4469-A07B-1C972CA0B022}">
          <p14:sldIdLst>
            <p14:sldId id="496"/>
            <p14:sldId id="667"/>
            <p14:sldId id="594"/>
            <p14:sldId id="605"/>
            <p14:sldId id="606"/>
            <p14:sldId id="608"/>
            <p14:sldId id="610"/>
            <p14:sldId id="612"/>
            <p14:sldId id="613"/>
            <p14:sldId id="614"/>
            <p14:sldId id="601"/>
            <p14:sldId id="555"/>
            <p14:sldId id="576"/>
            <p14:sldId id="577"/>
            <p14:sldId id="580"/>
            <p14:sldId id="581"/>
            <p14:sldId id="615"/>
            <p14:sldId id="616"/>
            <p14:sldId id="617"/>
            <p14:sldId id="618"/>
            <p14:sldId id="619"/>
            <p14:sldId id="620"/>
            <p14:sldId id="585"/>
            <p14:sldId id="584"/>
            <p14:sldId id="588"/>
            <p14:sldId id="589"/>
            <p14:sldId id="582"/>
            <p14:sldId id="569"/>
            <p14:sldId id="590"/>
            <p14:sldId id="591"/>
            <p14:sldId id="592"/>
            <p14:sldId id="593"/>
            <p14:sldId id="658"/>
          </p14:sldIdLst>
        </p14:section>
        <p14:section name="Sección sin título" id="{D050E267-5540-4ED1-876A-816F435521C6}">
          <p14:sldIdLst>
            <p14:sldId id="659"/>
            <p14:sldId id="640"/>
            <p14:sldId id="641"/>
            <p14:sldId id="642"/>
            <p14:sldId id="646"/>
            <p14:sldId id="650"/>
            <p14:sldId id="651"/>
            <p14:sldId id="652"/>
            <p14:sldId id="653"/>
            <p14:sldId id="654"/>
            <p14:sldId id="655"/>
          </p14:sldIdLst>
        </p14:section>
      </p14:sectionLst>
    </p:ext>
    <p:ext uri="{EFAFB233-063F-42B5-8137-9DF3F51BA10A}">
      <p15:sldGuideLst xmlns="" xmlns:p15="http://schemas.microsoft.com/office/powerpoint/2012/main">
        <p15:guide id="1" orient="horz" pos="2115"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747D1"/>
    <a:srgbClr val="CFEB27"/>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83303" autoAdjust="0"/>
  </p:normalViewPr>
  <p:slideViewPr>
    <p:cSldViewPr>
      <p:cViewPr>
        <p:scale>
          <a:sx n="52" d="100"/>
          <a:sy n="52" d="100"/>
        </p:scale>
        <p:origin x="-3240" y="-978"/>
      </p:cViewPr>
      <p:guideLst>
        <p:guide orient="horz" pos="2115"/>
        <p:guide pos="2880"/>
      </p:guideLst>
    </p:cSldViewPr>
  </p:slideViewPr>
  <p:notesTextViewPr>
    <p:cViewPr>
      <p:scale>
        <a:sx n="75" d="100"/>
        <a:sy n="75"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slide" Target="slides/slide31.xml"/><Relationship Id="rId50" Type="http://schemas.openxmlformats.org/officeDocument/2006/relationships/slide" Target="slides/slide34.xml"/><Relationship Id="rId55" Type="http://schemas.openxmlformats.org/officeDocument/2006/relationships/slide" Target="slides/slide39.xml"/><Relationship Id="rId63"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4.xml"/><Relationship Id="rId29" Type="http://schemas.openxmlformats.org/officeDocument/2006/relationships/slide" Target="slides/slide13.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3" Type="http://schemas.openxmlformats.org/officeDocument/2006/relationships/slide" Target="slides/slide37.xml"/><Relationship Id="rId58" Type="http://schemas.openxmlformats.org/officeDocument/2006/relationships/slide" Target="slides/slide42.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61"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3.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slide" Target="slides/slide44.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slide" Target="slides/slide32.xml"/><Relationship Id="rId56" Type="http://schemas.openxmlformats.org/officeDocument/2006/relationships/slide" Target="slides/slide40.xml"/><Relationship Id="rId64"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35.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slide" Target="slides/slide43.xml"/></Relationships>
</file>

<file path=ppt/diagrams/_rels/data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image" Target="../media/image21.jpg"/></Relationships>
</file>

<file path=ppt/diagrams/_rels/data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image" Target="../media/image24.jpg"/></Relationships>
</file>

<file path=ppt/diagrams/_rels/data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png"/></Relationships>
</file>

<file path=ppt/diagrams/_rels/data1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image" Target="../media/image30.jpg"/><Relationship Id="rId4" Type="http://schemas.openxmlformats.org/officeDocument/2006/relationships/image" Target="../media/image33.jpg"/></Relationships>
</file>

<file path=ppt/diagrams/_rels/data1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image" Target="../media/image34.png"/><Relationship Id="rId4" Type="http://schemas.openxmlformats.org/officeDocument/2006/relationships/image" Target="../media/image37.jpg"/></Relationships>
</file>

<file path=ppt/diagrams/_rels/data18.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image" Target="../media/image38.jpg"/></Relationships>
</file>

<file path=ppt/diagrams/_rels/data1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image" Target="../media/image41.jpg"/></Relationships>
</file>

<file path=ppt/diagrams/_rels/data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image" Target="../media/image5.jpg"/></Relationships>
</file>

<file path=ppt/diagrams/_rels/data26.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image" Target="../media/image44.jpg"/></Relationships>
</file>

<file path=ppt/diagrams/_rels/data27.xml.rels><?xml version="1.0" encoding="UTF-8" standalone="yes"?>
<Relationships xmlns="http://schemas.openxmlformats.org/package/2006/relationships"><Relationship Id="rId1" Type="http://schemas.openxmlformats.org/officeDocument/2006/relationships/image" Target="../media/image46.jpg"/></Relationships>
</file>

<file path=ppt/diagrams/_rels/data28.xml.rels><?xml version="1.0" encoding="UTF-8" standalone="yes"?>
<Relationships xmlns="http://schemas.openxmlformats.org/package/2006/relationships"><Relationship Id="rId1" Type="http://schemas.openxmlformats.org/officeDocument/2006/relationships/image" Target="../media/image45.jpg"/></Relationships>
</file>

<file path=ppt/diagrams/_rels/data29.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image" Target="../media/image48.jpg"/></Relationships>
</file>

<file path=ppt/diagrams/_rels/data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jpg"/><Relationship Id="rId1" Type="http://schemas.openxmlformats.org/officeDocument/2006/relationships/image" Target="../media/image6.jpg"/></Relationships>
</file>

<file path=ppt/diagrams/_rels/data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jpg"/><Relationship Id="rId1" Type="http://schemas.openxmlformats.org/officeDocument/2006/relationships/image" Target="../media/image6.jpg"/></Relationships>
</file>

<file path=ppt/diagrams/_rels/data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image" Target="../media/image11.jpg"/></Relationships>
</file>

<file path=ppt/diagrams/_rels/data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ata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image" Target="../media/image15.jpg"/></Relationships>
</file>

<file path=ppt/diagrams/_rels/data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image" Target="../media/image18.jpg"/></Relationships>
</file>

<file path=ppt/diagrams/_rels/drawing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image" Target="../media/image21.jpg"/></Relationships>
</file>

<file path=ppt/diagrams/_rels/drawing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image" Target="../media/image24.jpg"/></Relationships>
</file>

<file path=ppt/diagrams/_rels/drawing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png"/></Relationships>
</file>

<file path=ppt/diagrams/_rels/drawing1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image" Target="../media/image30.jpg"/><Relationship Id="rId4" Type="http://schemas.openxmlformats.org/officeDocument/2006/relationships/image" Target="../media/image33.jpg"/></Relationships>
</file>

<file path=ppt/diagrams/_rels/drawing1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image" Target="../media/image34.png"/><Relationship Id="rId4" Type="http://schemas.openxmlformats.org/officeDocument/2006/relationships/image" Target="../media/image37.jpg"/></Relationships>
</file>

<file path=ppt/diagrams/_rels/drawing18.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image" Target="../media/image38.jpg"/></Relationships>
</file>

<file path=ppt/diagrams/_rels/drawing1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image" Target="../media/image41.jpg"/></Relationships>
</file>

<file path=ppt/diagrams/_rels/drawing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image" Target="../media/image5.jpg"/></Relationships>
</file>

<file path=ppt/diagrams/_rels/drawing26.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image" Target="../media/image44.jpg"/></Relationships>
</file>

<file path=ppt/diagrams/_rels/drawing27.xml.rels><?xml version="1.0" encoding="UTF-8" standalone="yes"?>
<Relationships xmlns="http://schemas.openxmlformats.org/package/2006/relationships"><Relationship Id="rId1" Type="http://schemas.openxmlformats.org/officeDocument/2006/relationships/image" Target="../media/image46.jpg"/></Relationships>
</file>

<file path=ppt/diagrams/_rels/drawing28.xml.rels><?xml version="1.0" encoding="UTF-8" standalone="yes"?>
<Relationships xmlns="http://schemas.openxmlformats.org/package/2006/relationships"><Relationship Id="rId1" Type="http://schemas.openxmlformats.org/officeDocument/2006/relationships/image" Target="../media/image45.jpg"/></Relationships>
</file>

<file path=ppt/diagrams/_rels/drawing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jpg"/><Relationship Id="rId1" Type="http://schemas.openxmlformats.org/officeDocument/2006/relationships/image" Target="../media/image6.jpg"/></Relationships>
</file>

<file path=ppt/diagrams/_rels/drawing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jpg"/><Relationship Id="rId1" Type="http://schemas.openxmlformats.org/officeDocument/2006/relationships/image" Target="../media/image6.jpg"/></Relationships>
</file>

<file path=ppt/diagrams/_rels/drawing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image" Target="../media/image11.jpg"/></Relationships>
</file>

<file path=ppt/diagrams/_rels/drawing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rawing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image" Target="../media/image15.jpg"/></Relationships>
</file>

<file path=ppt/diagrams/_rels/drawing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image" Target="../media/image18.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441524-D293-4D40-A842-9CEB7658979F}"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s-MX"/>
        </a:p>
      </dgm:t>
    </dgm:pt>
    <dgm:pt modelId="{3DB813A6-6999-45DF-9897-D29C6857BF25}">
      <dgm:prSet phldrT="[Texto]" custT="1"/>
      <dgm:spPr>
        <a:solidFill>
          <a:schemeClr val="accent4">
            <a:lumMod val="40000"/>
            <a:lumOff val="60000"/>
          </a:schemeClr>
        </a:solidFill>
        <a:ln>
          <a:noFill/>
        </a:ln>
      </dgm:spPr>
      <dgm:t>
        <a:bodyPr/>
        <a:lstStyle/>
        <a:p>
          <a:r>
            <a:rPr lang="es-MX" sz="1800" b="0" baseline="0" dirty="0" smtClean="0"/>
            <a:t> </a:t>
          </a:r>
          <a:r>
            <a:rPr lang="es-MX" sz="1800" b="1" baseline="0" dirty="0" smtClean="0">
              <a:solidFill>
                <a:srgbClr val="C00000"/>
              </a:solidFill>
            </a:rPr>
            <a:t>Rubí - 1989 </a:t>
          </a:r>
          <a:endParaRPr lang="es-MX" sz="1800" b="1" dirty="0">
            <a:solidFill>
              <a:srgbClr val="C00000"/>
            </a:solidFill>
          </a:endParaRPr>
        </a:p>
      </dgm:t>
    </dgm:pt>
    <dgm:pt modelId="{3EA33DFB-9866-4C19-AC84-0E1B4099014A}" type="parTrans" cxnId="{7576CDF3-BAC2-4A2C-AEBD-292A1EC0DDFD}">
      <dgm:prSet/>
      <dgm:spPr/>
      <dgm:t>
        <a:bodyPr/>
        <a:lstStyle/>
        <a:p>
          <a:endParaRPr lang="es-MX"/>
        </a:p>
      </dgm:t>
    </dgm:pt>
    <dgm:pt modelId="{C2BC526C-1DA7-417A-A73A-CA389EAE6FEB}" type="sibTrans" cxnId="{7576CDF3-BAC2-4A2C-AEBD-292A1EC0DDFD}">
      <dgm:prSet/>
      <dgm:spPr/>
      <dgm:t>
        <a:bodyPr/>
        <a:lstStyle/>
        <a:p>
          <a:endParaRPr lang="es-MX"/>
        </a:p>
      </dgm:t>
    </dgm:pt>
    <dgm:pt modelId="{0E8A0835-9821-48D9-854A-3CE0F2ABB4B4}">
      <dgm:prSet phldrT="[Texto]" custT="1"/>
      <dgm:spPr/>
      <dgm:t>
        <a:bodyPr/>
        <a:lstStyle/>
        <a:p>
          <a:pPr algn="just"/>
          <a:r>
            <a:rPr lang="es-MX" sz="1600" b="0" dirty="0" smtClean="0"/>
            <a:t>E</a:t>
          </a:r>
          <a:r>
            <a:rPr lang="es-MX" sz="1600" b="0" baseline="0" dirty="0" smtClean="0"/>
            <a:t>s una acción organizada y desarrollada intencionalmente para modificar situaciones sociales consideradas como no deseadas y en orden a mejorar la calidad de vida, la autonomía y la solidaridad.</a:t>
          </a:r>
          <a:endParaRPr lang="es-MX" sz="1600" dirty="0"/>
        </a:p>
      </dgm:t>
    </dgm:pt>
    <dgm:pt modelId="{790DE65F-362A-4958-A0AD-605C3D675084}" type="parTrans" cxnId="{48E12321-6671-4AC9-8A72-CAA4BB4C30D6}">
      <dgm:prSet/>
      <dgm:spPr/>
      <dgm:t>
        <a:bodyPr/>
        <a:lstStyle/>
        <a:p>
          <a:endParaRPr lang="es-MX"/>
        </a:p>
      </dgm:t>
    </dgm:pt>
    <dgm:pt modelId="{0F1AA702-F739-46A3-A7D7-6D8AA76301E2}" type="sibTrans" cxnId="{48E12321-6671-4AC9-8A72-CAA4BB4C30D6}">
      <dgm:prSet/>
      <dgm:spPr/>
      <dgm:t>
        <a:bodyPr/>
        <a:lstStyle/>
        <a:p>
          <a:endParaRPr lang="es-MX"/>
        </a:p>
      </dgm:t>
    </dgm:pt>
    <dgm:pt modelId="{A81DC265-6033-4496-9B2E-64610C444F5F}">
      <dgm:prSet phldrT="[Texto]" custT="1"/>
      <dgm:spPr/>
      <dgm:t>
        <a:bodyPr/>
        <a:lstStyle/>
        <a:p>
          <a:r>
            <a:rPr lang="es-MX" sz="1800" b="1" dirty="0" smtClean="0">
              <a:solidFill>
                <a:srgbClr val="C00000"/>
              </a:solidFill>
            </a:rPr>
            <a:t>Cifuentes - 2004</a:t>
          </a:r>
          <a:endParaRPr lang="es-MX" sz="1800" b="1" dirty="0">
            <a:solidFill>
              <a:srgbClr val="C00000"/>
            </a:solidFill>
          </a:endParaRPr>
        </a:p>
      </dgm:t>
    </dgm:pt>
    <dgm:pt modelId="{6B70FE03-3B83-44F2-942B-FB5E6E5F3015}" type="parTrans" cxnId="{FB144C23-89E9-4CE6-B8E0-8F05990C3EB1}">
      <dgm:prSet/>
      <dgm:spPr/>
      <dgm:t>
        <a:bodyPr/>
        <a:lstStyle/>
        <a:p>
          <a:endParaRPr lang="es-MX"/>
        </a:p>
      </dgm:t>
    </dgm:pt>
    <dgm:pt modelId="{46BE4FA6-1C3E-4BDA-97DB-968514766E85}" type="sibTrans" cxnId="{FB144C23-89E9-4CE6-B8E0-8F05990C3EB1}">
      <dgm:prSet/>
      <dgm:spPr/>
      <dgm:t>
        <a:bodyPr/>
        <a:lstStyle/>
        <a:p>
          <a:endParaRPr lang="es-MX"/>
        </a:p>
      </dgm:t>
    </dgm:pt>
    <dgm:pt modelId="{92391FA9-AE21-408B-85E5-A9EBECA12369}">
      <dgm:prSet phldrT="[Texto]" custT="1"/>
      <dgm:spPr/>
      <dgm:t>
        <a:bodyPr/>
        <a:lstStyle/>
        <a:p>
          <a:pPr algn="just"/>
          <a:r>
            <a:rPr lang="es-MX" sz="1400" b="0" dirty="0" smtClean="0"/>
            <a:t>Se puede  entender como una forma de acción</a:t>
          </a:r>
          <a:r>
            <a:rPr lang="es-MX" sz="1400" b="0" baseline="0" dirty="0" smtClean="0"/>
            <a:t> social  y deliberada , que se realiza de manera expresa, integra condiciones ideológicos , políticos, filosóficos , con propuestas metodológicas. </a:t>
          </a:r>
          <a:r>
            <a:rPr lang="es-MX" sz="1400" b="0" dirty="0" smtClean="0"/>
            <a:t>Se puede  entender como una forma de acción</a:t>
          </a:r>
          <a:r>
            <a:rPr lang="es-MX" sz="1400" b="0" baseline="0" dirty="0" smtClean="0"/>
            <a:t> social  y deliberada , que se realiza de manera expresa, integra condiciones ideológicos , políticos, filosóficos , con propuestas metodológicas.</a:t>
          </a:r>
          <a:endParaRPr lang="es-MX" sz="1400" dirty="0"/>
        </a:p>
      </dgm:t>
    </dgm:pt>
    <dgm:pt modelId="{2D3DBED0-DB3A-46FE-AE76-52868EFD05A5}" type="parTrans" cxnId="{26171584-C0EB-4884-B62A-A335887D68A0}">
      <dgm:prSet/>
      <dgm:spPr/>
      <dgm:t>
        <a:bodyPr/>
        <a:lstStyle/>
        <a:p>
          <a:endParaRPr lang="es-MX"/>
        </a:p>
      </dgm:t>
    </dgm:pt>
    <dgm:pt modelId="{8C869FA0-7BA9-41D4-8CCA-9DB611C6C320}" type="sibTrans" cxnId="{26171584-C0EB-4884-B62A-A335887D68A0}">
      <dgm:prSet/>
      <dgm:spPr/>
      <dgm:t>
        <a:bodyPr/>
        <a:lstStyle/>
        <a:p>
          <a:endParaRPr lang="es-MX"/>
        </a:p>
      </dgm:t>
    </dgm:pt>
    <dgm:pt modelId="{AAE39A11-8B59-4DFF-A1A7-E427B823789D}">
      <dgm:prSet phldrT="[Texto]" custT="1"/>
      <dgm:spPr/>
      <dgm:t>
        <a:bodyPr/>
        <a:lstStyle/>
        <a:p>
          <a:r>
            <a:rPr lang="es-MX" sz="1800" b="1" dirty="0" smtClean="0">
              <a:solidFill>
                <a:srgbClr val="C00000"/>
              </a:solidFill>
            </a:rPr>
            <a:t>Tello y Galeana - 2010</a:t>
          </a:r>
          <a:endParaRPr lang="es-MX" sz="1800" b="1" dirty="0">
            <a:solidFill>
              <a:srgbClr val="C00000"/>
            </a:solidFill>
          </a:endParaRPr>
        </a:p>
      </dgm:t>
    </dgm:pt>
    <dgm:pt modelId="{530BB8F4-1FEC-4E51-BCE0-F9197D8699D9}" type="parTrans" cxnId="{F62AF664-5F9A-49DD-A45B-27DDF09A9381}">
      <dgm:prSet/>
      <dgm:spPr/>
      <dgm:t>
        <a:bodyPr/>
        <a:lstStyle/>
        <a:p>
          <a:endParaRPr lang="es-MX"/>
        </a:p>
      </dgm:t>
    </dgm:pt>
    <dgm:pt modelId="{A150D21D-DAB6-4970-98E2-306D3A946D96}" type="sibTrans" cxnId="{F62AF664-5F9A-49DD-A45B-27DDF09A9381}">
      <dgm:prSet/>
      <dgm:spPr/>
      <dgm:t>
        <a:bodyPr/>
        <a:lstStyle/>
        <a:p>
          <a:endParaRPr lang="es-MX"/>
        </a:p>
      </dgm:t>
    </dgm:pt>
    <dgm:pt modelId="{EA10F173-01BA-4CCE-8E1F-64C0082B0862}">
      <dgm:prSet phldrT="[Texto]"/>
      <dgm:spPr/>
      <dgm:t>
        <a:bodyPr/>
        <a:lstStyle/>
        <a:p>
          <a:pPr algn="just"/>
          <a:r>
            <a:rPr lang="es-MX" b="0" dirty="0" smtClean="0"/>
            <a:t>Es</a:t>
          </a:r>
          <a:r>
            <a:rPr lang="es-MX" b="0" baseline="0" dirty="0" smtClean="0"/>
            <a:t> el conjunto de procesos y acciones articuladas  con  direccionalidad para enfrentar situaciones sociales reales , problemáticas y complejas de los individuos , grupos , comunidades y colectivos sociales que demandan la determinación de caminos viables que contribuyan a elevar su calidad de vida y hacer valer sus  derechos sociales , a partir de potenciar condiciones , servicios y recursos existentes en los propios sujetos y en su entorno, caracterizados esencialmente por la disparidad y desigualdad social.</a:t>
          </a:r>
          <a:endParaRPr lang="es-MX" dirty="0"/>
        </a:p>
      </dgm:t>
    </dgm:pt>
    <dgm:pt modelId="{B2CE9621-FF02-4EE3-B982-530B2899E475}" type="parTrans" cxnId="{CDC0C6C3-2A1C-4434-A3CC-090F99F8F1F8}">
      <dgm:prSet/>
      <dgm:spPr/>
      <dgm:t>
        <a:bodyPr/>
        <a:lstStyle/>
        <a:p>
          <a:endParaRPr lang="es-MX"/>
        </a:p>
      </dgm:t>
    </dgm:pt>
    <dgm:pt modelId="{F78083B0-50E9-41BF-B11D-A8F1BF908784}" type="sibTrans" cxnId="{CDC0C6C3-2A1C-4434-A3CC-090F99F8F1F8}">
      <dgm:prSet/>
      <dgm:spPr/>
      <dgm:t>
        <a:bodyPr/>
        <a:lstStyle/>
        <a:p>
          <a:endParaRPr lang="es-MX"/>
        </a:p>
      </dgm:t>
    </dgm:pt>
    <dgm:pt modelId="{4CE8A4B8-7F9F-4529-8082-FF3919B672E5}" type="pres">
      <dgm:prSet presAssocID="{AE441524-D293-4D40-A842-9CEB7658979F}" presName="Name0" presStyleCnt="0">
        <dgm:presLayoutVars>
          <dgm:dir/>
          <dgm:animLvl val="lvl"/>
          <dgm:resizeHandles val="exact"/>
        </dgm:presLayoutVars>
      </dgm:prSet>
      <dgm:spPr/>
      <dgm:t>
        <a:bodyPr/>
        <a:lstStyle/>
        <a:p>
          <a:endParaRPr lang="es-MX"/>
        </a:p>
      </dgm:t>
    </dgm:pt>
    <dgm:pt modelId="{547A2ACA-B984-47F1-BC93-37D0DCD9CAE0}" type="pres">
      <dgm:prSet presAssocID="{3DB813A6-6999-45DF-9897-D29C6857BF25}" presName="composite" presStyleCnt="0"/>
      <dgm:spPr/>
      <dgm:t>
        <a:bodyPr/>
        <a:lstStyle/>
        <a:p>
          <a:endParaRPr lang="es-MX"/>
        </a:p>
      </dgm:t>
    </dgm:pt>
    <dgm:pt modelId="{B22ECF8C-6D62-4D93-97B5-1CFE61D92575}" type="pres">
      <dgm:prSet presAssocID="{3DB813A6-6999-45DF-9897-D29C6857BF25}" presName="parTx" presStyleLbl="alignNode1" presStyleIdx="0" presStyleCnt="3">
        <dgm:presLayoutVars>
          <dgm:chMax val="0"/>
          <dgm:chPref val="0"/>
          <dgm:bulletEnabled val="1"/>
        </dgm:presLayoutVars>
      </dgm:prSet>
      <dgm:spPr/>
      <dgm:t>
        <a:bodyPr/>
        <a:lstStyle/>
        <a:p>
          <a:endParaRPr lang="es-MX"/>
        </a:p>
      </dgm:t>
    </dgm:pt>
    <dgm:pt modelId="{FE53300B-190B-4D2A-BE32-4FBF474D73EE}" type="pres">
      <dgm:prSet presAssocID="{3DB813A6-6999-45DF-9897-D29C6857BF25}" presName="desTx" presStyleLbl="alignAccFollowNode1" presStyleIdx="0" presStyleCnt="3">
        <dgm:presLayoutVars>
          <dgm:bulletEnabled val="1"/>
        </dgm:presLayoutVars>
      </dgm:prSet>
      <dgm:spPr/>
      <dgm:t>
        <a:bodyPr/>
        <a:lstStyle/>
        <a:p>
          <a:endParaRPr lang="es-MX"/>
        </a:p>
      </dgm:t>
    </dgm:pt>
    <dgm:pt modelId="{0A93511A-AAE3-4289-9898-0CF8EAC9B0A0}" type="pres">
      <dgm:prSet presAssocID="{C2BC526C-1DA7-417A-A73A-CA389EAE6FEB}" presName="space" presStyleCnt="0"/>
      <dgm:spPr/>
      <dgm:t>
        <a:bodyPr/>
        <a:lstStyle/>
        <a:p>
          <a:endParaRPr lang="es-MX"/>
        </a:p>
      </dgm:t>
    </dgm:pt>
    <dgm:pt modelId="{EAFE9BCF-7139-46C2-A5A8-11D5E82A9029}" type="pres">
      <dgm:prSet presAssocID="{A81DC265-6033-4496-9B2E-64610C444F5F}" presName="composite" presStyleCnt="0"/>
      <dgm:spPr/>
      <dgm:t>
        <a:bodyPr/>
        <a:lstStyle/>
        <a:p>
          <a:endParaRPr lang="es-MX"/>
        </a:p>
      </dgm:t>
    </dgm:pt>
    <dgm:pt modelId="{D383B6BA-1C83-45DB-9178-753D64A3B14A}" type="pres">
      <dgm:prSet presAssocID="{A81DC265-6033-4496-9B2E-64610C444F5F}" presName="parTx" presStyleLbl="alignNode1" presStyleIdx="1" presStyleCnt="3">
        <dgm:presLayoutVars>
          <dgm:chMax val="0"/>
          <dgm:chPref val="0"/>
          <dgm:bulletEnabled val="1"/>
        </dgm:presLayoutVars>
      </dgm:prSet>
      <dgm:spPr/>
      <dgm:t>
        <a:bodyPr/>
        <a:lstStyle/>
        <a:p>
          <a:endParaRPr lang="es-MX"/>
        </a:p>
      </dgm:t>
    </dgm:pt>
    <dgm:pt modelId="{B9B2DE03-7FB7-4690-8692-6861166CDBF2}" type="pres">
      <dgm:prSet presAssocID="{A81DC265-6033-4496-9B2E-64610C444F5F}" presName="desTx" presStyleLbl="alignAccFollowNode1" presStyleIdx="1" presStyleCnt="3">
        <dgm:presLayoutVars>
          <dgm:bulletEnabled val="1"/>
        </dgm:presLayoutVars>
      </dgm:prSet>
      <dgm:spPr/>
      <dgm:t>
        <a:bodyPr/>
        <a:lstStyle/>
        <a:p>
          <a:endParaRPr lang="es-MX"/>
        </a:p>
      </dgm:t>
    </dgm:pt>
    <dgm:pt modelId="{CEB121A5-A08C-49DB-B2BA-76DEB1EF511E}" type="pres">
      <dgm:prSet presAssocID="{46BE4FA6-1C3E-4BDA-97DB-968514766E85}" presName="space" presStyleCnt="0"/>
      <dgm:spPr/>
      <dgm:t>
        <a:bodyPr/>
        <a:lstStyle/>
        <a:p>
          <a:endParaRPr lang="es-MX"/>
        </a:p>
      </dgm:t>
    </dgm:pt>
    <dgm:pt modelId="{E937FF27-DF33-49CE-A246-5E61FEC56130}" type="pres">
      <dgm:prSet presAssocID="{AAE39A11-8B59-4DFF-A1A7-E427B823789D}" presName="composite" presStyleCnt="0"/>
      <dgm:spPr/>
      <dgm:t>
        <a:bodyPr/>
        <a:lstStyle/>
        <a:p>
          <a:endParaRPr lang="es-MX"/>
        </a:p>
      </dgm:t>
    </dgm:pt>
    <dgm:pt modelId="{4CE1159A-0CF8-4B38-8D4A-DF6C488E578C}" type="pres">
      <dgm:prSet presAssocID="{AAE39A11-8B59-4DFF-A1A7-E427B823789D}" presName="parTx" presStyleLbl="alignNode1" presStyleIdx="2" presStyleCnt="3">
        <dgm:presLayoutVars>
          <dgm:chMax val="0"/>
          <dgm:chPref val="0"/>
          <dgm:bulletEnabled val="1"/>
        </dgm:presLayoutVars>
      </dgm:prSet>
      <dgm:spPr/>
      <dgm:t>
        <a:bodyPr/>
        <a:lstStyle/>
        <a:p>
          <a:endParaRPr lang="es-MX"/>
        </a:p>
      </dgm:t>
    </dgm:pt>
    <dgm:pt modelId="{F2AE6401-EB7B-4EEE-9F36-A8145D8C7084}" type="pres">
      <dgm:prSet presAssocID="{AAE39A11-8B59-4DFF-A1A7-E427B823789D}" presName="desTx" presStyleLbl="alignAccFollowNode1" presStyleIdx="2" presStyleCnt="3">
        <dgm:presLayoutVars>
          <dgm:bulletEnabled val="1"/>
        </dgm:presLayoutVars>
      </dgm:prSet>
      <dgm:spPr/>
      <dgm:t>
        <a:bodyPr/>
        <a:lstStyle/>
        <a:p>
          <a:endParaRPr lang="es-MX"/>
        </a:p>
      </dgm:t>
    </dgm:pt>
  </dgm:ptLst>
  <dgm:cxnLst>
    <dgm:cxn modelId="{F62AF664-5F9A-49DD-A45B-27DDF09A9381}" srcId="{AE441524-D293-4D40-A842-9CEB7658979F}" destId="{AAE39A11-8B59-4DFF-A1A7-E427B823789D}" srcOrd="2" destOrd="0" parTransId="{530BB8F4-1FEC-4E51-BCE0-F9197D8699D9}" sibTransId="{A150D21D-DAB6-4970-98E2-306D3A946D96}"/>
    <dgm:cxn modelId="{CDC0C6C3-2A1C-4434-A3CC-090F99F8F1F8}" srcId="{AAE39A11-8B59-4DFF-A1A7-E427B823789D}" destId="{EA10F173-01BA-4CCE-8E1F-64C0082B0862}" srcOrd="0" destOrd="0" parTransId="{B2CE9621-FF02-4EE3-B982-530B2899E475}" sibTransId="{F78083B0-50E9-41BF-B11D-A8F1BF908784}"/>
    <dgm:cxn modelId="{80EC52A1-DE27-4B03-B8AA-48012D9A609B}" type="presOf" srcId="{A81DC265-6033-4496-9B2E-64610C444F5F}" destId="{D383B6BA-1C83-45DB-9178-753D64A3B14A}" srcOrd="0" destOrd="0" presId="urn:microsoft.com/office/officeart/2005/8/layout/hList1"/>
    <dgm:cxn modelId="{C0CE1AA7-C662-4843-B49D-98818E614A6A}" type="presOf" srcId="{92391FA9-AE21-408B-85E5-A9EBECA12369}" destId="{B9B2DE03-7FB7-4690-8692-6861166CDBF2}" srcOrd="0" destOrd="0" presId="urn:microsoft.com/office/officeart/2005/8/layout/hList1"/>
    <dgm:cxn modelId="{26171584-C0EB-4884-B62A-A335887D68A0}" srcId="{A81DC265-6033-4496-9B2E-64610C444F5F}" destId="{92391FA9-AE21-408B-85E5-A9EBECA12369}" srcOrd="0" destOrd="0" parTransId="{2D3DBED0-DB3A-46FE-AE76-52868EFD05A5}" sibTransId="{8C869FA0-7BA9-41D4-8CCA-9DB611C6C320}"/>
    <dgm:cxn modelId="{E2526ECD-F9A6-4C03-B879-BB06972CC662}" type="presOf" srcId="{EA10F173-01BA-4CCE-8E1F-64C0082B0862}" destId="{F2AE6401-EB7B-4EEE-9F36-A8145D8C7084}" srcOrd="0" destOrd="0" presId="urn:microsoft.com/office/officeart/2005/8/layout/hList1"/>
    <dgm:cxn modelId="{632A47DC-6613-4F9F-9149-408482C5470A}" type="presOf" srcId="{0E8A0835-9821-48D9-854A-3CE0F2ABB4B4}" destId="{FE53300B-190B-4D2A-BE32-4FBF474D73EE}" srcOrd="0" destOrd="0" presId="urn:microsoft.com/office/officeart/2005/8/layout/hList1"/>
    <dgm:cxn modelId="{7576CDF3-BAC2-4A2C-AEBD-292A1EC0DDFD}" srcId="{AE441524-D293-4D40-A842-9CEB7658979F}" destId="{3DB813A6-6999-45DF-9897-D29C6857BF25}" srcOrd="0" destOrd="0" parTransId="{3EA33DFB-9866-4C19-AC84-0E1B4099014A}" sibTransId="{C2BC526C-1DA7-417A-A73A-CA389EAE6FEB}"/>
    <dgm:cxn modelId="{EA3E27D4-B4BB-47C7-A134-4BD1B1A54E06}" type="presOf" srcId="{AE441524-D293-4D40-A842-9CEB7658979F}" destId="{4CE8A4B8-7F9F-4529-8082-FF3919B672E5}" srcOrd="0" destOrd="0" presId="urn:microsoft.com/office/officeart/2005/8/layout/hList1"/>
    <dgm:cxn modelId="{DE9D16DB-402D-4945-8747-5FE5913DE45E}" type="presOf" srcId="{3DB813A6-6999-45DF-9897-D29C6857BF25}" destId="{B22ECF8C-6D62-4D93-97B5-1CFE61D92575}" srcOrd="0" destOrd="0" presId="urn:microsoft.com/office/officeart/2005/8/layout/hList1"/>
    <dgm:cxn modelId="{FB144C23-89E9-4CE6-B8E0-8F05990C3EB1}" srcId="{AE441524-D293-4D40-A842-9CEB7658979F}" destId="{A81DC265-6033-4496-9B2E-64610C444F5F}" srcOrd="1" destOrd="0" parTransId="{6B70FE03-3B83-44F2-942B-FB5E6E5F3015}" sibTransId="{46BE4FA6-1C3E-4BDA-97DB-968514766E85}"/>
    <dgm:cxn modelId="{D3313878-EAAA-4815-B609-0D7E6B91169D}" type="presOf" srcId="{AAE39A11-8B59-4DFF-A1A7-E427B823789D}" destId="{4CE1159A-0CF8-4B38-8D4A-DF6C488E578C}" srcOrd="0" destOrd="0" presId="urn:microsoft.com/office/officeart/2005/8/layout/hList1"/>
    <dgm:cxn modelId="{48E12321-6671-4AC9-8A72-CAA4BB4C30D6}" srcId="{3DB813A6-6999-45DF-9897-D29C6857BF25}" destId="{0E8A0835-9821-48D9-854A-3CE0F2ABB4B4}" srcOrd="0" destOrd="0" parTransId="{790DE65F-362A-4958-A0AD-605C3D675084}" sibTransId="{0F1AA702-F739-46A3-A7D7-6D8AA76301E2}"/>
    <dgm:cxn modelId="{116EB8BE-9D0E-4FB4-8959-580622200E75}" type="presParOf" srcId="{4CE8A4B8-7F9F-4529-8082-FF3919B672E5}" destId="{547A2ACA-B984-47F1-BC93-37D0DCD9CAE0}" srcOrd="0" destOrd="0" presId="urn:microsoft.com/office/officeart/2005/8/layout/hList1"/>
    <dgm:cxn modelId="{35BD2FE3-D8AD-428B-B47B-9BC66A4E6F9D}" type="presParOf" srcId="{547A2ACA-B984-47F1-BC93-37D0DCD9CAE0}" destId="{B22ECF8C-6D62-4D93-97B5-1CFE61D92575}" srcOrd="0" destOrd="0" presId="urn:microsoft.com/office/officeart/2005/8/layout/hList1"/>
    <dgm:cxn modelId="{9773B1B0-A16F-445B-A650-72C0A303ADCE}" type="presParOf" srcId="{547A2ACA-B984-47F1-BC93-37D0DCD9CAE0}" destId="{FE53300B-190B-4D2A-BE32-4FBF474D73EE}" srcOrd="1" destOrd="0" presId="urn:microsoft.com/office/officeart/2005/8/layout/hList1"/>
    <dgm:cxn modelId="{FF1A9B02-5235-4936-A849-C3CE26C70954}" type="presParOf" srcId="{4CE8A4B8-7F9F-4529-8082-FF3919B672E5}" destId="{0A93511A-AAE3-4289-9898-0CF8EAC9B0A0}" srcOrd="1" destOrd="0" presId="urn:microsoft.com/office/officeart/2005/8/layout/hList1"/>
    <dgm:cxn modelId="{9FE958E9-EA65-4210-977F-86E42B333944}" type="presParOf" srcId="{4CE8A4B8-7F9F-4529-8082-FF3919B672E5}" destId="{EAFE9BCF-7139-46C2-A5A8-11D5E82A9029}" srcOrd="2" destOrd="0" presId="urn:microsoft.com/office/officeart/2005/8/layout/hList1"/>
    <dgm:cxn modelId="{311391E1-4718-48F8-BDC7-7955885B1223}" type="presParOf" srcId="{EAFE9BCF-7139-46C2-A5A8-11D5E82A9029}" destId="{D383B6BA-1C83-45DB-9178-753D64A3B14A}" srcOrd="0" destOrd="0" presId="urn:microsoft.com/office/officeart/2005/8/layout/hList1"/>
    <dgm:cxn modelId="{784CFDFF-77AD-4317-9E6B-2D5769061401}" type="presParOf" srcId="{EAFE9BCF-7139-46C2-A5A8-11D5E82A9029}" destId="{B9B2DE03-7FB7-4690-8692-6861166CDBF2}" srcOrd="1" destOrd="0" presId="urn:microsoft.com/office/officeart/2005/8/layout/hList1"/>
    <dgm:cxn modelId="{DBD43FD2-F6C8-419D-86F5-440FAE3E01C5}" type="presParOf" srcId="{4CE8A4B8-7F9F-4529-8082-FF3919B672E5}" destId="{CEB121A5-A08C-49DB-B2BA-76DEB1EF511E}" srcOrd="3" destOrd="0" presId="urn:microsoft.com/office/officeart/2005/8/layout/hList1"/>
    <dgm:cxn modelId="{D97D259B-F3BE-47FF-8211-85709F4B6583}" type="presParOf" srcId="{4CE8A4B8-7F9F-4529-8082-FF3919B672E5}" destId="{E937FF27-DF33-49CE-A246-5E61FEC56130}" srcOrd="4" destOrd="0" presId="urn:microsoft.com/office/officeart/2005/8/layout/hList1"/>
    <dgm:cxn modelId="{3C0D23ED-C4BE-499A-AF2B-2C17FB4555E0}" type="presParOf" srcId="{E937FF27-DF33-49CE-A246-5E61FEC56130}" destId="{4CE1159A-0CF8-4B38-8D4A-DF6C488E578C}" srcOrd="0" destOrd="0" presId="urn:microsoft.com/office/officeart/2005/8/layout/hList1"/>
    <dgm:cxn modelId="{A9088049-5164-4276-9F49-3D3677113A1E}" type="presParOf" srcId="{E937FF27-DF33-49CE-A246-5E61FEC56130}" destId="{F2AE6401-EB7B-4EEE-9F36-A8145D8C708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81B5F34-176D-4CFF-9B1D-1EAC601CE4C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22EA203E-96D1-460C-8656-2B6F519E6C87}">
      <dgm:prSet phldrT="[Texto]" custT="1"/>
      <dgm:spPr/>
      <dgm:t>
        <a:bodyPr/>
        <a:lstStyle/>
        <a:p>
          <a:r>
            <a:rPr lang="es-MX" sz="2400" b="1" dirty="0" smtClean="0">
              <a:solidFill>
                <a:srgbClr val="C00000"/>
              </a:solidFill>
            </a:rPr>
            <a:t>Objeto del Trabajo Social</a:t>
          </a:r>
        </a:p>
        <a:p>
          <a:endParaRPr lang="es-MX" sz="2500" dirty="0"/>
        </a:p>
      </dgm:t>
    </dgm:pt>
    <dgm:pt modelId="{0999E5FB-BC4C-4E6C-AAB5-CD4906A7EBEA}" type="parTrans" cxnId="{E12BFC75-83B9-4693-9CB5-19E6A295935B}">
      <dgm:prSet/>
      <dgm:spPr/>
      <dgm:t>
        <a:bodyPr/>
        <a:lstStyle/>
        <a:p>
          <a:endParaRPr lang="es-MX"/>
        </a:p>
      </dgm:t>
    </dgm:pt>
    <dgm:pt modelId="{ACDB936A-9AA9-4FC2-9F2E-B679E7C6FA08}" type="sibTrans" cxnId="{E12BFC75-83B9-4693-9CB5-19E6A295935B}">
      <dgm:prSet/>
      <dgm:spPr/>
      <dgm:t>
        <a:bodyPr/>
        <a:lstStyle/>
        <a:p>
          <a:endParaRPr lang="es-MX"/>
        </a:p>
      </dgm:t>
    </dgm:pt>
    <dgm:pt modelId="{5CF11B71-843B-49CD-BFA4-57F8D26213AC}">
      <dgm:prSet phldrT="[Texto]" custT="1"/>
      <dgm:spPr/>
      <dgm:t>
        <a:bodyPr/>
        <a:lstStyle/>
        <a:p>
          <a:r>
            <a:rPr lang="es-MX" sz="1800" dirty="0" smtClean="0"/>
            <a:t>Situaciones que precisan de la intervención del trabajador social para transformar, mejorar o superar las dificultades, potencializar las capacidades y recursos, incidiendo tanto en las situaciones individuales, grupales o comunitarias como en las del medio social</a:t>
          </a:r>
          <a:endParaRPr lang="es-MX" sz="1800" dirty="0"/>
        </a:p>
      </dgm:t>
    </dgm:pt>
    <dgm:pt modelId="{6B64167A-1B65-43BB-A480-E30E02F7B795}" type="parTrans" cxnId="{7740EFA7-630B-4A2A-B4FB-A2D05D04BA00}">
      <dgm:prSet/>
      <dgm:spPr/>
      <dgm:t>
        <a:bodyPr/>
        <a:lstStyle/>
        <a:p>
          <a:endParaRPr lang="es-MX"/>
        </a:p>
      </dgm:t>
    </dgm:pt>
    <dgm:pt modelId="{CD107066-37B0-47D6-BA97-241342351779}" type="sibTrans" cxnId="{7740EFA7-630B-4A2A-B4FB-A2D05D04BA00}">
      <dgm:prSet/>
      <dgm:spPr/>
      <dgm:t>
        <a:bodyPr/>
        <a:lstStyle/>
        <a:p>
          <a:endParaRPr lang="es-MX"/>
        </a:p>
      </dgm:t>
    </dgm:pt>
    <dgm:pt modelId="{E14014AD-2878-45E2-82F6-4E2639B14BDB}">
      <dgm:prSet phldrT="[Texto]"/>
      <dgm:spPr/>
      <dgm:t>
        <a:bodyPr/>
        <a:lstStyle/>
        <a:p>
          <a:endParaRPr lang="es-MX" dirty="0"/>
        </a:p>
      </dgm:t>
    </dgm:pt>
    <dgm:pt modelId="{6FF0A18B-DCB2-48D8-B627-03A3C2907CB0}" type="parTrans" cxnId="{FCEF1C65-9926-4055-A9E1-3351F1774354}">
      <dgm:prSet/>
      <dgm:spPr/>
      <dgm:t>
        <a:bodyPr/>
        <a:lstStyle/>
        <a:p>
          <a:endParaRPr lang="es-MX"/>
        </a:p>
      </dgm:t>
    </dgm:pt>
    <dgm:pt modelId="{F8821FCD-3E0F-472E-A88E-A7E99C27B698}" type="sibTrans" cxnId="{FCEF1C65-9926-4055-A9E1-3351F1774354}">
      <dgm:prSet/>
      <dgm:spPr/>
      <dgm:t>
        <a:bodyPr/>
        <a:lstStyle/>
        <a:p>
          <a:endParaRPr lang="es-MX"/>
        </a:p>
      </dgm:t>
    </dgm:pt>
    <dgm:pt modelId="{EE395678-E95D-4484-B448-9B7B1754B118}">
      <dgm:prSet phldrT="[Texto]" custT="1"/>
      <dgm:spPr/>
      <dgm:t>
        <a:bodyPr/>
        <a:lstStyle/>
        <a:p>
          <a:pPr algn="just"/>
          <a:r>
            <a:rPr lang="es-MX" sz="1800" dirty="0" smtClean="0"/>
            <a:t>La intervención profesional de los trabajadores sociales parte del objeto de la disciplina, que está centrado en las situaciones de dificultades de las personas y los obstáculos del medio social que limitan o impiden el desarrollo humano.</a:t>
          </a:r>
        </a:p>
        <a:p>
          <a:pPr algn="just"/>
          <a:endParaRPr lang="es-MX" sz="1800" dirty="0" smtClean="0"/>
        </a:p>
        <a:p>
          <a:pPr algn="just"/>
          <a:endParaRPr lang="es-MX" sz="1800" dirty="0"/>
        </a:p>
      </dgm:t>
    </dgm:pt>
    <dgm:pt modelId="{B401CE33-8236-4E8B-9095-903B789B9F93}" type="sibTrans" cxnId="{EE206CAB-76DB-4B07-B2E1-F2A71EC68C8A}">
      <dgm:prSet/>
      <dgm:spPr/>
      <dgm:t>
        <a:bodyPr/>
        <a:lstStyle/>
        <a:p>
          <a:endParaRPr lang="es-MX"/>
        </a:p>
      </dgm:t>
    </dgm:pt>
    <dgm:pt modelId="{30CFD2F7-70DB-4325-9A6C-293A11A0DEC2}" type="parTrans" cxnId="{EE206CAB-76DB-4B07-B2E1-F2A71EC68C8A}">
      <dgm:prSet/>
      <dgm:spPr/>
      <dgm:t>
        <a:bodyPr/>
        <a:lstStyle/>
        <a:p>
          <a:endParaRPr lang="es-MX"/>
        </a:p>
      </dgm:t>
    </dgm:pt>
    <dgm:pt modelId="{01473B4C-D0F6-4570-8F83-A0EA46BECADE}" type="pres">
      <dgm:prSet presAssocID="{881B5F34-176D-4CFF-9B1D-1EAC601CE4C7}" presName="vert0" presStyleCnt="0">
        <dgm:presLayoutVars>
          <dgm:dir/>
          <dgm:animOne val="branch"/>
          <dgm:animLvl val="lvl"/>
        </dgm:presLayoutVars>
      </dgm:prSet>
      <dgm:spPr/>
      <dgm:t>
        <a:bodyPr/>
        <a:lstStyle/>
        <a:p>
          <a:endParaRPr lang="es-MX"/>
        </a:p>
      </dgm:t>
    </dgm:pt>
    <dgm:pt modelId="{CB791678-2ECB-4AC2-A015-0A1018C317E9}" type="pres">
      <dgm:prSet presAssocID="{22EA203E-96D1-460C-8656-2B6F519E6C87}" presName="thickLine" presStyleLbl="alignNode1" presStyleIdx="0" presStyleCnt="2"/>
      <dgm:spPr/>
    </dgm:pt>
    <dgm:pt modelId="{487E931B-58DF-409D-9224-CAE50AE44388}" type="pres">
      <dgm:prSet presAssocID="{22EA203E-96D1-460C-8656-2B6F519E6C87}" presName="horz1" presStyleCnt="0"/>
      <dgm:spPr/>
    </dgm:pt>
    <dgm:pt modelId="{EA2ED14E-DB9B-4F9B-96C2-AC277B382B6C}" type="pres">
      <dgm:prSet presAssocID="{22EA203E-96D1-460C-8656-2B6F519E6C87}" presName="tx1" presStyleLbl="revTx" presStyleIdx="0" presStyleCnt="4"/>
      <dgm:spPr/>
      <dgm:t>
        <a:bodyPr/>
        <a:lstStyle/>
        <a:p>
          <a:endParaRPr lang="es-MX"/>
        </a:p>
      </dgm:t>
    </dgm:pt>
    <dgm:pt modelId="{0E1F2F16-D5F0-4416-9133-A8F189C85407}" type="pres">
      <dgm:prSet presAssocID="{22EA203E-96D1-460C-8656-2B6F519E6C87}" presName="vert1" presStyleCnt="0"/>
      <dgm:spPr/>
    </dgm:pt>
    <dgm:pt modelId="{D6E40DF7-217F-4245-B8A9-77432CE0CA0C}" type="pres">
      <dgm:prSet presAssocID="{EE395678-E95D-4484-B448-9B7B1754B118}" presName="vertSpace2a" presStyleCnt="0"/>
      <dgm:spPr/>
    </dgm:pt>
    <dgm:pt modelId="{611B698B-8558-44F7-B735-F001D4101575}" type="pres">
      <dgm:prSet presAssocID="{EE395678-E95D-4484-B448-9B7B1754B118}" presName="horz2" presStyleCnt="0"/>
      <dgm:spPr/>
    </dgm:pt>
    <dgm:pt modelId="{50373771-D7A8-48CF-862B-D57B4A0BE819}" type="pres">
      <dgm:prSet presAssocID="{EE395678-E95D-4484-B448-9B7B1754B118}" presName="horzSpace2" presStyleCnt="0"/>
      <dgm:spPr/>
    </dgm:pt>
    <dgm:pt modelId="{6D698C34-3107-4801-A217-0F80A896A219}" type="pres">
      <dgm:prSet presAssocID="{EE395678-E95D-4484-B448-9B7B1754B118}" presName="tx2" presStyleLbl="revTx" presStyleIdx="1" presStyleCnt="4" custLinFactNeighborX="-1911" custLinFactNeighborY="58069"/>
      <dgm:spPr/>
      <dgm:t>
        <a:bodyPr/>
        <a:lstStyle/>
        <a:p>
          <a:endParaRPr lang="es-MX"/>
        </a:p>
      </dgm:t>
    </dgm:pt>
    <dgm:pt modelId="{89647817-6000-4A0B-978D-1B276C24568A}" type="pres">
      <dgm:prSet presAssocID="{EE395678-E95D-4484-B448-9B7B1754B118}" presName="vert2" presStyleCnt="0"/>
      <dgm:spPr/>
    </dgm:pt>
    <dgm:pt modelId="{6AA28414-82C0-4876-AA9A-8DF1C31C1984}" type="pres">
      <dgm:prSet presAssocID="{EE395678-E95D-4484-B448-9B7B1754B118}" presName="thinLine2b" presStyleLbl="callout" presStyleIdx="0" presStyleCnt="2" custLinFactY="1100000" custLinFactNeighborY="1116605"/>
      <dgm:spPr/>
    </dgm:pt>
    <dgm:pt modelId="{E5788DF1-7A54-4AE7-B9C6-FDAD963EA39F}" type="pres">
      <dgm:prSet presAssocID="{EE395678-E95D-4484-B448-9B7B1754B118}" presName="vertSpace2b" presStyleCnt="0"/>
      <dgm:spPr/>
    </dgm:pt>
    <dgm:pt modelId="{F34543F6-9DE3-4DEC-91D4-B8637C5F9960}" type="pres">
      <dgm:prSet presAssocID="{5CF11B71-843B-49CD-BFA4-57F8D26213AC}" presName="horz2" presStyleCnt="0"/>
      <dgm:spPr/>
    </dgm:pt>
    <dgm:pt modelId="{A2D2288F-F504-4063-9B04-B81156017C00}" type="pres">
      <dgm:prSet presAssocID="{5CF11B71-843B-49CD-BFA4-57F8D26213AC}" presName="horzSpace2" presStyleCnt="0"/>
      <dgm:spPr/>
    </dgm:pt>
    <dgm:pt modelId="{355926D1-8843-4390-9308-7E7951FE0D44}" type="pres">
      <dgm:prSet presAssocID="{5CF11B71-843B-49CD-BFA4-57F8D26213AC}" presName="tx2" presStyleLbl="revTx" presStyleIdx="2" presStyleCnt="4" custLinFactY="10742" custLinFactNeighborX="-637" custLinFactNeighborY="100000"/>
      <dgm:spPr/>
      <dgm:t>
        <a:bodyPr/>
        <a:lstStyle/>
        <a:p>
          <a:endParaRPr lang="es-MX"/>
        </a:p>
      </dgm:t>
    </dgm:pt>
    <dgm:pt modelId="{6282262D-EA2B-4ED4-9186-4AB2DADB1B3C}" type="pres">
      <dgm:prSet presAssocID="{5CF11B71-843B-49CD-BFA4-57F8D26213AC}" presName="vert2" presStyleCnt="0"/>
      <dgm:spPr/>
    </dgm:pt>
    <dgm:pt modelId="{5B693134-D90D-4D84-BDD0-FBBD796227D9}" type="pres">
      <dgm:prSet presAssocID="{5CF11B71-843B-49CD-BFA4-57F8D26213AC}" presName="thinLine2b" presStyleLbl="callout" presStyleIdx="1" presStyleCnt="2" custLinFactY="1667286" custLinFactNeighborY="1700000"/>
      <dgm:spPr/>
    </dgm:pt>
    <dgm:pt modelId="{79E468C5-01C4-41B7-84AE-6A19CC046423}" type="pres">
      <dgm:prSet presAssocID="{5CF11B71-843B-49CD-BFA4-57F8D26213AC}" presName="vertSpace2b" presStyleCnt="0"/>
      <dgm:spPr/>
    </dgm:pt>
    <dgm:pt modelId="{08759AC7-49D4-49CE-8E2C-9644C95F48CD}" type="pres">
      <dgm:prSet presAssocID="{E14014AD-2878-45E2-82F6-4E2639B14BDB}" presName="thickLine" presStyleLbl="alignNode1" presStyleIdx="1" presStyleCnt="2" custLinFactNeighborY="93494"/>
      <dgm:spPr/>
    </dgm:pt>
    <dgm:pt modelId="{1F1E5C6C-AA2B-430E-A0F4-B1AA7ED9CC15}" type="pres">
      <dgm:prSet presAssocID="{E14014AD-2878-45E2-82F6-4E2639B14BDB}" presName="horz1" presStyleCnt="0"/>
      <dgm:spPr/>
    </dgm:pt>
    <dgm:pt modelId="{EF1D1A61-25FD-4824-963D-F7BCC60F4F44}" type="pres">
      <dgm:prSet presAssocID="{E14014AD-2878-45E2-82F6-4E2639B14BDB}" presName="tx1" presStyleLbl="revTx" presStyleIdx="3" presStyleCnt="4"/>
      <dgm:spPr/>
      <dgm:t>
        <a:bodyPr/>
        <a:lstStyle/>
        <a:p>
          <a:endParaRPr lang="es-MX"/>
        </a:p>
      </dgm:t>
    </dgm:pt>
    <dgm:pt modelId="{C3D64A81-BBF7-47A8-AB4C-F07D3FC8809F}" type="pres">
      <dgm:prSet presAssocID="{E14014AD-2878-45E2-82F6-4E2639B14BDB}" presName="vert1" presStyleCnt="0"/>
      <dgm:spPr/>
    </dgm:pt>
  </dgm:ptLst>
  <dgm:cxnLst>
    <dgm:cxn modelId="{1A6806C5-09D0-400C-AA54-F75571432260}" type="presOf" srcId="{EE395678-E95D-4484-B448-9B7B1754B118}" destId="{6D698C34-3107-4801-A217-0F80A896A219}" srcOrd="0" destOrd="0" presId="urn:microsoft.com/office/officeart/2008/layout/LinedList"/>
    <dgm:cxn modelId="{E12BFC75-83B9-4693-9CB5-19E6A295935B}" srcId="{881B5F34-176D-4CFF-9B1D-1EAC601CE4C7}" destId="{22EA203E-96D1-460C-8656-2B6F519E6C87}" srcOrd="0" destOrd="0" parTransId="{0999E5FB-BC4C-4E6C-AAB5-CD4906A7EBEA}" sibTransId="{ACDB936A-9AA9-4FC2-9F2E-B679E7C6FA08}"/>
    <dgm:cxn modelId="{44098286-1D7E-4310-9107-C50B2E5E50DF}" type="presOf" srcId="{881B5F34-176D-4CFF-9B1D-1EAC601CE4C7}" destId="{01473B4C-D0F6-4570-8F83-A0EA46BECADE}" srcOrd="0" destOrd="0" presId="urn:microsoft.com/office/officeart/2008/layout/LinedList"/>
    <dgm:cxn modelId="{FCEF1C65-9926-4055-A9E1-3351F1774354}" srcId="{881B5F34-176D-4CFF-9B1D-1EAC601CE4C7}" destId="{E14014AD-2878-45E2-82F6-4E2639B14BDB}" srcOrd="1" destOrd="0" parTransId="{6FF0A18B-DCB2-48D8-B627-03A3C2907CB0}" sibTransId="{F8821FCD-3E0F-472E-A88E-A7E99C27B698}"/>
    <dgm:cxn modelId="{4249FDCB-92B4-4C01-9E45-4C629747518A}" type="presOf" srcId="{22EA203E-96D1-460C-8656-2B6F519E6C87}" destId="{EA2ED14E-DB9B-4F9B-96C2-AC277B382B6C}" srcOrd="0" destOrd="0" presId="urn:microsoft.com/office/officeart/2008/layout/LinedList"/>
    <dgm:cxn modelId="{7C292F53-E649-49F5-ADA7-C4189D908C0B}" type="presOf" srcId="{E14014AD-2878-45E2-82F6-4E2639B14BDB}" destId="{EF1D1A61-25FD-4824-963D-F7BCC60F4F44}" srcOrd="0" destOrd="0" presId="urn:microsoft.com/office/officeart/2008/layout/LinedList"/>
    <dgm:cxn modelId="{7740EFA7-630B-4A2A-B4FB-A2D05D04BA00}" srcId="{22EA203E-96D1-460C-8656-2B6F519E6C87}" destId="{5CF11B71-843B-49CD-BFA4-57F8D26213AC}" srcOrd="1" destOrd="0" parTransId="{6B64167A-1B65-43BB-A480-E30E02F7B795}" sibTransId="{CD107066-37B0-47D6-BA97-241342351779}"/>
    <dgm:cxn modelId="{EE206CAB-76DB-4B07-B2E1-F2A71EC68C8A}" srcId="{22EA203E-96D1-460C-8656-2B6F519E6C87}" destId="{EE395678-E95D-4484-B448-9B7B1754B118}" srcOrd="0" destOrd="0" parTransId="{30CFD2F7-70DB-4325-9A6C-293A11A0DEC2}" sibTransId="{B401CE33-8236-4E8B-9095-903B789B9F93}"/>
    <dgm:cxn modelId="{AEE5684D-87D2-4CDD-AB54-B18FED58478C}" type="presOf" srcId="{5CF11B71-843B-49CD-BFA4-57F8D26213AC}" destId="{355926D1-8843-4390-9308-7E7951FE0D44}" srcOrd="0" destOrd="0" presId="urn:microsoft.com/office/officeart/2008/layout/LinedList"/>
    <dgm:cxn modelId="{E5BA61E7-2175-40D4-8B6B-88C0FA5DEE68}" type="presParOf" srcId="{01473B4C-D0F6-4570-8F83-A0EA46BECADE}" destId="{CB791678-2ECB-4AC2-A015-0A1018C317E9}" srcOrd="0" destOrd="0" presId="urn:microsoft.com/office/officeart/2008/layout/LinedList"/>
    <dgm:cxn modelId="{C649889E-F0E6-40A4-9AB7-0F94D0FA7446}" type="presParOf" srcId="{01473B4C-D0F6-4570-8F83-A0EA46BECADE}" destId="{487E931B-58DF-409D-9224-CAE50AE44388}" srcOrd="1" destOrd="0" presId="urn:microsoft.com/office/officeart/2008/layout/LinedList"/>
    <dgm:cxn modelId="{81CC5042-0EBA-4C33-99DB-1CE24C259872}" type="presParOf" srcId="{487E931B-58DF-409D-9224-CAE50AE44388}" destId="{EA2ED14E-DB9B-4F9B-96C2-AC277B382B6C}" srcOrd="0" destOrd="0" presId="urn:microsoft.com/office/officeart/2008/layout/LinedList"/>
    <dgm:cxn modelId="{2A81090C-C95B-4543-B494-A473C9E64975}" type="presParOf" srcId="{487E931B-58DF-409D-9224-CAE50AE44388}" destId="{0E1F2F16-D5F0-4416-9133-A8F189C85407}" srcOrd="1" destOrd="0" presId="urn:microsoft.com/office/officeart/2008/layout/LinedList"/>
    <dgm:cxn modelId="{729846C2-AAD8-4603-9EEF-31975E23B07B}" type="presParOf" srcId="{0E1F2F16-D5F0-4416-9133-A8F189C85407}" destId="{D6E40DF7-217F-4245-B8A9-77432CE0CA0C}" srcOrd="0" destOrd="0" presId="urn:microsoft.com/office/officeart/2008/layout/LinedList"/>
    <dgm:cxn modelId="{737AE05C-056E-4B16-BDE1-9CA90D6B650A}" type="presParOf" srcId="{0E1F2F16-D5F0-4416-9133-A8F189C85407}" destId="{611B698B-8558-44F7-B735-F001D4101575}" srcOrd="1" destOrd="0" presId="urn:microsoft.com/office/officeart/2008/layout/LinedList"/>
    <dgm:cxn modelId="{581BE9C0-1FB6-4EA6-84B1-FAF554D5D34D}" type="presParOf" srcId="{611B698B-8558-44F7-B735-F001D4101575}" destId="{50373771-D7A8-48CF-862B-D57B4A0BE819}" srcOrd="0" destOrd="0" presId="urn:microsoft.com/office/officeart/2008/layout/LinedList"/>
    <dgm:cxn modelId="{844337DE-541E-47DF-9E5A-3A0882E9D523}" type="presParOf" srcId="{611B698B-8558-44F7-B735-F001D4101575}" destId="{6D698C34-3107-4801-A217-0F80A896A219}" srcOrd="1" destOrd="0" presId="urn:microsoft.com/office/officeart/2008/layout/LinedList"/>
    <dgm:cxn modelId="{AFA8A434-371E-4963-AB41-F0E1ACCA9199}" type="presParOf" srcId="{611B698B-8558-44F7-B735-F001D4101575}" destId="{89647817-6000-4A0B-978D-1B276C24568A}" srcOrd="2" destOrd="0" presId="urn:microsoft.com/office/officeart/2008/layout/LinedList"/>
    <dgm:cxn modelId="{FBA1FC7F-045C-4283-A600-059051DA42EA}" type="presParOf" srcId="{0E1F2F16-D5F0-4416-9133-A8F189C85407}" destId="{6AA28414-82C0-4876-AA9A-8DF1C31C1984}" srcOrd="2" destOrd="0" presId="urn:microsoft.com/office/officeart/2008/layout/LinedList"/>
    <dgm:cxn modelId="{25FF7E1F-46A5-4F92-A2DF-9A3264ECE3FD}" type="presParOf" srcId="{0E1F2F16-D5F0-4416-9133-A8F189C85407}" destId="{E5788DF1-7A54-4AE7-B9C6-FDAD963EA39F}" srcOrd="3" destOrd="0" presId="urn:microsoft.com/office/officeart/2008/layout/LinedList"/>
    <dgm:cxn modelId="{ED499899-347C-4401-B2F6-48001A02243E}" type="presParOf" srcId="{0E1F2F16-D5F0-4416-9133-A8F189C85407}" destId="{F34543F6-9DE3-4DEC-91D4-B8637C5F9960}" srcOrd="4" destOrd="0" presId="urn:microsoft.com/office/officeart/2008/layout/LinedList"/>
    <dgm:cxn modelId="{CC39EF8D-ED17-47CF-B88A-1C84598E47B7}" type="presParOf" srcId="{F34543F6-9DE3-4DEC-91D4-B8637C5F9960}" destId="{A2D2288F-F504-4063-9B04-B81156017C00}" srcOrd="0" destOrd="0" presId="urn:microsoft.com/office/officeart/2008/layout/LinedList"/>
    <dgm:cxn modelId="{161A5E9A-2342-4B3E-9E41-5B736E0A1805}" type="presParOf" srcId="{F34543F6-9DE3-4DEC-91D4-B8637C5F9960}" destId="{355926D1-8843-4390-9308-7E7951FE0D44}" srcOrd="1" destOrd="0" presId="urn:microsoft.com/office/officeart/2008/layout/LinedList"/>
    <dgm:cxn modelId="{5CC8081B-09ED-4168-9F26-06450B5178A5}" type="presParOf" srcId="{F34543F6-9DE3-4DEC-91D4-B8637C5F9960}" destId="{6282262D-EA2B-4ED4-9186-4AB2DADB1B3C}" srcOrd="2" destOrd="0" presId="urn:microsoft.com/office/officeart/2008/layout/LinedList"/>
    <dgm:cxn modelId="{9DC122B9-6B91-4E9D-AB19-010754C20770}" type="presParOf" srcId="{0E1F2F16-D5F0-4416-9133-A8F189C85407}" destId="{5B693134-D90D-4D84-BDD0-FBBD796227D9}" srcOrd="5" destOrd="0" presId="urn:microsoft.com/office/officeart/2008/layout/LinedList"/>
    <dgm:cxn modelId="{ECD7FCF6-7F00-4282-8538-702069CA14C1}" type="presParOf" srcId="{0E1F2F16-D5F0-4416-9133-A8F189C85407}" destId="{79E468C5-01C4-41B7-84AE-6A19CC046423}" srcOrd="6" destOrd="0" presId="urn:microsoft.com/office/officeart/2008/layout/LinedList"/>
    <dgm:cxn modelId="{0C7157A3-DB3B-405E-98C1-707704574CE6}" type="presParOf" srcId="{01473B4C-D0F6-4570-8F83-A0EA46BECADE}" destId="{08759AC7-49D4-49CE-8E2C-9644C95F48CD}" srcOrd="2" destOrd="0" presId="urn:microsoft.com/office/officeart/2008/layout/LinedList"/>
    <dgm:cxn modelId="{6B199F97-F7A9-4C38-B452-292FC2911584}" type="presParOf" srcId="{01473B4C-D0F6-4570-8F83-A0EA46BECADE}" destId="{1F1E5C6C-AA2B-430E-A0F4-B1AA7ED9CC15}" srcOrd="3" destOrd="0" presId="urn:microsoft.com/office/officeart/2008/layout/LinedList"/>
    <dgm:cxn modelId="{B0C419E6-C701-42A2-8244-235C5DE34A11}" type="presParOf" srcId="{1F1E5C6C-AA2B-430E-A0F4-B1AA7ED9CC15}" destId="{EF1D1A61-25FD-4824-963D-F7BCC60F4F44}" srcOrd="0" destOrd="0" presId="urn:microsoft.com/office/officeart/2008/layout/LinedList"/>
    <dgm:cxn modelId="{CEB06C46-18DF-4F1D-8ECF-F2E189CBCEA8}" type="presParOf" srcId="{1F1E5C6C-AA2B-430E-A0F4-B1AA7ED9CC15}" destId="{C3D64A81-BBF7-47A8-AB4C-F07D3FC8809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8322E93-DF36-4F16-8819-5326C8B8BED9}" type="doc">
      <dgm:prSet loTypeId="urn:microsoft.com/office/officeart/2005/8/layout/hProcess10" loCatId="picture" qsTypeId="urn:microsoft.com/office/officeart/2005/8/quickstyle/simple1" qsCatId="simple" csTypeId="urn:microsoft.com/office/officeart/2005/8/colors/colorful5" csCatId="colorful" phldr="1"/>
      <dgm:spPr/>
      <dgm:t>
        <a:bodyPr/>
        <a:lstStyle/>
        <a:p>
          <a:endParaRPr lang="es-MX"/>
        </a:p>
      </dgm:t>
    </dgm:pt>
    <dgm:pt modelId="{53A901D7-BC50-4335-8992-B09CCC88DA1A}">
      <dgm:prSet phldrT="[Texto]"/>
      <dgm:spPr/>
      <dgm:t>
        <a:bodyPr/>
        <a:lstStyle/>
        <a:p>
          <a:r>
            <a:rPr lang="es-MX" dirty="0" smtClean="0">
              <a:solidFill>
                <a:schemeClr val="tx1"/>
              </a:solidFill>
            </a:rPr>
            <a:t>Generar cambios para ayudar a las personas, grupos  o comunidades, a satisfacer sus necesidades</a:t>
          </a:r>
          <a:endParaRPr lang="es-MX" dirty="0">
            <a:solidFill>
              <a:schemeClr val="tx1"/>
            </a:solidFill>
          </a:endParaRPr>
        </a:p>
      </dgm:t>
    </dgm:pt>
    <dgm:pt modelId="{3F063BB8-3490-473B-8EE7-E6BD8D292394}" type="parTrans" cxnId="{D75A1B66-BD09-4081-9329-AAC1B608B12C}">
      <dgm:prSet/>
      <dgm:spPr/>
      <dgm:t>
        <a:bodyPr/>
        <a:lstStyle/>
        <a:p>
          <a:endParaRPr lang="es-MX"/>
        </a:p>
      </dgm:t>
    </dgm:pt>
    <dgm:pt modelId="{A51C2BB5-7F13-482F-9A82-3A67249FA563}" type="sibTrans" cxnId="{D75A1B66-BD09-4081-9329-AAC1B608B12C}">
      <dgm:prSet/>
      <dgm:spPr/>
      <dgm:t>
        <a:bodyPr/>
        <a:lstStyle/>
        <a:p>
          <a:endParaRPr lang="es-MX"/>
        </a:p>
      </dgm:t>
    </dgm:pt>
    <dgm:pt modelId="{4820C63D-507C-49B2-A3BA-A6DB23484E04}">
      <dgm:prSet phldrT="[Texto]"/>
      <dgm:spPr/>
      <dgm:t>
        <a:bodyPr/>
        <a:lstStyle/>
        <a:p>
          <a:r>
            <a:rPr lang="es-MX" dirty="0" smtClean="0">
              <a:solidFill>
                <a:schemeClr val="tx1"/>
              </a:solidFill>
            </a:rPr>
            <a:t>Superar las dificultades materiales y no materiales, los problemas sociales y los obstáculos que impiden o limitan la igualdad de oportunidades</a:t>
          </a:r>
          <a:endParaRPr lang="es-MX" dirty="0">
            <a:solidFill>
              <a:schemeClr val="tx1"/>
            </a:solidFill>
          </a:endParaRPr>
        </a:p>
      </dgm:t>
    </dgm:pt>
    <dgm:pt modelId="{8C7FF403-6A0E-40A0-8377-5CD8A31403F9}" type="parTrans" cxnId="{8D7DB1AB-3FE6-4190-AE15-7415D334E5CD}">
      <dgm:prSet/>
      <dgm:spPr/>
      <dgm:t>
        <a:bodyPr/>
        <a:lstStyle/>
        <a:p>
          <a:endParaRPr lang="es-MX"/>
        </a:p>
      </dgm:t>
    </dgm:pt>
    <dgm:pt modelId="{F4BEA2BB-4A1C-4ACD-A53B-6F9D65CCB620}" type="sibTrans" cxnId="{8D7DB1AB-3FE6-4190-AE15-7415D334E5CD}">
      <dgm:prSet/>
      <dgm:spPr/>
      <dgm:t>
        <a:bodyPr/>
        <a:lstStyle/>
        <a:p>
          <a:endParaRPr lang="es-MX"/>
        </a:p>
      </dgm:t>
    </dgm:pt>
    <dgm:pt modelId="{7875C794-BD44-4007-B354-048D6F6A837E}">
      <dgm:prSet phldrT="[Texto]" custT="1"/>
      <dgm:spPr/>
      <dgm:t>
        <a:bodyPr/>
        <a:lstStyle/>
        <a:p>
          <a:r>
            <a:rPr lang="es-MX" sz="1600" dirty="0" smtClean="0">
              <a:solidFill>
                <a:schemeClr val="tx1"/>
              </a:solidFill>
            </a:rPr>
            <a:t>Potenciar las capacidades de las personas; así como contribuir a promover el bienestar social, del desarrollo humano y la calidad de vida de la ciudadanía, el tipo de cambio esta supeditado a las situaciones de las personas y a las condiciones del medio social</a:t>
          </a:r>
          <a:endParaRPr lang="es-MX" sz="1600" dirty="0">
            <a:solidFill>
              <a:schemeClr val="tx1"/>
            </a:solidFill>
          </a:endParaRPr>
        </a:p>
      </dgm:t>
    </dgm:pt>
    <dgm:pt modelId="{FC71C429-DA52-488A-91CC-0CD34BFF3CA4}" type="parTrans" cxnId="{8F70A75A-7CD5-4F4C-93A4-EDDEDFFB2B0D}">
      <dgm:prSet/>
      <dgm:spPr/>
      <dgm:t>
        <a:bodyPr/>
        <a:lstStyle/>
        <a:p>
          <a:endParaRPr lang="es-MX"/>
        </a:p>
      </dgm:t>
    </dgm:pt>
    <dgm:pt modelId="{4D13DBED-827B-4F49-BD4F-7E72485E66FF}" type="sibTrans" cxnId="{8F70A75A-7CD5-4F4C-93A4-EDDEDFFB2B0D}">
      <dgm:prSet/>
      <dgm:spPr/>
      <dgm:t>
        <a:bodyPr/>
        <a:lstStyle/>
        <a:p>
          <a:endParaRPr lang="es-MX"/>
        </a:p>
      </dgm:t>
    </dgm:pt>
    <dgm:pt modelId="{D9F1D2AC-EDDC-44A1-AAB3-F735339AD42D}" type="pres">
      <dgm:prSet presAssocID="{78322E93-DF36-4F16-8819-5326C8B8BED9}" presName="Name0" presStyleCnt="0">
        <dgm:presLayoutVars>
          <dgm:dir/>
          <dgm:resizeHandles val="exact"/>
        </dgm:presLayoutVars>
      </dgm:prSet>
      <dgm:spPr/>
      <dgm:t>
        <a:bodyPr/>
        <a:lstStyle/>
        <a:p>
          <a:endParaRPr lang="es-MX"/>
        </a:p>
      </dgm:t>
    </dgm:pt>
    <dgm:pt modelId="{96E61816-C1E2-495B-B260-8CC01EAE3986}" type="pres">
      <dgm:prSet presAssocID="{53A901D7-BC50-4335-8992-B09CCC88DA1A}" presName="composite" presStyleCnt="0"/>
      <dgm:spPr/>
    </dgm:pt>
    <dgm:pt modelId="{6AF0CABD-8E59-48A1-8124-C87ABC1D01F5}" type="pres">
      <dgm:prSet presAssocID="{53A901D7-BC50-4335-8992-B09CCC88DA1A}" presName="imagSh" presStyleLbl="bgImgPlace1" presStyleIdx="0" presStyleCnt="3" custLinFactNeighborX="23388" custLinFactNeighborY="-26680"/>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pt>
    <dgm:pt modelId="{45E94ECC-592C-4E26-B31D-1E7D2D2A9A37}" type="pres">
      <dgm:prSet presAssocID="{53A901D7-BC50-4335-8992-B09CCC88DA1A}" presName="txNode" presStyleLbl="node1" presStyleIdx="0" presStyleCnt="3" custScaleY="194163" custLinFactNeighborX="7109" custLinFactNeighborY="54565">
        <dgm:presLayoutVars>
          <dgm:bulletEnabled val="1"/>
        </dgm:presLayoutVars>
      </dgm:prSet>
      <dgm:spPr/>
      <dgm:t>
        <a:bodyPr/>
        <a:lstStyle/>
        <a:p>
          <a:endParaRPr lang="es-MX"/>
        </a:p>
      </dgm:t>
    </dgm:pt>
    <dgm:pt modelId="{FA695A80-208A-446D-BB93-A45067BC6F8A}" type="pres">
      <dgm:prSet presAssocID="{A51C2BB5-7F13-482F-9A82-3A67249FA563}" presName="sibTrans" presStyleLbl="sibTrans2D1" presStyleIdx="0" presStyleCnt="2"/>
      <dgm:spPr/>
      <dgm:t>
        <a:bodyPr/>
        <a:lstStyle/>
        <a:p>
          <a:endParaRPr lang="es-MX"/>
        </a:p>
      </dgm:t>
    </dgm:pt>
    <dgm:pt modelId="{C9A30CC5-7722-4B1A-A6A9-CEC043E6DD2E}" type="pres">
      <dgm:prSet presAssocID="{A51C2BB5-7F13-482F-9A82-3A67249FA563}" presName="connTx" presStyleLbl="sibTrans2D1" presStyleIdx="0" presStyleCnt="2"/>
      <dgm:spPr/>
      <dgm:t>
        <a:bodyPr/>
        <a:lstStyle/>
        <a:p>
          <a:endParaRPr lang="es-MX"/>
        </a:p>
      </dgm:t>
    </dgm:pt>
    <dgm:pt modelId="{F249923B-17C0-480A-B921-CD9353F3DCB8}" type="pres">
      <dgm:prSet presAssocID="{4820C63D-507C-49B2-A3BA-A6DB23484E04}" presName="composite" presStyleCnt="0"/>
      <dgm:spPr/>
    </dgm:pt>
    <dgm:pt modelId="{0B90E395-1930-4930-90E0-BA1D12AA5245}" type="pres">
      <dgm:prSet presAssocID="{4820C63D-507C-49B2-A3BA-A6DB23484E04}" presName="imagSh" presStyleLbl="bgImgPlace1" presStyleIdx="1" presStyleCnt="3" custLinFactNeighborX="12512" custLinFactNeighborY="-18195"/>
      <dgm:spPr>
        <a:blipFill>
          <a:blip xmlns:r="http://schemas.openxmlformats.org/officeDocument/2006/relationships" r:embed="rId2">
            <a:extLst>
              <a:ext uri="{28A0092B-C50C-407E-A947-70E740481C1C}">
                <a14:useLocalDpi xmlns:a14="http://schemas.microsoft.com/office/drawing/2010/main" val="0"/>
              </a:ext>
            </a:extLst>
          </a:blip>
          <a:srcRect/>
          <a:stretch>
            <a:fillRect l="-54000" r="-54000"/>
          </a:stretch>
        </a:blipFill>
      </dgm:spPr>
    </dgm:pt>
    <dgm:pt modelId="{3DA0AFF0-3978-420F-B505-8BD39CA7A67F}" type="pres">
      <dgm:prSet presAssocID="{4820C63D-507C-49B2-A3BA-A6DB23484E04}" presName="txNode" presStyleLbl="node1" presStyleIdx="1" presStyleCnt="3" custScaleX="94163" custScaleY="204818" custLinFactNeighborX="-4188" custLinFactNeighborY="57152">
        <dgm:presLayoutVars>
          <dgm:bulletEnabled val="1"/>
        </dgm:presLayoutVars>
      </dgm:prSet>
      <dgm:spPr/>
      <dgm:t>
        <a:bodyPr/>
        <a:lstStyle/>
        <a:p>
          <a:endParaRPr lang="es-MX"/>
        </a:p>
      </dgm:t>
    </dgm:pt>
    <dgm:pt modelId="{43E0B49D-D5FB-4B6B-876F-8B5418342023}" type="pres">
      <dgm:prSet presAssocID="{F4BEA2BB-4A1C-4ACD-A53B-6F9D65CCB620}" presName="sibTrans" presStyleLbl="sibTrans2D1" presStyleIdx="1" presStyleCnt="2"/>
      <dgm:spPr/>
      <dgm:t>
        <a:bodyPr/>
        <a:lstStyle/>
        <a:p>
          <a:endParaRPr lang="es-MX"/>
        </a:p>
      </dgm:t>
    </dgm:pt>
    <dgm:pt modelId="{485B9CC0-B4CC-4998-A3CA-5BFD4EDB33E6}" type="pres">
      <dgm:prSet presAssocID="{F4BEA2BB-4A1C-4ACD-A53B-6F9D65CCB620}" presName="connTx" presStyleLbl="sibTrans2D1" presStyleIdx="1" presStyleCnt="2"/>
      <dgm:spPr/>
      <dgm:t>
        <a:bodyPr/>
        <a:lstStyle/>
        <a:p>
          <a:endParaRPr lang="es-MX"/>
        </a:p>
      </dgm:t>
    </dgm:pt>
    <dgm:pt modelId="{CF8417A5-C529-4A11-A64D-84322B2C1386}" type="pres">
      <dgm:prSet presAssocID="{7875C794-BD44-4007-B354-048D6F6A837E}" presName="composite" presStyleCnt="0"/>
      <dgm:spPr/>
    </dgm:pt>
    <dgm:pt modelId="{7D706590-3DBD-4900-ACA9-709345DF26ED}" type="pres">
      <dgm:prSet presAssocID="{7875C794-BD44-4007-B354-048D6F6A837E}" presName="imagSh" presStyleLbl="bgImgPlace1" presStyleIdx="2" presStyleCnt="3" custLinFactNeighborX="-2057" custLinFactNeighborY="-30809"/>
      <dgm:spPr>
        <a:blipFill>
          <a:blip xmlns:r="http://schemas.openxmlformats.org/officeDocument/2006/relationships" r:embed="rId3">
            <a:extLst>
              <a:ext uri="{28A0092B-C50C-407E-A947-70E740481C1C}">
                <a14:useLocalDpi xmlns:a14="http://schemas.microsoft.com/office/drawing/2010/main" val="0"/>
              </a:ext>
            </a:extLst>
          </a:blip>
          <a:srcRect/>
          <a:stretch>
            <a:fillRect l="-22000" r="-22000"/>
          </a:stretch>
        </a:blipFill>
      </dgm:spPr>
    </dgm:pt>
    <dgm:pt modelId="{7058DA16-FCDA-49CF-BFC2-AB19FB033ECE}" type="pres">
      <dgm:prSet presAssocID="{7875C794-BD44-4007-B354-048D6F6A837E}" presName="txNode" presStyleLbl="node1" presStyleIdx="2" presStyleCnt="3" custScaleY="212995" custLinFactNeighborX="-11467" custLinFactNeighborY="57657">
        <dgm:presLayoutVars>
          <dgm:bulletEnabled val="1"/>
        </dgm:presLayoutVars>
      </dgm:prSet>
      <dgm:spPr/>
      <dgm:t>
        <a:bodyPr/>
        <a:lstStyle/>
        <a:p>
          <a:endParaRPr lang="es-MX"/>
        </a:p>
      </dgm:t>
    </dgm:pt>
  </dgm:ptLst>
  <dgm:cxnLst>
    <dgm:cxn modelId="{7E3029FE-94A1-4356-B743-A319B7CF5546}" type="presOf" srcId="{7875C794-BD44-4007-B354-048D6F6A837E}" destId="{7058DA16-FCDA-49CF-BFC2-AB19FB033ECE}" srcOrd="0" destOrd="0" presId="urn:microsoft.com/office/officeart/2005/8/layout/hProcess10"/>
    <dgm:cxn modelId="{6CF95EA1-03FA-49C6-BCC8-8FBEACC2212B}" type="presOf" srcId="{A51C2BB5-7F13-482F-9A82-3A67249FA563}" destId="{FA695A80-208A-446D-BB93-A45067BC6F8A}" srcOrd="0" destOrd="0" presId="urn:microsoft.com/office/officeart/2005/8/layout/hProcess10"/>
    <dgm:cxn modelId="{410C6A00-A10F-4DC5-AFC4-6D2DF68A1730}" type="presOf" srcId="{F4BEA2BB-4A1C-4ACD-A53B-6F9D65CCB620}" destId="{43E0B49D-D5FB-4B6B-876F-8B5418342023}" srcOrd="0" destOrd="0" presId="urn:microsoft.com/office/officeart/2005/8/layout/hProcess10"/>
    <dgm:cxn modelId="{40BDFFA5-8BEB-423A-8A7D-998503F732D6}" type="presOf" srcId="{78322E93-DF36-4F16-8819-5326C8B8BED9}" destId="{D9F1D2AC-EDDC-44A1-AAB3-F735339AD42D}" srcOrd="0" destOrd="0" presId="urn:microsoft.com/office/officeart/2005/8/layout/hProcess10"/>
    <dgm:cxn modelId="{F09B0F0C-26D5-4B1E-9A93-D08EDC906934}" type="presOf" srcId="{A51C2BB5-7F13-482F-9A82-3A67249FA563}" destId="{C9A30CC5-7722-4B1A-A6A9-CEC043E6DD2E}" srcOrd="1" destOrd="0" presId="urn:microsoft.com/office/officeart/2005/8/layout/hProcess10"/>
    <dgm:cxn modelId="{C2B2F974-CA0D-443A-9167-632D90F086D4}" type="presOf" srcId="{F4BEA2BB-4A1C-4ACD-A53B-6F9D65CCB620}" destId="{485B9CC0-B4CC-4998-A3CA-5BFD4EDB33E6}" srcOrd="1" destOrd="0" presId="urn:microsoft.com/office/officeart/2005/8/layout/hProcess10"/>
    <dgm:cxn modelId="{8F70A75A-7CD5-4F4C-93A4-EDDEDFFB2B0D}" srcId="{78322E93-DF36-4F16-8819-5326C8B8BED9}" destId="{7875C794-BD44-4007-B354-048D6F6A837E}" srcOrd="2" destOrd="0" parTransId="{FC71C429-DA52-488A-91CC-0CD34BFF3CA4}" sibTransId="{4D13DBED-827B-4F49-BD4F-7E72485E66FF}"/>
    <dgm:cxn modelId="{D75A1B66-BD09-4081-9329-AAC1B608B12C}" srcId="{78322E93-DF36-4F16-8819-5326C8B8BED9}" destId="{53A901D7-BC50-4335-8992-B09CCC88DA1A}" srcOrd="0" destOrd="0" parTransId="{3F063BB8-3490-473B-8EE7-E6BD8D292394}" sibTransId="{A51C2BB5-7F13-482F-9A82-3A67249FA563}"/>
    <dgm:cxn modelId="{452374A1-C34C-48C0-B072-43025CDB765C}" type="presOf" srcId="{4820C63D-507C-49B2-A3BA-A6DB23484E04}" destId="{3DA0AFF0-3978-420F-B505-8BD39CA7A67F}" srcOrd="0" destOrd="0" presId="urn:microsoft.com/office/officeart/2005/8/layout/hProcess10"/>
    <dgm:cxn modelId="{8D7DB1AB-3FE6-4190-AE15-7415D334E5CD}" srcId="{78322E93-DF36-4F16-8819-5326C8B8BED9}" destId="{4820C63D-507C-49B2-A3BA-A6DB23484E04}" srcOrd="1" destOrd="0" parTransId="{8C7FF403-6A0E-40A0-8377-5CD8A31403F9}" sibTransId="{F4BEA2BB-4A1C-4ACD-A53B-6F9D65CCB620}"/>
    <dgm:cxn modelId="{9832DDC1-01DE-4BBD-A7C0-0417AF7CA4AC}" type="presOf" srcId="{53A901D7-BC50-4335-8992-B09CCC88DA1A}" destId="{45E94ECC-592C-4E26-B31D-1E7D2D2A9A37}" srcOrd="0" destOrd="0" presId="urn:microsoft.com/office/officeart/2005/8/layout/hProcess10"/>
    <dgm:cxn modelId="{9A1DB496-1F0D-4126-AA0B-4F26F428DEE9}" type="presParOf" srcId="{D9F1D2AC-EDDC-44A1-AAB3-F735339AD42D}" destId="{96E61816-C1E2-495B-B260-8CC01EAE3986}" srcOrd="0" destOrd="0" presId="urn:microsoft.com/office/officeart/2005/8/layout/hProcess10"/>
    <dgm:cxn modelId="{C2E03E80-C58B-4787-BC3F-2D085FAD495D}" type="presParOf" srcId="{96E61816-C1E2-495B-B260-8CC01EAE3986}" destId="{6AF0CABD-8E59-48A1-8124-C87ABC1D01F5}" srcOrd="0" destOrd="0" presId="urn:microsoft.com/office/officeart/2005/8/layout/hProcess10"/>
    <dgm:cxn modelId="{920CC102-410F-4486-B7AA-8A0EA82109CB}" type="presParOf" srcId="{96E61816-C1E2-495B-B260-8CC01EAE3986}" destId="{45E94ECC-592C-4E26-B31D-1E7D2D2A9A37}" srcOrd="1" destOrd="0" presId="urn:microsoft.com/office/officeart/2005/8/layout/hProcess10"/>
    <dgm:cxn modelId="{9E3796F8-F8D6-45E8-B495-6A3BEE03D16E}" type="presParOf" srcId="{D9F1D2AC-EDDC-44A1-AAB3-F735339AD42D}" destId="{FA695A80-208A-446D-BB93-A45067BC6F8A}" srcOrd="1" destOrd="0" presId="urn:microsoft.com/office/officeart/2005/8/layout/hProcess10"/>
    <dgm:cxn modelId="{44B70B1F-E195-47F4-B90B-B6D3D725C2F6}" type="presParOf" srcId="{FA695A80-208A-446D-BB93-A45067BC6F8A}" destId="{C9A30CC5-7722-4B1A-A6A9-CEC043E6DD2E}" srcOrd="0" destOrd="0" presId="urn:microsoft.com/office/officeart/2005/8/layout/hProcess10"/>
    <dgm:cxn modelId="{937DCAF4-5094-4750-B08E-0BC56F9C50EB}" type="presParOf" srcId="{D9F1D2AC-EDDC-44A1-AAB3-F735339AD42D}" destId="{F249923B-17C0-480A-B921-CD9353F3DCB8}" srcOrd="2" destOrd="0" presId="urn:microsoft.com/office/officeart/2005/8/layout/hProcess10"/>
    <dgm:cxn modelId="{6F46E50B-455D-4BD6-86B9-1C6B317827F9}" type="presParOf" srcId="{F249923B-17C0-480A-B921-CD9353F3DCB8}" destId="{0B90E395-1930-4930-90E0-BA1D12AA5245}" srcOrd="0" destOrd="0" presId="urn:microsoft.com/office/officeart/2005/8/layout/hProcess10"/>
    <dgm:cxn modelId="{4505690A-133A-4D4B-BDD0-E73F89F5F300}" type="presParOf" srcId="{F249923B-17C0-480A-B921-CD9353F3DCB8}" destId="{3DA0AFF0-3978-420F-B505-8BD39CA7A67F}" srcOrd="1" destOrd="0" presId="urn:microsoft.com/office/officeart/2005/8/layout/hProcess10"/>
    <dgm:cxn modelId="{A6B0ED04-D3E0-4EBF-896A-8288A50CCE3F}" type="presParOf" srcId="{D9F1D2AC-EDDC-44A1-AAB3-F735339AD42D}" destId="{43E0B49D-D5FB-4B6B-876F-8B5418342023}" srcOrd="3" destOrd="0" presId="urn:microsoft.com/office/officeart/2005/8/layout/hProcess10"/>
    <dgm:cxn modelId="{7B8C981D-7A2C-45EB-B947-DBA25191DD51}" type="presParOf" srcId="{43E0B49D-D5FB-4B6B-876F-8B5418342023}" destId="{485B9CC0-B4CC-4998-A3CA-5BFD4EDB33E6}" srcOrd="0" destOrd="0" presId="urn:microsoft.com/office/officeart/2005/8/layout/hProcess10"/>
    <dgm:cxn modelId="{4D84D9DB-B781-4C09-AF41-A54D3963DB26}" type="presParOf" srcId="{D9F1D2AC-EDDC-44A1-AAB3-F735339AD42D}" destId="{CF8417A5-C529-4A11-A64D-84322B2C1386}" srcOrd="4" destOrd="0" presId="urn:microsoft.com/office/officeart/2005/8/layout/hProcess10"/>
    <dgm:cxn modelId="{982A62E1-FD0D-4457-A00D-A6E93D099B85}" type="presParOf" srcId="{CF8417A5-C529-4A11-A64D-84322B2C1386}" destId="{7D706590-3DBD-4900-ACA9-709345DF26ED}" srcOrd="0" destOrd="0" presId="urn:microsoft.com/office/officeart/2005/8/layout/hProcess10"/>
    <dgm:cxn modelId="{42446EF1-17F0-4806-83DC-EA49F5A34A2E}" type="presParOf" srcId="{CF8417A5-C529-4A11-A64D-84322B2C1386}" destId="{7058DA16-FCDA-49CF-BFC2-AB19FB033ECE}"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B5ABC32-413F-48AA-B0AE-D96289415F05}" type="doc">
      <dgm:prSet loTypeId="urn:microsoft.com/office/officeart/2009/3/layout/RandomtoResultProcess" loCatId="process" qsTypeId="urn:microsoft.com/office/officeart/2005/8/quickstyle/simple1" qsCatId="simple" csTypeId="urn:microsoft.com/office/officeart/2005/8/colors/colorful5" csCatId="colorful" phldr="1"/>
      <dgm:spPr/>
      <dgm:t>
        <a:bodyPr/>
        <a:lstStyle/>
        <a:p>
          <a:endParaRPr lang="es-MX"/>
        </a:p>
      </dgm:t>
    </dgm:pt>
    <dgm:pt modelId="{1E4BF08F-2C4A-40C5-B6BD-93554CB77B33}">
      <dgm:prSet phldrT="[Texto]"/>
      <dgm:spPr/>
      <dgm:t>
        <a:bodyPr/>
        <a:lstStyle/>
        <a:p>
          <a:r>
            <a:rPr lang="es-MX" b="1" dirty="0" smtClean="0">
              <a:solidFill>
                <a:srgbClr val="C00000"/>
              </a:solidFill>
            </a:rPr>
            <a:t>Ética del Trabajo Social </a:t>
          </a:r>
          <a:endParaRPr lang="es-MX" b="1" dirty="0">
            <a:solidFill>
              <a:srgbClr val="C00000"/>
            </a:solidFill>
          </a:endParaRPr>
        </a:p>
      </dgm:t>
    </dgm:pt>
    <dgm:pt modelId="{F1E1A515-A1C5-4260-91A2-87E28341800A}" type="parTrans" cxnId="{EE86D1F4-AD17-45F4-80B8-C3D4B7A7C6C8}">
      <dgm:prSet/>
      <dgm:spPr/>
      <dgm:t>
        <a:bodyPr/>
        <a:lstStyle/>
        <a:p>
          <a:endParaRPr lang="es-MX"/>
        </a:p>
      </dgm:t>
    </dgm:pt>
    <dgm:pt modelId="{0E185614-DB96-4197-9343-971D69270576}" type="sibTrans" cxnId="{EE86D1F4-AD17-45F4-80B8-C3D4B7A7C6C8}">
      <dgm:prSet/>
      <dgm:spPr/>
      <dgm:t>
        <a:bodyPr/>
        <a:lstStyle/>
        <a:p>
          <a:endParaRPr lang="es-MX"/>
        </a:p>
      </dgm:t>
    </dgm:pt>
    <dgm:pt modelId="{79161F6F-37ED-4246-95DB-15E42811DF89}">
      <dgm:prSet phldrT="[Texto]" custT="1"/>
      <dgm:spPr>
        <a:solidFill>
          <a:schemeClr val="accent6">
            <a:lumMod val="40000"/>
            <a:lumOff val="60000"/>
          </a:schemeClr>
        </a:solidFill>
      </dgm:spPr>
      <dgm:t>
        <a:bodyPr/>
        <a:lstStyle/>
        <a:p>
          <a:r>
            <a:rPr lang="es-MX" sz="1800" dirty="0" smtClean="0">
              <a:solidFill>
                <a:schemeClr val="tx1"/>
              </a:solidFill>
            </a:rPr>
            <a:t>La intervención social parte de los valores filosóficos y los principios éticos de los Derechos Humanos de la dignidad a la persona, respeto, autodeterminación, justicia social, igualdad de oportunidades y Participación recogidos en el Código de Ética Internacional del Trabajo Social. (Sociales, 2004).</a:t>
          </a:r>
          <a:endParaRPr lang="es-MX" sz="1800" dirty="0">
            <a:solidFill>
              <a:schemeClr val="tx1"/>
            </a:solidFill>
          </a:endParaRPr>
        </a:p>
      </dgm:t>
    </dgm:pt>
    <dgm:pt modelId="{15E0C682-7D69-4819-B5A6-18057AA425DB}" type="parTrans" cxnId="{DC61A5C0-8875-4874-B369-49BEBA24C0F0}">
      <dgm:prSet/>
      <dgm:spPr/>
      <dgm:t>
        <a:bodyPr/>
        <a:lstStyle/>
        <a:p>
          <a:endParaRPr lang="es-MX"/>
        </a:p>
      </dgm:t>
    </dgm:pt>
    <dgm:pt modelId="{4087BE0A-560D-4C11-BE36-FF24535BCC28}" type="sibTrans" cxnId="{DC61A5C0-8875-4874-B369-49BEBA24C0F0}">
      <dgm:prSet/>
      <dgm:spPr/>
      <dgm:t>
        <a:bodyPr/>
        <a:lstStyle/>
        <a:p>
          <a:endParaRPr lang="es-MX"/>
        </a:p>
      </dgm:t>
    </dgm:pt>
    <dgm:pt modelId="{4D7F905B-D695-41D0-9DC9-1A2D2EC48268}" type="pres">
      <dgm:prSet presAssocID="{FB5ABC32-413F-48AA-B0AE-D96289415F05}" presName="Name0" presStyleCnt="0">
        <dgm:presLayoutVars>
          <dgm:dir/>
          <dgm:animOne val="branch"/>
          <dgm:animLvl val="lvl"/>
        </dgm:presLayoutVars>
      </dgm:prSet>
      <dgm:spPr/>
      <dgm:t>
        <a:bodyPr/>
        <a:lstStyle/>
        <a:p>
          <a:endParaRPr lang="es-MX"/>
        </a:p>
      </dgm:t>
    </dgm:pt>
    <dgm:pt modelId="{C99C5381-06C0-4D33-8D18-4F5674727271}" type="pres">
      <dgm:prSet presAssocID="{1E4BF08F-2C4A-40C5-B6BD-93554CB77B33}" presName="chaos" presStyleCnt="0"/>
      <dgm:spPr/>
    </dgm:pt>
    <dgm:pt modelId="{24B03477-95DF-4254-8C94-DA5D53C878BD}" type="pres">
      <dgm:prSet presAssocID="{1E4BF08F-2C4A-40C5-B6BD-93554CB77B33}" presName="parTx1" presStyleLbl="revTx" presStyleIdx="0" presStyleCnt="1"/>
      <dgm:spPr/>
      <dgm:t>
        <a:bodyPr/>
        <a:lstStyle/>
        <a:p>
          <a:endParaRPr lang="es-MX"/>
        </a:p>
      </dgm:t>
    </dgm:pt>
    <dgm:pt modelId="{8E1709EA-0C1F-4A63-9B8F-96867C7E63CF}" type="pres">
      <dgm:prSet presAssocID="{1E4BF08F-2C4A-40C5-B6BD-93554CB77B33}" presName="c1" presStyleLbl="node1" presStyleIdx="0" presStyleCnt="19"/>
      <dgm:spPr/>
    </dgm:pt>
    <dgm:pt modelId="{9D6CAB35-3C74-4229-87A2-2B7314B5AEEB}" type="pres">
      <dgm:prSet presAssocID="{1E4BF08F-2C4A-40C5-B6BD-93554CB77B33}" presName="c2" presStyleLbl="node1" presStyleIdx="1" presStyleCnt="19"/>
      <dgm:spPr/>
    </dgm:pt>
    <dgm:pt modelId="{CEFB3E27-23C3-4843-97F3-F1B603DB87DD}" type="pres">
      <dgm:prSet presAssocID="{1E4BF08F-2C4A-40C5-B6BD-93554CB77B33}" presName="c3" presStyleLbl="node1" presStyleIdx="2" presStyleCnt="19"/>
      <dgm:spPr/>
    </dgm:pt>
    <dgm:pt modelId="{01C91186-2056-4E7E-8C1A-3B9937675861}" type="pres">
      <dgm:prSet presAssocID="{1E4BF08F-2C4A-40C5-B6BD-93554CB77B33}" presName="c4" presStyleLbl="node1" presStyleIdx="3" presStyleCnt="19"/>
      <dgm:spPr/>
    </dgm:pt>
    <dgm:pt modelId="{E77E48C6-959D-448D-9E6B-A44E981765B0}" type="pres">
      <dgm:prSet presAssocID="{1E4BF08F-2C4A-40C5-B6BD-93554CB77B33}" presName="c5" presStyleLbl="node1" presStyleIdx="4" presStyleCnt="19"/>
      <dgm:spPr/>
    </dgm:pt>
    <dgm:pt modelId="{4AE7D93D-4001-4E52-8D8D-C9AE60D7969D}" type="pres">
      <dgm:prSet presAssocID="{1E4BF08F-2C4A-40C5-B6BD-93554CB77B33}" presName="c6" presStyleLbl="node1" presStyleIdx="5" presStyleCnt="19"/>
      <dgm:spPr/>
    </dgm:pt>
    <dgm:pt modelId="{9A9306B8-3E26-4C9E-A3B7-E39C503FB335}" type="pres">
      <dgm:prSet presAssocID="{1E4BF08F-2C4A-40C5-B6BD-93554CB77B33}" presName="c7" presStyleLbl="node1" presStyleIdx="6" presStyleCnt="19"/>
      <dgm:spPr/>
    </dgm:pt>
    <dgm:pt modelId="{B480BF4E-5FBD-4A21-AB42-25EB6A07061E}" type="pres">
      <dgm:prSet presAssocID="{1E4BF08F-2C4A-40C5-B6BD-93554CB77B33}" presName="c8" presStyleLbl="node1" presStyleIdx="7" presStyleCnt="19"/>
      <dgm:spPr/>
    </dgm:pt>
    <dgm:pt modelId="{35BE639C-9A26-4DF5-8AD9-CF00DAF3B994}" type="pres">
      <dgm:prSet presAssocID="{1E4BF08F-2C4A-40C5-B6BD-93554CB77B33}" presName="c9" presStyleLbl="node1" presStyleIdx="8" presStyleCnt="19"/>
      <dgm:spPr/>
    </dgm:pt>
    <dgm:pt modelId="{6E4CEEF7-1F15-4356-878C-0D00CCB93BEC}" type="pres">
      <dgm:prSet presAssocID="{1E4BF08F-2C4A-40C5-B6BD-93554CB77B33}" presName="c10" presStyleLbl="node1" presStyleIdx="9" presStyleCnt="19"/>
      <dgm:spPr/>
    </dgm:pt>
    <dgm:pt modelId="{156AD690-B93F-427A-9D44-74726B0DF15F}" type="pres">
      <dgm:prSet presAssocID="{1E4BF08F-2C4A-40C5-B6BD-93554CB77B33}" presName="c11" presStyleLbl="node1" presStyleIdx="10" presStyleCnt="19"/>
      <dgm:spPr/>
    </dgm:pt>
    <dgm:pt modelId="{D5F32B01-33EC-4758-8B6F-DB90DC948E31}" type="pres">
      <dgm:prSet presAssocID="{1E4BF08F-2C4A-40C5-B6BD-93554CB77B33}" presName="c12" presStyleLbl="node1" presStyleIdx="11" presStyleCnt="19"/>
      <dgm:spPr/>
    </dgm:pt>
    <dgm:pt modelId="{555EB0A5-08EE-4953-8BAD-5DD1FF69BDFA}" type="pres">
      <dgm:prSet presAssocID="{1E4BF08F-2C4A-40C5-B6BD-93554CB77B33}" presName="c13" presStyleLbl="node1" presStyleIdx="12" presStyleCnt="19"/>
      <dgm:spPr/>
    </dgm:pt>
    <dgm:pt modelId="{7346D4DE-5538-406B-8EDB-861757ABDA68}" type="pres">
      <dgm:prSet presAssocID="{1E4BF08F-2C4A-40C5-B6BD-93554CB77B33}" presName="c14" presStyleLbl="node1" presStyleIdx="13" presStyleCnt="19"/>
      <dgm:spPr/>
    </dgm:pt>
    <dgm:pt modelId="{7FB4D689-F879-469C-B666-E59219D44EFD}" type="pres">
      <dgm:prSet presAssocID="{1E4BF08F-2C4A-40C5-B6BD-93554CB77B33}" presName="c15" presStyleLbl="node1" presStyleIdx="14" presStyleCnt="19"/>
      <dgm:spPr/>
    </dgm:pt>
    <dgm:pt modelId="{25B8321E-8AA2-4818-8436-3985D1D093C8}" type="pres">
      <dgm:prSet presAssocID="{1E4BF08F-2C4A-40C5-B6BD-93554CB77B33}" presName="c16" presStyleLbl="node1" presStyleIdx="15" presStyleCnt="19"/>
      <dgm:spPr/>
    </dgm:pt>
    <dgm:pt modelId="{5B0D69E0-0632-45AF-B8E2-0474F7BF65D3}" type="pres">
      <dgm:prSet presAssocID="{1E4BF08F-2C4A-40C5-B6BD-93554CB77B33}" presName="c17" presStyleLbl="node1" presStyleIdx="16" presStyleCnt="19"/>
      <dgm:spPr/>
    </dgm:pt>
    <dgm:pt modelId="{E5FACB37-1002-4C6B-BE68-579D7BE873AA}" type="pres">
      <dgm:prSet presAssocID="{1E4BF08F-2C4A-40C5-B6BD-93554CB77B33}" presName="c18" presStyleLbl="node1" presStyleIdx="17" presStyleCnt="19"/>
      <dgm:spPr/>
    </dgm:pt>
    <dgm:pt modelId="{CE8BF184-8242-43C7-B291-B08F8ED72627}" type="pres">
      <dgm:prSet presAssocID="{0E185614-DB96-4197-9343-971D69270576}" presName="chevronComposite1" presStyleCnt="0"/>
      <dgm:spPr/>
    </dgm:pt>
    <dgm:pt modelId="{5AE678BC-1973-4052-8599-4AB67733929B}" type="pres">
      <dgm:prSet presAssocID="{0E185614-DB96-4197-9343-971D69270576}" presName="chevron1" presStyleLbl="sibTrans2D1" presStyleIdx="0" presStyleCnt="2" custScaleX="89837" custScaleY="54368" custLinFactNeighborX="2395" custLinFactNeighborY="68658"/>
      <dgm:spPr/>
    </dgm:pt>
    <dgm:pt modelId="{F85B6782-F979-4D24-B8B8-31DF163D4047}" type="pres">
      <dgm:prSet presAssocID="{0E185614-DB96-4197-9343-971D69270576}" presName="spChevron1" presStyleCnt="0"/>
      <dgm:spPr/>
    </dgm:pt>
    <dgm:pt modelId="{A8EDE6A0-440C-48DA-A6B2-3E9B28C1BDF3}" type="pres">
      <dgm:prSet presAssocID="{0E185614-DB96-4197-9343-971D69270576}" presName="overlap" presStyleCnt="0"/>
      <dgm:spPr/>
    </dgm:pt>
    <dgm:pt modelId="{BC279FDA-FA30-4806-8FEA-F1964CBE3C89}" type="pres">
      <dgm:prSet presAssocID="{0E185614-DB96-4197-9343-971D69270576}" presName="chevronComposite2" presStyleCnt="0"/>
      <dgm:spPr/>
    </dgm:pt>
    <dgm:pt modelId="{3B634055-84B3-4CA1-9471-8BCEB8A402B6}" type="pres">
      <dgm:prSet presAssocID="{0E185614-DB96-4197-9343-971D69270576}" presName="chevron2" presStyleLbl="sibTrans2D1" presStyleIdx="1" presStyleCnt="2" custScaleX="78347" custScaleY="56193" custLinFactNeighborX="-2944" custLinFactNeighborY="68658"/>
      <dgm:spPr/>
    </dgm:pt>
    <dgm:pt modelId="{4C6EAB1E-7C77-4F07-A69A-C786BA3D7D10}" type="pres">
      <dgm:prSet presAssocID="{0E185614-DB96-4197-9343-971D69270576}" presName="spChevron2" presStyleCnt="0"/>
      <dgm:spPr/>
    </dgm:pt>
    <dgm:pt modelId="{BE755BC5-BA68-4FAF-8423-5D47E4C6FAC7}" type="pres">
      <dgm:prSet presAssocID="{79161F6F-37ED-4246-95DB-15E42811DF89}" presName="last" presStyleCnt="0"/>
      <dgm:spPr/>
    </dgm:pt>
    <dgm:pt modelId="{BE555A0A-8F22-43AF-90F9-8B57AC7103FA}" type="pres">
      <dgm:prSet presAssocID="{79161F6F-37ED-4246-95DB-15E42811DF89}" presName="circleTx" presStyleLbl="node1" presStyleIdx="18" presStyleCnt="19" custScaleX="181736" custScaleY="216165" custLinFactNeighborX="4470" custLinFactNeighborY="1665"/>
      <dgm:spPr/>
      <dgm:t>
        <a:bodyPr/>
        <a:lstStyle/>
        <a:p>
          <a:endParaRPr lang="es-MX"/>
        </a:p>
      </dgm:t>
    </dgm:pt>
    <dgm:pt modelId="{B6AEFF47-3B40-4B12-96A2-7D68688539AE}" type="pres">
      <dgm:prSet presAssocID="{79161F6F-37ED-4246-95DB-15E42811DF89}" presName="spN" presStyleCnt="0"/>
      <dgm:spPr/>
    </dgm:pt>
  </dgm:ptLst>
  <dgm:cxnLst>
    <dgm:cxn modelId="{EE86D1F4-AD17-45F4-80B8-C3D4B7A7C6C8}" srcId="{FB5ABC32-413F-48AA-B0AE-D96289415F05}" destId="{1E4BF08F-2C4A-40C5-B6BD-93554CB77B33}" srcOrd="0" destOrd="0" parTransId="{F1E1A515-A1C5-4260-91A2-87E28341800A}" sibTransId="{0E185614-DB96-4197-9343-971D69270576}"/>
    <dgm:cxn modelId="{CF9DCC23-C3F9-4BA4-B5F4-14B1E4191D38}" type="presOf" srcId="{1E4BF08F-2C4A-40C5-B6BD-93554CB77B33}" destId="{24B03477-95DF-4254-8C94-DA5D53C878BD}" srcOrd="0" destOrd="0" presId="urn:microsoft.com/office/officeart/2009/3/layout/RandomtoResultProcess"/>
    <dgm:cxn modelId="{AEBD11AD-F811-4867-A573-678FDCA39309}" type="presOf" srcId="{79161F6F-37ED-4246-95DB-15E42811DF89}" destId="{BE555A0A-8F22-43AF-90F9-8B57AC7103FA}" srcOrd="0" destOrd="0" presId="urn:microsoft.com/office/officeart/2009/3/layout/RandomtoResultProcess"/>
    <dgm:cxn modelId="{A1109FEC-4FC9-4AA4-A425-DE844CF6DFEA}" type="presOf" srcId="{FB5ABC32-413F-48AA-B0AE-D96289415F05}" destId="{4D7F905B-D695-41D0-9DC9-1A2D2EC48268}" srcOrd="0" destOrd="0" presId="urn:microsoft.com/office/officeart/2009/3/layout/RandomtoResultProcess"/>
    <dgm:cxn modelId="{DC61A5C0-8875-4874-B369-49BEBA24C0F0}" srcId="{FB5ABC32-413F-48AA-B0AE-D96289415F05}" destId="{79161F6F-37ED-4246-95DB-15E42811DF89}" srcOrd="1" destOrd="0" parTransId="{15E0C682-7D69-4819-B5A6-18057AA425DB}" sibTransId="{4087BE0A-560D-4C11-BE36-FF24535BCC28}"/>
    <dgm:cxn modelId="{F4128652-7610-4EBF-8849-47D4F64DD780}" type="presParOf" srcId="{4D7F905B-D695-41D0-9DC9-1A2D2EC48268}" destId="{C99C5381-06C0-4D33-8D18-4F5674727271}" srcOrd="0" destOrd="0" presId="urn:microsoft.com/office/officeart/2009/3/layout/RandomtoResultProcess"/>
    <dgm:cxn modelId="{AD58C2D6-F70B-49A7-8985-5C7BF6ACE9A3}" type="presParOf" srcId="{C99C5381-06C0-4D33-8D18-4F5674727271}" destId="{24B03477-95DF-4254-8C94-DA5D53C878BD}" srcOrd="0" destOrd="0" presId="urn:microsoft.com/office/officeart/2009/3/layout/RandomtoResultProcess"/>
    <dgm:cxn modelId="{6E858B38-C69E-43AF-8F9C-3D5A944DDD88}" type="presParOf" srcId="{C99C5381-06C0-4D33-8D18-4F5674727271}" destId="{8E1709EA-0C1F-4A63-9B8F-96867C7E63CF}" srcOrd="1" destOrd="0" presId="urn:microsoft.com/office/officeart/2009/3/layout/RandomtoResultProcess"/>
    <dgm:cxn modelId="{1F4826F1-A0A7-404B-BF58-F437393F7032}" type="presParOf" srcId="{C99C5381-06C0-4D33-8D18-4F5674727271}" destId="{9D6CAB35-3C74-4229-87A2-2B7314B5AEEB}" srcOrd="2" destOrd="0" presId="urn:microsoft.com/office/officeart/2009/3/layout/RandomtoResultProcess"/>
    <dgm:cxn modelId="{61F6BAF5-C6A3-4A12-8FE1-CFE28C1EDDC2}" type="presParOf" srcId="{C99C5381-06C0-4D33-8D18-4F5674727271}" destId="{CEFB3E27-23C3-4843-97F3-F1B603DB87DD}" srcOrd="3" destOrd="0" presId="urn:microsoft.com/office/officeart/2009/3/layout/RandomtoResultProcess"/>
    <dgm:cxn modelId="{DA2B30D7-3F3A-4FA9-9C02-39D1862203EA}" type="presParOf" srcId="{C99C5381-06C0-4D33-8D18-4F5674727271}" destId="{01C91186-2056-4E7E-8C1A-3B9937675861}" srcOrd="4" destOrd="0" presId="urn:microsoft.com/office/officeart/2009/3/layout/RandomtoResultProcess"/>
    <dgm:cxn modelId="{8ECA6A85-8628-4AC8-9306-64298A0166C4}" type="presParOf" srcId="{C99C5381-06C0-4D33-8D18-4F5674727271}" destId="{E77E48C6-959D-448D-9E6B-A44E981765B0}" srcOrd="5" destOrd="0" presId="urn:microsoft.com/office/officeart/2009/3/layout/RandomtoResultProcess"/>
    <dgm:cxn modelId="{C4B36DFA-C307-43F0-9BB9-E7F583B7A621}" type="presParOf" srcId="{C99C5381-06C0-4D33-8D18-4F5674727271}" destId="{4AE7D93D-4001-4E52-8D8D-C9AE60D7969D}" srcOrd="6" destOrd="0" presId="urn:microsoft.com/office/officeart/2009/3/layout/RandomtoResultProcess"/>
    <dgm:cxn modelId="{43D9551C-6649-4543-8309-1B020AB3EECD}" type="presParOf" srcId="{C99C5381-06C0-4D33-8D18-4F5674727271}" destId="{9A9306B8-3E26-4C9E-A3B7-E39C503FB335}" srcOrd="7" destOrd="0" presId="urn:microsoft.com/office/officeart/2009/3/layout/RandomtoResultProcess"/>
    <dgm:cxn modelId="{2712924D-A02F-407E-9058-0D17BC9AD9A0}" type="presParOf" srcId="{C99C5381-06C0-4D33-8D18-4F5674727271}" destId="{B480BF4E-5FBD-4A21-AB42-25EB6A07061E}" srcOrd="8" destOrd="0" presId="urn:microsoft.com/office/officeart/2009/3/layout/RandomtoResultProcess"/>
    <dgm:cxn modelId="{622146DC-397C-4A99-93A3-B8D01A1D20E6}" type="presParOf" srcId="{C99C5381-06C0-4D33-8D18-4F5674727271}" destId="{35BE639C-9A26-4DF5-8AD9-CF00DAF3B994}" srcOrd="9" destOrd="0" presId="urn:microsoft.com/office/officeart/2009/3/layout/RandomtoResultProcess"/>
    <dgm:cxn modelId="{004E886C-179B-43B9-BCB2-F1316B57E016}" type="presParOf" srcId="{C99C5381-06C0-4D33-8D18-4F5674727271}" destId="{6E4CEEF7-1F15-4356-878C-0D00CCB93BEC}" srcOrd="10" destOrd="0" presId="urn:microsoft.com/office/officeart/2009/3/layout/RandomtoResultProcess"/>
    <dgm:cxn modelId="{E75A931F-0A29-4AA5-B285-F8F7C7DCE21F}" type="presParOf" srcId="{C99C5381-06C0-4D33-8D18-4F5674727271}" destId="{156AD690-B93F-427A-9D44-74726B0DF15F}" srcOrd="11" destOrd="0" presId="urn:microsoft.com/office/officeart/2009/3/layout/RandomtoResultProcess"/>
    <dgm:cxn modelId="{DE878C2F-62CD-44FD-B84E-40E0887E2A78}" type="presParOf" srcId="{C99C5381-06C0-4D33-8D18-4F5674727271}" destId="{D5F32B01-33EC-4758-8B6F-DB90DC948E31}" srcOrd="12" destOrd="0" presId="urn:microsoft.com/office/officeart/2009/3/layout/RandomtoResultProcess"/>
    <dgm:cxn modelId="{95623F77-FAC6-4DDA-A2D4-17383A5BD727}" type="presParOf" srcId="{C99C5381-06C0-4D33-8D18-4F5674727271}" destId="{555EB0A5-08EE-4953-8BAD-5DD1FF69BDFA}" srcOrd="13" destOrd="0" presId="urn:microsoft.com/office/officeart/2009/3/layout/RandomtoResultProcess"/>
    <dgm:cxn modelId="{0AD7340A-2403-42A9-B850-B819A470A9DE}" type="presParOf" srcId="{C99C5381-06C0-4D33-8D18-4F5674727271}" destId="{7346D4DE-5538-406B-8EDB-861757ABDA68}" srcOrd="14" destOrd="0" presId="urn:microsoft.com/office/officeart/2009/3/layout/RandomtoResultProcess"/>
    <dgm:cxn modelId="{C4E32EE8-42DC-4E89-9C0E-FD424C5EEEFA}" type="presParOf" srcId="{C99C5381-06C0-4D33-8D18-4F5674727271}" destId="{7FB4D689-F879-469C-B666-E59219D44EFD}" srcOrd="15" destOrd="0" presId="urn:microsoft.com/office/officeart/2009/3/layout/RandomtoResultProcess"/>
    <dgm:cxn modelId="{83BB97B1-81E4-4FCC-BBF6-4564B1682A9C}" type="presParOf" srcId="{C99C5381-06C0-4D33-8D18-4F5674727271}" destId="{25B8321E-8AA2-4818-8436-3985D1D093C8}" srcOrd="16" destOrd="0" presId="urn:microsoft.com/office/officeart/2009/3/layout/RandomtoResultProcess"/>
    <dgm:cxn modelId="{8E1EAFF9-51B6-4AC4-9CC3-795C5EEA40FF}" type="presParOf" srcId="{C99C5381-06C0-4D33-8D18-4F5674727271}" destId="{5B0D69E0-0632-45AF-B8E2-0474F7BF65D3}" srcOrd="17" destOrd="0" presId="urn:microsoft.com/office/officeart/2009/3/layout/RandomtoResultProcess"/>
    <dgm:cxn modelId="{4E691104-CE60-41C5-9199-BF759DDC2DFB}" type="presParOf" srcId="{C99C5381-06C0-4D33-8D18-4F5674727271}" destId="{E5FACB37-1002-4C6B-BE68-579D7BE873AA}" srcOrd="18" destOrd="0" presId="urn:microsoft.com/office/officeart/2009/3/layout/RandomtoResultProcess"/>
    <dgm:cxn modelId="{973C4371-D63D-42C3-ACEF-3345E6882415}" type="presParOf" srcId="{4D7F905B-D695-41D0-9DC9-1A2D2EC48268}" destId="{CE8BF184-8242-43C7-B291-B08F8ED72627}" srcOrd="1" destOrd="0" presId="urn:microsoft.com/office/officeart/2009/3/layout/RandomtoResultProcess"/>
    <dgm:cxn modelId="{F4A901E8-BA66-4C51-9B58-6C22028A07DC}" type="presParOf" srcId="{CE8BF184-8242-43C7-B291-B08F8ED72627}" destId="{5AE678BC-1973-4052-8599-4AB67733929B}" srcOrd="0" destOrd="0" presId="urn:microsoft.com/office/officeart/2009/3/layout/RandomtoResultProcess"/>
    <dgm:cxn modelId="{A0707469-A84E-43AC-B6D1-589872B46129}" type="presParOf" srcId="{CE8BF184-8242-43C7-B291-B08F8ED72627}" destId="{F85B6782-F979-4D24-B8B8-31DF163D4047}" srcOrd="1" destOrd="0" presId="urn:microsoft.com/office/officeart/2009/3/layout/RandomtoResultProcess"/>
    <dgm:cxn modelId="{BD9DDD12-AD31-41EC-8D9A-1995C19A0D85}" type="presParOf" srcId="{4D7F905B-D695-41D0-9DC9-1A2D2EC48268}" destId="{A8EDE6A0-440C-48DA-A6B2-3E9B28C1BDF3}" srcOrd="2" destOrd="0" presId="urn:microsoft.com/office/officeart/2009/3/layout/RandomtoResultProcess"/>
    <dgm:cxn modelId="{FDAA0CC9-9A4A-4BEA-AE98-C9FCA02EDEAE}" type="presParOf" srcId="{4D7F905B-D695-41D0-9DC9-1A2D2EC48268}" destId="{BC279FDA-FA30-4806-8FEA-F1964CBE3C89}" srcOrd="3" destOrd="0" presId="urn:microsoft.com/office/officeart/2009/3/layout/RandomtoResultProcess"/>
    <dgm:cxn modelId="{65CE10D5-8D23-4613-9D3E-7FFB19E69A8B}" type="presParOf" srcId="{BC279FDA-FA30-4806-8FEA-F1964CBE3C89}" destId="{3B634055-84B3-4CA1-9471-8BCEB8A402B6}" srcOrd="0" destOrd="0" presId="urn:microsoft.com/office/officeart/2009/3/layout/RandomtoResultProcess"/>
    <dgm:cxn modelId="{74B5CF53-951F-49F1-9A89-969D4EBF3EBB}" type="presParOf" srcId="{BC279FDA-FA30-4806-8FEA-F1964CBE3C89}" destId="{4C6EAB1E-7C77-4F07-A69A-C786BA3D7D10}" srcOrd="1" destOrd="0" presId="urn:microsoft.com/office/officeart/2009/3/layout/RandomtoResultProcess"/>
    <dgm:cxn modelId="{9E9E1C0A-0B71-4FF8-B93C-176BDF4D5DE7}" type="presParOf" srcId="{4D7F905B-D695-41D0-9DC9-1A2D2EC48268}" destId="{BE755BC5-BA68-4FAF-8423-5D47E4C6FAC7}" srcOrd="4" destOrd="0" presId="urn:microsoft.com/office/officeart/2009/3/layout/RandomtoResultProcess"/>
    <dgm:cxn modelId="{49C19C64-888E-4BF3-85DA-A0FADF102CBC}" type="presParOf" srcId="{BE755BC5-BA68-4FAF-8423-5D47E4C6FAC7}" destId="{BE555A0A-8F22-43AF-90F9-8B57AC7103FA}" srcOrd="0" destOrd="0" presId="urn:microsoft.com/office/officeart/2009/3/layout/RandomtoResultProcess"/>
    <dgm:cxn modelId="{5900C51B-FFAE-4FB5-A553-C37F7EB73776}" type="presParOf" srcId="{BE755BC5-BA68-4FAF-8423-5D47E4C6FAC7}" destId="{B6AEFF47-3B40-4B12-96A2-7D68688539AE}" srcOrd="1" destOrd="0" presId="urn:microsoft.com/office/officeart/2009/3/layout/RandomtoResul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DD12883-3B4A-45EF-AC1F-6695A33A1DA4}" type="doc">
      <dgm:prSet loTypeId="urn:microsoft.com/office/officeart/2005/8/layout/arrow2" loCatId="process" qsTypeId="urn:microsoft.com/office/officeart/2005/8/quickstyle/simple1" qsCatId="simple" csTypeId="urn:microsoft.com/office/officeart/2005/8/colors/accent2_5" csCatId="accent2" phldr="1"/>
      <dgm:spPr/>
    </dgm:pt>
    <dgm:pt modelId="{18A94267-DA63-4ECD-A400-3FA17D83BB77}">
      <dgm:prSet phldrT="[Texto]"/>
      <dgm:spPr/>
      <dgm:t>
        <a:bodyPr/>
        <a:lstStyle/>
        <a:p>
          <a:r>
            <a:rPr lang="es-MX" b="1" dirty="0" smtClean="0">
              <a:solidFill>
                <a:srgbClr val="C00000"/>
              </a:solidFill>
            </a:rPr>
            <a:t>Perspectiva Globalizadora</a:t>
          </a:r>
          <a:endParaRPr lang="es-MX" b="1" dirty="0">
            <a:solidFill>
              <a:srgbClr val="C00000"/>
            </a:solidFill>
          </a:endParaRPr>
        </a:p>
      </dgm:t>
    </dgm:pt>
    <dgm:pt modelId="{18636CC7-E571-4A87-8A94-CCF282EDB4D9}" type="parTrans" cxnId="{04ACFBF7-E1B8-45CB-B76F-4C3199FD2EC4}">
      <dgm:prSet/>
      <dgm:spPr/>
      <dgm:t>
        <a:bodyPr/>
        <a:lstStyle/>
        <a:p>
          <a:endParaRPr lang="es-MX"/>
        </a:p>
      </dgm:t>
    </dgm:pt>
    <dgm:pt modelId="{496B6CE1-11E3-484B-81E9-2346DD5CE1CB}" type="sibTrans" cxnId="{04ACFBF7-E1B8-45CB-B76F-4C3199FD2EC4}">
      <dgm:prSet/>
      <dgm:spPr/>
      <dgm:t>
        <a:bodyPr/>
        <a:lstStyle/>
        <a:p>
          <a:endParaRPr lang="es-MX"/>
        </a:p>
      </dgm:t>
    </dgm:pt>
    <dgm:pt modelId="{52C30697-9414-45C3-8437-7C8EEE09D537}">
      <dgm:prSet phldrT="[Texto]" custT="1"/>
      <dgm:spPr/>
      <dgm:t>
        <a:bodyPr/>
        <a:lstStyle/>
        <a:p>
          <a:pPr algn="just"/>
          <a:r>
            <a:rPr lang="es-MX" sz="1600" dirty="0" smtClean="0"/>
            <a:t>La intervención profesional se realiza desde una perspectiva globalizadora, intradisciplinar e interdisciplinar, para profundizar y dar una respuesta más efectiva a las situaciones complejas que caracterizan la realidad social</a:t>
          </a:r>
          <a:r>
            <a:rPr lang="es-MX" sz="1400" dirty="0" smtClean="0"/>
            <a:t>. </a:t>
          </a:r>
          <a:endParaRPr lang="es-MX" sz="1400" dirty="0"/>
        </a:p>
      </dgm:t>
    </dgm:pt>
    <dgm:pt modelId="{2A16A48C-1E24-423B-BC27-DB8EA8DD76E7}" type="parTrans" cxnId="{F1F4C286-C21B-426A-825A-D6770C275299}">
      <dgm:prSet/>
      <dgm:spPr/>
      <dgm:t>
        <a:bodyPr/>
        <a:lstStyle/>
        <a:p>
          <a:endParaRPr lang="es-MX"/>
        </a:p>
      </dgm:t>
    </dgm:pt>
    <dgm:pt modelId="{94261ACE-0FC2-4FCB-B70A-D01483E984E2}" type="sibTrans" cxnId="{F1F4C286-C21B-426A-825A-D6770C275299}">
      <dgm:prSet/>
      <dgm:spPr/>
      <dgm:t>
        <a:bodyPr/>
        <a:lstStyle/>
        <a:p>
          <a:endParaRPr lang="es-MX"/>
        </a:p>
      </dgm:t>
    </dgm:pt>
    <dgm:pt modelId="{3B13FCA5-9AF1-4768-B086-7232840C2543}">
      <dgm:prSet phldrT="[Texto]" custT="1"/>
      <dgm:spPr/>
      <dgm:t>
        <a:bodyPr/>
        <a:lstStyle/>
        <a:p>
          <a:r>
            <a:rPr lang="es-MX" sz="1600" dirty="0" smtClean="0"/>
            <a:t>Para tal fin, los trabajadores sociales comparten ámbitos de intervención con otros profesionales y se coordinan con psicólogos, pedagogos, sociólogos, abogados, médicos, etc. También están en conexión con los agentes políticos, sindicales y sociales de la acción social</a:t>
          </a:r>
          <a:r>
            <a:rPr lang="es-MX" sz="1400" dirty="0" smtClean="0"/>
            <a:t>.</a:t>
          </a:r>
          <a:endParaRPr lang="es-MX" sz="1400" dirty="0"/>
        </a:p>
      </dgm:t>
    </dgm:pt>
    <dgm:pt modelId="{652088E5-DA58-4274-A7C0-6A7209C8983D}" type="parTrans" cxnId="{278C8192-5F04-4225-8C92-FE7B802579B4}">
      <dgm:prSet/>
      <dgm:spPr/>
      <dgm:t>
        <a:bodyPr/>
        <a:lstStyle/>
        <a:p>
          <a:endParaRPr lang="es-MX"/>
        </a:p>
      </dgm:t>
    </dgm:pt>
    <dgm:pt modelId="{2FB7C26D-2E0F-4AA3-8413-82DD7AF17768}" type="sibTrans" cxnId="{278C8192-5F04-4225-8C92-FE7B802579B4}">
      <dgm:prSet/>
      <dgm:spPr/>
      <dgm:t>
        <a:bodyPr/>
        <a:lstStyle/>
        <a:p>
          <a:endParaRPr lang="es-MX"/>
        </a:p>
      </dgm:t>
    </dgm:pt>
    <dgm:pt modelId="{525B2E25-8038-433D-8A15-2193470D4413}" type="pres">
      <dgm:prSet presAssocID="{FDD12883-3B4A-45EF-AC1F-6695A33A1DA4}" presName="arrowDiagram" presStyleCnt="0">
        <dgm:presLayoutVars>
          <dgm:chMax val="5"/>
          <dgm:dir/>
          <dgm:resizeHandles val="exact"/>
        </dgm:presLayoutVars>
      </dgm:prSet>
      <dgm:spPr/>
    </dgm:pt>
    <dgm:pt modelId="{3748F746-E960-4368-9AB5-419B59496EA3}" type="pres">
      <dgm:prSet presAssocID="{FDD12883-3B4A-45EF-AC1F-6695A33A1DA4}" presName="arrow" presStyleLbl="bgShp" presStyleIdx="0" presStyleCnt="1" custScaleY="103178" custLinFactNeighborY="-4486"/>
      <dgm:spPr/>
    </dgm:pt>
    <dgm:pt modelId="{63358F7D-421A-4E9A-BC9B-AD33053C5859}" type="pres">
      <dgm:prSet presAssocID="{FDD12883-3B4A-45EF-AC1F-6695A33A1DA4}" presName="arrowDiagram3" presStyleCnt="0"/>
      <dgm:spPr/>
    </dgm:pt>
    <dgm:pt modelId="{27A10A28-7181-4B92-A733-56711F704412}" type="pres">
      <dgm:prSet presAssocID="{18A94267-DA63-4ECD-A400-3FA17D83BB77}" presName="bullet3a" presStyleLbl="node1" presStyleIdx="0" presStyleCnt="3"/>
      <dgm:spPr/>
    </dgm:pt>
    <dgm:pt modelId="{6C9F4624-49EC-457B-B9B8-7BFE7BDF2A9F}" type="pres">
      <dgm:prSet presAssocID="{18A94267-DA63-4ECD-A400-3FA17D83BB77}" presName="textBox3a" presStyleLbl="revTx" presStyleIdx="0" presStyleCnt="3" custLinFactNeighborX="-23986" custLinFactNeighborY="7189">
        <dgm:presLayoutVars>
          <dgm:bulletEnabled val="1"/>
        </dgm:presLayoutVars>
      </dgm:prSet>
      <dgm:spPr/>
      <dgm:t>
        <a:bodyPr/>
        <a:lstStyle/>
        <a:p>
          <a:endParaRPr lang="es-MX"/>
        </a:p>
      </dgm:t>
    </dgm:pt>
    <dgm:pt modelId="{283F45CB-F439-404C-AA53-FD0861EB4911}" type="pres">
      <dgm:prSet presAssocID="{52C30697-9414-45C3-8437-7C8EEE09D537}" presName="bullet3b" presStyleLbl="node1" presStyleIdx="1" presStyleCnt="3"/>
      <dgm:spPr/>
    </dgm:pt>
    <dgm:pt modelId="{8C2639E0-46EF-4C12-9AB3-F0F076359F2D}" type="pres">
      <dgm:prSet presAssocID="{52C30697-9414-45C3-8437-7C8EEE09D537}" presName="textBox3b" presStyleLbl="revTx" presStyleIdx="1" presStyleCnt="3" custScaleX="112928" custLinFactNeighborX="-13629" custLinFactNeighborY="6714">
        <dgm:presLayoutVars>
          <dgm:bulletEnabled val="1"/>
        </dgm:presLayoutVars>
      </dgm:prSet>
      <dgm:spPr/>
      <dgm:t>
        <a:bodyPr/>
        <a:lstStyle/>
        <a:p>
          <a:endParaRPr lang="es-MX"/>
        </a:p>
      </dgm:t>
    </dgm:pt>
    <dgm:pt modelId="{81231E9B-1573-424A-A190-F5BDA43EBE46}" type="pres">
      <dgm:prSet presAssocID="{3B13FCA5-9AF1-4768-B086-7232840C2543}" presName="bullet3c" presStyleLbl="node1" presStyleIdx="2" presStyleCnt="3"/>
      <dgm:spPr/>
    </dgm:pt>
    <dgm:pt modelId="{839143A7-4D8A-4B86-A503-751E3B98A1CD}" type="pres">
      <dgm:prSet presAssocID="{3B13FCA5-9AF1-4768-B086-7232840C2543}" presName="textBox3c" presStyleLbl="revTx" presStyleIdx="2" presStyleCnt="3" custScaleX="140226">
        <dgm:presLayoutVars>
          <dgm:bulletEnabled val="1"/>
        </dgm:presLayoutVars>
      </dgm:prSet>
      <dgm:spPr/>
      <dgm:t>
        <a:bodyPr/>
        <a:lstStyle/>
        <a:p>
          <a:endParaRPr lang="es-MX"/>
        </a:p>
      </dgm:t>
    </dgm:pt>
  </dgm:ptLst>
  <dgm:cxnLst>
    <dgm:cxn modelId="{4B7D895F-E869-4930-A19F-F8E89F76E63C}" type="presOf" srcId="{3B13FCA5-9AF1-4768-B086-7232840C2543}" destId="{839143A7-4D8A-4B86-A503-751E3B98A1CD}" srcOrd="0" destOrd="0" presId="urn:microsoft.com/office/officeart/2005/8/layout/arrow2"/>
    <dgm:cxn modelId="{04ACFBF7-E1B8-45CB-B76F-4C3199FD2EC4}" srcId="{FDD12883-3B4A-45EF-AC1F-6695A33A1DA4}" destId="{18A94267-DA63-4ECD-A400-3FA17D83BB77}" srcOrd="0" destOrd="0" parTransId="{18636CC7-E571-4A87-8A94-CCF282EDB4D9}" sibTransId="{496B6CE1-11E3-484B-81E9-2346DD5CE1CB}"/>
    <dgm:cxn modelId="{FA9FF315-7E52-42F7-911A-F211BF8A75B1}" type="presOf" srcId="{FDD12883-3B4A-45EF-AC1F-6695A33A1DA4}" destId="{525B2E25-8038-433D-8A15-2193470D4413}" srcOrd="0" destOrd="0" presId="urn:microsoft.com/office/officeart/2005/8/layout/arrow2"/>
    <dgm:cxn modelId="{278C8192-5F04-4225-8C92-FE7B802579B4}" srcId="{FDD12883-3B4A-45EF-AC1F-6695A33A1DA4}" destId="{3B13FCA5-9AF1-4768-B086-7232840C2543}" srcOrd="2" destOrd="0" parTransId="{652088E5-DA58-4274-A7C0-6A7209C8983D}" sibTransId="{2FB7C26D-2E0F-4AA3-8413-82DD7AF17768}"/>
    <dgm:cxn modelId="{2A08C08C-28B5-4F5C-986A-E646FDCFDE45}" type="presOf" srcId="{18A94267-DA63-4ECD-A400-3FA17D83BB77}" destId="{6C9F4624-49EC-457B-B9B8-7BFE7BDF2A9F}" srcOrd="0" destOrd="0" presId="urn:microsoft.com/office/officeart/2005/8/layout/arrow2"/>
    <dgm:cxn modelId="{F1F4C286-C21B-426A-825A-D6770C275299}" srcId="{FDD12883-3B4A-45EF-AC1F-6695A33A1DA4}" destId="{52C30697-9414-45C3-8437-7C8EEE09D537}" srcOrd="1" destOrd="0" parTransId="{2A16A48C-1E24-423B-BC27-DB8EA8DD76E7}" sibTransId="{94261ACE-0FC2-4FCB-B70A-D01483E984E2}"/>
    <dgm:cxn modelId="{E1D6D7B8-2E0D-474D-B8F2-DF24C3FCD487}" type="presOf" srcId="{52C30697-9414-45C3-8437-7C8EEE09D537}" destId="{8C2639E0-46EF-4C12-9AB3-F0F076359F2D}" srcOrd="0" destOrd="0" presId="urn:microsoft.com/office/officeart/2005/8/layout/arrow2"/>
    <dgm:cxn modelId="{17665D2F-2DB0-4F65-AB4F-A66E349B8443}" type="presParOf" srcId="{525B2E25-8038-433D-8A15-2193470D4413}" destId="{3748F746-E960-4368-9AB5-419B59496EA3}" srcOrd="0" destOrd="0" presId="urn:microsoft.com/office/officeart/2005/8/layout/arrow2"/>
    <dgm:cxn modelId="{BC756F19-FE31-4FB9-97DD-B314756740C1}" type="presParOf" srcId="{525B2E25-8038-433D-8A15-2193470D4413}" destId="{63358F7D-421A-4E9A-BC9B-AD33053C5859}" srcOrd="1" destOrd="0" presId="urn:microsoft.com/office/officeart/2005/8/layout/arrow2"/>
    <dgm:cxn modelId="{777F8728-1CB5-41FD-B95D-120B9F8E2576}" type="presParOf" srcId="{63358F7D-421A-4E9A-BC9B-AD33053C5859}" destId="{27A10A28-7181-4B92-A733-56711F704412}" srcOrd="0" destOrd="0" presId="urn:microsoft.com/office/officeart/2005/8/layout/arrow2"/>
    <dgm:cxn modelId="{8B7C6FB8-34B3-47B1-8F54-80FAE3EA9A98}" type="presParOf" srcId="{63358F7D-421A-4E9A-BC9B-AD33053C5859}" destId="{6C9F4624-49EC-457B-B9B8-7BFE7BDF2A9F}" srcOrd="1" destOrd="0" presId="urn:microsoft.com/office/officeart/2005/8/layout/arrow2"/>
    <dgm:cxn modelId="{467DAF17-3B8D-446B-B9E8-A30553F4350D}" type="presParOf" srcId="{63358F7D-421A-4E9A-BC9B-AD33053C5859}" destId="{283F45CB-F439-404C-AA53-FD0861EB4911}" srcOrd="2" destOrd="0" presId="urn:microsoft.com/office/officeart/2005/8/layout/arrow2"/>
    <dgm:cxn modelId="{5D5407E0-9528-4E65-B1E0-2BC1BAC1CFB7}" type="presParOf" srcId="{63358F7D-421A-4E9A-BC9B-AD33053C5859}" destId="{8C2639E0-46EF-4C12-9AB3-F0F076359F2D}" srcOrd="3" destOrd="0" presId="urn:microsoft.com/office/officeart/2005/8/layout/arrow2"/>
    <dgm:cxn modelId="{42304D4D-E545-47C3-A94C-F9A06BD6FBEC}" type="presParOf" srcId="{63358F7D-421A-4E9A-BC9B-AD33053C5859}" destId="{81231E9B-1573-424A-A190-F5BDA43EBE46}" srcOrd="4" destOrd="0" presId="urn:microsoft.com/office/officeart/2005/8/layout/arrow2"/>
    <dgm:cxn modelId="{8CE305F7-1539-4D65-A67B-FEE5BC65205C}" type="presParOf" srcId="{63358F7D-421A-4E9A-BC9B-AD33053C5859}" destId="{839143A7-4D8A-4B86-A503-751E3B98A1CD}"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91DFE2E-92FB-4F81-8E14-7BB4A4288023}" type="doc">
      <dgm:prSet loTypeId="urn:microsoft.com/office/officeart/2005/8/layout/vList4" loCatId="list" qsTypeId="urn:microsoft.com/office/officeart/2005/8/quickstyle/simple1" qsCatId="simple" csTypeId="urn:microsoft.com/office/officeart/2005/8/colors/colorful5" csCatId="colorful" phldr="1"/>
      <dgm:spPr/>
      <dgm:t>
        <a:bodyPr/>
        <a:lstStyle/>
        <a:p>
          <a:endParaRPr lang="es-MX"/>
        </a:p>
      </dgm:t>
    </dgm:pt>
    <dgm:pt modelId="{A65CBE37-FBCE-40DA-BA4E-5FABF7523CFD}">
      <dgm:prSet phldrT="[Texto]" custT="1"/>
      <dgm:spPr/>
      <dgm:t>
        <a:bodyPr/>
        <a:lstStyle/>
        <a:p>
          <a:r>
            <a:rPr lang="es-MX" sz="1600" dirty="0" smtClean="0">
              <a:solidFill>
                <a:schemeClr val="tx1"/>
              </a:solidFill>
            </a:rPr>
            <a:t>Actualmente en los niveles de intervención del Trabajo Social, se aplica en los método de las Ciencias Sociales</a:t>
          </a:r>
          <a:endParaRPr lang="es-MX" sz="1600" dirty="0">
            <a:solidFill>
              <a:schemeClr val="tx1"/>
            </a:solidFill>
          </a:endParaRPr>
        </a:p>
      </dgm:t>
    </dgm:pt>
    <dgm:pt modelId="{BAEE2B5B-6938-45DC-BD82-FBC8AC32D0E5}" type="parTrans" cxnId="{969540CC-BFD4-4DB5-85FE-20B01D076CD1}">
      <dgm:prSet/>
      <dgm:spPr/>
      <dgm:t>
        <a:bodyPr/>
        <a:lstStyle/>
        <a:p>
          <a:endParaRPr lang="es-MX"/>
        </a:p>
      </dgm:t>
    </dgm:pt>
    <dgm:pt modelId="{5D4BABE7-4A9F-4CDE-AD53-ACC57522E280}" type="sibTrans" cxnId="{969540CC-BFD4-4DB5-85FE-20B01D076CD1}">
      <dgm:prSet/>
      <dgm:spPr/>
      <dgm:t>
        <a:bodyPr/>
        <a:lstStyle/>
        <a:p>
          <a:endParaRPr lang="es-MX"/>
        </a:p>
      </dgm:t>
    </dgm:pt>
    <dgm:pt modelId="{17DB4CFC-1EB1-4F3F-A309-E07F93B99EC7}">
      <dgm:prSet phldrT="[Texto]" custT="1"/>
      <dgm:spPr/>
      <dgm:t>
        <a:bodyPr/>
        <a:lstStyle/>
        <a:p>
          <a:pPr algn="just"/>
          <a:r>
            <a:rPr lang="es-MX" sz="1600" dirty="0" smtClean="0">
              <a:solidFill>
                <a:schemeClr val="tx1"/>
              </a:solidFill>
            </a:rPr>
            <a:t>Según  se parta de una concepción unitaria del método o del pluralismo metodológico En cualquier caso, el método o los métodos en Trabajo Social presentan una estructura y procesos que se configuran en torno a las fases interrelacionadas que posibilitan conocer, diagnosticar, establecer un plan de acción, ejecutar dicho plan y evaluar los procesos y los resultados alcanzados. </a:t>
          </a:r>
          <a:endParaRPr lang="es-MX" sz="1600" dirty="0">
            <a:solidFill>
              <a:schemeClr val="tx1"/>
            </a:solidFill>
          </a:endParaRPr>
        </a:p>
      </dgm:t>
    </dgm:pt>
    <dgm:pt modelId="{C7BD3800-63FA-4DC3-B312-04BB3FB3C118}" type="parTrans" cxnId="{CEA3D98C-4D49-441F-A912-49F2809C8703}">
      <dgm:prSet/>
      <dgm:spPr/>
      <dgm:t>
        <a:bodyPr/>
        <a:lstStyle/>
        <a:p>
          <a:endParaRPr lang="es-MX"/>
        </a:p>
      </dgm:t>
    </dgm:pt>
    <dgm:pt modelId="{E4AD1684-8B74-497A-B1A8-598E927AAA5B}" type="sibTrans" cxnId="{CEA3D98C-4D49-441F-A912-49F2809C8703}">
      <dgm:prSet/>
      <dgm:spPr/>
      <dgm:t>
        <a:bodyPr/>
        <a:lstStyle/>
        <a:p>
          <a:endParaRPr lang="es-MX"/>
        </a:p>
      </dgm:t>
    </dgm:pt>
    <dgm:pt modelId="{4A1B6176-CD24-42A6-B248-2904488930CB}">
      <dgm:prSet phldrT="[Texto]" custT="1"/>
      <dgm:spPr/>
      <dgm:t>
        <a:bodyPr/>
        <a:lstStyle/>
        <a:p>
          <a:pPr algn="just"/>
          <a:r>
            <a:rPr lang="es-MX" sz="1600" dirty="0" smtClean="0">
              <a:solidFill>
                <a:schemeClr val="tx1"/>
              </a:solidFill>
            </a:rPr>
            <a:t>De esta manera, se logra profundizar en el conocimiento e intervenir con las personas, grupos o comunidades para producir cambios o transformar la realidad social. Lógicamente, las técnicas y el modo de implementar las fases y procesos están supeditados a los paradigmas de estudio o investigación que se apliquen, así como los modelos y niveles de intervención. </a:t>
          </a:r>
          <a:endParaRPr lang="es-MX" sz="1600" dirty="0">
            <a:solidFill>
              <a:schemeClr val="tx1"/>
            </a:solidFill>
          </a:endParaRPr>
        </a:p>
      </dgm:t>
    </dgm:pt>
    <dgm:pt modelId="{FF89912E-1668-4198-8334-67AF3AA1916B}" type="parTrans" cxnId="{B0175A85-AAA3-4DB8-8BA9-DD3EB4E3B84F}">
      <dgm:prSet/>
      <dgm:spPr/>
      <dgm:t>
        <a:bodyPr/>
        <a:lstStyle/>
        <a:p>
          <a:endParaRPr lang="es-MX"/>
        </a:p>
      </dgm:t>
    </dgm:pt>
    <dgm:pt modelId="{E937A0E2-976E-49A9-A57B-4267A1D1198E}" type="sibTrans" cxnId="{B0175A85-AAA3-4DB8-8BA9-DD3EB4E3B84F}">
      <dgm:prSet/>
      <dgm:spPr/>
      <dgm:t>
        <a:bodyPr/>
        <a:lstStyle/>
        <a:p>
          <a:endParaRPr lang="es-MX"/>
        </a:p>
      </dgm:t>
    </dgm:pt>
    <dgm:pt modelId="{83E90D79-003A-455E-9458-3E124546FBE8}" type="pres">
      <dgm:prSet presAssocID="{A91DFE2E-92FB-4F81-8E14-7BB4A4288023}" presName="linear" presStyleCnt="0">
        <dgm:presLayoutVars>
          <dgm:dir/>
          <dgm:resizeHandles val="exact"/>
        </dgm:presLayoutVars>
      </dgm:prSet>
      <dgm:spPr/>
      <dgm:t>
        <a:bodyPr/>
        <a:lstStyle/>
        <a:p>
          <a:endParaRPr lang="es-MX"/>
        </a:p>
      </dgm:t>
    </dgm:pt>
    <dgm:pt modelId="{27C5D524-F293-4EEE-842C-96EC7D4AE1CD}" type="pres">
      <dgm:prSet presAssocID="{A65CBE37-FBCE-40DA-BA4E-5FABF7523CFD}" presName="comp" presStyleCnt="0"/>
      <dgm:spPr/>
      <dgm:t>
        <a:bodyPr/>
        <a:lstStyle/>
        <a:p>
          <a:endParaRPr lang="es-MX"/>
        </a:p>
      </dgm:t>
    </dgm:pt>
    <dgm:pt modelId="{99D319C5-4804-4917-B31B-2EA9EC762B93}" type="pres">
      <dgm:prSet presAssocID="{A65CBE37-FBCE-40DA-BA4E-5FABF7523CFD}" presName="box" presStyleLbl="node1" presStyleIdx="0" presStyleCnt="3" custLinFactNeighborX="485" custLinFactNeighborY="-10214"/>
      <dgm:spPr/>
      <dgm:t>
        <a:bodyPr/>
        <a:lstStyle/>
        <a:p>
          <a:endParaRPr lang="es-MX"/>
        </a:p>
      </dgm:t>
    </dgm:pt>
    <dgm:pt modelId="{AF901C13-BD08-47FA-ACAD-B6698C976C7E}" type="pres">
      <dgm:prSet presAssocID="{A65CBE37-FBCE-40DA-BA4E-5FABF7523CFD}"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t>
        <a:bodyPr/>
        <a:lstStyle/>
        <a:p>
          <a:endParaRPr lang="es-MX"/>
        </a:p>
      </dgm:t>
    </dgm:pt>
    <dgm:pt modelId="{9BD18331-D07F-4E75-84FD-52AF49B7487C}" type="pres">
      <dgm:prSet presAssocID="{A65CBE37-FBCE-40DA-BA4E-5FABF7523CFD}" presName="text" presStyleLbl="node1" presStyleIdx="0" presStyleCnt="3">
        <dgm:presLayoutVars>
          <dgm:bulletEnabled val="1"/>
        </dgm:presLayoutVars>
      </dgm:prSet>
      <dgm:spPr/>
      <dgm:t>
        <a:bodyPr/>
        <a:lstStyle/>
        <a:p>
          <a:endParaRPr lang="es-MX"/>
        </a:p>
      </dgm:t>
    </dgm:pt>
    <dgm:pt modelId="{8DB26D8D-9289-4325-AA9C-02BDEE02724E}" type="pres">
      <dgm:prSet presAssocID="{5D4BABE7-4A9F-4CDE-AD53-ACC57522E280}" presName="spacer" presStyleCnt="0"/>
      <dgm:spPr/>
      <dgm:t>
        <a:bodyPr/>
        <a:lstStyle/>
        <a:p>
          <a:endParaRPr lang="es-MX"/>
        </a:p>
      </dgm:t>
    </dgm:pt>
    <dgm:pt modelId="{BB1B3FC6-DA17-4D23-A78A-FD8CAFD39F2D}" type="pres">
      <dgm:prSet presAssocID="{17DB4CFC-1EB1-4F3F-A309-E07F93B99EC7}" presName="comp" presStyleCnt="0"/>
      <dgm:spPr/>
      <dgm:t>
        <a:bodyPr/>
        <a:lstStyle/>
        <a:p>
          <a:endParaRPr lang="es-MX"/>
        </a:p>
      </dgm:t>
    </dgm:pt>
    <dgm:pt modelId="{F4B83EB2-E243-40BB-85F4-DF5BD9BF484F}" type="pres">
      <dgm:prSet presAssocID="{17DB4CFC-1EB1-4F3F-A309-E07F93B99EC7}" presName="box" presStyleLbl="node1" presStyleIdx="1" presStyleCnt="3"/>
      <dgm:spPr/>
      <dgm:t>
        <a:bodyPr/>
        <a:lstStyle/>
        <a:p>
          <a:endParaRPr lang="es-MX"/>
        </a:p>
      </dgm:t>
    </dgm:pt>
    <dgm:pt modelId="{63547541-A6BC-42C2-9590-75AA5566A071}" type="pres">
      <dgm:prSet presAssocID="{17DB4CFC-1EB1-4F3F-A309-E07F93B99EC7}"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dgm:spPr>
      <dgm:t>
        <a:bodyPr/>
        <a:lstStyle/>
        <a:p>
          <a:endParaRPr lang="es-MX"/>
        </a:p>
      </dgm:t>
    </dgm:pt>
    <dgm:pt modelId="{47D0107A-3E13-4B9A-ACF6-EFC58FAFD5FD}" type="pres">
      <dgm:prSet presAssocID="{17DB4CFC-1EB1-4F3F-A309-E07F93B99EC7}" presName="text" presStyleLbl="node1" presStyleIdx="1" presStyleCnt="3">
        <dgm:presLayoutVars>
          <dgm:bulletEnabled val="1"/>
        </dgm:presLayoutVars>
      </dgm:prSet>
      <dgm:spPr/>
      <dgm:t>
        <a:bodyPr/>
        <a:lstStyle/>
        <a:p>
          <a:endParaRPr lang="es-MX"/>
        </a:p>
      </dgm:t>
    </dgm:pt>
    <dgm:pt modelId="{A6F3368F-55BE-481F-9ABE-E9BFE3D5A7CA}" type="pres">
      <dgm:prSet presAssocID="{E4AD1684-8B74-497A-B1A8-598E927AAA5B}" presName="spacer" presStyleCnt="0"/>
      <dgm:spPr/>
      <dgm:t>
        <a:bodyPr/>
        <a:lstStyle/>
        <a:p>
          <a:endParaRPr lang="es-MX"/>
        </a:p>
      </dgm:t>
    </dgm:pt>
    <dgm:pt modelId="{C332C561-772E-4F1E-8671-0CBF6EC18936}" type="pres">
      <dgm:prSet presAssocID="{4A1B6176-CD24-42A6-B248-2904488930CB}" presName="comp" presStyleCnt="0"/>
      <dgm:spPr/>
      <dgm:t>
        <a:bodyPr/>
        <a:lstStyle/>
        <a:p>
          <a:endParaRPr lang="es-MX"/>
        </a:p>
      </dgm:t>
    </dgm:pt>
    <dgm:pt modelId="{876E0AC5-5C8F-44F9-B35D-41C4C09B3923}" type="pres">
      <dgm:prSet presAssocID="{4A1B6176-CD24-42A6-B248-2904488930CB}" presName="box" presStyleLbl="node1" presStyleIdx="2" presStyleCnt="3"/>
      <dgm:spPr/>
      <dgm:t>
        <a:bodyPr/>
        <a:lstStyle/>
        <a:p>
          <a:endParaRPr lang="es-MX"/>
        </a:p>
      </dgm:t>
    </dgm:pt>
    <dgm:pt modelId="{670F0945-A3A1-4C23-BD0A-6B3B98A366E2}" type="pres">
      <dgm:prSet presAssocID="{4A1B6176-CD24-42A6-B248-2904488930CB}"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14000" b="-14000"/>
          </a:stretch>
        </a:blipFill>
      </dgm:spPr>
      <dgm:t>
        <a:bodyPr/>
        <a:lstStyle/>
        <a:p>
          <a:endParaRPr lang="es-MX"/>
        </a:p>
      </dgm:t>
    </dgm:pt>
    <dgm:pt modelId="{69A12677-BC94-4774-86E7-693C6A9B7756}" type="pres">
      <dgm:prSet presAssocID="{4A1B6176-CD24-42A6-B248-2904488930CB}" presName="text" presStyleLbl="node1" presStyleIdx="2" presStyleCnt="3">
        <dgm:presLayoutVars>
          <dgm:bulletEnabled val="1"/>
        </dgm:presLayoutVars>
      </dgm:prSet>
      <dgm:spPr/>
      <dgm:t>
        <a:bodyPr/>
        <a:lstStyle/>
        <a:p>
          <a:endParaRPr lang="es-MX"/>
        </a:p>
      </dgm:t>
    </dgm:pt>
  </dgm:ptLst>
  <dgm:cxnLst>
    <dgm:cxn modelId="{CEA3D98C-4D49-441F-A912-49F2809C8703}" srcId="{A91DFE2E-92FB-4F81-8E14-7BB4A4288023}" destId="{17DB4CFC-1EB1-4F3F-A309-E07F93B99EC7}" srcOrd="1" destOrd="0" parTransId="{C7BD3800-63FA-4DC3-B312-04BB3FB3C118}" sibTransId="{E4AD1684-8B74-497A-B1A8-598E927AAA5B}"/>
    <dgm:cxn modelId="{7B1AA188-3A13-400B-8068-CAF0CBF4666D}" type="presOf" srcId="{4A1B6176-CD24-42A6-B248-2904488930CB}" destId="{69A12677-BC94-4774-86E7-693C6A9B7756}" srcOrd="1" destOrd="0" presId="urn:microsoft.com/office/officeart/2005/8/layout/vList4"/>
    <dgm:cxn modelId="{CEDE10C8-44E3-4818-8DB3-F31E00016425}" type="presOf" srcId="{A65CBE37-FBCE-40DA-BA4E-5FABF7523CFD}" destId="{9BD18331-D07F-4E75-84FD-52AF49B7487C}" srcOrd="1" destOrd="0" presId="urn:microsoft.com/office/officeart/2005/8/layout/vList4"/>
    <dgm:cxn modelId="{B0175A85-AAA3-4DB8-8BA9-DD3EB4E3B84F}" srcId="{A91DFE2E-92FB-4F81-8E14-7BB4A4288023}" destId="{4A1B6176-CD24-42A6-B248-2904488930CB}" srcOrd="2" destOrd="0" parTransId="{FF89912E-1668-4198-8334-67AF3AA1916B}" sibTransId="{E937A0E2-976E-49A9-A57B-4267A1D1198E}"/>
    <dgm:cxn modelId="{0F3457EA-7112-4257-97CF-14BFDF790B60}" type="presOf" srcId="{A65CBE37-FBCE-40DA-BA4E-5FABF7523CFD}" destId="{99D319C5-4804-4917-B31B-2EA9EC762B93}" srcOrd="0" destOrd="0" presId="urn:microsoft.com/office/officeart/2005/8/layout/vList4"/>
    <dgm:cxn modelId="{41F7EF4A-9E28-4A41-8BC1-5573FF40E4CB}" type="presOf" srcId="{17DB4CFC-1EB1-4F3F-A309-E07F93B99EC7}" destId="{47D0107A-3E13-4B9A-ACF6-EFC58FAFD5FD}" srcOrd="1" destOrd="0" presId="urn:microsoft.com/office/officeart/2005/8/layout/vList4"/>
    <dgm:cxn modelId="{9B8EC6E7-C597-4EE7-92D5-4BA217C4E0C2}" type="presOf" srcId="{A91DFE2E-92FB-4F81-8E14-7BB4A4288023}" destId="{83E90D79-003A-455E-9458-3E124546FBE8}" srcOrd="0" destOrd="0" presId="urn:microsoft.com/office/officeart/2005/8/layout/vList4"/>
    <dgm:cxn modelId="{CBD01A35-A8DF-47A3-BEDC-27381DD5C269}" type="presOf" srcId="{4A1B6176-CD24-42A6-B248-2904488930CB}" destId="{876E0AC5-5C8F-44F9-B35D-41C4C09B3923}" srcOrd="0" destOrd="0" presId="urn:microsoft.com/office/officeart/2005/8/layout/vList4"/>
    <dgm:cxn modelId="{969540CC-BFD4-4DB5-85FE-20B01D076CD1}" srcId="{A91DFE2E-92FB-4F81-8E14-7BB4A4288023}" destId="{A65CBE37-FBCE-40DA-BA4E-5FABF7523CFD}" srcOrd="0" destOrd="0" parTransId="{BAEE2B5B-6938-45DC-BD82-FBC8AC32D0E5}" sibTransId="{5D4BABE7-4A9F-4CDE-AD53-ACC57522E280}"/>
    <dgm:cxn modelId="{E369688C-A31D-4200-AEB7-16CCE7D17398}" type="presOf" srcId="{17DB4CFC-1EB1-4F3F-A309-E07F93B99EC7}" destId="{F4B83EB2-E243-40BB-85F4-DF5BD9BF484F}" srcOrd="0" destOrd="0" presId="urn:microsoft.com/office/officeart/2005/8/layout/vList4"/>
    <dgm:cxn modelId="{98557AD7-31AE-4801-85E0-6C9FA2480A4B}" type="presParOf" srcId="{83E90D79-003A-455E-9458-3E124546FBE8}" destId="{27C5D524-F293-4EEE-842C-96EC7D4AE1CD}" srcOrd="0" destOrd="0" presId="urn:microsoft.com/office/officeart/2005/8/layout/vList4"/>
    <dgm:cxn modelId="{A4827383-CD77-4442-B82D-84C1B2AC14E3}" type="presParOf" srcId="{27C5D524-F293-4EEE-842C-96EC7D4AE1CD}" destId="{99D319C5-4804-4917-B31B-2EA9EC762B93}" srcOrd="0" destOrd="0" presId="urn:microsoft.com/office/officeart/2005/8/layout/vList4"/>
    <dgm:cxn modelId="{EF9C4C31-8FD1-4C57-B17D-B00AB02B933F}" type="presParOf" srcId="{27C5D524-F293-4EEE-842C-96EC7D4AE1CD}" destId="{AF901C13-BD08-47FA-ACAD-B6698C976C7E}" srcOrd="1" destOrd="0" presId="urn:microsoft.com/office/officeart/2005/8/layout/vList4"/>
    <dgm:cxn modelId="{435DA2ED-BBB5-46EA-A7B4-467F99686752}" type="presParOf" srcId="{27C5D524-F293-4EEE-842C-96EC7D4AE1CD}" destId="{9BD18331-D07F-4E75-84FD-52AF49B7487C}" srcOrd="2" destOrd="0" presId="urn:microsoft.com/office/officeart/2005/8/layout/vList4"/>
    <dgm:cxn modelId="{B463DD08-27B7-49AC-A8D7-3A27C7095448}" type="presParOf" srcId="{83E90D79-003A-455E-9458-3E124546FBE8}" destId="{8DB26D8D-9289-4325-AA9C-02BDEE02724E}" srcOrd="1" destOrd="0" presId="urn:microsoft.com/office/officeart/2005/8/layout/vList4"/>
    <dgm:cxn modelId="{FE69F878-AFB7-4999-B9E3-932ADBAEFED3}" type="presParOf" srcId="{83E90D79-003A-455E-9458-3E124546FBE8}" destId="{BB1B3FC6-DA17-4D23-A78A-FD8CAFD39F2D}" srcOrd="2" destOrd="0" presId="urn:microsoft.com/office/officeart/2005/8/layout/vList4"/>
    <dgm:cxn modelId="{D33A25B0-ADDE-4926-834D-BB0A8D89D703}" type="presParOf" srcId="{BB1B3FC6-DA17-4D23-A78A-FD8CAFD39F2D}" destId="{F4B83EB2-E243-40BB-85F4-DF5BD9BF484F}" srcOrd="0" destOrd="0" presId="urn:microsoft.com/office/officeart/2005/8/layout/vList4"/>
    <dgm:cxn modelId="{0AB27A6B-C840-47B8-9270-1F7134EF88AD}" type="presParOf" srcId="{BB1B3FC6-DA17-4D23-A78A-FD8CAFD39F2D}" destId="{63547541-A6BC-42C2-9590-75AA5566A071}" srcOrd="1" destOrd="0" presId="urn:microsoft.com/office/officeart/2005/8/layout/vList4"/>
    <dgm:cxn modelId="{F1877E6E-6AA2-43C4-B218-1D431418AD5E}" type="presParOf" srcId="{BB1B3FC6-DA17-4D23-A78A-FD8CAFD39F2D}" destId="{47D0107A-3E13-4B9A-ACF6-EFC58FAFD5FD}" srcOrd="2" destOrd="0" presId="urn:microsoft.com/office/officeart/2005/8/layout/vList4"/>
    <dgm:cxn modelId="{36F6CAFE-EAF0-4345-B457-F19695D17860}" type="presParOf" srcId="{83E90D79-003A-455E-9458-3E124546FBE8}" destId="{A6F3368F-55BE-481F-9ABE-E9BFE3D5A7CA}" srcOrd="3" destOrd="0" presId="urn:microsoft.com/office/officeart/2005/8/layout/vList4"/>
    <dgm:cxn modelId="{953F9095-622A-4AA0-AE11-088DF889461A}" type="presParOf" srcId="{83E90D79-003A-455E-9458-3E124546FBE8}" destId="{C332C561-772E-4F1E-8671-0CBF6EC18936}" srcOrd="4" destOrd="0" presId="urn:microsoft.com/office/officeart/2005/8/layout/vList4"/>
    <dgm:cxn modelId="{4B7A4B7B-580F-46C4-894B-5DFBAAC4B1D0}" type="presParOf" srcId="{C332C561-772E-4F1E-8671-0CBF6EC18936}" destId="{876E0AC5-5C8F-44F9-B35D-41C4C09B3923}" srcOrd="0" destOrd="0" presId="urn:microsoft.com/office/officeart/2005/8/layout/vList4"/>
    <dgm:cxn modelId="{ED0926FB-3873-435D-9AE1-E70ACFC3F75D}" type="presParOf" srcId="{C332C561-772E-4F1E-8671-0CBF6EC18936}" destId="{670F0945-A3A1-4C23-BD0A-6B3B98A366E2}" srcOrd="1" destOrd="0" presId="urn:microsoft.com/office/officeart/2005/8/layout/vList4"/>
    <dgm:cxn modelId="{4CC3D270-3C24-48CF-8020-A10F76B69496}" type="presParOf" srcId="{C332C561-772E-4F1E-8671-0CBF6EC18936}" destId="{69A12677-BC94-4774-86E7-693C6A9B7756}"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F52BE98-5E89-4D87-9DEF-C52C1D0E5A87}" type="doc">
      <dgm:prSet loTypeId="urn:microsoft.com/office/officeart/2008/layout/VerticalCurvedList" loCatId="list" qsTypeId="urn:microsoft.com/office/officeart/2005/8/quickstyle/simple3" qsCatId="simple" csTypeId="urn:microsoft.com/office/officeart/2005/8/colors/colorful5" csCatId="colorful" phldr="1"/>
      <dgm:spPr/>
      <dgm:t>
        <a:bodyPr/>
        <a:lstStyle/>
        <a:p>
          <a:endParaRPr lang="es-MX"/>
        </a:p>
      </dgm:t>
    </dgm:pt>
    <dgm:pt modelId="{8FF28E8C-3965-46F6-A678-A2DAFA2635B1}">
      <dgm:prSet phldrT="[Texto]"/>
      <dgm:spPr/>
      <dgm:t>
        <a:bodyPr/>
        <a:lstStyle/>
        <a:p>
          <a:r>
            <a:rPr lang="es-ES" dirty="0" smtClean="0"/>
            <a:t>Un amplio conocimiento sobre aspectos conceptuales y metodológicos de investigación social, que le permitan identificar y caracterizar la problemática.</a:t>
          </a:r>
          <a:endParaRPr lang="es-MX" dirty="0"/>
        </a:p>
      </dgm:t>
    </dgm:pt>
    <dgm:pt modelId="{C387857A-A919-472F-AF8B-BDCF06B60EF9}" type="parTrans" cxnId="{E0357FF0-70BC-41C3-98FB-F85217B07AD9}">
      <dgm:prSet/>
      <dgm:spPr/>
      <dgm:t>
        <a:bodyPr/>
        <a:lstStyle/>
        <a:p>
          <a:endParaRPr lang="es-MX"/>
        </a:p>
      </dgm:t>
    </dgm:pt>
    <dgm:pt modelId="{5668A729-9BDB-4EC1-8BC9-4CE149E953FD}" type="sibTrans" cxnId="{E0357FF0-70BC-41C3-98FB-F85217B07AD9}">
      <dgm:prSet/>
      <dgm:spPr/>
      <dgm:t>
        <a:bodyPr/>
        <a:lstStyle/>
        <a:p>
          <a:endParaRPr lang="es-MX"/>
        </a:p>
      </dgm:t>
    </dgm:pt>
    <dgm:pt modelId="{039ADE66-CF75-4B39-B47A-7D98CAF111FE}">
      <dgm:prSet phldrT="[Texto]"/>
      <dgm:spPr/>
      <dgm:t>
        <a:bodyPr/>
        <a:lstStyle/>
        <a:p>
          <a:r>
            <a:rPr lang="es-ES" smtClean="0"/>
            <a:t>Formulación de explicaciones objetivas, en torno a sus manifestaciones y sus dimensiones generadas por la enredada interrelación social.</a:t>
          </a:r>
          <a:endParaRPr lang="es-MX" dirty="0"/>
        </a:p>
      </dgm:t>
    </dgm:pt>
    <dgm:pt modelId="{E98593E8-DCCF-40C1-81AF-F60023368385}" type="parTrans" cxnId="{9741D7E6-2687-431F-857C-1246387409E9}">
      <dgm:prSet/>
      <dgm:spPr/>
      <dgm:t>
        <a:bodyPr/>
        <a:lstStyle/>
        <a:p>
          <a:endParaRPr lang="es-MX"/>
        </a:p>
      </dgm:t>
    </dgm:pt>
    <dgm:pt modelId="{63335FAB-623D-48A3-9839-075D766F3D94}" type="sibTrans" cxnId="{9741D7E6-2687-431F-857C-1246387409E9}">
      <dgm:prSet/>
      <dgm:spPr/>
      <dgm:t>
        <a:bodyPr/>
        <a:lstStyle/>
        <a:p>
          <a:endParaRPr lang="es-MX"/>
        </a:p>
      </dgm:t>
    </dgm:pt>
    <dgm:pt modelId="{F9352611-DAFD-4AB2-B922-1319FF1B810F}">
      <dgm:prSet phldrT="[Texto]"/>
      <dgm:spPr/>
      <dgm:t>
        <a:bodyPr/>
        <a:lstStyle/>
        <a:p>
          <a:r>
            <a:rPr lang="es-ES" smtClean="0"/>
            <a:t>Con el objeto de que sirvan como base en la elaboración de diagnósticos sociales coherentes y acordes con la situación real de la población.</a:t>
          </a:r>
          <a:endParaRPr lang="es-MX" dirty="0"/>
        </a:p>
      </dgm:t>
    </dgm:pt>
    <dgm:pt modelId="{F6A29842-930D-443F-9CFD-052D414A593B}" type="parTrans" cxnId="{385F358D-68BA-40F5-A6BB-5A59768886AA}">
      <dgm:prSet/>
      <dgm:spPr/>
      <dgm:t>
        <a:bodyPr/>
        <a:lstStyle/>
        <a:p>
          <a:endParaRPr lang="es-MX"/>
        </a:p>
      </dgm:t>
    </dgm:pt>
    <dgm:pt modelId="{D19AE3C3-20E0-4A14-83A0-A1BDE77606A4}" type="sibTrans" cxnId="{385F358D-68BA-40F5-A6BB-5A59768886AA}">
      <dgm:prSet/>
      <dgm:spPr/>
      <dgm:t>
        <a:bodyPr/>
        <a:lstStyle/>
        <a:p>
          <a:endParaRPr lang="es-MX"/>
        </a:p>
      </dgm:t>
    </dgm:pt>
    <dgm:pt modelId="{F88A94D2-95AE-4B3A-8EA4-DBF4573744F5}" type="pres">
      <dgm:prSet presAssocID="{AF52BE98-5E89-4D87-9DEF-C52C1D0E5A87}" presName="Name0" presStyleCnt="0">
        <dgm:presLayoutVars>
          <dgm:chMax val="7"/>
          <dgm:chPref val="7"/>
          <dgm:dir/>
        </dgm:presLayoutVars>
      </dgm:prSet>
      <dgm:spPr/>
      <dgm:t>
        <a:bodyPr/>
        <a:lstStyle/>
        <a:p>
          <a:endParaRPr lang="es-MX"/>
        </a:p>
      </dgm:t>
    </dgm:pt>
    <dgm:pt modelId="{FEBA503F-DED8-4855-A5AA-19327EF84612}" type="pres">
      <dgm:prSet presAssocID="{AF52BE98-5E89-4D87-9DEF-C52C1D0E5A87}" presName="Name1" presStyleCnt="0"/>
      <dgm:spPr/>
      <dgm:t>
        <a:bodyPr/>
        <a:lstStyle/>
        <a:p>
          <a:endParaRPr lang="es-MX"/>
        </a:p>
      </dgm:t>
    </dgm:pt>
    <dgm:pt modelId="{F59F9B3D-294C-4E3F-AA5C-C307E5FEB930}" type="pres">
      <dgm:prSet presAssocID="{AF52BE98-5E89-4D87-9DEF-C52C1D0E5A87}" presName="cycle" presStyleCnt="0"/>
      <dgm:spPr/>
      <dgm:t>
        <a:bodyPr/>
        <a:lstStyle/>
        <a:p>
          <a:endParaRPr lang="es-MX"/>
        </a:p>
      </dgm:t>
    </dgm:pt>
    <dgm:pt modelId="{62DB73AF-9EFF-4ACE-A57E-C2B88BFB4811}" type="pres">
      <dgm:prSet presAssocID="{AF52BE98-5E89-4D87-9DEF-C52C1D0E5A87}" presName="srcNode" presStyleLbl="node1" presStyleIdx="0" presStyleCnt="3"/>
      <dgm:spPr/>
      <dgm:t>
        <a:bodyPr/>
        <a:lstStyle/>
        <a:p>
          <a:endParaRPr lang="es-MX"/>
        </a:p>
      </dgm:t>
    </dgm:pt>
    <dgm:pt modelId="{1CF11463-2BFD-4373-8A71-72DAB82BA392}" type="pres">
      <dgm:prSet presAssocID="{AF52BE98-5E89-4D87-9DEF-C52C1D0E5A87}" presName="conn" presStyleLbl="parChTrans1D2" presStyleIdx="0" presStyleCnt="1"/>
      <dgm:spPr/>
      <dgm:t>
        <a:bodyPr/>
        <a:lstStyle/>
        <a:p>
          <a:endParaRPr lang="es-MX"/>
        </a:p>
      </dgm:t>
    </dgm:pt>
    <dgm:pt modelId="{9F5828F9-ECE2-4BFD-9DCD-304AA810A98C}" type="pres">
      <dgm:prSet presAssocID="{AF52BE98-5E89-4D87-9DEF-C52C1D0E5A87}" presName="extraNode" presStyleLbl="node1" presStyleIdx="0" presStyleCnt="3"/>
      <dgm:spPr/>
      <dgm:t>
        <a:bodyPr/>
        <a:lstStyle/>
        <a:p>
          <a:endParaRPr lang="es-MX"/>
        </a:p>
      </dgm:t>
    </dgm:pt>
    <dgm:pt modelId="{E597A006-768A-41C3-AEFF-6391C1D62D3C}" type="pres">
      <dgm:prSet presAssocID="{AF52BE98-5E89-4D87-9DEF-C52C1D0E5A87}" presName="dstNode" presStyleLbl="node1" presStyleIdx="0" presStyleCnt="3"/>
      <dgm:spPr/>
      <dgm:t>
        <a:bodyPr/>
        <a:lstStyle/>
        <a:p>
          <a:endParaRPr lang="es-MX"/>
        </a:p>
      </dgm:t>
    </dgm:pt>
    <dgm:pt modelId="{AE2A5323-3E0F-4757-9945-5D465FE1D67D}" type="pres">
      <dgm:prSet presAssocID="{8FF28E8C-3965-46F6-A678-A2DAFA2635B1}" presName="text_1" presStyleLbl="node1" presStyleIdx="0" presStyleCnt="3">
        <dgm:presLayoutVars>
          <dgm:bulletEnabled val="1"/>
        </dgm:presLayoutVars>
      </dgm:prSet>
      <dgm:spPr/>
      <dgm:t>
        <a:bodyPr/>
        <a:lstStyle/>
        <a:p>
          <a:endParaRPr lang="es-MX"/>
        </a:p>
      </dgm:t>
    </dgm:pt>
    <dgm:pt modelId="{212B03CE-A612-48B6-BFCC-330129D6B920}" type="pres">
      <dgm:prSet presAssocID="{8FF28E8C-3965-46F6-A678-A2DAFA2635B1}" presName="accent_1" presStyleCnt="0"/>
      <dgm:spPr/>
      <dgm:t>
        <a:bodyPr/>
        <a:lstStyle/>
        <a:p>
          <a:endParaRPr lang="es-MX"/>
        </a:p>
      </dgm:t>
    </dgm:pt>
    <dgm:pt modelId="{552DE557-E00C-4484-9B81-912F4E18CF1B}" type="pres">
      <dgm:prSet presAssocID="{8FF28E8C-3965-46F6-A678-A2DAFA2635B1}" presName="accentRepeatNode" presStyleLbl="solidFgAcc1" presStyleIdx="0" presStyleCnt="3"/>
      <dgm:spPr>
        <a:blipFill rotWithShape="0">
          <a:blip xmlns:r="http://schemas.openxmlformats.org/officeDocument/2006/relationships" r:embed="rId1"/>
          <a:stretch>
            <a:fillRect/>
          </a:stretch>
        </a:blipFill>
      </dgm:spPr>
      <dgm:t>
        <a:bodyPr/>
        <a:lstStyle/>
        <a:p>
          <a:endParaRPr lang="es-MX"/>
        </a:p>
      </dgm:t>
    </dgm:pt>
    <dgm:pt modelId="{55147702-2F89-43A7-8C06-5BB98128FE2D}" type="pres">
      <dgm:prSet presAssocID="{039ADE66-CF75-4B39-B47A-7D98CAF111FE}" presName="text_2" presStyleLbl="node1" presStyleIdx="1" presStyleCnt="3">
        <dgm:presLayoutVars>
          <dgm:bulletEnabled val="1"/>
        </dgm:presLayoutVars>
      </dgm:prSet>
      <dgm:spPr/>
      <dgm:t>
        <a:bodyPr/>
        <a:lstStyle/>
        <a:p>
          <a:endParaRPr lang="es-MX"/>
        </a:p>
      </dgm:t>
    </dgm:pt>
    <dgm:pt modelId="{A6047DD1-E414-4A55-AA69-666B6C75A7C9}" type="pres">
      <dgm:prSet presAssocID="{039ADE66-CF75-4B39-B47A-7D98CAF111FE}" presName="accent_2" presStyleCnt="0"/>
      <dgm:spPr/>
      <dgm:t>
        <a:bodyPr/>
        <a:lstStyle/>
        <a:p>
          <a:endParaRPr lang="es-MX"/>
        </a:p>
      </dgm:t>
    </dgm:pt>
    <dgm:pt modelId="{CFEA0983-8E64-4597-944C-E4A97A9A8562}" type="pres">
      <dgm:prSet presAssocID="{039ADE66-CF75-4B39-B47A-7D98CAF111FE}" presName="accentRepeatNode" presStyleLbl="solidFgAcc1" presStyleIdx="1" presStyleCnt="3"/>
      <dgm:spPr>
        <a:blipFill rotWithShape="0">
          <a:blip xmlns:r="http://schemas.openxmlformats.org/officeDocument/2006/relationships" r:embed="rId2"/>
          <a:stretch>
            <a:fillRect/>
          </a:stretch>
        </a:blipFill>
      </dgm:spPr>
      <dgm:t>
        <a:bodyPr/>
        <a:lstStyle/>
        <a:p>
          <a:endParaRPr lang="es-MX"/>
        </a:p>
      </dgm:t>
    </dgm:pt>
    <dgm:pt modelId="{BFC7536F-2539-4D89-8F3A-AFCBB0F8496C}" type="pres">
      <dgm:prSet presAssocID="{F9352611-DAFD-4AB2-B922-1319FF1B810F}" presName="text_3" presStyleLbl="node1" presStyleIdx="2" presStyleCnt="3">
        <dgm:presLayoutVars>
          <dgm:bulletEnabled val="1"/>
        </dgm:presLayoutVars>
      </dgm:prSet>
      <dgm:spPr/>
      <dgm:t>
        <a:bodyPr/>
        <a:lstStyle/>
        <a:p>
          <a:endParaRPr lang="es-MX"/>
        </a:p>
      </dgm:t>
    </dgm:pt>
    <dgm:pt modelId="{B72E2026-9B5E-4E9F-83D4-AEF4C462BDB1}" type="pres">
      <dgm:prSet presAssocID="{F9352611-DAFD-4AB2-B922-1319FF1B810F}" presName="accent_3" presStyleCnt="0"/>
      <dgm:spPr/>
      <dgm:t>
        <a:bodyPr/>
        <a:lstStyle/>
        <a:p>
          <a:endParaRPr lang="es-MX"/>
        </a:p>
      </dgm:t>
    </dgm:pt>
    <dgm:pt modelId="{8C066517-BE17-4C03-97D6-95CB316852A6}" type="pres">
      <dgm:prSet presAssocID="{F9352611-DAFD-4AB2-B922-1319FF1B810F}" presName="accentRepeatNode" presStyleLbl="solidFgAcc1" presStyleIdx="2" presStyleCnt="3" custLinFactNeighborX="709" custLinFactNeighborY="-802"/>
      <dgm:spPr>
        <a:blipFill rotWithShape="0">
          <a:blip xmlns:r="http://schemas.openxmlformats.org/officeDocument/2006/relationships" r:embed="rId3"/>
          <a:stretch>
            <a:fillRect/>
          </a:stretch>
        </a:blipFill>
      </dgm:spPr>
      <dgm:t>
        <a:bodyPr/>
        <a:lstStyle/>
        <a:p>
          <a:endParaRPr lang="es-MX"/>
        </a:p>
      </dgm:t>
    </dgm:pt>
  </dgm:ptLst>
  <dgm:cxnLst>
    <dgm:cxn modelId="{4DFB22F1-7CB7-4C5A-95C3-4770234E0FAD}" type="presOf" srcId="{AF52BE98-5E89-4D87-9DEF-C52C1D0E5A87}" destId="{F88A94D2-95AE-4B3A-8EA4-DBF4573744F5}" srcOrd="0" destOrd="0" presId="urn:microsoft.com/office/officeart/2008/layout/VerticalCurvedList"/>
    <dgm:cxn modelId="{385F358D-68BA-40F5-A6BB-5A59768886AA}" srcId="{AF52BE98-5E89-4D87-9DEF-C52C1D0E5A87}" destId="{F9352611-DAFD-4AB2-B922-1319FF1B810F}" srcOrd="2" destOrd="0" parTransId="{F6A29842-930D-443F-9CFD-052D414A593B}" sibTransId="{D19AE3C3-20E0-4A14-83A0-A1BDE77606A4}"/>
    <dgm:cxn modelId="{9741D7E6-2687-431F-857C-1246387409E9}" srcId="{AF52BE98-5E89-4D87-9DEF-C52C1D0E5A87}" destId="{039ADE66-CF75-4B39-B47A-7D98CAF111FE}" srcOrd="1" destOrd="0" parTransId="{E98593E8-DCCF-40C1-81AF-F60023368385}" sibTransId="{63335FAB-623D-48A3-9839-075D766F3D94}"/>
    <dgm:cxn modelId="{6C599B68-17F3-4D4D-BDF4-2F8033AED474}" type="presOf" srcId="{8FF28E8C-3965-46F6-A678-A2DAFA2635B1}" destId="{AE2A5323-3E0F-4757-9945-5D465FE1D67D}" srcOrd="0" destOrd="0" presId="urn:microsoft.com/office/officeart/2008/layout/VerticalCurvedList"/>
    <dgm:cxn modelId="{1E2687F6-C59A-481B-ABA2-E39E35A69DF8}" type="presOf" srcId="{039ADE66-CF75-4B39-B47A-7D98CAF111FE}" destId="{55147702-2F89-43A7-8C06-5BB98128FE2D}" srcOrd="0" destOrd="0" presId="urn:microsoft.com/office/officeart/2008/layout/VerticalCurvedList"/>
    <dgm:cxn modelId="{0A43CB15-5C25-494B-83A1-3E6DF120327B}" type="presOf" srcId="{F9352611-DAFD-4AB2-B922-1319FF1B810F}" destId="{BFC7536F-2539-4D89-8F3A-AFCBB0F8496C}" srcOrd="0" destOrd="0" presId="urn:microsoft.com/office/officeart/2008/layout/VerticalCurvedList"/>
    <dgm:cxn modelId="{4D98FC1D-38E1-4D5B-8674-8358249FA5E5}" type="presOf" srcId="{5668A729-9BDB-4EC1-8BC9-4CE149E953FD}" destId="{1CF11463-2BFD-4373-8A71-72DAB82BA392}" srcOrd="0" destOrd="0" presId="urn:microsoft.com/office/officeart/2008/layout/VerticalCurvedList"/>
    <dgm:cxn modelId="{E0357FF0-70BC-41C3-98FB-F85217B07AD9}" srcId="{AF52BE98-5E89-4D87-9DEF-C52C1D0E5A87}" destId="{8FF28E8C-3965-46F6-A678-A2DAFA2635B1}" srcOrd="0" destOrd="0" parTransId="{C387857A-A919-472F-AF8B-BDCF06B60EF9}" sibTransId="{5668A729-9BDB-4EC1-8BC9-4CE149E953FD}"/>
    <dgm:cxn modelId="{5C35E08C-C883-4C1C-AA3D-2576625A7C0D}" type="presParOf" srcId="{F88A94D2-95AE-4B3A-8EA4-DBF4573744F5}" destId="{FEBA503F-DED8-4855-A5AA-19327EF84612}" srcOrd="0" destOrd="0" presId="urn:microsoft.com/office/officeart/2008/layout/VerticalCurvedList"/>
    <dgm:cxn modelId="{F6958CA0-EA29-4092-820B-C8C797798C44}" type="presParOf" srcId="{FEBA503F-DED8-4855-A5AA-19327EF84612}" destId="{F59F9B3D-294C-4E3F-AA5C-C307E5FEB930}" srcOrd="0" destOrd="0" presId="urn:microsoft.com/office/officeart/2008/layout/VerticalCurvedList"/>
    <dgm:cxn modelId="{0421C8CB-AA71-4763-B55D-A7DB37698160}" type="presParOf" srcId="{F59F9B3D-294C-4E3F-AA5C-C307E5FEB930}" destId="{62DB73AF-9EFF-4ACE-A57E-C2B88BFB4811}" srcOrd="0" destOrd="0" presId="urn:microsoft.com/office/officeart/2008/layout/VerticalCurvedList"/>
    <dgm:cxn modelId="{001C0057-544C-46C7-AE63-72D548BC4FE2}" type="presParOf" srcId="{F59F9B3D-294C-4E3F-AA5C-C307E5FEB930}" destId="{1CF11463-2BFD-4373-8A71-72DAB82BA392}" srcOrd="1" destOrd="0" presId="urn:microsoft.com/office/officeart/2008/layout/VerticalCurvedList"/>
    <dgm:cxn modelId="{3A69D2A4-5BC9-45D3-BF1D-B4544C711901}" type="presParOf" srcId="{F59F9B3D-294C-4E3F-AA5C-C307E5FEB930}" destId="{9F5828F9-ECE2-4BFD-9DCD-304AA810A98C}" srcOrd="2" destOrd="0" presId="urn:microsoft.com/office/officeart/2008/layout/VerticalCurvedList"/>
    <dgm:cxn modelId="{6F513FDE-D65F-4C93-82DE-8F410A8D39B2}" type="presParOf" srcId="{F59F9B3D-294C-4E3F-AA5C-C307E5FEB930}" destId="{E597A006-768A-41C3-AEFF-6391C1D62D3C}" srcOrd="3" destOrd="0" presId="urn:microsoft.com/office/officeart/2008/layout/VerticalCurvedList"/>
    <dgm:cxn modelId="{EC8C394B-D395-4E46-AC25-6BD7C4BDD83A}" type="presParOf" srcId="{FEBA503F-DED8-4855-A5AA-19327EF84612}" destId="{AE2A5323-3E0F-4757-9945-5D465FE1D67D}" srcOrd="1" destOrd="0" presId="urn:microsoft.com/office/officeart/2008/layout/VerticalCurvedList"/>
    <dgm:cxn modelId="{7A273264-26B4-42DC-8B33-D424FCEF637D}" type="presParOf" srcId="{FEBA503F-DED8-4855-A5AA-19327EF84612}" destId="{212B03CE-A612-48B6-BFCC-330129D6B920}" srcOrd="2" destOrd="0" presId="urn:microsoft.com/office/officeart/2008/layout/VerticalCurvedList"/>
    <dgm:cxn modelId="{AC296BD1-B4F7-40EB-8502-12FA188616E9}" type="presParOf" srcId="{212B03CE-A612-48B6-BFCC-330129D6B920}" destId="{552DE557-E00C-4484-9B81-912F4E18CF1B}" srcOrd="0" destOrd="0" presId="urn:microsoft.com/office/officeart/2008/layout/VerticalCurvedList"/>
    <dgm:cxn modelId="{50DC9316-9C17-417C-BE77-3355A1535D2C}" type="presParOf" srcId="{FEBA503F-DED8-4855-A5AA-19327EF84612}" destId="{55147702-2F89-43A7-8C06-5BB98128FE2D}" srcOrd="3" destOrd="0" presId="urn:microsoft.com/office/officeart/2008/layout/VerticalCurvedList"/>
    <dgm:cxn modelId="{87CF9BB2-490B-4202-A62E-EEA9DAF79CB8}" type="presParOf" srcId="{FEBA503F-DED8-4855-A5AA-19327EF84612}" destId="{A6047DD1-E414-4A55-AA69-666B6C75A7C9}" srcOrd="4" destOrd="0" presId="urn:microsoft.com/office/officeart/2008/layout/VerticalCurvedList"/>
    <dgm:cxn modelId="{39CD570D-8BF6-484E-8A3E-B2ADA06EA074}" type="presParOf" srcId="{A6047DD1-E414-4A55-AA69-666B6C75A7C9}" destId="{CFEA0983-8E64-4597-944C-E4A97A9A8562}" srcOrd="0" destOrd="0" presId="urn:microsoft.com/office/officeart/2008/layout/VerticalCurvedList"/>
    <dgm:cxn modelId="{33921A2E-9B94-4913-B7B9-025B8A9599E0}" type="presParOf" srcId="{FEBA503F-DED8-4855-A5AA-19327EF84612}" destId="{BFC7536F-2539-4D89-8F3A-AFCBB0F8496C}" srcOrd="5" destOrd="0" presId="urn:microsoft.com/office/officeart/2008/layout/VerticalCurvedList"/>
    <dgm:cxn modelId="{20958FFE-B493-4C61-AE22-AFE41DF827D2}" type="presParOf" srcId="{FEBA503F-DED8-4855-A5AA-19327EF84612}" destId="{B72E2026-9B5E-4E9F-83D4-AEF4C462BDB1}" srcOrd="6" destOrd="0" presId="urn:microsoft.com/office/officeart/2008/layout/VerticalCurvedList"/>
    <dgm:cxn modelId="{4CFEE923-E7D1-4463-88D1-60D688C2E128}" type="presParOf" srcId="{B72E2026-9B5E-4E9F-83D4-AEF4C462BDB1}" destId="{8C066517-BE17-4C03-97D6-95CB316852A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3BCB5F1-892E-4B35-9FEA-7D1781017A7F}" type="doc">
      <dgm:prSet loTypeId="urn:microsoft.com/office/officeart/2005/8/layout/vList4" loCatId="list" qsTypeId="urn:microsoft.com/office/officeart/2005/8/quickstyle/simple5" qsCatId="simple" csTypeId="urn:microsoft.com/office/officeart/2005/8/colors/colorful5" csCatId="colorful" phldr="1"/>
      <dgm:spPr/>
      <dgm:t>
        <a:bodyPr/>
        <a:lstStyle/>
        <a:p>
          <a:endParaRPr lang="es-MX"/>
        </a:p>
      </dgm:t>
    </dgm:pt>
    <dgm:pt modelId="{4E15FCEC-6247-4F26-B8BA-54A0D462869D}">
      <dgm:prSet phldrT="[Texto]" custT="1"/>
      <dgm:spPr>
        <a:solidFill>
          <a:schemeClr val="accent5">
            <a:lumMod val="20000"/>
            <a:lumOff val="80000"/>
          </a:schemeClr>
        </a:solidFill>
      </dgm:spPr>
      <dgm:t>
        <a:bodyPr/>
        <a:lstStyle/>
        <a:p>
          <a:pPr algn="just"/>
          <a:r>
            <a:rPr lang="es-MX" sz="1400" dirty="0" smtClean="0">
              <a:solidFill>
                <a:schemeClr val="tx1"/>
              </a:solidFill>
            </a:rPr>
            <a:t>Función preventiva: actuación precoz sobre las causas que generan problemáticas individuales y colectivas, derivadas de las relaciones humanas y del entorno social. Elaboración y ejecución de proyectos de intervención para grupos de población en situaciones de riesgo social y de carencia de aplicación de los derechos humanos</a:t>
          </a:r>
          <a:r>
            <a:rPr lang="es-MX" sz="1400" dirty="0" smtClean="0"/>
            <a:t>.</a:t>
          </a:r>
          <a:endParaRPr lang="es-MX" sz="1400" dirty="0"/>
        </a:p>
      </dgm:t>
    </dgm:pt>
    <dgm:pt modelId="{B48286F2-08BA-419F-93DB-5E8324750EA9}" type="parTrans" cxnId="{5A5C1566-37D7-4B10-ACC4-C78FD575CCC3}">
      <dgm:prSet/>
      <dgm:spPr/>
      <dgm:t>
        <a:bodyPr/>
        <a:lstStyle/>
        <a:p>
          <a:endParaRPr lang="es-MX"/>
        </a:p>
      </dgm:t>
    </dgm:pt>
    <dgm:pt modelId="{8EEFF09E-20DF-4EC3-90DE-5BE628C76C0D}" type="sibTrans" cxnId="{5A5C1566-37D7-4B10-ACC4-C78FD575CCC3}">
      <dgm:prSet/>
      <dgm:spPr/>
      <dgm:t>
        <a:bodyPr/>
        <a:lstStyle/>
        <a:p>
          <a:endParaRPr lang="es-MX"/>
        </a:p>
      </dgm:t>
    </dgm:pt>
    <dgm:pt modelId="{94A991C4-C597-4D27-8DD4-48F500DB86A5}">
      <dgm:prSet phldrT="[Texto]" custT="1"/>
      <dgm:spPr>
        <a:solidFill>
          <a:schemeClr val="accent2">
            <a:lumMod val="40000"/>
            <a:lumOff val="60000"/>
          </a:schemeClr>
        </a:solidFill>
      </dgm:spPr>
      <dgm:t>
        <a:bodyPr/>
        <a:lstStyle/>
        <a:p>
          <a:r>
            <a:rPr lang="es-MX" sz="1400" dirty="0" smtClean="0">
              <a:solidFill>
                <a:schemeClr val="tx1"/>
              </a:solidFill>
            </a:rPr>
            <a:t>Función docente: con el objetivo de impartir enseñanzas teóricas y prácticas de Trabajo Social y de Servicios Sociales, tanto en las propias escuelas universitarias de Trabajo Social, como en otros ámbitos académicos, así como contribuir a la formación teórico-práctica pregrado y posgrado de alumnos/as de Trabajo Social y de otras disciplinas afines. Los diplomados en Trabajo Social/asistentes sociales, son los profesionales idóneos para impartir la docencia en las materias de Trabajo Social y servicios sociales</a:t>
          </a:r>
          <a:endParaRPr lang="es-MX" sz="1400" dirty="0">
            <a:solidFill>
              <a:schemeClr val="tx1"/>
            </a:solidFill>
          </a:endParaRPr>
        </a:p>
      </dgm:t>
    </dgm:pt>
    <dgm:pt modelId="{12963749-27AC-408A-A00D-606FEE6E9130}" type="parTrans" cxnId="{71F33C23-573B-4AD5-A476-07FBB26172B1}">
      <dgm:prSet/>
      <dgm:spPr/>
      <dgm:t>
        <a:bodyPr/>
        <a:lstStyle/>
        <a:p>
          <a:endParaRPr lang="es-MX"/>
        </a:p>
      </dgm:t>
    </dgm:pt>
    <dgm:pt modelId="{5F285B45-D00E-4942-8158-C5BAE7A3DD46}" type="sibTrans" cxnId="{71F33C23-573B-4AD5-A476-07FBB26172B1}">
      <dgm:prSet/>
      <dgm:spPr/>
      <dgm:t>
        <a:bodyPr/>
        <a:lstStyle/>
        <a:p>
          <a:endParaRPr lang="es-MX"/>
        </a:p>
      </dgm:t>
    </dgm:pt>
    <dgm:pt modelId="{B700E97A-F6E1-4A49-9B55-49161BCA17A7}">
      <dgm:prSet phldrT="[Texto]" custT="1"/>
      <dgm:spPr>
        <a:solidFill>
          <a:schemeClr val="accent6">
            <a:lumMod val="40000"/>
            <a:lumOff val="60000"/>
          </a:schemeClr>
        </a:solidFill>
      </dgm:spPr>
      <dgm:t>
        <a:bodyPr/>
        <a:lstStyle/>
        <a:p>
          <a:pPr algn="just"/>
          <a:r>
            <a:rPr lang="es-MX" sz="1400" b="0" dirty="0" smtClean="0">
              <a:solidFill>
                <a:schemeClr val="tx1"/>
              </a:solidFill>
            </a:rPr>
            <a:t>Función de planificación: es la acción de ordenar y conducir un plan de acuerdo con unos objetivos propuestos, contenidos en un programa determinado mediante un proceso de análisis de la realidad y del cálculo de las probables evoluciones de la misma. Esta función se puede desarrollar a dos niveles: microsocial, que comprende el diseño de tratamientos, intervenciones y proyectos sociales y macrosocial, que comprende el diseño de programas y servicios sociales</a:t>
          </a:r>
          <a:endParaRPr lang="es-MX" sz="1400" b="0" dirty="0">
            <a:solidFill>
              <a:schemeClr val="tx1"/>
            </a:solidFill>
          </a:endParaRPr>
        </a:p>
      </dgm:t>
    </dgm:pt>
    <dgm:pt modelId="{859E851A-13F2-474A-9FA7-C5430EC16FE8}" type="parTrans" cxnId="{5BB2C55E-2BEB-44A1-8DFB-64EE6DAC085F}">
      <dgm:prSet/>
      <dgm:spPr/>
      <dgm:t>
        <a:bodyPr/>
        <a:lstStyle/>
        <a:p>
          <a:endParaRPr lang="es-MX"/>
        </a:p>
      </dgm:t>
    </dgm:pt>
    <dgm:pt modelId="{18C39AA7-541A-4820-BC12-1FB72DE47C94}" type="sibTrans" cxnId="{5BB2C55E-2BEB-44A1-8DFB-64EE6DAC085F}">
      <dgm:prSet/>
      <dgm:spPr/>
      <dgm:t>
        <a:bodyPr/>
        <a:lstStyle/>
        <a:p>
          <a:endParaRPr lang="es-MX"/>
        </a:p>
      </dgm:t>
    </dgm:pt>
    <dgm:pt modelId="{49480F13-9264-429D-9599-1572A00EAD46}">
      <dgm:prSet phldrT="[Texto]" custT="1"/>
      <dgm:spPr>
        <a:solidFill>
          <a:schemeClr val="accent3">
            <a:lumMod val="60000"/>
            <a:lumOff val="40000"/>
          </a:schemeClr>
        </a:solidFill>
      </dgm:spPr>
      <dgm:t>
        <a:bodyPr/>
        <a:lstStyle/>
        <a:p>
          <a:r>
            <a:rPr lang="es-MX" sz="1400" b="0" dirty="0" smtClean="0">
              <a:solidFill>
                <a:schemeClr val="tx1"/>
              </a:solidFill>
            </a:rPr>
            <a:t>Función de atención directa: responde a la atención de individuos o grupos que presentan, o están en riesgo de presentar problemas de índole social. Su objeto será potenciar el desarrollo de las capacidades y facultades de las personas, para afrontar por sí mismas futuros problemas e integrarse satisfactoriamente en la vida social.</a:t>
          </a:r>
          <a:endParaRPr lang="es-MX" sz="1400" b="0" dirty="0">
            <a:solidFill>
              <a:schemeClr val="tx1"/>
            </a:solidFill>
          </a:endParaRPr>
        </a:p>
      </dgm:t>
    </dgm:pt>
    <dgm:pt modelId="{22DC6664-DADF-4D9C-9ED0-8B1A99943AFC}" type="parTrans" cxnId="{23DF9E6D-0D95-4EB3-8285-79C903700FB9}">
      <dgm:prSet/>
      <dgm:spPr/>
      <dgm:t>
        <a:bodyPr/>
        <a:lstStyle/>
        <a:p>
          <a:endParaRPr lang="es-MX"/>
        </a:p>
      </dgm:t>
    </dgm:pt>
    <dgm:pt modelId="{102E9E2D-49AA-4B2F-88FE-8832AC284106}" type="sibTrans" cxnId="{23DF9E6D-0D95-4EB3-8285-79C903700FB9}">
      <dgm:prSet/>
      <dgm:spPr/>
      <dgm:t>
        <a:bodyPr/>
        <a:lstStyle/>
        <a:p>
          <a:endParaRPr lang="es-MX"/>
        </a:p>
      </dgm:t>
    </dgm:pt>
    <dgm:pt modelId="{F545F2F5-AA8D-4786-8F73-8DA4F5B634A1}" type="pres">
      <dgm:prSet presAssocID="{43BCB5F1-892E-4B35-9FEA-7D1781017A7F}" presName="linear" presStyleCnt="0">
        <dgm:presLayoutVars>
          <dgm:dir/>
          <dgm:resizeHandles val="exact"/>
        </dgm:presLayoutVars>
      </dgm:prSet>
      <dgm:spPr/>
      <dgm:t>
        <a:bodyPr/>
        <a:lstStyle/>
        <a:p>
          <a:endParaRPr lang="es-MX"/>
        </a:p>
      </dgm:t>
    </dgm:pt>
    <dgm:pt modelId="{7978CC75-D93D-4E53-9AB8-A66ACFDFB03F}" type="pres">
      <dgm:prSet presAssocID="{4E15FCEC-6247-4F26-B8BA-54A0D462869D}" presName="comp" presStyleCnt="0"/>
      <dgm:spPr/>
    </dgm:pt>
    <dgm:pt modelId="{D318DD7D-4C54-4B95-9155-2490CC7A3CF5}" type="pres">
      <dgm:prSet presAssocID="{4E15FCEC-6247-4F26-B8BA-54A0D462869D}" presName="box" presStyleLbl="node1" presStyleIdx="0" presStyleCnt="4"/>
      <dgm:spPr/>
      <dgm:t>
        <a:bodyPr/>
        <a:lstStyle/>
        <a:p>
          <a:endParaRPr lang="es-MX"/>
        </a:p>
      </dgm:t>
    </dgm:pt>
    <dgm:pt modelId="{0323817F-6C0D-4447-9F86-15EED597F14B}" type="pres">
      <dgm:prSet presAssocID="{4E15FCEC-6247-4F26-B8BA-54A0D462869D}" presName="img"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47000" b="-47000"/>
          </a:stretch>
        </a:blipFill>
      </dgm:spPr>
    </dgm:pt>
    <dgm:pt modelId="{A8513441-7107-4803-A2DA-6946200A08C4}" type="pres">
      <dgm:prSet presAssocID="{4E15FCEC-6247-4F26-B8BA-54A0D462869D}" presName="text" presStyleLbl="node1" presStyleIdx="0" presStyleCnt="4">
        <dgm:presLayoutVars>
          <dgm:bulletEnabled val="1"/>
        </dgm:presLayoutVars>
      </dgm:prSet>
      <dgm:spPr/>
      <dgm:t>
        <a:bodyPr/>
        <a:lstStyle/>
        <a:p>
          <a:endParaRPr lang="es-MX"/>
        </a:p>
      </dgm:t>
    </dgm:pt>
    <dgm:pt modelId="{40C6C5AE-3D34-4D52-B408-847D7A351F79}" type="pres">
      <dgm:prSet presAssocID="{8EEFF09E-20DF-4EC3-90DE-5BE628C76C0D}" presName="spacer" presStyleCnt="0"/>
      <dgm:spPr/>
    </dgm:pt>
    <dgm:pt modelId="{60C4098B-1122-4D5E-8621-E9AA7D32B02F}" type="pres">
      <dgm:prSet presAssocID="{49480F13-9264-429D-9599-1572A00EAD46}" presName="comp" presStyleCnt="0"/>
      <dgm:spPr/>
    </dgm:pt>
    <dgm:pt modelId="{2BFFB13B-847A-42C9-A9B5-DB9A5A2F7600}" type="pres">
      <dgm:prSet presAssocID="{49480F13-9264-429D-9599-1572A00EAD46}" presName="box" presStyleLbl="node1" presStyleIdx="1" presStyleCnt="4" custLinFactNeighborY="-2582"/>
      <dgm:spPr/>
      <dgm:t>
        <a:bodyPr/>
        <a:lstStyle/>
        <a:p>
          <a:endParaRPr lang="es-MX"/>
        </a:p>
      </dgm:t>
    </dgm:pt>
    <dgm:pt modelId="{8D394614-999A-4F18-9B4C-5FC6ADD3EAAE}" type="pres">
      <dgm:prSet presAssocID="{49480F13-9264-429D-9599-1572A00EAD46}" presName="img"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t="-13000" b="-13000"/>
          </a:stretch>
        </a:blipFill>
      </dgm:spPr>
    </dgm:pt>
    <dgm:pt modelId="{96905344-24F9-4669-A2E8-B15404821091}" type="pres">
      <dgm:prSet presAssocID="{49480F13-9264-429D-9599-1572A00EAD46}" presName="text" presStyleLbl="node1" presStyleIdx="1" presStyleCnt="4">
        <dgm:presLayoutVars>
          <dgm:bulletEnabled val="1"/>
        </dgm:presLayoutVars>
      </dgm:prSet>
      <dgm:spPr/>
      <dgm:t>
        <a:bodyPr/>
        <a:lstStyle/>
        <a:p>
          <a:endParaRPr lang="es-MX"/>
        </a:p>
      </dgm:t>
    </dgm:pt>
    <dgm:pt modelId="{061156A2-96F5-40DB-825A-4B30E4D503E2}" type="pres">
      <dgm:prSet presAssocID="{102E9E2D-49AA-4B2F-88FE-8832AC284106}" presName="spacer" presStyleCnt="0"/>
      <dgm:spPr/>
    </dgm:pt>
    <dgm:pt modelId="{0CB98035-26FD-4C6C-9400-D24F5DB7E3D1}" type="pres">
      <dgm:prSet presAssocID="{B700E97A-F6E1-4A49-9B55-49161BCA17A7}" presName="comp" presStyleCnt="0"/>
      <dgm:spPr/>
    </dgm:pt>
    <dgm:pt modelId="{763E387E-B1C2-4863-A0D0-5E73C5C7F33F}" type="pres">
      <dgm:prSet presAssocID="{B700E97A-F6E1-4A49-9B55-49161BCA17A7}" presName="box" presStyleLbl="node1" presStyleIdx="2" presStyleCnt="4" custScaleY="118339"/>
      <dgm:spPr/>
      <dgm:t>
        <a:bodyPr/>
        <a:lstStyle/>
        <a:p>
          <a:endParaRPr lang="es-MX"/>
        </a:p>
      </dgm:t>
    </dgm:pt>
    <dgm:pt modelId="{26187D26-D225-419D-8145-9A42A5094055}" type="pres">
      <dgm:prSet presAssocID="{B700E97A-F6E1-4A49-9B55-49161BCA17A7}" presName="img"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t="-10000" b="-10000"/>
          </a:stretch>
        </a:blipFill>
      </dgm:spPr>
      <dgm:t>
        <a:bodyPr/>
        <a:lstStyle/>
        <a:p>
          <a:endParaRPr lang="es-MX"/>
        </a:p>
      </dgm:t>
    </dgm:pt>
    <dgm:pt modelId="{7E254C71-03AD-48A1-82FC-75568EF5D4B5}" type="pres">
      <dgm:prSet presAssocID="{B700E97A-F6E1-4A49-9B55-49161BCA17A7}" presName="text" presStyleLbl="node1" presStyleIdx="2" presStyleCnt="4">
        <dgm:presLayoutVars>
          <dgm:bulletEnabled val="1"/>
        </dgm:presLayoutVars>
      </dgm:prSet>
      <dgm:spPr/>
      <dgm:t>
        <a:bodyPr/>
        <a:lstStyle/>
        <a:p>
          <a:endParaRPr lang="es-MX"/>
        </a:p>
      </dgm:t>
    </dgm:pt>
    <dgm:pt modelId="{1908F5BE-B202-4964-AABC-8DEBFA30F8DA}" type="pres">
      <dgm:prSet presAssocID="{18C39AA7-541A-4820-BC12-1FB72DE47C94}" presName="spacer" presStyleCnt="0"/>
      <dgm:spPr/>
    </dgm:pt>
    <dgm:pt modelId="{9177D76C-59FD-4020-BD3A-B77D6D72A8CB}" type="pres">
      <dgm:prSet presAssocID="{94A991C4-C597-4D27-8DD4-48F500DB86A5}" presName="comp" presStyleCnt="0"/>
      <dgm:spPr/>
    </dgm:pt>
    <dgm:pt modelId="{B0CD151F-A7C6-4C3D-ADF3-3AD714D0029D}" type="pres">
      <dgm:prSet presAssocID="{94A991C4-C597-4D27-8DD4-48F500DB86A5}" presName="box" presStyleLbl="node1" presStyleIdx="3" presStyleCnt="4" custScaleY="130664"/>
      <dgm:spPr/>
      <dgm:t>
        <a:bodyPr/>
        <a:lstStyle/>
        <a:p>
          <a:endParaRPr lang="es-MX"/>
        </a:p>
      </dgm:t>
    </dgm:pt>
    <dgm:pt modelId="{05C9D663-0918-4E14-AB45-9021A8B01F58}" type="pres">
      <dgm:prSet presAssocID="{94A991C4-C597-4D27-8DD4-48F500DB86A5}" presName="img"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t="-10000" b="-10000"/>
          </a:stretch>
        </a:blipFill>
      </dgm:spPr>
    </dgm:pt>
    <dgm:pt modelId="{8D7E1404-378F-41AF-B6A2-79583C4201C2}" type="pres">
      <dgm:prSet presAssocID="{94A991C4-C597-4D27-8DD4-48F500DB86A5}" presName="text" presStyleLbl="node1" presStyleIdx="3" presStyleCnt="4">
        <dgm:presLayoutVars>
          <dgm:bulletEnabled val="1"/>
        </dgm:presLayoutVars>
      </dgm:prSet>
      <dgm:spPr/>
      <dgm:t>
        <a:bodyPr/>
        <a:lstStyle/>
        <a:p>
          <a:endParaRPr lang="es-MX"/>
        </a:p>
      </dgm:t>
    </dgm:pt>
  </dgm:ptLst>
  <dgm:cxnLst>
    <dgm:cxn modelId="{C1AACFCE-86F9-4191-9E33-3AE58A207AD3}" type="presOf" srcId="{49480F13-9264-429D-9599-1572A00EAD46}" destId="{96905344-24F9-4669-A2E8-B15404821091}" srcOrd="1" destOrd="0" presId="urn:microsoft.com/office/officeart/2005/8/layout/vList4"/>
    <dgm:cxn modelId="{B848ABF3-3038-41AF-8D9D-033303FD4EEB}" type="presOf" srcId="{B700E97A-F6E1-4A49-9B55-49161BCA17A7}" destId="{7E254C71-03AD-48A1-82FC-75568EF5D4B5}" srcOrd="1" destOrd="0" presId="urn:microsoft.com/office/officeart/2005/8/layout/vList4"/>
    <dgm:cxn modelId="{5A5C1566-37D7-4B10-ACC4-C78FD575CCC3}" srcId="{43BCB5F1-892E-4B35-9FEA-7D1781017A7F}" destId="{4E15FCEC-6247-4F26-B8BA-54A0D462869D}" srcOrd="0" destOrd="0" parTransId="{B48286F2-08BA-419F-93DB-5E8324750EA9}" sibTransId="{8EEFF09E-20DF-4EC3-90DE-5BE628C76C0D}"/>
    <dgm:cxn modelId="{23DF9E6D-0D95-4EB3-8285-79C903700FB9}" srcId="{43BCB5F1-892E-4B35-9FEA-7D1781017A7F}" destId="{49480F13-9264-429D-9599-1572A00EAD46}" srcOrd="1" destOrd="0" parTransId="{22DC6664-DADF-4D9C-9ED0-8B1A99943AFC}" sibTransId="{102E9E2D-49AA-4B2F-88FE-8832AC284106}"/>
    <dgm:cxn modelId="{61F64A58-41CE-4437-B3BA-81F4D807D9B5}" type="presOf" srcId="{43BCB5F1-892E-4B35-9FEA-7D1781017A7F}" destId="{F545F2F5-AA8D-4786-8F73-8DA4F5B634A1}" srcOrd="0" destOrd="0" presId="urn:microsoft.com/office/officeart/2005/8/layout/vList4"/>
    <dgm:cxn modelId="{E1AB138E-F26A-4A15-938F-80F23CADC10F}" type="presOf" srcId="{4E15FCEC-6247-4F26-B8BA-54A0D462869D}" destId="{A8513441-7107-4803-A2DA-6946200A08C4}" srcOrd="1" destOrd="0" presId="urn:microsoft.com/office/officeart/2005/8/layout/vList4"/>
    <dgm:cxn modelId="{84DEA6B1-71B3-4826-8533-D8C17783EA18}" type="presOf" srcId="{4E15FCEC-6247-4F26-B8BA-54A0D462869D}" destId="{D318DD7D-4C54-4B95-9155-2490CC7A3CF5}" srcOrd="0" destOrd="0" presId="urn:microsoft.com/office/officeart/2005/8/layout/vList4"/>
    <dgm:cxn modelId="{45D05E13-E2E2-41BA-B19B-53E777A0D1AD}" type="presOf" srcId="{94A991C4-C597-4D27-8DD4-48F500DB86A5}" destId="{8D7E1404-378F-41AF-B6A2-79583C4201C2}" srcOrd="1" destOrd="0" presId="urn:microsoft.com/office/officeart/2005/8/layout/vList4"/>
    <dgm:cxn modelId="{71F33C23-573B-4AD5-A476-07FBB26172B1}" srcId="{43BCB5F1-892E-4B35-9FEA-7D1781017A7F}" destId="{94A991C4-C597-4D27-8DD4-48F500DB86A5}" srcOrd="3" destOrd="0" parTransId="{12963749-27AC-408A-A00D-606FEE6E9130}" sibTransId="{5F285B45-D00E-4942-8158-C5BAE7A3DD46}"/>
    <dgm:cxn modelId="{0D43EE7D-727F-4A0C-80C5-DE9F95EF2F7B}" type="presOf" srcId="{B700E97A-F6E1-4A49-9B55-49161BCA17A7}" destId="{763E387E-B1C2-4863-A0D0-5E73C5C7F33F}" srcOrd="0" destOrd="0" presId="urn:microsoft.com/office/officeart/2005/8/layout/vList4"/>
    <dgm:cxn modelId="{5BB2C55E-2BEB-44A1-8DFB-64EE6DAC085F}" srcId="{43BCB5F1-892E-4B35-9FEA-7D1781017A7F}" destId="{B700E97A-F6E1-4A49-9B55-49161BCA17A7}" srcOrd="2" destOrd="0" parTransId="{859E851A-13F2-474A-9FA7-C5430EC16FE8}" sibTransId="{18C39AA7-541A-4820-BC12-1FB72DE47C94}"/>
    <dgm:cxn modelId="{825C6D6A-4191-4FD6-A7CA-CD14AB88EAFA}" type="presOf" srcId="{49480F13-9264-429D-9599-1572A00EAD46}" destId="{2BFFB13B-847A-42C9-A9B5-DB9A5A2F7600}" srcOrd="0" destOrd="0" presId="urn:microsoft.com/office/officeart/2005/8/layout/vList4"/>
    <dgm:cxn modelId="{55A1CDBB-6C27-4691-A4E9-7323F3626B3A}" type="presOf" srcId="{94A991C4-C597-4D27-8DD4-48F500DB86A5}" destId="{B0CD151F-A7C6-4C3D-ADF3-3AD714D0029D}" srcOrd="0" destOrd="0" presId="urn:microsoft.com/office/officeart/2005/8/layout/vList4"/>
    <dgm:cxn modelId="{12FF67B4-9B8A-4DE8-AA0B-66A1F51FB7EE}" type="presParOf" srcId="{F545F2F5-AA8D-4786-8F73-8DA4F5B634A1}" destId="{7978CC75-D93D-4E53-9AB8-A66ACFDFB03F}" srcOrd="0" destOrd="0" presId="urn:microsoft.com/office/officeart/2005/8/layout/vList4"/>
    <dgm:cxn modelId="{B99FD4B8-D387-4D93-B4C3-009E2B7A618C}" type="presParOf" srcId="{7978CC75-D93D-4E53-9AB8-A66ACFDFB03F}" destId="{D318DD7D-4C54-4B95-9155-2490CC7A3CF5}" srcOrd="0" destOrd="0" presId="urn:microsoft.com/office/officeart/2005/8/layout/vList4"/>
    <dgm:cxn modelId="{411C699B-765D-49D8-9A91-A1C84D66997F}" type="presParOf" srcId="{7978CC75-D93D-4E53-9AB8-A66ACFDFB03F}" destId="{0323817F-6C0D-4447-9F86-15EED597F14B}" srcOrd="1" destOrd="0" presId="urn:microsoft.com/office/officeart/2005/8/layout/vList4"/>
    <dgm:cxn modelId="{E232E257-5C0F-429B-8455-82518A4F4756}" type="presParOf" srcId="{7978CC75-D93D-4E53-9AB8-A66ACFDFB03F}" destId="{A8513441-7107-4803-A2DA-6946200A08C4}" srcOrd="2" destOrd="0" presId="urn:microsoft.com/office/officeart/2005/8/layout/vList4"/>
    <dgm:cxn modelId="{38000B12-8E65-43E3-B82E-F05F38FADA1D}" type="presParOf" srcId="{F545F2F5-AA8D-4786-8F73-8DA4F5B634A1}" destId="{40C6C5AE-3D34-4D52-B408-847D7A351F79}" srcOrd="1" destOrd="0" presId="urn:microsoft.com/office/officeart/2005/8/layout/vList4"/>
    <dgm:cxn modelId="{99351FA9-13DE-42B3-8662-4030201F7F08}" type="presParOf" srcId="{F545F2F5-AA8D-4786-8F73-8DA4F5B634A1}" destId="{60C4098B-1122-4D5E-8621-E9AA7D32B02F}" srcOrd="2" destOrd="0" presId="urn:microsoft.com/office/officeart/2005/8/layout/vList4"/>
    <dgm:cxn modelId="{7F5DCDC3-8B18-4B74-8A24-2C90ACAAA5EC}" type="presParOf" srcId="{60C4098B-1122-4D5E-8621-E9AA7D32B02F}" destId="{2BFFB13B-847A-42C9-A9B5-DB9A5A2F7600}" srcOrd="0" destOrd="0" presId="urn:microsoft.com/office/officeart/2005/8/layout/vList4"/>
    <dgm:cxn modelId="{BFC6F14F-5032-4E1C-8DE7-6B38CD7DE7CA}" type="presParOf" srcId="{60C4098B-1122-4D5E-8621-E9AA7D32B02F}" destId="{8D394614-999A-4F18-9B4C-5FC6ADD3EAAE}" srcOrd="1" destOrd="0" presId="urn:microsoft.com/office/officeart/2005/8/layout/vList4"/>
    <dgm:cxn modelId="{D9A24127-93BB-4912-87C4-A946C4DFDBE2}" type="presParOf" srcId="{60C4098B-1122-4D5E-8621-E9AA7D32B02F}" destId="{96905344-24F9-4669-A2E8-B15404821091}" srcOrd="2" destOrd="0" presId="urn:microsoft.com/office/officeart/2005/8/layout/vList4"/>
    <dgm:cxn modelId="{1E45D6DD-E596-4E7A-A364-4F6BF615D877}" type="presParOf" srcId="{F545F2F5-AA8D-4786-8F73-8DA4F5B634A1}" destId="{061156A2-96F5-40DB-825A-4B30E4D503E2}" srcOrd="3" destOrd="0" presId="urn:microsoft.com/office/officeart/2005/8/layout/vList4"/>
    <dgm:cxn modelId="{500583FC-BA52-4FFB-A781-FFF93C53AFE1}" type="presParOf" srcId="{F545F2F5-AA8D-4786-8F73-8DA4F5B634A1}" destId="{0CB98035-26FD-4C6C-9400-D24F5DB7E3D1}" srcOrd="4" destOrd="0" presId="urn:microsoft.com/office/officeart/2005/8/layout/vList4"/>
    <dgm:cxn modelId="{A431CC2E-1528-4BBC-9AA1-688C09228CEB}" type="presParOf" srcId="{0CB98035-26FD-4C6C-9400-D24F5DB7E3D1}" destId="{763E387E-B1C2-4863-A0D0-5E73C5C7F33F}" srcOrd="0" destOrd="0" presId="urn:microsoft.com/office/officeart/2005/8/layout/vList4"/>
    <dgm:cxn modelId="{A51D0AA1-00A7-41E6-9F19-756576CB6484}" type="presParOf" srcId="{0CB98035-26FD-4C6C-9400-D24F5DB7E3D1}" destId="{26187D26-D225-419D-8145-9A42A5094055}" srcOrd="1" destOrd="0" presId="urn:microsoft.com/office/officeart/2005/8/layout/vList4"/>
    <dgm:cxn modelId="{C2F74536-C1E1-4C69-9C84-A172663915FE}" type="presParOf" srcId="{0CB98035-26FD-4C6C-9400-D24F5DB7E3D1}" destId="{7E254C71-03AD-48A1-82FC-75568EF5D4B5}" srcOrd="2" destOrd="0" presId="urn:microsoft.com/office/officeart/2005/8/layout/vList4"/>
    <dgm:cxn modelId="{460059EB-22DA-4FBF-AEAB-4EA992514D03}" type="presParOf" srcId="{F545F2F5-AA8D-4786-8F73-8DA4F5B634A1}" destId="{1908F5BE-B202-4964-AABC-8DEBFA30F8DA}" srcOrd="5" destOrd="0" presId="urn:microsoft.com/office/officeart/2005/8/layout/vList4"/>
    <dgm:cxn modelId="{40CCF1D6-B74E-4D70-BF49-DC2907B920D2}" type="presParOf" srcId="{F545F2F5-AA8D-4786-8F73-8DA4F5B634A1}" destId="{9177D76C-59FD-4020-BD3A-B77D6D72A8CB}" srcOrd="6" destOrd="0" presId="urn:microsoft.com/office/officeart/2005/8/layout/vList4"/>
    <dgm:cxn modelId="{315810E3-DF26-47C5-9174-E9E2BF132651}" type="presParOf" srcId="{9177D76C-59FD-4020-BD3A-B77D6D72A8CB}" destId="{B0CD151F-A7C6-4C3D-ADF3-3AD714D0029D}" srcOrd="0" destOrd="0" presId="urn:microsoft.com/office/officeart/2005/8/layout/vList4"/>
    <dgm:cxn modelId="{5D4FB9AE-6DEB-49F4-85C3-5D35FA35740A}" type="presParOf" srcId="{9177D76C-59FD-4020-BD3A-B77D6D72A8CB}" destId="{05C9D663-0918-4E14-AB45-9021A8B01F58}" srcOrd="1" destOrd="0" presId="urn:microsoft.com/office/officeart/2005/8/layout/vList4"/>
    <dgm:cxn modelId="{9C49A3C6-5D6D-4699-AA8F-16066C002ADE}" type="presParOf" srcId="{9177D76C-59FD-4020-BD3A-B77D6D72A8CB}" destId="{8D7E1404-378F-41AF-B6A2-79583C4201C2}"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3BCB5F1-892E-4B35-9FEA-7D1781017A7F}" type="doc">
      <dgm:prSet loTypeId="urn:microsoft.com/office/officeart/2005/8/layout/vList4" loCatId="list" qsTypeId="urn:microsoft.com/office/officeart/2005/8/quickstyle/simple5" qsCatId="simple" csTypeId="urn:microsoft.com/office/officeart/2005/8/colors/accent3_5" csCatId="accent3" phldr="1"/>
      <dgm:spPr/>
      <dgm:t>
        <a:bodyPr/>
        <a:lstStyle/>
        <a:p>
          <a:endParaRPr lang="es-MX"/>
        </a:p>
      </dgm:t>
    </dgm:pt>
    <dgm:pt modelId="{4E15FCEC-6247-4F26-B8BA-54A0D462869D}">
      <dgm:prSet phldrT="[Texto]" custT="1"/>
      <dgm:spPr/>
      <dgm:t>
        <a:bodyPr/>
        <a:lstStyle/>
        <a:p>
          <a:pPr algn="just"/>
          <a:r>
            <a:rPr lang="es-MX" sz="1400" dirty="0" smtClean="0">
              <a:solidFill>
                <a:schemeClr val="tx1"/>
              </a:solidFill>
            </a:rPr>
            <a:t>Función de promoción e inserción social: se realiza mediante actuaciones encaminada a restablecer,</a:t>
          </a:r>
          <a:br>
            <a:rPr lang="es-MX" sz="1400" dirty="0" smtClean="0">
              <a:solidFill>
                <a:schemeClr val="tx1"/>
              </a:solidFill>
            </a:rPr>
          </a:br>
          <a:r>
            <a:rPr lang="es-MX" sz="1400" dirty="0" smtClean="0">
              <a:solidFill>
                <a:schemeClr val="tx1"/>
              </a:solidFill>
            </a:rPr>
            <a:t>conservar y mejorar las capacidades, la facultad de autodeterminación y el funcionamiento individual o colectivo. También mediante el diseño y la implementación de las políticas sociales que favorezcan la creación y reajuste de servicios y recursos adecuados a la cobertura de las necesidades sociales.</a:t>
          </a:r>
          <a:endParaRPr lang="es-MX" sz="1400" dirty="0">
            <a:solidFill>
              <a:schemeClr val="tx1"/>
            </a:solidFill>
          </a:endParaRPr>
        </a:p>
      </dgm:t>
    </dgm:pt>
    <dgm:pt modelId="{B48286F2-08BA-419F-93DB-5E8324750EA9}" type="parTrans" cxnId="{5A5C1566-37D7-4B10-ACC4-C78FD575CCC3}">
      <dgm:prSet/>
      <dgm:spPr/>
      <dgm:t>
        <a:bodyPr/>
        <a:lstStyle/>
        <a:p>
          <a:endParaRPr lang="es-MX"/>
        </a:p>
      </dgm:t>
    </dgm:pt>
    <dgm:pt modelId="{8EEFF09E-20DF-4EC3-90DE-5BE628C76C0D}" type="sibTrans" cxnId="{5A5C1566-37D7-4B10-ACC4-C78FD575CCC3}">
      <dgm:prSet/>
      <dgm:spPr/>
      <dgm:t>
        <a:bodyPr/>
        <a:lstStyle/>
        <a:p>
          <a:endParaRPr lang="es-MX"/>
        </a:p>
      </dgm:t>
    </dgm:pt>
    <dgm:pt modelId="{94A991C4-C597-4D27-8DD4-48F500DB86A5}">
      <dgm:prSet phldrT="[Texto]" custT="1"/>
      <dgm:spPr>
        <a:solidFill>
          <a:schemeClr val="accent2">
            <a:lumMod val="20000"/>
            <a:lumOff val="80000"/>
          </a:schemeClr>
        </a:solidFill>
      </dgm:spPr>
      <dgm:t>
        <a:bodyPr/>
        <a:lstStyle/>
        <a:p>
          <a:pPr algn="just"/>
          <a:r>
            <a:rPr lang="es-MX" sz="1400" dirty="0" smtClean="0">
              <a:solidFill>
                <a:schemeClr val="tx1"/>
              </a:solidFill>
            </a:rPr>
            <a:t>Función de evaluación: tiene la finalidad de constatar los resultados obtenidos en las distintas actuaciones, en relación con los objetivos propuestos, teniendo en cuenta técnicas, medios y tiempo empleados. También la de asegurar la dialéctica de la intervención. Indica errores y disfunciones en lo realizado y permite proponer nuevos objetivos y nuevas formas de conseguirlos. Favorece las aportaciones teóricas al trabajo social</a:t>
          </a:r>
          <a:endParaRPr lang="es-MX" sz="1400" dirty="0">
            <a:solidFill>
              <a:schemeClr val="tx1"/>
            </a:solidFill>
          </a:endParaRPr>
        </a:p>
      </dgm:t>
    </dgm:pt>
    <dgm:pt modelId="{12963749-27AC-408A-A00D-606FEE6E9130}" type="parTrans" cxnId="{71F33C23-573B-4AD5-A476-07FBB26172B1}">
      <dgm:prSet/>
      <dgm:spPr/>
      <dgm:t>
        <a:bodyPr/>
        <a:lstStyle/>
        <a:p>
          <a:endParaRPr lang="es-MX"/>
        </a:p>
      </dgm:t>
    </dgm:pt>
    <dgm:pt modelId="{5F285B45-D00E-4942-8158-C5BAE7A3DD46}" type="sibTrans" cxnId="{71F33C23-573B-4AD5-A476-07FBB26172B1}">
      <dgm:prSet/>
      <dgm:spPr/>
      <dgm:t>
        <a:bodyPr/>
        <a:lstStyle/>
        <a:p>
          <a:endParaRPr lang="es-MX"/>
        </a:p>
      </dgm:t>
    </dgm:pt>
    <dgm:pt modelId="{B700E97A-F6E1-4A49-9B55-49161BCA17A7}">
      <dgm:prSet phldrT="[Texto]" custT="1"/>
      <dgm:spPr>
        <a:solidFill>
          <a:schemeClr val="bg2">
            <a:lumMod val="75000"/>
          </a:schemeClr>
        </a:solidFill>
      </dgm:spPr>
      <dgm:t>
        <a:bodyPr/>
        <a:lstStyle/>
        <a:p>
          <a:pPr algn="just"/>
          <a:r>
            <a:rPr lang="es-MX" sz="1400" dirty="0" smtClean="0">
              <a:solidFill>
                <a:schemeClr val="tx1"/>
              </a:solidFill>
            </a:rPr>
            <a:t>Función de supervisión: proceso dinámico de capacitación mediante el cual, los diplomados en Trabajo Social/asistentes sociales responsables de la ejecución de una parte del programa de un servicio, reciben la ayuda de un profesional del Trabajo Social con la finalidad de aprovechar de la mejor forma posible sus conocimientos y habilidades y perfeccionar sus aptitudes de forma que ejecuten sus tareas profesionales de un modo más eficiente y con mayor satisfacción, tanto para ellos mismos como para el servicio.</a:t>
          </a:r>
          <a:endParaRPr lang="es-MX" sz="1400" b="0" dirty="0">
            <a:solidFill>
              <a:schemeClr val="tx1"/>
            </a:solidFill>
          </a:endParaRPr>
        </a:p>
      </dgm:t>
    </dgm:pt>
    <dgm:pt modelId="{859E851A-13F2-474A-9FA7-C5430EC16FE8}" type="parTrans" cxnId="{5BB2C55E-2BEB-44A1-8DFB-64EE6DAC085F}">
      <dgm:prSet/>
      <dgm:spPr/>
      <dgm:t>
        <a:bodyPr/>
        <a:lstStyle/>
        <a:p>
          <a:endParaRPr lang="es-MX"/>
        </a:p>
      </dgm:t>
    </dgm:pt>
    <dgm:pt modelId="{18C39AA7-541A-4820-BC12-1FB72DE47C94}" type="sibTrans" cxnId="{5BB2C55E-2BEB-44A1-8DFB-64EE6DAC085F}">
      <dgm:prSet/>
      <dgm:spPr/>
      <dgm:t>
        <a:bodyPr/>
        <a:lstStyle/>
        <a:p>
          <a:endParaRPr lang="es-MX"/>
        </a:p>
      </dgm:t>
    </dgm:pt>
    <dgm:pt modelId="{49480F13-9264-429D-9599-1572A00EAD46}">
      <dgm:prSet phldrT="[Texto]" custT="1"/>
      <dgm:spPr>
        <a:solidFill>
          <a:schemeClr val="accent4">
            <a:lumMod val="60000"/>
            <a:lumOff val="40000"/>
          </a:schemeClr>
        </a:solidFill>
      </dgm:spPr>
      <dgm:t>
        <a:bodyPr/>
        <a:lstStyle/>
        <a:p>
          <a:pPr algn="just"/>
          <a:r>
            <a:rPr lang="es-MX" sz="1400" dirty="0" smtClean="0">
              <a:solidFill>
                <a:schemeClr val="tx1"/>
              </a:solidFill>
            </a:rPr>
            <a:t>Función de mediación: en la función de mediación el diplomado en Trabajo Social/asistente social actúa como catalizador, posibilitando la unión de las partes implicadas en el conflicto con el fin de posibilitar con su intervención que sean los propios interesados quienes logren la resolución del mismo.</a:t>
          </a:r>
          <a:endParaRPr lang="es-MX" sz="1400" b="0" dirty="0">
            <a:solidFill>
              <a:schemeClr val="tx1"/>
            </a:solidFill>
          </a:endParaRPr>
        </a:p>
      </dgm:t>
    </dgm:pt>
    <dgm:pt modelId="{22DC6664-DADF-4D9C-9ED0-8B1A99943AFC}" type="parTrans" cxnId="{23DF9E6D-0D95-4EB3-8285-79C903700FB9}">
      <dgm:prSet/>
      <dgm:spPr/>
      <dgm:t>
        <a:bodyPr/>
        <a:lstStyle/>
        <a:p>
          <a:endParaRPr lang="es-MX"/>
        </a:p>
      </dgm:t>
    </dgm:pt>
    <dgm:pt modelId="{102E9E2D-49AA-4B2F-88FE-8832AC284106}" type="sibTrans" cxnId="{23DF9E6D-0D95-4EB3-8285-79C903700FB9}">
      <dgm:prSet/>
      <dgm:spPr/>
      <dgm:t>
        <a:bodyPr/>
        <a:lstStyle/>
        <a:p>
          <a:endParaRPr lang="es-MX"/>
        </a:p>
      </dgm:t>
    </dgm:pt>
    <dgm:pt modelId="{F545F2F5-AA8D-4786-8F73-8DA4F5B634A1}" type="pres">
      <dgm:prSet presAssocID="{43BCB5F1-892E-4B35-9FEA-7D1781017A7F}" presName="linear" presStyleCnt="0">
        <dgm:presLayoutVars>
          <dgm:dir/>
          <dgm:resizeHandles val="exact"/>
        </dgm:presLayoutVars>
      </dgm:prSet>
      <dgm:spPr/>
      <dgm:t>
        <a:bodyPr/>
        <a:lstStyle/>
        <a:p>
          <a:endParaRPr lang="es-MX"/>
        </a:p>
      </dgm:t>
    </dgm:pt>
    <dgm:pt modelId="{7978CC75-D93D-4E53-9AB8-A66ACFDFB03F}" type="pres">
      <dgm:prSet presAssocID="{4E15FCEC-6247-4F26-B8BA-54A0D462869D}" presName="comp" presStyleCnt="0"/>
      <dgm:spPr/>
    </dgm:pt>
    <dgm:pt modelId="{D318DD7D-4C54-4B95-9155-2490CC7A3CF5}" type="pres">
      <dgm:prSet presAssocID="{4E15FCEC-6247-4F26-B8BA-54A0D462869D}" presName="box" presStyleLbl="node1" presStyleIdx="0" presStyleCnt="4"/>
      <dgm:spPr/>
      <dgm:t>
        <a:bodyPr/>
        <a:lstStyle/>
        <a:p>
          <a:endParaRPr lang="es-MX"/>
        </a:p>
      </dgm:t>
    </dgm:pt>
    <dgm:pt modelId="{0323817F-6C0D-4447-9F86-15EED597F14B}" type="pres">
      <dgm:prSet presAssocID="{4E15FCEC-6247-4F26-B8BA-54A0D462869D}" presName="img" presStyleLbl="fgImgPlace1" presStyleIdx="0" presStyleCnt="4"/>
      <dgm:spPr>
        <a:blipFill rotWithShape="1">
          <a:blip xmlns:r="http://schemas.openxmlformats.org/officeDocument/2006/relationships" r:embed="rId1"/>
          <a:stretch>
            <a:fillRect/>
          </a:stretch>
        </a:blipFill>
      </dgm:spPr>
      <dgm:t>
        <a:bodyPr/>
        <a:lstStyle/>
        <a:p>
          <a:endParaRPr lang="es-MX"/>
        </a:p>
      </dgm:t>
    </dgm:pt>
    <dgm:pt modelId="{A8513441-7107-4803-A2DA-6946200A08C4}" type="pres">
      <dgm:prSet presAssocID="{4E15FCEC-6247-4F26-B8BA-54A0D462869D}" presName="text" presStyleLbl="node1" presStyleIdx="0" presStyleCnt="4">
        <dgm:presLayoutVars>
          <dgm:bulletEnabled val="1"/>
        </dgm:presLayoutVars>
      </dgm:prSet>
      <dgm:spPr/>
      <dgm:t>
        <a:bodyPr/>
        <a:lstStyle/>
        <a:p>
          <a:endParaRPr lang="es-MX"/>
        </a:p>
      </dgm:t>
    </dgm:pt>
    <dgm:pt modelId="{40C6C5AE-3D34-4D52-B408-847D7A351F79}" type="pres">
      <dgm:prSet presAssocID="{8EEFF09E-20DF-4EC3-90DE-5BE628C76C0D}" presName="spacer" presStyleCnt="0"/>
      <dgm:spPr/>
    </dgm:pt>
    <dgm:pt modelId="{60C4098B-1122-4D5E-8621-E9AA7D32B02F}" type="pres">
      <dgm:prSet presAssocID="{49480F13-9264-429D-9599-1572A00EAD46}" presName="comp" presStyleCnt="0"/>
      <dgm:spPr/>
    </dgm:pt>
    <dgm:pt modelId="{2BFFB13B-847A-42C9-A9B5-DB9A5A2F7600}" type="pres">
      <dgm:prSet presAssocID="{49480F13-9264-429D-9599-1572A00EAD46}" presName="box" presStyleLbl="node1" presStyleIdx="1" presStyleCnt="4" custLinFactNeighborY="-2582"/>
      <dgm:spPr/>
      <dgm:t>
        <a:bodyPr/>
        <a:lstStyle/>
        <a:p>
          <a:endParaRPr lang="es-MX"/>
        </a:p>
      </dgm:t>
    </dgm:pt>
    <dgm:pt modelId="{8D394614-999A-4F18-9B4C-5FC6ADD3EAAE}" type="pres">
      <dgm:prSet presAssocID="{49480F13-9264-429D-9599-1572A00EAD46}" presName="img"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t="-30000" b="-30000"/>
          </a:stretch>
        </a:blipFill>
      </dgm:spPr>
      <dgm:t>
        <a:bodyPr/>
        <a:lstStyle/>
        <a:p>
          <a:endParaRPr lang="es-MX"/>
        </a:p>
      </dgm:t>
    </dgm:pt>
    <dgm:pt modelId="{96905344-24F9-4669-A2E8-B15404821091}" type="pres">
      <dgm:prSet presAssocID="{49480F13-9264-429D-9599-1572A00EAD46}" presName="text" presStyleLbl="node1" presStyleIdx="1" presStyleCnt="4">
        <dgm:presLayoutVars>
          <dgm:bulletEnabled val="1"/>
        </dgm:presLayoutVars>
      </dgm:prSet>
      <dgm:spPr/>
      <dgm:t>
        <a:bodyPr/>
        <a:lstStyle/>
        <a:p>
          <a:endParaRPr lang="es-MX"/>
        </a:p>
      </dgm:t>
    </dgm:pt>
    <dgm:pt modelId="{061156A2-96F5-40DB-825A-4B30E4D503E2}" type="pres">
      <dgm:prSet presAssocID="{102E9E2D-49AA-4B2F-88FE-8832AC284106}" presName="spacer" presStyleCnt="0"/>
      <dgm:spPr/>
    </dgm:pt>
    <dgm:pt modelId="{0CB98035-26FD-4C6C-9400-D24F5DB7E3D1}" type="pres">
      <dgm:prSet presAssocID="{B700E97A-F6E1-4A49-9B55-49161BCA17A7}" presName="comp" presStyleCnt="0"/>
      <dgm:spPr/>
    </dgm:pt>
    <dgm:pt modelId="{763E387E-B1C2-4863-A0D0-5E73C5C7F33F}" type="pres">
      <dgm:prSet presAssocID="{B700E97A-F6E1-4A49-9B55-49161BCA17A7}" presName="box" presStyleLbl="node1" presStyleIdx="2" presStyleCnt="4" custScaleY="118339" custLinFactNeighborX="935" custLinFactNeighborY="1567"/>
      <dgm:spPr/>
      <dgm:t>
        <a:bodyPr/>
        <a:lstStyle/>
        <a:p>
          <a:endParaRPr lang="es-MX"/>
        </a:p>
      </dgm:t>
    </dgm:pt>
    <dgm:pt modelId="{26187D26-D225-419D-8145-9A42A5094055}" type="pres">
      <dgm:prSet presAssocID="{B700E97A-F6E1-4A49-9B55-49161BCA17A7}" presName="img"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t="-30000" b="-30000"/>
          </a:stretch>
        </a:blipFill>
      </dgm:spPr>
      <dgm:t>
        <a:bodyPr/>
        <a:lstStyle/>
        <a:p>
          <a:endParaRPr lang="es-MX"/>
        </a:p>
      </dgm:t>
    </dgm:pt>
    <dgm:pt modelId="{7E254C71-03AD-48A1-82FC-75568EF5D4B5}" type="pres">
      <dgm:prSet presAssocID="{B700E97A-F6E1-4A49-9B55-49161BCA17A7}" presName="text" presStyleLbl="node1" presStyleIdx="2" presStyleCnt="4">
        <dgm:presLayoutVars>
          <dgm:bulletEnabled val="1"/>
        </dgm:presLayoutVars>
      </dgm:prSet>
      <dgm:spPr/>
      <dgm:t>
        <a:bodyPr/>
        <a:lstStyle/>
        <a:p>
          <a:endParaRPr lang="es-MX"/>
        </a:p>
      </dgm:t>
    </dgm:pt>
    <dgm:pt modelId="{1908F5BE-B202-4964-AABC-8DEBFA30F8DA}" type="pres">
      <dgm:prSet presAssocID="{18C39AA7-541A-4820-BC12-1FB72DE47C94}" presName="spacer" presStyleCnt="0"/>
      <dgm:spPr/>
    </dgm:pt>
    <dgm:pt modelId="{9177D76C-59FD-4020-BD3A-B77D6D72A8CB}" type="pres">
      <dgm:prSet presAssocID="{94A991C4-C597-4D27-8DD4-48F500DB86A5}" presName="comp" presStyleCnt="0"/>
      <dgm:spPr/>
    </dgm:pt>
    <dgm:pt modelId="{B0CD151F-A7C6-4C3D-ADF3-3AD714D0029D}" type="pres">
      <dgm:prSet presAssocID="{94A991C4-C597-4D27-8DD4-48F500DB86A5}" presName="box" presStyleLbl="node1" presStyleIdx="3" presStyleCnt="4" custScaleY="130664"/>
      <dgm:spPr/>
      <dgm:t>
        <a:bodyPr/>
        <a:lstStyle/>
        <a:p>
          <a:endParaRPr lang="es-MX"/>
        </a:p>
      </dgm:t>
    </dgm:pt>
    <dgm:pt modelId="{05C9D663-0918-4E14-AB45-9021A8B01F58}" type="pres">
      <dgm:prSet presAssocID="{94A991C4-C597-4D27-8DD4-48F500DB86A5}" presName="img"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t="-46000" b="-46000"/>
          </a:stretch>
        </a:blipFill>
      </dgm:spPr>
      <dgm:t>
        <a:bodyPr/>
        <a:lstStyle/>
        <a:p>
          <a:endParaRPr lang="es-MX"/>
        </a:p>
      </dgm:t>
    </dgm:pt>
    <dgm:pt modelId="{8D7E1404-378F-41AF-B6A2-79583C4201C2}" type="pres">
      <dgm:prSet presAssocID="{94A991C4-C597-4D27-8DD4-48F500DB86A5}" presName="text" presStyleLbl="node1" presStyleIdx="3" presStyleCnt="4">
        <dgm:presLayoutVars>
          <dgm:bulletEnabled val="1"/>
        </dgm:presLayoutVars>
      </dgm:prSet>
      <dgm:spPr/>
      <dgm:t>
        <a:bodyPr/>
        <a:lstStyle/>
        <a:p>
          <a:endParaRPr lang="es-MX"/>
        </a:p>
      </dgm:t>
    </dgm:pt>
  </dgm:ptLst>
  <dgm:cxnLst>
    <dgm:cxn modelId="{5A5C1566-37D7-4B10-ACC4-C78FD575CCC3}" srcId="{43BCB5F1-892E-4B35-9FEA-7D1781017A7F}" destId="{4E15FCEC-6247-4F26-B8BA-54A0D462869D}" srcOrd="0" destOrd="0" parTransId="{B48286F2-08BA-419F-93DB-5E8324750EA9}" sibTransId="{8EEFF09E-20DF-4EC3-90DE-5BE628C76C0D}"/>
    <dgm:cxn modelId="{FA33CF34-7E6A-4B7C-A49D-75EE1A72DE83}" type="presOf" srcId="{B700E97A-F6E1-4A49-9B55-49161BCA17A7}" destId="{763E387E-B1C2-4863-A0D0-5E73C5C7F33F}" srcOrd="0" destOrd="0" presId="urn:microsoft.com/office/officeart/2005/8/layout/vList4"/>
    <dgm:cxn modelId="{F543E763-FB84-4678-8C54-C25879CB37E7}" type="presOf" srcId="{49480F13-9264-429D-9599-1572A00EAD46}" destId="{96905344-24F9-4669-A2E8-B15404821091}" srcOrd="1" destOrd="0" presId="urn:microsoft.com/office/officeart/2005/8/layout/vList4"/>
    <dgm:cxn modelId="{0B86691D-4CA5-4BA5-B9C6-8E515A9A4D5D}" type="presOf" srcId="{94A991C4-C597-4D27-8DD4-48F500DB86A5}" destId="{8D7E1404-378F-41AF-B6A2-79583C4201C2}" srcOrd="1" destOrd="0" presId="urn:microsoft.com/office/officeart/2005/8/layout/vList4"/>
    <dgm:cxn modelId="{2F5B9677-7E0E-4F0E-A94F-5AD8D365FA4E}" type="presOf" srcId="{43BCB5F1-892E-4B35-9FEA-7D1781017A7F}" destId="{F545F2F5-AA8D-4786-8F73-8DA4F5B634A1}" srcOrd="0" destOrd="0" presId="urn:microsoft.com/office/officeart/2005/8/layout/vList4"/>
    <dgm:cxn modelId="{384F2751-0110-4772-9BC6-620A34747830}" type="presOf" srcId="{4E15FCEC-6247-4F26-B8BA-54A0D462869D}" destId="{A8513441-7107-4803-A2DA-6946200A08C4}" srcOrd="1" destOrd="0" presId="urn:microsoft.com/office/officeart/2005/8/layout/vList4"/>
    <dgm:cxn modelId="{F78E49B1-7451-44AA-9B81-12B5DD364F82}" type="presOf" srcId="{4E15FCEC-6247-4F26-B8BA-54A0D462869D}" destId="{D318DD7D-4C54-4B95-9155-2490CC7A3CF5}" srcOrd="0" destOrd="0" presId="urn:microsoft.com/office/officeart/2005/8/layout/vList4"/>
    <dgm:cxn modelId="{71F33C23-573B-4AD5-A476-07FBB26172B1}" srcId="{43BCB5F1-892E-4B35-9FEA-7D1781017A7F}" destId="{94A991C4-C597-4D27-8DD4-48F500DB86A5}" srcOrd="3" destOrd="0" parTransId="{12963749-27AC-408A-A00D-606FEE6E9130}" sibTransId="{5F285B45-D00E-4942-8158-C5BAE7A3DD46}"/>
    <dgm:cxn modelId="{23DF9E6D-0D95-4EB3-8285-79C903700FB9}" srcId="{43BCB5F1-892E-4B35-9FEA-7D1781017A7F}" destId="{49480F13-9264-429D-9599-1572A00EAD46}" srcOrd="1" destOrd="0" parTransId="{22DC6664-DADF-4D9C-9ED0-8B1A99943AFC}" sibTransId="{102E9E2D-49AA-4B2F-88FE-8832AC284106}"/>
    <dgm:cxn modelId="{5BB2C55E-2BEB-44A1-8DFB-64EE6DAC085F}" srcId="{43BCB5F1-892E-4B35-9FEA-7D1781017A7F}" destId="{B700E97A-F6E1-4A49-9B55-49161BCA17A7}" srcOrd="2" destOrd="0" parTransId="{859E851A-13F2-474A-9FA7-C5430EC16FE8}" sibTransId="{18C39AA7-541A-4820-BC12-1FB72DE47C94}"/>
    <dgm:cxn modelId="{DDC02C1C-6DAC-472C-B2B3-1A8EF55FD6D0}" type="presOf" srcId="{B700E97A-F6E1-4A49-9B55-49161BCA17A7}" destId="{7E254C71-03AD-48A1-82FC-75568EF5D4B5}" srcOrd="1" destOrd="0" presId="urn:microsoft.com/office/officeart/2005/8/layout/vList4"/>
    <dgm:cxn modelId="{3ED21CB2-6888-4095-9405-CB1B446822B2}" type="presOf" srcId="{49480F13-9264-429D-9599-1572A00EAD46}" destId="{2BFFB13B-847A-42C9-A9B5-DB9A5A2F7600}" srcOrd="0" destOrd="0" presId="urn:microsoft.com/office/officeart/2005/8/layout/vList4"/>
    <dgm:cxn modelId="{8384C6C6-0F85-4781-A637-278C1C1D00BF}" type="presOf" srcId="{94A991C4-C597-4D27-8DD4-48F500DB86A5}" destId="{B0CD151F-A7C6-4C3D-ADF3-3AD714D0029D}" srcOrd="0" destOrd="0" presId="urn:microsoft.com/office/officeart/2005/8/layout/vList4"/>
    <dgm:cxn modelId="{D6F20B16-F07C-4A09-ADD5-DC517BB420F0}" type="presParOf" srcId="{F545F2F5-AA8D-4786-8F73-8DA4F5B634A1}" destId="{7978CC75-D93D-4E53-9AB8-A66ACFDFB03F}" srcOrd="0" destOrd="0" presId="urn:microsoft.com/office/officeart/2005/8/layout/vList4"/>
    <dgm:cxn modelId="{CFC1DC45-7C70-4325-B66C-C67CEEF0F081}" type="presParOf" srcId="{7978CC75-D93D-4E53-9AB8-A66ACFDFB03F}" destId="{D318DD7D-4C54-4B95-9155-2490CC7A3CF5}" srcOrd="0" destOrd="0" presId="urn:microsoft.com/office/officeart/2005/8/layout/vList4"/>
    <dgm:cxn modelId="{24FCC751-AF3D-4D82-85AA-6BBC805C80BA}" type="presParOf" srcId="{7978CC75-D93D-4E53-9AB8-A66ACFDFB03F}" destId="{0323817F-6C0D-4447-9F86-15EED597F14B}" srcOrd="1" destOrd="0" presId="urn:microsoft.com/office/officeart/2005/8/layout/vList4"/>
    <dgm:cxn modelId="{421B3973-9D6C-4539-BD58-EB20BA184D3C}" type="presParOf" srcId="{7978CC75-D93D-4E53-9AB8-A66ACFDFB03F}" destId="{A8513441-7107-4803-A2DA-6946200A08C4}" srcOrd="2" destOrd="0" presId="urn:microsoft.com/office/officeart/2005/8/layout/vList4"/>
    <dgm:cxn modelId="{2651A2D1-7BBA-4932-BF2C-E5980F114337}" type="presParOf" srcId="{F545F2F5-AA8D-4786-8F73-8DA4F5B634A1}" destId="{40C6C5AE-3D34-4D52-B408-847D7A351F79}" srcOrd="1" destOrd="0" presId="urn:microsoft.com/office/officeart/2005/8/layout/vList4"/>
    <dgm:cxn modelId="{2D89C463-36C2-48B2-8B5F-9112C5C3C16B}" type="presParOf" srcId="{F545F2F5-AA8D-4786-8F73-8DA4F5B634A1}" destId="{60C4098B-1122-4D5E-8621-E9AA7D32B02F}" srcOrd="2" destOrd="0" presId="urn:microsoft.com/office/officeart/2005/8/layout/vList4"/>
    <dgm:cxn modelId="{4FBBC147-5413-4C28-A2A8-DCE648EF91B5}" type="presParOf" srcId="{60C4098B-1122-4D5E-8621-E9AA7D32B02F}" destId="{2BFFB13B-847A-42C9-A9B5-DB9A5A2F7600}" srcOrd="0" destOrd="0" presId="urn:microsoft.com/office/officeart/2005/8/layout/vList4"/>
    <dgm:cxn modelId="{2237B2CF-6BD7-4FAF-87C2-C3D4B31B9C33}" type="presParOf" srcId="{60C4098B-1122-4D5E-8621-E9AA7D32B02F}" destId="{8D394614-999A-4F18-9B4C-5FC6ADD3EAAE}" srcOrd="1" destOrd="0" presId="urn:microsoft.com/office/officeart/2005/8/layout/vList4"/>
    <dgm:cxn modelId="{8FE30215-CD54-41FC-826E-F08571F30935}" type="presParOf" srcId="{60C4098B-1122-4D5E-8621-E9AA7D32B02F}" destId="{96905344-24F9-4669-A2E8-B15404821091}" srcOrd="2" destOrd="0" presId="urn:microsoft.com/office/officeart/2005/8/layout/vList4"/>
    <dgm:cxn modelId="{C484C34D-C674-4227-8876-05AF09DDD3D7}" type="presParOf" srcId="{F545F2F5-AA8D-4786-8F73-8DA4F5B634A1}" destId="{061156A2-96F5-40DB-825A-4B30E4D503E2}" srcOrd="3" destOrd="0" presId="urn:microsoft.com/office/officeart/2005/8/layout/vList4"/>
    <dgm:cxn modelId="{BE9669AC-CF87-4B4A-A769-0DF2CABF578F}" type="presParOf" srcId="{F545F2F5-AA8D-4786-8F73-8DA4F5B634A1}" destId="{0CB98035-26FD-4C6C-9400-D24F5DB7E3D1}" srcOrd="4" destOrd="0" presId="urn:microsoft.com/office/officeart/2005/8/layout/vList4"/>
    <dgm:cxn modelId="{6C009479-1000-4ED6-ADBB-E83BC4051C03}" type="presParOf" srcId="{0CB98035-26FD-4C6C-9400-D24F5DB7E3D1}" destId="{763E387E-B1C2-4863-A0D0-5E73C5C7F33F}" srcOrd="0" destOrd="0" presId="urn:microsoft.com/office/officeart/2005/8/layout/vList4"/>
    <dgm:cxn modelId="{CB1C48A8-B170-494D-9058-B5B86C88B60F}" type="presParOf" srcId="{0CB98035-26FD-4C6C-9400-D24F5DB7E3D1}" destId="{26187D26-D225-419D-8145-9A42A5094055}" srcOrd="1" destOrd="0" presId="urn:microsoft.com/office/officeart/2005/8/layout/vList4"/>
    <dgm:cxn modelId="{4C1FD2FC-9A9C-47EE-91F1-27925C55DBFF}" type="presParOf" srcId="{0CB98035-26FD-4C6C-9400-D24F5DB7E3D1}" destId="{7E254C71-03AD-48A1-82FC-75568EF5D4B5}" srcOrd="2" destOrd="0" presId="urn:microsoft.com/office/officeart/2005/8/layout/vList4"/>
    <dgm:cxn modelId="{5580452C-E3B6-4CD4-8C7A-5C297001E0B7}" type="presParOf" srcId="{F545F2F5-AA8D-4786-8F73-8DA4F5B634A1}" destId="{1908F5BE-B202-4964-AABC-8DEBFA30F8DA}" srcOrd="5" destOrd="0" presId="urn:microsoft.com/office/officeart/2005/8/layout/vList4"/>
    <dgm:cxn modelId="{450C4244-A8A3-46BF-9335-86CA325A42D5}" type="presParOf" srcId="{F545F2F5-AA8D-4786-8F73-8DA4F5B634A1}" destId="{9177D76C-59FD-4020-BD3A-B77D6D72A8CB}" srcOrd="6" destOrd="0" presId="urn:microsoft.com/office/officeart/2005/8/layout/vList4"/>
    <dgm:cxn modelId="{F2FE78BC-63FD-4D9C-8067-066568970498}" type="presParOf" srcId="{9177D76C-59FD-4020-BD3A-B77D6D72A8CB}" destId="{B0CD151F-A7C6-4C3D-ADF3-3AD714D0029D}" srcOrd="0" destOrd="0" presId="urn:microsoft.com/office/officeart/2005/8/layout/vList4"/>
    <dgm:cxn modelId="{576AC421-FDBA-4547-926C-DE39C92B312E}" type="presParOf" srcId="{9177D76C-59FD-4020-BD3A-B77D6D72A8CB}" destId="{05C9D663-0918-4E14-AB45-9021A8B01F58}" srcOrd="1" destOrd="0" presId="urn:microsoft.com/office/officeart/2005/8/layout/vList4"/>
    <dgm:cxn modelId="{5FC64327-DD1A-41F4-A791-51B9EECBACB8}" type="presParOf" srcId="{9177D76C-59FD-4020-BD3A-B77D6D72A8CB}" destId="{8D7E1404-378F-41AF-B6A2-79583C4201C2}"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3BCB5F1-892E-4B35-9FEA-7D1781017A7F}" type="doc">
      <dgm:prSet loTypeId="urn:microsoft.com/office/officeart/2005/8/layout/vList4" loCatId="list" qsTypeId="urn:microsoft.com/office/officeart/2005/8/quickstyle/simple1" qsCatId="simple" csTypeId="urn:microsoft.com/office/officeart/2005/8/colors/colorful5" csCatId="colorful" phldr="1"/>
      <dgm:spPr/>
      <dgm:t>
        <a:bodyPr/>
        <a:lstStyle/>
        <a:p>
          <a:endParaRPr lang="es-MX"/>
        </a:p>
      </dgm:t>
    </dgm:pt>
    <dgm:pt modelId="{4E15FCEC-6247-4F26-B8BA-54A0D462869D}">
      <dgm:prSet phldrT="[Texto]" custT="1"/>
      <dgm:spPr/>
      <dgm:t>
        <a:bodyPr/>
        <a:lstStyle/>
        <a:p>
          <a:pPr algn="just"/>
          <a:r>
            <a:rPr lang="es-MX" sz="1600" dirty="0" smtClean="0">
              <a:solidFill>
                <a:schemeClr val="tx1"/>
              </a:solidFill>
            </a:rPr>
            <a:t>Función gerencial: se desarrolla cuando el trabajador social tiene responsabilidades en la planificación de centros, organización, dirección y control de programas sociales y servicios sociales.</a:t>
          </a:r>
          <a:endParaRPr lang="es-MX" sz="1600" dirty="0">
            <a:solidFill>
              <a:schemeClr val="tx1"/>
            </a:solidFill>
          </a:endParaRPr>
        </a:p>
      </dgm:t>
    </dgm:pt>
    <dgm:pt modelId="{B48286F2-08BA-419F-93DB-5E8324750EA9}" type="parTrans" cxnId="{5A5C1566-37D7-4B10-ACC4-C78FD575CCC3}">
      <dgm:prSet/>
      <dgm:spPr/>
      <dgm:t>
        <a:bodyPr/>
        <a:lstStyle/>
        <a:p>
          <a:endParaRPr lang="es-MX"/>
        </a:p>
      </dgm:t>
    </dgm:pt>
    <dgm:pt modelId="{8EEFF09E-20DF-4EC3-90DE-5BE628C76C0D}" type="sibTrans" cxnId="{5A5C1566-37D7-4B10-ACC4-C78FD575CCC3}">
      <dgm:prSet/>
      <dgm:spPr/>
      <dgm:t>
        <a:bodyPr/>
        <a:lstStyle/>
        <a:p>
          <a:endParaRPr lang="es-MX"/>
        </a:p>
      </dgm:t>
    </dgm:pt>
    <dgm:pt modelId="{B700E97A-F6E1-4A49-9B55-49161BCA17A7}">
      <dgm:prSet phldrT="[Texto]" custT="1"/>
      <dgm:spPr/>
      <dgm:t>
        <a:bodyPr/>
        <a:lstStyle/>
        <a:p>
          <a:pPr algn="just"/>
          <a:r>
            <a:rPr lang="es-MX" sz="1600" dirty="0" smtClean="0">
              <a:solidFill>
                <a:schemeClr val="tx1"/>
              </a:solidFill>
            </a:rPr>
            <a:t>Función de coordinación: para determinar mediante la metodología adecuada las actuaciones de un grupo de profesionales, dentro de una misma organización o pertenecientes a diferentes organizaciones, a través de la concertación de medios, técnicas y recursos, a fin de determinar una línea de intervención social y objetivos comunes con relación a un grupo poblacional, comunidad o caso concreto.</a:t>
          </a:r>
          <a:endParaRPr lang="es-MX" sz="1600" b="0" dirty="0">
            <a:solidFill>
              <a:schemeClr val="tx1"/>
            </a:solidFill>
          </a:endParaRPr>
        </a:p>
      </dgm:t>
    </dgm:pt>
    <dgm:pt modelId="{859E851A-13F2-474A-9FA7-C5430EC16FE8}" type="parTrans" cxnId="{5BB2C55E-2BEB-44A1-8DFB-64EE6DAC085F}">
      <dgm:prSet/>
      <dgm:spPr/>
      <dgm:t>
        <a:bodyPr/>
        <a:lstStyle/>
        <a:p>
          <a:endParaRPr lang="es-MX"/>
        </a:p>
      </dgm:t>
    </dgm:pt>
    <dgm:pt modelId="{18C39AA7-541A-4820-BC12-1FB72DE47C94}" type="sibTrans" cxnId="{5BB2C55E-2BEB-44A1-8DFB-64EE6DAC085F}">
      <dgm:prSet/>
      <dgm:spPr/>
      <dgm:t>
        <a:bodyPr/>
        <a:lstStyle/>
        <a:p>
          <a:endParaRPr lang="es-MX"/>
        </a:p>
      </dgm:t>
    </dgm:pt>
    <dgm:pt modelId="{49480F13-9264-429D-9599-1572A00EAD46}">
      <dgm:prSet phldrT="[Texto]" custT="1"/>
      <dgm:spPr/>
      <dgm:t>
        <a:bodyPr/>
        <a:lstStyle/>
        <a:p>
          <a:pPr algn="just"/>
          <a:r>
            <a:rPr lang="es-MX" sz="1600" dirty="0" smtClean="0">
              <a:solidFill>
                <a:schemeClr val="tx1"/>
              </a:solidFill>
            </a:rPr>
            <a:t>Función de investigación: proceso metodológico de descubrir, describir, interpretar, explicar y valorar una realidad, a través de un trabajo sistematizado de recogida de datos, establecimiento de hipótesis y verificación de las mismas, empleando para ello técnicas profesionales y científicas a fin de contextualizar una adecuada intervención y/o acción social planificada.</a:t>
          </a:r>
          <a:endParaRPr lang="es-MX" sz="1600" b="0" dirty="0">
            <a:solidFill>
              <a:schemeClr val="tx1"/>
            </a:solidFill>
          </a:endParaRPr>
        </a:p>
      </dgm:t>
    </dgm:pt>
    <dgm:pt modelId="{22DC6664-DADF-4D9C-9ED0-8B1A99943AFC}" type="parTrans" cxnId="{23DF9E6D-0D95-4EB3-8285-79C903700FB9}">
      <dgm:prSet/>
      <dgm:spPr/>
      <dgm:t>
        <a:bodyPr/>
        <a:lstStyle/>
        <a:p>
          <a:endParaRPr lang="es-MX"/>
        </a:p>
      </dgm:t>
    </dgm:pt>
    <dgm:pt modelId="{102E9E2D-49AA-4B2F-88FE-8832AC284106}" type="sibTrans" cxnId="{23DF9E6D-0D95-4EB3-8285-79C903700FB9}">
      <dgm:prSet/>
      <dgm:spPr/>
      <dgm:t>
        <a:bodyPr/>
        <a:lstStyle/>
        <a:p>
          <a:endParaRPr lang="es-MX"/>
        </a:p>
      </dgm:t>
    </dgm:pt>
    <dgm:pt modelId="{F545F2F5-AA8D-4786-8F73-8DA4F5B634A1}" type="pres">
      <dgm:prSet presAssocID="{43BCB5F1-892E-4B35-9FEA-7D1781017A7F}" presName="linear" presStyleCnt="0">
        <dgm:presLayoutVars>
          <dgm:dir/>
          <dgm:resizeHandles val="exact"/>
        </dgm:presLayoutVars>
      </dgm:prSet>
      <dgm:spPr/>
      <dgm:t>
        <a:bodyPr/>
        <a:lstStyle/>
        <a:p>
          <a:endParaRPr lang="es-MX"/>
        </a:p>
      </dgm:t>
    </dgm:pt>
    <dgm:pt modelId="{7978CC75-D93D-4E53-9AB8-A66ACFDFB03F}" type="pres">
      <dgm:prSet presAssocID="{4E15FCEC-6247-4F26-B8BA-54A0D462869D}" presName="comp" presStyleCnt="0"/>
      <dgm:spPr/>
      <dgm:t>
        <a:bodyPr/>
        <a:lstStyle/>
        <a:p>
          <a:endParaRPr lang="es-MX"/>
        </a:p>
      </dgm:t>
    </dgm:pt>
    <dgm:pt modelId="{D318DD7D-4C54-4B95-9155-2490CC7A3CF5}" type="pres">
      <dgm:prSet presAssocID="{4E15FCEC-6247-4F26-B8BA-54A0D462869D}" presName="box" presStyleLbl="node1" presStyleIdx="0" presStyleCnt="3"/>
      <dgm:spPr/>
      <dgm:t>
        <a:bodyPr/>
        <a:lstStyle/>
        <a:p>
          <a:endParaRPr lang="es-MX"/>
        </a:p>
      </dgm:t>
    </dgm:pt>
    <dgm:pt modelId="{0323817F-6C0D-4447-9F86-15EED597F14B}" type="pres">
      <dgm:prSet presAssocID="{4E15FCEC-6247-4F26-B8BA-54A0D462869D}"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dgm:spPr>
      <dgm:t>
        <a:bodyPr/>
        <a:lstStyle/>
        <a:p>
          <a:endParaRPr lang="es-MX"/>
        </a:p>
      </dgm:t>
    </dgm:pt>
    <dgm:pt modelId="{A8513441-7107-4803-A2DA-6946200A08C4}" type="pres">
      <dgm:prSet presAssocID="{4E15FCEC-6247-4F26-B8BA-54A0D462869D}" presName="text" presStyleLbl="node1" presStyleIdx="0" presStyleCnt="3">
        <dgm:presLayoutVars>
          <dgm:bulletEnabled val="1"/>
        </dgm:presLayoutVars>
      </dgm:prSet>
      <dgm:spPr/>
      <dgm:t>
        <a:bodyPr/>
        <a:lstStyle/>
        <a:p>
          <a:endParaRPr lang="es-MX"/>
        </a:p>
      </dgm:t>
    </dgm:pt>
    <dgm:pt modelId="{40C6C5AE-3D34-4D52-B408-847D7A351F79}" type="pres">
      <dgm:prSet presAssocID="{8EEFF09E-20DF-4EC3-90DE-5BE628C76C0D}" presName="spacer" presStyleCnt="0"/>
      <dgm:spPr/>
      <dgm:t>
        <a:bodyPr/>
        <a:lstStyle/>
        <a:p>
          <a:endParaRPr lang="es-MX"/>
        </a:p>
      </dgm:t>
    </dgm:pt>
    <dgm:pt modelId="{60C4098B-1122-4D5E-8621-E9AA7D32B02F}" type="pres">
      <dgm:prSet presAssocID="{49480F13-9264-429D-9599-1572A00EAD46}" presName="comp" presStyleCnt="0"/>
      <dgm:spPr/>
      <dgm:t>
        <a:bodyPr/>
        <a:lstStyle/>
        <a:p>
          <a:endParaRPr lang="es-MX"/>
        </a:p>
      </dgm:t>
    </dgm:pt>
    <dgm:pt modelId="{2BFFB13B-847A-42C9-A9B5-DB9A5A2F7600}" type="pres">
      <dgm:prSet presAssocID="{49480F13-9264-429D-9599-1572A00EAD46}" presName="box" presStyleLbl="node1" presStyleIdx="1" presStyleCnt="3" custLinFactNeighborY="-2582"/>
      <dgm:spPr/>
      <dgm:t>
        <a:bodyPr/>
        <a:lstStyle/>
        <a:p>
          <a:endParaRPr lang="es-MX"/>
        </a:p>
      </dgm:t>
    </dgm:pt>
    <dgm:pt modelId="{8D394614-999A-4F18-9B4C-5FC6ADD3EAAE}" type="pres">
      <dgm:prSet presAssocID="{49480F13-9264-429D-9599-1572A00EAD46}"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000" r="-2000"/>
          </a:stretch>
        </a:blipFill>
      </dgm:spPr>
      <dgm:t>
        <a:bodyPr/>
        <a:lstStyle/>
        <a:p>
          <a:endParaRPr lang="es-MX"/>
        </a:p>
      </dgm:t>
    </dgm:pt>
    <dgm:pt modelId="{96905344-24F9-4669-A2E8-B15404821091}" type="pres">
      <dgm:prSet presAssocID="{49480F13-9264-429D-9599-1572A00EAD46}" presName="text" presStyleLbl="node1" presStyleIdx="1" presStyleCnt="3">
        <dgm:presLayoutVars>
          <dgm:bulletEnabled val="1"/>
        </dgm:presLayoutVars>
      </dgm:prSet>
      <dgm:spPr/>
      <dgm:t>
        <a:bodyPr/>
        <a:lstStyle/>
        <a:p>
          <a:endParaRPr lang="es-MX"/>
        </a:p>
      </dgm:t>
    </dgm:pt>
    <dgm:pt modelId="{061156A2-96F5-40DB-825A-4B30E4D503E2}" type="pres">
      <dgm:prSet presAssocID="{102E9E2D-49AA-4B2F-88FE-8832AC284106}" presName="spacer" presStyleCnt="0"/>
      <dgm:spPr/>
      <dgm:t>
        <a:bodyPr/>
        <a:lstStyle/>
        <a:p>
          <a:endParaRPr lang="es-MX"/>
        </a:p>
      </dgm:t>
    </dgm:pt>
    <dgm:pt modelId="{0CB98035-26FD-4C6C-9400-D24F5DB7E3D1}" type="pres">
      <dgm:prSet presAssocID="{B700E97A-F6E1-4A49-9B55-49161BCA17A7}" presName="comp" presStyleCnt="0"/>
      <dgm:spPr/>
      <dgm:t>
        <a:bodyPr/>
        <a:lstStyle/>
        <a:p>
          <a:endParaRPr lang="es-MX"/>
        </a:p>
      </dgm:t>
    </dgm:pt>
    <dgm:pt modelId="{763E387E-B1C2-4863-A0D0-5E73C5C7F33F}" type="pres">
      <dgm:prSet presAssocID="{B700E97A-F6E1-4A49-9B55-49161BCA17A7}" presName="box" presStyleLbl="node1" presStyleIdx="2" presStyleCnt="3" custScaleY="118339"/>
      <dgm:spPr/>
      <dgm:t>
        <a:bodyPr/>
        <a:lstStyle/>
        <a:p>
          <a:endParaRPr lang="es-MX"/>
        </a:p>
      </dgm:t>
    </dgm:pt>
    <dgm:pt modelId="{26187D26-D225-419D-8145-9A42A5094055}" type="pres">
      <dgm:prSet presAssocID="{B700E97A-F6E1-4A49-9B55-49161BCA17A7}"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9000" r="-9000"/>
          </a:stretch>
        </a:blipFill>
      </dgm:spPr>
      <dgm:t>
        <a:bodyPr/>
        <a:lstStyle/>
        <a:p>
          <a:endParaRPr lang="es-MX"/>
        </a:p>
      </dgm:t>
    </dgm:pt>
    <dgm:pt modelId="{7E254C71-03AD-48A1-82FC-75568EF5D4B5}" type="pres">
      <dgm:prSet presAssocID="{B700E97A-F6E1-4A49-9B55-49161BCA17A7}" presName="text" presStyleLbl="node1" presStyleIdx="2" presStyleCnt="3">
        <dgm:presLayoutVars>
          <dgm:bulletEnabled val="1"/>
        </dgm:presLayoutVars>
      </dgm:prSet>
      <dgm:spPr/>
      <dgm:t>
        <a:bodyPr/>
        <a:lstStyle/>
        <a:p>
          <a:endParaRPr lang="es-MX"/>
        </a:p>
      </dgm:t>
    </dgm:pt>
  </dgm:ptLst>
  <dgm:cxnLst>
    <dgm:cxn modelId="{4C2F088F-44AE-43B2-9168-0E2943673EFB}" type="presOf" srcId="{B700E97A-F6E1-4A49-9B55-49161BCA17A7}" destId="{7E254C71-03AD-48A1-82FC-75568EF5D4B5}" srcOrd="1" destOrd="0" presId="urn:microsoft.com/office/officeart/2005/8/layout/vList4"/>
    <dgm:cxn modelId="{5A5C1566-37D7-4B10-ACC4-C78FD575CCC3}" srcId="{43BCB5F1-892E-4B35-9FEA-7D1781017A7F}" destId="{4E15FCEC-6247-4F26-B8BA-54A0D462869D}" srcOrd="0" destOrd="0" parTransId="{B48286F2-08BA-419F-93DB-5E8324750EA9}" sibTransId="{8EEFF09E-20DF-4EC3-90DE-5BE628C76C0D}"/>
    <dgm:cxn modelId="{32638313-2259-4041-9213-66DDFA2BDD96}" type="presOf" srcId="{43BCB5F1-892E-4B35-9FEA-7D1781017A7F}" destId="{F545F2F5-AA8D-4786-8F73-8DA4F5B634A1}" srcOrd="0" destOrd="0" presId="urn:microsoft.com/office/officeart/2005/8/layout/vList4"/>
    <dgm:cxn modelId="{20BF0448-28BC-4472-9C40-B66124207641}" type="presOf" srcId="{49480F13-9264-429D-9599-1572A00EAD46}" destId="{2BFFB13B-847A-42C9-A9B5-DB9A5A2F7600}" srcOrd="0" destOrd="0" presId="urn:microsoft.com/office/officeart/2005/8/layout/vList4"/>
    <dgm:cxn modelId="{6E46F4CA-B84E-4546-AC50-AC6FB38C76CB}" type="presOf" srcId="{4E15FCEC-6247-4F26-B8BA-54A0D462869D}" destId="{D318DD7D-4C54-4B95-9155-2490CC7A3CF5}" srcOrd="0" destOrd="0" presId="urn:microsoft.com/office/officeart/2005/8/layout/vList4"/>
    <dgm:cxn modelId="{23DF9E6D-0D95-4EB3-8285-79C903700FB9}" srcId="{43BCB5F1-892E-4B35-9FEA-7D1781017A7F}" destId="{49480F13-9264-429D-9599-1572A00EAD46}" srcOrd="1" destOrd="0" parTransId="{22DC6664-DADF-4D9C-9ED0-8B1A99943AFC}" sibTransId="{102E9E2D-49AA-4B2F-88FE-8832AC284106}"/>
    <dgm:cxn modelId="{6644D226-2AD3-48C3-A2B8-B250EE35D7E3}" type="presOf" srcId="{4E15FCEC-6247-4F26-B8BA-54A0D462869D}" destId="{A8513441-7107-4803-A2DA-6946200A08C4}" srcOrd="1" destOrd="0" presId="urn:microsoft.com/office/officeart/2005/8/layout/vList4"/>
    <dgm:cxn modelId="{44CE9D61-B095-4CFD-8F84-FE7621DC0BF2}" type="presOf" srcId="{49480F13-9264-429D-9599-1572A00EAD46}" destId="{96905344-24F9-4669-A2E8-B15404821091}" srcOrd="1" destOrd="0" presId="urn:microsoft.com/office/officeart/2005/8/layout/vList4"/>
    <dgm:cxn modelId="{5BB2C55E-2BEB-44A1-8DFB-64EE6DAC085F}" srcId="{43BCB5F1-892E-4B35-9FEA-7D1781017A7F}" destId="{B700E97A-F6E1-4A49-9B55-49161BCA17A7}" srcOrd="2" destOrd="0" parTransId="{859E851A-13F2-474A-9FA7-C5430EC16FE8}" sibTransId="{18C39AA7-541A-4820-BC12-1FB72DE47C94}"/>
    <dgm:cxn modelId="{C1741BB5-9A79-4B10-B442-795AB2DF93AA}" type="presOf" srcId="{B700E97A-F6E1-4A49-9B55-49161BCA17A7}" destId="{763E387E-B1C2-4863-A0D0-5E73C5C7F33F}" srcOrd="0" destOrd="0" presId="urn:microsoft.com/office/officeart/2005/8/layout/vList4"/>
    <dgm:cxn modelId="{F9338268-88CB-488E-9DCC-FE93A0028C38}" type="presParOf" srcId="{F545F2F5-AA8D-4786-8F73-8DA4F5B634A1}" destId="{7978CC75-D93D-4E53-9AB8-A66ACFDFB03F}" srcOrd="0" destOrd="0" presId="urn:microsoft.com/office/officeart/2005/8/layout/vList4"/>
    <dgm:cxn modelId="{933B6243-B2E7-41D4-9143-FE020B011BB0}" type="presParOf" srcId="{7978CC75-D93D-4E53-9AB8-A66ACFDFB03F}" destId="{D318DD7D-4C54-4B95-9155-2490CC7A3CF5}" srcOrd="0" destOrd="0" presId="urn:microsoft.com/office/officeart/2005/8/layout/vList4"/>
    <dgm:cxn modelId="{58CD3EFA-2133-4F98-BBF3-7D6374B03356}" type="presParOf" srcId="{7978CC75-D93D-4E53-9AB8-A66ACFDFB03F}" destId="{0323817F-6C0D-4447-9F86-15EED597F14B}" srcOrd="1" destOrd="0" presId="urn:microsoft.com/office/officeart/2005/8/layout/vList4"/>
    <dgm:cxn modelId="{85168824-C59C-4DF9-B65A-9B152F5E8DDE}" type="presParOf" srcId="{7978CC75-D93D-4E53-9AB8-A66ACFDFB03F}" destId="{A8513441-7107-4803-A2DA-6946200A08C4}" srcOrd="2" destOrd="0" presId="urn:microsoft.com/office/officeart/2005/8/layout/vList4"/>
    <dgm:cxn modelId="{30B45CC9-C5B0-4A19-9CF1-DC1204B37083}" type="presParOf" srcId="{F545F2F5-AA8D-4786-8F73-8DA4F5B634A1}" destId="{40C6C5AE-3D34-4D52-B408-847D7A351F79}" srcOrd="1" destOrd="0" presId="urn:microsoft.com/office/officeart/2005/8/layout/vList4"/>
    <dgm:cxn modelId="{9A49B8F4-E79C-45E0-9D32-FE391E5B3DF0}" type="presParOf" srcId="{F545F2F5-AA8D-4786-8F73-8DA4F5B634A1}" destId="{60C4098B-1122-4D5E-8621-E9AA7D32B02F}" srcOrd="2" destOrd="0" presId="urn:microsoft.com/office/officeart/2005/8/layout/vList4"/>
    <dgm:cxn modelId="{1B36599D-FE42-4203-BC9F-05A704804A57}" type="presParOf" srcId="{60C4098B-1122-4D5E-8621-E9AA7D32B02F}" destId="{2BFFB13B-847A-42C9-A9B5-DB9A5A2F7600}" srcOrd="0" destOrd="0" presId="urn:microsoft.com/office/officeart/2005/8/layout/vList4"/>
    <dgm:cxn modelId="{217C93E9-44AE-4430-8811-968F73584253}" type="presParOf" srcId="{60C4098B-1122-4D5E-8621-E9AA7D32B02F}" destId="{8D394614-999A-4F18-9B4C-5FC6ADD3EAAE}" srcOrd="1" destOrd="0" presId="urn:microsoft.com/office/officeart/2005/8/layout/vList4"/>
    <dgm:cxn modelId="{1B30DBE4-C75A-4313-BDE0-DEDC1A525D5F}" type="presParOf" srcId="{60C4098B-1122-4D5E-8621-E9AA7D32B02F}" destId="{96905344-24F9-4669-A2E8-B15404821091}" srcOrd="2" destOrd="0" presId="urn:microsoft.com/office/officeart/2005/8/layout/vList4"/>
    <dgm:cxn modelId="{67CFD1DA-A520-4426-9A19-77BA675AD6C6}" type="presParOf" srcId="{F545F2F5-AA8D-4786-8F73-8DA4F5B634A1}" destId="{061156A2-96F5-40DB-825A-4B30E4D503E2}" srcOrd="3" destOrd="0" presId="urn:microsoft.com/office/officeart/2005/8/layout/vList4"/>
    <dgm:cxn modelId="{C6E2F301-F311-404B-BE7F-2258AFDB5819}" type="presParOf" srcId="{F545F2F5-AA8D-4786-8F73-8DA4F5B634A1}" destId="{0CB98035-26FD-4C6C-9400-D24F5DB7E3D1}" srcOrd="4" destOrd="0" presId="urn:microsoft.com/office/officeart/2005/8/layout/vList4"/>
    <dgm:cxn modelId="{1D8E61C8-3693-46AB-A62B-C794D55DD4A9}" type="presParOf" srcId="{0CB98035-26FD-4C6C-9400-D24F5DB7E3D1}" destId="{763E387E-B1C2-4863-A0D0-5E73C5C7F33F}" srcOrd="0" destOrd="0" presId="urn:microsoft.com/office/officeart/2005/8/layout/vList4"/>
    <dgm:cxn modelId="{04634D8E-A0D1-4943-91D3-E8073AC389BA}" type="presParOf" srcId="{0CB98035-26FD-4C6C-9400-D24F5DB7E3D1}" destId="{26187D26-D225-419D-8145-9A42A5094055}" srcOrd="1" destOrd="0" presId="urn:microsoft.com/office/officeart/2005/8/layout/vList4"/>
    <dgm:cxn modelId="{ACFFD411-B851-4393-A098-0486B913CBA7}" type="presParOf" srcId="{0CB98035-26FD-4C6C-9400-D24F5DB7E3D1}" destId="{7E254C71-03AD-48A1-82FC-75568EF5D4B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8369035-598E-44F9-96A0-E6C572738303}" type="doc">
      <dgm:prSet loTypeId="urn:microsoft.com/office/officeart/2005/8/layout/pList2" loCatId="list" qsTypeId="urn:microsoft.com/office/officeart/2005/8/quickstyle/simple1" qsCatId="simple" csTypeId="urn:microsoft.com/office/officeart/2005/8/colors/colorful5" csCatId="colorful" phldr="1"/>
      <dgm:spPr/>
    </dgm:pt>
    <dgm:pt modelId="{BE653C76-6147-49B4-BA73-ADCE2AEE60BA}">
      <dgm:prSet phldrT="[Texto]" custT="1"/>
      <dgm:spPr/>
      <dgm:t>
        <a:bodyPr/>
        <a:lstStyle/>
        <a:p>
          <a:pPr algn="just"/>
          <a:r>
            <a:rPr lang="es-ES" sz="1600" dirty="0" smtClean="0">
              <a:solidFill>
                <a:schemeClr val="tx1"/>
              </a:solidFill>
            </a:rPr>
            <a:t>Diseñar, planificar las intervenciones y líneas de acción integrales con el fin de dar respuesta a la problemática social</a:t>
          </a:r>
          <a:endParaRPr lang="es-MX" sz="1600" dirty="0">
            <a:solidFill>
              <a:schemeClr val="tx1"/>
            </a:solidFill>
          </a:endParaRPr>
        </a:p>
      </dgm:t>
    </dgm:pt>
    <dgm:pt modelId="{5FD9A6AF-58DA-4D89-84E0-D561FB643A5E}" type="parTrans" cxnId="{3DC3FB9C-35A3-4E74-A46F-C650F4601BB6}">
      <dgm:prSet/>
      <dgm:spPr/>
      <dgm:t>
        <a:bodyPr/>
        <a:lstStyle/>
        <a:p>
          <a:endParaRPr lang="es-MX"/>
        </a:p>
      </dgm:t>
    </dgm:pt>
    <dgm:pt modelId="{BC93C913-58E6-4A05-9D92-D418F5EBCAF3}" type="sibTrans" cxnId="{3DC3FB9C-35A3-4E74-A46F-C650F4601BB6}">
      <dgm:prSet/>
      <dgm:spPr/>
      <dgm:t>
        <a:bodyPr/>
        <a:lstStyle/>
        <a:p>
          <a:endParaRPr lang="es-MX"/>
        </a:p>
      </dgm:t>
    </dgm:pt>
    <dgm:pt modelId="{73A63F77-90DD-4AC2-977C-D5A6CCE01811}">
      <dgm:prSet phldrT="[Texto]" custT="1"/>
      <dgm:spPr/>
      <dgm:t>
        <a:bodyPr/>
        <a:lstStyle/>
        <a:p>
          <a:pPr algn="just"/>
          <a:r>
            <a:rPr lang="es-ES" sz="1400" dirty="0" smtClean="0">
              <a:solidFill>
                <a:schemeClr val="tx1"/>
              </a:solidFill>
            </a:rPr>
            <a:t>Tomando en cuenta el marco normativo y estratégico donde se  integren las condiciones sociales, técnicas y políticas que permitan la obtención, conjugación y potencialización de medios y recursos involucrados de manera activa a la población por medio de acciones de orientación social. </a:t>
          </a:r>
          <a:endParaRPr lang="es-MX" sz="1400" dirty="0">
            <a:solidFill>
              <a:schemeClr val="tx1"/>
            </a:solidFill>
          </a:endParaRPr>
        </a:p>
      </dgm:t>
    </dgm:pt>
    <dgm:pt modelId="{DF1C4F44-0227-4A6D-B5BA-91FBBFD9155E}" type="parTrans" cxnId="{00BB5F4F-B8FC-4B92-BAA6-B0A6F73A3137}">
      <dgm:prSet/>
      <dgm:spPr/>
      <dgm:t>
        <a:bodyPr/>
        <a:lstStyle/>
        <a:p>
          <a:endParaRPr lang="es-MX"/>
        </a:p>
      </dgm:t>
    </dgm:pt>
    <dgm:pt modelId="{B8370AA8-29E8-4C33-A005-788AF9700FB2}" type="sibTrans" cxnId="{00BB5F4F-B8FC-4B92-BAA6-B0A6F73A3137}">
      <dgm:prSet/>
      <dgm:spPr/>
      <dgm:t>
        <a:bodyPr/>
        <a:lstStyle/>
        <a:p>
          <a:endParaRPr lang="es-MX"/>
        </a:p>
      </dgm:t>
    </dgm:pt>
    <dgm:pt modelId="{FD86F25C-0587-427C-A7FD-36D9173C7A59}">
      <dgm:prSet phldrT="[Texto]" custT="1"/>
      <dgm:spPr/>
      <dgm:t>
        <a:bodyPr/>
        <a:lstStyle/>
        <a:p>
          <a:pPr algn="just"/>
          <a:r>
            <a:rPr lang="es-ES" sz="1400" dirty="0" smtClean="0">
              <a:solidFill>
                <a:schemeClr val="tx1"/>
              </a:solidFill>
            </a:rPr>
            <a:t>Con la finalidad de lograr su incorporación de manera activa  y comprometida en las diligencias y tramites conducentes al logro de los objetivos en torno al desarrollo social.</a:t>
          </a:r>
          <a:endParaRPr lang="es-MX" sz="1400" dirty="0">
            <a:solidFill>
              <a:schemeClr val="tx1"/>
            </a:solidFill>
          </a:endParaRPr>
        </a:p>
      </dgm:t>
    </dgm:pt>
    <dgm:pt modelId="{EF4DC823-F232-4901-96C6-AF0B8DBD63D6}" type="parTrans" cxnId="{A74648CD-9E9B-478A-B417-6091F36CE5F5}">
      <dgm:prSet/>
      <dgm:spPr/>
      <dgm:t>
        <a:bodyPr/>
        <a:lstStyle/>
        <a:p>
          <a:endParaRPr lang="es-MX"/>
        </a:p>
      </dgm:t>
    </dgm:pt>
    <dgm:pt modelId="{F956994E-7627-4F88-AE93-F22BA4E192B3}" type="sibTrans" cxnId="{A74648CD-9E9B-478A-B417-6091F36CE5F5}">
      <dgm:prSet/>
      <dgm:spPr/>
      <dgm:t>
        <a:bodyPr/>
        <a:lstStyle/>
        <a:p>
          <a:endParaRPr lang="es-MX"/>
        </a:p>
      </dgm:t>
    </dgm:pt>
    <dgm:pt modelId="{DB5D7E48-54CE-4CDD-B04A-8D80F2C4E9B5}" type="pres">
      <dgm:prSet presAssocID="{78369035-598E-44F9-96A0-E6C572738303}" presName="Name0" presStyleCnt="0">
        <dgm:presLayoutVars>
          <dgm:dir/>
          <dgm:resizeHandles val="exact"/>
        </dgm:presLayoutVars>
      </dgm:prSet>
      <dgm:spPr/>
    </dgm:pt>
    <dgm:pt modelId="{106DAA57-C446-4451-B893-AF2E6E0154EE}" type="pres">
      <dgm:prSet presAssocID="{78369035-598E-44F9-96A0-E6C572738303}" presName="bkgdShp" presStyleLbl="alignAccFollowNode1" presStyleIdx="0" presStyleCnt="1"/>
      <dgm:spPr/>
    </dgm:pt>
    <dgm:pt modelId="{EF864A17-291A-48FE-98CB-250694E7359C}" type="pres">
      <dgm:prSet presAssocID="{78369035-598E-44F9-96A0-E6C572738303}" presName="linComp" presStyleCnt="0"/>
      <dgm:spPr/>
    </dgm:pt>
    <dgm:pt modelId="{E89708DD-58FF-4B78-9654-58BC4EFEDF88}" type="pres">
      <dgm:prSet presAssocID="{BE653C76-6147-49B4-BA73-ADCE2AEE60BA}" presName="compNode" presStyleCnt="0"/>
      <dgm:spPr/>
    </dgm:pt>
    <dgm:pt modelId="{0D10FCD7-8114-4790-A461-EA35EDDA1398}" type="pres">
      <dgm:prSet presAssocID="{BE653C76-6147-49B4-BA73-ADCE2AEE60BA}" presName="node" presStyleLbl="node1" presStyleIdx="0" presStyleCnt="3">
        <dgm:presLayoutVars>
          <dgm:bulletEnabled val="1"/>
        </dgm:presLayoutVars>
      </dgm:prSet>
      <dgm:spPr/>
      <dgm:t>
        <a:bodyPr/>
        <a:lstStyle/>
        <a:p>
          <a:endParaRPr lang="es-MX"/>
        </a:p>
      </dgm:t>
    </dgm:pt>
    <dgm:pt modelId="{94888086-D5EB-4F99-A64F-3573C2405587}" type="pres">
      <dgm:prSet presAssocID="{BE653C76-6147-49B4-BA73-ADCE2AEE60BA}" presName="invisiNode" presStyleLbl="node1" presStyleIdx="0" presStyleCnt="3"/>
      <dgm:spPr/>
    </dgm:pt>
    <dgm:pt modelId="{6258D445-85CC-4C59-BF13-46775AE747F5}" type="pres">
      <dgm:prSet presAssocID="{BE653C76-6147-49B4-BA73-ADCE2AEE60BA}"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dgm:spPr>
    </dgm:pt>
    <dgm:pt modelId="{1E94BBA1-AE72-4F8A-B468-B7379761418E}" type="pres">
      <dgm:prSet presAssocID="{BC93C913-58E6-4A05-9D92-D418F5EBCAF3}" presName="sibTrans" presStyleLbl="sibTrans2D1" presStyleIdx="0" presStyleCnt="0"/>
      <dgm:spPr/>
      <dgm:t>
        <a:bodyPr/>
        <a:lstStyle/>
        <a:p>
          <a:endParaRPr lang="es-MX"/>
        </a:p>
      </dgm:t>
    </dgm:pt>
    <dgm:pt modelId="{C81EAF44-CE49-495C-BD4F-30155375D69A}" type="pres">
      <dgm:prSet presAssocID="{73A63F77-90DD-4AC2-977C-D5A6CCE01811}" presName="compNode" presStyleCnt="0"/>
      <dgm:spPr/>
    </dgm:pt>
    <dgm:pt modelId="{1D1B780B-0456-4993-A8BC-26AE7F135333}" type="pres">
      <dgm:prSet presAssocID="{73A63F77-90DD-4AC2-977C-D5A6CCE01811}" presName="node" presStyleLbl="node1" presStyleIdx="1" presStyleCnt="3">
        <dgm:presLayoutVars>
          <dgm:bulletEnabled val="1"/>
        </dgm:presLayoutVars>
      </dgm:prSet>
      <dgm:spPr/>
      <dgm:t>
        <a:bodyPr/>
        <a:lstStyle/>
        <a:p>
          <a:endParaRPr lang="es-MX"/>
        </a:p>
      </dgm:t>
    </dgm:pt>
    <dgm:pt modelId="{D6C94769-E762-41C4-8063-BDEEC75F319A}" type="pres">
      <dgm:prSet presAssocID="{73A63F77-90DD-4AC2-977C-D5A6CCE01811}" presName="invisiNode" presStyleLbl="node1" presStyleIdx="1" presStyleCnt="3"/>
      <dgm:spPr/>
    </dgm:pt>
    <dgm:pt modelId="{035DB1E8-842E-4A43-ADBE-D0D9E17A78C0}" type="pres">
      <dgm:prSet presAssocID="{73A63F77-90DD-4AC2-977C-D5A6CCE01811}"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3000" b="-3000"/>
          </a:stretch>
        </a:blipFill>
      </dgm:spPr>
    </dgm:pt>
    <dgm:pt modelId="{A949FA1E-5ABC-4304-AD92-7BA0157E01CC}" type="pres">
      <dgm:prSet presAssocID="{B8370AA8-29E8-4C33-A005-788AF9700FB2}" presName="sibTrans" presStyleLbl="sibTrans2D1" presStyleIdx="0" presStyleCnt="0"/>
      <dgm:spPr/>
      <dgm:t>
        <a:bodyPr/>
        <a:lstStyle/>
        <a:p>
          <a:endParaRPr lang="es-MX"/>
        </a:p>
      </dgm:t>
    </dgm:pt>
    <dgm:pt modelId="{48DBD9E1-A307-47D5-A6EA-BB4A1C42817B}" type="pres">
      <dgm:prSet presAssocID="{FD86F25C-0587-427C-A7FD-36D9173C7A59}" presName="compNode" presStyleCnt="0"/>
      <dgm:spPr/>
    </dgm:pt>
    <dgm:pt modelId="{D70290E2-FA34-47FF-B9E1-9364416142EB}" type="pres">
      <dgm:prSet presAssocID="{FD86F25C-0587-427C-A7FD-36D9173C7A59}" presName="node" presStyleLbl="node1" presStyleIdx="2" presStyleCnt="3">
        <dgm:presLayoutVars>
          <dgm:bulletEnabled val="1"/>
        </dgm:presLayoutVars>
      </dgm:prSet>
      <dgm:spPr/>
      <dgm:t>
        <a:bodyPr/>
        <a:lstStyle/>
        <a:p>
          <a:endParaRPr lang="es-MX"/>
        </a:p>
      </dgm:t>
    </dgm:pt>
    <dgm:pt modelId="{22D6C31D-7410-45C7-8F75-D3688BBD36A2}" type="pres">
      <dgm:prSet presAssocID="{FD86F25C-0587-427C-A7FD-36D9173C7A59}" presName="invisiNode" presStyleLbl="node1" presStyleIdx="2" presStyleCnt="3"/>
      <dgm:spPr/>
    </dgm:pt>
    <dgm:pt modelId="{92B73F28-3FF4-41F3-A5A0-029070B8B5E1}" type="pres">
      <dgm:prSet presAssocID="{FD86F25C-0587-427C-A7FD-36D9173C7A59}"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dgm:spPr>
    </dgm:pt>
  </dgm:ptLst>
  <dgm:cxnLst>
    <dgm:cxn modelId="{0B4540C8-50A0-4D53-A5FB-00E1DBA95FF9}" type="presOf" srcId="{BC93C913-58E6-4A05-9D92-D418F5EBCAF3}" destId="{1E94BBA1-AE72-4F8A-B468-B7379761418E}" srcOrd="0" destOrd="0" presId="urn:microsoft.com/office/officeart/2005/8/layout/pList2"/>
    <dgm:cxn modelId="{4D78E784-384F-4C61-88AF-50618B941641}" type="presOf" srcId="{BE653C76-6147-49B4-BA73-ADCE2AEE60BA}" destId="{0D10FCD7-8114-4790-A461-EA35EDDA1398}" srcOrd="0" destOrd="0" presId="urn:microsoft.com/office/officeart/2005/8/layout/pList2"/>
    <dgm:cxn modelId="{E235E0A2-EA0A-4442-B2DF-92F162B5BF46}" type="presOf" srcId="{B8370AA8-29E8-4C33-A005-788AF9700FB2}" destId="{A949FA1E-5ABC-4304-AD92-7BA0157E01CC}" srcOrd="0" destOrd="0" presId="urn:microsoft.com/office/officeart/2005/8/layout/pList2"/>
    <dgm:cxn modelId="{0414F2F5-9FBD-43BD-9E38-2A8A5F36DBD5}" type="presOf" srcId="{78369035-598E-44F9-96A0-E6C572738303}" destId="{DB5D7E48-54CE-4CDD-B04A-8D80F2C4E9B5}" srcOrd="0" destOrd="0" presId="urn:microsoft.com/office/officeart/2005/8/layout/pList2"/>
    <dgm:cxn modelId="{011590C8-DB44-450F-8D7A-5041C8D020A2}" type="presOf" srcId="{73A63F77-90DD-4AC2-977C-D5A6CCE01811}" destId="{1D1B780B-0456-4993-A8BC-26AE7F135333}" srcOrd="0" destOrd="0" presId="urn:microsoft.com/office/officeart/2005/8/layout/pList2"/>
    <dgm:cxn modelId="{3DC3FB9C-35A3-4E74-A46F-C650F4601BB6}" srcId="{78369035-598E-44F9-96A0-E6C572738303}" destId="{BE653C76-6147-49B4-BA73-ADCE2AEE60BA}" srcOrd="0" destOrd="0" parTransId="{5FD9A6AF-58DA-4D89-84E0-D561FB643A5E}" sibTransId="{BC93C913-58E6-4A05-9D92-D418F5EBCAF3}"/>
    <dgm:cxn modelId="{00BB5F4F-B8FC-4B92-BAA6-B0A6F73A3137}" srcId="{78369035-598E-44F9-96A0-E6C572738303}" destId="{73A63F77-90DD-4AC2-977C-D5A6CCE01811}" srcOrd="1" destOrd="0" parTransId="{DF1C4F44-0227-4A6D-B5BA-91FBBFD9155E}" sibTransId="{B8370AA8-29E8-4C33-A005-788AF9700FB2}"/>
    <dgm:cxn modelId="{D379D623-25A2-4FE2-ADC6-A9EF13877AF3}" type="presOf" srcId="{FD86F25C-0587-427C-A7FD-36D9173C7A59}" destId="{D70290E2-FA34-47FF-B9E1-9364416142EB}" srcOrd="0" destOrd="0" presId="urn:microsoft.com/office/officeart/2005/8/layout/pList2"/>
    <dgm:cxn modelId="{A74648CD-9E9B-478A-B417-6091F36CE5F5}" srcId="{78369035-598E-44F9-96A0-E6C572738303}" destId="{FD86F25C-0587-427C-A7FD-36D9173C7A59}" srcOrd="2" destOrd="0" parTransId="{EF4DC823-F232-4901-96C6-AF0B8DBD63D6}" sibTransId="{F956994E-7627-4F88-AE93-F22BA4E192B3}"/>
    <dgm:cxn modelId="{99702A69-3631-4C8B-B7FF-42716ED1AC4E}" type="presParOf" srcId="{DB5D7E48-54CE-4CDD-B04A-8D80F2C4E9B5}" destId="{106DAA57-C446-4451-B893-AF2E6E0154EE}" srcOrd="0" destOrd="0" presId="urn:microsoft.com/office/officeart/2005/8/layout/pList2"/>
    <dgm:cxn modelId="{58672451-09E5-4DF8-AEEC-B88C75E687E0}" type="presParOf" srcId="{DB5D7E48-54CE-4CDD-B04A-8D80F2C4E9B5}" destId="{EF864A17-291A-48FE-98CB-250694E7359C}" srcOrd="1" destOrd="0" presId="urn:microsoft.com/office/officeart/2005/8/layout/pList2"/>
    <dgm:cxn modelId="{E67D9DD2-9B53-4241-874D-B8B2957DCFE2}" type="presParOf" srcId="{EF864A17-291A-48FE-98CB-250694E7359C}" destId="{E89708DD-58FF-4B78-9654-58BC4EFEDF88}" srcOrd="0" destOrd="0" presId="urn:microsoft.com/office/officeart/2005/8/layout/pList2"/>
    <dgm:cxn modelId="{5851C68F-8DCF-4C9C-8C87-4E3739EF7127}" type="presParOf" srcId="{E89708DD-58FF-4B78-9654-58BC4EFEDF88}" destId="{0D10FCD7-8114-4790-A461-EA35EDDA1398}" srcOrd="0" destOrd="0" presId="urn:microsoft.com/office/officeart/2005/8/layout/pList2"/>
    <dgm:cxn modelId="{FBCCECA7-6CDA-48FF-8966-BCA0DCE87D39}" type="presParOf" srcId="{E89708DD-58FF-4B78-9654-58BC4EFEDF88}" destId="{94888086-D5EB-4F99-A64F-3573C2405587}" srcOrd="1" destOrd="0" presId="urn:microsoft.com/office/officeart/2005/8/layout/pList2"/>
    <dgm:cxn modelId="{DD6831EF-529C-4309-89A5-8CCBF305725F}" type="presParOf" srcId="{E89708DD-58FF-4B78-9654-58BC4EFEDF88}" destId="{6258D445-85CC-4C59-BF13-46775AE747F5}" srcOrd="2" destOrd="0" presId="urn:microsoft.com/office/officeart/2005/8/layout/pList2"/>
    <dgm:cxn modelId="{6045EFCB-1A0C-46F7-83C6-4C82F15ED0B8}" type="presParOf" srcId="{EF864A17-291A-48FE-98CB-250694E7359C}" destId="{1E94BBA1-AE72-4F8A-B468-B7379761418E}" srcOrd="1" destOrd="0" presId="urn:microsoft.com/office/officeart/2005/8/layout/pList2"/>
    <dgm:cxn modelId="{B2790AA2-6610-4515-AE47-5351DDAEF39F}" type="presParOf" srcId="{EF864A17-291A-48FE-98CB-250694E7359C}" destId="{C81EAF44-CE49-495C-BD4F-30155375D69A}" srcOrd="2" destOrd="0" presId="urn:microsoft.com/office/officeart/2005/8/layout/pList2"/>
    <dgm:cxn modelId="{94B983AB-5000-4D7C-A725-A409D232FE5D}" type="presParOf" srcId="{C81EAF44-CE49-495C-BD4F-30155375D69A}" destId="{1D1B780B-0456-4993-A8BC-26AE7F135333}" srcOrd="0" destOrd="0" presId="urn:microsoft.com/office/officeart/2005/8/layout/pList2"/>
    <dgm:cxn modelId="{AF6BD7E6-8100-4EB5-A716-69635552F722}" type="presParOf" srcId="{C81EAF44-CE49-495C-BD4F-30155375D69A}" destId="{D6C94769-E762-41C4-8063-BDEEC75F319A}" srcOrd="1" destOrd="0" presId="urn:microsoft.com/office/officeart/2005/8/layout/pList2"/>
    <dgm:cxn modelId="{23349B74-7A34-4CFE-A1FB-D08CA714501D}" type="presParOf" srcId="{C81EAF44-CE49-495C-BD4F-30155375D69A}" destId="{035DB1E8-842E-4A43-ADBE-D0D9E17A78C0}" srcOrd="2" destOrd="0" presId="urn:microsoft.com/office/officeart/2005/8/layout/pList2"/>
    <dgm:cxn modelId="{19EEB5C9-08A9-4665-BFD3-B2016C9F8D2C}" type="presParOf" srcId="{EF864A17-291A-48FE-98CB-250694E7359C}" destId="{A949FA1E-5ABC-4304-AD92-7BA0157E01CC}" srcOrd="3" destOrd="0" presId="urn:microsoft.com/office/officeart/2005/8/layout/pList2"/>
    <dgm:cxn modelId="{DE928F1D-551B-4DC0-B5EE-F41BE5288477}" type="presParOf" srcId="{EF864A17-291A-48FE-98CB-250694E7359C}" destId="{48DBD9E1-A307-47D5-A6EA-BB4A1C42817B}" srcOrd="4" destOrd="0" presId="urn:microsoft.com/office/officeart/2005/8/layout/pList2"/>
    <dgm:cxn modelId="{353C6BC4-70CB-4114-B44F-8CF314E9C44A}" type="presParOf" srcId="{48DBD9E1-A307-47D5-A6EA-BB4A1C42817B}" destId="{D70290E2-FA34-47FF-B9E1-9364416142EB}" srcOrd="0" destOrd="0" presId="urn:microsoft.com/office/officeart/2005/8/layout/pList2"/>
    <dgm:cxn modelId="{E8703927-326D-46F5-A46A-2FDE673B0950}" type="presParOf" srcId="{48DBD9E1-A307-47D5-A6EA-BB4A1C42817B}" destId="{22D6C31D-7410-45C7-8F75-D3688BBD36A2}" srcOrd="1" destOrd="0" presId="urn:microsoft.com/office/officeart/2005/8/layout/pList2"/>
    <dgm:cxn modelId="{4B9A2D4C-49FF-4A83-80AE-99BAA84293E3}" type="presParOf" srcId="{48DBD9E1-A307-47D5-A6EA-BB4A1C42817B}" destId="{92B73F28-3FF4-41F3-A5A0-029070B8B5E1}"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081B2C-D858-4293-A846-EDDFF85E205D}" type="doc">
      <dgm:prSet loTypeId="urn:microsoft.com/office/officeart/2005/8/layout/vList4" loCatId="list" qsTypeId="urn:microsoft.com/office/officeart/2005/8/quickstyle/simple1" qsCatId="simple" csTypeId="urn:microsoft.com/office/officeart/2005/8/colors/colorful4" csCatId="colorful" phldr="1"/>
      <dgm:spPr/>
      <dgm:t>
        <a:bodyPr/>
        <a:lstStyle/>
        <a:p>
          <a:endParaRPr lang="es-MX"/>
        </a:p>
      </dgm:t>
    </dgm:pt>
    <dgm:pt modelId="{89F10BAA-2FD1-4C22-94C5-34D4E9419330}">
      <dgm:prSet phldrT="[Texto]"/>
      <dgm:spPr>
        <a:solidFill>
          <a:schemeClr val="accent3">
            <a:lumMod val="40000"/>
            <a:lumOff val="60000"/>
          </a:schemeClr>
        </a:solidFill>
      </dgm:spPr>
      <dgm:t>
        <a:bodyPr/>
        <a:lstStyle/>
        <a:p>
          <a:r>
            <a:rPr lang="es-MX" dirty="0" smtClean="0">
              <a:solidFill>
                <a:schemeClr val="tx1"/>
              </a:solidFill>
            </a:rPr>
            <a:t>Es un </a:t>
          </a:r>
          <a:r>
            <a:rPr lang="es-MX" b="1" i="1" u="sng" dirty="0" smtClean="0">
              <a:solidFill>
                <a:srgbClr val="C00000"/>
              </a:solidFill>
            </a:rPr>
            <a:t>actuar que contiene diversas intencionalidades </a:t>
          </a:r>
          <a:r>
            <a:rPr lang="es-MX" b="1" u="sng" dirty="0" smtClean="0">
              <a:solidFill>
                <a:srgbClr val="C00000"/>
              </a:solidFill>
            </a:rPr>
            <a:t>y usos </a:t>
          </a:r>
          <a:r>
            <a:rPr lang="es-MX" b="1" dirty="0" smtClean="0">
              <a:solidFill>
                <a:srgbClr val="C00000"/>
              </a:solidFill>
            </a:rPr>
            <a:t>, dependiendo de las </a:t>
          </a:r>
          <a:r>
            <a:rPr lang="es-MX" b="1" i="1" u="sng" dirty="0" smtClean="0">
              <a:solidFill>
                <a:srgbClr val="C00000"/>
              </a:solidFill>
            </a:rPr>
            <a:t>orientaciones,  posturas y contenidos </a:t>
          </a:r>
          <a:r>
            <a:rPr lang="es-MX" dirty="0" smtClean="0">
              <a:solidFill>
                <a:schemeClr val="tx1"/>
              </a:solidFill>
            </a:rPr>
            <a:t>de quien diseña y aplica la Intervención.</a:t>
          </a:r>
          <a:endParaRPr lang="es-MX" dirty="0">
            <a:solidFill>
              <a:schemeClr val="tx1"/>
            </a:solidFill>
          </a:endParaRPr>
        </a:p>
      </dgm:t>
    </dgm:pt>
    <dgm:pt modelId="{253C0384-CFB2-4892-B760-4DC9AB5F0D83}" type="parTrans" cxnId="{EB5AFB62-D8D3-43DE-A5B3-ED6B692EA137}">
      <dgm:prSet/>
      <dgm:spPr/>
      <dgm:t>
        <a:bodyPr/>
        <a:lstStyle/>
        <a:p>
          <a:endParaRPr lang="es-MX"/>
        </a:p>
      </dgm:t>
    </dgm:pt>
    <dgm:pt modelId="{4B097768-A226-4635-A8A0-3CBC9BA167C4}" type="sibTrans" cxnId="{EB5AFB62-D8D3-43DE-A5B3-ED6B692EA137}">
      <dgm:prSet/>
      <dgm:spPr/>
      <dgm:t>
        <a:bodyPr/>
        <a:lstStyle/>
        <a:p>
          <a:endParaRPr lang="es-MX"/>
        </a:p>
      </dgm:t>
    </dgm:pt>
    <dgm:pt modelId="{69821B9F-3E48-4CC1-A6D2-FB3610EF5702}">
      <dgm:prSet phldrT="[Texto]"/>
      <dgm:spPr>
        <a:solidFill>
          <a:schemeClr val="tx2">
            <a:lumMod val="40000"/>
            <a:lumOff val="60000"/>
          </a:schemeClr>
        </a:solidFill>
      </dgm:spPr>
      <dgm:t>
        <a:bodyPr/>
        <a:lstStyle/>
        <a:p>
          <a:r>
            <a:rPr lang="es-MX" b="1" i="1" u="sng" dirty="0" smtClean="0">
              <a:solidFill>
                <a:schemeClr val="tx1"/>
              </a:solidFill>
            </a:rPr>
            <a:t>Es una intencionalidad </a:t>
          </a:r>
          <a:r>
            <a:rPr lang="es-MX" dirty="0" smtClean="0">
              <a:solidFill>
                <a:schemeClr val="tx1"/>
              </a:solidFill>
            </a:rPr>
            <a:t>dirigida implícita o explícita a </a:t>
          </a:r>
          <a:r>
            <a:rPr lang="es-MX" b="1" i="1" u="sng" dirty="0" smtClean="0">
              <a:solidFill>
                <a:schemeClr val="tx1"/>
              </a:solidFill>
            </a:rPr>
            <a:t>modificar </a:t>
          </a:r>
          <a:r>
            <a:rPr lang="es-MX" b="1" i="1" u="sng" dirty="0" smtClean="0">
              <a:solidFill>
                <a:srgbClr val="C00000"/>
              </a:solidFill>
            </a:rPr>
            <a:t>o generar un cambio en la  situación que le dio origen</a:t>
          </a:r>
          <a:r>
            <a:rPr lang="es-MX" dirty="0" smtClean="0">
              <a:solidFill>
                <a:srgbClr val="C00000"/>
              </a:solidFill>
            </a:rPr>
            <a:t> </a:t>
          </a:r>
          <a:r>
            <a:rPr lang="es-MX" dirty="0" smtClean="0"/>
            <a:t>, </a:t>
          </a:r>
          <a:r>
            <a:rPr lang="es-MX" dirty="0" smtClean="0">
              <a:solidFill>
                <a:schemeClr val="tx1"/>
              </a:solidFill>
            </a:rPr>
            <a:t>incidiendo sobre una situación o condición.</a:t>
          </a:r>
          <a:endParaRPr lang="es-MX" dirty="0">
            <a:solidFill>
              <a:schemeClr val="tx1"/>
            </a:solidFill>
          </a:endParaRPr>
        </a:p>
      </dgm:t>
    </dgm:pt>
    <dgm:pt modelId="{25DC642C-BBBE-4EE1-BF21-B9AF185ADF06}" type="parTrans" cxnId="{05689A9C-0DC3-4E5C-B78E-1D82C04FA29D}">
      <dgm:prSet/>
      <dgm:spPr/>
      <dgm:t>
        <a:bodyPr/>
        <a:lstStyle/>
        <a:p>
          <a:endParaRPr lang="es-MX"/>
        </a:p>
      </dgm:t>
    </dgm:pt>
    <dgm:pt modelId="{44727BC8-6FE8-452D-9586-2A4661AE627E}" type="sibTrans" cxnId="{05689A9C-0DC3-4E5C-B78E-1D82C04FA29D}">
      <dgm:prSet/>
      <dgm:spPr/>
      <dgm:t>
        <a:bodyPr/>
        <a:lstStyle/>
        <a:p>
          <a:endParaRPr lang="es-MX"/>
        </a:p>
      </dgm:t>
    </dgm:pt>
    <dgm:pt modelId="{ECDECC4C-B532-462D-8353-B2C75C223F8B}">
      <dgm:prSet phldrT="[Texto]"/>
      <dgm:spPr>
        <a:solidFill>
          <a:schemeClr val="accent5">
            <a:lumMod val="60000"/>
            <a:lumOff val="40000"/>
          </a:schemeClr>
        </a:solidFill>
      </dgm:spPr>
      <dgm:t>
        <a:bodyPr/>
        <a:lstStyle/>
        <a:p>
          <a:r>
            <a:rPr lang="es-MX" dirty="0" smtClean="0">
              <a:solidFill>
                <a:schemeClr val="tx1"/>
              </a:solidFill>
            </a:rPr>
            <a:t>Tiene que estar </a:t>
          </a:r>
          <a:r>
            <a:rPr lang="es-MX" b="1" i="1" u="sng" dirty="0" smtClean="0">
              <a:solidFill>
                <a:srgbClr val="C00000"/>
              </a:solidFill>
            </a:rPr>
            <a:t>fundamentado por marcos teóricos y metodológicos </a:t>
          </a:r>
          <a:r>
            <a:rPr lang="es-MX" dirty="0" smtClean="0">
              <a:solidFill>
                <a:schemeClr val="tx1"/>
              </a:solidFill>
            </a:rPr>
            <a:t>que ´permitan la comprensión de la realidad , así como la eficiencia y eficiencia para plantear alternativas de solución a problemas o contribuir a satisfacer necesidades . De ninguna manera puede ser improvisado y empericó.</a:t>
          </a:r>
          <a:endParaRPr lang="es-MX" dirty="0">
            <a:solidFill>
              <a:schemeClr val="tx1"/>
            </a:solidFill>
          </a:endParaRPr>
        </a:p>
      </dgm:t>
    </dgm:pt>
    <dgm:pt modelId="{2A0E120C-222E-4FDD-A608-0E0280A8F7BD}" type="parTrans" cxnId="{9DE219C2-6AA5-42E2-82ED-1B8FDDEA62CC}">
      <dgm:prSet/>
      <dgm:spPr/>
      <dgm:t>
        <a:bodyPr/>
        <a:lstStyle/>
        <a:p>
          <a:endParaRPr lang="es-MX"/>
        </a:p>
      </dgm:t>
    </dgm:pt>
    <dgm:pt modelId="{1ABA4A3C-3195-4783-BB2A-D6B99B71956C}" type="sibTrans" cxnId="{9DE219C2-6AA5-42E2-82ED-1B8FDDEA62CC}">
      <dgm:prSet/>
      <dgm:spPr/>
      <dgm:t>
        <a:bodyPr/>
        <a:lstStyle/>
        <a:p>
          <a:endParaRPr lang="es-MX"/>
        </a:p>
      </dgm:t>
    </dgm:pt>
    <dgm:pt modelId="{82FE3246-2F29-4C52-A6AA-082AD529D81B}" type="pres">
      <dgm:prSet presAssocID="{14081B2C-D858-4293-A846-EDDFF85E205D}" presName="linear" presStyleCnt="0">
        <dgm:presLayoutVars>
          <dgm:dir/>
          <dgm:resizeHandles val="exact"/>
        </dgm:presLayoutVars>
      </dgm:prSet>
      <dgm:spPr/>
      <dgm:t>
        <a:bodyPr/>
        <a:lstStyle/>
        <a:p>
          <a:endParaRPr lang="es-MX"/>
        </a:p>
      </dgm:t>
    </dgm:pt>
    <dgm:pt modelId="{D81C0EEA-5168-4179-812E-D6409262EA56}" type="pres">
      <dgm:prSet presAssocID="{89F10BAA-2FD1-4C22-94C5-34D4E9419330}" presName="comp" presStyleCnt="0"/>
      <dgm:spPr/>
      <dgm:t>
        <a:bodyPr/>
        <a:lstStyle/>
        <a:p>
          <a:endParaRPr lang="es-MX"/>
        </a:p>
      </dgm:t>
    </dgm:pt>
    <dgm:pt modelId="{E74A1803-42E6-4D2C-B579-3F958C20A97D}" type="pres">
      <dgm:prSet presAssocID="{89F10BAA-2FD1-4C22-94C5-34D4E9419330}" presName="box" presStyleLbl="node1" presStyleIdx="0" presStyleCnt="3"/>
      <dgm:spPr/>
      <dgm:t>
        <a:bodyPr/>
        <a:lstStyle/>
        <a:p>
          <a:endParaRPr lang="es-MX"/>
        </a:p>
      </dgm:t>
    </dgm:pt>
    <dgm:pt modelId="{FDCE0544-D2A9-4A41-995B-89313FDDDDBE}" type="pres">
      <dgm:prSet presAssocID="{89F10BAA-2FD1-4C22-94C5-34D4E9419330}"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dgm:spPr>
      <dgm:t>
        <a:bodyPr/>
        <a:lstStyle/>
        <a:p>
          <a:endParaRPr lang="es-MX"/>
        </a:p>
      </dgm:t>
    </dgm:pt>
    <dgm:pt modelId="{197595B4-A86D-44EB-82B5-B48DF65255C4}" type="pres">
      <dgm:prSet presAssocID="{89F10BAA-2FD1-4C22-94C5-34D4E9419330}" presName="text" presStyleLbl="node1" presStyleIdx="0" presStyleCnt="3">
        <dgm:presLayoutVars>
          <dgm:bulletEnabled val="1"/>
        </dgm:presLayoutVars>
      </dgm:prSet>
      <dgm:spPr/>
      <dgm:t>
        <a:bodyPr/>
        <a:lstStyle/>
        <a:p>
          <a:endParaRPr lang="es-MX"/>
        </a:p>
      </dgm:t>
    </dgm:pt>
    <dgm:pt modelId="{22E9E516-4919-49E5-BC8E-0B617CB81615}" type="pres">
      <dgm:prSet presAssocID="{4B097768-A226-4635-A8A0-3CBC9BA167C4}" presName="spacer" presStyleCnt="0"/>
      <dgm:spPr/>
      <dgm:t>
        <a:bodyPr/>
        <a:lstStyle/>
        <a:p>
          <a:endParaRPr lang="es-MX"/>
        </a:p>
      </dgm:t>
    </dgm:pt>
    <dgm:pt modelId="{DC2F1D8D-5E46-44C0-BD6D-CBAA0E98645A}" type="pres">
      <dgm:prSet presAssocID="{69821B9F-3E48-4CC1-A6D2-FB3610EF5702}" presName="comp" presStyleCnt="0"/>
      <dgm:spPr/>
      <dgm:t>
        <a:bodyPr/>
        <a:lstStyle/>
        <a:p>
          <a:endParaRPr lang="es-MX"/>
        </a:p>
      </dgm:t>
    </dgm:pt>
    <dgm:pt modelId="{88D47AC6-87AA-4A62-833F-3567ACEEF102}" type="pres">
      <dgm:prSet presAssocID="{69821B9F-3E48-4CC1-A6D2-FB3610EF5702}" presName="box" presStyleLbl="node1" presStyleIdx="1" presStyleCnt="3" custLinFactNeighborY="0"/>
      <dgm:spPr/>
      <dgm:t>
        <a:bodyPr/>
        <a:lstStyle/>
        <a:p>
          <a:endParaRPr lang="es-MX"/>
        </a:p>
      </dgm:t>
    </dgm:pt>
    <dgm:pt modelId="{275320B3-8B80-46E8-A2E2-17E10401891C}" type="pres">
      <dgm:prSet presAssocID="{69821B9F-3E48-4CC1-A6D2-FB3610EF5702}"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33000" b="-33000"/>
          </a:stretch>
        </a:blipFill>
      </dgm:spPr>
      <dgm:t>
        <a:bodyPr/>
        <a:lstStyle/>
        <a:p>
          <a:endParaRPr lang="es-MX"/>
        </a:p>
      </dgm:t>
    </dgm:pt>
    <dgm:pt modelId="{479D46B7-B97D-48F6-B958-95FE7898B48C}" type="pres">
      <dgm:prSet presAssocID="{69821B9F-3E48-4CC1-A6D2-FB3610EF5702}" presName="text" presStyleLbl="node1" presStyleIdx="1" presStyleCnt="3">
        <dgm:presLayoutVars>
          <dgm:bulletEnabled val="1"/>
        </dgm:presLayoutVars>
      </dgm:prSet>
      <dgm:spPr/>
      <dgm:t>
        <a:bodyPr/>
        <a:lstStyle/>
        <a:p>
          <a:endParaRPr lang="es-MX"/>
        </a:p>
      </dgm:t>
    </dgm:pt>
    <dgm:pt modelId="{FC5955BF-A2DA-47D6-9D84-F4B25A8E976E}" type="pres">
      <dgm:prSet presAssocID="{44727BC8-6FE8-452D-9586-2A4661AE627E}" presName="spacer" presStyleCnt="0"/>
      <dgm:spPr/>
      <dgm:t>
        <a:bodyPr/>
        <a:lstStyle/>
        <a:p>
          <a:endParaRPr lang="es-MX"/>
        </a:p>
      </dgm:t>
    </dgm:pt>
    <dgm:pt modelId="{17B97351-B0AA-439C-B72C-6FF1756567E5}" type="pres">
      <dgm:prSet presAssocID="{ECDECC4C-B532-462D-8353-B2C75C223F8B}" presName="comp" presStyleCnt="0"/>
      <dgm:spPr/>
      <dgm:t>
        <a:bodyPr/>
        <a:lstStyle/>
        <a:p>
          <a:endParaRPr lang="es-MX"/>
        </a:p>
      </dgm:t>
    </dgm:pt>
    <dgm:pt modelId="{7AE1FC21-2CBB-4046-9869-FD06E76F23A4}" type="pres">
      <dgm:prSet presAssocID="{ECDECC4C-B532-462D-8353-B2C75C223F8B}" presName="box" presStyleLbl="node1" presStyleIdx="2" presStyleCnt="3"/>
      <dgm:spPr/>
      <dgm:t>
        <a:bodyPr/>
        <a:lstStyle/>
        <a:p>
          <a:endParaRPr lang="es-MX"/>
        </a:p>
      </dgm:t>
    </dgm:pt>
    <dgm:pt modelId="{14B6BADF-D896-491D-ACB8-006828FACC4B}" type="pres">
      <dgm:prSet presAssocID="{ECDECC4C-B532-462D-8353-B2C75C223F8B}"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t>
        <a:bodyPr/>
        <a:lstStyle/>
        <a:p>
          <a:endParaRPr lang="es-MX"/>
        </a:p>
      </dgm:t>
    </dgm:pt>
    <dgm:pt modelId="{F4D1D73D-178D-424C-8722-26AE521ED6CD}" type="pres">
      <dgm:prSet presAssocID="{ECDECC4C-B532-462D-8353-B2C75C223F8B}" presName="text" presStyleLbl="node1" presStyleIdx="2" presStyleCnt="3">
        <dgm:presLayoutVars>
          <dgm:bulletEnabled val="1"/>
        </dgm:presLayoutVars>
      </dgm:prSet>
      <dgm:spPr/>
      <dgm:t>
        <a:bodyPr/>
        <a:lstStyle/>
        <a:p>
          <a:endParaRPr lang="es-MX"/>
        </a:p>
      </dgm:t>
    </dgm:pt>
  </dgm:ptLst>
  <dgm:cxnLst>
    <dgm:cxn modelId="{D5E237B5-E6A6-4516-8C1D-E48910F8B2C5}" type="presOf" srcId="{69821B9F-3E48-4CC1-A6D2-FB3610EF5702}" destId="{88D47AC6-87AA-4A62-833F-3567ACEEF102}" srcOrd="0" destOrd="0" presId="urn:microsoft.com/office/officeart/2005/8/layout/vList4"/>
    <dgm:cxn modelId="{9DE219C2-6AA5-42E2-82ED-1B8FDDEA62CC}" srcId="{14081B2C-D858-4293-A846-EDDFF85E205D}" destId="{ECDECC4C-B532-462D-8353-B2C75C223F8B}" srcOrd="2" destOrd="0" parTransId="{2A0E120C-222E-4FDD-A608-0E0280A8F7BD}" sibTransId="{1ABA4A3C-3195-4783-BB2A-D6B99B71956C}"/>
    <dgm:cxn modelId="{13E6D488-F1C2-4476-8D87-0D4C4C8F14C2}" type="presOf" srcId="{89F10BAA-2FD1-4C22-94C5-34D4E9419330}" destId="{197595B4-A86D-44EB-82B5-B48DF65255C4}" srcOrd="1" destOrd="0" presId="urn:microsoft.com/office/officeart/2005/8/layout/vList4"/>
    <dgm:cxn modelId="{05689A9C-0DC3-4E5C-B78E-1D82C04FA29D}" srcId="{14081B2C-D858-4293-A846-EDDFF85E205D}" destId="{69821B9F-3E48-4CC1-A6D2-FB3610EF5702}" srcOrd="1" destOrd="0" parTransId="{25DC642C-BBBE-4EE1-BF21-B9AF185ADF06}" sibTransId="{44727BC8-6FE8-452D-9586-2A4661AE627E}"/>
    <dgm:cxn modelId="{EB5AFB62-D8D3-43DE-A5B3-ED6B692EA137}" srcId="{14081B2C-D858-4293-A846-EDDFF85E205D}" destId="{89F10BAA-2FD1-4C22-94C5-34D4E9419330}" srcOrd="0" destOrd="0" parTransId="{253C0384-CFB2-4892-B760-4DC9AB5F0D83}" sibTransId="{4B097768-A226-4635-A8A0-3CBC9BA167C4}"/>
    <dgm:cxn modelId="{2736DCCE-793E-440E-B271-A33546540518}" type="presOf" srcId="{14081B2C-D858-4293-A846-EDDFF85E205D}" destId="{82FE3246-2F29-4C52-A6AA-082AD529D81B}" srcOrd="0" destOrd="0" presId="urn:microsoft.com/office/officeart/2005/8/layout/vList4"/>
    <dgm:cxn modelId="{CDA48367-3A5E-4A1A-96D0-3FFD27B646AF}" type="presOf" srcId="{69821B9F-3E48-4CC1-A6D2-FB3610EF5702}" destId="{479D46B7-B97D-48F6-B958-95FE7898B48C}" srcOrd="1" destOrd="0" presId="urn:microsoft.com/office/officeart/2005/8/layout/vList4"/>
    <dgm:cxn modelId="{207D61E2-60E2-458A-AD72-13E9DE3AE23C}" type="presOf" srcId="{ECDECC4C-B532-462D-8353-B2C75C223F8B}" destId="{7AE1FC21-2CBB-4046-9869-FD06E76F23A4}" srcOrd="0" destOrd="0" presId="urn:microsoft.com/office/officeart/2005/8/layout/vList4"/>
    <dgm:cxn modelId="{058EB11D-3A5F-4DD1-96C0-F48DD6EC7C19}" type="presOf" srcId="{ECDECC4C-B532-462D-8353-B2C75C223F8B}" destId="{F4D1D73D-178D-424C-8722-26AE521ED6CD}" srcOrd="1" destOrd="0" presId="urn:microsoft.com/office/officeart/2005/8/layout/vList4"/>
    <dgm:cxn modelId="{F4536B42-6607-4703-96C3-469B7619B359}" type="presOf" srcId="{89F10BAA-2FD1-4C22-94C5-34D4E9419330}" destId="{E74A1803-42E6-4D2C-B579-3F958C20A97D}" srcOrd="0" destOrd="0" presId="urn:microsoft.com/office/officeart/2005/8/layout/vList4"/>
    <dgm:cxn modelId="{2C7F60AE-559F-41B6-979F-188607DE15AA}" type="presParOf" srcId="{82FE3246-2F29-4C52-A6AA-082AD529D81B}" destId="{D81C0EEA-5168-4179-812E-D6409262EA56}" srcOrd="0" destOrd="0" presId="urn:microsoft.com/office/officeart/2005/8/layout/vList4"/>
    <dgm:cxn modelId="{9810C92A-8699-4D28-8A55-302401501D27}" type="presParOf" srcId="{D81C0EEA-5168-4179-812E-D6409262EA56}" destId="{E74A1803-42E6-4D2C-B579-3F958C20A97D}" srcOrd="0" destOrd="0" presId="urn:microsoft.com/office/officeart/2005/8/layout/vList4"/>
    <dgm:cxn modelId="{6CB2481C-3484-4D43-B742-2B0DF81FDCD0}" type="presParOf" srcId="{D81C0EEA-5168-4179-812E-D6409262EA56}" destId="{FDCE0544-D2A9-4A41-995B-89313FDDDDBE}" srcOrd="1" destOrd="0" presId="urn:microsoft.com/office/officeart/2005/8/layout/vList4"/>
    <dgm:cxn modelId="{D5C1916A-6BAF-4D6A-9D46-13123C091D6F}" type="presParOf" srcId="{D81C0EEA-5168-4179-812E-D6409262EA56}" destId="{197595B4-A86D-44EB-82B5-B48DF65255C4}" srcOrd="2" destOrd="0" presId="urn:microsoft.com/office/officeart/2005/8/layout/vList4"/>
    <dgm:cxn modelId="{67BBADF6-1E07-4088-BD13-ACA4350B890E}" type="presParOf" srcId="{82FE3246-2F29-4C52-A6AA-082AD529D81B}" destId="{22E9E516-4919-49E5-BC8E-0B617CB81615}" srcOrd="1" destOrd="0" presId="urn:microsoft.com/office/officeart/2005/8/layout/vList4"/>
    <dgm:cxn modelId="{7E0A0415-5E03-4D96-AD52-5D5001B1FF7B}" type="presParOf" srcId="{82FE3246-2F29-4C52-A6AA-082AD529D81B}" destId="{DC2F1D8D-5E46-44C0-BD6D-CBAA0E98645A}" srcOrd="2" destOrd="0" presId="urn:microsoft.com/office/officeart/2005/8/layout/vList4"/>
    <dgm:cxn modelId="{3510B6EB-5F1B-41D0-AE92-F1FF891426B1}" type="presParOf" srcId="{DC2F1D8D-5E46-44C0-BD6D-CBAA0E98645A}" destId="{88D47AC6-87AA-4A62-833F-3567ACEEF102}" srcOrd="0" destOrd="0" presId="urn:microsoft.com/office/officeart/2005/8/layout/vList4"/>
    <dgm:cxn modelId="{6C9E6FD2-5516-4EDD-B513-AADE333D011F}" type="presParOf" srcId="{DC2F1D8D-5E46-44C0-BD6D-CBAA0E98645A}" destId="{275320B3-8B80-46E8-A2E2-17E10401891C}" srcOrd="1" destOrd="0" presId="urn:microsoft.com/office/officeart/2005/8/layout/vList4"/>
    <dgm:cxn modelId="{35BA8505-84D8-421F-A7AF-4F95D4C663FD}" type="presParOf" srcId="{DC2F1D8D-5E46-44C0-BD6D-CBAA0E98645A}" destId="{479D46B7-B97D-48F6-B958-95FE7898B48C}" srcOrd="2" destOrd="0" presId="urn:microsoft.com/office/officeart/2005/8/layout/vList4"/>
    <dgm:cxn modelId="{1E024943-5C59-4A75-A98C-B36167285664}" type="presParOf" srcId="{82FE3246-2F29-4C52-A6AA-082AD529D81B}" destId="{FC5955BF-A2DA-47D6-9D84-F4B25A8E976E}" srcOrd="3" destOrd="0" presId="urn:microsoft.com/office/officeart/2005/8/layout/vList4"/>
    <dgm:cxn modelId="{33405618-073D-49AC-995D-15EAF6384A0F}" type="presParOf" srcId="{82FE3246-2F29-4C52-A6AA-082AD529D81B}" destId="{17B97351-B0AA-439C-B72C-6FF1756567E5}" srcOrd="4" destOrd="0" presId="urn:microsoft.com/office/officeart/2005/8/layout/vList4"/>
    <dgm:cxn modelId="{45E52C06-15DC-4A6D-8EE5-6DD1A7F756BA}" type="presParOf" srcId="{17B97351-B0AA-439C-B72C-6FF1756567E5}" destId="{7AE1FC21-2CBB-4046-9869-FD06E76F23A4}" srcOrd="0" destOrd="0" presId="urn:microsoft.com/office/officeart/2005/8/layout/vList4"/>
    <dgm:cxn modelId="{990C7857-C2EC-4760-8161-B2F26BF78299}" type="presParOf" srcId="{17B97351-B0AA-439C-B72C-6FF1756567E5}" destId="{14B6BADF-D896-491D-ACB8-006828FACC4B}" srcOrd="1" destOrd="0" presId="urn:microsoft.com/office/officeart/2005/8/layout/vList4"/>
    <dgm:cxn modelId="{DA27A385-878F-473E-8CC3-075467F2B5A7}" type="presParOf" srcId="{17B97351-B0AA-439C-B72C-6FF1756567E5}" destId="{F4D1D73D-178D-424C-8722-26AE521ED6CD}"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306BF15-8CDF-4F5F-BD4C-C0290660EEFC}" type="doc">
      <dgm:prSet loTypeId="urn:microsoft.com/office/officeart/2005/8/layout/StepDownProcess" loCatId="process" qsTypeId="urn:microsoft.com/office/officeart/2005/8/quickstyle/simple2" qsCatId="simple" csTypeId="urn:microsoft.com/office/officeart/2005/8/colors/accent2_5" csCatId="accent2" phldr="1"/>
      <dgm:spPr/>
      <dgm:t>
        <a:bodyPr/>
        <a:lstStyle/>
        <a:p>
          <a:endParaRPr lang="es-MX"/>
        </a:p>
      </dgm:t>
    </dgm:pt>
    <dgm:pt modelId="{7B08C2BA-D295-4323-AD42-B89D015C151B}">
      <dgm:prSet phldrT="[Texto]" custT="1"/>
      <dgm:spPr>
        <a:solidFill>
          <a:schemeClr val="accent6">
            <a:lumMod val="20000"/>
            <a:lumOff val="80000"/>
            <a:alpha val="90000"/>
          </a:schemeClr>
        </a:solidFill>
      </dgm:spPr>
      <dgm:t>
        <a:bodyPr/>
        <a:lstStyle/>
        <a:p>
          <a:pPr algn="just"/>
          <a:r>
            <a:rPr lang="es-MX" sz="1600" dirty="0" smtClean="0">
              <a:solidFill>
                <a:schemeClr val="tx1"/>
              </a:solidFill>
            </a:rPr>
            <a:t>Áreas de Intervención</a:t>
          </a:r>
          <a:r>
            <a:rPr lang="es-ES" sz="1600" dirty="0" smtClean="0">
              <a:solidFill>
                <a:schemeClr val="tx1"/>
              </a:solidFill>
            </a:rPr>
            <a:t>Son múltiples y se han diversificado en la medida en que los modelos de desarrollo económico han sido incapaces y poco eficaces para detener el fuerte deterioro de grupos y sectores mayoritarios</a:t>
          </a:r>
          <a:r>
            <a:rPr lang="es-ES" sz="2000" dirty="0" smtClean="0">
              <a:solidFill>
                <a:schemeClr val="tx1"/>
              </a:solidFill>
            </a:rPr>
            <a:t>. </a:t>
          </a:r>
          <a:r>
            <a:rPr lang="es-MX" sz="1600" dirty="0" smtClean="0">
              <a:solidFill>
                <a:schemeClr val="tx1"/>
              </a:solidFill>
            </a:rPr>
            <a:t>Áreas de Intervención</a:t>
          </a:r>
          <a:endParaRPr lang="es-MX" sz="1600" dirty="0">
            <a:solidFill>
              <a:schemeClr val="tx1"/>
            </a:solidFill>
          </a:endParaRPr>
        </a:p>
      </dgm:t>
    </dgm:pt>
    <dgm:pt modelId="{5B90F5F5-972C-468A-BB75-E0D5DE334D4D}" type="parTrans" cxnId="{C47E58C3-79F6-49DC-97C8-5939747A8DA9}">
      <dgm:prSet/>
      <dgm:spPr/>
      <dgm:t>
        <a:bodyPr/>
        <a:lstStyle/>
        <a:p>
          <a:endParaRPr lang="es-MX"/>
        </a:p>
      </dgm:t>
    </dgm:pt>
    <dgm:pt modelId="{80964700-ED26-4494-857C-D10F3E023091}" type="sibTrans" cxnId="{C47E58C3-79F6-49DC-97C8-5939747A8DA9}">
      <dgm:prSet/>
      <dgm:spPr/>
      <dgm:t>
        <a:bodyPr/>
        <a:lstStyle/>
        <a:p>
          <a:endParaRPr lang="es-MX"/>
        </a:p>
      </dgm:t>
    </dgm:pt>
    <dgm:pt modelId="{F17F1971-22C3-4902-A4E3-36C4DF3640D1}">
      <dgm:prSet phldrT="[Texto]" custT="1"/>
      <dgm:spPr>
        <a:solidFill>
          <a:schemeClr val="accent5">
            <a:lumMod val="40000"/>
            <a:lumOff val="60000"/>
            <a:alpha val="50000"/>
          </a:schemeClr>
        </a:solidFill>
      </dgm:spPr>
      <dgm:t>
        <a:bodyPr/>
        <a:lstStyle/>
        <a:p>
          <a:pPr algn="just"/>
          <a:r>
            <a:rPr lang="es-ES" sz="1600" dirty="0" smtClean="0">
              <a:solidFill>
                <a:schemeClr val="tx1"/>
              </a:solidFill>
            </a:rPr>
            <a:t>Así, el campo de acción del profesional presenta un abanico de áreas de intervención tanto en el marco de la administración publica como en programas no gubernamentales, cuya presencia en estos últimos años demuestra un papel trascedente en el dinámica social.</a:t>
          </a:r>
          <a:endParaRPr lang="es-MX" sz="1600" dirty="0">
            <a:solidFill>
              <a:schemeClr val="tx1"/>
            </a:solidFill>
          </a:endParaRPr>
        </a:p>
      </dgm:t>
    </dgm:pt>
    <dgm:pt modelId="{71EF6016-3909-4D46-B322-6D674DAD169C}" type="sibTrans" cxnId="{934E1801-3370-43A1-8777-F6937F7FCFBB}">
      <dgm:prSet/>
      <dgm:spPr/>
      <dgm:t>
        <a:bodyPr/>
        <a:lstStyle/>
        <a:p>
          <a:endParaRPr lang="es-MX"/>
        </a:p>
      </dgm:t>
    </dgm:pt>
    <dgm:pt modelId="{602EC905-24B7-4FF9-B91E-5ECCC6F71CA7}" type="parTrans" cxnId="{934E1801-3370-43A1-8777-F6937F7FCFBB}">
      <dgm:prSet/>
      <dgm:spPr/>
      <dgm:t>
        <a:bodyPr/>
        <a:lstStyle/>
        <a:p>
          <a:endParaRPr lang="es-MX"/>
        </a:p>
      </dgm:t>
    </dgm:pt>
    <dgm:pt modelId="{8AFA890E-4D86-463A-B406-A51A3AD4AE52}" type="pres">
      <dgm:prSet presAssocID="{3306BF15-8CDF-4F5F-BD4C-C0290660EEFC}" presName="rootnode" presStyleCnt="0">
        <dgm:presLayoutVars>
          <dgm:chMax/>
          <dgm:chPref/>
          <dgm:dir/>
          <dgm:animLvl val="lvl"/>
        </dgm:presLayoutVars>
      </dgm:prSet>
      <dgm:spPr/>
      <dgm:t>
        <a:bodyPr/>
        <a:lstStyle/>
        <a:p>
          <a:endParaRPr lang="es-MX"/>
        </a:p>
      </dgm:t>
    </dgm:pt>
    <dgm:pt modelId="{811B1E4D-F6D4-4D1E-B687-24F7E8C8DE62}" type="pres">
      <dgm:prSet presAssocID="{7B08C2BA-D295-4323-AD42-B89D015C151B}" presName="composite" presStyleCnt="0"/>
      <dgm:spPr/>
    </dgm:pt>
    <dgm:pt modelId="{F6432167-C24B-4588-A977-23C0BF9C7242}" type="pres">
      <dgm:prSet presAssocID="{7B08C2BA-D295-4323-AD42-B89D015C151B}" presName="bentUpArrow1" presStyleLbl="alignImgPlace1" presStyleIdx="0" presStyleCnt="1" custLinFactNeighborX="20491" custLinFactNeighborY="8626"/>
      <dgm:spPr>
        <a:solidFill>
          <a:schemeClr val="accent6"/>
        </a:solidFill>
      </dgm:spPr>
    </dgm:pt>
    <dgm:pt modelId="{EBEEEE06-071A-4672-8793-F44393FAE767}" type="pres">
      <dgm:prSet presAssocID="{7B08C2BA-D295-4323-AD42-B89D015C151B}" presName="ParentText" presStyleLbl="node1" presStyleIdx="0" presStyleCnt="2" custScaleX="116134" custScaleY="89764" custLinFactNeighborX="4420" custLinFactNeighborY="7816">
        <dgm:presLayoutVars>
          <dgm:chMax val="1"/>
          <dgm:chPref val="1"/>
          <dgm:bulletEnabled val="1"/>
        </dgm:presLayoutVars>
      </dgm:prSet>
      <dgm:spPr/>
      <dgm:t>
        <a:bodyPr/>
        <a:lstStyle/>
        <a:p>
          <a:endParaRPr lang="es-MX"/>
        </a:p>
      </dgm:t>
    </dgm:pt>
    <dgm:pt modelId="{4086F622-E7E7-4332-B042-73B79517EDE3}" type="pres">
      <dgm:prSet presAssocID="{7B08C2BA-D295-4323-AD42-B89D015C151B}" presName="ChildText" presStyleLbl="revTx" presStyleIdx="0" presStyleCnt="1" custScaleX="203511" custLinFactNeighborX="62608" custLinFactNeighborY="-1446">
        <dgm:presLayoutVars>
          <dgm:chMax val="0"/>
          <dgm:chPref val="0"/>
          <dgm:bulletEnabled val="1"/>
        </dgm:presLayoutVars>
      </dgm:prSet>
      <dgm:spPr/>
      <dgm:t>
        <a:bodyPr/>
        <a:lstStyle/>
        <a:p>
          <a:endParaRPr lang="es-MX"/>
        </a:p>
      </dgm:t>
    </dgm:pt>
    <dgm:pt modelId="{FA05596B-AD83-4BE1-99CE-4C2882EBBA31}" type="pres">
      <dgm:prSet presAssocID="{80964700-ED26-4494-857C-D10F3E023091}" presName="sibTrans" presStyleCnt="0"/>
      <dgm:spPr/>
    </dgm:pt>
    <dgm:pt modelId="{286FB118-A674-492F-B989-EB490466918F}" type="pres">
      <dgm:prSet presAssocID="{F17F1971-22C3-4902-A4E3-36C4DF3640D1}" presName="composite" presStyleCnt="0"/>
      <dgm:spPr/>
    </dgm:pt>
    <dgm:pt modelId="{728FDF19-0DC5-4230-88A7-2B211732F6CA}" type="pres">
      <dgm:prSet presAssocID="{F17F1971-22C3-4902-A4E3-36C4DF3640D1}" presName="ParentText" presStyleLbl="node1" presStyleIdx="1" presStyleCnt="2" custLinFactNeighborX="6471" custLinFactNeighborY="2398">
        <dgm:presLayoutVars>
          <dgm:chMax val="1"/>
          <dgm:chPref val="1"/>
          <dgm:bulletEnabled val="1"/>
        </dgm:presLayoutVars>
      </dgm:prSet>
      <dgm:spPr/>
      <dgm:t>
        <a:bodyPr/>
        <a:lstStyle/>
        <a:p>
          <a:endParaRPr lang="es-MX"/>
        </a:p>
      </dgm:t>
    </dgm:pt>
  </dgm:ptLst>
  <dgm:cxnLst>
    <dgm:cxn modelId="{595123AF-6EFE-4414-89F5-DF1D36D8316F}" type="presOf" srcId="{3306BF15-8CDF-4F5F-BD4C-C0290660EEFC}" destId="{8AFA890E-4D86-463A-B406-A51A3AD4AE52}" srcOrd="0" destOrd="0" presId="urn:microsoft.com/office/officeart/2005/8/layout/StepDownProcess"/>
    <dgm:cxn modelId="{8B4E39E8-DA34-4959-9C0B-C94AB0E2CA21}" type="presOf" srcId="{F17F1971-22C3-4902-A4E3-36C4DF3640D1}" destId="{728FDF19-0DC5-4230-88A7-2B211732F6CA}" srcOrd="0" destOrd="0" presId="urn:microsoft.com/office/officeart/2005/8/layout/StepDownProcess"/>
    <dgm:cxn modelId="{C47E58C3-79F6-49DC-97C8-5939747A8DA9}" srcId="{3306BF15-8CDF-4F5F-BD4C-C0290660EEFC}" destId="{7B08C2BA-D295-4323-AD42-B89D015C151B}" srcOrd="0" destOrd="0" parTransId="{5B90F5F5-972C-468A-BB75-E0D5DE334D4D}" sibTransId="{80964700-ED26-4494-857C-D10F3E023091}"/>
    <dgm:cxn modelId="{934E1801-3370-43A1-8777-F6937F7FCFBB}" srcId="{3306BF15-8CDF-4F5F-BD4C-C0290660EEFC}" destId="{F17F1971-22C3-4902-A4E3-36C4DF3640D1}" srcOrd="1" destOrd="0" parTransId="{602EC905-24B7-4FF9-B91E-5ECCC6F71CA7}" sibTransId="{71EF6016-3909-4D46-B322-6D674DAD169C}"/>
    <dgm:cxn modelId="{5EB7D535-DA48-4976-9946-F3EEBEEE32C5}" type="presOf" srcId="{7B08C2BA-D295-4323-AD42-B89D015C151B}" destId="{EBEEEE06-071A-4672-8793-F44393FAE767}" srcOrd="0" destOrd="0" presId="urn:microsoft.com/office/officeart/2005/8/layout/StepDownProcess"/>
    <dgm:cxn modelId="{96CDB135-B25C-4344-9E75-8508DD318A92}" type="presParOf" srcId="{8AFA890E-4D86-463A-B406-A51A3AD4AE52}" destId="{811B1E4D-F6D4-4D1E-B687-24F7E8C8DE62}" srcOrd="0" destOrd="0" presId="urn:microsoft.com/office/officeart/2005/8/layout/StepDownProcess"/>
    <dgm:cxn modelId="{5013AC19-C18A-4D81-8203-247BF8E7FEBF}" type="presParOf" srcId="{811B1E4D-F6D4-4D1E-B687-24F7E8C8DE62}" destId="{F6432167-C24B-4588-A977-23C0BF9C7242}" srcOrd="0" destOrd="0" presId="urn:microsoft.com/office/officeart/2005/8/layout/StepDownProcess"/>
    <dgm:cxn modelId="{0962E21B-DB96-45F4-B5AF-7078535F5AA6}" type="presParOf" srcId="{811B1E4D-F6D4-4D1E-B687-24F7E8C8DE62}" destId="{EBEEEE06-071A-4672-8793-F44393FAE767}" srcOrd="1" destOrd="0" presId="urn:microsoft.com/office/officeart/2005/8/layout/StepDownProcess"/>
    <dgm:cxn modelId="{BD8BC415-BEC5-40E5-8B4A-8263A2DBEC65}" type="presParOf" srcId="{811B1E4D-F6D4-4D1E-B687-24F7E8C8DE62}" destId="{4086F622-E7E7-4332-B042-73B79517EDE3}" srcOrd="2" destOrd="0" presId="urn:microsoft.com/office/officeart/2005/8/layout/StepDownProcess"/>
    <dgm:cxn modelId="{5A77A9B4-F5A2-494A-8EE2-AA93CDBA33E2}" type="presParOf" srcId="{8AFA890E-4D86-463A-B406-A51A3AD4AE52}" destId="{FA05596B-AD83-4BE1-99CE-4C2882EBBA31}" srcOrd="1" destOrd="0" presId="urn:microsoft.com/office/officeart/2005/8/layout/StepDownProcess"/>
    <dgm:cxn modelId="{72ABCCA6-51AC-4D9A-AA68-E7DF0A6C6E0B}" type="presParOf" srcId="{8AFA890E-4D86-463A-B406-A51A3AD4AE52}" destId="{286FB118-A674-492F-B989-EB490466918F}" srcOrd="2" destOrd="0" presId="urn:microsoft.com/office/officeart/2005/8/layout/StepDownProcess"/>
    <dgm:cxn modelId="{B03DBF48-0EB2-43E0-B3AF-EBFE3636AF7F}" type="presParOf" srcId="{286FB118-A674-492F-B989-EB490466918F}" destId="{728FDF19-0DC5-4230-88A7-2B211732F6CA}"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D2A6C6F-9D18-4D14-9D52-68B182D4D857}"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s-MX"/>
        </a:p>
      </dgm:t>
    </dgm:pt>
    <dgm:pt modelId="{5A3A8151-FA14-4E3E-942F-AE141CEFA503}">
      <dgm:prSet phldrT="[Texto]" custT="1"/>
      <dgm:spPr/>
      <dgm:t>
        <a:bodyPr/>
        <a:lstStyle/>
        <a:p>
          <a:pPr algn="just"/>
          <a:r>
            <a:rPr lang="es-ES" sz="1400" dirty="0" smtClean="0">
              <a:solidFill>
                <a:schemeClr val="tx1"/>
              </a:solidFill>
            </a:rPr>
            <a:t>La existencia de referentes teórico-metodológicos para explicar y abordar un conjunto de problemas de la realidad social, como resultado de una participación profesional permanente consolidad en tiempo y espacio, por lo que implica una identificación y legitimación de la sociedad civil con respeto a la profesión, independientemente de la magnitud de la intervención profesional.</a:t>
          </a:r>
          <a:endParaRPr lang="es-MX" sz="1400" dirty="0">
            <a:solidFill>
              <a:schemeClr val="tx1"/>
            </a:solidFill>
          </a:endParaRPr>
        </a:p>
      </dgm:t>
    </dgm:pt>
    <dgm:pt modelId="{8EF37579-88F4-4872-B9C4-E107BB816008}" type="parTrans" cxnId="{685274B6-766B-4501-B7C4-8C7E252FD2A3}">
      <dgm:prSet/>
      <dgm:spPr/>
      <dgm:t>
        <a:bodyPr/>
        <a:lstStyle/>
        <a:p>
          <a:endParaRPr lang="es-MX"/>
        </a:p>
      </dgm:t>
    </dgm:pt>
    <dgm:pt modelId="{A9FC0055-50FB-4056-8EA6-027FCEBB80B2}" type="sibTrans" cxnId="{685274B6-766B-4501-B7C4-8C7E252FD2A3}">
      <dgm:prSet/>
      <dgm:spPr/>
      <dgm:t>
        <a:bodyPr/>
        <a:lstStyle/>
        <a:p>
          <a:endParaRPr lang="es-MX"/>
        </a:p>
      </dgm:t>
    </dgm:pt>
    <dgm:pt modelId="{C4794B41-AA65-4B9D-BC17-D7372B513399}">
      <dgm:prSet phldrT="[Texto]" custT="1"/>
      <dgm:spPr/>
      <dgm:t>
        <a:bodyPr/>
        <a:lstStyle/>
        <a:p>
          <a:pPr algn="just"/>
          <a:r>
            <a:rPr lang="es-ES" sz="1400" dirty="0" smtClean="0">
              <a:solidFill>
                <a:schemeClr val="tx1"/>
              </a:solidFill>
            </a:rPr>
            <a:t>La atención de los problemas sociales que surgen del desarrollo de la dinámica social y que en la actualidad se han consolidado como trascendentes o  bien prioritarios. </a:t>
          </a:r>
          <a:endParaRPr lang="es-MX" sz="1400" dirty="0">
            <a:solidFill>
              <a:schemeClr val="tx1"/>
            </a:solidFill>
          </a:endParaRPr>
        </a:p>
      </dgm:t>
    </dgm:pt>
    <dgm:pt modelId="{50630813-2621-4410-A0E1-DF08012E0539}" type="parTrans" cxnId="{076FF10B-F99D-4BF1-8987-52A813EE4AAA}">
      <dgm:prSet/>
      <dgm:spPr/>
      <dgm:t>
        <a:bodyPr/>
        <a:lstStyle/>
        <a:p>
          <a:endParaRPr lang="es-MX"/>
        </a:p>
      </dgm:t>
    </dgm:pt>
    <dgm:pt modelId="{FA2EACAA-FF70-41FE-B1F3-0E6E1E7D57A1}" type="sibTrans" cxnId="{076FF10B-F99D-4BF1-8987-52A813EE4AAA}">
      <dgm:prSet/>
      <dgm:spPr/>
      <dgm:t>
        <a:bodyPr/>
        <a:lstStyle/>
        <a:p>
          <a:endParaRPr lang="es-MX"/>
        </a:p>
      </dgm:t>
    </dgm:pt>
    <dgm:pt modelId="{162AD401-4FC0-42CB-AE06-B17C37AA2039}">
      <dgm:prSet phldrT="[Texto]" custT="1"/>
      <dgm:spPr/>
      <dgm:t>
        <a:bodyPr/>
        <a:lstStyle/>
        <a:p>
          <a:pPr algn="just"/>
          <a:r>
            <a:rPr lang="es-ES" sz="1400" dirty="0" smtClean="0">
              <a:solidFill>
                <a:schemeClr val="tx1"/>
              </a:solidFill>
            </a:rPr>
            <a:t>La utilización de concepto y procedimientos con predominio de concepciones y referentes empíricos configurados desde el origen de la profesión.</a:t>
          </a:r>
          <a:endParaRPr lang="es-MX" sz="1400" dirty="0">
            <a:solidFill>
              <a:schemeClr val="tx1"/>
            </a:solidFill>
          </a:endParaRPr>
        </a:p>
      </dgm:t>
    </dgm:pt>
    <dgm:pt modelId="{03575F3E-45DE-4257-AF3F-EE2FADEA3C7E}" type="parTrans" cxnId="{1D661DDA-600B-49B9-8DF7-5BFE011EEFC2}">
      <dgm:prSet/>
      <dgm:spPr/>
      <dgm:t>
        <a:bodyPr/>
        <a:lstStyle/>
        <a:p>
          <a:endParaRPr lang="es-MX"/>
        </a:p>
      </dgm:t>
    </dgm:pt>
    <dgm:pt modelId="{A5248BA8-F95B-461A-9A19-77AA4B26923B}" type="sibTrans" cxnId="{1D661DDA-600B-49B9-8DF7-5BFE011EEFC2}">
      <dgm:prSet/>
      <dgm:spPr/>
      <dgm:t>
        <a:bodyPr/>
        <a:lstStyle/>
        <a:p>
          <a:endParaRPr lang="es-MX"/>
        </a:p>
      </dgm:t>
    </dgm:pt>
    <dgm:pt modelId="{5D3ACBA0-D1AD-47C2-8715-2E5E80450A19}" type="pres">
      <dgm:prSet presAssocID="{FD2A6C6F-9D18-4D14-9D52-68B182D4D857}" presName="linear" presStyleCnt="0">
        <dgm:presLayoutVars>
          <dgm:dir/>
          <dgm:animLvl val="lvl"/>
          <dgm:resizeHandles val="exact"/>
        </dgm:presLayoutVars>
      </dgm:prSet>
      <dgm:spPr/>
      <dgm:t>
        <a:bodyPr/>
        <a:lstStyle/>
        <a:p>
          <a:endParaRPr lang="es-MX"/>
        </a:p>
      </dgm:t>
    </dgm:pt>
    <dgm:pt modelId="{6C86EECC-4568-4C52-AC1E-FF2FC7FA5B0A}" type="pres">
      <dgm:prSet presAssocID="{5A3A8151-FA14-4E3E-942F-AE141CEFA503}" presName="parentLin" presStyleCnt="0"/>
      <dgm:spPr/>
    </dgm:pt>
    <dgm:pt modelId="{220E813F-F0DD-4DB9-8AEF-7EA16DF638F7}" type="pres">
      <dgm:prSet presAssocID="{5A3A8151-FA14-4E3E-942F-AE141CEFA503}" presName="parentLeftMargin" presStyleLbl="node1" presStyleIdx="0" presStyleCnt="3"/>
      <dgm:spPr/>
      <dgm:t>
        <a:bodyPr/>
        <a:lstStyle/>
        <a:p>
          <a:endParaRPr lang="es-MX"/>
        </a:p>
      </dgm:t>
    </dgm:pt>
    <dgm:pt modelId="{E90BB0F7-0D3D-4CC3-89B0-9578ED28F04B}" type="pres">
      <dgm:prSet presAssocID="{5A3A8151-FA14-4E3E-942F-AE141CEFA503}" presName="parentText" presStyleLbl="node1" presStyleIdx="0" presStyleCnt="3" custScaleX="116974" custScaleY="148785">
        <dgm:presLayoutVars>
          <dgm:chMax val="0"/>
          <dgm:bulletEnabled val="1"/>
        </dgm:presLayoutVars>
      </dgm:prSet>
      <dgm:spPr/>
      <dgm:t>
        <a:bodyPr/>
        <a:lstStyle/>
        <a:p>
          <a:endParaRPr lang="es-MX"/>
        </a:p>
      </dgm:t>
    </dgm:pt>
    <dgm:pt modelId="{ACA3136B-0B65-4631-81BF-6FCB5C1FCB99}" type="pres">
      <dgm:prSet presAssocID="{5A3A8151-FA14-4E3E-942F-AE141CEFA503}" presName="negativeSpace" presStyleCnt="0"/>
      <dgm:spPr/>
    </dgm:pt>
    <dgm:pt modelId="{0B466CAB-DA55-4065-9752-5A733C240E63}" type="pres">
      <dgm:prSet presAssocID="{5A3A8151-FA14-4E3E-942F-AE141CEFA503}" presName="childText" presStyleLbl="conFgAcc1" presStyleIdx="0" presStyleCnt="3">
        <dgm:presLayoutVars>
          <dgm:bulletEnabled val="1"/>
        </dgm:presLayoutVars>
      </dgm:prSet>
      <dgm:spPr/>
    </dgm:pt>
    <dgm:pt modelId="{25EF97E5-7ADE-4393-999F-747D6388BD92}" type="pres">
      <dgm:prSet presAssocID="{A9FC0055-50FB-4056-8EA6-027FCEBB80B2}" presName="spaceBetweenRectangles" presStyleCnt="0"/>
      <dgm:spPr/>
    </dgm:pt>
    <dgm:pt modelId="{692DDD3F-BA05-4475-808A-17D38039C75D}" type="pres">
      <dgm:prSet presAssocID="{162AD401-4FC0-42CB-AE06-B17C37AA2039}" presName="parentLin" presStyleCnt="0"/>
      <dgm:spPr/>
    </dgm:pt>
    <dgm:pt modelId="{8773EB4D-6661-471E-BF78-200FD2DE0536}" type="pres">
      <dgm:prSet presAssocID="{162AD401-4FC0-42CB-AE06-B17C37AA2039}" presName="parentLeftMargin" presStyleLbl="node1" presStyleIdx="0" presStyleCnt="3"/>
      <dgm:spPr/>
      <dgm:t>
        <a:bodyPr/>
        <a:lstStyle/>
        <a:p>
          <a:endParaRPr lang="es-MX"/>
        </a:p>
      </dgm:t>
    </dgm:pt>
    <dgm:pt modelId="{9C893C71-6D86-4A31-92FE-3A8DEF6A0D16}" type="pres">
      <dgm:prSet presAssocID="{162AD401-4FC0-42CB-AE06-B17C37AA2039}" presName="parentText" presStyleLbl="node1" presStyleIdx="1" presStyleCnt="3" custScaleX="114785" custScaleY="121334">
        <dgm:presLayoutVars>
          <dgm:chMax val="0"/>
          <dgm:bulletEnabled val="1"/>
        </dgm:presLayoutVars>
      </dgm:prSet>
      <dgm:spPr/>
      <dgm:t>
        <a:bodyPr/>
        <a:lstStyle/>
        <a:p>
          <a:endParaRPr lang="es-MX"/>
        </a:p>
      </dgm:t>
    </dgm:pt>
    <dgm:pt modelId="{A3E85B2E-14C3-4DEC-B62E-374F868CF16A}" type="pres">
      <dgm:prSet presAssocID="{162AD401-4FC0-42CB-AE06-B17C37AA2039}" presName="negativeSpace" presStyleCnt="0"/>
      <dgm:spPr/>
    </dgm:pt>
    <dgm:pt modelId="{8E219422-5343-43DA-9D1F-895E70C8E65B}" type="pres">
      <dgm:prSet presAssocID="{162AD401-4FC0-42CB-AE06-B17C37AA2039}" presName="childText" presStyleLbl="conFgAcc1" presStyleIdx="1" presStyleCnt="3">
        <dgm:presLayoutVars>
          <dgm:bulletEnabled val="1"/>
        </dgm:presLayoutVars>
      </dgm:prSet>
      <dgm:spPr/>
    </dgm:pt>
    <dgm:pt modelId="{775CFF22-8561-4738-9BB9-31543FEBA595}" type="pres">
      <dgm:prSet presAssocID="{A5248BA8-F95B-461A-9A19-77AA4B26923B}" presName="spaceBetweenRectangles" presStyleCnt="0"/>
      <dgm:spPr/>
    </dgm:pt>
    <dgm:pt modelId="{3C43CF6E-EA03-4DB7-B7E6-0A2F5E514EEF}" type="pres">
      <dgm:prSet presAssocID="{C4794B41-AA65-4B9D-BC17-D7372B513399}" presName="parentLin" presStyleCnt="0"/>
      <dgm:spPr/>
    </dgm:pt>
    <dgm:pt modelId="{F3843AE1-64C2-4031-B7F5-B79753BDFA78}" type="pres">
      <dgm:prSet presAssocID="{C4794B41-AA65-4B9D-BC17-D7372B513399}" presName="parentLeftMargin" presStyleLbl="node1" presStyleIdx="1" presStyleCnt="3"/>
      <dgm:spPr/>
      <dgm:t>
        <a:bodyPr/>
        <a:lstStyle/>
        <a:p>
          <a:endParaRPr lang="es-MX"/>
        </a:p>
      </dgm:t>
    </dgm:pt>
    <dgm:pt modelId="{A0BF2C57-AF42-49B2-BADA-7318D0BC2DC7}" type="pres">
      <dgm:prSet presAssocID="{C4794B41-AA65-4B9D-BC17-D7372B513399}" presName="parentText" presStyleLbl="node1" presStyleIdx="2" presStyleCnt="3" custScaleX="114145" custLinFactNeighborX="18812" custLinFactNeighborY="-906">
        <dgm:presLayoutVars>
          <dgm:chMax val="0"/>
          <dgm:bulletEnabled val="1"/>
        </dgm:presLayoutVars>
      </dgm:prSet>
      <dgm:spPr/>
      <dgm:t>
        <a:bodyPr/>
        <a:lstStyle/>
        <a:p>
          <a:endParaRPr lang="es-MX"/>
        </a:p>
      </dgm:t>
    </dgm:pt>
    <dgm:pt modelId="{A1082FEC-E605-4C2A-B7AE-0C9DBCAD7C21}" type="pres">
      <dgm:prSet presAssocID="{C4794B41-AA65-4B9D-BC17-D7372B513399}" presName="negativeSpace" presStyleCnt="0"/>
      <dgm:spPr/>
    </dgm:pt>
    <dgm:pt modelId="{AC177DFF-1854-40B9-94F7-49C76D9A277B}" type="pres">
      <dgm:prSet presAssocID="{C4794B41-AA65-4B9D-BC17-D7372B513399}" presName="childText" presStyleLbl="conFgAcc1" presStyleIdx="2" presStyleCnt="3">
        <dgm:presLayoutVars>
          <dgm:bulletEnabled val="1"/>
        </dgm:presLayoutVars>
      </dgm:prSet>
      <dgm:spPr/>
    </dgm:pt>
  </dgm:ptLst>
  <dgm:cxnLst>
    <dgm:cxn modelId="{1D661DDA-600B-49B9-8DF7-5BFE011EEFC2}" srcId="{FD2A6C6F-9D18-4D14-9D52-68B182D4D857}" destId="{162AD401-4FC0-42CB-AE06-B17C37AA2039}" srcOrd="1" destOrd="0" parTransId="{03575F3E-45DE-4257-AF3F-EE2FADEA3C7E}" sibTransId="{A5248BA8-F95B-461A-9A19-77AA4B26923B}"/>
    <dgm:cxn modelId="{C7378C72-A343-490C-8EE4-B00859069F45}" type="presOf" srcId="{5A3A8151-FA14-4E3E-942F-AE141CEFA503}" destId="{220E813F-F0DD-4DB9-8AEF-7EA16DF638F7}" srcOrd="0" destOrd="0" presId="urn:microsoft.com/office/officeart/2005/8/layout/list1"/>
    <dgm:cxn modelId="{661A1F94-E521-43F8-A51A-5569BBB62483}" type="presOf" srcId="{C4794B41-AA65-4B9D-BC17-D7372B513399}" destId="{A0BF2C57-AF42-49B2-BADA-7318D0BC2DC7}" srcOrd="1" destOrd="0" presId="urn:microsoft.com/office/officeart/2005/8/layout/list1"/>
    <dgm:cxn modelId="{169D34FF-B141-4DAC-AE41-60B48937EF24}" type="presOf" srcId="{162AD401-4FC0-42CB-AE06-B17C37AA2039}" destId="{8773EB4D-6661-471E-BF78-200FD2DE0536}" srcOrd="0" destOrd="0" presId="urn:microsoft.com/office/officeart/2005/8/layout/list1"/>
    <dgm:cxn modelId="{1FB07EAA-D160-4061-806A-319676A67A6E}" type="presOf" srcId="{5A3A8151-FA14-4E3E-942F-AE141CEFA503}" destId="{E90BB0F7-0D3D-4CC3-89B0-9578ED28F04B}" srcOrd="1" destOrd="0" presId="urn:microsoft.com/office/officeart/2005/8/layout/list1"/>
    <dgm:cxn modelId="{685274B6-766B-4501-B7C4-8C7E252FD2A3}" srcId="{FD2A6C6F-9D18-4D14-9D52-68B182D4D857}" destId="{5A3A8151-FA14-4E3E-942F-AE141CEFA503}" srcOrd="0" destOrd="0" parTransId="{8EF37579-88F4-4872-B9C4-E107BB816008}" sibTransId="{A9FC0055-50FB-4056-8EA6-027FCEBB80B2}"/>
    <dgm:cxn modelId="{076FF10B-F99D-4BF1-8987-52A813EE4AAA}" srcId="{FD2A6C6F-9D18-4D14-9D52-68B182D4D857}" destId="{C4794B41-AA65-4B9D-BC17-D7372B513399}" srcOrd="2" destOrd="0" parTransId="{50630813-2621-4410-A0E1-DF08012E0539}" sibTransId="{FA2EACAA-FF70-41FE-B1F3-0E6E1E7D57A1}"/>
    <dgm:cxn modelId="{AC8AB0BA-5363-485A-B971-D35C005AE955}" type="presOf" srcId="{C4794B41-AA65-4B9D-BC17-D7372B513399}" destId="{F3843AE1-64C2-4031-B7F5-B79753BDFA78}" srcOrd="0" destOrd="0" presId="urn:microsoft.com/office/officeart/2005/8/layout/list1"/>
    <dgm:cxn modelId="{E35E9275-C9CC-4972-9E6A-16CF748BADF0}" type="presOf" srcId="{FD2A6C6F-9D18-4D14-9D52-68B182D4D857}" destId="{5D3ACBA0-D1AD-47C2-8715-2E5E80450A19}" srcOrd="0" destOrd="0" presId="urn:microsoft.com/office/officeart/2005/8/layout/list1"/>
    <dgm:cxn modelId="{18BD7CDB-A9D8-40BB-8377-E35D6C6B9818}" type="presOf" srcId="{162AD401-4FC0-42CB-AE06-B17C37AA2039}" destId="{9C893C71-6D86-4A31-92FE-3A8DEF6A0D16}" srcOrd="1" destOrd="0" presId="urn:microsoft.com/office/officeart/2005/8/layout/list1"/>
    <dgm:cxn modelId="{E89D9267-EAEA-42F5-9E12-5A9DCDFB0AB9}" type="presParOf" srcId="{5D3ACBA0-D1AD-47C2-8715-2E5E80450A19}" destId="{6C86EECC-4568-4C52-AC1E-FF2FC7FA5B0A}" srcOrd="0" destOrd="0" presId="urn:microsoft.com/office/officeart/2005/8/layout/list1"/>
    <dgm:cxn modelId="{A3FD9DB3-480D-40DF-AFC3-B3FE466F5AF2}" type="presParOf" srcId="{6C86EECC-4568-4C52-AC1E-FF2FC7FA5B0A}" destId="{220E813F-F0DD-4DB9-8AEF-7EA16DF638F7}" srcOrd="0" destOrd="0" presId="urn:microsoft.com/office/officeart/2005/8/layout/list1"/>
    <dgm:cxn modelId="{664D9285-B829-4151-BE92-6179E6DA17ED}" type="presParOf" srcId="{6C86EECC-4568-4C52-AC1E-FF2FC7FA5B0A}" destId="{E90BB0F7-0D3D-4CC3-89B0-9578ED28F04B}" srcOrd="1" destOrd="0" presId="urn:microsoft.com/office/officeart/2005/8/layout/list1"/>
    <dgm:cxn modelId="{38BDE404-2351-4AC8-9120-F7F83F6BA7AA}" type="presParOf" srcId="{5D3ACBA0-D1AD-47C2-8715-2E5E80450A19}" destId="{ACA3136B-0B65-4631-81BF-6FCB5C1FCB99}" srcOrd="1" destOrd="0" presId="urn:microsoft.com/office/officeart/2005/8/layout/list1"/>
    <dgm:cxn modelId="{649D301C-19F6-4935-B04F-8709A91CB075}" type="presParOf" srcId="{5D3ACBA0-D1AD-47C2-8715-2E5E80450A19}" destId="{0B466CAB-DA55-4065-9752-5A733C240E63}" srcOrd="2" destOrd="0" presId="urn:microsoft.com/office/officeart/2005/8/layout/list1"/>
    <dgm:cxn modelId="{DD28FAD1-0331-4330-B18D-2CC277F6C152}" type="presParOf" srcId="{5D3ACBA0-D1AD-47C2-8715-2E5E80450A19}" destId="{25EF97E5-7ADE-4393-999F-747D6388BD92}" srcOrd="3" destOrd="0" presId="urn:microsoft.com/office/officeart/2005/8/layout/list1"/>
    <dgm:cxn modelId="{F2994967-8ED6-445B-AC0C-3EBAD435828C}" type="presParOf" srcId="{5D3ACBA0-D1AD-47C2-8715-2E5E80450A19}" destId="{692DDD3F-BA05-4475-808A-17D38039C75D}" srcOrd="4" destOrd="0" presId="urn:microsoft.com/office/officeart/2005/8/layout/list1"/>
    <dgm:cxn modelId="{57DA1B90-2B80-42F9-9F96-FF1F64C30A49}" type="presParOf" srcId="{692DDD3F-BA05-4475-808A-17D38039C75D}" destId="{8773EB4D-6661-471E-BF78-200FD2DE0536}" srcOrd="0" destOrd="0" presId="urn:microsoft.com/office/officeart/2005/8/layout/list1"/>
    <dgm:cxn modelId="{879D8728-7DBC-460A-957D-7603586DEAF8}" type="presParOf" srcId="{692DDD3F-BA05-4475-808A-17D38039C75D}" destId="{9C893C71-6D86-4A31-92FE-3A8DEF6A0D16}" srcOrd="1" destOrd="0" presId="urn:microsoft.com/office/officeart/2005/8/layout/list1"/>
    <dgm:cxn modelId="{9780BB53-27A7-4EAB-BBC8-91AC8569A544}" type="presParOf" srcId="{5D3ACBA0-D1AD-47C2-8715-2E5E80450A19}" destId="{A3E85B2E-14C3-4DEC-B62E-374F868CF16A}" srcOrd="5" destOrd="0" presId="urn:microsoft.com/office/officeart/2005/8/layout/list1"/>
    <dgm:cxn modelId="{AD99DA92-DEDB-4CDD-AE3A-A64AF77D42D8}" type="presParOf" srcId="{5D3ACBA0-D1AD-47C2-8715-2E5E80450A19}" destId="{8E219422-5343-43DA-9D1F-895E70C8E65B}" srcOrd="6" destOrd="0" presId="urn:microsoft.com/office/officeart/2005/8/layout/list1"/>
    <dgm:cxn modelId="{2B234B87-B06B-423E-A9B3-94AA88970085}" type="presParOf" srcId="{5D3ACBA0-D1AD-47C2-8715-2E5E80450A19}" destId="{775CFF22-8561-4738-9BB9-31543FEBA595}" srcOrd="7" destOrd="0" presId="urn:microsoft.com/office/officeart/2005/8/layout/list1"/>
    <dgm:cxn modelId="{BE6DF53E-4800-452F-A0C9-618DB85438F0}" type="presParOf" srcId="{5D3ACBA0-D1AD-47C2-8715-2E5E80450A19}" destId="{3C43CF6E-EA03-4DB7-B7E6-0A2F5E514EEF}" srcOrd="8" destOrd="0" presId="urn:microsoft.com/office/officeart/2005/8/layout/list1"/>
    <dgm:cxn modelId="{EED0A8CB-B50D-4519-A5A9-DE08169CF930}" type="presParOf" srcId="{3C43CF6E-EA03-4DB7-B7E6-0A2F5E514EEF}" destId="{F3843AE1-64C2-4031-B7F5-B79753BDFA78}" srcOrd="0" destOrd="0" presId="urn:microsoft.com/office/officeart/2005/8/layout/list1"/>
    <dgm:cxn modelId="{F5440676-E46A-4A69-9AFE-7C550BECDF59}" type="presParOf" srcId="{3C43CF6E-EA03-4DB7-B7E6-0A2F5E514EEF}" destId="{A0BF2C57-AF42-49B2-BADA-7318D0BC2DC7}" srcOrd="1" destOrd="0" presId="urn:microsoft.com/office/officeart/2005/8/layout/list1"/>
    <dgm:cxn modelId="{D495A472-6788-46EC-B3B4-722D80663136}" type="presParOf" srcId="{5D3ACBA0-D1AD-47C2-8715-2E5E80450A19}" destId="{A1082FEC-E605-4C2A-B7AE-0C9DBCAD7C21}" srcOrd="9" destOrd="0" presId="urn:microsoft.com/office/officeart/2005/8/layout/list1"/>
    <dgm:cxn modelId="{358509CC-97CE-451E-A259-13541B0805A8}" type="presParOf" srcId="{5D3ACBA0-D1AD-47C2-8715-2E5E80450A19}" destId="{AC177DFF-1854-40B9-94F7-49C76D9A277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D2A6C6F-9D18-4D14-9D52-68B182D4D857}"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s-MX"/>
        </a:p>
      </dgm:t>
    </dgm:pt>
    <dgm:pt modelId="{C4794B41-AA65-4B9D-BC17-D7372B513399}">
      <dgm:prSet phldrT="[Texto]" custT="1"/>
      <dgm:spPr>
        <a:solidFill>
          <a:srgbClr val="CFEB27"/>
        </a:solidFill>
      </dgm:spPr>
      <dgm:t>
        <a:bodyPr/>
        <a:lstStyle/>
        <a:p>
          <a:pPr algn="just"/>
          <a:r>
            <a:rPr lang="es-ES" sz="1600" dirty="0" smtClean="0">
              <a:solidFill>
                <a:schemeClr val="tx1"/>
              </a:solidFill>
            </a:rPr>
            <a:t>La presencia de un mayor numero de profesionales en ciertas áreas de intervención tradicionales y, en contraste, la inserción temprana de un numero minoritario de ellos en áreas que comúnmente no han sido abordados. </a:t>
          </a:r>
          <a:endParaRPr lang="es-MX" sz="1600" dirty="0">
            <a:solidFill>
              <a:schemeClr val="tx1"/>
            </a:solidFill>
          </a:endParaRPr>
        </a:p>
      </dgm:t>
    </dgm:pt>
    <dgm:pt modelId="{50630813-2621-4410-A0E1-DF08012E0539}" type="parTrans" cxnId="{076FF10B-F99D-4BF1-8987-52A813EE4AAA}">
      <dgm:prSet/>
      <dgm:spPr/>
      <dgm:t>
        <a:bodyPr/>
        <a:lstStyle/>
        <a:p>
          <a:endParaRPr lang="es-MX"/>
        </a:p>
      </dgm:t>
    </dgm:pt>
    <dgm:pt modelId="{FA2EACAA-FF70-41FE-B1F3-0E6E1E7D57A1}" type="sibTrans" cxnId="{076FF10B-F99D-4BF1-8987-52A813EE4AAA}">
      <dgm:prSet/>
      <dgm:spPr/>
      <dgm:t>
        <a:bodyPr/>
        <a:lstStyle/>
        <a:p>
          <a:endParaRPr lang="es-MX"/>
        </a:p>
      </dgm:t>
    </dgm:pt>
    <dgm:pt modelId="{EE987FF2-C0B0-44AF-9BB0-D6D745723E43}">
      <dgm:prSet phldrT="[Texto]" custT="1"/>
      <dgm:spPr>
        <a:solidFill>
          <a:srgbClr val="F747D1"/>
        </a:solidFill>
      </dgm:spPr>
      <dgm:t>
        <a:bodyPr/>
        <a:lstStyle/>
        <a:p>
          <a:pPr algn="just"/>
          <a:r>
            <a:rPr lang="es-ES" sz="1600" dirty="0" smtClean="0">
              <a:solidFill>
                <a:prstClr val="black"/>
              </a:solidFill>
            </a:rPr>
            <a:t>El florecimiento de áreas de intervención existentes o bien nuevas, que por la coyuntura política, social y económica, enfatizan la necesidad de ser estudiadas.</a:t>
          </a:r>
          <a:endParaRPr lang="es-MX" sz="1600" dirty="0">
            <a:solidFill>
              <a:schemeClr val="tx1"/>
            </a:solidFill>
          </a:endParaRPr>
        </a:p>
      </dgm:t>
    </dgm:pt>
    <dgm:pt modelId="{440F12B8-4F3F-45B7-A8A1-EC9F4BA8BDD7}" type="parTrans" cxnId="{AF7EE0AE-3F77-48EE-9353-427CA7740124}">
      <dgm:prSet/>
      <dgm:spPr/>
      <dgm:t>
        <a:bodyPr/>
        <a:lstStyle/>
        <a:p>
          <a:endParaRPr lang="es-MX"/>
        </a:p>
      </dgm:t>
    </dgm:pt>
    <dgm:pt modelId="{942806D4-F74B-4B14-8109-0142F0B7BA59}" type="sibTrans" cxnId="{AF7EE0AE-3F77-48EE-9353-427CA7740124}">
      <dgm:prSet/>
      <dgm:spPr/>
      <dgm:t>
        <a:bodyPr/>
        <a:lstStyle/>
        <a:p>
          <a:endParaRPr lang="es-MX"/>
        </a:p>
      </dgm:t>
    </dgm:pt>
    <dgm:pt modelId="{98E6815C-364F-4DCF-BD89-BCBECF1254D7}">
      <dgm:prSet custT="1"/>
      <dgm:spPr/>
      <dgm:t>
        <a:bodyPr/>
        <a:lstStyle/>
        <a:p>
          <a:r>
            <a:rPr lang="es-ES" sz="1600" dirty="0" smtClean="0">
              <a:solidFill>
                <a:schemeClr val="tx1"/>
              </a:solidFill>
            </a:rPr>
            <a:t>La atención de los problemas sociales que surgen del desarrollo de la dinámica social y que en la actualidad se han consolidado como trascendentes o  bien prioritarios. </a:t>
          </a:r>
          <a:endParaRPr lang="es-MX" sz="1600" dirty="0"/>
        </a:p>
      </dgm:t>
    </dgm:pt>
    <dgm:pt modelId="{9227A4F7-A77C-422E-84E0-37C8ABE12365}" type="parTrans" cxnId="{295FB4C2-4037-4A0A-8008-242A5ECF5ABD}">
      <dgm:prSet/>
      <dgm:spPr/>
      <dgm:t>
        <a:bodyPr/>
        <a:lstStyle/>
        <a:p>
          <a:endParaRPr lang="es-MX"/>
        </a:p>
      </dgm:t>
    </dgm:pt>
    <dgm:pt modelId="{B2EB025B-6140-4869-9449-EAF7A8F65F73}" type="sibTrans" cxnId="{295FB4C2-4037-4A0A-8008-242A5ECF5ABD}">
      <dgm:prSet/>
      <dgm:spPr/>
      <dgm:t>
        <a:bodyPr/>
        <a:lstStyle/>
        <a:p>
          <a:endParaRPr lang="es-MX"/>
        </a:p>
      </dgm:t>
    </dgm:pt>
    <dgm:pt modelId="{5D3ACBA0-D1AD-47C2-8715-2E5E80450A19}" type="pres">
      <dgm:prSet presAssocID="{FD2A6C6F-9D18-4D14-9D52-68B182D4D857}" presName="linear" presStyleCnt="0">
        <dgm:presLayoutVars>
          <dgm:dir/>
          <dgm:animLvl val="lvl"/>
          <dgm:resizeHandles val="exact"/>
        </dgm:presLayoutVars>
      </dgm:prSet>
      <dgm:spPr/>
      <dgm:t>
        <a:bodyPr/>
        <a:lstStyle/>
        <a:p>
          <a:endParaRPr lang="es-MX"/>
        </a:p>
      </dgm:t>
    </dgm:pt>
    <dgm:pt modelId="{3C43CF6E-EA03-4DB7-B7E6-0A2F5E514EEF}" type="pres">
      <dgm:prSet presAssocID="{C4794B41-AA65-4B9D-BC17-D7372B513399}" presName="parentLin" presStyleCnt="0"/>
      <dgm:spPr/>
    </dgm:pt>
    <dgm:pt modelId="{F3843AE1-64C2-4031-B7F5-B79753BDFA78}" type="pres">
      <dgm:prSet presAssocID="{C4794B41-AA65-4B9D-BC17-D7372B513399}" presName="parentLeftMargin" presStyleLbl="node1" presStyleIdx="0" presStyleCnt="3"/>
      <dgm:spPr/>
      <dgm:t>
        <a:bodyPr/>
        <a:lstStyle/>
        <a:p>
          <a:endParaRPr lang="es-MX"/>
        </a:p>
      </dgm:t>
    </dgm:pt>
    <dgm:pt modelId="{A0BF2C57-AF42-49B2-BADA-7318D0BC2DC7}" type="pres">
      <dgm:prSet presAssocID="{C4794B41-AA65-4B9D-BC17-D7372B513399}" presName="parentText" presStyleLbl="node1" presStyleIdx="0" presStyleCnt="3" custScaleX="114145" custScaleY="63457" custLinFactNeighborX="18812" custLinFactNeighborY="-906">
        <dgm:presLayoutVars>
          <dgm:chMax val="0"/>
          <dgm:bulletEnabled val="1"/>
        </dgm:presLayoutVars>
      </dgm:prSet>
      <dgm:spPr/>
      <dgm:t>
        <a:bodyPr/>
        <a:lstStyle/>
        <a:p>
          <a:endParaRPr lang="es-MX"/>
        </a:p>
      </dgm:t>
    </dgm:pt>
    <dgm:pt modelId="{A1082FEC-E605-4C2A-B7AE-0C9DBCAD7C21}" type="pres">
      <dgm:prSet presAssocID="{C4794B41-AA65-4B9D-BC17-D7372B513399}" presName="negativeSpace" presStyleCnt="0"/>
      <dgm:spPr/>
    </dgm:pt>
    <dgm:pt modelId="{AC177DFF-1854-40B9-94F7-49C76D9A277B}" type="pres">
      <dgm:prSet presAssocID="{C4794B41-AA65-4B9D-BC17-D7372B513399}" presName="childText" presStyleLbl="conFgAcc1" presStyleIdx="0" presStyleCnt="3" custScaleY="81699">
        <dgm:presLayoutVars>
          <dgm:bulletEnabled val="1"/>
        </dgm:presLayoutVars>
      </dgm:prSet>
      <dgm:spPr/>
    </dgm:pt>
    <dgm:pt modelId="{7119B88C-34AA-48A9-8BED-F1BC6FF2787F}" type="pres">
      <dgm:prSet presAssocID="{FA2EACAA-FF70-41FE-B1F3-0E6E1E7D57A1}" presName="spaceBetweenRectangles" presStyleCnt="0"/>
      <dgm:spPr/>
    </dgm:pt>
    <dgm:pt modelId="{DAC2A3D9-DA90-421C-B518-C7980A7D6D8A}" type="pres">
      <dgm:prSet presAssocID="{98E6815C-364F-4DCF-BD89-BCBECF1254D7}" presName="parentLin" presStyleCnt="0"/>
      <dgm:spPr/>
    </dgm:pt>
    <dgm:pt modelId="{8170B399-35A3-4E94-B7BA-03189DDD3849}" type="pres">
      <dgm:prSet presAssocID="{98E6815C-364F-4DCF-BD89-BCBECF1254D7}" presName="parentLeftMargin" presStyleLbl="node1" presStyleIdx="0" presStyleCnt="3"/>
      <dgm:spPr/>
      <dgm:t>
        <a:bodyPr/>
        <a:lstStyle/>
        <a:p>
          <a:endParaRPr lang="es-MX"/>
        </a:p>
      </dgm:t>
    </dgm:pt>
    <dgm:pt modelId="{8D224CA7-29C2-4AC3-9347-584F7A7555AD}" type="pres">
      <dgm:prSet presAssocID="{98E6815C-364F-4DCF-BD89-BCBECF1254D7}" presName="parentText" presStyleLbl="node1" presStyleIdx="1" presStyleCnt="3" custScaleX="120509" custScaleY="72859">
        <dgm:presLayoutVars>
          <dgm:chMax val="0"/>
          <dgm:bulletEnabled val="1"/>
        </dgm:presLayoutVars>
      </dgm:prSet>
      <dgm:spPr/>
      <dgm:t>
        <a:bodyPr/>
        <a:lstStyle/>
        <a:p>
          <a:endParaRPr lang="es-MX"/>
        </a:p>
      </dgm:t>
    </dgm:pt>
    <dgm:pt modelId="{914081F4-6F10-42CA-9295-02812E471F51}" type="pres">
      <dgm:prSet presAssocID="{98E6815C-364F-4DCF-BD89-BCBECF1254D7}" presName="negativeSpace" presStyleCnt="0"/>
      <dgm:spPr/>
    </dgm:pt>
    <dgm:pt modelId="{01D10E58-15E3-4A4E-A401-A2C54F2F2AE7}" type="pres">
      <dgm:prSet presAssocID="{98E6815C-364F-4DCF-BD89-BCBECF1254D7}" presName="childText" presStyleLbl="conFgAcc1" presStyleIdx="1" presStyleCnt="3">
        <dgm:presLayoutVars>
          <dgm:bulletEnabled val="1"/>
        </dgm:presLayoutVars>
      </dgm:prSet>
      <dgm:spPr/>
    </dgm:pt>
    <dgm:pt modelId="{D7DB4EDF-BD23-4216-90EC-45A156A0037D}" type="pres">
      <dgm:prSet presAssocID="{B2EB025B-6140-4869-9449-EAF7A8F65F73}" presName="spaceBetweenRectangles" presStyleCnt="0"/>
      <dgm:spPr/>
    </dgm:pt>
    <dgm:pt modelId="{EAECD417-063B-4A38-BC8E-9632F7E02CEE}" type="pres">
      <dgm:prSet presAssocID="{EE987FF2-C0B0-44AF-9BB0-D6D745723E43}" presName="parentLin" presStyleCnt="0"/>
      <dgm:spPr/>
    </dgm:pt>
    <dgm:pt modelId="{DA96866A-4675-4BD9-80B6-3B70E4DD9DBE}" type="pres">
      <dgm:prSet presAssocID="{EE987FF2-C0B0-44AF-9BB0-D6D745723E43}" presName="parentLeftMargin" presStyleLbl="node1" presStyleIdx="1" presStyleCnt="3"/>
      <dgm:spPr/>
      <dgm:t>
        <a:bodyPr/>
        <a:lstStyle/>
        <a:p>
          <a:endParaRPr lang="es-MX"/>
        </a:p>
      </dgm:t>
    </dgm:pt>
    <dgm:pt modelId="{81CBBEDC-FBC4-4CCF-89FF-E58C877FA04F}" type="pres">
      <dgm:prSet presAssocID="{EE987FF2-C0B0-44AF-9BB0-D6D745723E43}" presName="parentText" presStyleLbl="node1" presStyleIdx="2" presStyleCnt="3" custScaleX="114852" custScaleY="62687">
        <dgm:presLayoutVars>
          <dgm:chMax val="0"/>
          <dgm:bulletEnabled val="1"/>
        </dgm:presLayoutVars>
      </dgm:prSet>
      <dgm:spPr/>
      <dgm:t>
        <a:bodyPr/>
        <a:lstStyle/>
        <a:p>
          <a:endParaRPr lang="es-MX"/>
        </a:p>
      </dgm:t>
    </dgm:pt>
    <dgm:pt modelId="{DFC10BF9-A486-4664-87CF-C2B2E3D198B7}" type="pres">
      <dgm:prSet presAssocID="{EE987FF2-C0B0-44AF-9BB0-D6D745723E43}" presName="negativeSpace" presStyleCnt="0"/>
      <dgm:spPr/>
    </dgm:pt>
    <dgm:pt modelId="{4F81F2C3-00D5-48B2-982C-C9EF1C0EF455}" type="pres">
      <dgm:prSet presAssocID="{EE987FF2-C0B0-44AF-9BB0-D6D745723E43}" presName="childText" presStyleLbl="conFgAcc1" presStyleIdx="2" presStyleCnt="3">
        <dgm:presLayoutVars>
          <dgm:bulletEnabled val="1"/>
        </dgm:presLayoutVars>
      </dgm:prSet>
      <dgm:spPr/>
    </dgm:pt>
  </dgm:ptLst>
  <dgm:cxnLst>
    <dgm:cxn modelId="{52C9A765-B225-445A-ADB1-96377D494112}" type="presOf" srcId="{C4794B41-AA65-4B9D-BC17-D7372B513399}" destId="{A0BF2C57-AF42-49B2-BADA-7318D0BC2DC7}" srcOrd="1" destOrd="0" presId="urn:microsoft.com/office/officeart/2005/8/layout/list1"/>
    <dgm:cxn modelId="{B94A5975-CD13-48FB-8A82-221B02AAD4C8}" type="presOf" srcId="{EE987FF2-C0B0-44AF-9BB0-D6D745723E43}" destId="{DA96866A-4675-4BD9-80B6-3B70E4DD9DBE}" srcOrd="0" destOrd="0" presId="urn:microsoft.com/office/officeart/2005/8/layout/list1"/>
    <dgm:cxn modelId="{076FF10B-F99D-4BF1-8987-52A813EE4AAA}" srcId="{FD2A6C6F-9D18-4D14-9D52-68B182D4D857}" destId="{C4794B41-AA65-4B9D-BC17-D7372B513399}" srcOrd="0" destOrd="0" parTransId="{50630813-2621-4410-A0E1-DF08012E0539}" sibTransId="{FA2EACAA-FF70-41FE-B1F3-0E6E1E7D57A1}"/>
    <dgm:cxn modelId="{157E82EA-E69A-4851-A5B8-F2673F3B62A9}" type="presOf" srcId="{98E6815C-364F-4DCF-BD89-BCBECF1254D7}" destId="{8170B399-35A3-4E94-B7BA-03189DDD3849}" srcOrd="0" destOrd="0" presId="urn:microsoft.com/office/officeart/2005/8/layout/list1"/>
    <dgm:cxn modelId="{F6F1BF6B-3957-4B01-B8C4-CB58A4E3F660}" type="presOf" srcId="{FD2A6C6F-9D18-4D14-9D52-68B182D4D857}" destId="{5D3ACBA0-D1AD-47C2-8715-2E5E80450A19}" srcOrd="0" destOrd="0" presId="urn:microsoft.com/office/officeart/2005/8/layout/list1"/>
    <dgm:cxn modelId="{295FB4C2-4037-4A0A-8008-242A5ECF5ABD}" srcId="{FD2A6C6F-9D18-4D14-9D52-68B182D4D857}" destId="{98E6815C-364F-4DCF-BD89-BCBECF1254D7}" srcOrd="1" destOrd="0" parTransId="{9227A4F7-A77C-422E-84E0-37C8ABE12365}" sibTransId="{B2EB025B-6140-4869-9449-EAF7A8F65F73}"/>
    <dgm:cxn modelId="{87042AB3-354E-4C99-B742-0438B069A6E4}" type="presOf" srcId="{EE987FF2-C0B0-44AF-9BB0-D6D745723E43}" destId="{81CBBEDC-FBC4-4CCF-89FF-E58C877FA04F}" srcOrd="1" destOrd="0" presId="urn:microsoft.com/office/officeart/2005/8/layout/list1"/>
    <dgm:cxn modelId="{AB08981A-E85A-4222-B3F4-B9BE66D9223D}" type="presOf" srcId="{98E6815C-364F-4DCF-BD89-BCBECF1254D7}" destId="{8D224CA7-29C2-4AC3-9347-584F7A7555AD}" srcOrd="1" destOrd="0" presId="urn:microsoft.com/office/officeart/2005/8/layout/list1"/>
    <dgm:cxn modelId="{AF7EE0AE-3F77-48EE-9353-427CA7740124}" srcId="{FD2A6C6F-9D18-4D14-9D52-68B182D4D857}" destId="{EE987FF2-C0B0-44AF-9BB0-D6D745723E43}" srcOrd="2" destOrd="0" parTransId="{440F12B8-4F3F-45B7-A8A1-EC9F4BA8BDD7}" sibTransId="{942806D4-F74B-4B14-8109-0142F0B7BA59}"/>
    <dgm:cxn modelId="{014D9E8A-9809-4BE1-89E5-51BD257A68D1}" type="presOf" srcId="{C4794B41-AA65-4B9D-BC17-D7372B513399}" destId="{F3843AE1-64C2-4031-B7F5-B79753BDFA78}" srcOrd="0" destOrd="0" presId="urn:microsoft.com/office/officeart/2005/8/layout/list1"/>
    <dgm:cxn modelId="{22192CF5-97C3-4C9A-9E5B-00F204485A15}" type="presParOf" srcId="{5D3ACBA0-D1AD-47C2-8715-2E5E80450A19}" destId="{3C43CF6E-EA03-4DB7-B7E6-0A2F5E514EEF}" srcOrd="0" destOrd="0" presId="urn:microsoft.com/office/officeart/2005/8/layout/list1"/>
    <dgm:cxn modelId="{1C442116-24E4-435C-9FAD-AED956115F87}" type="presParOf" srcId="{3C43CF6E-EA03-4DB7-B7E6-0A2F5E514EEF}" destId="{F3843AE1-64C2-4031-B7F5-B79753BDFA78}" srcOrd="0" destOrd="0" presId="urn:microsoft.com/office/officeart/2005/8/layout/list1"/>
    <dgm:cxn modelId="{6181DCC4-97A5-4030-B5FD-B27148429679}" type="presParOf" srcId="{3C43CF6E-EA03-4DB7-B7E6-0A2F5E514EEF}" destId="{A0BF2C57-AF42-49B2-BADA-7318D0BC2DC7}" srcOrd="1" destOrd="0" presId="urn:microsoft.com/office/officeart/2005/8/layout/list1"/>
    <dgm:cxn modelId="{BB75CA11-A3E7-461A-87D9-2875832BB42B}" type="presParOf" srcId="{5D3ACBA0-D1AD-47C2-8715-2E5E80450A19}" destId="{A1082FEC-E605-4C2A-B7AE-0C9DBCAD7C21}" srcOrd="1" destOrd="0" presId="urn:microsoft.com/office/officeart/2005/8/layout/list1"/>
    <dgm:cxn modelId="{18D96924-5FDE-4A6F-91F8-63C61E417A3B}" type="presParOf" srcId="{5D3ACBA0-D1AD-47C2-8715-2E5E80450A19}" destId="{AC177DFF-1854-40B9-94F7-49C76D9A277B}" srcOrd="2" destOrd="0" presId="urn:microsoft.com/office/officeart/2005/8/layout/list1"/>
    <dgm:cxn modelId="{196BCB62-3572-48E2-8A55-DD0BD4831746}" type="presParOf" srcId="{5D3ACBA0-D1AD-47C2-8715-2E5E80450A19}" destId="{7119B88C-34AA-48A9-8BED-F1BC6FF2787F}" srcOrd="3" destOrd="0" presId="urn:microsoft.com/office/officeart/2005/8/layout/list1"/>
    <dgm:cxn modelId="{FDE4CAE6-BBC2-4588-95CC-5240B6763F5E}" type="presParOf" srcId="{5D3ACBA0-D1AD-47C2-8715-2E5E80450A19}" destId="{DAC2A3D9-DA90-421C-B518-C7980A7D6D8A}" srcOrd="4" destOrd="0" presId="urn:microsoft.com/office/officeart/2005/8/layout/list1"/>
    <dgm:cxn modelId="{236F668E-FF3E-4E44-B6DC-ECFB6599D219}" type="presParOf" srcId="{DAC2A3D9-DA90-421C-B518-C7980A7D6D8A}" destId="{8170B399-35A3-4E94-B7BA-03189DDD3849}" srcOrd="0" destOrd="0" presId="urn:microsoft.com/office/officeart/2005/8/layout/list1"/>
    <dgm:cxn modelId="{046585D4-3E49-4AA5-9922-0D2120BF2B63}" type="presParOf" srcId="{DAC2A3D9-DA90-421C-B518-C7980A7D6D8A}" destId="{8D224CA7-29C2-4AC3-9347-584F7A7555AD}" srcOrd="1" destOrd="0" presId="urn:microsoft.com/office/officeart/2005/8/layout/list1"/>
    <dgm:cxn modelId="{23411EFD-3FF1-4297-B221-73DCA6AE2AE6}" type="presParOf" srcId="{5D3ACBA0-D1AD-47C2-8715-2E5E80450A19}" destId="{914081F4-6F10-42CA-9295-02812E471F51}" srcOrd="5" destOrd="0" presId="urn:microsoft.com/office/officeart/2005/8/layout/list1"/>
    <dgm:cxn modelId="{3ED6B33A-B43B-4112-8DB8-7D7B4216CA49}" type="presParOf" srcId="{5D3ACBA0-D1AD-47C2-8715-2E5E80450A19}" destId="{01D10E58-15E3-4A4E-A401-A2C54F2F2AE7}" srcOrd="6" destOrd="0" presId="urn:microsoft.com/office/officeart/2005/8/layout/list1"/>
    <dgm:cxn modelId="{11AD6E7B-E841-4821-8E7D-F07740F4EDCB}" type="presParOf" srcId="{5D3ACBA0-D1AD-47C2-8715-2E5E80450A19}" destId="{D7DB4EDF-BD23-4216-90EC-45A156A0037D}" srcOrd="7" destOrd="0" presId="urn:microsoft.com/office/officeart/2005/8/layout/list1"/>
    <dgm:cxn modelId="{C1010C7B-FCF3-4320-A2C2-C48B401A21DA}" type="presParOf" srcId="{5D3ACBA0-D1AD-47C2-8715-2E5E80450A19}" destId="{EAECD417-063B-4A38-BC8E-9632F7E02CEE}" srcOrd="8" destOrd="0" presId="urn:microsoft.com/office/officeart/2005/8/layout/list1"/>
    <dgm:cxn modelId="{18606068-1C99-4A8B-93BF-3F459C7655F6}" type="presParOf" srcId="{EAECD417-063B-4A38-BC8E-9632F7E02CEE}" destId="{DA96866A-4675-4BD9-80B6-3B70E4DD9DBE}" srcOrd="0" destOrd="0" presId="urn:microsoft.com/office/officeart/2005/8/layout/list1"/>
    <dgm:cxn modelId="{E140D2FC-4641-4AF4-9E10-342913EAC881}" type="presParOf" srcId="{EAECD417-063B-4A38-BC8E-9632F7E02CEE}" destId="{81CBBEDC-FBC4-4CCF-89FF-E58C877FA04F}" srcOrd="1" destOrd="0" presId="urn:microsoft.com/office/officeart/2005/8/layout/list1"/>
    <dgm:cxn modelId="{37773C66-BE9F-48BD-AE91-2344F246CF4D}" type="presParOf" srcId="{5D3ACBA0-D1AD-47C2-8715-2E5E80450A19}" destId="{DFC10BF9-A486-4664-87CF-C2B2E3D198B7}" srcOrd="9" destOrd="0" presId="urn:microsoft.com/office/officeart/2005/8/layout/list1"/>
    <dgm:cxn modelId="{B8D55899-9BC1-4C59-B967-E916DE0E5D42}" type="presParOf" srcId="{5D3ACBA0-D1AD-47C2-8715-2E5E80450A19}" destId="{4F81F2C3-00D5-48B2-982C-C9EF1C0EF45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E759218-933A-4C94-9095-2C28BED9AB5D}" type="doc">
      <dgm:prSet loTypeId="urn:microsoft.com/office/officeart/2005/8/layout/bProcess3" loCatId="process" qsTypeId="urn:microsoft.com/office/officeart/2005/8/quickstyle/simple2" qsCatId="simple" csTypeId="urn:microsoft.com/office/officeart/2005/8/colors/colorful5" csCatId="colorful" phldr="1"/>
      <dgm:spPr/>
      <dgm:t>
        <a:bodyPr/>
        <a:lstStyle/>
        <a:p>
          <a:endParaRPr lang="es-MX"/>
        </a:p>
      </dgm:t>
    </dgm:pt>
    <dgm:pt modelId="{4ED5DCA9-1A2F-4FC1-B8BE-DF72AEAFA1D8}">
      <dgm:prSet phldrT="[Texto]"/>
      <dgm:spPr/>
      <dgm:t>
        <a:bodyPr/>
        <a:lstStyle/>
        <a:p>
          <a:r>
            <a:rPr lang="es-ES" b="1" dirty="0" smtClean="0">
              <a:solidFill>
                <a:srgbClr val="C00000"/>
              </a:solidFill>
            </a:rPr>
            <a:t>Áreas  Tradicionales</a:t>
          </a:r>
          <a:endParaRPr lang="es-MX" b="1" dirty="0">
            <a:solidFill>
              <a:srgbClr val="C00000"/>
            </a:solidFill>
          </a:endParaRPr>
        </a:p>
      </dgm:t>
    </dgm:pt>
    <dgm:pt modelId="{FFAD01CF-EC98-4008-B589-CE7DC43C97C1}" type="parTrans" cxnId="{CD6FE95C-7C91-4E42-8933-7E84604C6ED0}">
      <dgm:prSet/>
      <dgm:spPr/>
      <dgm:t>
        <a:bodyPr/>
        <a:lstStyle/>
        <a:p>
          <a:endParaRPr lang="es-MX"/>
        </a:p>
      </dgm:t>
    </dgm:pt>
    <dgm:pt modelId="{C688B993-5706-4ABE-A88B-A57C876EA99C}" type="sibTrans" cxnId="{CD6FE95C-7C91-4E42-8933-7E84604C6ED0}">
      <dgm:prSet>
        <dgm:style>
          <a:lnRef idx="3">
            <a:schemeClr val="accent1"/>
          </a:lnRef>
          <a:fillRef idx="0">
            <a:schemeClr val="accent1"/>
          </a:fillRef>
          <a:effectRef idx="2">
            <a:schemeClr val="accent1"/>
          </a:effectRef>
          <a:fontRef idx="minor">
            <a:schemeClr val="tx1"/>
          </a:fontRef>
        </dgm:style>
      </dgm:prSet>
      <dgm:spPr/>
      <dgm:t>
        <a:bodyPr/>
        <a:lstStyle/>
        <a:p>
          <a:endParaRPr lang="es-MX"/>
        </a:p>
      </dgm:t>
    </dgm:pt>
    <dgm:pt modelId="{0AEF8D6D-8668-41C1-88C5-3DE07410DF4C}">
      <dgm:prSet phldrT="[Texto]"/>
      <dgm:spPr/>
      <dgm:t>
        <a:bodyPr/>
        <a:lstStyle/>
        <a:p>
          <a:r>
            <a:rPr lang="es-MX" dirty="0" smtClean="0">
              <a:solidFill>
                <a:schemeClr val="tx1"/>
              </a:solidFill>
            </a:rPr>
            <a:t>Educación</a:t>
          </a:r>
          <a:endParaRPr lang="es-MX" dirty="0">
            <a:solidFill>
              <a:schemeClr val="tx1"/>
            </a:solidFill>
          </a:endParaRPr>
        </a:p>
      </dgm:t>
    </dgm:pt>
    <dgm:pt modelId="{3B78B6EC-C731-4565-BF14-5BE1C401CDC5}" type="parTrans" cxnId="{440DB919-BB59-49FA-B5B0-141281B9A742}">
      <dgm:prSet/>
      <dgm:spPr/>
      <dgm:t>
        <a:bodyPr/>
        <a:lstStyle/>
        <a:p>
          <a:endParaRPr lang="es-MX"/>
        </a:p>
      </dgm:t>
    </dgm:pt>
    <dgm:pt modelId="{46ED7E5A-77C0-42A2-93A5-0365C5ADF361}" type="sibTrans" cxnId="{440DB919-BB59-49FA-B5B0-141281B9A742}">
      <dgm:prSet>
        <dgm:style>
          <a:lnRef idx="3">
            <a:schemeClr val="accent3"/>
          </a:lnRef>
          <a:fillRef idx="0">
            <a:schemeClr val="accent3"/>
          </a:fillRef>
          <a:effectRef idx="2">
            <a:schemeClr val="accent3"/>
          </a:effectRef>
          <a:fontRef idx="minor">
            <a:schemeClr val="tx1"/>
          </a:fontRef>
        </dgm:style>
      </dgm:prSet>
      <dgm:spPr/>
      <dgm:t>
        <a:bodyPr/>
        <a:lstStyle/>
        <a:p>
          <a:endParaRPr lang="es-MX"/>
        </a:p>
      </dgm:t>
    </dgm:pt>
    <dgm:pt modelId="{933CC2C4-FBFA-4570-8AA3-07D4EB0B23B7}">
      <dgm:prSet phldrT="[Texto]"/>
      <dgm:spPr/>
      <dgm:t>
        <a:bodyPr/>
        <a:lstStyle/>
        <a:p>
          <a:r>
            <a:rPr lang="es-MX" dirty="0" smtClean="0">
              <a:solidFill>
                <a:schemeClr val="tx1"/>
              </a:solidFill>
            </a:rPr>
            <a:t>Asistencia Social</a:t>
          </a:r>
          <a:endParaRPr lang="es-MX" dirty="0">
            <a:solidFill>
              <a:schemeClr val="tx1"/>
            </a:solidFill>
          </a:endParaRPr>
        </a:p>
      </dgm:t>
    </dgm:pt>
    <dgm:pt modelId="{243044FB-38A2-4C3B-BBB2-F2949E520C00}" type="parTrans" cxnId="{40D838D2-6CFC-448A-BACC-F02DF8CE3A2C}">
      <dgm:prSet/>
      <dgm:spPr/>
      <dgm:t>
        <a:bodyPr/>
        <a:lstStyle/>
        <a:p>
          <a:endParaRPr lang="es-MX"/>
        </a:p>
      </dgm:t>
    </dgm:pt>
    <dgm:pt modelId="{3AEAD627-03AD-4A99-B26A-FD96CF1A9B17}" type="sibTrans" cxnId="{40D838D2-6CFC-448A-BACC-F02DF8CE3A2C}">
      <dgm:prSet>
        <dgm:style>
          <a:lnRef idx="3">
            <a:schemeClr val="accent6"/>
          </a:lnRef>
          <a:fillRef idx="0">
            <a:schemeClr val="accent6"/>
          </a:fillRef>
          <a:effectRef idx="2">
            <a:schemeClr val="accent6"/>
          </a:effectRef>
          <a:fontRef idx="minor">
            <a:schemeClr val="tx1"/>
          </a:fontRef>
        </dgm:style>
      </dgm:prSet>
      <dgm:spPr/>
      <dgm:t>
        <a:bodyPr/>
        <a:lstStyle/>
        <a:p>
          <a:endParaRPr lang="es-MX"/>
        </a:p>
      </dgm:t>
    </dgm:pt>
    <dgm:pt modelId="{D7BAF96B-F673-4111-ACF6-5872B8FFD5D0}">
      <dgm:prSet phldrT="[Texto]"/>
      <dgm:spPr/>
      <dgm:t>
        <a:bodyPr/>
        <a:lstStyle/>
        <a:p>
          <a:pPr algn="just"/>
          <a:r>
            <a:rPr lang="es-ES" dirty="0" smtClean="0">
              <a:solidFill>
                <a:prstClr val="black"/>
              </a:solidFill>
            </a:rPr>
            <a:t>Tienen como objetivo  atender problemas sociales abordados desde los inicios de la profesión, centrándose básicamente en la atención de necesidades esenciales para el hombre, mediante el  manejo de manera predominante de referentes conceptuales y metodología tradicional (caso, grupo y comunidad).</a:t>
          </a:r>
          <a:endParaRPr lang="es-MX" dirty="0"/>
        </a:p>
      </dgm:t>
    </dgm:pt>
    <dgm:pt modelId="{8EB0E809-8089-4741-9C74-20220D3E8B0A}" type="parTrans" cxnId="{8EE5AF77-5362-4EC3-A266-1EF755F663F7}">
      <dgm:prSet/>
      <dgm:spPr/>
      <dgm:t>
        <a:bodyPr/>
        <a:lstStyle/>
        <a:p>
          <a:endParaRPr lang="es-MX"/>
        </a:p>
      </dgm:t>
    </dgm:pt>
    <dgm:pt modelId="{3D54924E-45E4-44BE-9F33-E8798DA37C97}" type="sibTrans" cxnId="{8EE5AF77-5362-4EC3-A266-1EF755F663F7}">
      <dgm:prSet>
        <dgm:style>
          <a:lnRef idx="3">
            <a:schemeClr val="accent6"/>
          </a:lnRef>
          <a:fillRef idx="0">
            <a:schemeClr val="accent6"/>
          </a:fillRef>
          <a:effectRef idx="2">
            <a:schemeClr val="accent6"/>
          </a:effectRef>
          <a:fontRef idx="minor">
            <a:schemeClr val="tx1"/>
          </a:fontRef>
        </dgm:style>
      </dgm:prSet>
      <dgm:spPr/>
      <dgm:t>
        <a:bodyPr/>
        <a:lstStyle/>
        <a:p>
          <a:endParaRPr lang="es-MX"/>
        </a:p>
      </dgm:t>
    </dgm:pt>
    <dgm:pt modelId="{715C868B-8C61-484E-B0B3-F8814786E5B6}">
      <dgm:prSet phldrT="[Texto]"/>
      <dgm:spPr/>
      <dgm:t>
        <a:bodyPr/>
        <a:lstStyle/>
        <a:p>
          <a:r>
            <a:rPr lang="es-MX" dirty="0" smtClean="0">
              <a:solidFill>
                <a:schemeClr val="tx1"/>
              </a:solidFill>
            </a:rPr>
            <a:t>Salud</a:t>
          </a:r>
          <a:endParaRPr lang="es-MX" dirty="0">
            <a:solidFill>
              <a:schemeClr val="tx1"/>
            </a:solidFill>
          </a:endParaRPr>
        </a:p>
      </dgm:t>
    </dgm:pt>
    <dgm:pt modelId="{B7CBEDC0-6B28-4B6D-BC87-30D2CF3612DE}" type="parTrans" cxnId="{2B19181F-15DD-4DB9-BC22-E0A38A226712}">
      <dgm:prSet/>
      <dgm:spPr/>
      <dgm:t>
        <a:bodyPr/>
        <a:lstStyle/>
        <a:p>
          <a:endParaRPr lang="es-MX"/>
        </a:p>
      </dgm:t>
    </dgm:pt>
    <dgm:pt modelId="{60CA39A9-4F5E-4631-A134-BCE050A378C4}" type="sibTrans" cxnId="{2B19181F-15DD-4DB9-BC22-E0A38A226712}">
      <dgm:prSet>
        <dgm:style>
          <a:lnRef idx="3">
            <a:schemeClr val="accent4"/>
          </a:lnRef>
          <a:fillRef idx="0">
            <a:schemeClr val="accent4"/>
          </a:fillRef>
          <a:effectRef idx="2">
            <a:schemeClr val="accent4"/>
          </a:effectRef>
          <a:fontRef idx="minor">
            <a:schemeClr val="tx1"/>
          </a:fontRef>
        </dgm:style>
      </dgm:prSet>
      <dgm:spPr/>
      <dgm:t>
        <a:bodyPr/>
        <a:lstStyle/>
        <a:p>
          <a:endParaRPr lang="es-MX"/>
        </a:p>
      </dgm:t>
    </dgm:pt>
    <dgm:pt modelId="{382A3D99-7EB0-40EE-8DF5-EBBFA7AC753A}" type="pres">
      <dgm:prSet presAssocID="{FE759218-933A-4C94-9095-2C28BED9AB5D}" presName="Name0" presStyleCnt="0">
        <dgm:presLayoutVars>
          <dgm:dir/>
          <dgm:resizeHandles val="exact"/>
        </dgm:presLayoutVars>
      </dgm:prSet>
      <dgm:spPr/>
      <dgm:t>
        <a:bodyPr/>
        <a:lstStyle/>
        <a:p>
          <a:endParaRPr lang="es-MX"/>
        </a:p>
      </dgm:t>
    </dgm:pt>
    <dgm:pt modelId="{A1B928BC-F94E-432F-A357-A035B9C3A350}" type="pres">
      <dgm:prSet presAssocID="{4ED5DCA9-1A2F-4FC1-B8BE-DF72AEAFA1D8}" presName="node" presStyleLbl="node1" presStyleIdx="0" presStyleCnt="5">
        <dgm:presLayoutVars>
          <dgm:bulletEnabled val="1"/>
        </dgm:presLayoutVars>
      </dgm:prSet>
      <dgm:spPr/>
      <dgm:t>
        <a:bodyPr/>
        <a:lstStyle/>
        <a:p>
          <a:endParaRPr lang="es-MX"/>
        </a:p>
      </dgm:t>
    </dgm:pt>
    <dgm:pt modelId="{D01D1894-6AF7-4A6A-B62D-6FE1522CF491}" type="pres">
      <dgm:prSet presAssocID="{C688B993-5706-4ABE-A88B-A57C876EA99C}" presName="sibTrans" presStyleLbl="sibTrans1D1" presStyleIdx="0" presStyleCnt="4"/>
      <dgm:spPr/>
      <dgm:t>
        <a:bodyPr/>
        <a:lstStyle/>
        <a:p>
          <a:endParaRPr lang="es-MX"/>
        </a:p>
      </dgm:t>
    </dgm:pt>
    <dgm:pt modelId="{6B9408C3-C0E2-42B7-9BF8-D0EA176023E6}" type="pres">
      <dgm:prSet presAssocID="{C688B993-5706-4ABE-A88B-A57C876EA99C}" presName="connectorText" presStyleLbl="sibTrans1D1" presStyleIdx="0" presStyleCnt="4"/>
      <dgm:spPr/>
      <dgm:t>
        <a:bodyPr/>
        <a:lstStyle/>
        <a:p>
          <a:endParaRPr lang="es-MX"/>
        </a:p>
      </dgm:t>
    </dgm:pt>
    <dgm:pt modelId="{AD480259-8B07-4CBA-AF6A-21551E6AB7AF}" type="pres">
      <dgm:prSet presAssocID="{715C868B-8C61-484E-B0B3-F8814786E5B6}" presName="node" presStyleLbl="node1" presStyleIdx="1" presStyleCnt="5">
        <dgm:presLayoutVars>
          <dgm:bulletEnabled val="1"/>
        </dgm:presLayoutVars>
      </dgm:prSet>
      <dgm:spPr/>
      <dgm:t>
        <a:bodyPr/>
        <a:lstStyle/>
        <a:p>
          <a:endParaRPr lang="es-MX"/>
        </a:p>
      </dgm:t>
    </dgm:pt>
    <dgm:pt modelId="{7A65B3EC-704A-472F-8865-FB8C62304CC8}" type="pres">
      <dgm:prSet presAssocID="{60CA39A9-4F5E-4631-A134-BCE050A378C4}" presName="sibTrans" presStyleLbl="sibTrans1D1" presStyleIdx="1" presStyleCnt="4"/>
      <dgm:spPr/>
      <dgm:t>
        <a:bodyPr/>
        <a:lstStyle/>
        <a:p>
          <a:endParaRPr lang="es-MX"/>
        </a:p>
      </dgm:t>
    </dgm:pt>
    <dgm:pt modelId="{C5F0F285-80AE-4F9E-B063-368A8E2AF5B2}" type="pres">
      <dgm:prSet presAssocID="{60CA39A9-4F5E-4631-A134-BCE050A378C4}" presName="connectorText" presStyleLbl="sibTrans1D1" presStyleIdx="1" presStyleCnt="4"/>
      <dgm:spPr/>
      <dgm:t>
        <a:bodyPr/>
        <a:lstStyle/>
        <a:p>
          <a:endParaRPr lang="es-MX"/>
        </a:p>
      </dgm:t>
    </dgm:pt>
    <dgm:pt modelId="{FE6B73DE-0D3D-4939-868A-B1B69D3DD790}" type="pres">
      <dgm:prSet presAssocID="{0AEF8D6D-8668-41C1-88C5-3DE07410DF4C}" presName="node" presStyleLbl="node1" presStyleIdx="2" presStyleCnt="5">
        <dgm:presLayoutVars>
          <dgm:bulletEnabled val="1"/>
        </dgm:presLayoutVars>
      </dgm:prSet>
      <dgm:spPr/>
      <dgm:t>
        <a:bodyPr/>
        <a:lstStyle/>
        <a:p>
          <a:endParaRPr lang="es-MX"/>
        </a:p>
      </dgm:t>
    </dgm:pt>
    <dgm:pt modelId="{FE6B186C-4127-4AD4-8227-ED4505A48283}" type="pres">
      <dgm:prSet presAssocID="{46ED7E5A-77C0-42A2-93A5-0365C5ADF361}" presName="sibTrans" presStyleLbl="sibTrans1D1" presStyleIdx="2" presStyleCnt="4"/>
      <dgm:spPr/>
      <dgm:t>
        <a:bodyPr/>
        <a:lstStyle/>
        <a:p>
          <a:endParaRPr lang="es-MX"/>
        </a:p>
      </dgm:t>
    </dgm:pt>
    <dgm:pt modelId="{9469D220-6567-4029-B723-C4631C3C0D89}" type="pres">
      <dgm:prSet presAssocID="{46ED7E5A-77C0-42A2-93A5-0365C5ADF361}" presName="connectorText" presStyleLbl="sibTrans1D1" presStyleIdx="2" presStyleCnt="4"/>
      <dgm:spPr/>
      <dgm:t>
        <a:bodyPr/>
        <a:lstStyle/>
        <a:p>
          <a:endParaRPr lang="es-MX"/>
        </a:p>
      </dgm:t>
    </dgm:pt>
    <dgm:pt modelId="{9D26A99C-8DFD-4C72-B55C-B42E80DD3095}" type="pres">
      <dgm:prSet presAssocID="{933CC2C4-FBFA-4570-8AA3-07D4EB0B23B7}" presName="node" presStyleLbl="node1" presStyleIdx="3" presStyleCnt="5">
        <dgm:presLayoutVars>
          <dgm:bulletEnabled val="1"/>
        </dgm:presLayoutVars>
      </dgm:prSet>
      <dgm:spPr/>
      <dgm:t>
        <a:bodyPr/>
        <a:lstStyle/>
        <a:p>
          <a:endParaRPr lang="es-MX"/>
        </a:p>
      </dgm:t>
    </dgm:pt>
    <dgm:pt modelId="{66FBF099-9273-4846-B696-7C6DFECC28BE}" type="pres">
      <dgm:prSet presAssocID="{3AEAD627-03AD-4A99-B26A-FD96CF1A9B17}" presName="sibTrans" presStyleLbl="sibTrans1D1" presStyleIdx="3" presStyleCnt="4"/>
      <dgm:spPr/>
      <dgm:t>
        <a:bodyPr/>
        <a:lstStyle/>
        <a:p>
          <a:endParaRPr lang="es-MX"/>
        </a:p>
      </dgm:t>
    </dgm:pt>
    <dgm:pt modelId="{0A6E5D43-A4AF-4695-A61D-3201860E5785}" type="pres">
      <dgm:prSet presAssocID="{3AEAD627-03AD-4A99-B26A-FD96CF1A9B17}" presName="connectorText" presStyleLbl="sibTrans1D1" presStyleIdx="3" presStyleCnt="4"/>
      <dgm:spPr/>
      <dgm:t>
        <a:bodyPr/>
        <a:lstStyle/>
        <a:p>
          <a:endParaRPr lang="es-MX"/>
        </a:p>
      </dgm:t>
    </dgm:pt>
    <dgm:pt modelId="{B2A44DC5-9288-4AD2-AED1-5BA0D1238CB0}" type="pres">
      <dgm:prSet presAssocID="{D7BAF96B-F673-4111-ACF6-5872B8FFD5D0}" presName="node" presStyleLbl="node1" presStyleIdx="4" presStyleCnt="5" custScaleX="208092" custScaleY="151932">
        <dgm:presLayoutVars>
          <dgm:bulletEnabled val="1"/>
        </dgm:presLayoutVars>
      </dgm:prSet>
      <dgm:spPr/>
      <dgm:t>
        <a:bodyPr/>
        <a:lstStyle/>
        <a:p>
          <a:endParaRPr lang="es-MX"/>
        </a:p>
      </dgm:t>
    </dgm:pt>
  </dgm:ptLst>
  <dgm:cxnLst>
    <dgm:cxn modelId="{F3A5E79C-74FD-4541-A7FB-AE82F6B80868}" type="presOf" srcId="{D7BAF96B-F673-4111-ACF6-5872B8FFD5D0}" destId="{B2A44DC5-9288-4AD2-AED1-5BA0D1238CB0}" srcOrd="0" destOrd="0" presId="urn:microsoft.com/office/officeart/2005/8/layout/bProcess3"/>
    <dgm:cxn modelId="{846BC579-EAE3-431E-A1BD-FE8D28A67D2B}" type="presOf" srcId="{C688B993-5706-4ABE-A88B-A57C876EA99C}" destId="{D01D1894-6AF7-4A6A-B62D-6FE1522CF491}" srcOrd="0" destOrd="0" presId="urn:microsoft.com/office/officeart/2005/8/layout/bProcess3"/>
    <dgm:cxn modelId="{81EDB0B6-C384-4364-8E3D-BF0E9479F159}" type="presOf" srcId="{46ED7E5A-77C0-42A2-93A5-0365C5ADF361}" destId="{9469D220-6567-4029-B723-C4631C3C0D89}" srcOrd="1" destOrd="0" presId="urn:microsoft.com/office/officeart/2005/8/layout/bProcess3"/>
    <dgm:cxn modelId="{084C03FB-6417-413F-95FC-6CF902D74B3C}" type="presOf" srcId="{3AEAD627-03AD-4A99-B26A-FD96CF1A9B17}" destId="{66FBF099-9273-4846-B696-7C6DFECC28BE}" srcOrd="0" destOrd="0" presId="urn:microsoft.com/office/officeart/2005/8/layout/bProcess3"/>
    <dgm:cxn modelId="{D409FBF0-A7CB-44F1-B31A-445063696F94}" type="presOf" srcId="{60CA39A9-4F5E-4631-A134-BCE050A378C4}" destId="{C5F0F285-80AE-4F9E-B063-368A8E2AF5B2}" srcOrd="1" destOrd="0" presId="urn:microsoft.com/office/officeart/2005/8/layout/bProcess3"/>
    <dgm:cxn modelId="{DE87F872-4A79-4449-8D15-72FA18E2D6A4}" type="presOf" srcId="{60CA39A9-4F5E-4631-A134-BCE050A378C4}" destId="{7A65B3EC-704A-472F-8865-FB8C62304CC8}" srcOrd="0" destOrd="0" presId="urn:microsoft.com/office/officeart/2005/8/layout/bProcess3"/>
    <dgm:cxn modelId="{3EC28D6A-5618-42EC-99DE-AD3387A91945}" type="presOf" srcId="{46ED7E5A-77C0-42A2-93A5-0365C5ADF361}" destId="{FE6B186C-4127-4AD4-8227-ED4505A48283}" srcOrd="0" destOrd="0" presId="urn:microsoft.com/office/officeart/2005/8/layout/bProcess3"/>
    <dgm:cxn modelId="{40D838D2-6CFC-448A-BACC-F02DF8CE3A2C}" srcId="{FE759218-933A-4C94-9095-2C28BED9AB5D}" destId="{933CC2C4-FBFA-4570-8AA3-07D4EB0B23B7}" srcOrd="3" destOrd="0" parTransId="{243044FB-38A2-4C3B-BBB2-F2949E520C00}" sibTransId="{3AEAD627-03AD-4A99-B26A-FD96CF1A9B17}"/>
    <dgm:cxn modelId="{CD6FE95C-7C91-4E42-8933-7E84604C6ED0}" srcId="{FE759218-933A-4C94-9095-2C28BED9AB5D}" destId="{4ED5DCA9-1A2F-4FC1-B8BE-DF72AEAFA1D8}" srcOrd="0" destOrd="0" parTransId="{FFAD01CF-EC98-4008-B589-CE7DC43C97C1}" sibTransId="{C688B993-5706-4ABE-A88B-A57C876EA99C}"/>
    <dgm:cxn modelId="{8EE5AF77-5362-4EC3-A266-1EF755F663F7}" srcId="{FE759218-933A-4C94-9095-2C28BED9AB5D}" destId="{D7BAF96B-F673-4111-ACF6-5872B8FFD5D0}" srcOrd="4" destOrd="0" parTransId="{8EB0E809-8089-4741-9C74-20220D3E8B0A}" sibTransId="{3D54924E-45E4-44BE-9F33-E8798DA37C97}"/>
    <dgm:cxn modelId="{440DB919-BB59-49FA-B5B0-141281B9A742}" srcId="{FE759218-933A-4C94-9095-2C28BED9AB5D}" destId="{0AEF8D6D-8668-41C1-88C5-3DE07410DF4C}" srcOrd="2" destOrd="0" parTransId="{3B78B6EC-C731-4565-BF14-5BE1C401CDC5}" sibTransId="{46ED7E5A-77C0-42A2-93A5-0365C5ADF361}"/>
    <dgm:cxn modelId="{0F51BE74-D282-460E-BA64-A6BA8473B224}" type="presOf" srcId="{4ED5DCA9-1A2F-4FC1-B8BE-DF72AEAFA1D8}" destId="{A1B928BC-F94E-432F-A357-A035B9C3A350}" srcOrd="0" destOrd="0" presId="urn:microsoft.com/office/officeart/2005/8/layout/bProcess3"/>
    <dgm:cxn modelId="{0F0CA85B-A8EC-44E9-A974-0071CF6E64AD}" type="presOf" srcId="{3AEAD627-03AD-4A99-B26A-FD96CF1A9B17}" destId="{0A6E5D43-A4AF-4695-A61D-3201860E5785}" srcOrd="1" destOrd="0" presId="urn:microsoft.com/office/officeart/2005/8/layout/bProcess3"/>
    <dgm:cxn modelId="{63D95D8B-E4FB-4E95-BFD7-8ED4FC6E7FC8}" type="presOf" srcId="{0AEF8D6D-8668-41C1-88C5-3DE07410DF4C}" destId="{FE6B73DE-0D3D-4939-868A-B1B69D3DD790}" srcOrd="0" destOrd="0" presId="urn:microsoft.com/office/officeart/2005/8/layout/bProcess3"/>
    <dgm:cxn modelId="{9F09874A-C418-41F1-9E82-F485CC5285EC}" type="presOf" srcId="{715C868B-8C61-484E-B0B3-F8814786E5B6}" destId="{AD480259-8B07-4CBA-AF6A-21551E6AB7AF}" srcOrd="0" destOrd="0" presId="urn:microsoft.com/office/officeart/2005/8/layout/bProcess3"/>
    <dgm:cxn modelId="{4900E4A8-C6DE-4922-94CC-73C3A1B2FBEF}" type="presOf" srcId="{FE759218-933A-4C94-9095-2C28BED9AB5D}" destId="{382A3D99-7EB0-40EE-8DF5-EBBFA7AC753A}" srcOrd="0" destOrd="0" presId="urn:microsoft.com/office/officeart/2005/8/layout/bProcess3"/>
    <dgm:cxn modelId="{0CE48427-268C-4A38-A432-1545C6F22C8A}" type="presOf" srcId="{C688B993-5706-4ABE-A88B-A57C876EA99C}" destId="{6B9408C3-C0E2-42B7-9BF8-D0EA176023E6}" srcOrd="1" destOrd="0" presId="urn:microsoft.com/office/officeart/2005/8/layout/bProcess3"/>
    <dgm:cxn modelId="{6ACEF376-4275-4B3D-8CF3-EC4977598D9D}" type="presOf" srcId="{933CC2C4-FBFA-4570-8AA3-07D4EB0B23B7}" destId="{9D26A99C-8DFD-4C72-B55C-B42E80DD3095}" srcOrd="0" destOrd="0" presId="urn:microsoft.com/office/officeart/2005/8/layout/bProcess3"/>
    <dgm:cxn modelId="{2B19181F-15DD-4DB9-BC22-E0A38A226712}" srcId="{FE759218-933A-4C94-9095-2C28BED9AB5D}" destId="{715C868B-8C61-484E-B0B3-F8814786E5B6}" srcOrd="1" destOrd="0" parTransId="{B7CBEDC0-6B28-4B6D-BC87-30D2CF3612DE}" sibTransId="{60CA39A9-4F5E-4631-A134-BCE050A378C4}"/>
    <dgm:cxn modelId="{938F246E-3BDA-44BE-B222-BBB674EE80E0}" type="presParOf" srcId="{382A3D99-7EB0-40EE-8DF5-EBBFA7AC753A}" destId="{A1B928BC-F94E-432F-A357-A035B9C3A350}" srcOrd="0" destOrd="0" presId="urn:microsoft.com/office/officeart/2005/8/layout/bProcess3"/>
    <dgm:cxn modelId="{D6055786-7EAF-46FA-9AAC-B5E46E93B3A3}" type="presParOf" srcId="{382A3D99-7EB0-40EE-8DF5-EBBFA7AC753A}" destId="{D01D1894-6AF7-4A6A-B62D-6FE1522CF491}" srcOrd="1" destOrd="0" presId="urn:microsoft.com/office/officeart/2005/8/layout/bProcess3"/>
    <dgm:cxn modelId="{2AA95240-A58B-4018-983D-1F2F01FAA703}" type="presParOf" srcId="{D01D1894-6AF7-4A6A-B62D-6FE1522CF491}" destId="{6B9408C3-C0E2-42B7-9BF8-D0EA176023E6}" srcOrd="0" destOrd="0" presId="urn:microsoft.com/office/officeart/2005/8/layout/bProcess3"/>
    <dgm:cxn modelId="{DB95D038-A9C3-4480-8D55-D448A92F0A10}" type="presParOf" srcId="{382A3D99-7EB0-40EE-8DF5-EBBFA7AC753A}" destId="{AD480259-8B07-4CBA-AF6A-21551E6AB7AF}" srcOrd="2" destOrd="0" presId="urn:microsoft.com/office/officeart/2005/8/layout/bProcess3"/>
    <dgm:cxn modelId="{99D9C238-A07C-487C-97F3-386FF3093C81}" type="presParOf" srcId="{382A3D99-7EB0-40EE-8DF5-EBBFA7AC753A}" destId="{7A65B3EC-704A-472F-8865-FB8C62304CC8}" srcOrd="3" destOrd="0" presId="urn:microsoft.com/office/officeart/2005/8/layout/bProcess3"/>
    <dgm:cxn modelId="{85175196-3E36-45F0-BC00-D72999DE45F9}" type="presParOf" srcId="{7A65B3EC-704A-472F-8865-FB8C62304CC8}" destId="{C5F0F285-80AE-4F9E-B063-368A8E2AF5B2}" srcOrd="0" destOrd="0" presId="urn:microsoft.com/office/officeart/2005/8/layout/bProcess3"/>
    <dgm:cxn modelId="{929C3AA5-8D91-4E1A-BB61-D70F73FBEFFC}" type="presParOf" srcId="{382A3D99-7EB0-40EE-8DF5-EBBFA7AC753A}" destId="{FE6B73DE-0D3D-4939-868A-B1B69D3DD790}" srcOrd="4" destOrd="0" presId="urn:microsoft.com/office/officeart/2005/8/layout/bProcess3"/>
    <dgm:cxn modelId="{34193B9F-512F-4D01-9DFD-34026763E3A6}" type="presParOf" srcId="{382A3D99-7EB0-40EE-8DF5-EBBFA7AC753A}" destId="{FE6B186C-4127-4AD4-8227-ED4505A48283}" srcOrd="5" destOrd="0" presId="urn:microsoft.com/office/officeart/2005/8/layout/bProcess3"/>
    <dgm:cxn modelId="{79371272-E2B8-4F0E-A96C-527357662286}" type="presParOf" srcId="{FE6B186C-4127-4AD4-8227-ED4505A48283}" destId="{9469D220-6567-4029-B723-C4631C3C0D89}" srcOrd="0" destOrd="0" presId="urn:microsoft.com/office/officeart/2005/8/layout/bProcess3"/>
    <dgm:cxn modelId="{9A154EED-CFDA-4164-B8E1-290F9E9FCAFE}" type="presParOf" srcId="{382A3D99-7EB0-40EE-8DF5-EBBFA7AC753A}" destId="{9D26A99C-8DFD-4C72-B55C-B42E80DD3095}" srcOrd="6" destOrd="0" presId="urn:microsoft.com/office/officeart/2005/8/layout/bProcess3"/>
    <dgm:cxn modelId="{D7D2767C-01FC-47B5-8A23-9536FA7B314D}" type="presParOf" srcId="{382A3D99-7EB0-40EE-8DF5-EBBFA7AC753A}" destId="{66FBF099-9273-4846-B696-7C6DFECC28BE}" srcOrd="7" destOrd="0" presId="urn:microsoft.com/office/officeart/2005/8/layout/bProcess3"/>
    <dgm:cxn modelId="{566205BB-7817-4D33-9D21-3F23A3F6FA35}" type="presParOf" srcId="{66FBF099-9273-4846-B696-7C6DFECC28BE}" destId="{0A6E5D43-A4AF-4695-A61D-3201860E5785}" srcOrd="0" destOrd="0" presId="urn:microsoft.com/office/officeart/2005/8/layout/bProcess3"/>
    <dgm:cxn modelId="{F1C980E1-E630-4683-87EE-943F623F53F1}" type="presParOf" srcId="{382A3D99-7EB0-40EE-8DF5-EBBFA7AC753A}" destId="{B2A44DC5-9288-4AD2-AED1-5BA0D1238CB0}"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E759218-933A-4C94-9095-2C28BED9AB5D}" type="doc">
      <dgm:prSet loTypeId="urn:microsoft.com/office/officeart/2005/8/layout/bProcess3" loCatId="process" qsTypeId="urn:microsoft.com/office/officeart/2005/8/quickstyle/simple2" qsCatId="simple" csTypeId="urn:microsoft.com/office/officeart/2005/8/colors/colorful5" csCatId="colorful" phldr="1"/>
      <dgm:spPr/>
      <dgm:t>
        <a:bodyPr/>
        <a:lstStyle/>
        <a:p>
          <a:endParaRPr lang="es-MX"/>
        </a:p>
      </dgm:t>
    </dgm:pt>
    <dgm:pt modelId="{4ED5DCA9-1A2F-4FC1-B8BE-DF72AEAFA1D8}">
      <dgm:prSet phldrT="[Texto]"/>
      <dgm:spPr>
        <a:solidFill>
          <a:schemeClr val="accent4">
            <a:lumMod val="40000"/>
            <a:lumOff val="60000"/>
          </a:schemeClr>
        </a:solidFill>
      </dgm:spPr>
      <dgm:t>
        <a:bodyPr/>
        <a:lstStyle/>
        <a:p>
          <a:r>
            <a:rPr lang="es-ES" b="1" dirty="0" smtClean="0">
              <a:solidFill>
                <a:srgbClr val="C00000"/>
              </a:solidFill>
            </a:rPr>
            <a:t>Áreas  Potenciales </a:t>
          </a:r>
          <a:endParaRPr lang="es-MX" b="1" dirty="0">
            <a:solidFill>
              <a:srgbClr val="C00000"/>
            </a:solidFill>
          </a:endParaRPr>
        </a:p>
      </dgm:t>
    </dgm:pt>
    <dgm:pt modelId="{FFAD01CF-EC98-4008-B589-CE7DC43C97C1}" type="parTrans" cxnId="{CD6FE95C-7C91-4E42-8933-7E84604C6ED0}">
      <dgm:prSet/>
      <dgm:spPr/>
      <dgm:t>
        <a:bodyPr/>
        <a:lstStyle/>
        <a:p>
          <a:endParaRPr lang="es-MX"/>
        </a:p>
      </dgm:t>
    </dgm:pt>
    <dgm:pt modelId="{C688B993-5706-4ABE-A88B-A57C876EA99C}" type="sibTrans" cxnId="{CD6FE95C-7C91-4E42-8933-7E84604C6ED0}">
      <dgm:prSet>
        <dgm:style>
          <a:lnRef idx="3">
            <a:schemeClr val="accent1"/>
          </a:lnRef>
          <a:fillRef idx="0">
            <a:schemeClr val="accent1"/>
          </a:fillRef>
          <a:effectRef idx="2">
            <a:schemeClr val="accent1"/>
          </a:effectRef>
          <a:fontRef idx="minor">
            <a:schemeClr val="tx1"/>
          </a:fontRef>
        </dgm:style>
      </dgm:prSet>
      <dgm:spPr/>
      <dgm:t>
        <a:bodyPr/>
        <a:lstStyle/>
        <a:p>
          <a:endParaRPr lang="es-MX"/>
        </a:p>
      </dgm:t>
    </dgm:pt>
    <dgm:pt modelId="{0AEF8D6D-8668-41C1-88C5-3DE07410DF4C}">
      <dgm:prSet phldrT="[Texto]"/>
      <dgm:spPr/>
      <dgm:t>
        <a:bodyPr/>
        <a:lstStyle/>
        <a:p>
          <a:r>
            <a:rPr lang="es-MX" dirty="0" smtClean="0">
              <a:solidFill>
                <a:schemeClr val="tx1"/>
              </a:solidFill>
            </a:rPr>
            <a:t>Promoción Social</a:t>
          </a:r>
          <a:endParaRPr lang="es-MX" dirty="0">
            <a:solidFill>
              <a:schemeClr val="tx1"/>
            </a:solidFill>
          </a:endParaRPr>
        </a:p>
      </dgm:t>
    </dgm:pt>
    <dgm:pt modelId="{3B78B6EC-C731-4565-BF14-5BE1C401CDC5}" type="parTrans" cxnId="{440DB919-BB59-49FA-B5B0-141281B9A742}">
      <dgm:prSet/>
      <dgm:spPr/>
      <dgm:t>
        <a:bodyPr/>
        <a:lstStyle/>
        <a:p>
          <a:endParaRPr lang="es-MX"/>
        </a:p>
      </dgm:t>
    </dgm:pt>
    <dgm:pt modelId="{46ED7E5A-77C0-42A2-93A5-0365C5ADF361}" type="sibTrans" cxnId="{440DB919-BB59-49FA-B5B0-141281B9A742}">
      <dgm:prSet>
        <dgm:style>
          <a:lnRef idx="3">
            <a:schemeClr val="accent3"/>
          </a:lnRef>
          <a:fillRef idx="0">
            <a:schemeClr val="accent3"/>
          </a:fillRef>
          <a:effectRef idx="2">
            <a:schemeClr val="accent3"/>
          </a:effectRef>
          <a:fontRef idx="minor">
            <a:schemeClr val="tx1"/>
          </a:fontRef>
        </dgm:style>
      </dgm:prSet>
      <dgm:spPr/>
      <dgm:t>
        <a:bodyPr/>
        <a:lstStyle/>
        <a:p>
          <a:endParaRPr lang="es-MX"/>
        </a:p>
      </dgm:t>
    </dgm:pt>
    <dgm:pt modelId="{933CC2C4-FBFA-4570-8AA3-07D4EB0B23B7}">
      <dgm:prSet phldrT="[Texto]"/>
      <dgm:spPr/>
      <dgm:t>
        <a:bodyPr/>
        <a:lstStyle/>
        <a:p>
          <a:r>
            <a:rPr lang="es-MX" dirty="0" smtClean="0">
              <a:solidFill>
                <a:schemeClr val="tx1"/>
              </a:solidFill>
            </a:rPr>
            <a:t>Impartición de Justicia</a:t>
          </a:r>
          <a:endParaRPr lang="es-MX" dirty="0">
            <a:solidFill>
              <a:schemeClr val="tx1"/>
            </a:solidFill>
          </a:endParaRPr>
        </a:p>
      </dgm:t>
    </dgm:pt>
    <dgm:pt modelId="{243044FB-38A2-4C3B-BBB2-F2949E520C00}" type="parTrans" cxnId="{40D838D2-6CFC-448A-BACC-F02DF8CE3A2C}">
      <dgm:prSet/>
      <dgm:spPr/>
      <dgm:t>
        <a:bodyPr/>
        <a:lstStyle/>
        <a:p>
          <a:endParaRPr lang="es-MX"/>
        </a:p>
      </dgm:t>
    </dgm:pt>
    <dgm:pt modelId="{3AEAD627-03AD-4A99-B26A-FD96CF1A9B17}" type="sibTrans" cxnId="{40D838D2-6CFC-448A-BACC-F02DF8CE3A2C}">
      <dgm:prSet>
        <dgm:style>
          <a:lnRef idx="3">
            <a:schemeClr val="accent6"/>
          </a:lnRef>
          <a:fillRef idx="0">
            <a:schemeClr val="accent6"/>
          </a:fillRef>
          <a:effectRef idx="2">
            <a:schemeClr val="accent6"/>
          </a:effectRef>
          <a:fontRef idx="minor">
            <a:schemeClr val="tx1"/>
          </a:fontRef>
        </dgm:style>
      </dgm:prSet>
      <dgm:spPr/>
      <dgm:t>
        <a:bodyPr/>
        <a:lstStyle/>
        <a:p>
          <a:endParaRPr lang="es-MX"/>
        </a:p>
      </dgm:t>
    </dgm:pt>
    <dgm:pt modelId="{D7BAF96B-F673-4111-ACF6-5872B8FFD5D0}">
      <dgm:prSet phldrT="[Texto]" custT="1"/>
      <dgm:spPr>
        <a:solidFill>
          <a:schemeClr val="accent2">
            <a:lumMod val="40000"/>
            <a:lumOff val="60000"/>
          </a:schemeClr>
        </a:solidFill>
      </dgm:spPr>
      <dgm:t>
        <a:bodyPr/>
        <a:lstStyle/>
        <a:p>
          <a:pPr algn="just"/>
          <a:r>
            <a:rPr lang="es-ES" sz="1600" dirty="0" smtClean="0">
              <a:solidFill>
                <a:prstClr val="black"/>
              </a:solidFill>
            </a:rPr>
            <a:t>Se aboca a problemas sociales que han estado latentes; sin embargo no se han abordado en toda su magnitud, lo que limita la trascendencia de la participación profesional. Debido  la contemporaneidad de la problemática, la metodología tradicional presente ajustes y adecuaciones  no bien se utilizan procedimientos novedosos poco difundidos y sistematizados, por lo que son prácticas poco identificadas y reconocidas por la población e incluso por el propio gremio.</a:t>
          </a:r>
          <a:endParaRPr lang="es-MX" sz="1600" dirty="0"/>
        </a:p>
      </dgm:t>
    </dgm:pt>
    <dgm:pt modelId="{8EB0E809-8089-4741-9C74-20220D3E8B0A}" type="parTrans" cxnId="{8EE5AF77-5362-4EC3-A266-1EF755F663F7}">
      <dgm:prSet/>
      <dgm:spPr/>
      <dgm:t>
        <a:bodyPr/>
        <a:lstStyle/>
        <a:p>
          <a:endParaRPr lang="es-MX"/>
        </a:p>
      </dgm:t>
    </dgm:pt>
    <dgm:pt modelId="{3D54924E-45E4-44BE-9F33-E8798DA37C97}" type="sibTrans" cxnId="{8EE5AF77-5362-4EC3-A266-1EF755F663F7}">
      <dgm:prSet>
        <dgm:style>
          <a:lnRef idx="3">
            <a:schemeClr val="accent6"/>
          </a:lnRef>
          <a:fillRef idx="0">
            <a:schemeClr val="accent6"/>
          </a:fillRef>
          <a:effectRef idx="2">
            <a:schemeClr val="accent6"/>
          </a:effectRef>
          <a:fontRef idx="minor">
            <a:schemeClr val="tx1"/>
          </a:fontRef>
        </dgm:style>
      </dgm:prSet>
      <dgm:spPr/>
      <dgm:t>
        <a:bodyPr/>
        <a:lstStyle/>
        <a:p>
          <a:endParaRPr lang="es-MX"/>
        </a:p>
      </dgm:t>
    </dgm:pt>
    <dgm:pt modelId="{715C868B-8C61-484E-B0B3-F8814786E5B6}">
      <dgm:prSet phldrT="[Texto]"/>
      <dgm:spPr>
        <a:solidFill>
          <a:schemeClr val="accent6">
            <a:lumMod val="60000"/>
            <a:lumOff val="40000"/>
          </a:schemeClr>
        </a:solidFill>
      </dgm:spPr>
      <dgm:t>
        <a:bodyPr/>
        <a:lstStyle/>
        <a:p>
          <a:r>
            <a:rPr lang="es-MX" dirty="0" smtClean="0">
              <a:solidFill>
                <a:schemeClr val="tx1"/>
              </a:solidFill>
            </a:rPr>
            <a:t>Empresarial</a:t>
          </a:r>
          <a:endParaRPr lang="es-MX" dirty="0">
            <a:solidFill>
              <a:schemeClr val="tx1"/>
            </a:solidFill>
          </a:endParaRPr>
        </a:p>
      </dgm:t>
    </dgm:pt>
    <dgm:pt modelId="{B7CBEDC0-6B28-4B6D-BC87-30D2CF3612DE}" type="parTrans" cxnId="{2B19181F-15DD-4DB9-BC22-E0A38A226712}">
      <dgm:prSet/>
      <dgm:spPr/>
      <dgm:t>
        <a:bodyPr/>
        <a:lstStyle/>
        <a:p>
          <a:endParaRPr lang="es-MX"/>
        </a:p>
      </dgm:t>
    </dgm:pt>
    <dgm:pt modelId="{60CA39A9-4F5E-4631-A134-BCE050A378C4}" type="sibTrans" cxnId="{2B19181F-15DD-4DB9-BC22-E0A38A226712}">
      <dgm:prSet>
        <dgm:style>
          <a:lnRef idx="3">
            <a:schemeClr val="accent4"/>
          </a:lnRef>
          <a:fillRef idx="0">
            <a:schemeClr val="accent4"/>
          </a:fillRef>
          <a:effectRef idx="2">
            <a:schemeClr val="accent4"/>
          </a:effectRef>
          <a:fontRef idx="minor">
            <a:schemeClr val="tx1"/>
          </a:fontRef>
        </dgm:style>
      </dgm:prSet>
      <dgm:spPr/>
      <dgm:t>
        <a:bodyPr/>
        <a:lstStyle/>
        <a:p>
          <a:endParaRPr lang="es-MX"/>
        </a:p>
      </dgm:t>
    </dgm:pt>
    <dgm:pt modelId="{382A3D99-7EB0-40EE-8DF5-EBBFA7AC753A}" type="pres">
      <dgm:prSet presAssocID="{FE759218-933A-4C94-9095-2C28BED9AB5D}" presName="Name0" presStyleCnt="0">
        <dgm:presLayoutVars>
          <dgm:dir/>
          <dgm:resizeHandles val="exact"/>
        </dgm:presLayoutVars>
      </dgm:prSet>
      <dgm:spPr/>
      <dgm:t>
        <a:bodyPr/>
        <a:lstStyle/>
        <a:p>
          <a:endParaRPr lang="es-MX"/>
        </a:p>
      </dgm:t>
    </dgm:pt>
    <dgm:pt modelId="{A1B928BC-F94E-432F-A357-A035B9C3A350}" type="pres">
      <dgm:prSet presAssocID="{4ED5DCA9-1A2F-4FC1-B8BE-DF72AEAFA1D8}" presName="node" presStyleLbl="node1" presStyleIdx="0" presStyleCnt="5">
        <dgm:presLayoutVars>
          <dgm:bulletEnabled val="1"/>
        </dgm:presLayoutVars>
      </dgm:prSet>
      <dgm:spPr/>
      <dgm:t>
        <a:bodyPr/>
        <a:lstStyle/>
        <a:p>
          <a:endParaRPr lang="es-MX"/>
        </a:p>
      </dgm:t>
    </dgm:pt>
    <dgm:pt modelId="{D01D1894-6AF7-4A6A-B62D-6FE1522CF491}" type="pres">
      <dgm:prSet presAssocID="{C688B993-5706-4ABE-A88B-A57C876EA99C}" presName="sibTrans" presStyleLbl="sibTrans1D1" presStyleIdx="0" presStyleCnt="4"/>
      <dgm:spPr/>
      <dgm:t>
        <a:bodyPr/>
        <a:lstStyle/>
        <a:p>
          <a:endParaRPr lang="es-MX"/>
        </a:p>
      </dgm:t>
    </dgm:pt>
    <dgm:pt modelId="{6B9408C3-C0E2-42B7-9BF8-D0EA176023E6}" type="pres">
      <dgm:prSet presAssocID="{C688B993-5706-4ABE-A88B-A57C876EA99C}" presName="connectorText" presStyleLbl="sibTrans1D1" presStyleIdx="0" presStyleCnt="4"/>
      <dgm:spPr/>
      <dgm:t>
        <a:bodyPr/>
        <a:lstStyle/>
        <a:p>
          <a:endParaRPr lang="es-MX"/>
        </a:p>
      </dgm:t>
    </dgm:pt>
    <dgm:pt modelId="{AD480259-8B07-4CBA-AF6A-21551E6AB7AF}" type="pres">
      <dgm:prSet presAssocID="{715C868B-8C61-484E-B0B3-F8814786E5B6}" presName="node" presStyleLbl="node1" presStyleIdx="1" presStyleCnt="5">
        <dgm:presLayoutVars>
          <dgm:bulletEnabled val="1"/>
        </dgm:presLayoutVars>
      </dgm:prSet>
      <dgm:spPr/>
      <dgm:t>
        <a:bodyPr/>
        <a:lstStyle/>
        <a:p>
          <a:endParaRPr lang="es-MX"/>
        </a:p>
      </dgm:t>
    </dgm:pt>
    <dgm:pt modelId="{7A65B3EC-704A-472F-8865-FB8C62304CC8}" type="pres">
      <dgm:prSet presAssocID="{60CA39A9-4F5E-4631-A134-BCE050A378C4}" presName="sibTrans" presStyleLbl="sibTrans1D1" presStyleIdx="1" presStyleCnt="4"/>
      <dgm:spPr/>
      <dgm:t>
        <a:bodyPr/>
        <a:lstStyle/>
        <a:p>
          <a:endParaRPr lang="es-MX"/>
        </a:p>
      </dgm:t>
    </dgm:pt>
    <dgm:pt modelId="{C5F0F285-80AE-4F9E-B063-368A8E2AF5B2}" type="pres">
      <dgm:prSet presAssocID="{60CA39A9-4F5E-4631-A134-BCE050A378C4}" presName="connectorText" presStyleLbl="sibTrans1D1" presStyleIdx="1" presStyleCnt="4"/>
      <dgm:spPr/>
      <dgm:t>
        <a:bodyPr/>
        <a:lstStyle/>
        <a:p>
          <a:endParaRPr lang="es-MX"/>
        </a:p>
      </dgm:t>
    </dgm:pt>
    <dgm:pt modelId="{FE6B73DE-0D3D-4939-868A-B1B69D3DD790}" type="pres">
      <dgm:prSet presAssocID="{0AEF8D6D-8668-41C1-88C5-3DE07410DF4C}" presName="node" presStyleLbl="node1" presStyleIdx="2" presStyleCnt="5">
        <dgm:presLayoutVars>
          <dgm:bulletEnabled val="1"/>
        </dgm:presLayoutVars>
      </dgm:prSet>
      <dgm:spPr/>
      <dgm:t>
        <a:bodyPr/>
        <a:lstStyle/>
        <a:p>
          <a:endParaRPr lang="es-MX"/>
        </a:p>
      </dgm:t>
    </dgm:pt>
    <dgm:pt modelId="{FE6B186C-4127-4AD4-8227-ED4505A48283}" type="pres">
      <dgm:prSet presAssocID="{46ED7E5A-77C0-42A2-93A5-0365C5ADF361}" presName="sibTrans" presStyleLbl="sibTrans1D1" presStyleIdx="2" presStyleCnt="4"/>
      <dgm:spPr/>
      <dgm:t>
        <a:bodyPr/>
        <a:lstStyle/>
        <a:p>
          <a:endParaRPr lang="es-MX"/>
        </a:p>
      </dgm:t>
    </dgm:pt>
    <dgm:pt modelId="{9469D220-6567-4029-B723-C4631C3C0D89}" type="pres">
      <dgm:prSet presAssocID="{46ED7E5A-77C0-42A2-93A5-0365C5ADF361}" presName="connectorText" presStyleLbl="sibTrans1D1" presStyleIdx="2" presStyleCnt="4"/>
      <dgm:spPr/>
      <dgm:t>
        <a:bodyPr/>
        <a:lstStyle/>
        <a:p>
          <a:endParaRPr lang="es-MX"/>
        </a:p>
      </dgm:t>
    </dgm:pt>
    <dgm:pt modelId="{9D26A99C-8DFD-4C72-B55C-B42E80DD3095}" type="pres">
      <dgm:prSet presAssocID="{933CC2C4-FBFA-4570-8AA3-07D4EB0B23B7}" presName="node" presStyleLbl="node1" presStyleIdx="3" presStyleCnt="5">
        <dgm:presLayoutVars>
          <dgm:bulletEnabled val="1"/>
        </dgm:presLayoutVars>
      </dgm:prSet>
      <dgm:spPr/>
      <dgm:t>
        <a:bodyPr/>
        <a:lstStyle/>
        <a:p>
          <a:endParaRPr lang="es-MX"/>
        </a:p>
      </dgm:t>
    </dgm:pt>
    <dgm:pt modelId="{66FBF099-9273-4846-B696-7C6DFECC28BE}" type="pres">
      <dgm:prSet presAssocID="{3AEAD627-03AD-4A99-B26A-FD96CF1A9B17}" presName="sibTrans" presStyleLbl="sibTrans1D1" presStyleIdx="3" presStyleCnt="4"/>
      <dgm:spPr/>
      <dgm:t>
        <a:bodyPr/>
        <a:lstStyle/>
        <a:p>
          <a:endParaRPr lang="es-MX"/>
        </a:p>
      </dgm:t>
    </dgm:pt>
    <dgm:pt modelId="{0A6E5D43-A4AF-4695-A61D-3201860E5785}" type="pres">
      <dgm:prSet presAssocID="{3AEAD627-03AD-4A99-B26A-FD96CF1A9B17}" presName="connectorText" presStyleLbl="sibTrans1D1" presStyleIdx="3" presStyleCnt="4"/>
      <dgm:spPr/>
      <dgm:t>
        <a:bodyPr/>
        <a:lstStyle/>
        <a:p>
          <a:endParaRPr lang="es-MX"/>
        </a:p>
      </dgm:t>
    </dgm:pt>
    <dgm:pt modelId="{B2A44DC5-9288-4AD2-AED1-5BA0D1238CB0}" type="pres">
      <dgm:prSet presAssocID="{D7BAF96B-F673-4111-ACF6-5872B8FFD5D0}" presName="node" presStyleLbl="node1" presStyleIdx="4" presStyleCnt="5" custScaleX="208092" custScaleY="198121" custLinFactNeighborX="5448" custLinFactNeighborY="4147">
        <dgm:presLayoutVars>
          <dgm:bulletEnabled val="1"/>
        </dgm:presLayoutVars>
      </dgm:prSet>
      <dgm:spPr/>
      <dgm:t>
        <a:bodyPr/>
        <a:lstStyle/>
        <a:p>
          <a:endParaRPr lang="es-MX"/>
        </a:p>
      </dgm:t>
    </dgm:pt>
  </dgm:ptLst>
  <dgm:cxnLst>
    <dgm:cxn modelId="{2F7C70F3-7340-41EA-8BA3-25294E16C1E7}" type="presOf" srcId="{46ED7E5A-77C0-42A2-93A5-0365C5ADF361}" destId="{9469D220-6567-4029-B723-C4631C3C0D89}" srcOrd="1" destOrd="0" presId="urn:microsoft.com/office/officeart/2005/8/layout/bProcess3"/>
    <dgm:cxn modelId="{F6309DA5-A670-4BF5-A3AA-8FA36D4C71B8}" type="presOf" srcId="{46ED7E5A-77C0-42A2-93A5-0365C5ADF361}" destId="{FE6B186C-4127-4AD4-8227-ED4505A48283}" srcOrd="0" destOrd="0" presId="urn:microsoft.com/office/officeart/2005/8/layout/bProcess3"/>
    <dgm:cxn modelId="{B7397393-393D-4AA7-A2CD-6C1241DD0A54}" type="presOf" srcId="{933CC2C4-FBFA-4570-8AA3-07D4EB0B23B7}" destId="{9D26A99C-8DFD-4C72-B55C-B42E80DD3095}" srcOrd="0" destOrd="0" presId="urn:microsoft.com/office/officeart/2005/8/layout/bProcess3"/>
    <dgm:cxn modelId="{9D347EF3-E007-4A62-A990-AC39AA0548B1}" type="presOf" srcId="{3AEAD627-03AD-4A99-B26A-FD96CF1A9B17}" destId="{0A6E5D43-A4AF-4695-A61D-3201860E5785}" srcOrd="1" destOrd="0" presId="urn:microsoft.com/office/officeart/2005/8/layout/bProcess3"/>
    <dgm:cxn modelId="{5BBB3FD4-0977-4919-8043-8D4845A7C84C}" type="presOf" srcId="{60CA39A9-4F5E-4631-A134-BCE050A378C4}" destId="{7A65B3EC-704A-472F-8865-FB8C62304CC8}" srcOrd="0" destOrd="0" presId="urn:microsoft.com/office/officeart/2005/8/layout/bProcess3"/>
    <dgm:cxn modelId="{40D838D2-6CFC-448A-BACC-F02DF8CE3A2C}" srcId="{FE759218-933A-4C94-9095-2C28BED9AB5D}" destId="{933CC2C4-FBFA-4570-8AA3-07D4EB0B23B7}" srcOrd="3" destOrd="0" parTransId="{243044FB-38A2-4C3B-BBB2-F2949E520C00}" sibTransId="{3AEAD627-03AD-4A99-B26A-FD96CF1A9B17}"/>
    <dgm:cxn modelId="{CD6FE95C-7C91-4E42-8933-7E84604C6ED0}" srcId="{FE759218-933A-4C94-9095-2C28BED9AB5D}" destId="{4ED5DCA9-1A2F-4FC1-B8BE-DF72AEAFA1D8}" srcOrd="0" destOrd="0" parTransId="{FFAD01CF-EC98-4008-B589-CE7DC43C97C1}" sibTransId="{C688B993-5706-4ABE-A88B-A57C876EA99C}"/>
    <dgm:cxn modelId="{8EE5AF77-5362-4EC3-A266-1EF755F663F7}" srcId="{FE759218-933A-4C94-9095-2C28BED9AB5D}" destId="{D7BAF96B-F673-4111-ACF6-5872B8FFD5D0}" srcOrd="4" destOrd="0" parTransId="{8EB0E809-8089-4741-9C74-20220D3E8B0A}" sibTransId="{3D54924E-45E4-44BE-9F33-E8798DA37C97}"/>
    <dgm:cxn modelId="{440DB919-BB59-49FA-B5B0-141281B9A742}" srcId="{FE759218-933A-4C94-9095-2C28BED9AB5D}" destId="{0AEF8D6D-8668-41C1-88C5-3DE07410DF4C}" srcOrd="2" destOrd="0" parTransId="{3B78B6EC-C731-4565-BF14-5BE1C401CDC5}" sibTransId="{46ED7E5A-77C0-42A2-93A5-0365C5ADF361}"/>
    <dgm:cxn modelId="{3BC90BE5-ABC1-48EB-B2BA-C18257096E5C}" type="presOf" srcId="{C688B993-5706-4ABE-A88B-A57C876EA99C}" destId="{6B9408C3-C0E2-42B7-9BF8-D0EA176023E6}" srcOrd="1" destOrd="0" presId="urn:microsoft.com/office/officeart/2005/8/layout/bProcess3"/>
    <dgm:cxn modelId="{5009EC43-0FAE-48C0-AD0E-E581BBBAA678}" type="presOf" srcId="{D7BAF96B-F673-4111-ACF6-5872B8FFD5D0}" destId="{B2A44DC5-9288-4AD2-AED1-5BA0D1238CB0}" srcOrd="0" destOrd="0" presId="urn:microsoft.com/office/officeart/2005/8/layout/bProcess3"/>
    <dgm:cxn modelId="{83CAEE34-B0F8-4AAA-83E4-1EFCB358FB45}" type="presOf" srcId="{60CA39A9-4F5E-4631-A134-BCE050A378C4}" destId="{C5F0F285-80AE-4F9E-B063-368A8E2AF5B2}" srcOrd="1" destOrd="0" presId="urn:microsoft.com/office/officeart/2005/8/layout/bProcess3"/>
    <dgm:cxn modelId="{848CD0CE-555C-4BA5-A575-67BA6379C627}" type="presOf" srcId="{FE759218-933A-4C94-9095-2C28BED9AB5D}" destId="{382A3D99-7EB0-40EE-8DF5-EBBFA7AC753A}" srcOrd="0" destOrd="0" presId="urn:microsoft.com/office/officeart/2005/8/layout/bProcess3"/>
    <dgm:cxn modelId="{24C3619F-49CA-4946-855F-9C9D13B1463F}" type="presOf" srcId="{0AEF8D6D-8668-41C1-88C5-3DE07410DF4C}" destId="{FE6B73DE-0D3D-4939-868A-B1B69D3DD790}" srcOrd="0" destOrd="0" presId="urn:microsoft.com/office/officeart/2005/8/layout/bProcess3"/>
    <dgm:cxn modelId="{F390B020-1853-44FC-BF19-8B46F006FADE}" type="presOf" srcId="{C688B993-5706-4ABE-A88B-A57C876EA99C}" destId="{D01D1894-6AF7-4A6A-B62D-6FE1522CF491}" srcOrd="0" destOrd="0" presId="urn:microsoft.com/office/officeart/2005/8/layout/bProcess3"/>
    <dgm:cxn modelId="{05BCD200-43B5-441C-B21E-17B4B406955F}" type="presOf" srcId="{715C868B-8C61-484E-B0B3-F8814786E5B6}" destId="{AD480259-8B07-4CBA-AF6A-21551E6AB7AF}" srcOrd="0" destOrd="0" presId="urn:microsoft.com/office/officeart/2005/8/layout/bProcess3"/>
    <dgm:cxn modelId="{C24D691F-DFD8-45A0-8CA8-2198239C3E0B}" type="presOf" srcId="{4ED5DCA9-1A2F-4FC1-B8BE-DF72AEAFA1D8}" destId="{A1B928BC-F94E-432F-A357-A035B9C3A350}" srcOrd="0" destOrd="0" presId="urn:microsoft.com/office/officeart/2005/8/layout/bProcess3"/>
    <dgm:cxn modelId="{2B19181F-15DD-4DB9-BC22-E0A38A226712}" srcId="{FE759218-933A-4C94-9095-2C28BED9AB5D}" destId="{715C868B-8C61-484E-B0B3-F8814786E5B6}" srcOrd="1" destOrd="0" parTransId="{B7CBEDC0-6B28-4B6D-BC87-30D2CF3612DE}" sibTransId="{60CA39A9-4F5E-4631-A134-BCE050A378C4}"/>
    <dgm:cxn modelId="{DC47BDDB-BDB7-4C77-BE00-6E45961889A6}" type="presOf" srcId="{3AEAD627-03AD-4A99-B26A-FD96CF1A9B17}" destId="{66FBF099-9273-4846-B696-7C6DFECC28BE}" srcOrd="0" destOrd="0" presId="urn:microsoft.com/office/officeart/2005/8/layout/bProcess3"/>
    <dgm:cxn modelId="{5EC833D5-9B74-46D0-90E8-AF69BDBE52CF}" type="presParOf" srcId="{382A3D99-7EB0-40EE-8DF5-EBBFA7AC753A}" destId="{A1B928BC-F94E-432F-A357-A035B9C3A350}" srcOrd="0" destOrd="0" presId="urn:microsoft.com/office/officeart/2005/8/layout/bProcess3"/>
    <dgm:cxn modelId="{AE57CCB2-ECB5-4EFC-B2C8-A47479E9BEBA}" type="presParOf" srcId="{382A3D99-7EB0-40EE-8DF5-EBBFA7AC753A}" destId="{D01D1894-6AF7-4A6A-B62D-6FE1522CF491}" srcOrd="1" destOrd="0" presId="urn:microsoft.com/office/officeart/2005/8/layout/bProcess3"/>
    <dgm:cxn modelId="{9CF949D6-13DC-4BA0-A233-DC9EC05B1A6B}" type="presParOf" srcId="{D01D1894-6AF7-4A6A-B62D-6FE1522CF491}" destId="{6B9408C3-C0E2-42B7-9BF8-D0EA176023E6}" srcOrd="0" destOrd="0" presId="urn:microsoft.com/office/officeart/2005/8/layout/bProcess3"/>
    <dgm:cxn modelId="{26D8DC09-A51A-44B9-BC4C-9CBFE91CECA7}" type="presParOf" srcId="{382A3D99-7EB0-40EE-8DF5-EBBFA7AC753A}" destId="{AD480259-8B07-4CBA-AF6A-21551E6AB7AF}" srcOrd="2" destOrd="0" presId="urn:microsoft.com/office/officeart/2005/8/layout/bProcess3"/>
    <dgm:cxn modelId="{64D769CD-6396-4A05-8BCB-DD8AD9097DCA}" type="presParOf" srcId="{382A3D99-7EB0-40EE-8DF5-EBBFA7AC753A}" destId="{7A65B3EC-704A-472F-8865-FB8C62304CC8}" srcOrd="3" destOrd="0" presId="urn:microsoft.com/office/officeart/2005/8/layout/bProcess3"/>
    <dgm:cxn modelId="{A89B2672-BD39-44FC-AF44-7A3C11879412}" type="presParOf" srcId="{7A65B3EC-704A-472F-8865-FB8C62304CC8}" destId="{C5F0F285-80AE-4F9E-B063-368A8E2AF5B2}" srcOrd="0" destOrd="0" presId="urn:microsoft.com/office/officeart/2005/8/layout/bProcess3"/>
    <dgm:cxn modelId="{4CF0FE5E-CD1A-4D7C-9FE0-7CEB10A3C7BA}" type="presParOf" srcId="{382A3D99-7EB0-40EE-8DF5-EBBFA7AC753A}" destId="{FE6B73DE-0D3D-4939-868A-B1B69D3DD790}" srcOrd="4" destOrd="0" presId="urn:microsoft.com/office/officeart/2005/8/layout/bProcess3"/>
    <dgm:cxn modelId="{31F52395-A523-44A2-BB8F-C83A5138DC56}" type="presParOf" srcId="{382A3D99-7EB0-40EE-8DF5-EBBFA7AC753A}" destId="{FE6B186C-4127-4AD4-8227-ED4505A48283}" srcOrd="5" destOrd="0" presId="urn:microsoft.com/office/officeart/2005/8/layout/bProcess3"/>
    <dgm:cxn modelId="{6826BA87-18E9-43BE-8A57-F2B72CCCE239}" type="presParOf" srcId="{FE6B186C-4127-4AD4-8227-ED4505A48283}" destId="{9469D220-6567-4029-B723-C4631C3C0D89}" srcOrd="0" destOrd="0" presId="urn:microsoft.com/office/officeart/2005/8/layout/bProcess3"/>
    <dgm:cxn modelId="{A1773919-8EA9-42CC-B67A-B256345AF186}" type="presParOf" srcId="{382A3D99-7EB0-40EE-8DF5-EBBFA7AC753A}" destId="{9D26A99C-8DFD-4C72-B55C-B42E80DD3095}" srcOrd="6" destOrd="0" presId="urn:microsoft.com/office/officeart/2005/8/layout/bProcess3"/>
    <dgm:cxn modelId="{E451FD14-1D15-4F28-85DC-845B2103100F}" type="presParOf" srcId="{382A3D99-7EB0-40EE-8DF5-EBBFA7AC753A}" destId="{66FBF099-9273-4846-B696-7C6DFECC28BE}" srcOrd="7" destOrd="0" presId="urn:microsoft.com/office/officeart/2005/8/layout/bProcess3"/>
    <dgm:cxn modelId="{579A39D6-E209-4267-97C5-CF3FCB428FF0}" type="presParOf" srcId="{66FBF099-9273-4846-B696-7C6DFECC28BE}" destId="{0A6E5D43-A4AF-4695-A61D-3201860E5785}" srcOrd="0" destOrd="0" presId="urn:microsoft.com/office/officeart/2005/8/layout/bProcess3"/>
    <dgm:cxn modelId="{DB5C2B4F-8D5C-487B-8422-30320B9942C4}" type="presParOf" srcId="{382A3D99-7EB0-40EE-8DF5-EBBFA7AC753A}" destId="{B2A44DC5-9288-4AD2-AED1-5BA0D1238CB0}" srcOrd="8"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E759218-933A-4C94-9095-2C28BED9AB5D}" type="doc">
      <dgm:prSet loTypeId="urn:microsoft.com/office/officeart/2005/8/layout/bProcess3" loCatId="process" qsTypeId="urn:microsoft.com/office/officeart/2005/8/quickstyle/simple2" qsCatId="simple" csTypeId="urn:microsoft.com/office/officeart/2005/8/colors/colorful5" csCatId="colorful" phldr="1"/>
      <dgm:spPr/>
      <dgm:t>
        <a:bodyPr/>
        <a:lstStyle/>
        <a:p>
          <a:endParaRPr lang="es-MX"/>
        </a:p>
      </dgm:t>
    </dgm:pt>
    <dgm:pt modelId="{4ED5DCA9-1A2F-4FC1-B8BE-DF72AEAFA1D8}">
      <dgm:prSet phldrT="[Texto]"/>
      <dgm:spPr>
        <a:solidFill>
          <a:schemeClr val="accent2">
            <a:lumMod val="40000"/>
            <a:lumOff val="60000"/>
          </a:schemeClr>
        </a:solidFill>
      </dgm:spPr>
      <dgm:t>
        <a:bodyPr/>
        <a:lstStyle/>
        <a:p>
          <a:r>
            <a:rPr lang="es-ES" b="1" dirty="0" smtClean="0">
              <a:solidFill>
                <a:srgbClr val="C00000"/>
              </a:solidFill>
            </a:rPr>
            <a:t>Áreas  Emergentes</a:t>
          </a:r>
          <a:endParaRPr lang="es-MX" b="1" dirty="0">
            <a:solidFill>
              <a:srgbClr val="C00000"/>
            </a:solidFill>
          </a:endParaRPr>
        </a:p>
      </dgm:t>
    </dgm:pt>
    <dgm:pt modelId="{FFAD01CF-EC98-4008-B589-CE7DC43C97C1}" type="parTrans" cxnId="{CD6FE95C-7C91-4E42-8933-7E84604C6ED0}">
      <dgm:prSet/>
      <dgm:spPr/>
      <dgm:t>
        <a:bodyPr/>
        <a:lstStyle/>
        <a:p>
          <a:endParaRPr lang="es-MX"/>
        </a:p>
      </dgm:t>
    </dgm:pt>
    <dgm:pt modelId="{C688B993-5706-4ABE-A88B-A57C876EA99C}" type="sibTrans" cxnId="{CD6FE95C-7C91-4E42-8933-7E84604C6ED0}">
      <dgm:prSet>
        <dgm:style>
          <a:lnRef idx="3">
            <a:schemeClr val="accent1"/>
          </a:lnRef>
          <a:fillRef idx="0">
            <a:schemeClr val="accent1"/>
          </a:fillRef>
          <a:effectRef idx="2">
            <a:schemeClr val="accent1"/>
          </a:effectRef>
          <a:fontRef idx="minor">
            <a:schemeClr val="tx1"/>
          </a:fontRef>
        </dgm:style>
      </dgm:prSet>
      <dgm:spPr/>
      <dgm:t>
        <a:bodyPr/>
        <a:lstStyle/>
        <a:p>
          <a:endParaRPr lang="es-MX"/>
        </a:p>
      </dgm:t>
    </dgm:pt>
    <dgm:pt modelId="{0AEF8D6D-8668-41C1-88C5-3DE07410DF4C}">
      <dgm:prSet phldrT="[Texto]"/>
      <dgm:spPr/>
      <dgm:t>
        <a:bodyPr/>
        <a:lstStyle/>
        <a:p>
          <a:r>
            <a:rPr lang="es-MX" dirty="0" smtClean="0">
              <a:solidFill>
                <a:schemeClr val="tx1"/>
              </a:solidFill>
            </a:rPr>
            <a:t>Situación de Riesgo y/o Desastres</a:t>
          </a:r>
          <a:endParaRPr lang="es-MX" dirty="0">
            <a:solidFill>
              <a:schemeClr val="tx1"/>
            </a:solidFill>
          </a:endParaRPr>
        </a:p>
      </dgm:t>
    </dgm:pt>
    <dgm:pt modelId="{3B78B6EC-C731-4565-BF14-5BE1C401CDC5}" type="parTrans" cxnId="{440DB919-BB59-49FA-B5B0-141281B9A742}">
      <dgm:prSet/>
      <dgm:spPr/>
      <dgm:t>
        <a:bodyPr/>
        <a:lstStyle/>
        <a:p>
          <a:endParaRPr lang="es-MX"/>
        </a:p>
      </dgm:t>
    </dgm:pt>
    <dgm:pt modelId="{46ED7E5A-77C0-42A2-93A5-0365C5ADF361}" type="sibTrans" cxnId="{440DB919-BB59-49FA-B5B0-141281B9A742}">
      <dgm:prSet>
        <dgm:style>
          <a:lnRef idx="3">
            <a:schemeClr val="accent3"/>
          </a:lnRef>
          <a:fillRef idx="0">
            <a:schemeClr val="accent3"/>
          </a:fillRef>
          <a:effectRef idx="2">
            <a:schemeClr val="accent3"/>
          </a:effectRef>
          <a:fontRef idx="minor">
            <a:schemeClr val="tx1"/>
          </a:fontRef>
        </dgm:style>
      </dgm:prSet>
      <dgm:spPr/>
      <dgm:t>
        <a:bodyPr/>
        <a:lstStyle/>
        <a:p>
          <a:endParaRPr lang="es-MX"/>
        </a:p>
      </dgm:t>
    </dgm:pt>
    <dgm:pt modelId="{D7BAF96B-F673-4111-ACF6-5872B8FFD5D0}">
      <dgm:prSet phldrT="[Texto]" custT="1"/>
      <dgm:spPr>
        <a:solidFill>
          <a:schemeClr val="accent5">
            <a:lumMod val="20000"/>
            <a:lumOff val="80000"/>
          </a:schemeClr>
        </a:solidFill>
      </dgm:spPr>
      <dgm:t>
        <a:bodyPr/>
        <a:lstStyle/>
        <a:p>
          <a:pPr algn="just"/>
          <a:r>
            <a:rPr lang="es-ES" sz="1600" dirty="0" smtClean="0">
              <a:solidFill>
                <a:prstClr val="black"/>
              </a:solidFill>
            </a:rPr>
            <a:t>Se ubican en problemas y grupos sociales cuya manifestación y repercusión no se tiene prevista; son efervescentes, urgentes y trascendentes para la dinámica actual. Generalmente surgen por coyunturas políticas y sociales o bien por fenómenos naturales convirtiéndose en problemas prioritarios. No existen marcos metodológicos plenamente establecidos y definidos, por lo que la creatividad y las recientes teorías en torno a lo social permiten generar alternativas acorde a la realidad.</a:t>
          </a:r>
          <a:endParaRPr lang="es-MX" sz="1600" dirty="0"/>
        </a:p>
      </dgm:t>
    </dgm:pt>
    <dgm:pt modelId="{8EB0E809-8089-4741-9C74-20220D3E8B0A}" type="parTrans" cxnId="{8EE5AF77-5362-4EC3-A266-1EF755F663F7}">
      <dgm:prSet/>
      <dgm:spPr/>
      <dgm:t>
        <a:bodyPr/>
        <a:lstStyle/>
        <a:p>
          <a:endParaRPr lang="es-MX"/>
        </a:p>
      </dgm:t>
    </dgm:pt>
    <dgm:pt modelId="{3D54924E-45E4-44BE-9F33-E8798DA37C97}" type="sibTrans" cxnId="{8EE5AF77-5362-4EC3-A266-1EF755F663F7}">
      <dgm:prSet>
        <dgm:style>
          <a:lnRef idx="3">
            <a:schemeClr val="accent6"/>
          </a:lnRef>
          <a:fillRef idx="0">
            <a:schemeClr val="accent6"/>
          </a:fillRef>
          <a:effectRef idx="2">
            <a:schemeClr val="accent6"/>
          </a:effectRef>
          <a:fontRef idx="minor">
            <a:schemeClr val="tx1"/>
          </a:fontRef>
        </dgm:style>
      </dgm:prSet>
      <dgm:spPr/>
      <dgm:t>
        <a:bodyPr/>
        <a:lstStyle/>
        <a:p>
          <a:endParaRPr lang="es-MX"/>
        </a:p>
      </dgm:t>
    </dgm:pt>
    <dgm:pt modelId="{715C868B-8C61-484E-B0B3-F8814786E5B6}">
      <dgm:prSet phldrT="[Texto]"/>
      <dgm:spPr>
        <a:solidFill>
          <a:schemeClr val="accent4">
            <a:lumMod val="40000"/>
            <a:lumOff val="60000"/>
          </a:schemeClr>
        </a:solidFill>
      </dgm:spPr>
      <dgm:t>
        <a:bodyPr/>
        <a:lstStyle/>
        <a:p>
          <a:r>
            <a:rPr lang="es-MX" dirty="0" smtClean="0">
              <a:solidFill>
                <a:schemeClr val="tx1"/>
              </a:solidFill>
            </a:rPr>
            <a:t>Medio Ambiente</a:t>
          </a:r>
          <a:endParaRPr lang="es-MX" dirty="0">
            <a:solidFill>
              <a:schemeClr val="tx1"/>
            </a:solidFill>
          </a:endParaRPr>
        </a:p>
      </dgm:t>
    </dgm:pt>
    <dgm:pt modelId="{B7CBEDC0-6B28-4B6D-BC87-30D2CF3612DE}" type="parTrans" cxnId="{2B19181F-15DD-4DB9-BC22-E0A38A226712}">
      <dgm:prSet/>
      <dgm:spPr/>
      <dgm:t>
        <a:bodyPr/>
        <a:lstStyle/>
        <a:p>
          <a:endParaRPr lang="es-MX"/>
        </a:p>
      </dgm:t>
    </dgm:pt>
    <dgm:pt modelId="{60CA39A9-4F5E-4631-A134-BCE050A378C4}" type="sibTrans" cxnId="{2B19181F-15DD-4DB9-BC22-E0A38A226712}">
      <dgm:prSet>
        <dgm:style>
          <a:lnRef idx="3">
            <a:schemeClr val="accent4"/>
          </a:lnRef>
          <a:fillRef idx="0">
            <a:schemeClr val="accent4"/>
          </a:fillRef>
          <a:effectRef idx="2">
            <a:schemeClr val="accent4"/>
          </a:effectRef>
          <a:fontRef idx="minor">
            <a:schemeClr val="tx1"/>
          </a:fontRef>
        </dgm:style>
      </dgm:prSet>
      <dgm:spPr/>
      <dgm:t>
        <a:bodyPr/>
        <a:lstStyle/>
        <a:p>
          <a:endParaRPr lang="es-MX"/>
        </a:p>
      </dgm:t>
    </dgm:pt>
    <dgm:pt modelId="{382A3D99-7EB0-40EE-8DF5-EBBFA7AC753A}" type="pres">
      <dgm:prSet presAssocID="{FE759218-933A-4C94-9095-2C28BED9AB5D}" presName="Name0" presStyleCnt="0">
        <dgm:presLayoutVars>
          <dgm:dir/>
          <dgm:resizeHandles val="exact"/>
        </dgm:presLayoutVars>
      </dgm:prSet>
      <dgm:spPr/>
      <dgm:t>
        <a:bodyPr/>
        <a:lstStyle/>
        <a:p>
          <a:endParaRPr lang="es-MX"/>
        </a:p>
      </dgm:t>
    </dgm:pt>
    <dgm:pt modelId="{A1B928BC-F94E-432F-A357-A035B9C3A350}" type="pres">
      <dgm:prSet presAssocID="{4ED5DCA9-1A2F-4FC1-B8BE-DF72AEAFA1D8}" presName="node" presStyleLbl="node1" presStyleIdx="0" presStyleCnt="4">
        <dgm:presLayoutVars>
          <dgm:bulletEnabled val="1"/>
        </dgm:presLayoutVars>
      </dgm:prSet>
      <dgm:spPr/>
      <dgm:t>
        <a:bodyPr/>
        <a:lstStyle/>
        <a:p>
          <a:endParaRPr lang="es-MX"/>
        </a:p>
      </dgm:t>
    </dgm:pt>
    <dgm:pt modelId="{D01D1894-6AF7-4A6A-B62D-6FE1522CF491}" type="pres">
      <dgm:prSet presAssocID="{C688B993-5706-4ABE-A88B-A57C876EA99C}" presName="sibTrans" presStyleLbl="sibTrans1D1" presStyleIdx="0" presStyleCnt="3"/>
      <dgm:spPr/>
      <dgm:t>
        <a:bodyPr/>
        <a:lstStyle/>
        <a:p>
          <a:endParaRPr lang="es-MX"/>
        </a:p>
      </dgm:t>
    </dgm:pt>
    <dgm:pt modelId="{6B9408C3-C0E2-42B7-9BF8-D0EA176023E6}" type="pres">
      <dgm:prSet presAssocID="{C688B993-5706-4ABE-A88B-A57C876EA99C}" presName="connectorText" presStyleLbl="sibTrans1D1" presStyleIdx="0" presStyleCnt="3"/>
      <dgm:spPr/>
      <dgm:t>
        <a:bodyPr/>
        <a:lstStyle/>
        <a:p>
          <a:endParaRPr lang="es-MX"/>
        </a:p>
      </dgm:t>
    </dgm:pt>
    <dgm:pt modelId="{AD480259-8B07-4CBA-AF6A-21551E6AB7AF}" type="pres">
      <dgm:prSet presAssocID="{715C868B-8C61-484E-B0B3-F8814786E5B6}" presName="node" presStyleLbl="node1" presStyleIdx="1" presStyleCnt="4">
        <dgm:presLayoutVars>
          <dgm:bulletEnabled val="1"/>
        </dgm:presLayoutVars>
      </dgm:prSet>
      <dgm:spPr/>
      <dgm:t>
        <a:bodyPr/>
        <a:lstStyle/>
        <a:p>
          <a:endParaRPr lang="es-MX"/>
        </a:p>
      </dgm:t>
    </dgm:pt>
    <dgm:pt modelId="{7A65B3EC-704A-472F-8865-FB8C62304CC8}" type="pres">
      <dgm:prSet presAssocID="{60CA39A9-4F5E-4631-A134-BCE050A378C4}" presName="sibTrans" presStyleLbl="sibTrans1D1" presStyleIdx="1" presStyleCnt="3"/>
      <dgm:spPr/>
      <dgm:t>
        <a:bodyPr/>
        <a:lstStyle/>
        <a:p>
          <a:endParaRPr lang="es-MX"/>
        </a:p>
      </dgm:t>
    </dgm:pt>
    <dgm:pt modelId="{C5F0F285-80AE-4F9E-B063-368A8E2AF5B2}" type="pres">
      <dgm:prSet presAssocID="{60CA39A9-4F5E-4631-A134-BCE050A378C4}" presName="connectorText" presStyleLbl="sibTrans1D1" presStyleIdx="1" presStyleCnt="3"/>
      <dgm:spPr/>
      <dgm:t>
        <a:bodyPr/>
        <a:lstStyle/>
        <a:p>
          <a:endParaRPr lang="es-MX"/>
        </a:p>
      </dgm:t>
    </dgm:pt>
    <dgm:pt modelId="{FE6B73DE-0D3D-4939-868A-B1B69D3DD790}" type="pres">
      <dgm:prSet presAssocID="{0AEF8D6D-8668-41C1-88C5-3DE07410DF4C}" presName="node" presStyleLbl="node1" presStyleIdx="2" presStyleCnt="4">
        <dgm:presLayoutVars>
          <dgm:bulletEnabled val="1"/>
        </dgm:presLayoutVars>
      </dgm:prSet>
      <dgm:spPr/>
      <dgm:t>
        <a:bodyPr/>
        <a:lstStyle/>
        <a:p>
          <a:endParaRPr lang="es-MX"/>
        </a:p>
      </dgm:t>
    </dgm:pt>
    <dgm:pt modelId="{FE6B186C-4127-4AD4-8227-ED4505A48283}" type="pres">
      <dgm:prSet presAssocID="{46ED7E5A-77C0-42A2-93A5-0365C5ADF361}" presName="sibTrans" presStyleLbl="sibTrans1D1" presStyleIdx="2" presStyleCnt="3"/>
      <dgm:spPr/>
      <dgm:t>
        <a:bodyPr/>
        <a:lstStyle/>
        <a:p>
          <a:endParaRPr lang="es-MX"/>
        </a:p>
      </dgm:t>
    </dgm:pt>
    <dgm:pt modelId="{9469D220-6567-4029-B723-C4631C3C0D89}" type="pres">
      <dgm:prSet presAssocID="{46ED7E5A-77C0-42A2-93A5-0365C5ADF361}" presName="connectorText" presStyleLbl="sibTrans1D1" presStyleIdx="2" presStyleCnt="3"/>
      <dgm:spPr/>
      <dgm:t>
        <a:bodyPr/>
        <a:lstStyle/>
        <a:p>
          <a:endParaRPr lang="es-MX"/>
        </a:p>
      </dgm:t>
    </dgm:pt>
    <dgm:pt modelId="{B2A44DC5-9288-4AD2-AED1-5BA0D1238CB0}" type="pres">
      <dgm:prSet presAssocID="{D7BAF96B-F673-4111-ACF6-5872B8FFD5D0}" presName="node" presStyleLbl="node1" presStyleIdx="3" presStyleCnt="4" custScaleX="208092" custScaleY="182365" custLinFactNeighborX="-82" custLinFactNeighborY="19480">
        <dgm:presLayoutVars>
          <dgm:bulletEnabled val="1"/>
        </dgm:presLayoutVars>
      </dgm:prSet>
      <dgm:spPr/>
      <dgm:t>
        <a:bodyPr/>
        <a:lstStyle/>
        <a:p>
          <a:endParaRPr lang="es-MX"/>
        </a:p>
      </dgm:t>
    </dgm:pt>
  </dgm:ptLst>
  <dgm:cxnLst>
    <dgm:cxn modelId="{D1D3784F-3AA4-4C4F-A0E3-372EC5BEB610}" type="presOf" srcId="{715C868B-8C61-484E-B0B3-F8814786E5B6}" destId="{AD480259-8B07-4CBA-AF6A-21551E6AB7AF}" srcOrd="0" destOrd="0" presId="urn:microsoft.com/office/officeart/2005/8/layout/bProcess3"/>
    <dgm:cxn modelId="{CBC8F1BC-D463-491E-B204-A1EE7CA4E6A7}" type="presOf" srcId="{60CA39A9-4F5E-4631-A134-BCE050A378C4}" destId="{7A65B3EC-704A-472F-8865-FB8C62304CC8}" srcOrd="0" destOrd="0" presId="urn:microsoft.com/office/officeart/2005/8/layout/bProcess3"/>
    <dgm:cxn modelId="{FF158280-25E4-43C1-8A92-C9C22941AF3D}" type="presOf" srcId="{46ED7E5A-77C0-42A2-93A5-0365C5ADF361}" destId="{FE6B186C-4127-4AD4-8227-ED4505A48283}" srcOrd="0" destOrd="0" presId="urn:microsoft.com/office/officeart/2005/8/layout/bProcess3"/>
    <dgm:cxn modelId="{CD6FE95C-7C91-4E42-8933-7E84604C6ED0}" srcId="{FE759218-933A-4C94-9095-2C28BED9AB5D}" destId="{4ED5DCA9-1A2F-4FC1-B8BE-DF72AEAFA1D8}" srcOrd="0" destOrd="0" parTransId="{FFAD01CF-EC98-4008-B589-CE7DC43C97C1}" sibTransId="{C688B993-5706-4ABE-A88B-A57C876EA99C}"/>
    <dgm:cxn modelId="{6DCF2638-A6AE-4E58-8961-65C5C3FAB4A5}" type="presOf" srcId="{D7BAF96B-F673-4111-ACF6-5872B8FFD5D0}" destId="{B2A44DC5-9288-4AD2-AED1-5BA0D1238CB0}" srcOrd="0" destOrd="0" presId="urn:microsoft.com/office/officeart/2005/8/layout/bProcess3"/>
    <dgm:cxn modelId="{8EE5AF77-5362-4EC3-A266-1EF755F663F7}" srcId="{FE759218-933A-4C94-9095-2C28BED9AB5D}" destId="{D7BAF96B-F673-4111-ACF6-5872B8FFD5D0}" srcOrd="3" destOrd="0" parTransId="{8EB0E809-8089-4741-9C74-20220D3E8B0A}" sibTransId="{3D54924E-45E4-44BE-9F33-E8798DA37C97}"/>
    <dgm:cxn modelId="{440DB919-BB59-49FA-B5B0-141281B9A742}" srcId="{FE759218-933A-4C94-9095-2C28BED9AB5D}" destId="{0AEF8D6D-8668-41C1-88C5-3DE07410DF4C}" srcOrd="2" destOrd="0" parTransId="{3B78B6EC-C731-4565-BF14-5BE1C401CDC5}" sibTransId="{46ED7E5A-77C0-42A2-93A5-0365C5ADF361}"/>
    <dgm:cxn modelId="{FF6042DC-8C95-4022-A498-FEBA90E75BF3}" type="presOf" srcId="{60CA39A9-4F5E-4631-A134-BCE050A378C4}" destId="{C5F0F285-80AE-4F9E-B063-368A8E2AF5B2}" srcOrd="1" destOrd="0" presId="urn:microsoft.com/office/officeart/2005/8/layout/bProcess3"/>
    <dgm:cxn modelId="{526A09E8-DBB9-4B32-BD32-A7F3976558DB}" type="presOf" srcId="{C688B993-5706-4ABE-A88B-A57C876EA99C}" destId="{D01D1894-6AF7-4A6A-B62D-6FE1522CF491}" srcOrd="0" destOrd="0" presId="urn:microsoft.com/office/officeart/2005/8/layout/bProcess3"/>
    <dgm:cxn modelId="{AF0A9F1A-0C13-42DA-B6F9-535F5F479C0E}" type="presOf" srcId="{46ED7E5A-77C0-42A2-93A5-0365C5ADF361}" destId="{9469D220-6567-4029-B723-C4631C3C0D89}" srcOrd="1" destOrd="0" presId="urn:microsoft.com/office/officeart/2005/8/layout/bProcess3"/>
    <dgm:cxn modelId="{0E5040D5-9916-473B-8634-032A86724C69}" type="presOf" srcId="{4ED5DCA9-1A2F-4FC1-B8BE-DF72AEAFA1D8}" destId="{A1B928BC-F94E-432F-A357-A035B9C3A350}" srcOrd="0" destOrd="0" presId="urn:microsoft.com/office/officeart/2005/8/layout/bProcess3"/>
    <dgm:cxn modelId="{2B19181F-15DD-4DB9-BC22-E0A38A226712}" srcId="{FE759218-933A-4C94-9095-2C28BED9AB5D}" destId="{715C868B-8C61-484E-B0B3-F8814786E5B6}" srcOrd="1" destOrd="0" parTransId="{B7CBEDC0-6B28-4B6D-BC87-30D2CF3612DE}" sibTransId="{60CA39A9-4F5E-4631-A134-BCE050A378C4}"/>
    <dgm:cxn modelId="{281DE73D-D4E9-4232-A31D-61FEC3F62D0C}" type="presOf" srcId="{C688B993-5706-4ABE-A88B-A57C876EA99C}" destId="{6B9408C3-C0E2-42B7-9BF8-D0EA176023E6}" srcOrd="1" destOrd="0" presId="urn:microsoft.com/office/officeart/2005/8/layout/bProcess3"/>
    <dgm:cxn modelId="{BF9E96CD-B602-4259-B48E-28A4E8047D84}" type="presOf" srcId="{0AEF8D6D-8668-41C1-88C5-3DE07410DF4C}" destId="{FE6B73DE-0D3D-4939-868A-B1B69D3DD790}" srcOrd="0" destOrd="0" presId="urn:microsoft.com/office/officeart/2005/8/layout/bProcess3"/>
    <dgm:cxn modelId="{FD1D3BAF-3A3D-4AC3-8CCB-D86605DD6D41}" type="presOf" srcId="{FE759218-933A-4C94-9095-2C28BED9AB5D}" destId="{382A3D99-7EB0-40EE-8DF5-EBBFA7AC753A}" srcOrd="0" destOrd="0" presId="urn:microsoft.com/office/officeart/2005/8/layout/bProcess3"/>
    <dgm:cxn modelId="{BF2EE163-1483-4816-85B9-472B4290D9F2}" type="presParOf" srcId="{382A3D99-7EB0-40EE-8DF5-EBBFA7AC753A}" destId="{A1B928BC-F94E-432F-A357-A035B9C3A350}" srcOrd="0" destOrd="0" presId="urn:microsoft.com/office/officeart/2005/8/layout/bProcess3"/>
    <dgm:cxn modelId="{C3802F5C-CD36-4ACF-8226-FE4F75660EB0}" type="presParOf" srcId="{382A3D99-7EB0-40EE-8DF5-EBBFA7AC753A}" destId="{D01D1894-6AF7-4A6A-B62D-6FE1522CF491}" srcOrd="1" destOrd="0" presId="urn:microsoft.com/office/officeart/2005/8/layout/bProcess3"/>
    <dgm:cxn modelId="{A08DB353-13D4-4942-AFD3-CF78AB3A55E0}" type="presParOf" srcId="{D01D1894-6AF7-4A6A-B62D-6FE1522CF491}" destId="{6B9408C3-C0E2-42B7-9BF8-D0EA176023E6}" srcOrd="0" destOrd="0" presId="urn:microsoft.com/office/officeart/2005/8/layout/bProcess3"/>
    <dgm:cxn modelId="{873BA1A2-60FB-4234-AADB-A2B9D2658651}" type="presParOf" srcId="{382A3D99-7EB0-40EE-8DF5-EBBFA7AC753A}" destId="{AD480259-8B07-4CBA-AF6A-21551E6AB7AF}" srcOrd="2" destOrd="0" presId="urn:microsoft.com/office/officeart/2005/8/layout/bProcess3"/>
    <dgm:cxn modelId="{14D56ACC-A3A2-4BC8-B253-4776342D2E42}" type="presParOf" srcId="{382A3D99-7EB0-40EE-8DF5-EBBFA7AC753A}" destId="{7A65B3EC-704A-472F-8865-FB8C62304CC8}" srcOrd="3" destOrd="0" presId="urn:microsoft.com/office/officeart/2005/8/layout/bProcess3"/>
    <dgm:cxn modelId="{3BCE99D3-D84E-4450-B51F-C6E64D2E4C63}" type="presParOf" srcId="{7A65B3EC-704A-472F-8865-FB8C62304CC8}" destId="{C5F0F285-80AE-4F9E-B063-368A8E2AF5B2}" srcOrd="0" destOrd="0" presId="urn:microsoft.com/office/officeart/2005/8/layout/bProcess3"/>
    <dgm:cxn modelId="{7E76E8F1-8036-40D2-9E64-66BFCAD23851}" type="presParOf" srcId="{382A3D99-7EB0-40EE-8DF5-EBBFA7AC753A}" destId="{FE6B73DE-0D3D-4939-868A-B1B69D3DD790}" srcOrd="4" destOrd="0" presId="urn:microsoft.com/office/officeart/2005/8/layout/bProcess3"/>
    <dgm:cxn modelId="{D39C18B9-5604-4EDB-8FFC-8DBEADAEAB4C}" type="presParOf" srcId="{382A3D99-7EB0-40EE-8DF5-EBBFA7AC753A}" destId="{FE6B186C-4127-4AD4-8227-ED4505A48283}" srcOrd="5" destOrd="0" presId="urn:microsoft.com/office/officeart/2005/8/layout/bProcess3"/>
    <dgm:cxn modelId="{841A12AD-B086-4624-BB8F-FAFB1F8BE741}" type="presParOf" srcId="{FE6B186C-4127-4AD4-8227-ED4505A48283}" destId="{9469D220-6567-4029-B723-C4631C3C0D89}" srcOrd="0" destOrd="0" presId="urn:microsoft.com/office/officeart/2005/8/layout/bProcess3"/>
    <dgm:cxn modelId="{E2F264CA-749C-44E6-A9D9-125CD8492A6C}" type="presParOf" srcId="{382A3D99-7EB0-40EE-8DF5-EBBFA7AC753A}" destId="{B2A44DC5-9288-4AD2-AED1-5BA0D1238CB0}"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9FC22CF8-9352-45BC-B2A2-B1C2FC481621}" type="doc">
      <dgm:prSet loTypeId="urn:microsoft.com/office/officeart/2005/8/layout/vList3" loCatId="list" qsTypeId="urn:microsoft.com/office/officeart/2005/8/quickstyle/simple2" qsCatId="simple" csTypeId="urn:microsoft.com/office/officeart/2005/8/colors/accent6_5" csCatId="accent6" phldr="1"/>
      <dgm:spPr/>
    </dgm:pt>
    <dgm:pt modelId="{8A38A95F-CDC3-4E7B-8D4A-7BA2F88BE07D}">
      <dgm:prSet phldrT="[Texto]" custT="1"/>
      <dgm:spPr/>
      <dgm:t>
        <a:bodyPr/>
        <a:lstStyle/>
        <a:p>
          <a:pPr algn="just"/>
          <a:r>
            <a:rPr lang="es-MX" sz="2000" dirty="0" smtClean="0">
              <a:solidFill>
                <a:schemeClr val="tx1"/>
              </a:solidFill>
            </a:rPr>
            <a:t>No se refieren a nuevas problemáticas sociales, se trata de retomar una serie de temas de interés general en los que trabajan desde hace años los trabajadores sociales</a:t>
          </a:r>
          <a:endParaRPr lang="es-MX" sz="2000" dirty="0">
            <a:solidFill>
              <a:schemeClr val="tx1"/>
            </a:solidFill>
          </a:endParaRPr>
        </a:p>
      </dgm:t>
    </dgm:pt>
    <dgm:pt modelId="{80B3DA0B-53ED-4774-B6F3-DFD0903E5FBC}" type="parTrans" cxnId="{88A1ED19-C75E-4277-89BC-7DCEBFD5DD45}">
      <dgm:prSet/>
      <dgm:spPr/>
      <dgm:t>
        <a:bodyPr/>
        <a:lstStyle/>
        <a:p>
          <a:endParaRPr lang="es-MX"/>
        </a:p>
      </dgm:t>
    </dgm:pt>
    <dgm:pt modelId="{6B40A286-4145-4773-9FDD-877A1A406DA3}" type="sibTrans" cxnId="{88A1ED19-C75E-4277-89BC-7DCEBFD5DD45}">
      <dgm:prSet/>
      <dgm:spPr/>
      <dgm:t>
        <a:bodyPr/>
        <a:lstStyle/>
        <a:p>
          <a:endParaRPr lang="es-MX"/>
        </a:p>
      </dgm:t>
    </dgm:pt>
    <dgm:pt modelId="{0B25F29E-2479-428D-94A5-76D693A36A00}">
      <dgm:prSet phldrT="[Texto]" custT="1"/>
      <dgm:spPr/>
      <dgm:t>
        <a:bodyPr/>
        <a:lstStyle/>
        <a:p>
          <a:pPr algn="just"/>
          <a:r>
            <a:rPr lang="es-MX" sz="1800" dirty="0" smtClean="0">
              <a:solidFill>
                <a:schemeClr val="tx1"/>
              </a:solidFill>
            </a:rPr>
            <a:t>Lo novedosa radica en la medida en que son problemas que preocupan a la sociedad, por lo tanto, los servicios sociales y el trabajo social deben de reafirmar la importancia del papel que pueden desarrollar en estos ámbitos</a:t>
          </a:r>
          <a:endParaRPr lang="es-MX" sz="1800" dirty="0">
            <a:solidFill>
              <a:schemeClr val="tx1"/>
            </a:solidFill>
          </a:endParaRPr>
        </a:p>
      </dgm:t>
    </dgm:pt>
    <dgm:pt modelId="{CA2E9BC6-6498-47C9-9229-973F61701425}" type="parTrans" cxnId="{54A446C5-B39B-44AB-AFFB-7747ADD10CC5}">
      <dgm:prSet/>
      <dgm:spPr/>
      <dgm:t>
        <a:bodyPr/>
        <a:lstStyle/>
        <a:p>
          <a:endParaRPr lang="es-MX"/>
        </a:p>
      </dgm:t>
    </dgm:pt>
    <dgm:pt modelId="{200922EB-6820-4D5C-96AB-AAD478300159}" type="sibTrans" cxnId="{54A446C5-B39B-44AB-AFFB-7747ADD10CC5}">
      <dgm:prSet/>
      <dgm:spPr/>
      <dgm:t>
        <a:bodyPr/>
        <a:lstStyle/>
        <a:p>
          <a:endParaRPr lang="es-MX"/>
        </a:p>
      </dgm:t>
    </dgm:pt>
    <dgm:pt modelId="{66E1ED0A-4909-421A-B47D-E4F9BF4EE06A}" type="pres">
      <dgm:prSet presAssocID="{9FC22CF8-9352-45BC-B2A2-B1C2FC481621}" presName="linearFlow" presStyleCnt="0">
        <dgm:presLayoutVars>
          <dgm:dir/>
          <dgm:resizeHandles val="exact"/>
        </dgm:presLayoutVars>
      </dgm:prSet>
      <dgm:spPr/>
    </dgm:pt>
    <dgm:pt modelId="{12CE807F-8961-4221-967F-9BD58AE0994B}" type="pres">
      <dgm:prSet presAssocID="{8A38A95F-CDC3-4E7B-8D4A-7BA2F88BE07D}" presName="composite" presStyleCnt="0"/>
      <dgm:spPr/>
    </dgm:pt>
    <dgm:pt modelId="{64B80A81-0180-4A06-94F3-F277748A8C9F}" type="pres">
      <dgm:prSet presAssocID="{8A38A95F-CDC3-4E7B-8D4A-7BA2F88BE07D}" presName="imgShp" presStyleLbl="fgImgPlace1" presStyleIdx="0" presStyleCnt="2" custLinFactNeighborX="-25022" custLinFactNeighborY="-105"/>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D1E33BDC-FD0A-41F1-B798-41A7477D990F}" type="pres">
      <dgm:prSet presAssocID="{8A38A95F-CDC3-4E7B-8D4A-7BA2F88BE07D}" presName="txShp" presStyleLbl="node1" presStyleIdx="0" presStyleCnt="2" custScaleX="108291">
        <dgm:presLayoutVars>
          <dgm:bulletEnabled val="1"/>
        </dgm:presLayoutVars>
      </dgm:prSet>
      <dgm:spPr/>
      <dgm:t>
        <a:bodyPr/>
        <a:lstStyle/>
        <a:p>
          <a:endParaRPr lang="es-MX"/>
        </a:p>
      </dgm:t>
    </dgm:pt>
    <dgm:pt modelId="{5A95B286-72E1-4273-B872-58040446260E}" type="pres">
      <dgm:prSet presAssocID="{6B40A286-4145-4773-9FDD-877A1A406DA3}" presName="spacing" presStyleCnt="0"/>
      <dgm:spPr/>
    </dgm:pt>
    <dgm:pt modelId="{C670EE4F-2412-4977-89E3-F8C5DAE3A420}" type="pres">
      <dgm:prSet presAssocID="{0B25F29E-2479-428D-94A5-76D693A36A00}" presName="composite" presStyleCnt="0"/>
      <dgm:spPr/>
    </dgm:pt>
    <dgm:pt modelId="{54F25135-C01D-462B-8FED-A434AC1834D5}" type="pres">
      <dgm:prSet presAssocID="{0B25F29E-2479-428D-94A5-76D693A36A00}" presName="imgShp" presStyleLbl="fgImgPlace1" presStyleIdx="1" presStyleCnt="2" custLinFactNeighborX="-23065" custLinFactNeighborY="-1805"/>
      <dgm:spPr>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dgm:spPr>
    </dgm:pt>
    <dgm:pt modelId="{F4AF25D6-DE9C-47E1-A2AB-F872ACAFDF1B}" type="pres">
      <dgm:prSet presAssocID="{0B25F29E-2479-428D-94A5-76D693A36A00}" presName="txShp" presStyleLbl="node1" presStyleIdx="1" presStyleCnt="2">
        <dgm:presLayoutVars>
          <dgm:bulletEnabled val="1"/>
        </dgm:presLayoutVars>
      </dgm:prSet>
      <dgm:spPr/>
      <dgm:t>
        <a:bodyPr/>
        <a:lstStyle/>
        <a:p>
          <a:endParaRPr lang="es-MX"/>
        </a:p>
      </dgm:t>
    </dgm:pt>
  </dgm:ptLst>
  <dgm:cxnLst>
    <dgm:cxn modelId="{54A446C5-B39B-44AB-AFFB-7747ADD10CC5}" srcId="{9FC22CF8-9352-45BC-B2A2-B1C2FC481621}" destId="{0B25F29E-2479-428D-94A5-76D693A36A00}" srcOrd="1" destOrd="0" parTransId="{CA2E9BC6-6498-47C9-9229-973F61701425}" sibTransId="{200922EB-6820-4D5C-96AB-AAD478300159}"/>
    <dgm:cxn modelId="{84EC5731-2404-4DEA-8749-7F3CDC79B608}" type="presOf" srcId="{9FC22CF8-9352-45BC-B2A2-B1C2FC481621}" destId="{66E1ED0A-4909-421A-B47D-E4F9BF4EE06A}" srcOrd="0" destOrd="0" presId="urn:microsoft.com/office/officeart/2005/8/layout/vList3"/>
    <dgm:cxn modelId="{FBF33BC8-E40C-44F0-90EF-D36F1A0099AB}" type="presOf" srcId="{8A38A95F-CDC3-4E7B-8D4A-7BA2F88BE07D}" destId="{D1E33BDC-FD0A-41F1-B798-41A7477D990F}" srcOrd="0" destOrd="0" presId="urn:microsoft.com/office/officeart/2005/8/layout/vList3"/>
    <dgm:cxn modelId="{C07AF885-E73E-445A-A356-F522B570C387}" type="presOf" srcId="{0B25F29E-2479-428D-94A5-76D693A36A00}" destId="{F4AF25D6-DE9C-47E1-A2AB-F872ACAFDF1B}" srcOrd="0" destOrd="0" presId="urn:microsoft.com/office/officeart/2005/8/layout/vList3"/>
    <dgm:cxn modelId="{88A1ED19-C75E-4277-89BC-7DCEBFD5DD45}" srcId="{9FC22CF8-9352-45BC-B2A2-B1C2FC481621}" destId="{8A38A95F-CDC3-4E7B-8D4A-7BA2F88BE07D}" srcOrd="0" destOrd="0" parTransId="{80B3DA0B-53ED-4774-B6F3-DFD0903E5FBC}" sibTransId="{6B40A286-4145-4773-9FDD-877A1A406DA3}"/>
    <dgm:cxn modelId="{B891F6B7-56A3-49BE-8099-D4582F48B647}" type="presParOf" srcId="{66E1ED0A-4909-421A-B47D-E4F9BF4EE06A}" destId="{12CE807F-8961-4221-967F-9BD58AE0994B}" srcOrd="0" destOrd="0" presId="urn:microsoft.com/office/officeart/2005/8/layout/vList3"/>
    <dgm:cxn modelId="{9E2B6B6A-CF4A-479C-B7EA-9CEDBE770158}" type="presParOf" srcId="{12CE807F-8961-4221-967F-9BD58AE0994B}" destId="{64B80A81-0180-4A06-94F3-F277748A8C9F}" srcOrd="0" destOrd="0" presId="urn:microsoft.com/office/officeart/2005/8/layout/vList3"/>
    <dgm:cxn modelId="{48709804-03E3-4667-8B80-C30FD7630BFF}" type="presParOf" srcId="{12CE807F-8961-4221-967F-9BD58AE0994B}" destId="{D1E33BDC-FD0A-41F1-B798-41A7477D990F}" srcOrd="1" destOrd="0" presId="urn:microsoft.com/office/officeart/2005/8/layout/vList3"/>
    <dgm:cxn modelId="{D4CF53DA-0957-4418-BC42-570FBF941F94}" type="presParOf" srcId="{66E1ED0A-4909-421A-B47D-E4F9BF4EE06A}" destId="{5A95B286-72E1-4273-B872-58040446260E}" srcOrd="1" destOrd="0" presId="urn:microsoft.com/office/officeart/2005/8/layout/vList3"/>
    <dgm:cxn modelId="{748D03D1-610B-4EC9-B5B0-F87346F9DC79}" type="presParOf" srcId="{66E1ED0A-4909-421A-B47D-E4F9BF4EE06A}" destId="{C670EE4F-2412-4977-89E3-F8C5DAE3A420}" srcOrd="2" destOrd="0" presId="urn:microsoft.com/office/officeart/2005/8/layout/vList3"/>
    <dgm:cxn modelId="{D2CE0C0D-6EF2-4DF7-9834-5C3B61ACC220}" type="presParOf" srcId="{C670EE4F-2412-4977-89E3-F8C5DAE3A420}" destId="{54F25135-C01D-462B-8FED-A434AC1834D5}" srcOrd="0" destOrd="0" presId="urn:microsoft.com/office/officeart/2005/8/layout/vList3"/>
    <dgm:cxn modelId="{9E3C3C8F-B736-4846-877B-BD3F4D71E024}" type="presParOf" srcId="{C670EE4F-2412-4977-89E3-F8C5DAE3A420}" destId="{F4AF25D6-DE9C-47E1-A2AB-F872ACAFDF1B}"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6F0D0ED0-EE47-4FA3-8EDF-0074014C3501}" type="doc">
      <dgm:prSet loTypeId="urn:microsoft.com/office/officeart/2009/3/layout/FramedTextPicture" loCatId="picture" qsTypeId="urn:microsoft.com/office/officeart/2005/8/quickstyle/simple1" qsCatId="simple" csTypeId="urn:microsoft.com/office/officeart/2005/8/colors/accent6_5" csCatId="accent6" phldr="1"/>
      <dgm:spPr/>
      <dgm:t>
        <a:bodyPr/>
        <a:lstStyle/>
        <a:p>
          <a:endParaRPr lang="es-MX"/>
        </a:p>
      </dgm:t>
    </dgm:pt>
    <dgm:pt modelId="{BDB2087A-1F3B-4285-8E8E-D99D5A88B9D1}">
      <dgm:prSet phldrT="[Texto]" custT="1"/>
      <dgm:spPr/>
      <dgm:t>
        <a:bodyPr/>
        <a:lstStyle/>
        <a:p>
          <a:pPr algn="just"/>
          <a:r>
            <a:rPr lang="es-MX" sz="1800" dirty="0" smtClean="0"/>
            <a:t>En este  campo el trabajador social puede a portar, con sus principios y valores además de su metodología de trabajo y experiencia acumulada, una función importante en el  problema social de la vivienda, desde una perspectiva profesional y, al mismo tiempo, humana;  superando las imitaciones de los funcionarios (sólo conocen los recursos que maneja su institución) o de los profesionales del sector. </a:t>
          </a:r>
          <a:endParaRPr lang="es-MX" sz="1800" dirty="0"/>
        </a:p>
      </dgm:t>
    </dgm:pt>
    <dgm:pt modelId="{E1873257-91D2-4F1B-9812-C847D82AAE55}" type="parTrans" cxnId="{A9DF6779-6873-46F3-9C34-7E6ECD183690}">
      <dgm:prSet/>
      <dgm:spPr/>
      <dgm:t>
        <a:bodyPr/>
        <a:lstStyle/>
        <a:p>
          <a:endParaRPr lang="es-MX"/>
        </a:p>
      </dgm:t>
    </dgm:pt>
    <dgm:pt modelId="{60BC8DE4-DA24-4F4D-B73A-2A773A8E1B43}" type="sibTrans" cxnId="{A9DF6779-6873-46F3-9C34-7E6ECD183690}">
      <dgm:prSet/>
      <dgm:spPr/>
      <dgm:t>
        <a:bodyPr/>
        <a:lstStyle/>
        <a:p>
          <a:endParaRPr lang="es-MX"/>
        </a:p>
      </dgm:t>
    </dgm:pt>
    <dgm:pt modelId="{0FD5ED1D-1898-4A9F-A64E-33965B4583F3}" type="pres">
      <dgm:prSet presAssocID="{6F0D0ED0-EE47-4FA3-8EDF-0074014C3501}" presName="Name0" presStyleCnt="0">
        <dgm:presLayoutVars>
          <dgm:chMax/>
          <dgm:chPref/>
          <dgm:dir/>
        </dgm:presLayoutVars>
      </dgm:prSet>
      <dgm:spPr/>
      <dgm:t>
        <a:bodyPr/>
        <a:lstStyle/>
        <a:p>
          <a:endParaRPr lang="es-MX"/>
        </a:p>
      </dgm:t>
    </dgm:pt>
    <dgm:pt modelId="{341EA658-C2A7-47C1-BEE7-C343C5F50774}" type="pres">
      <dgm:prSet presAssocID="{BDB2087A-1F3B-4285-8E8E-D99D5A88B9D1}" presName="composite" presStyleCnt="0">
        <dgm:presLayoutVars>
          <dgm:chMax/>
          <dgm:chPref/>
        </dgm:presLayoutVars>
      </dgm:prSet>
      <dgm:spPr/>
    </dgm:pt>
    <dgm:pt modelId="{C87F33DE-03B5-4088-89A4-5741677359BE}" type="pres">
      <dgm:prSet presAssocID="{BDB2087A-1F3B-4285-8E8E-D99D5A88B9D1}" presName="Image" presStyleLbl="bgImgPlace1" presStyleIdx="0" presStyleCnt="1" custScaleX="84067" custScaleY="111500"/>
      <dgm:spPr>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dgm:spPr>
    </dgm:pt>
    <dgm:pt modelId="{E409126B-03F4-41BA-B8C7-AA001DBF3F32}" type="pres">
      <dgm:prSet presAssocID="{BDB2087A-1F3B-4285-8E8E-D99D5A88B9D1}" presName="ParentText" presStyleLbl="revTx" presStyleIdx="0" presStyleCnt="1">
        <dgm:presLayoutVars>
          <dgm:chMax val="0"/>
          <dgm:chPref val="0"/>
          <dgm:bulletEnabled val="1"/>
        </dgm:presLayoutVars>
      </dgm:prSet>
      <dgm:spPr/>
      <dgm:t>
        <a:bodyPr/>
        <a:lstStyle/>
        <a:p>
          <a:endParaRPr lang="es-MX"/>
        </a:p>
      </dgm:t>
    </dgm:pt>
    <dgm:pt modelId="{A6E290DB-DF2A-4C9D-A53D-89EB7E8454CD}" type="pres">
      <dgm:prSet presAssocID="{BDB2087A-1F3B-4285-8E8E-D99D5A88B9D1}" presName="tlFrame" presStyleLbl="node1" presStyleIdx="0" presStyleCnt="4" custLinFactNeighborX="10824" custLinFactNeighborY="-5970"/>
      <dgm:spPr/>
    </dgm:pt>
    <dgm:pt modelId="{7F942979-ECAC-4C07-AD22-3608C4DA9E90}" type="pres">
      <dgm:prSet presAssocID="{BDB2087A-1F3B-4285-8E8E-D99D5A88B9D1}" presName="trFrame" presStyleLbl="node1" presStyleIdx="1" presStyleCnt="4" custLinFactNeighborX="3088" custLinFactNeighborY="-5970"/>
      <dgm:spPr/>
    </dgm:pt>
    <dgm:pt modelId="{BE450D75-14C3-4942-8FD8-F8A71E77560A}" type="pres">
      <dgm:prSet presAssocID="{BDB2087A-1F3B-4285-8E8E-D99D5A88B9D1}" presName="blFrame" presStyleLbl="node1" presStyleIdx="2" presStyleCnt="4"/>
      <dgm:spPr/>
    </dgm:pt>
    <dgm:pt modelId="{0B0594AF-8E53-4759-B631-E846320B7735}" type="pres">
      <dgm:prSet presAssocID="{BDB2087A-1F3B-4285-8E8E-D99D5A88B9D1}" presName="brFrame" presStyleLbl="node1" presStyleIdx="3" presStyleCnt="4"/>
      <dgm:spPr/>
    </dgm:pt>
  </dgm:ptLst>
  <dgm:cxnLst>
    <dgm:cxn modelId="{A9DF6779-6873-46F3-9C34-7E6ECD183690}" srcId="{6F0D0ED0-EE47-4FA3-8EDF-0074014C3501}" destId="{BDB2087A-1F3B-4285-8E8E-D99D5A88B9D1}" srcOrd="0" destOrd="0" parTransId="{E1873257-91D2-4F1B-9812-C847D82AAE55}" sibTransId="{60BC8DE4-DA24-4F4D-B73A-2A773A8E1B43}"/>
    <dgm:cxn modelId="{443D9148-C9AA-4741-979A-ADF28EEEF551}" type="presOf" srcId="{BDB2087A-1F3B-4285-8E8E-D99D5A88B9D1}" destId="{E409126B-03F4-41BA-B8C7-AA001DBF3F32}" srcOrd="0" destOrd="0" presId="urn:microsoft.com/office/officeart/2009/3/layout/FramedTextPicture"/>
    <dgm:cxn modelId="{4907964E-C97B-4DAE-90D1-BB1F518256DF}" type="presOf" srcId="{6F0D0ED0-EE47-4FA3-8EDF-0074014C3501}" destId="{0FD5ED1D-1898-4A9F-A64E-33965B4583F3}" srcOrd="0" destOrd="0" presId="urn:microsoft.com/office/officeart/2009/3/layout/FramedTextPicture"/>
    <dgm:cxn modelId="{7C894E8E-7C1B-456F-B980-6B3EBBF731CD}" type="presParOf" srcId="{0FD5ED1D-1898-4A9F-A64E-33965B4583F3}" destId="{341EA658-C2A7-47C1-BEE7-C343C5F50774}" srcOrd="0" destOrd="0" presId="urn:microsoft.com/office/officeart/2009/3/layout/FramedTextPicture"/>
    <dgm:cxn modelId="{1E64B61C-C418-41B1-8D1E-D729CC99BDB4}" type="presParOf" srcId="{341EA658-C2A7-47C1-BEE7-C343C5F50774}" destId="{C87F33DE-03B5-4088-89A4-5741677359BE}" srcOrd="0" destOrd="0" presId="urn:microsoft.com/office/officeart/2009/3/layout/FramedTextPicture"/>
    <dgm:cxn modelId="{B3E7C7E2-1E5B-434E-AD77-D68B5AE48DB1}" type="presParOf" srcId="{341EA658-C2A7-47C1-BEE7-C343C5F50774}" destId="{E409126B-03F4-41BA-B8C7-AA001DBF3F32}" srcOrd="1" destOrd="0" presId="urn:microsoft.com/office/officeart/2009/3/layout/FramedTextPicture"/>
    <dgm:cxn modelId="{AEF7EA66-D7D8-46A9-BD6E-D04F68F391D9}" type="presParOf" srcId="{341EA658-C2A7-47C1-BEE7-C343C5F50774}" destId="{A6E290DB-DF2A-4C9D-A53D-89EB7E8454CD}" srcOrd="2" destOrd="0" presId="urn:microsoft.com/office/officeart/2009/3/layout/FramedTextPicture"/>
    <dgm:cxn modelId="{95E99415-783A-4068-AEB8-33698BD05CE2}" type="presParOf" srcId="{341EA658-C2A7-47C1-BEE7-C343C5F50774}" destId="{7F942979-ECAC-4C07-AD22-3608C4DA9E90}" srcOrd="3" destOrd="0" presId="urn:microsoft.com/office/officeart/2009/3/layout/FramedTextPicture"/>
    <dgm:cxn modelId="{89D28FD9-58D1-481D-A9AE-B7B89A44965D}" type="presParOf" srcId="{341EA658-C2A7-47C1-BEE7-C343C5F50774}" destId="{BE450D75-14C3-4942-8FD8-F8A71E77560A}" srcOrd="4" destOrd="0" presId="urn:microsoft.com/office/officeart/2009/3/layout/FramedTextPicture"/>
    <dgm:cxn modelId="{21344C25-CA5D-40C8-893D-D26EAF9A95BE}" type="presParOf" srcId="{341EA658-C2A7-47C1-BEE7-C343C5F50774}" destId="{0B0594AF-8E53-4759-B631-E846320B7735}"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F0D0ED0-EE47-4FA3-8EDF-0074014C3501}" type="doc">
      <dgm:prSet loTypeId="urn:microsoft.com/office/officeart/2009/3/layout/FramedTextPicture" loCatId="picture" qsTypeId="urn:microsoft.com/office/officeart/2005/8/quickstyle/simple1" qsCatId="simple" csTypeId="urn:microsoft.com/office/officeart/2005/8/colors/accent6_5" csCatId="accent6" phldr="1"/>
      <dgm:spPr/>
      <dgm:t>
        <a:bodyPr/>
        <a:lstStyle/>
        <a:p>
          <a:endParaRPr lang="es-MX"/>
        </a:p>
      </dgm:t>
    </dgm:pt>
    <dgm:pt modelId="{BDB2087A-1F3B-4285-8E8E-D99D5A88B9D1}">
      <dgm:prSet phldrT="[Texto]" custT="1"/>
      <dgm:spPr/>
      <dgm:t>
        <a:bodyPr/>
        <a:lstStyle/>
        <a:p>
          <a:pPr algn="just"/>
          <a:r>
            <a:rPr lang="es-MX" sz="1600" dirty="0" smtClean="0"/>
            <a:t>La invención  del trabajador social es analizar y valorar, de forma interrelacionada, los problemas que presenta el individuo en </a:t>
          </a:r>
          <a:r>
            <a:rPr lang="es-MX" sz="1600" i="1" dirty="0" smtClean="0"/>
            <a:t>torno a su </a:t>
          </a:r>
          <a:r>
            <a:rPr lang="es-MX" sz="1600" dirty="0" smtClean="0"/>
            <a:t>carencia de empleo, situación familiar, escasez de recursos económicos, enfermedades, problemas de vivienda, de cobertura sanitaria, además de sus potencialidades y el conjunto de recursos de su entorno. El trato hacia el </a:t>
          </a:r>
          <a:r>
            <a:rPr lang="es-MX" sz="1600" i="0" dirty="0" smtClean="0"/>
            <a:t>demandante</a:t>
          </a:r>
          <a:r>
            <a:rPr lang="es-MX" sz="1600" i="1" dirty="0" smtClean="0"/>
            <a:t> </a:t>
          </a:r>
          <a:r>
            <a:rPr lang="es-MX" sz="1600" dirty="0" smtClean="0"/>
            <a:t>de empleo es integral, de forma que éste se sienta considerado como una persona, estableciendo una cierta empatía entre ambos, y valorada la situación global del demandante de empleo.</a:t>
          </a:r>
          <a:endParaRPr lang="es-MX" sz="1600" dirty="0"/>
        </a:p>
      </dgm:t>
    </dgm:pt>
    <dgm:pt modelId="{E1873257-91D2-4F1B-9812-C847D82AAE55}" type="parTrans" cxnId="{A9DF6779-6873-46F3-9C34-7E6ECD183690}">
      <dgm:prSet/>
      <dgm:spPr/>
      <dgm:t>
        <a:bodyPr/>
        <a:lstStyle/>
        <a:p>
          <a:endParaRPr lang="es-MX"/>
        </a:p>
      </dgm:t>
    </dgm:pt>
    <dgm:pt modelId="{60BC8DE4-DA24-4F4D-B73A-2A773A8E1B43}" type="sibTrans" cxnId="{A9DF6779-6873-46F3-9C34-7E6ECD183690}">
      <dgm:prSet/>
      <dgm:spPr/>
      <dgm:t>
        <a:bodyPr/>
        <a:lstStyle/>
        <a:p>
          <a:endParaRPr lang="es-MX"/>
        </a:p>
      </dgm:t>
    </dgm:pt>
    <dgm:pt modelId="{0FD5ED1D-1898-4A9F-A64E-33965B4583F3}" type="pres">
      <dgm:prSet presAssocID="{6F0D0ED0-EE47-4FA3-8EDF-0074014C3501}" presName="Name0" presStyleCnt="0">
        <dgm:presLayoutVars>
          <dgm:chMax/>
          <dgm:chPref/>
          <dgm:dir/>
        </dgm:presLayoutVars>
      </dgm:prSet>
      <dgm:spPr/>
      <dgm:t>
        <a:bodyPr/>
        <a:lstStyle/>
        <a:p>
          <a:endParaRPr lang="es-MX"/>
        </a:p>
      </dgm:t>
    </dgm:pt>
    <dgm:pt modelId="{341EA658-C2A7-47C1-BEE7-C343C5F50774}" type="pres">
      <dgm:prSet presAssocID="{BDB2087A-1F3B-4285-8E8E-D99D5A88B9D1}" presName="composite" presStyleCnt="0">
        <dgm:presLayoutVars>
          <dgm:chMax/>
          <dgm:chPref/>
        </dgm:presLayoutVars>
      </dgm:prSet>
      <dgm:spPr/>
    </dgm:pt>
    <dgm:pt modelId="{C87F33DE-03B5-4088-89A4-5741677359BE}" type="pres">
      <dgm:prSet presAssocID="{BDB2087A-1F3B-4285-8E8E-D99D5A88B9D1}" presName="Image" presStyleLbl="bgImgPlace1" presStyleIdx="0" presStyleCnt="1" custScaleX="84067" custScaleY="111500"/>
      <dgm:spPr>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dgm:spPr>
      <dgm:t>
        <a:bodyPr/>
        <a:lstStyle/>
        <a:p>
          <a:endParaRPr lang="es-MX"/>
        </a:p>
      </dgm:t>
    </dgm:pt>
    <dgm:pt modelId="{E409126B-03F4-41BA-B8C7-AA001DBF3F32}" type="pres">
      <dgm:prSet presAssocID="{BDB2087A-1F3B-4285-8E8E-D99D5A88B9D1}" presName="ParentText" presStyleLbl="revTx" presStyleIdx="0" presStyleCnt="1">
        <dgm:presLayoutVars>
          <dgm:chMax val="0"/>
          <dgm:chPref val="0"/>
          <dgm:bulletEnabled val="1"/>
        </dgm:presLayoutVars>
      </dgm:prSet>
      <dgm:spPr/>
      <dgm:t>
        <a:bodyPr/>
        <a:lstStyle/>
        <a:p>
          <a:endParaRPr lang="es-MX"/>
        </a:p>
      </dgm:t>
    </dgm:pt>
    <dgm:pt modelId="{A6E290DB-DF2A-4C9D-A53D-89EB7E8454CD}" type="pres">
      <dgm:prSet presAssocID="{BDB2087A-1F3B-4285-8E8E-D99D5A88B9D1}" presName="tlFrame" presStyleLbl="node1" presStyleIdx="0" presStyleCnt="4" custLinFactNeighborX="-3788" custLinFactNeighborY="-78612"/>
      <dgm:spPr/>
    </dgm:pt>
    <dgm:pt modelId="{7F942979-ECAC-4C07-AD22-3608C4DA9E90}" type="pres">
      <dgm:prSet presAssocID="{BDB2087A-1F3B-4285-8E8E-D99D5A88B9D1}" presName="trFrame" presStyleLbl="node1" presStyleIdx="1" presStyleCnt="4" custLinFactNeighborX="-4178" custLinFactNeighborY="-78612"/>
      <dgm:spPr/>
    </dgm:pt>
    <dgm:pt modelId="{BE450D75-14C3-4942-8FD8-F8A71E77560A}" type="pres">
      <dgm:prSet presAssocID="{BDB2087A-1F3B-4285-8E8E-D99D5A88B9D1}" presName="blFrame" presStyleLbl="node1" presStyleIdx="2" presStyleCnt="4" custLinFactNeighborX="-40119" custLinFactNeighborY="32234"/>
      <dgm:spPr/>
    </dgm:pt>
    <dgm:pt modelId="{0B0594AF-8E53-4759-B631-E846320B7735}" type="pres">
      <dgm:prSet presAssocID="{BDB2087A-1F3B-4285-8E8E-D99D5A88B9D1}" presName="brFrame" presStyleLbl="node1" presStyleIdx="3" presStyleCnt="4" custLinFactNeighborX="17620" custLinFactNeighborY="32234"/>
      <dgm:spPr/>
    </dgm:pt>
  </dgm:ptLst>
  <dgm:cxnLst>
    <dgm:cxn modelId="{A9DF6779-6873-46F3-9C34-7E6ECD183690}" srcId="{6F0D0ED0-EE47-4FA3-8EDF-0074014C3501}" destId="{BDB2087A-1F3B-4285-8E8E-D99D5A88B9D1}" srcOrd="0" destOrd="0" parTransId="{E1873257-91D2-4F1B-9812-C847D82AAE55}" sibTransId="{60BC8DE4-DA24-4F4D-B73A-2A773A8E1B43}"/>
    <dgm:cxn modelId="{6CB4E9A8-68E9-41EF-BE05-BC602BCDA76B}" type="presOf" srcId="{BDB2087A-1F3B-4285-8E8E-D99D5A88B9D1}" destId="{E409126B-03F4-41BA-B8C7-AA001DBF3F32}" srcOrd="0" destOrd="0" presId="urn:microsoft.com/office/officeart/2009/3/layout/FramedTextPicture"/>
    <dgm:cxn modelId="{10C2E453-8EAA-442C-81BE-4BE1DFF061D7}" type="presOf" srcId="{6F0D0ED0-EE47-4FA3-8EDF-0074014C3501}" destId="{0FD5ED1D-1898-4A9F-A64E-33965B4583F3}" srcOrd="0" destOrd="0" presId="urn:microsoft.com/office/officeart/2009/3/layout/FramedTextPicture"/>
    <dgm:cxn modelId="{4692A705-5264-41B1-A2EC-EE1541C4578E}" type="presParOf" srcId="{0FD5ED1D-1898-4A9F-A64E-33965B4583F3}" destId="{341EA658-C2A7-47C1-BEE7-C343C5F50774}" srcOrd="0" destOrd="0" presId="urn:microsoft.com/office/officeart/2009/3/layout/FramedTextPicture"/>
    <dgm:cxn modelId="{0B4EEB8A-C344-49BA-A81B-44377AE9BB6E}" type="presParOf" srcId="{341EA658-C2A7-47C1-BEE7-C343C5F50774}" destId="{C87F33DE-03B5-4088-89A4-5741677359BE}" srcOrd="0" destOrd="0" presId="urn:microsoft.com/office/officeart/2009/3/layout/FramedTextPicture"/>
    <dgm:cxn modelId="{46ED3773-39BE-4D34-A38C-E68827047CDC}" type="presParOf" srcId="{341EA658-C2A7-47C1-BEE7-C343C5F50774}" destId="{E409126B-03F4-41BA-B8C7-AA001DBF3F32}" srcOrd="1" destOrd="0" presId="urn:microsoft.com/office/officeart/2009/3/layout/FramedTextPicture"/>
    <dgm:cxn modelId="{59A62340-EAC2-4B4F-93DA-E3E5C10D9B64}" type="presParOf" srcId="{341EA658-C2A7-47C1-BEE7-C343C5F50774}" destId="{A6E290DB-DF2A-4C9D-A53D-89EB7E8454CD}" srcOrd="2" destOrd="0" presId="urn:microsoft.com/office/officeart/2009/3/layout/FramedTextPicture"/>
    <dgm:cxn modelId="{C985F978-0A2C-4996-A10D-E57EECF9C0EE}" type="presParOf" srcId="{341EA658-C2A7-47C1-BEE7-C343C5F50774}" destId="{7F942979-ECAC-4C07-AD22-3608C4DA9E90}" srcOrd="3" destOrd="0" presId="urn:microsoft.com/office/officeart/2009/3/layout/FramedTextPicture"/>
    <dgm:cxn modelId="{F7C71772-F794-4FA8-AF76-C50D766A9B68}" type="presParOf" srcId="{341EA658-C2A7-47C1-BEE7-C343C5F50774}" destId="{BE450D75-14C3-4942-8FD8-F8A71E77560A}" srcOrd="4" destOrd="0" presId="urn:microsoft.com/office/officeart/2009/3/layout/FramedTextPicture"/>
    <dgm:cxn modelId="{08710AD1-5CBA-41E6-8B07-0E94434FAFAD}" type="presParOf" srcId="{341EA658-C2A7-47C1-BEE7-C343C5F50774}" destId="{0B0594AF-8E53-4759-B631-E846320B7735}"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3987EACD-103E-4357-B6D8-1E93DD6E7CCF}" type="doc">
      <dgm:prSet loTypeId="urn:microsoft.com/office/officeart/2008/layout/PictureLineup" loCatId="picture" qsTypeId="urn:microsoft.com/office/officeart/2005/8/quickstyle/simple3" qsCatId="simple" csTypeId="urn:microsoft.com/office/officeart/2005/8/colors/colorful2" csCatId="colorful" phldr="1"/>
      <dgm:spPr/>
      <dgm:t>
        <a:bodyPr/>
        <a:lstStyle/>
        <a:p>
          <a:endParaRPr lang="es-MX"/>
        </a:p>
      </dgm:t>
    </dgm:pt>
    <dgm:pt modelId="{56802795-0C44-46D3-A7FE-B1166E688E90}">
      <dgm:prSet phldrT="[Texto]" custT="1"/>
      <dgm:spPr/>
      <dgm:t>
        <a:bodyPr/>
        <a:lstStyle/>
        <a:p>
          <a:pPr algn="l"/>
          <a:endParaRPr lang="es-MX" sz="1800" dirty="0" smtClean="0"/>
        </a:p>
        <a:p>
          <a:pPr algn="just"/>
          <a:r>
            <a:rPr lang="es-MX" sz="1800" dirty="0" smtClean="0"/>
            <a:t>Todos estos cambios impactan en forma relevante en la intervención profesional en Trabajo Social</a:t>
          </a:r>
          <a:endParaRPr lang="es-MX" sz="1800" dirty="0"/>
        </a:p>
      </dgm:t>
    </dgm:pt>
    <dgm:pt modelId="{28F780A0-0008-4DE0-AB99-DE4BA65310DE}" type="parTrans" cxnId="{EF089C0B-7C19-4DE2-8D74-C885CEE2AE4A}">
      <dgm:prSet/>
      <dgm:spPr/>
      <dgm:t>
        <a:bodyPr/>
        <a:lstStyle/>
        <a:p>
          <a:endParaRPr lang="es-MX"/>
        </a:p>
      </dgm:t>
    </dgm:pt>
    <dgm:pt modelId="{536CBA1F-F3B1-490E-92DA-74D3EEEA0572}" type="sibTrans" cxnId="{EF089C0B-7C19-4DE2-8D74-C885CEE2AE4A}">
      <dgm:prSet/>
      <dgm:spPr/>
      <dgm:t>
        <a:bodyPr/>
        <a:lstStyle/>
        <a:p>
          <a:endParaRPr lang="es-MX"/>
        </a:p>
      </dgm:t>
    </dgm:pt>
    <dgm:pt modelId="{706A3B41-ED3E-4EBF-AE0A-18CCF75599C8}">
      <dgm:prSet phldrT="[Texto]"/>
      <dgm:spPr/>
      <dgm:t>
        <a:bodyPr/>
        <a:lstStyle/>
        <a:p>
          <a:pPr algn="just"/>
          <a:r>
            <a:rPr lang="es-MX" dirty="0" smtClean="0"/>
            <a:t>Exigen la demanda de nuevas  modalidades, formas, instrumentos y métodos trae como consecuencia el surgimiento de nuevos planteamientos teóricos.</a:t>
          </a:r>
          <a:endParaRPr lang="es-MX" dirty="0"/>
        </a:p>
      </dgm:t>
    </dgm:pt>
    <dgm:pt modelId="{3AA14341-C9E0-4023-9E70-CC1F2CE5AE1C}" type="parTrans" cxnId="{B9764612-41D5-41FD-A2A9-B14E76F6807B}">
      <dgm:prSet/>
      <dgm:spPr/>
      <dgm:t>
        <a:bodyPr/>
        <a:lstStyle/>
        <a:p>
          <a:endParaRPr lang="es-MX"/>
        </a:p>
      </dgm:t>
    </dgm:pt>
    <dgm:pt modelId="{EAE1FBE7-139D-4DCB-8FA4-098B26411419}" type="sibTrans" cxnId="{B9764612-41D5-41FD-A2A9-B14E76F6807B}">
      <dgm:prSet/>
      <dgm:spPr/>
      <dgm:t>
        <a:bodyPr/>
        <a:lstStyle/>
        <a:p>
          <a:endParaRPr lang="es-MX"/>
        </a:p>
      </dgm:t>
    </dgm:pt>
    <dgm:pt modelId="{21581E37-6A8E-49E9-BA3F-7DE606B32BD5}">
      <dgm:prSet phldrT="[Texto]"/>
      <dgm:spPr/>
      <dgm:t>
        <a:bodyPr/>
        <a:lstStyle/>
        <a:p>
          <a:r>
            <a:rPr lang="es-MX" dirty="0" smtClean="0"/>
            <a:t>El surgimiento de nuevas formas de análisis de la cuestión social, abre panoramas hasta hace poco tiempo impensables e inexplotables.</a:t>
          </a:r>
          <a:endParaRPr lang="es-MX" dirty="0"/>
        </a:p>
      </dgm:t>
    </dgm:pt>
    <dgm:pt modelId="{00543009-4F21-4EE6-B963-68AAD35AE717}" type="parTrans" cxnId="{F1F6A52B-16F1-41AE-B83C-C89338C9D6C2}">
      <dgm:prSet/>
      <dgm:spPr/>
      <dgm:t>
        <a:bodyPr/>
        <a:lstStyle/>
        <a:p>
          <a:endParaRPr lang="es-MX"/>
        </a:p>
      </dgm:t>
    </dgm:pt>
    <dgm:pt modelId="{94B49B45-6C4A-4659-AB96-9AB04CC83AE0}" type="sibTrans" cxnId="{F1F6A52B-16F1-41AE-B83C-C89338C9D6C2}">
      <dgm:prSet/>
      <dgm:spPr/>
      <dgm:t>
        <a:bodyPr/>
        <a:lstStyle/>
        <a:p>
          <a:endParaRPr lang="es-MX"/>
        </a:p>
      </dgm:t>
    </dgm:pt>
    <dgm:pt modelId="{AAFD78E1-8613-46D6-840E-B38561B9813D}" type="pres">
      <dgm:prSet presAssocID="{3987EACD-103E-4357-B6D8-1E93DD6E7CCF}" presName="Name0" presStyleCnt="0">
        <dgm:presLayoutVars>
          <dgm:chMax/>
          <dgm:chPref/>
          <dgm:dir/>
          <dgm:animLvl val="lvl"/>
          <dgm:resizeHandles val="exact"/>
        </dgm:presLayoutVars>
      </dgm:prSet>
      <dgm:spPr/>
      <dgm:t>
        <a:bodyPr/>
        <a:lstStyle/>
        <a:p>
          <a:endParaRPr lang="es-MX"/>
        </a:p>
      </dgm:t>
    </dgm:pt>
    <dgm:pt modelId="{22CDF0B5-4F8D-43AF-B493-4E0A8AD86C82}" type="pres">
      <dgm:prSet presAssocID="{56802795-0C44-46D3-A7FE-B1166E688E90}" presName="composite" presStyleCnt="0"/>
      <dgm:spPr/>
    </dgm:pt>
    <dgm:pt modelId="{24B59B4D-8CC0-4475-907B-83AFB708D6D8}" type="pres">
      <dgm:prSet presAssocID="{56802795-0C44-46D3-A7FE-B1166E688E90}" presName="Image" presStyleLbl="align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503A4F87-E710-4CCE-A8C8-7B76AFA7096B}" type="pres">
      <dgm:prSet presAssocID="{56802795-0C44-46D3-A7FE-B1166E688E90}" presName="Accent" presStyleLbl="parChTrans1D1" presStyleIdx="0" presStyleCnt="3"/>
      <dgm:spPr/>
    </dgm:pt>
    <dgm:pt modelId="{D70849C3-DD66-4191-9022-CB5D8930BF43}" type="pres">
      <dgm:prSet presAssocID="{56802795-0C44-46D3-A7FE-B1166E688E90}" presName="Parent" presStyleLbl="revTx" presStyleIdx="0" presStyleCnt="3" custLinFactNeighborX="777" custLinFactNeighborY="10448">
        <dgm:presLayoutVars>
          <dgm:chMax val="0"/>
          <dgm:chPref val="0"/>
          <dgm:bulletEnabled val="1"/>
        </dgm:presLayoutVars>
      </dgm:prSet>
      <dgm:spPr/>
      <dgm:t>
        <a:bodyPr/>
        <a:lstStyle/>
        <a:p>
          <a:endParaRPr lang="es-MX"/>
        </a:p>
      </dgm:t>
    </dgm:pt>
    <dgm:pt modelId="{14958367-313F-46A3-9124-1160D119440C}" type="pres">
      <dgm:prSet presAssocID="{536CBA1F-F3B1-490E-92DA-74D3EEEA0572}" presName="sibTrans" presStyleCnt="0"/>
      <dgm:spPr/>
    </dgm:pt>
    <dgm:pt modelId="{166074D8-A3D1-4816-94CD-25E4FEA8DF85}" type="pres">
      <dgm:prSet presAssocID="{706A3B41-ED3E-4EBF-AE0A-18CCF75599C8}" presName="composite" presStyleCnt="0"/>
      <dgm:spPr/>
    </dgm:pt>
    <dgm:pt modelId="{F8FE2E4E-2D03-4473-B205-09102201D917}" type="pres">
      <dgm:prSet presAssocID="{706A3B41-ED3E-4EBF-AE0A-18CCF75599C8}" presName="Image" presStyleLbl="alignNode1" presStyleIdx="1" presStyleCnt="3" custLinFactNeighborX="-2174" custLinFactNeighborY="-1449"/>
      <dgm:spPr>
        <a:blipFill>
          <a:blip xmlns:r="http://schemas.openxmlformats.org/officeDocument/2006/relationships" r:embed="rId2">
            <a:extLst>
              <a:ext uri="{28A0092B-C50C-407E-A947-70E740481C1C}">
                <a14:useLocalDpi xmlns:a14="http://schemas.microsoft.com/office/drawing/2010/main" val="0"/>
              </a:ext>
            </a:extLst>
          </a:blip>
          <a:srcRect/>
          <a:stretch>
            <a:fillRect l="-20000" r="-20000"/>
          </a:stretch>
        </a:blipFill>
      </dgm:spPr>
    </dgm:pt>
    <dgm:pt modelId="{F9361D32-2F51-465E-9D31-B0ED452639EA}" type="pres">
      <dgm:prSet presAssocID="{706A3B41-ED3E-4EBF-AE0A-18CCF75599C8}" presName="Accent" presStyleLbl="parChTrans1D1" presStyleIdx="1" presStyleCnt="3"/>
      <dgm:spPr/>
    </dgm:pt>
    <dgm:pt modelId="{44043BBB-84DC-4E2C-9F3D-949BA86320EB}" type="pres">
      <dgm:prSet presAssocID="{706A3B41-ED3E-4EBF-AE0A-18CCF75599C8}" presName="Parent" presStyleLbl="revTx" presStyleIdx="1" presStyleCnt="3">
        <dgm:presLayoutVars>
          <dgm:chMax val="0"/>
          <dgm:chPref val="0"/>
          <dgm:bulletEnabled val="1"/>
        </dgm:presLayoutVars>
      </dgm:prSet>
      <dgm:spPr/>
      <dgm:t>
        <a:bodyPr/>
        <a:lstStyle/>
        <a:p>
          <a:endParaRPr lang="es-MX"/>
        </a:p>
      </dgm:t>
    </dgm:pt>
    <dgm:pt modelId="{D278D582-F86A-40BB-81B8-23CA50FCE03E}" type="pres">
      <dgm:prSet presAssocID="{EAE1FBE7-139D-4DCB-8FA4-098B26411419}" presName="sibTrans" presStyleCnt="0"/>
      <dgm:spPr/>
    </dgm:pt>
    <dgm:pt modelId="{9DA61EE2-E21D-485F-8758-EB73706D1A85}" type="pres">
      <dgm:prSet presAssocID="{21581E37-6A8E-49E9-BA3F-7DE606B32BD5}" presName="composite" presStyleCnt="0"/>
      <dgm:spPr/>
    </dgm:pt>
    <dgm:pt modelId="{B487042A-98CB-43CF-8EC9-13E4F2E769AB}" type="pres">
      <dgm:prSet presAssocID="{21581E37-6A8E-49E9-BA3F-7DE606B32BD5}" presName="Image" presStyleLbl="align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dgm:spPr>
    </dgm:pt>
    <dgm:pt modelId="{8BF3019C-651C-4D8F-A16B-D55E315E0771}" type="pres">
      <dgm:prSet presAssocID="{21581E37-6A8E-49E9-BA3F-7DE606B32BD5}" presName="Accent" presStyleLbl="parChTrans1D1" presStyleIdx="2" presStyleCnt="3"/>
      <dgm:spPr/>
    </dgm:pt>
    <dgm:pt modelId="{03375C1F-E24D-4DE5-B138-8FDE5BF95A9E}" type="pres">
      <dgm:prSet presAssocID="{21581E37-6A8E-49E9-BA3F-7DE606B32BD5}" presName="Parent" presStyleLbl="revTx" presStyleIdx="2" presStyleCnt="3">
        <dgm:presLayoutVars>
          <dgm:chMax val="0"/>
          <dgm:chPref val="0"/>
          <dgm:bulletEnabled val="1"/>
        </dgm:presLayoutVars>
      </dgm:prSet>
      <dgm:spPr/>
      <dgm:t>
        <a:bodyPr/>
        <a:lstStyle/>
        <a:p>
          <a:endParaRPr lang="es-MX"/>
        </a:p>
      </dgm:t>
    </dgm:pt>
  </dgm:ptLst>
  <dgm:cxnLst>
    <dgm:cxn modelId="{AA12BA27-5EF6-48DE-93F3-274F832D798D}" type="presOf" srcId="{706A3B41-ED3E-4EBF-AE0A-18CCF75599C8}" destId="{44043BBB-84DC-4E2C-9F3D-949BA86320EB}" srcOrd="0" destOrd="0" presId="urn:microsoft.com/office/officeart/2008/layout/PictureLineup"/>
    <dgm:cxn modelId="{EF089C0B-7C19-4DE2-8D74-C885CEE2AE4A}" srcId="{3987EACD-103E-4357-B6D8-1E93DD6E7CCF}" destId="{56802795-0C44-46D3-A7FE-B1166E688E90}" srcOrd="0" destOrd="0" parTransId="{28F780A0-0008-4DE0-AB99-DE4BA65310DE}" sibTransId="{536CBA1F-F3B1-490E-92DA-74D3EEEA0572}"/>
    <dgm:cxn modelId="{F1F6A52B-16F1-41AE-B83C-C89338C9D6C2}" srcId="{3987EACD-103E-4357-B6D8-1E93DD6E7CCF}" destId="{21581E37-6A8E-49E9-BA3F-7DE606B32BD5}" srcOrd="2" destOrd="0" parTransId="{00543009-4F21-4EE6-B963-68AAD35AE717}" sibTransId="{94B49B45-6C4A-4659-AB96-9AB04CC83AE0}"/>
    <dgm:cxn modelId="{7DA88971-E950-4D22-BFE8-9351E24D1FC7}" type="presOf" srcId="{3987EACD-103E-4357-B6D8-1E93DD6E7CCF}" destId="{AAFD78E1-8613-46D6-840E-B38561B9813D}" srcOrd="0" destOrd="0" presId="urn:microsoft.com/office/officeart/2008/layout/PictureLineup"/>
    <dgm:cxn modelId="{CD88E048-2094-47A3-8FCD-3CC7E3B9861F}" type="presOf" srcId="{21581E37-6A8E-49E9-BA3F-7DE606B32BD5}" destId="{03375C1F-E24D-4DE5-B138-8FDE5BF95A9E}" srcOrd="0" destOrd="0" presId="urn:microsoft.com/office/officeart/2008/layout/PictureLineup"/>
    <dgm:cxn modelId="{473D8077-BFA9-4922-BC92-4571F7DE274E}" type="presOf" srcId="{56802795-0C44-46D3-A7FE-B1166E688E90}" destId="{D70849C3-DD66-4191-9022-CB5D8930BF43}" srcOrd="0" destOrd="0" presId="urn:microsoft.com/office/officeart/2008/layout/PictureLineup"/>
    <dgm:cxn modelId="{B9764612-41D5-41FD-A2A9-B14E76F6807B}" srcId="{3987EACD-103E-4357-B6D8-1E93DD6E7CCF}" destId="{706A3B41-ED3E-4EBF-AE0A-18CCF75599C8}" srcOrd="1" destOrd="0" parTransId="{3AA14341-C9E0-4023-9E70-CC1F2CE5AE1C}" sibTransId="{EAE1FBE7-139D-4DCB-8FA4-098B26411419}"/>
    <dgm:cxn modelId="{65D8457E-5B63-45DD-A17A-21421D5DFBE6}" type="presParOf" srcId="{AAFD78E1-8613-46D6-840E-B38561B9813D}" destId="{22CDF0B5-4F8D-43AF-B493-4E0A8AD86C82}" srcOrd="0" destOrd="0" presId="urn:microsoft.com/office/officeart/2008/layout/PictureLineup"/>
    <dgm:cxn modelId="{9F958DFC-C655-4295-8542-60898D7173B6}" type="presParOf" srcId="{22CDF0B5-4F8D-43AF-B493-4E0A8AD86C82}" destId="{24B59B4D-8CC0-4475-907B-83AFB708D6D8}" srcOrd="0" destOrd="0" presId="urn:microsoft.com/office/officeart/2008/layout/PictureLineup"/>
    <dgm:cxn modelId="{98A4937E-2AA6-4180-AEFF-76AC23185DDA}" type="presParOf" srcId="{22CDF0B5-4F8D-43AF-B493-4E0A8AD86C82}" destId="{503A4F87-E710-4CCE-A8C8-7B76AFA7096B}" srcOrd="1" destOrd="0" presId="urn:microsoft.com/office/officeart/2008/layout/PictureLineup"/>
    <dgm:cxn modelId="{61C0ECD7-0FEF-405D-BE9B-8628DB10AEA3}" type="presParOf" srcId="{22CDF0B5-4F8D-43AF-B493-4E0A8AD86C82}" destId="{D70849C3-DD66-4191-9022-CB5D8930BF43}" srcOrd="2" destOrd="0" presId="urn:microsoft.com/office/officeart/2008/layout/PictureLineup"/>
    <dgm:cxn modelId="{6563C330-3F3E-4D12-8DF9-9845576A84F0}" type="presParOf" srcId="{AAFD78E1-8613-46D6-840E-B38561B9813D}" destId="{14958367-313F-46A3-9124-1160D119440C}" srcOrd="1" destOrd="0" presId="urn:microsoft.com/office/officeart/2008/layout/PictureLineup"/>
    <dgm:cxn modelId="{7FEB28F7-ACCF-43C4-95A2-C91F41B12D11}" type="presParOf" srcId="{AAFD78E1-8613-46D6-840E-B38561B9813D}" destId="{166074D8-A3D1-4816-94CD-25E4FEA8DF85}" srcOrd="2" destOrd="0" presId="urn:microsoft.com/office/officeart/2008/layout/PictureLineup"/>
    <dgm:cxn modelId="{348F3442-8726-4CE8-A1EA-0EBB862AE720}" type="presParOf" srcId="{166074D8-A3D1-4816-94CD-25E4FEA8DF85}" destId="{F8FE2E4E-2D03-4473-B205-09102201D917}" srcOrd="0" destOrd="0" presId="urn:microsoft.com/office/officeart/2008/layout/PictureLineup"/>
    <dgm:cxn modelId="{FE983BF7-3B9F-4E04-B564-D69A266F2A30}" type="presParOf" srcId="{166074D8-A3D1-4816-94CD-25E4FEA8DF85}" destId="{F9361D32-2F51-465E-9D31-B0ED452639EA}" srcOrd="1" destOrd="0" presId="urn:microsoft.com/office/officeart/2008/layout/PictureLineup"/>
    <dgm:cxn modelId="{EFF69B98-2221-4FCC-8641-C3B836EDE74E}" type="presParOf" srcId="{166074D8-A3D1-4816-94CD-25E4FEA8DF85}" destId="{44043BBB-84DC-4E2C-9F3D-949BA86320EB}" srcOrd="2" destOrd="0" presId="urn:microsoft.com/office/officeart/2008/layout/PictureLineup"/>
    <dgm:cxn modelId="{62792954-DBCD-4F29-BB3B-5B31F0C01408}" type="presParOf" srcId="{AAFD78E1-8613-46D6-840E-B38561B9813D}" destId="{D278D582-F86A-40BB-81B8-23CA50FCE03E}" srcOrd="3" destOrd="0" presId="urn:microsoft.com/office/officeart/2008/layout/PictureLineup"/>
    <dgm:cxn modelId="{5F9CC7AE-DF4D-49FC-9778-EC0C6DB2F77F}" type="presParOf" srcId="{AAFD78E1-8613-46D6-840E-B38561B9813D}" destId="{9DA61EE2-E21D-485F-8758-EB73706D1A85}" srcOrd="4" destOrd="0" presId="urn:microsoft.com/office/officeart/2008/layout/PictureLineup"/>
    <dgm:cxn modelId="{86AE3F95-E109-4019-B53F-D3CBBA12A4D9}" type="presParOf" srcId="{9DA61EE2-E21D-485F-8758-EB73706D1A85}" destId="{B487042A-98CB-43CF-8EC9-13E4F2E769AB}" srcOrd="0" destOrd="0" presId="urn:microsoft.com/office/officeart/2008/layout/PictureLineup"/>
    <dgm:cxn modelId="{5341C665-1B80-4F39-9D88-C8484478BB1B}" type="presParOf" srcId="{9DA61EE2-E21D-485F-8758-EB73706D1A85}" destId="{8BF3019C-651C-4D8F-A16B-D55E315E0771}" srcOrd="1" destOrd="0" presId="urn:microsoft.com/office/officeart/2008/layout/PictureLineup"/>
    <dgm:cxn modelId="{D41AF249-522B-4511-9907-7FCDF5F5F5F4}" type="presParOf" srcId="{9DA61EE2-E21D-485F-8758-EB73706D1A85}" destId="{03375C1F-E24D-4DE5-B138-8FDE5BF95A9E}" srcOrd="2" destOrd="0" presId="urn:microsoft.com/office/officeart/2008/layout/PictureLineu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081B2C-D858-4293-A846-EDDFF85E205D}" type="doc">
      <dgm:prSet loTypeId="urn:microsoft.com/office/officeart/2005/8/layout/vList4" loCatId="list" qsTypeId="urn:microsoft.com/office/officeart/2005/8/quickstyle/simple1" qsCatId="simple" csTypeId="urn:microsoft.com/office/officeart/2005/8/colors/colorful5" csCatId="colorful" phldr="1"/>
      <dgm:spPr/>
      <dgm:t>
        <a:bodyPr/>
        <a:lstStyle/>
        <a:p>
          <a:endParaRPr lang="es-MX"/>
        </a:p>
      </dgm:t>
    </dgm:pt>
    <dgm:pt modelId="{69821B9F-3E48-4CC1-A6D2-FB3610EF5702}">
      <dgm:prSet phldrT="[Texto]"/>
      <dgm:spPr>
        <a:solidFill>
          <a:schemeClr val="accent4">
            <a:lumMod val="20000"/>
            <a:lumOff val="80000"/>
          </a:schemeClr>
        </a:solidFill>
      </dgm:spPr>
      <dgm:t>
        <a:bodyPr/>
        <a:lstStyle/>
        <a:p>
          <a:pPr algn="just"/>
          <a:r>
            <a:rPr lang="es-MX" b="1" i="1" u="sng" dirty="0" smtClean="0">
              <a:solidFill>
                <a:srgbClr val="C00000"/>
              </a:solidFill>
            </a:rPr>
            <a:t>Implica poseer conocimientos , </a:t>
          </a:r>
          <a:r>
            <a:rPr lang="es-MX" b="0" i="1" u="sng" dirty="0" smtClean="0">
              <a:solidFill>
                <a:schemeClr val="tx1"/>
              </a:solidFill>
            </a:rPr>
            <a:t>capacidades </a:t>
          </a:r>
          <a:r>
            <a:rPr lang="es-MX" b="1" i="1" u="sng" dirty="0" smtClean="0">
              <a:solidFill>
                <a:schemeClr val="tx1"/>
              </a:solidFill>
            </a:rPr>
            <a:t>, habilidades, actitudes y valores </a:t>
          </a:r>
          <a:r>
            <a:rPr lang="es-MX" dirty="0" smtClean="0">
              <a:solidFill>
                <a:schemeClr val="tx1"/>
              </a:solidFill>
            </a:rPr>
            <a:t>para insertase en la diversidad de la realidad y en la cotidianidad de los sujetos sociales, respetando su prácticas y sus expectativas.</a:t>
          </a:r>
          <a:endParaRPr lang="es-MX" dirty="0">
            <a:solidFill>
              <a:schemeClr val="tx1"/>
            </a:solidFill>
          </a:endParaRPr>
        </a:p>
      </dgm:t>
    </dgm:pt>
    <dgm:pt modelId="{25DC642C-BBBE-4EE1-BF21-B9AF185ADF06}" type="parTrans" cxnId="{05689A9C-0DC3-4E5C-B78E-1D82C04FA29D}">
      <dgm:prSet/>
      <dgm:spPr/>
      <dgm:t>
        <a:bodyPr/>
        <a:lstStyle/>
        <a:p>
          <a:endParaRPr lang="es-MX"/>
        </a:p>
      </dgm:t>
    </dgm:pt>
    <dgm:pt modelId="{44727BC8-6FE8-452D-9586-2A4661AE627E}" type="sibTrans" cxnId="{05689A9C-0DC3-4E5C-B78E-1D82C04FA29D}">
      <dgm:prSet/>
      <dgm:spPr/>
      <dgm:t>
        <a:bodyPr/>
        <a:lstStyle/>
        <a:p>
          <a:endParaRPr lang="es-MX"/>
        </a:p>
      </dgm:t>
    </dgm:pt>
    <dgm:pt modelId="{ECDECC4C-B532-462D-8353-B2C75C223F8B}">
      <dgm:prSet phldrT="[Texto]"/>
      <dgm:spPr>
        <a:solidFill>
          <a:schemeClr val="tx2">
            <a:lumMod val="40000"/>
            <a:lumOff val="60000"/>
          </a:schemeClr>
        </a:solidFill>
      </dgm:spPr>
      <dgm:t>
        <a:bodyPr/>
        <a:lstStyle/>
        <a:p>
          <a:pPr algn="just"/>
          <a:r>
            <a:rPr lang="es-MX" dirty="0" smtClean="0">
              <a:solidFill>
                <a:srgbClr val="C00000"/>
              </a:solidFill>
            </a:rPr>
            <a:t>Exige </a:t>
          </a:r>
          <a:r>
            <a:rPr lang="es-MX" b="1" i="1" u="sng" dirty="0" smtClean="0">
              <a:solidFill>
                <a:srgbClr val="C00000"/>
              </a:solidFill>
            </a:rPr>
            <a:t>metodologías flexibles y apropiadas a cada situación problemática</a:t>
          </a:r>
          <a:r>
            <a:rPr lang="es-MX" dirty="0" smtClean="0">
              <a:solidFill>
                <a:srgbClr val="C00000"/>
              </a:solidFill>
            </a:rPr>
            <a:t>, </a:t>
          </a:r>
          <a:r>
            <a:rPr lang="es-MX" dirty="0" smtClean="0">
              <a:solidFill>
                <a:schemeClr val="tx1"/>
              </a:solidFill>
            </a:rPr>
            <a:t>lo que implica la necesidad del conocimiento previo como dase y soporte a la acción profesional. Es decir, no pueden utilizarse métodos rígidos y verticales.</a:t>
          </a:r>
          <a:endParaRPr lang="es-MX" dirty="0">
            <a:solidFill>
              <a:schemeClr val="tx1"/>
            </a:solidFill>
          </a:endParaRPr>
        </a:p>
      </dgm:t>
    </dgm:pt>
    <dgm:pt modelId="{2A0E120C-222E-4FDD-A608-0E0280A8F7BD}" type="parTrans" cxnId="{9DE219C2-6AA5-42E2-82ED-1B8FDDEA62CC}">
      <dgm:prSet/>
      <dgm:spPr/>
      <dgm:t>
        <a:bodyPr/>
        <a:lstStyle/>
        <a:p>
          <a:endParaRPr lang="es-MX"/>
        </a:p>
      </dgm:t>
    </dgm:pt>
    <dgm:pt modelId="{1ABA4A3C-3195-4783-BB2A-D6B99B71956C}" type="sibTrans" cxnId="{9DE219C2-6AA5-42E2-82ED-1B8FDDEA62CC}">
      <dgm:prSet/>
      <dgm:spPr/>
      <dgm:t>
        <a:bodyPr/>
        <a:lstStyle/>
        <a:p>
          <a:endParaRPr lang="es-MX"/>
        </a:p>
      </dgm:t>
    </dgm:pt>
    <dgm:pt modelId="{89F10BAA-2FD1-4C22-94C5-34D4E9419330}">
      <dgm:prSet phldrT="[Texto]"/>
      <dgm:spPr>
        <a:solidFill>
          <a:schemeClr val="accent6">
            <a:lumMod val="40000"/>
            <a:lumOff val="60000"/>
          </a:schemeClr>
        </a:solidFill>
      </dgm:spPr>
      <dgm:t>
        <a:bodyPr/>
        <a:lstStyle/>
        <a:p>
          <a:pPr algn="just"/>
          <a:r>
            <a:rPr lang="es-MX" b="1" i="1" u="sng" dirty="0" smtClean="0">
              <a:solidFill>
                <a:srgbClr val="C00000"/>
              </a:solidFill>
            </a:rPr>
            <a:t>Esta realizada por profesionales capacitados </a:t>
          </a:r>
          <a:r>
            <a:rPr lang="es-MX" dirty="0" smtClean="0">
              <a:solidFill>
                <a:schemeClr val="tx1"/>
              </a:solidFill>
            </a:rPr>
            <a:t>debido al abordaje de a realidad, por su carácter complejo, dinámico o, multidimensional y problemático , exige el conocimiento de lo social y claridad del contenido de la intervención social.</a:t>
          </a:r>
          <a:endParaRPr lang="es-MX" dirty="0">
            <a:solidFill>
              <a:schemeClr val="tx1"/>
            </a:solidFill>
          </a:endParaRPr>
        </a:p>
      </dgm:t>
    </dgm:pt>
    <dgm:pt modelId="{4B097768-A226-4635-A8A0-3CBC9BA167C4}" type="sibTrans" cxnId="{EB5AFB62-D8D3-43DE-A5B3-ED6B692EA137}">
      <dgm:prSet/>
      <dgm:spPr/>
      <dgm:t>
        <a:bodyPr/>
        <a:lstStyle/>
        <a:p>
          <a:endParaRPr lang="es-MX"/>
        </a:p>
      </dgm:t>
    </dgm:pt>
    <dgm:pt modelId="{253C0384-CFB2-4892-B760-4DC9AB5F0D83}" type="parTrans" cxnId="{EB5AFB62-D8D3-43DE-A5B3-ED6B692EA137}">
      <dgm:prSet/>
      <dgm:spPr/>
      <dgm:t>
        <a:bodyPr/>
        <a:lstStyle/>
        <a:p>
          <a:endParaRPr lang="es-MX"/>
        </a:p>
      </dgm:t>
    </dgm:pt>
    <dgm:pt modelId="{82FE3246-2F29-4C52-A6AA-082AD529D81B}" type="pres">
      <dgm:prSet presAssocID="{14081B2C-D858-4293-A846-EDDFF85E205D}" presName="linear" presStyleCnt="0">
        <dgm:presLayoutVars>
          <dgm:dir/>
          <dgm:resizeHandles val="exact"/>
        </dgm:presLayoutVars>
      </dgm:prSet>
      <dgm:spPr/>
      <dgm:t>
        <a:bodyPr/>
        <a:lstStyle/>
        <a:p>
          <a:endParaRPr lang="es-MX"/>
        </a:p>
      </dgm:t>
    </dgm:pt>
    <dgm:pt modelId="{D81C0EEA-5168-4179-812E-D6409262EA56}" type="pres">
      <dgm:prSet presAssocID="{89F10BAA-2FD1-4C22-94C5-34D4E9419330}" presName="comp" presStyleCnt="0"/>
      <dgm:spPr/>
      <dgm:t>
        <a:bodyPr/>
        <a:lstStyle/>
        <a:p>
          <a:endParaRPr lang="es-MX"/>
        </a:p>
      </dgm:t>
    </dgm:pt>
    <dgm:pt modelId="{E74A1803-42E6-4D2C-B579-3F958C20A97D}" type="pres">
      <dgm:prSet presAssocID="{89F10BAA-2FD1-4C22-94C5-34D4E9419330}" presName="box" presStyleLbl="node1" presStyleIdx="0" presStyleCnt="3"/>
      <dgm:spPr/>
      <dgm:t>
        <a:bodyPr/>
        <a:lstStyle/>
        <a:p>
          <a:endParaRPr lang="es-MX"/>
        </a:p>
      </dgm:t>
    </dgm:pt>
    <dgm:pt modelId="{FDCE0544-D2A9-4A41-995B-89313FDDDDBE}" type="pres">
      <dgm:prSet presAssocID="{89F10BAA-2FD1-4C22-94C5-34D4E9419330}"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28000" b="-28000"/>
          </a:stretch>
        </a:blipFill>
      </dgm:spPr>
      <dgm:t>
        <a:bodyPr/>
        <a:lstStyle/>
        <a:p>
          <a:endParaRPr lang="es-MX"/>
        </a:p>
      </dgm:t>
    </dgm:pt>
    <dgm:pt modelId="{197595B4-A86D-44EB-82B5-B48DF65255C4}" type="pres">
      <dgm:prSet presAssocID="{89F10BAA-2FD1-4C22-94C5-34D4E9419330}" presName="text" presStyleLbl="node1" presStyleIdx="0" presStyleCnt="3">
        <dgm:presLayoutVars>
          <dgm:bulletEnabled val="1"/>
        </dgm:presLayoutVars>
      </dgm:prSet>
      <dgm:spPr/>
      <dgm:t>
        <a:bodyPr/>
        <a:lstStyle/>
        <a:p>
          <a:endParaRPr lang="es-MX"/>
        </a:p>
      </dgm:t>
    </dgm:pt>
    <dgm:pt modelId="{22E9E516-4919-49E5-BC8E-0B617CB81615}" type="pres">
      <dgm:prSet presAssocID="{4B097768-A226-4635-A8A0-3CBC9BA167C4}" presName="spacer" presStyleCnt="0"/>
      <dgm:spPr/>
      <dgm:t>
        <a:bodyPr/>
        <a:lstStyle/>
        <a:p>
          <a:endParaRPr lang="es-MX"/>
        </a:p>
      </dgm:t>
    </dgm:pt>
    <dgm:pt modelId="{DC2F1D8D-5E46-44C0-BD6D-CBAA0E98645A}" type="pres">
      <dgm:prSet presAssocID="{69821B9F-3E48-4CC1-A6D2-FB3610EF5702}" presName="comp" presStyleCnt="0"/>
      <dgm:spPr/>
      <dgm:t>
        <a:bodyPr/>
        <a:lstStyle/>
        <a:p>
          <a:endParaRPr lang="es-MX"/>
        </a:p>
      </dgm:t>
    </dgm:pt>
    <dgm:pt modelId="{88D47AC6-87AA-4A62-833F-3567ACEEF102}" type="pres">
      <dgm:prSet presAssocID="{69821B9F-3E48-4CC1-A6D2-FB3610EF5702}" presName="box" presStyleLbl="node1" presStyleIdx="1" presStyleCnt="3" custLinFactNeighborX="285" custLinFactNeighborY="0"/>
      <dgm:spPr/>
      <dgm:t>
        <a:bodyPr/>
        <a:lstStyle/>
        <a:p>
          <a:endParaRPr lang="es-MX"/>
        </a:p>
      </dgm:t>
    </dgm:pt>
    <dgm:pt modelId="{275320B3-8B80-46E8-A2E2-17E10401891C}" type="pres">
      <dgm:prSet presAssocID="{69821B9F-3E48-4CC1-A6D2-FB3610EF5702}"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7000" b="-7000"/>
          </a:stretch>
        </a:blipFill>
      </dgm:spPr>
      <dgm:t>
        <a:bodyPr/>
        <a:lstStyle/>
        <a:p>
          <a:endParaRPr lang="es-MX"/>
        </a:p>
      </dgm:t>
    </dgm:pt>
    <dgm:pt modelId="{479D46B7-B97D-48F6-B958-95FE7898B48C}" type="pres">
      <dgm:prSet presAssocID="{69821B9F-3E48-4CC1-A6D2-FB3610EF5702}" presName="text" presStyleLbl="node1" presStyleIdx="1" presStyleCnt="3">
        <dgm:presLayoutVars>
          <dgm:bulletEnabled val="1"/>
        </dgm:presLayoutVars>
      </dgm:prSet>
      <dgm:spPr/>
      <dgm:t>
        <a:bodyPr/>
        <a:lstStyle/>
        <a:p>
          <a:endParaRPr lang="es-MX"/>
        </a:p>
      </dgm:t>
    </dgm:pt>
    <dgm:pt modelId="{FC5955BF-A2DA-47D6-9D84-F4B25A8E976E}" type="pres">
      <dgm:prSet presAssocID="{44727BC8-6FE8-452D-9586-2A4661AE627E}" presName="spacer" presStyleCnt="0"/>
      <dgm:spPr/>
      <dgm:t>
        <a:bodyPr/>
        <a:lstStyle/>
        <a:p>
          <a:endParaRPr lang="es-MX"/>
        </a:p>
      </dgm:t>
    </dgm:pt>
    <dgm:pt modelId="{17B97351-B0AA-439C-B72C-6FF1756567E5}" type="pres">
      <dgm:prSet presAssocID="{ECDECC4C-B532-462D-8353-B2C75C223F8B}" presName="comp" presStyleCnt="0"/>
      <dgm:spPr/>
      <dgm:t>
        <a:bodyPr/>
        <a:lstStyle/>
        <a:p>
          <a:endParaRPr lang="es-MX"/>
        </a:p>
      </dgm:t>
    </dgm:pt>
    <dgm:pt modelId="{7AE1FC21-2CBB-4046-9869-FD06E76F23A4}" type="pres">
      <dgm:prSet presAssocID="{ECDECC4C-B532-462D-8353-B2C75C223F8B}" presName="box" presStyleLbl="node1" presStyleIdx="2" presStyleCnt="3" custLinFactNeighborX="1942" custLinFactNeighborY="1936"/>
      <dgm:spPr/>
      <dgm:t>
        <a:bodyPr/>
        <a:lstStyle/>
        <a:p>
          <a:endParaRPr lang="es-MX"/>
        </a:p>
      </dgm:t>
    </dgm:pt>
    <dgm:pt modelId="{14B6BADF-D896-491D-ACB8-006828FACC4B}" type="pres">
      <dgm:prSet presAssocID="{ECDECC4C-B532-462D-8353-B2C75C223F8B}"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t>
        <a:bodyPr/>
        <a:lstStyle/>
        <a:p>
          <a:endParaRPr lang="es-MX"/>
        </a:p>
      </dgm:t>
    </dgm:pt>
    <dgm:pt modelId="{F4D1D73D-178D-424C-8722-26AE521ED6CD}" type="pres">
      <dgm:prSet presAssocID="{ECDECC4C-B532-462D-8353-B2C75C223F8B}" presName="text" presStyleLbl="node1" presStyleIdx="2" presStyleCnt="3">
        <dgm:presLayoutVars>
          <dgm:bulletEnabled val="1"/>
        </dgm:presLayoutVars>
      </dgm:prSet>
      <dgm:spPr/>
      <dgm:t>
        <a:bodyPr/>
        <a:lstStyle/>
        <a:p>
          <a:endParaRPr lang="es-MX"/>
        </a:p>
      </dgm:t>
    </dgm:pt>
  </dgm:ptLst>
  <dgm:cxnLst>
    <dgm:cxn modelId="{FA4D8168-35D1-4B30-A398-45F448DD9BBD}" type="presOf" srcId="{ECDECC4C-B532-462D-8353-B2C75C223F8B}" destId="{7AE1FC21-2CBB-4046-9869-FD06E76F23A4}" srcOrd="0" destOrd="0" presId="urn:microsoft.com/office/officeart/2005/8/layout/vList4"/>
    <dgm:cxn modelId="{9DE219C2-6AA5-42E2-82ED-1B8FDDEA62CC}" srcId="{14081B2C-D858-4293-A846-EDDFF85E205D}" destId="{ECDECC4C-B532-462D-8353-B2C75C223F8B}" srcOrd="2" destOrd="0" parTransId="{2A0E120C-222E-4FDD-A608-0E0280A8F7BD}" sibTransId="{1ABA4A3C-3195-4783-BB2A-D6B99B71956C}"/>
    <dgm:cxn modelId="{625E5821-A142-4336-B58F-7444F21C0CB5}" type="presOf" srcId="{89F10BAA-2FD1-4C22-94C5-34D4E9419330}" destId="{197595B4-A86D-44EB-82B5-B48DF65255C4}" srcOrd="1" destOrd="0" presId="urn:microsoft.com/office/officeart/2005/8/layout/vList4"/>
    <dgm:cxn modelId="{05689A9C-0DC3-4E5C-B78E-1D82C04FA29D}" srcId="{14081B2C-D858-4293-A846-EDDFF85E205D}" destId="{69821B9F-3E48-4CC1-A6D2-FB3610EF5702}" srcOrd="1" destOrd="0" parTransId="{25DC642C-BBBE-4EE1-BF21-B9AF185ADF06}" sibTransId="{44727BC8-6FE8-452D-9586-2A4661AE627E}"/>
    <dgm:cxn modelId="{EB5AFB62-D8D3-43DE-A5B3-ED6B692EA137}" srcId="{14081B2C-D858-4293-A846-EDDFF85E205D}" destId="{89F10BAA-2FD1-4C22-94C5-34D4E9419330}" srcOrd="0" destOrd="0" parTransId="{253C0384-CFB2-4892-B760-4DC9AB5F0D83}" sibTransId="{4B097768-A226-4635-A8A0-3CBC9BA167C4}"/>
    <dgm:cxn modelId="{F4D68DE8-262B-4421-BA87-2A91FB9215BF}" type="presOf" srcId="{89F10BAA-2FD1-4C22-94C5-34D4E9419330}" destId="{E74A1803-42E6-4D2C-B579-3F958C20A97D}" srcOrd="0" destOrd="0" presId="urn:microsoft.com/office/officeart/2005/8/layout/vList4"/>
    <dgm:cxn modelId="{B62AC928-FFC0-4FCD-8433-081117227041}" type="presOf" srcId="{14081B2C-D858-4293-A846-EDDFF85E205D}" destId="{82FE3246-2F29-4C52-A6AA-082AD529D81B}" srcOrd="0" destOrd="0" presId="urn:microsoft.com/office/officeart/2005/8/layout/vList4"/>
    <dgm:cxn modelId="{CAD448A7-B7F7-41F3-8D52-4978542185A5}" type="presOf" srcId="{ECDECC4C-B532-462D-8353-B2C75C223F8B}" destId="{F4D1D73D-178D-424C-8722-26AE521ED6CD}" srcOrd="1" destOrd="0" presId="urn:microsoft.com/office/officeart/2005/8/layout/vList4"/>
    <dgm:cxn modelId="{133E20B0-80FC-43D1-9AAD-D3A4DEE63EC4}" type="presOf" srcId="{69821B9F-3E48-4CC1-A6D2-FB3610EF5702}" destId="{88D47AC6-87AA-4A62-833F-3567ACEEF102}" srcOrd="0" destOrd="0" presId="urn:microsoft.com/office/officeart/2005/8/layout/vList4"/>
    <dgm:cxn modelId="{EB4AEBC9-BA94-489E-A161-CC7D1E6D028E}" type="presOf" srcId="{69821B9F-3E48-4CC1-A6D2-FB3610EF5702}" destId="{479D46B7-B97D-48F6-B958-95FE7898B48C}" srcOrd="1" destOrd="0" presId="urn:microsoft.com/office/officeart/2005/8/layout/vList4"/>
    <dgm:cxn modelId="{2CBADA63-0882-45FB-8B16-5F8B1E0D1DA9}" type="presParOf" srcId="{82FE3246-2F29-4C52-A6AA-082AD529D81B}" destId="{D81C0EEA-5168-4179-812E-D6409262EA56}" srcOrd="0" destOrd="0" presId="urn:microsoft.com/office/officeart/2005/8/layout/vList4"/>
    <dgm:cxn modelId="{CCA862C3-C433-4DAC-AB70-97459BEF571A}" type="presParOf" srcId="{D81C0EEA-5168-4179-812E-D6409262EA56}" destId="{E74A1803-42E6-4D2C-B579-3F958C20A97D}" srcOrd="0" destOrd="0" presId="urn:microsoft.com/office/officeart/2005/8/layout/vList4"/>
    <dgm:cxn modelId="{5D3783C0-B047-48B8-9472-7D44703093EE}" type="presParOf" srcId="{D81C0EEA-5168-4179-812E-D6409262EA56}" destId="{FDCE0544-D2A9-4A41-995B-89313FDDDDBE}" srcOrd="1" destOrd="0" presId="urn:microsoft.com/office/officeart/2005/8/layout/vList4"/>
    <dgm:cxn modelId="{CF727D48-4806-4307-9C34-522C12FB86FA}" type="presParOf" srcId="{D81C0EEA-5168-4179-812E-D6409262EA56}" destId="{197595B4-A86D-44EB-82B5-B48DF65255C4}" srcOrd="2" destOrd="0" presId="urn:microsoft.com/office/officeart/2005/8/layout/vList4"/>
    <dgm:cxn modelId="{D87E6E02-4087-4FC6-A2DF-B9C622F7632E}" type="presParOf" srcId="{82FE3246-2F29-4C52-A6AA-082AD529D81B}" destId="{22E9E516-4919-49E5-BC8E-0B617CB81615}" srcOrd="1" destOrd="0" presId="urn:microsoft.com/office/officeart/2005/8/layout/vList4"/>
    <dgm:cxn modelId="{E3071341-F252-4D12-ADD7-D4C346801B30}" type="presParOf" srcId="{82FE3246-2F29-4C52-A6AA-082AD529D81B}" destId="{DC2F1D8D-5E46-44C0-BD6D-CBAA0E98645A}" srcOrd="2" destOrd="0" presId="urn:microsoft.com/office/officeart/2005/8/layout/vList4"/>
    <dgm:cxn modelId="{6F4682F3-A5E5-40D2-BE9B-C07A7DE3F47F}" type="presParOf" srcId="{DC2F1D8D-5E46-44C0-BD6D-CBAA0E98645A}" destId="{88D47AC6-87AA-4A62-833F-3567ACEEF102}" srcOrd="0" destOrd="0" presId="urn:microsoft.com/office/officeart/2005/8/layout/vList4"/>
    <dgm:cxn modelId="{0EE0FE74-763B-4C9E-8C4A-63EF8F97B9FB}" type="presParOf" srcId="{DC2F1D8D-5E46-44C0-BD6D-CBAA0E98645A}" destId="{275320B3-8B80-46E8-A2E2-17E10401891C}" srcOrd="1" destOrd="0" presId="urn:microsoft.com/office/officeart/2005/8/layout/vList4"/>
    <dgm:cxn modelId="{94B52104-0F7C-4DD6-B902-1F8C29022CA9}" type="presParOf" srcId="{DC2F1D8D-5E46-44C0-BD6D-CBAA0E98645A}" destId="{479D46B7-B97D-48F6-B958-95FE7898B48C}" srcOrd="2" destOrd="0" presId="urn:microsoft.com/office/officeart/2005/8/layout/vList4"/>
    <dgm:cxn modelId="{C5950280-E0C3-46AA-90D5-9A1A32AB7528}" type="presParOf" srcId="{82FE3246-2F29-4C52-A6AA-082AD529D81B}" destId="{FC5955BF-A2DA-47D6-9D84-F4B25A8E976E}" srcOrd="3" destOrd="0" presId="urn:microsoft.com/office/officeart/2005/8/layout/vList4"/>
    <dgm:cxn modelId="{EFB16B84-364D-4CD5-8F0C-CFF634C1073A}" type="presParOf" srcId="{82FE3246-2F29-4C52-A6AA-082AD529D81B}" destId="{17B97351-B0AA-439C-B72C-6FF1756567E5}" srcOrd="4" destOrd="0" presId="urn:microsoft.com/office/officeart/2005/8/layout/vList4"/>
    <dgm:cxn modelId="{512FCC89-0C9B-4046-8873-55B2CDD4542B}" type="presParOf" srcId="{17B97351-B0AA-439C-B72C-6FF1756567E5}" destId="{7AE1FC21-2CBB-4046-9869-FD06E76F23A4}" srcOrd="0" destOrd="0" presId="urn:microsoft.com/office/officeart/2005/8/layout/vList4"/>
    <dgm:cxn modelId="{C2D49570-6EA8-4DDE-B340-831B5A7B35B9}" type="presParOf" srcId="{17B97351-B0AA-439C-B72C-6FF1756567E5}" destId="{14B6BADF-D896-491D-ACB8-006828FACC4B}" srcOrd="1" destOrd="0" presId="urn:microsoft.com/office/officeart/2005/8/layout/vList4"/>
    <dgm:cxn modelId="{1BF288C9-871E-4C8D-9683-BF3555A5A97C}" type="presParOf" srcId="{17B97351-B0AA-439C-B72C-6FF1756567E5}" destId="{F4D1D73D-178D-424C-8722-26AE521ED6CD}"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081B2C-D858-4293-A846-EDDFF85E205D}" type="doc">
      <dgm:prSet loTypeId="urn:microsoft.com/office/officeart/2005/8/layout/vList4" loCatId="list" qsTypeId="urn:microsoft.com/office/officeart/2005/8/quickstyle/simple1" qsCatId="simple" csTypeId="urn:microsoft.com/office/officeart/2005/8/colors/colorful5" csCatId="colorful" phldr="1"/>
      <dgm:spPr/>
      <dgm:t>
        <a:bodyPr/>
        <a:lstStyle/>
        <a:p>
          <a:endParaRPr lang="es-MX"/>
        </a:p>
      </dgm:t>
    </dgm:pt>
    <dgm:pt modelId="{69821B9F-3E48-4CC1-A6D2-FB3610EF5702}">
      <dgm:prSet phldrT="[Texto]"/>
      <dgm:spPr/>
      <dgm:t>
        <a:bodyPr/>
        <a:lstStyle/>
        <a:p>
          <a:r>
            <a:rPr lang="es-MX" dirty="0" smtClean="0">
              <a:solidFill>
                <a:schemeClr val="tx1"/>
              </a:solidFill>
            </a:rPr>
            <a:t>Dar respuesta a un </a:t>
          </a:r>
          <a:r>
            <a:rPr lang="es-MX" b="1" i="1" u="sng" dirty="0" smtClean="0">
              <a:solidFill>
                <a:srgbClr val="C00000"/>
              </a:solidFill>
            </a:rPr>
            <a:t>problema, condición o situación</a:t>
          </a:r>
          <a:endParaRPr lang="es-MX" dirty="0">
            <a:solidFill>
              <a:srgbClr val="C00000"/>
            </a:solidFill>
          </a:endParaRPr>
        </a:p>
      </dgm:t>
    </dgm:pt>
    <dgm:pt modelId="{25DC642C-BBBE-4EE1-BF21-B9AF185ADF06}" type="parTrans" cxnId="{05689A9C-0DC3-4E5C-B78E-1D82C04FA29D}">
      <dgm:prSet/>
      <dgm:spPr/>
      <dgm:t>
        <a:bodyPr/>
        <a:lstStyle/>
        <a:p>
          <a:endParaRPr lang="es-MX"/>
        </a:p>
      </dgm:t>
    </dgm:pt>
    <dgm:pt modelId="{44727BC8-6FE8-452D-9586-2A4661AE627E}" type="sibTrans" cxnId="{05689A9C-0DC3-4E5C-B78E-1D82C04FA29D}">
      <dgm:prSet/>
      <dgm:spPr/>
      <dgm:t>
        <a:bodyPr/>
        <a:lstStyle/>
        <a:p>
          <a:endParaRPr lang="es-MX"/>
        </a:p>
      </dgm:t>
    </dgm:pt>
    <dgm:pt modelId="{ECDECC4C-B532-462D-8353-B2C75C223F8B}">
      <dgm:prSet phldrT="[Texto]"/>
      <dgm:spPr/>
      <dgm:t>
        <a:bodyPr/>
        <a:lstStyle/>
        <a:p>
          <a:r>
            <a:rPr lang="es-MX" dirty="0" smtClean="0">
              <a:solidFill>
                <a:schemeClr val="tx1"/>
              </a:solidFill>
            </a:rPr>
            <a:t>Basarse en el hacer </a:t>
          </a:r>
          <a:r>
            <a:rPr lang="es-MX" b="1" i="1" u="sng" dirty="0" smtClean="0">
              <a:solidFill>
                <a:srgbClr val="C00000"/>
              </a:solidFill>
            </a:rPr>
            <a:t>intencionado, </a:t>
          </a:r>
          <a:r>
            <a:rPr lang="es-MX" dirty="0" smtClean="0">
              <a:solidFill>
                <a:schemeClr val="tx1"/>
              </a:solidFill>
            </a:rPr>
            <a:t>que surge de una exigencia social que reclama</a:t>
          </a:r>
          <a:r>
            <a:rPr lang="es-MX" dirty="0" smtClean="0"/>
            <a:t> </a:t>
          </a:r>
          <a:r>
            <a:rPr lang="es-MX" b="1" i="1" u="sng" dirty="0" smtClean="0">
              <a:solidFill>
                <a:srgbClr val="C00000"/>
              </a:solidFill>
            </a:rPr>
            <a:t>soluciones, alternativas y respuestas acordes a los problemas sociales</a:t>
          </a:r>
          <a:endParaRPr lang="es-MX" dirty="0">
            <a:solidFill>
              <a:srgbClr val="C00000"/>
            </a:solidFill>
          </a:endParaRPr>
        </a:p>
      </dgm:t>
    </dgm:pt>
    <dgm:pt modelId="{2A0E120C-222E-4FDD-A608-0E0280A8F7BD}" type="parTrans" cxnId="{9DE219C2-6AA5-42E2-82ED-1B8FDDEA62CC}">
      <dgm:prSet/>
      <dgm:spPr/>
      <dgm:t>
        <a:bodyPr/>
        <a:lstStyle/>
        <a:p>
          <a:endParaRPr lang="es-MX"/>
        </a:p>
      </dgm:t>
    </dgm:pt>
    <dgm:pt modelId="{1ABA4A3C-3195-4783-BB2A-D6B99B71956C}" type="sibTrans" cxnId="{9DE219C2-6AA5-42E2-82ED-1B8FDDEA62CC}">
      <dgm:prSet/>
      <dgm:spPr/>
      <dgm:t>
        <a:bodyPr/>
        <a:lstStyle/>
        <a:p>
          <a:endParaRPr lang="es-MX"/>
        </a:p>
      </dgm:t>
    </dgm:pt>
    <dgm:pt modelId="{89F10BAA-2FD1-4C22-94C5-34D4E9419330}">
      <dgm:prSet phldrT="[Texto]"/>
      <dgm:spPr/>
      <dgm:t>
        <a:bodyPr/>
        <a:lstStyle/>
        <a:p>
          <a:pPr algn="just"/>
          <a:r>
            <a:rPr lang="es-MX" dirty="0" smtClean="0">
              <a:solidFill>
                <a:schemeClr val="tx1"/>
              </a:solidFill>
            </a:rPr>
            <a:t>Involucra</a:t>
          </a:r>
          <a:r>
            <a:rPr lang="es-MX" dirty="0" smtClean="0"/>
            <a:t> </a:t>
          </a:r>
          <a:r>
            <a:rPr lang="es-MX" b="1" i="1" u="sng" dirty="0" smtClean="0">
              <a:solidFill>
                <a:srgbClr val="C00000"/>
              </a:solidFill>
            </a:rPr>
            <a:t>sujetos con  características culturales y sociales muy particulares</a:t>
          </a:r>
          <a:r>
            <a:rPr lang="es-MX" dirty="0" smtClean="0">
              <a:solidFill>
                <a:srgbClr val="C00000"/>
              </a:solidFill>
            </a:rPr>
            <a:t>, </a:t>
          </a:r>
          <a:r>
            <a:rPr lang="es-MX" dirty="0" smtClean="0">
              <a:solidFill>
                <a:schemeClr val="tx1"/>
              </a:solidFill>
            </a:rPr>
            <a:t>que requieren estrategias y acciones especificas y diferentes.</a:t>
          </a:r>
          <a:endParaRPr lang="es-MX" dirty="0">
            <a:solidFill>
              <a:schemeClr val="tx1"/>
            </a:solidFill>
          </a:endParaRPr>
        </a:p>
      </dgm:t>
    </dgm:pt>
    <dgm:pt modelId="{4B097768-A226-4635-A8A0-3CBC9BA167C4}" type="sibTrans" cxnId="{EB5AFB62-D8D3-43DE-A5B3-ED6B692EA137}">
      <dgm:prSet/>
      <dgm:spPr/>
      <dgm:t>
        <a:bodyPr/>
        <a:lstStyle/>
        <a:p>
          <a:endParaRPr lang="es-MX"/>
        </a:p>
      </dgm:t>
    </dgm:pt>
    <dgm:pt modelId="{253C0384-CFB2-4892-B760-4DC9AB5F0D83}" type="parTrans" cxnId="{EB5AFB62-D8D3-43DE-A5B3-ED6B692EA137}">
      <dgm:prSet/>
      <dgm:spPr/>
      <dgm:t>
        <a:bodyPr/>
        <a:lstStyle/>
        <a:p>
          <a:endParaRPr lang="es-MX"/>
        </a:p>
      </dgm:t>
    </dgm:pt>
    <dgm:pt modelId="{82FE3246-2F29-4C52-A6AA-082AD529D81B}" type="pres">
      <dgm:prSet presAssocID="{14081B2C-D858-4293-A846-EDDFF85E205D}" presName="linear" presStyleCnt="0">
        <dgm:presLayoutVars>
          <dgm:dir/>
          <dgm:resizeHandles val="exact"/>
        </dgm:presLayoutVars>
      </dgm:prSet>
      <dgm:spPr/>
      <dgm:t>
        <a:bodyPr/>
        <a:lstStyle/>
        <a:p>
          <a:endParaRPr lang="es-MX"/>
        </a:p>
      </dgm:t>
    </dgm:pt>
    <dgm:pt modelId="{D81C0EEA-5168-4179-812E-D6409262EA56}" type="pres">
      <dgm:prSet presAssocID="{89F10BAA-2FD1-4C22-94C5-34D4E9419330}" presName="comp" presStyleCnt="0"/>
      <dgm:spPr/>
      <dgm:t>
        <a:bodyPr/>
        <a:lstStyle/>
        <a:p>
          <a:endParaRPr lang="es-MX"/>
        </a:p>
      </dgm:t>
    </dgm:pt>
    <dgm:pt modelId="{E74A1803-42E6-4D2C-B579-3F958C20A97D}" type="pres">
      <dgm:prSet presAssocID="{89F10BAA-2FD1-4C22-94C5-34D4E9419330}" presName="box" presStyleLbl="node1" presStyleIdx="0" presStyleCnt="3"/>
      <dgm:spPr/>
      <dgm:t>
        <a:bodyPr/>
        <a:lstStyle/>
        <a:p>
          <a:endParaRPr lang="es-MX"/>
        </a:p>
      </dgm:t>
    </dgm:pt>
    <dgm:pt modelId="{FDCE0544-D2A9-4A41-995B-89313FDDDDBE}" type="pres">
      <dgm:prSet presAssocID="{89F10BAA-2FD1-4C22-94C5-34D4E9419330}"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33000" b="-33000"/>
          </a:stretch>
        </a:blipFill>
      </dgm:spPr>
      <dgm:t>
        <a:bodyPr/>
        <a:lstStyle/>
        <a:p>
          <a:endParaRPr lang="es-MX"/>
        </a:p>
      </dgm:t>
    </dgm:pt>
    <dgm:pt modelId="{197595B4-A86D-44EB-82B5-B48DF65255C4}" type="pres">
      <dgm:prSet presAssocID="{89F10BAA-2FD1-4C22-94C5-34D4E9419330}" presName="text" presStyleLbl="node1" presStyleIdx="0" presStyleCnt="3">
        <dgm:presLayoutVars>
          <dgm:bulletEnabled val="1"/>
        </dgm:presLayoutVars>
      </dgm:prSet>
      <dgm:spPr/>
      <dgm:t>
        <a:bodyPr/>
        <a:lstStyle/>
        <a:p>
          <a:endParaRPr lang="es-MX"/>
        </a:p>
      </dgm:t>
    </dgm:pt>
    <dgm:pt modelId="{22E9E516-4919-49E5-BC8E-0B617CB81615}" type="pres">
      <dgm:prSet presAssocID="{4B097768-A226-4635-A8A0-3CBC9BA167C4}" presName="spacer" presStyleCnt="0"/>
      <dgm:spPr/>
      <dgm:t>
        <a:bodyPr/>
        <a:lstStyle/>
        <a:p>
          <a:endParaRPr lang="es-MX"/>
        </a:p>
      </dgm:t>
    </dgm:pt>
    <dgm:pt modelId="{DC2F1D8D-5E46-44C0-BD6D-CBAA0E98645A}" type="pres">
      <dgm:prSet presAssocID="{69821B9F-3E48-4CC1-A6D2-FB3610EF5702}" presName="comp" presStyleCnt="0"/>
      <dgm:spPr/>
      <dgm:t>
        <a:bodyPr/>
        <a:lstStyle/>
        <a:p>
          <a:endParaRPr lang="es-MX"/>
        </a:p>
      </dgm:t>
    </dgm:pt>
    <dgm:pt modelId="{88D47AC6-87AA-4A62-833F-3567ACEEF102}" type="pres">
      <dgm:prSet presAssocID="{69821B9F-3E48-4CC1-A6D2-FB3610EF5702}" presName="box" presStyleLbl="node1" presStyleIdx="1" presStyleCnt="3" custLinFactNeighborY="-5161"/>
      <dgm:spPr/>
      <dgm:t>
        <a:bodyPr/>
        <a:lstStyle/>
        <a:p>
          <a:endParaRPr lang="es-MX"/>
        </a:p>
      </dgm:t>
    </dgm:pt>
    <dgm:pt modelId="{275320B3-8B80-46E8-A2E2-17E10401891C}" type="pres">
      <dgm:prSet presAssocID="{69821B9F-3E48-4CC1-A6D2-FB3610EF5702}"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dgm:spPr>
      <dgm:t>
        <a:bodyPr/>
        <a:lstStyle/>
        <a:p>
          <a:endParaRPr lang="es-MX"/>
        </a:p>
      </dgm:t>
    </dgm:pt>
    <dgm:pt modelId="{479D46B7-B97D-48F6-B958-95FE7898B48C}" type="pres">
      <dgm:prSet presAssocID="{69821B9F-3E48-4CC1-A6D2-FB3610EF5702}" presName="text" presStyleLbl="node1" presStyleIdx="1" presStyleCnt="3">
        <dgm:presLayoutVars>
          <dgm:bulletEnabled val="1"/>
        </dgm:presLayoutVars>
      </dgm:prSet>
      <dgm:spPr/>
      <dgm:t>
        <a:bodyPr/>
        <a:lstStyle/>
        <a:p>
          <a:endParaRPr lang="es-MX"/>
        </a:p>
      </dgm:t>
    </dgm:pt>
    <dgm:pt modelId="{FC5955BF-A2DA-47D6-9D84-F4B25A8E976E}" type="pres">
      <dgm:prSet presAssocID="{44727BC8-6FE8-452D-9586-2A4661AE627E}" presName="spacer" presStyleCnt="0"/>
      <dgm:spPr/>
      <dgm:t>
        <a:bodyPr/>
        <a:lstStyle/>
        <a:p>
          <a:endParaRPr lang="es-MX"/>
        </a:p>
      </dgm:t>
    </dgm:pt>
    <dgm:pt modelId="{17B97351-B0AA-439C-B72C-6FF1756567E5}" type="pres">
      <dgm:prSet presAssocID="{ECDECC4C-B532-462D-8353-B2C75C223F8B}" presName="comp" presStyleCnt="0"/>
      <dgm:spPr/>
      <dgm:t>
        <a:bodyPr/>
        <a:lstStyle/>
        <a:p>
          <a:endParaRPr lang="es-MX"/>
        </a:p>
      </dgm:t>
    </dgm:pt>
    <dgm:pt modelId="{7AE1FC21-2CBB-4046-9869-FD06E76F23A4}" type="pres">
      <dgm:prSet presAssocID="{ECDECC4C-B532-462D-8353-B2C75C223F8B}" presName="box" presStyleLbl="node1" presStyleIdx="2" presStyleCnt="3" custLinFactNeighborX="439" custLinFactNeighborY="-3226"/>
      <dgm:spPr/>
      <dgm:t>
        <a:bodyPr/>
        <a:lstStyle/>
        <a:p>
          <a:endParaRPr lang="es-MX"/>
        </a:p>
      </dgm:t>
    </dgm:pt>
    <dgm:pt modelId="{14B6BADF-D896-491D-ACB8-006828FACC4B}" type="pres">
      <dgm:prSet presAssocID="{ECDECC4C-B532-462D-8353-B2C75C223F8B}"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t>
        <a:bodyPr/>
        <a:lstStyle/>
        <a:p>
          <a:endParaRPr lang="es-MX"/>
        </a:p>
      </dgm:t>
    </dgm:pt>
    <dgm:pt modelId="{F4D1D73D-178D-424C-8722-26AE521ED6CD}" type="pres">
      <dgm:prSet presAssocID="{ECDECC4C-B532-462D-8353-B2C75C223F8B}" presName="text" presStyleLbl="node1" presStyleIdx="2" presStyleCnt="3">
        <dgm:presLayoutVars>
          <dgm:bulletEnabled val="1"/>
        </dgm:presLayoutVars>
      </dgm:prSet>
      <dgm:spPr/>
      <dgm:t>
        <a:bodyPr/>
        <a:lstStyle/>
        <a:p>
          <a:endParaRPr lang="es-MX"/>
        </a:p>
      </dgm:t>
    </dgm:pt>
  </dgm:ptLst>
  <dgm:cxnLst>
    <dgm:cxn modelId="{4202C869-0C29-4578-B634-C0E204196A52}" type="presOf" srcId="{ECDECC4C-B532-462D-8353-B2C75C223F8B}" destId="{7AE1FC21-2CBB-4046-9869-FD06E76F23A4}" srcOrd="0" destOrd="0" presId="urn:microsoft.com/office/officeart/2005/8/layout/vList4"/>
    <dgm:cxn modelId="{79E68087-B1F5-4EF5-A402-90E4ABD97C2C}" type="presOf" srcId="{69821B9F-3E48-4CC1-A6D2-FB3610EF5702}" destId="{479D46B7-B97D-48F6-B958-95FE7898B48C}" srcOrd="1" destOrd="0" presId="urn:microsoft.com/office/officeart/2005/8/layout/vList4"/>
    <dgm:cxn modelId="{E0629340-AD68-4CE9-8CBB-319AD8B34984}" type="presOf" srcId="{89F10BAA-2FD1-4C22-94C5-34D4E9419330}" destId="{197595B4-A86D-44EB-82B5-B48DF65255C4}" srcOrd="1" destOrd="0" presId="urn:microsoft.com/office/officeart/2005/8/layout/vList4"/>
    <dgm:cxn modelId="{9DE219C2-6AA5-42E2-82ED-1B8FDDEA62CC}" srcId="{14081B2C-D858-4293-A846-EDDFF85E205D}" destId="{ECDECC4C-B532-462D-8353-B2C75C223F8B}" srcOrd="2" destOrd="0" parTransId="{2A0E120C-222E-4FDD-A608-0E0280A8F7BD}" sibTransId="{1ABA4A3C-3195-4783-BB2A-D6B99B71956C}"/>
    <dgm:cxn modelId="{05689A9C-0DC3-4E5C-B78E-1D82C04FA29D}" srcId="{14081B2C-D858-4293-A846-EDDFF85E205D}" destId="{69821B9F-3E48-4CC1-A6D2-FB3610EF5702}" srcOrd="1" destOrd="0" parTransId="{25DC642C-BBBE-4EE1-BF21-B9AF185ADF06}" sibTransId="{44727BC8-6FE8-452D-9586-2A4661AE627E}"/>
    <dgm:cxn modelId="{EB5AFB62-D8D3-43DE-A5B3-ED6B692EA137}" srcId="{14081B2C-D858-4293-A846-EDDFF85E205D}" destId="{89F10BAA-2FD1-4C22-94C5-34D4E9419330}" srcOrd="0" destOrd="0" parTransId="{253C0384-CFB2-4892-B760-4DC9AB5F0D83}" sibTransId="{4B097768-A226-4635-A8A0-3CBC9BA167C4}"/>
    <dgm:cxn modelId="{794B5F39-343F-493E-AFEB-6E56977BC556}" type="presOf" srcId="{ECDECC4C-B532-462D-8353-B2C75C223F8B}" destId="{F4D1D73D-178D-424C-8722-26AE521ED6CD}" srcOrd="1" destOrd="0" presId="urn:microsoft.com/office/officeart/2005/8/layout/vList4"/>
    <dgm:cxn modelId="{4B2C2AE1-8E11-4C75-B024-DC01AFD043AB}" type="presOf" srcId="{69821B9F-3E48-4CC1-A6D2-FB3610EF5702}" destId="{88D47AC6-87AA-4A62-833F-3567ACEEF102}" srcOrd="0" destOrd="0" presId="urn:microsoft.com/office/officeart/2005/8/layout/vList4"/>
    <dgm:cxn modelId="{DDC19CD2-45B3-420E-9F85-1403CDE0AF6C}" type="presOf" srcId="{89F10BAA-2FD1-4C22-94C5-34D4E9419330}" destId="{E74A1803-42E6-4D2C-B579-3F958C20A97D}" srcOrd="0" destOrd="0" presId="urn:microsoft.com/office/officeart/2005/8/layout/vList4"/>
    <dgm:cxn modelId="{EDE1CAEE-92A4-4FF1-80B8-71AE66000CBF}" type="presOf" srcId="{14081B2C-D858-4293-A846-EDDFF85E205D}" destId="{82FE3246-2F29-4C52-A6AA-082AD529D81B}" srcOrd="0" destOrd="0" presId="urn:microsoft.com/office/officeart/2005/8/layout/vList4"/>
    <dgm:cxn modelId="{6A46ADE4-99BE-4D08-924E-4C3307F01724}" type="presParOf" srcId="{82FE3246-2F29-4C52-A6AA-082AD529D81B}" destId="{D81C0EEA-5168-4179-812E-D6409262EA56}" srcOrd="0" destOrd="0" presId="urn:microsoft.com/office/officeart/2005/8/layout/vList4"/>
    <dgm:cxn modelId="{7F88330C-E8FB-446C-8DC9-8C87FAED3650}" type="presParOf" srcId="{D81C0EEA-5168-4179-812E-D6409262EA56}" destId="{E74A1803-42E6-4D2C-B579-3F958C20A97D}" srcOrd="0" destOrd="0" presId="urn:microsoft.com/office/officeart/2005/8/layout/vList4"/>
    <dgm:cxn modelId="{ECEF7E4A-440B-4920-9F24-52FC96E24511}" type="presParOf" srcId="{D81C0EEA-5168-4179-812E-D6409262EA56}" destId="{FDCE0544-D2A9-4A41-995B-89313FDDDDBE}" srcOrd="1" destOrd="0" presId="urn:microsoft.com/office/officeart/2005/8/layout/vList4"/>
    <dgm:cxn modelId="{8E35CE22-D495-4923-9BE9-0D256E2CC51B}" type="presParOf" srcId="{D81C0EEA-5168-4179-812E-D6409262EA56}" destId="{197595B4-A86D-44EB-82B5-B48DF65255C4}" srcOrd="2" destOrd="0" presId="urn:microsoft.com/office/officeart/2005/8/layout/vList4"/>
    <dgm:cxn modelId="{8E92ED3D-2F8D-4880-8346-70B160AA9E12}" type="presParOf" srcId="{82FE3246-2F29-4C52-A6AA-082AD529D81B}" destId="{22E9E516-4919-49E5-BC8E-0B617CB81615}" srcOrd="1" destOrd="0" presId="urn:microsoft.com/office/officeart/2005/8/layout/vList4"/>
    <dgm:cxn modelId="{01DA8541-2090-42DD-A336-5C005390BBC9}" type="presParOf" srcId="{82FE3246-2F29-4C52-A6AA-082AD529D81B}" destId="{DC2F1D8D-5E46-44C0-BD6D-CBAA0E98645A}" srcOrd="2" destOrd="0" presId="urn:microsoft.com/office/officeart/2005/8/layout/vList4"/>
    <dgm:cxn modelId="{A237F7D6-1EF6-4CC5-959E-FAB2CC5227DD}" type="presParOf" srcId="{DC2F1D8D-5E46-44C0-BD6D-CBAA0E98645A}" destId="{88D47AC6-87AA-4A62-833F-3567ACEEF102}" srcOrd="0" destOrd="0" presId="urn:microsoft.com/office/officeart/2005/8/layout/vList4"/>
    <dgm:cxn modelId="{C836A62A-8256-4FCC-8089-4365058BC5FE}" type="presParOf" srcId="{DC2F1D8D-5E46-44C0-BD6D-CBAA0E98645A}" destId="{275320B3-8B80-46E8-A2E2-17E10401891C}" srcOrd="1" destOrd="0" presId="urn:microsoft.com/office/officeart/2005/8/layout/vList4"/>
    <dgm:cxn modelId="{5FB025E3-9E34-4634-83B2-773410F6A340}" type="presParOf" srcId="{DC2F1D8D-5E46-44C0-BD6D-CBAA0E98645A}" destId="{479D46B7-B97D-48F6-B958-95FE7898B48C}" srcOrd="2" destOrd="0" presId="urn:microsoft.com/office/officeart/2005/8/layout/vList4"/>
    <dgm:cxn modelId="{BB8E0A27-CAD3-4E05-9380-001C0515476E}" type="presParOf" srcId="{82FE3246-2F29-4C52-A6AA-082AD529D81B}" destId="{FC5955BF-A2DA-47D6-9D84-F4B25A8E976E}" srcOrd="3" destOrd="0" presId="urn:microsoft.com/office/officeart/2005/8/layout/vList4"/>
    <dgm:cxn modelId="{15C19858-BABF-44E7-9CDF-857378E2597A}" type="presParOf" srcId="{82FE3246-2F29-4C52-A6AA-082AD529D81B}" destId="{17B97351-B0AA-439C-B72C-6FF1756567E5}" srcOrd="4" destOrd="0" presId="urn:microsoft.com/office/officeart/2005/8/layout/vList4"/>
    <dgm:cxn modelId="{470F18FA-F488-4344-B803-A07207A85D9E}" type="presParOf" srcId="{17B97351-B0AA-439C-B72C-6FF1756567E5}" destId="{7AE1FC21-2CBB-4046-9869-FD06E76F23A4}" srcOrd="0" destOrd="0" presId="urn:microsoft.com/office/officeart/2005/8/layout/vList4"/>
    <dgm:cxn modelId="{1F627967-C03F-49D5-AF26-CEE8B7922C30}" type="presParOf" srcId="{17B97351-B0AA-439C-B72C-6FF1756567E5}" destId="{14B6BADF-D896-491D-ACB8-006828FACC4B}" srcOrd="1" destOrd="0" presId="urn:microsoft.com/office/officeart/2005/8/layout/vList4"/>
    <dgm:cxn modelId="{E018759D-D9FD-409F-A93E-9DB07424ADA2}" type="presParOf" srcId="{17B97351-B0AA-439C-B72C-6FF1756567E5}" destId="{F4D1D73D-178D-424C-8722-26AE521ED6CD}"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F184951-2A2F-4706-A8D5-D551168564D2}" type="doc">
      <dgm:prSet loTypeId="urn:microsoft.com/office/officeart/2009/3/layout/HorizontalOrganizationChart" loCatId="hierarchy" qsTypeId="urn:microsoft.com/office/officeart/2005/8/quickstyle/3d2" qsCatId="3D" csTypeId="urn:microsoft.com/office/officeart/2005/8/colors/colorful5" csCatId="colorful" phldr="1"/>
      <dgm:spPr/>
      <dgm:t>
        <a:bodyPr/>
        <a:lstStyle/>
        <a:p>
          <a:endParaRPr lang="es-MX"/>
        </a:p>
      </dgm:t>
    </dgm:pt>
    <dgm:pt modelId="{24413AF4-FD27-473E-98D0-3508E73241CB}">
      <dgm:prSet phldrT="[Texto]">
        <dgm:style>
          <a:lnRef idx="3">
            <a:schemeClr val="lt1"/>
          </a:lnRef>
          <a:fillRef idx="1">
            <a:schemeClr val="accent4"/>
          </a:fillRef>
          <a:effectRef idx="1">
            <a:schemeClr val="accent4"/>
          </a:effectRef>
          <a:fontRef idx="minor">
            <a:schemeClr val="lt1"/>
          </a:fontRef>
        </dgm:style>
      </dgm:prSet>
      <dgm:spPr>
        <a:solidFill>
          <a:schemeClr val="accent6">
            <a:lumMod val="40000"/>
            <a:lumOff val="60000"/>
          </a:schemeClr>
        </a:solidFill>
      </dgm:spPr>
      <dgm:t>
        <a:bodyPr/>
        <a:lstStyle/>
        <a:p>
          <a:r>
            <a:rPr lang="es-MX" b="1" dirty="0" smtClean="0">
              <a:solidFill>
                <a:srgbClr val="C00000"/>
              </a:solidFill>
            </a:rPr>
            <a:t>Conclusión</a:t>
          </a:r>
          <a:endParaRPr lang="es-MX" dirty="0">
            <a:solidFill>
              <a:srgbClr val="C00000"/>
            </a:solidFill>
          </a:endParaRPr>
        </a:p>
      </dgm:t>
    </dgm:pt>
    <dgm:pt modelId="{8BAD1EA7-77DF-4C86-B990-2344398BF64C}" type="parTrans" cxnId="{ECA4DA50-3768-4326-865D-B038DF2E8357}">
      <dgm:prSet/>
      <dgm:spPr/>
      <dgm:t>
        <a:bodyPr/>
        <a:lstStyle/>
        <a:p>
          <a:endParaRPr lang="es-MX"/>
        </a:p>
      </dgm:t>
    </dgm:pt>
    <dgm:pt modelId="{575EDE52-9DD2-4514-A58E-EBA56B758748}" type="sibTrans" cxnId="{ECA4DA50-3768-4326-865D-B038DF2E8357}">
      <dgm:prSet/>
      <dgm:spPr/>
      <dgm:t>
        <a:bodyPr/>
        <a:lstStyle/>
        <a:p>
          <a:endParaRPr lang="es-MX"/>
        </a:p>
      </dgm:t>
    </dgm:pt>
    <dgm:pt modelId="{66C8EA7D-12AE-4C18-8A49-49E060F0062C}" type="asst">
      <dgm:prSet phldrT="[Texto]">
        <dgm:style>
          <a:lnRef idx="3">
            <a:schemeClr val="lt1"/>
          </a:lnRef>
          <a:fillRef idx="1">
            <a:schemeClr val="accent6"/>
          </a:fillRef>
          <a:effectRef idx="1">
            <a:schemeClr val="accent6"/>
          </a:effectRef>
          <a:fontRef idx="minor">
            <a:schemeClr val="lt1"/>
          </a:fontRef>
        </dgm:style>
      </dgm:prSet>
      <dgm:spPr>
        <a:solidFill>
          <a:schemeClr val="tx2">
            <a:lumMod val="20000"/>
            <a:lumOff val="80000"/>
          </a:schemeClr>
        </a:solidFill>
      </dgm:spPr>
      <dgm:t>
        <a:bodyPr/>
        <a:lstStyle/>
        <a:p>
          <a:r>
            <a:rPr lang="es-MX" b="1" dirty="0" smtClean="0">
              <a:solidFill>
                <a:schemeClr val="tx1"/>
              </a:solidFill>
            </a:rPr>
            <a:t>La Intervención  Social es</a:t>
          </a:r>
          <a:endParaRPr lang="es-MX" dirty="0">
            <a:solidFill>
              <a:schemeClr val="tx1"/>
            </a:solidFill>
          </a:endParaRPr>
        </a:p>
      </dgm:t>
    </dgm:pt>
    <dgm:pt modelId="{552699ED-7791-475A-93AF-21893E5BC2BB}" type="parTrans" cxnId="{B466CBBE-1986-453C-9F01-8137F8F9A1E1}">
      <dgm:prSet/>
      <dgm:spPr/>
      <dgm:t>
        <a:bodyPr/>
        <a:lstStyle/>
        <a:p>
          <a:endParaRPr lang="es-MX"/>
        </a:p>
      </dgm:t>
    </dgm:pt>
    <dgm:pt modelId="{D8469764-30CE-45DB-BC01-A75A6482DCD8}" type="sibTrans" cxnId="{B466CBBE-1986-453C-9F01-8137F8F9A1E1}">
      <dgm:prSet/>
      <dgm:spPr/>
      <dgm:t>
        <a:bodyPr/>
        <a:lstStyle/>
        <a:p>
          <a:endParaRPr lang="es-MX"/>
        </a:p>
      </dgm:t>
    </dgm:pt>
    <dgm:pt modelId="{810EB229-54C9-4857-8BC9-0072D1DD974B}">
      <dgm:prSet phldrT="[Texto]" custT="1">
        <dgm:style>
          <a:lnRef idx="3">
            <a:schemeClr val="lt1"/>
          </a:lnRef>
          <a:fillRef idx="1">
            <a:schemeClr val="accent5"/>
          </a:fillRef>
          <a:effectRef idx="1">
            <a:schemeClr val="accent5"/>
          </a:effectRef>
          <a:fontRef idx="minor">
            <a:schemeClr val="lt1"/>
          </a:fontRef>
        </dgm:style>
      </dgm:prSet>
      <dgm:spPr>
        <a:solidFill>
          <a:schemeClr val="accent3">
            <a:lumMod val="40000"/>
            <a:lumOff val="60000"/>
          </a:schemeClr>
        </a:solidFill>
      </dgm:spPr>
      <dgm:t>
        <a:bodyPr/>
        <a:lstStyle/>
        <a:p>
          <a:pPr algn="just"/>
          <a:r>
            <a:rPr lang="es-MX" sz="1600" dirty="0" smtClean="0">
              <a:solidFill>
                <a:schemeClr val="tx1"/>
              </a:solidFill>
            </a:rPr>
            <a:t>Es un saber- actuar especializado y dirigido a proporcionar soluciones a determinados problemas, necesidades y oportunidades sociales  que presentan  las personas</a:t>
          </a:r>
          <a:endParaRPr lang="es-MX" sz="1600" dirty="0">
            <a:solidFill>
              <a:schemeClr val="tx1"/>
            </a:solidFill>
          </a:endParaRPr>
        </a:p>
      </dgm:t>
    </dgm:pt>
    <dgm:pt modelId="{F0B21919-3D7C-4BA0-A873-25ACA81C708C}" type="parTrans" cxnId="{3325640F-0439-49E3-B555-5C5E56B7EE9C}">
      <dgm:prSet/>
      <dgm:spPr/>
      <dgm:t>
        <a:bodyPr/>
        <a:lstStyle/>
        <a:p>
          <a:endParaRPr lang="es-MX"/>
        </a:p>
      </dgm:t>
    </dgm:pt>
    <dgm:pt modelId="{66F47DD5-C732-4E22-ADA8-5AE1361C72FC}" type="sibTrans" cxnId="{3325640F-0439-49E3-B555-5C5E56B7EE9C}">
      <dgm:prSet/>
      <dgm:spPr/>
      <dgm:t>
        <a:bodyPr/>
        <a:lstStyle/>
        <a:p>
          <a:endParaRPr lang="es-MX"/>
        </a:p>
      </dgm:t>
    </dgm:pt>
    <dgm:pt modelId="{B0DECC56-D64E-4D78-8DF9-D0F90CA0A078}">
      <dgm:prSet phldrT="[Texto]" custT="1">
        <dgm:style>
          <a:lnRef idx="3">
            <a:schemeClr val="lt1"/>
          </a:lnRef>
          <a:fillRef idx="1">
            <a:schemeClr val="accent6"/>
          </a:fillRef>
          <a:effectRef idx="1">
            <a:schemeClr val="accent6"/>
          </a:effectRef>
          <a:fontRef idx="minor">
            <a:schemeClr val="lt1"/>
          </a:fontRef>
        </dgm:style>
      </dgm:prSet>
      <dgm:spPr>
        <a:solidFill>
          <a:schemeClr val="accent2">
            <a:lumMod val="20000"/>
            <a:lumOff val="80000"/>
          </a:schemeClr>
        </a:solidFill>
      </dgm:spPr>
      <dgm:t>
        <a:bodyPr/>
        <a:lstStyle/>
        <a:p>
          <a:r>
            <a:rPr lang="es-MX" sz="1600" dirty="0" smtClean="0">
              <a:solidFill>
                <a:schemeClr val="tx1"/>
              </a:solidFill>
            </a:rPr>
            <a:t>Tomando en cuenta ciertos principios metodológicos  que posibiliten crear las condiciones necesarias para que provoque el cambio conseguido</a:t>
          </a:r>
          <a:r>
            <a:rPr lang="es-MX" sz="1600" dirty="0" smtClean="0"/>
            <a:t>.</a:t>
          </a:r>
          <a:endParaRPr lang="es-MX" sz="1600" dirty="0"/>
        </a:p>
      </dgm:t>
    </dgm:pt>
    <dgm:pt modelId="{0F8B9C8D-83B8-4ABE-8C73-156AA3E1DA0E}" type="parTrans" cxnId="{D86997E0-6A03-4DF9-8BC3-2DC7F246530A}">
      <dgm:prSet/>
      <dgm:spPr/>
      <dgm:t>
        <a:bodyPr/>
        <a:lstStyle/>
        <a:p>
          <a:endParaRPr lang="es-MX"/>
        </a:p>
      </dgm:t>
    </dgm:pt>
    <dgm:pt modelId="{24DE7DAB-20D8-47F7-ACFC-0A41178A38FB}" type="sibTrans" cxnId="{D86997E0-6A03-4DF9-8BC3-2DC7F246530A}">
      <dgm:prSet/>
      <dgm:spPr/>
      <dgm:t>
        <a:bodyPr/>
        <a:lstStyle/>
        <a:p>
          <a:endParaRPr lang="es-MX"/>
        </a:p>
      </dgm:t>
    </dgm:pt>
    <dgm:pt modelId="{F3120519-B5EC-4096-A61C-2A6E89D5F0BE}">
      <dgm:prSet phldrT="[Texto]" custT="1">
        <dgm:style>
          <a:lnRef idx="3">
            <a:schemeClr val="lt1"/>
          </a:lnRef>
          <a:fillRef idx="1">
            <a:schemeClr val="accent3"/>
          </a:fillRef>
          <a:effectRef idx="1">
            <a:schemeClr val="accent3"/>
          </a:effectRef>
          <a:fontRef idx="minor">
            <a:schemeClr val="lt1"/>
          </a:fontRef>
        </dgm:style>
      </dgm:prSet>
      <dgm:spPr>
        <a:solidFill>
          <a:schemeClr val="accent4">
            <a:lumMod val="20000"/>
            <a:lumOff val="80000"/>
          </a:schemeClr>
        </a:solidFill>
      </dgm:spPr>
      <dgm:t>
        <a:bodyPr/>
        <a:lstStyle/>
        <a:p>
          <a:pPr algn="just"/>
          <a:r>
            <a:rPr lang="es-MX" sz="1600" dirty="0" smtClean="0">
              <a:solidFill>
                <a:schemeClr val="tx1"/>
              </a:solidFill>
            </a:rPr>
            <a:t>Como hacer intencionado exige, por una parte, la necesidad de ser, no es trascendente y objetiva. El conocimiento de la </a:t>
          </a:r>
          <a:r>
            <a:rPr lang="es-MX" sz="1600" b="1" i="1" u="sng" dirty="0" smtClean="0">
              <a:solidFill>
                <a:schemeClr val="tx1"/>
              </a:solidFill>
            </a:rPr>
            <a:t>realidad abordada </a:t>
          </a:r>
          <a:r>
            <a:rPr lang="es-MX" sz="1600" dirty="0" smtClean="0">
              <a:solidFill>
                <a:schemeClr val="tx1"/>
              </a:solidFill>
            </a:rPr>
            <a:t>y por otra, la direccionalidad, </a:t>
          </a:r>
          <a:r>
            <a:rPr lang="es-MX" sz="1600" b="1" i="1" u="sng" dirty="0" smtClean="0">
              <a:solidFill>
                <a:schemeClr val="tx1"/>
              </a:solidFill>
            </a:rPr>
            <a:t>congruencia y claridad </a:t>
          </a:r>
          <a:r>
            <a:rPr lang="es-MX" sz="1600" dirty="0" smtClean="0">
              <a:solidFill>
                <a:schemeClr val="tx1"/>
              </a:solidFill>
            </a:rPr>
            <a:t>… una intervención social que no responde a las condiciones que la hicieron emerger, no tiene razón de </a:t>
          </a:r>
          <a:endParaRPr lang="es-MX" sz="1600" dirty="0">
            <a:solidFill>
              <a:schemeClr val="tx1"/>
            </a:solidFill>
          </a:endParaRPr>
        </a:p>
      </dgm:t>
    </dgm:pt>
    <dgm:pt modelId="{9ED4D995-9509-40E1-872B-EE86E63960D4}" type="parTrans" cxnId="{98D64B73-ABD4-4C53-A613-33B40AC495EE}">
      <dgm:prSet/>
      <dgm:spPr/>
      <dgm:t>
        <a:bodyPr/>
        <a:lstStyle/>
        <a:p>
          <a:endParaRPr lang="es-MX"/>
        </a:p>
      </dgm:t>
    </dgm:pt>
    <dgm:pt modelId="{37E97BA0-367A-4580-8A63-70C088F28BC9}" type="sibTrans" cxnId="{98D64B73-ABD4-4C53-A613-33B40AC495EE}">
      <dgm:prSet/>
      <dgm:spPr/>
      <dgm:t>
        <a:bodyPr/>
        <a:lstStyle/>
        <a:p>
          <a:endParaRPr lang="es-MX"/>
        </a:p>
      </dgm:t>
    </dgm:pt>
    <dgm:pt modelId="{0B381C32-FF53-4D85-A3FC-6BC6581C759C}" type="pres">
      <dgm:prSet presAssocID="{9F184951-2A2F-4706-A8D5-D551168564D2}" presName="hierChild1" presStyleCnt="0">
        <dgm:presLayoutVars>
          <dgm:orgChart val="1"/>
          <dgm:chPref val="1"/>
          <dgm:dir/>
          <dgm:animOne val="branch"/>
          <dgm:animLvl val="lvl"/>
          <dgm:resizeHandles/>
        </dgm:presLayoutVars>
      </dgm:prSet>
      <dgm:spPr/>
      <dgm:t>
        <a:bodyPr/>
        <a:lstStyle/>
        <a:p>
          <a:endParaRPr lang="es-MX"/>
        </a:p>
      </dgm:t>
    </dgm:pt>
    <dgm:pt modelId="{50BFFCAB-198B-4BD6-88C0-7F0145CABC0E}" type="pres">
      <dgm:prSet presAssocID="{24413AF4-FD27-473E-98D0-3508E73241CB}" presName="hierRoot1" presStyleCnt="0">
        <dgm:presLayoutVars>
          <dgm:hierBranch val="init"/>
        </dgm:presLayoutVars>
      </dgm:prSet>
      <dgm:spPr/>
    </dgm:pt>
    <dgm:pt modelId="{B04920F0-39B6-4D5B-A1EB-60019EAA8DA1}" type="pres">
      <dgm:prSet presAssocID="{24413AF4-FD27-473E-98D0-3508E73241CB}" presName="rootComposite1" presStyleCnt="0"/>
      <dgm:spPr/>
    </dgm:pt>
    <dgm:pt modelId="{710D0A6F-DD91-4218-863D-E314F69667B9}" type="pres">
      <dgm:prSet presAssocID="{24413AF4-FD27-473E-98D0-3508E73241CB}" presName="rootText1" presStyleLbl="node0" presStyleIdx="0" presStyleCnt="1" custScaleX="55059" custLinFactNeighborX="-26509" custLinFactNeighborY="-19560">
        <dgm:presLayoutVars>
          <dgm:chPref val="3"/>
        </dgm:presLayoutVars>
      </dgm:prSet>
      <dgm:spPr/>
      <dgm:t>
        <a:bodyPr/>
        <a:lstStyle/>
        <a:p>
          <a:endParaRPr lang="es-MX"/>
        </a:p>
      </dgm:t>
    </dgm:pt>
    <dgm:pt modelId="{4634A202-B6C8-442A-809B-775A61C64FD5}" type="pres">
      <dgm:prSet presAssocID="{24413AF4-FD27-473E-98D0-3508E73241CB}" presName="rootConnector1" presStyleLbl="node1" presStyleIdx="0" presStyleCnt="0"/>
      <dgm:spPr/>
      <dgm:t>
        <a:bodyPr/>
        <a:lstStyle/>
        <a:p>
          <a:endParaRPr lang="es-MX"/>
        </a:p>
      </dgm:t>
    </dgm:pt>
    <dgm:pt modelId="{91238965-D9E4-4E17-934E-BF524C2ABF76}" type="pres">
      <dgm:prSet presAssocID="{24413AF4-FD27-473E-98D0-3508E73241CB}" presName="hierChild2" presStyleCnt="0"/>
      <dgm:spPr/>
    </dgm:pt>
    <dgm:pt modelId="{6BF06960-AB13-46AE-80BD-45E8129C9C91}" type="pres">
      <dgm:prSet presAssocID="{F0B21919-3D7C-4BA0-A873-25ACA81C708C}" presName="Name64" presStyleLbl="parChTrans1D2" presStyleIdx="0" presStyleCnt="4"/>
      <dgm:spPr/>
      <dgm:t>
        <a:bodyPr/>
        <a:lstStyle/>
        <a:p>
          <a:endParaRPr lang="es-MX"/>
        </a:p>
      </dgm:t>
    </dgm:pt>
    <dgm:pt modelId="{F452DE0D-4794-4E6A-BC06-D686E29F242F}" type="pres">
      <dgm:prSet presAssocID="{810EB229-54C9-4857-8BC9-0072D1DD974B}" presName="hierRoot2" presStyleCnt="0">
        <dgm:presLayoutVars>
          <dgm:hierBranch val="init"/>
        </dgm:presLayoutVars>
      </dgm:prSet>
      <dgm:spPr/>
    </dgm:pt>
    <dgm:pt modelId="{0E235BBF-BCD6-402A-86E2-D558E3A100DD}" type="pres">
      <dgm:prSet presAssocID="{810EB229-54C9-4857-8BC9-0072D1DD974B}" presName="rootComposite" presStyleCnt="0"/>
      <dgm:spPr/>
    </dgm:pt>
    <dgm:pt modelId="{8D1F6D8C-C175-4DF3-B9D9-2F1B8D0F4C16}" type="pres">
      <dgm:prSet presAssocID="{810EB229-54C9-4857-8BC9-0072D1DD974B}" presName="rootText" presStyleLbl="node2" presStyleIdx="0" presStyleCnt="3" custScaleX="137372" custScaleY="243497" custLinFactNeighborX="-2533" custLinFactNeighborY="-64266">
        <dgm:presLayoutVars>
          <dgm:chPref val="3"/>
        </dgm:presLayoutVars>
      </dgm:prSet>
      <dgm:spPr/>
      <dgm:t>
        <a:bodyPr/>
        <a:lstStyle/>
        <a:p>
          <a:endParaRPr lang="es-MX"/>
        </a:p>
      </dgm:t>
    </dgm:pt>
    <dgm:pt modelId="{36A770C3-0C0A-40B7-B845-20B5D267FFA4}" type="pres">
      <dgm:prSet presAssocID="{810EB229-54C9-4857-8BC9-0072D1DD974B}" presName="rootConnector" presStyleLbl="node2" presStyleIdx="0" presStyleCnt="3"/>
      <dgm:spPr/>
      <dgm:t>
        <a:bodyPr/>
        <a:lstStyle/>
        <a:p>
          <a:endParaRPr lang="es-MX"/>
        </a:p>
      </dgm:t>
    </dgm:pt>
    <dgm:pt modelId="{AD231648-86A1-4735-A010-694345C1F375}" type="pres">
      <dgm:prSet presAssocID="{810EB229-54C9-4857-8BC9-0072D1DD974B}" presName="hierChild4" presStyleCnt="0"/>
      <dgm:spPr/>
    </dgm:pt>
    <dgm:pt modelId="{713365DC-1EAE-44B0-B58C-2B8D9BFAED76}" type="pres">
      <dgm:prSet presAssocID="{810EB229-54C9-4857-8BC9-0072D1DD974B}" presName="hierChild5" presStyleCnt="0"/>
      <dgm:spPr/>
    </dgm:pt>
    <dgm:pt modelId="{039E525C-A3DE-4A22-9CF4-F257532E9816}" type="pres">
      <dgm:prSet presAssocID="{0F8B9C8D-83B8-4ABE-8C73-156AA3E1DA0E}" presName="Name64" presStyleLbl="parChTrans1D2" presStyleIdx="1" presStyleCnt="4"/>
      <dgm:spPr/>
      <dgm:t>
        <a:bodyPr/>
        <a:lstStyle/>
        <a:p>
          <a:endParaRPr lang="es-MX"/>
        </a:p>
      </dgm:t>
    </dgm:pt>
    <dgm:pt modelId="{7A7A974C-3691-4EA0-8380-6F431E067CB8}" type="pres">
      <dgm:prSet presAssocID="{B0DECC56-D64E-4D78-8DF9-D0F90CA0A078}" presName="hierRoot2" presStyleCnt="0">
        <dgm:presLayoutVars>
          <dgm:hierBranch val="init"/>
        </dgm:presLayoutVars>
      </dgm:prSet>
      <dgm:spPr/>
    </dgm:pt>
    <dgm:pt modelId="{DD3373A0-C809-4029-A6ED-9A0868E2038D}" type="pres">
      <dgm:prSet presAssocID="{B0DECC56-D64E-4D78-8DF9-D0F90CA0A078}" presName="rootComposite" presStyleCnt="0"/>
      <dgm:spPr/>
    </dgm:pt>
    <dgm:pt modelId="{5DA5EEAA-5C38-4358-A4C0-0BBF8F2D4020}" type="pres">
      <dgm:prSet presAssocID="{B0DECC56-D64E-4D78-8DF9-D0F90CA0A078}" presName="rootText" presStyleLbl="node2" presStyleIdx="1" presStyleCnt="3" custScaleX="138119" custScaleY="183294">
        <dgm:presLayoutVars>
          <dgm:chPref val="3"/>
        </dgm:presLayoutVars>
      </dgm:prSet>
      <dgm:spPr/>
      <dgm:t>
        <a:bodyPr/>
        <a:lstStyle/>
        <a:p>
          <a:endParaRPr lang="es-MX"/>
        </a:p>
      </dgm:t>
    </dgm:pt>
    <dgm:pt modelId="{B750C96D-CAD2-4535-B122-DA36DA81E761}" type="pres">
      <dgm:prSet presAssocID="{B0DECC56-D64E-4D78-8DF9-D0F90CA0A078}" presName="rootConnector" presStyleLbl="node2" presStyleIdx="1" presStyleCnt="3"/>
      <dgm:spPr/>
      <dgm:t>
        <a:bodyPr/>
        <a:lstStyle/>
        <a:p>
          <a:endParaRPr lang="es-MX"/>
        </a:p>
      </dgm:t>
    </dgm:pt>
    <dgm:pt modelId="{DF12F041-B716-4C75-87D2-B7A67E37235A}" type="pres">
      <dgm:prSet presAssocID="{B0DECC56-D64E-4D78-8DF9-D0F90CA0A078}" presName="hierChild4" presStyleCnt="0"/>
      <dgm:spPr/>
    </dgm:pt>
    <dgm:pt modelId="{71FCFE4C-6C1C-485B-AE6C-0C0AB34B12B5}" type="pres">
      <dgm:prSet presAssocID="{B0DECC56-D64E-4D78-8DF9-D0F90CA0A078}" presName="hierChild5" presStyleCnt="0"/>
      <dgm:spPr/>
    </dgm:pt>
    <dgm:pt modelId="{45537E9F-35A8-428F-B807-03DEFEABF739}" type="pres">
      <dgm:prSet presAssocID="{9ED4D995-9509-40E1-872B-EE86E63960D4}" presName="Name64" presStyleLbl="parChTrans1D2" presStyleIdx="2" presStyleCnt="4"/>
      <dgm:spPr/>
      <dgm:t>
        <a:bodyPr/>
        <a:lstStyle/>
        <a:p>
          <a:endParaRPr lang="es-MX"/>
        </a:p>
      </dgm:t>
    </dgm:pt>
    <dgm:pt modelId="{592CF6D3-63C4-4CD5-B913-144E1C8204EE}" type="pres">
      <dgm:prSet presAssocID="{F3120519-B5EC-4096-A61C-2A6E89D5F0BE}" presName="hierRoot2" presStyleCnt="0">
        <dgm:presLayoutVars>
          <dgm:hierBranch val="init"/>
        </dgm:presLayoutVars>
      </dgm:prSet>
      <dgm:spPr/>
    </dgm:pt>
    <dgm:pt modelId="{9C530913-E2DA-4103-871C-6B6F5AA056AC}" type="pres">
      <dgm:prSet presAssocID="{F3120519-B5EC-4096-A61C-2A6E89D5F0BE}" presName="rootComposite" presStyleCnt="0"/>
      <dgm:spPr/>
    </dgm:pt>
    <dgm:pt modelId="{1004C1A7-386C-439A-8CA4-4852C618FCFF}" type="pres">
      <dgm:prSet presAssocID="{F3120519-B5EC-4096-A61C-2A6E89D5F0BE}" presName="rootText" presStyleLbl="node2" presStyleIdx="2" presStyleCnt="3" custScaleX="131661" custScaleY="319903" custLinFactNeighborX="6135" custLinFactNeighborY="-22964">
        <dgm:presLayoutVars>
          <dgm:chPref val="3"/>
        </dgm:presLayoutVars>
      </dgm:prSet>
      <dgm:spPr/>
      <dgm:t>
        <a:bodyPr/>
        <a:lstStyle/>
        <a:p>
          <a:endParaRPr lang="es-MX"/>
        </a:p>
      </dgm:t>
    </dgm:pt>
    <dgm:pt modelId="{659AB670-9ABA-4778-B0F1-53055633073A}" type="pres">
      <dgm:prSet presAssocID="{F3120519-B5EC-4096-A61C-2A6E89D5F0BE}" presName="rootConnector" presStyleLbl="node2" presStyleIdx="2" presStyleCnt="3"/>
      <dgm:spPr/>
      <dgm:t>
        <a:bodyPr/>
        <a:lstStyle/>
        <a:p>
          <a:endParaRPr lang="es-MX"/>
        </a:p>
      </dgm:t>
    </dgm:pt>
    <dgm:pt modelId="{75692C33-1715-4F1F-90FD-5020E1B47129}" type="pres">
      <dgm:prSet presAssocID="{F3120519-B5EC-4096-A61C-2A6E89D5F0BE}" presName="hierChild4" presStyleCnt="0"/>
      <dgm:spPr/>
    </dgm:pt>
    <dgm:pt modelId="{605B3B75-1001-47C6-9BC6-664C468792A3}" type="pres">
      <dgm:prSet presAssocID="{F3120519-B5EC-4096-A61C-2A6E89D5F0BE}" presName="hierChild5" presStyleCnt="0"/>
      <dgm:spPr/>
    </dgm:pt>
    <dgm:pt modelId="{33791AFF-6824-4D5A-8476-4478A8FD2066}" type="pres">
      <dgm:prSet presAssocID="{24413AF4-FD27-473E-98D0-3508E73241CB}" presName="hierChild3" presStyleCnt="0"/>
      <dgm:spPr/>
    </dgm:pt>
    <dgm:pt modelId="{3AED53A6-38BF-4DD4-9C8E-50B052A073BC}" type="pres">
      <dgm:prSet presAssocID="{552699ED-7791-475A-93AF-21893E5BC2BB}" presName="Name115" presStyleLbl="parChTrans1D2" presStyleIdx="3" presStyleCnt="4"/>
      <dgm:spPr/>
      <dgm:t>
        <a:bodyPr/>
        <a:lstStyle/>
        <a:p>
          <a:endParaRPr lang="es-MX"/>
        </a:p>
      </dgm:t>
    </dgm:pt>
    <dgm:pt modelId="{6728E27F-0071-4063-B365-72440C74DDBC}" type="pres">
      <dgm:prSet presAssocID="{66C8EA7D-12AE-4C18-8A49-49E060F0062C}" presName="hierRoot3" presStyleCnt="0">
        <dgm:presLayoutVars>
          <dgm:hierBranch val="init"/>
        </dgm:presLayoutVars>
      </dgm:prSet>
      <dgm:spPr/>
    </dgm:pt>
    <dgm:pt modelId="{2FA535EF-6655-4A54-AC7C-E058267B4C52}" type="pres">
      <dgm:prSet presAssocID="{66C8EA7D-12AE-4C18-8A49-49E060F0062C}" presName="rootComposite3" presStyleCnt="0"/>
      <dgm:spPr/>
    </dgm:pt>
    <dgm:pt modelId="{AE2EA862-A3DF-46AF-B8B5-4923E22A10F9}" type="pres">
      <dgm:prSet presAssocID="{66C8EA7D-12AE-4C18-8A49-49E060F0062C}" presName="rootText3" presStyleLbl="asst1" presStyleIdx="0" presStyleCnt="1" custScaleX="73009" custLinFactNeighborX="-11051" custLinFactNeighborY="50932">
        <dgm:presLayoutVars>
          <dgm:chPref val="3"/>
        </dgm:presLayoutVars>
      </dgm:prSet>
      <dgm:spPr/>
      <dgm:t>
        <a:bodyPr/>
        <a:lstStyle/>
        <a:p>
          <a:endParaRPr lang="es-MX"/>
        </a:p>
      </dgm:t>
    </dgm:pt>
    <dgm:pt modelId="{6E3ECB3B-9317-4016-9C91-63C5D85DCF48}" type="pres">
      <dgm:prSet presAssocID="{66C8EA7D-12AE-4C18-8A49-49E060F0062C}" presName="rootConnector3" presStyleLbl="asst1" presStyleIdx="0" presStyleCnt="1"/>
      <dgm:spPr/>
      <dgm:t>
        <a:bodyPr/>
        <a:lstStyle/>
        <a:p>
          <a:endParaRPr lang="es-MX"/>
        </a:p>
      </dgm:t>
    </dgm:pt>
    <dgm:pt modelId="{44540D03-7D3B-485D-9716-AA70A021EB77}" type="pres">
      <dgm:prSet presAssocID="{66C8EA7D-12AE-4C18-8A49-49E060F0062C}" presName="hierChild6" presStyleCnt="0"/>
      <dgm:spPr/>
    </dgm:pt>
    <dgm:pt modelId="{BCBFB931-5AAF-40C7-84BF-AB8F647F0983}" type="pres">
      <dgm:prSet presAssocID="{66C8EA7D-12AE-4C18-8A49-49E060F0062C}" presName="hierChild7" presStyleCnt="0"/>
      <dgm:spPr/>
    </dgm:pt>
  </dgm:ptLst>
  <dgm:cxnLst>
    <dgm:cxn modelId="{3325640F-0439-49E3-B555-5C5E56B7EE9C}" srcId="{24413AF4-FD27-473E-98D0-3508E73241CB}" destId="{810EB229-54C9-4857-8BC9-0072D1DD974B}" srcOrd="1" destOrd="0" parTransId="{F0B21919-3D7C-4BA0-A873-25ACA81C708C}" sibTransId="{66F47DD5-C732-4E22-ADA8-5AE1361C72FC}"/>
    <dgm:cxn modelId="{6C15197D-54E3-4F40-ADCC-C985085695C5}" type="presOf" srcId="{66C8EA7D-12AE-4C18-8A49-49E060F0062C}" destId="{6E3ECB3B-9317-4016-9C91-63C5D85DCF48}" srcOrd="1" destOrd="0" presId="urn:microsoft.com/office/officeart/2009/3/layout/HorizontalOrganizationChart"/>
    <dgm:cxn modelId="{EE52E524-B2E8-46CF-9871-1A0243CA424D}" type="presOf" srcId="{552699ED-7791-475A-93AF-21893E5BC2BB}" destId="{3AED53A6-38BF-4DD4-9C8E-50B052A073BC}" srcOrd="0" destOrd="0" presId="urn:microsoft.com/office/officeart/2009/3/layout/HorizontalOrganizationChart"/>
    <dgm:cxn modelId="{8BF02282-05B9-499B-B088-DC2C3CEE191F}" type="presOf" srcId="{F3120519-B5EC-4096-A61C-2A6E89D5F0BE}" destId="{1004C1A7-386C-439A-8CA4-4852C618FCFF}" srcOrd="0" destOrd="0" presId="urn:microsoft.com/office/officeart/2009/3/layout/HorizontalOrganizationChart"/>
    <dgm:cxn modelId="{98D64B73-ABD4-4C53-A613-33B40AC495EE}" srcId="{24413AF4-FD27-473E-98D0-3508E73241CB}" destId="{F3120519-B5EC-4096-A61C-2A6E89D5F0BE}" srcOrd="3" destOrd="0" parTransId="{9ED4D995-9509-40E1-872B-EE86E63960D4}" sibTransId="{37E97BA0-367A-4580-8A63-70C088F28BC9}"/>
    <dgm:cxn modelId="{4B2EC1E4-3606-4B98-92FA-448A6B2FD1A6}" type="presOf" srcId="{24413AF4-FD27-473E-98D0-3508E73241CB}" destId="{710D0A6F-DD91-4218-863D-E314F69667B9}" srcOrd="0" destOrd="0" presId="urn:microsoft.com/office/officeart/2009/3/layout/HorizontalOrganizationChart"/>
    <dgm:cxn modelId="{B4788B91-7EED-4D47-99C0-DF9B4B4C6592}" type="presOf" srcId="{F0B21919-3D7C-4BA0-A873-25ACA81C708C}" destId="{6BF06960-AB13-46AE-80BD-45E8129C9C91}" srcOrd="0" destOrd="0" presId="urn:microsoft.com/office/officeart/2009/3/layout/HorizontalOrganizationChart"/>
    <dgm:cxn modelId="{7A90A959-129D-432F-AE1D-78FBA5C0315D}" type="presOf" srcId="{0F8B9C8D-83B8-4ABE-8C73-156AA3E1DA0E}" destId="{039E525C-A3DE-4A22-9CF4-F257532E9816}" srcOrd="0" destOrd="0" presId="urn:microsoft.com/office/officeart/2009/3/layout/HorizontalOrganizationChart"/>
    <dgm:cxn modelId="{75AA963E-D903-4AF4-80EE-1F659C860CAE}" type="presOf" srcId="{810EB229-54C9-4857-8BC9-0072D1DD974B}" destId="{36A770C3-0C0A-40B7-B845-20B5D267FFA4}" srcOrd="1" destOrd="0" presId="urn:microsoft.com/office/officeart/2009/3/layout/HorizontalOrganizationChart"/>
    <dgm:cxn modelId="{D86997E0-6A03-4DF9-8BC3-2DC7F246530A}" srcId="{24413AF4-FD27-473E-98D0-3508E73241CB}" destId="{B0DECC56-D64E-4D78-8DF9-D0F90CA0A078}" srcOrd="2" destOrd="0" parTransId="{0F8B9C8D-83B8-4ABE-8C73-156AA3E1DA0E}" sibTransId="{24DE7DAB-20D8-47F7-ACFC-0A41178A38FB}"/>
    <dgm:cxn modelId="{FE265D08-023E-4B87-AC23-F19E6D567B68}" type="presOf" srcId="{66C8EA7D-12AE-4C18-8A49-49E060F0062C}" destId="{AE2EA862-A3DF-46AF-B8B5-4923E22A10F9}" srcOrd="0" destOrd="0" presId="urn:microsoft.com/office/officeart/2009/3/layout/HorizontalOrganizationChart"/>
    <dgm:cxn modelId="{AC3E1EE8-D17A-43BF-A73F-E4817CD7EC06}" type="presOf" srcId="{24413AF4-FD27-473E-98D0-3508E73241CB}" destId="{4634A202-B6C8-442A-809B-775A61C64FD5}" srcOrd="1" destOrd="0" presId="urn:microsoft.com/office/officeart/2009/3/layout/HorizontalOrganizationChart"/>
    <dgm:cxn modelId="{02E24D3A-9915-4894-A202-761ABCA68D76}" type="presOf" srcId="{9F184951-2A2F-4706-A8D5-D551168564D2}" destId="{0B381C32-FF53-4D85-A3FC-6BC6581C759C}" srcOrd="0" destOrd="0" presId="urn:microsoft.com/office/officeart/2009/3/layout/HorizontalOrganizationChart"/>
    <dgm:cxn modelId="{105F3E48-0E70-4F8F-BD98-12B04827426A}" type="presOf" srcId="{B0DECC56-D64E-4D78-8DF9-D0F90CA0A078}" destId="{B750C96D-CAD2-4535-B122-DA36DA81E761}" srcOrd="1" destOrd="0" presId="urn:microsoft.com/office/officeart/2009/3/layout/HorizontalOrganizationChart"/>
    <dgm:cxn modelId="{2DE6413B-BBA5-4A77-AF5D-C27AC4C35F52}" type="presOf" srcId="{B0DECC56-D64E-4D78-8DF9-D0F90CA0A078}" destId="{5DA5EEAA-5C38-4358-A4C0-0BBF8F2D4020}" srcOrd="0" destOrd="0" presId="urn:microsoft.com/office/officeart/2009/3/layout/HorizontalOrganizationChart"/>
    <dgm:cxn modelId="{79E9D244-0CEF-4C53-BF5D-9AF66BC31A1A}" type="presOf" srcId="{9ED4D995-9509-40E1-872B-EE86E63960D4}" destId="{45537E9F-35A8-428F-B807-03DEFEABF739}" srcOrd="0" destOrd="0" presId="urn:microsoft.com/office/officeart/2009/3/layout/HorizontalOrganizationChart"/>
    <dgm:cxn modelId="{F3961677-9A63-4F5B-B82E-08CA211673C3}" type="presOf" srcId="{F3120519-B5EC-4096-A61C-2A6E89D5F0BE}" destId="{659AB670-9ABA-4778-B0F1-53055633073A}" srcOrd="1" destOrd="0" presId="urn:microsoft.com/office/officeart/2009/3/layout/HorizontalOrganizationChart"/>
    <dgm:cxn modelId="{C8C62B4B-5B7A-48B7-80B3-37A0DD516E1E}" type="presOf" srcId="{810EB229-54C9-4857-8BC9-0072D1DD974B}" destId="{8D1F6D8C-C175-4DF3-B9D9-2F1B8D0F4C16}" srcOrd="0" destOrd="0" presId="urn:microsoft.com/office/officeart/2009/3/layout/HorizontalOrganizationChart"/>
    <dgm:cxn modelId="{ECA4DA50-3768-4326-865D-B038DF2E8357}" srcId="{9F184951-2A2F-4706-A8D5-D551168564D2}" destId="{24413AF4-FD27-473E-98D0-3508E73241CB}" srcOrd="0" destOrd="0" parTransId="{8BAD1EA7-77DF-4C86-B990-2344398BF64C}" sibTransId="{575EDE52-9DD2-4514-A58E-EBA56B758748}"/>
    <dgm:cxn modelId="{B466CBBE-1986-453C-9F01-8137F8F9A1E1}" srcId="{24413AF4-FD27-473E-98D0-3508E73241CB}" destId="{66C8EA7D-12AE-4C18-8A49-49E060F0062C}" srcOrd="0" destOrd="0" parTransId="{552699ED-7791-475A-93AF-21893E5BC2BB}" sibTransId="{D8469764-30CE-45DB-BC01-A75A6482DCD8}"/>
    <dgm:cxn modelId="{EA9A027C-98A8-416F-9883-EDB3960E1859}" type="presParOf" srcId="{0B381C32-FF53-4D85-A3FC-6BC6581C759C}" destId="{50BFFCAB-198B-4BD6-88C0-7F0145CABC0E}" srcOrd="0" destOrd="0" presId="urn:microsoft.com/office/officeart/2009/3/layout/HorizontalOrganizationChart"/>
    <dgm:cxn modelId="{BB0BAA93-E433-4D97-A3AB-5F27AF424328}" type="presParOf" srcId="{50BFFCAB-198B-4BD6-88C0-7F0145CABC0E}" destId="{B04920F0-39B6-4D5B-A1EB-60019EAA8DA1}" srcOrd="0" destOrd="0" presId="urn:microsoft.com/office/officeart/2009/3/layout/HorizontalOrganizationChart"/>
    <dgm:cxn modelId="{AB954D26-39D7-4549-92F1-69B29D5BC9B4}" type="presParOf" srcId="{B04920F0-39B6-4D5B-A1EB-60019EAA8DA1}" destId="{710D0A6F-DD91-4218-863D-E314F69667B9}" srcOrd="0" destOrd="0" presId="urn:microsoft.com/office/officeart/2009/3/layout/HorizontalOrganizationChart"/>
    <dgm:cxn modelId="{9E31B89D-6F55-47CC-8303-6DAB4BE229A9}" type="presParOf" srcId="{B04920F0-39B6-4D5B-A1EB-60019EAA8DA1}" destId="{4634A202-B6C8-442A-809B-775A61C64FD5}" srcOrd="1" destOrd="0" presId="urn:microsoft.com/office/officeart/2009/3/layout/HorizontalOrganizationChart"/>
    <dgm:cxn modelId="{788A0080-F3A8-4111-9F52-28494E910917}" type="presParOf" srcId="{50BFFCAB-198B-4BD6-88C0-7F0145CABC0E}" destId="{91238965-D9E4-4E17-934E-BF524C2ABF76}" srcOrd="1" destOrd="0" presId="urn:microsoft.com/office/officeart/2009/3/layout/HorizontalOrganizationChart"/>
    <dgm:cxn modelId="{245AFB87-9C12-4D70-90B6-6E5AB9291AE3}" type="presParOf" srcId="{91238965-D9E4-4E17-934E-BF524C2ABF76}" destId="{6BF06960-AB13-46AE-80BD-45E8129C9C91}" srcOrd="0" destOrd="0" presId="urn:microsoft.com/office/officeart/2009/3/layout/HorizontalOrganizationChart"/>
    <dgm:cxn modelId="{F310DC13-65EE-4270-B697-2A3CA3697AAE}" type="presParOf" srcId="{91238965-D9E4-4E17-934E-BF524C2ABF76}" destId="{F452DE0D-4794-4E6A-BC06-D686E29F242F}" srcOrd="1" destOrd="0" presId="urn:microsoft.com/office/officeart/2009/3/layout/HorizontalOrganizationChart"/>
    <dgm:cxn modelId="{99C5B57F-4059-4F9F-A2FF-26CA40EB0B4E}" type="presParOf" srcId="{F452DE0D-4794-4E6A-BC06-D686E29F242F}" destId="{0E235BBF-BCD6-402A-86E2-D558E3A100DD}" srcOrd="0" destOrd="0" presId="urn:microsoft.com/office/officeart/2009/3/layout/HorizontalOrganizationChart"/>
    <dgm:cxn modelId="{1A01540F-8125-4A48-80C4-D3704F2CF1D6}" type="presParOf" srcId="{0E235BBF-BCD6-402A-86E2-D558E3A100DD}" destId="{8D1F6D8C-C175-4DF3-B9D9-2F1B8D0F4C16}" srcOrd="0" destOrd="0" presId="urn:microsoft.com/office/officeart/2009/3/layout/HorizontalOrganizationChart"/>
    <dgm:cxn modelId="{8CB0198C-ADCE-4179-BC79-D437755F050A}" type="presParOf" srcId="{0E235BBF-BCD6-402A-86E2-D558E3A100DD}" destId="{36A770C3-0C0A-40B7-B845-20B5D267FFA4}" srcOrd="1" destOrd="0" presId="urn:microsoft.com/office/officeart/2009/3/layout/HorizontalOrganizationChart"/>
    <dgm:cxn modelId="{905D177E-6FEB-42A4-9543-5CEBDD087722}" type="presParOf" srcId="{F452DE0D-4794-4E6A-BC06-D686E29F242F}" destId="{AD231648-86A1-4735-A010-694345C1F375}" srcOrd="1" destOrd="0" presId="urn:microsoft.com/office/officeart/2009/3/layout/HorizontalOrganizationChart"/>
    <dgm:cxn modelId="{5A6C3912-FA37-4DA8-BE7F-1A2E087CAE68}" type="presParOf" srcId="{F452DE0D-4794-4E6A-BC06-D686E29F242F}" destId="{713365DC-1EAE-44B0-B58C-2B8D9BFAED76}" srcOrd="2" destOrd="0" presId="urn:microsoft.com/office/officeart/2009/3/layout/HorizontalOrganizationChart"/>
    <dgm:cxn modelId="{63EC6EEA-C041-478C-AFC6-141B019CA07D}" type="presParOf" srcId="{91238965-D9E4-4E17-934E-BF524C2ABF76}" destId="{039E525C-A3DE-4A22-9CF4-F257532E9816}" srcOrd="2" destOrd="0" presId="urn:microsoft.com/office/officeart/2009/3/layout/HorizontalOrganizationChart"/>
    <dgm:cxn modelId="{DA28BC5C-EEF9-4BCB-86EC-187BB8365671}" type="presParOf" srcId="{91238965-D9E4-4E17-934E-BF524C2ABF76}" destId="{7A7A974C-3691-4EA0-8380-6F431E067CB8}" srcOrd="3" destOrd="0" presId="urn:microsoft.com/office/officeart/2009/3/layout/HorizontalOrganizationChart"/>
    <dgm:cxn modelId="{BFBF0D9E-8507-4796-9D23-3FBB4E8FE481}" type="presParOf" srcId="{7A7A974C-3691-4EA0-8380-6F431E067CB8}" destId="{DD3373A0-C809-4029-A6ED-9A0868E2038D}" srcOrd="0" destOrd="0" presId="urn:microsoft.com/office/officeart/2009/3/layout/HorizontalOrganizationChart"/>
    <dgm:cxn modelId="{BD40D7BF-7C3F-43C4-953C-8C1751CB33E0}" type="presParOf" srcId="{DD3373A0-C809-4029-A6ED-9A0868E2038D}" destId="{5DA5EEAA-5C38-4358-A4C0-0BBF8F2D4020}" srcOrd="0" destOrd="0" presId="urn:microsoft.com/office/officeart/2009/3/layout/HorizontalOrganizationChart"/>
    <dgm:cxn modelId="{F96011A5-A8C1-45B3-8C5C-158698F6CB07}" type="presParOf" srcId="{DD3373A0-C809-4029-A6ED-9A0868E2038D}" destId="{B750C96D-CAD2-4535-B122-DA36DA81E761}" srcOrd="1" destOrd="0" presId="urn:microsoft.com/office/officeart/2009/3/layout/HorizontalOrganizationChart"/>
    <dgm:cxn modelId="{66419CA4-5080-48A9-9764-7A1C39CA50AF}" type="presParOf" srcId="{7A7A974C-3691-4EA0-8380-6F431E067CB8}" destId="{DF12F041-B716-4C75-87D2-B7A67E37235A}" srcOrd="1" destOrd="0" presId="urn:microsoft.com/office/officeart/2009/3/layout/HorizontalOrganizationChart"/>
    <dgm:cxn modelId="{823B9017-C896-47F5-A6FC-E0BF54A0671E}" type="presParOf" srcId="{7A7A974C-3691-4EA0-8380-6F431E067CB8}" destId="{71FCFE4C-6C1C-485B-AE6C-0C0AB34B12B5}" srcOrd="2" destOrd="0" presId="urn:microsoft.com/office/officeart/2009/3/layout/HorizontalOrganizationChart"/>
    <dgm:cxn modelId="{C4F94622-1B39-42D5-8C3F-A99F927604E3}" type="presParOf" srcId="{91238965-D9E4-4E17-934E-BF524C2ABF76}" destId="{45537E9F-35A8-428F-B807-03DEFEABF739}" srcOrd="4" destOrd="0" presId="urn:microsoft.com/office/officeart/2009/3/layout/HorizontalOrganizationChart"/>
    <dgm:cxn modelId="{DE4EF079-7911-4B6D-B8A0-611EC84A383D}" type="presParOf" srcId="{91238965-D9E4-4E17-934E-BF524C2ABF76}" destId="{592CF6D3-63C4-4CD5-B913-144E1C8204EE}" srcOrd="5" destOrd="0" presId="urn:microsoft.com/office/officeart/2009/3/layout/HorizontalOrganizationChart"/>
    <dgm:cxn modelId="{6D8085B2-7D65-49D6-9778-F975F8C0D235}" type="presParOf" srcId="{592CF6D3-63C4-4CD5-B913-144E1C8204EE}" destId="{9C530913-E2DA-4103-871C-6B6F5AA056AC}" srcOrd="0" destOrd="0" presId="urn:microsoft.com/office/officeart/2009/3/layout/HorizontalOrganizationChart"/>
    <dgm:cxn modelId="{DC6FAA7B-5C0C-4E3F-B098-DE5DA84F852A}" type="presParOf" srcId="{9C530913-E2DA-4103-871C-6B6F5AA056AC}" destId="{1004C1A7-386C-439A-8CA4-4852C618FCFF}" srcOrd="0" destOrd="0" presId="urn:microsoft.com/office/officeart/2009/3/layout/HorizontalOrganizationChart"/>
    <dgm:cxn modelId="{EAF21581-5CEE-4E88-BA8B-0C549B20EA79}" type="presParOf" srcId="{9C530913-E2DA-4103-871C-6B6F5AA056AC}" destId="{659AB670-9ABA-4778-B0F1-53055633073A}" srcOrd="1" destOrd="0" presId="urn:microsoft.com/office/officeart/2009/3/layout/HorizontalOrganizationChart"/>
    <dgm:cxn modelId="{E2E72535-102A-480E-9EA6-D7E2EB449BA3}" type="presParOf" srcId="{592CF6D3-63C4-4CD5-B913-144E1C8204EE}" destId="{75692C33-1715-4F1F-90FD-5020E1B47129}" srcOrd="1" destOrd="0" presId="urn:microsoft.com/office/officeart/2009/3/layout/HorizontalOrganizationChart"/>
    <dgm:cxn modelId="{D5622D87-985E-418D-98FC-785B4D3BBFD8}" type="presParOf" srcId="{592CF6D3-63C4-4CD5-B913-144E1C8204EE}" destId="{605B3B75-1001-47C6-9BC6-664C468792A3}" srcOrd="2" destOrd="0" presId="urn:microsoft.com/office/officeart/2009/3/layout/HorizontalOrganizationChart"/>
    <dgm:cxn modelId="{8C7C01B1-D285-4EDC-9802-770706450D73}" type="presParOf" srcId="{50BFFCAB-198B-4BD6-88C0-7F0145CABC0E}" destId="{33791AFF-6824-4D5A-8476-4478A8FD2066}" srcOrd="2" destOrd="0" presId="urn:microsoft.com/office/officeart/2009/3/layout/HorizontalOrganizationChart"/>
    <dgm:cxn modelId="{EC9771BF-768F-495B-8966-44011536D608}" type="presParOf" srcId="{33791AFF-6824-4D5A-8476-4478A8FD2066}" destId="{3AED53A6-38BF-4DD4-9C8E-50B052A073BC}" srcOrd="0" destOrd="0" presId="urn:microsoft.com/office/officeart/2009/3/layout/HorizontalOrganizationChart"/>
    <dgm:cxn modelId="{A3CD9885-E902-4345-9D02-0655E9B83C86}" type="presParOf" srcId="{33791AFF-6824-4D5A-8476-4478A8FD2066}" destId="{6728E27F-0071-4063-B365-72440C74DDBC}" srcOrd="1" destOrd="0" presId="urn:microsoft.com/office/officeart/2009/3/layout/HorizontalOrganizationChart"/>
    <dgm:cxn modelId="{AAF562C2-E4B2-46A8-A85C-4A1BD9692EEE}" type="presParOf" srcId="{6728E27F-0071-4063-B365-72440C74DDBC}" destId="{2FA535EF-6655-4A54-AC7C-E058267B4C52}" srcOrd="0" destOrd="0" presId="urn:microsoft.com/office/officeart/2009/3/layout/HorizontalOrganizationChart"/>
    <dgm:cxn modelId="{C3974677-618D-4F52-B0A1-542DF0C5AC1B}" type="presParOf" srcId="{2FA535EF-6655-4A54-AC7C-E058267B4C52}" destId="{AE2EA862-A3DF-46AF-B8B5-4923E22A10F9}" srcOrd="0" destOrd="0" presId="urn:microsoft.com/office/officeart/2009/3/layout/HorizontalOrganizationChart"/>
    <dgm:cxn modelId="{161BB7C2-824C-4B8C-ABCD-BD42BA8FBECD}" type="presParOf" srcId="{2FA535EF-6655-4A54-AC7C-E058267B4C52}" destId="{6E3ECB3B-9317-4016-9C91-63C5D85DCF48}" srcOrd="1" destOrd="0" presId="urn:microsoft.com/office/officeart/2009/3/layout/HorizontalOrganizationChart"/>
    <dgm:cxn modelId="{99816802-8DF4-4B63-BC4B-C281C73C3BEC}" type="presParOf" srcId="{6728E27F-0071-4063-B365-72440C74DDBC}" destId="{44540D03-7D3B-485D-9716-AA70A021EB77}" srcOrd="1" destOrd="0" presId="urn:microsoft.com/office/officeart/2009/3/layout/HorizontalOrganizationChart"/>
    <dgm:cxn modelId="{1A34F739-A6D5-466C-877D-9D609077A640}" type="presParOf" srcId="{6728E27F-0071-4063-B365-72440C74DDBC}" destId="{BCBFB931-5AAF-40C7-84BF-AB8F647F0983}"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961C84-21AF-4CC8-8240-DB1986A6F466}" type="doc">
      <dgm:prSet loTypeId="urn:microsoft.com/office/officeart/2008/layout/AscendingPictureAccentProcess" loCatId="process" qsTypeId="urn:microsoft.com/office/officeart/2005/8/quickstyle/simple1" qsCatId="simple" csTypeId="urn:microsoft.com/office/officeart/2005/8/colors/colorful5" csCatId="colorful" phldr="1"/>
      <dgm:spPr/>
      <dgm:t>
        <a:bodyPr/>
        <a:lstStyle/>
        <a:p>
          <a:endParaRPr lang="es-MX"/>
        </a:p>
      </dgm:t>
    </dgm:pt>
    <dgm:pt modelId="{888B56D5-0B6F-41A9-805C-8E33DD813EDE}">
      <dgm:prSet phldrT="[Texto]" custT="1"/>
      <dgm:spPr/>
      <dgm:t>
        <a:bodyPr/>
        <a:lstStyle/>
        <a:p>
          <a:r>
            <a:rPr lang="es-ES" sz="1600" dirty="0" smtClean="0">
              <a:solidFill>
                <a:schemeClr val="tx1"/>
              </a:solidFill>
            </a:rPr>
            <a:t>De  acuerdo a la múltiple combinación de sujetos y objeto de intervención, y dado a la especificidad de Trabajo Social, las áreas de intervención están definidas por la forma en que socialmente se estructura la organización de los recursos y satisfactores para la atención y tratamiento de los problemas sociales, que son motivo de intervención del trabajador social</a:t>
          </a:r>
          <a:endParaRPr lang="es-MX" sz="1600" dirty="0">
            <a:solidFill>
              <a:schemeClr val="tx1"/>
            </a:solidFill>
          </a:endParaRPr>
        </a:p>
      </dgm:t>
    </dgm:pt>
    <dgm:pt modelId="{4F707485-2F6F-4601-BA41-5BD75F637987}" type="parTrans" cxnId="{0E423E5C-59A8-4E47-8D7A-5A95C2D830E6}">
      <dgm:prSet/>
      <dgm:spPr/>
      <dgm:t>
        <a:bodyPr/>
        <a:lstStyle/>
        <a:p>
          <a:endParaRPr lang="es-MX"/>
        </a:p>
      </dgm:t>
    </dgm:pt>
    <dgm:pt modelId="{D1D8DD31-1F0B-4F7B-A7C4-5FEC23F956BC}" type="sibTrans" cxnId="{0E423E5C-59A8-4E47-8D7A-5A95C2D830E6}">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s-MX"/>
        </a:p>
      </dgm:t>
    </dgm:pt>
    <dgm:pt modelId="{2BC0AD98-3D5D-4A68-A756-DF35E1681D97}">
      <dgm:prSet phldrT="[Texto]"/>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s-ES" b="1" i="0" dirty="0" smtClean="0">
              <a:solidFill>
                <a:srgbClr val="C00000"/>
              </a:solidFill>
            </a:rPr>
            <a:t>Áreas de Intervención del Trabajo Social</a:t>
          </a:r>
          <a:endParaRPr lang="es-MX" i="0" dirty="0">
            <a:solidFill>
              <a:srgbClr val="C00000"/>
            </a:solidFill>
          </a:endParaRPr>
        </a:p>
      </dgm:t>
    </dgm:pt>
    <dgm:pt modelId="{6A37FC32-B78C-4EAD-88B6-580538E0B76A}" type="parTrans" cxnId="{6435A513-E742-4A6B-B24F-87F7D24F878F}">
      <dgm:prSet/>
      <dgm:spPr/>
      <dgm:t>
        <a:bodyPr/>
        <a:lstStyle/>
        <a:p>
          <a:endParaRPr lang="es-MX"/>
        </a:p>
      </dgm:t>
    </dgm:pt>
    <dgm:pt modelId="{370A57A5-B035-40F0-B9C6-181E3E46F0A9}" type="sibTrans" cxnId="{6435A513-E742-4A6B-B24F-87F7D24F878F}">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10000" b="-10000"/>
          </a:stretch>
        </a:blipFill>
      </dgm:spPr>
      <dgm:t>
        <a:bodyPr/>
        <a:lstStyle/>
        <a:p>
          <a:endParaRPr lang="es-MX"/>
        </a:p>
      </dgm:t>
    </dgm:pt>
    <dgm:pt modelId="{7A1AFD51-45DF-4D55-9ED5-D8516401DDD8}" type="pres">
      <dgm:prSet presAssocID="{1D961C84-21AF-4CC8-8240-DB1986A6F466}" presName="Name0" presStyleCnt="0">
        <dgm:presLayoutVars>
          <dgm:chMax val="7"/>
          <dgm:chPref val="7"/>
          <dgm:dir/>
        </dgm:presLayoutVars>
      </dgm:prSet>
      <dgm:spPr/>
      <dgm:t>
        <a:bodyPr/>
        <a:lstStyle/>
        <a:p>
          <a:endParaRPr lang="es-MX"/>
        </a:p>
      </dgm:t>
    </dgm:pt>
    <dgm:pt modelId="{3039C073-43D7-47A3-ADF2-FA146F4DEA0E}" type="pres">
      <dgm:prSet presAssocID="{1D961C84-21AF-4CC8-8240-DB1986A6F466}" presName="dot1" presStyleLbl="alignNode1" presStyleIdx="0" presStyleCnt="10"/>
      <dgm:spPr/>
    </dgm:pt>
    <dgm:pt modelId="{0BD51F4B-2ED6-466E-BC31-0F1B0BE3ED96}" type="pres">
      <dgm:prSet presAssocID="{1D961C84-21AF-4CC8-8240-DB1986A6F466}" presName="dot2" presStyleLbl="alignNode1" presStyleIdx="1" presStyleCnt="10"/>
      <dgm:spPr/>
    </dgm:pt>
    <dgm:pt modelId="{C0D1B0BA-CAF3-429E-97E6-AEA3B2E86870}" type="pres">
      <dgm:prSet presAssocID="{1D961C84-21AF-4CC8-8240-DB1986A6F466}" presName="dot3" presStyleLbl="alignNode1" presStyleIdx="2" presStyleCnt="10"/>
      <dgm:spPr/>
    </dgm:pt>
    <dgm:pt modelId="{6218D49D-B236-4391-96BD-5CAF620D9CE2}" type="pres">
      <dgm:prSet presAssocID="{1D961C84-21AF-4CC8-8240-DB1986A6F466}" presName="dotArrow1" presStyleLbl="alignNode1" presStyleIdx="3" presStyleCnt="10"/>
      <dgm:spPr/>
    </dgm:pt>
    <dgm:pt modelId="{0239C81C-BC79-433C-B599-68696EB8BEA0}" type="pres">
      <dgm:prSet presAssocID="{1D961C84-21AF-4CC8-8240-DB1986A6F466}" presName="dotArrow2" presStyleLbl="alignNode1" presStyleIdx="4" presStyleCnt="10"/>
      <dgm:spPr/>
    </dgm:pt>
    <dgm:pt modelId="{3D6A9485-B341-4109-BF99-836A6FD726F3}" type="pres">
      <dgm:prSet presAssocID="{1D961C84-21AF-4CC8-8240-DB1986A6F466}" presName="dotArrow3" presStyleLbl="alignNode1" presStyleIdx="5" presStyleCnt="10"/>
      <dgm:spPr/>
    </dgm:pt>
    <dgm:pt modelId="{922F1DD7-DAB3-488E-BFC4-77E438599F36}" type="pres">
      <dgm:prSet presAssocID="{1D961C84-21AF-4CC8-8240-DB1986A6F466}" presName="dotArrow4" presStyleLbl="alignNode1" presStyleIdx="6" presStyleCnt="10"/>
      <dgm:spPr/>
    </dgm:pt>
    <dgm:pt modelId="{6FA4D2ED-010E-431A-A67E-0761A0F69F59}" type="pres">
      <dgm:prSet presAssocID="{1D961C84-21AF-4CC8-8240-DB1986A6F466}" presName="dotArrow5" presStyleLbl="alignNode1" presStyleIdx="7" presStyleCnt="10"/>
      <dgm:spPr/>
    </dgm:pt>
    <dgm:pt modelId="{6C70B1D0-50D0-43CE-9557-FCE496399FB5}" type="pres">
      <dgm:prSet presAssocID="{1D961C84-21AF-4CC8-8240-DB1986A6F466}" presName="dotArrow6" presStyleLbl="alignNode1" presStyleIdx="8" presStyleCnt="10"/>
      <dgm:spPr/>
    </dgm:pt>
    <dgm:pt modelId="{25520B91-3907-4F32-903B-ED134B5092DB}" type="pres">
      <dgm:prSet presAssocID="{1D961C84-21AF-4CC8-8240-DB1986A6F466}" presName="dotArrow7" presStyleLbl="alignNode1" presStyleIdx="9" presStyleCnt="10"/>
      <dgm:spPr/>
    </dgm:pt>
    <dgm:pt modelId="{D76ACB04-0BF2-48C8-8632-E11191D00EEE}" type="pres">
      <dgm:prSet presAssocID="{888B56D5-0B6F-41A9-805C-8E33DD813EDE}" presName="parTx1" presStyleLbl="node1" presStyleIdx="0" presStyleCnt="2" custScaleX="149586" custScaleY="213640" custLinFactNeighborX="17674" custLinFactNeighborY="2478"/>
      <dgm:spPr/>
      <dgm:t>
        <a:bodyPr/>
        <a:lstStyle/>
        <a:p>
          <a:endParaRPr lang="es-MX"/>
        </a:p>
      </dgm:t>
    </dgm:pt>
    <dgm:pt modelId="{3D31B5EB-77FF-409D-84F0-65E174E84ADE}" type="pres">
      <dgm:prSet presAssocID="{D1D8DD31-1F0B-4F7B-A7C4-5FEC23F956BC}" presName="picture1" presStyleCnt="0"/>
      <dgm:spPr/>
    </dgm:pt>
    <dgm:pt modelId="{465C368E-C9C2-4578-8F77-1CF480481D3C}" type="pres">
      <dgm:prSet presAssocID="{D1D8DD31-1F0B-4F7B-A7C4-5FEC23F956BC}" presName="imageRepeatNode" presStyleLbl="fgImgPlace1" presStyleIdx="0" presStyleCnt="2" custLinFactNeighborX="-38465" custLinFactNeighborY="-18251"/>
      <dgm:spPr/>
      <dgm:t>
        <a:bodyPr/>
        <a:lstStyle/>
        <a:p>
          <a:endParaRPr lang="es-MX"/>
        </a:p>
      </dgm:t>
    </dgm:pt>
    <dgm:pt modelId="{D180117E-CEF6-4EEB-83E7-2E2A870B18DE}" type="pres">
      <dgm:prSet presAssocID="{2BC0AD98-3D5D-4A68-A756-DF35E1681D97}" presName="parTx2" presStyleLbl="node1" presStyleIdx="1" presStyleCnt="2"/>
      <dgm:spPr/>
      <dgm:t>
        <a:bodyPr/>
        <a:lstStyle/>
        <a:p>
          <a:endParaRPr lang="es-MX"/>
        </a:p>
      </dgm:t>
    </dgm:pt>
    <dgm:pt modelId="{A99F2A65-F7D2-4F42-ACDB-6FC3CC23D27D}" type="pres">
      <dgm:prSet presAssocID="{370A57A5-B035-40F0-B9C6-181E3E46F0A9}" presName="picture2" presStyleCnt="0"/>
      <dgm:spPr/>
    </dgm:pt>
    <dgm:pt modelId="{EADDC0E7-2577-4A44-AF0E-0A987D8A20E6}" type="pres">
      <dgm:prSet presAssocID="{370A57A5-B035-40F0-B9C6-181E3E46F0A9}" presName="imageRepeatNode" presStyleLbl="fgImgPlace1" presStyleIdx="1" presStyleCnt="2" custScaleX="143683" custScaleY="129965" custLinFactNeighborX="-16582" custLinFactNeighborY="-17896"/>
      <dgm:spPr/>
      <dgm:t>
        <a:bodyPr/>
        <a:lstStyle/>
        <a:p>
          <a:endParaRPr lang="es-MX"/>
        </a:p>
      </dgm:t>
    </dgm:pt>
  </dgm:ptLst>
  <dgm:cxnLst>
    <dgm:cxn modelId="{6435A513-E742-4A6B-B24F-87F7D24F878F}" srcId="{1D961C84-21AF-4CC8-8240-DB1986A6F466}" destId="{2BC0AD98-3D5D-4A68-A756-DF35E1681D97}" srcOrd="1" destOrd="0" parTransId="{6A37FC32-B78C-4EAD-88B6-580538E0B76A}" sibTransId="{370A57A5-B035-40F0-B9C6-181E3E46F0A9}"/>
    <dgm:cxn modelId="{D91661AD-B876-4586-BC35-8F3384DD21B6}" type="presOf" srcId="{1D961C84-21AF-4CC8-8240-DB1986A6F466}" destId="{7A1AFD51-45DF-4D55-9ED5-D8516401DDD8}" srcOrd="0" destOrd="0" presId="urn:microsoft.com/office/officeart/2008/layout/AscendingPictureAccentProcess"/>
    <dgm:cxn modelId="{E270D8B1-3953-4D87-99A2-44A7077D8C06}" type="presOf" srcId="{D1D8DD31-1F0B-4F7B-A7C4-5FEC23F956BC}" destId="{465C368E-C9C2-4578-8F77-1CF480481D3C}" srcOrd="0" destOrd="0" presId="urn:microsoft.com/office/officeart/2008/layout/AscendingPictureAccentProcess"/>
    <dgm:cxn modelId="{0995B9DC-0C2D-4A42-AEB2-6C39B88E09E7}" type="presOf" srcId="{888B56D5-0B6F-41A9-805C-8E33DD813EDE}" destId="{D76ACB04-0BF2-48C8-8632-E11191D00EEE}" srcOrd="0" destOrd="0" presId="urn:microsoft.com/office/officeart/2008/layout/AscendingPictureAccentProcess"/>
    <dgm:cxn modelId="{0E423E5C-59A8-4E47-8D7A-5A95C2D830E6}" srcId="{1D961C84-21AF-4CC8-8240-DB1986A6F466}" destId="{888B56D5-0B6F-41A9-805C-8E33DD813EDE}" srcOrd="0" destOrd="0" parTransId="{4F707485-2F6F-4601-BA41-5BD75F637987}" sibTransId="{D1D8DD31-1F0B-4F7B-A7C4-5FEC23F956BC}"/>
    <dgm:cxn modelId="{97CB42DE-DE69-44C5-BC0B-D91EFA2C1B06}" type="presOf" srcId="{370A57A5-B035-40F0-B9C6-181E3E46F0A9}" destId="{EADDC0E7-2577-4A44-AF0E-0A987D8A20E6}" srcOrd="0" destOrd="0" presId="urn:microsoft.com/office/officeart/2008/layout/AscendingPictureAccentProcess"/>
    <dgm:cxn modelId="{47A1517F-A1AF-4875-9231-A9D0C22AAB32}" type="presOf" srcId="{2BC0AD98-3D5D-4A68-A756-DF35E1681D97}" destId="{D180117E-CEF6-4EEB-83E7-2E2A870B18DE}" srcOrd="0" destOrd="0" presId="urn:microsoft.com/office/officeart/2008/layout/AscendingPictureAccentProcess"/>
    <dgm:cxn modelId="{4D2B6ACD-0D62-4AF1-927A-E819E1FB4B0D}" type="presParOf" srcId="{7A1AFD51-45DF-4D55-9ED5-D8516401DDD8}" destId="{3039C073-43D7-47A3-ADF2-FA146F4DEA0E}" srcOrd="0" destOrd="0" presId="urn:microsoft.com/office/officeart/2008/layout/AscendingPictureAccentProcess"/>
    <dgm:cxn modelId="{1A72D803-0963-4F14-94F0-B57B02A08477}" type="presParOf" srcId="{7A1AFD51-45DF-4D55-9ED5-D8516401DDD8}" destId="{0BD51F4B-2ED6-466E-BC31-0F1B0BE3ED96}" srcOrd="1" destOrd="0" presId="urn:microsoft.com/office/officeart/2008/layout/AscendingPictureAccentProcess"/>
    <dgm:cxn modelId="{B553F3AD-3EBF-4F52-BE49-41534F220846}" type="presParOf" srcId="{7A1AFD51-45DF-4D55-9ED5-D8516401DDD8}" destId="{C0D1B0BA-CAF3-429E-97E6-AEA3B2E86870}" srcOrd="2" destOrd="0" presId="urn:microsoft.com/office/officeart/2008/layout/AscendingPictureAccentProcess"/>
    <dgm:cxn modelId="{352AD1D3-0B9D-4EAC-92AD-1AD2B888124A}" type="presParOf" srcId="{7A1AFD51-45DF-4D55-9ED5-D8516401DDD8}" destId="{6218D49D-B236-4391-96BD-5CAF620D9CE2}" srcOrd="3" destOrd="0" presId="urn:microsoft.com/office/officeart/2008/layout/AscendingPictureAccentProcess"/>
    <dgm:cxn modelId="{0D6FB297-0FE6-401A-AD67-ABE9A79F20C3}" type="presParOf" srcId="{7A1AFD51-45DF-4D55-9ED5-D8516401DDD8}" destId="{0239C81C-BC79-433C-B599-68696EB8BEA0}" srcOrd="4" destOrd="0" presId="urn:microsoft.com/office/officeart/2008/layout/AscendingPictureAccentProcess"/>
    <dgm:cxn modelId="{2BBEDBF1-066D-435F-948B-AFD282D5D69F}" type="presParOf" srcId="{7A1AFD51-45DF-4D55-9ED5-D8516401DDD8}" destId="{3D6A9485-B341-4109-BF99-836A6FD726F3}" srcOrd="5" destOrd="0" presId="urn:microsoft.com/office/officeart/2008/layout/AscendingPictureAccentProcess"/>
    <dgm:cxn modelId="{75F89CCB-E7CB-434D-8980-B4717CD2E00E}" type="presParOf" srcId="{7A1AFD51-45DF-4D55-9ED5-D8516401DDD8}" destId="{922F1DD7-DAB3-488E-BFC4-77E438599F36}" srcOrd="6" destOrd="0" presId="urn:microsoft.com/office/officeart/2008/layout/AscendingPictureAccentProcess"/>
    <dgm:cxn modelId="{AF314AA0-BB83-4CB3-8FE1-A0712FA80150}" type="presParOf" srcId="{7A1AFD51-45DF-4D55-9ED5-D8516401DDD8}" destId="{6FA4D2ED-010E-431A-A67E-0761A0F69F59}" srcOrd="7" destOrd="0" presId="urn:microsoft.com/office/officeart/2008/layout/AscendingPictureAccentProcess"/>
    <dgm:cxn modelId="{4883C730-126A-4762-915C-3F4DA3A22BAE}" type="presParOf" srcId="{7A1AFD51-45DF-4D55-9ED5-D8516401DDD8}" destId="{6C70B1D0-50D0-43CE-9557-FCE496399FB5}" srcOrd="8" destOrd="0" presId="urn:microsoft.com/office/officeart/2008/layout/AscendingPictureAccentProcess"/>
    <dgm:cxn modelId="{33D63238-CE70-4AE5-B8C0-8B302B314790}" type="presParOf" srcId="{7A1AFD51-45DF-4D55-9ED5-D8516401DDD8}" destId="{25520B91-3907-4F32-903B-ED134B5092DB}" srcOrd="9" destOrd="0" presId="urn:microsoft.com/office/officeart/2008/layout/AscendingPictureAccentProcess"/>
    <dgm:cxn modelId="{79045AEB-42F2-4543-9093-86CC2189C791}" type="presParOf" srcId="{7A1AFD51-45DF-4D55-9ED5-D8516401DDD8}" destId="{D76ACB04-0BF2-48C8-8632-E11191D00EEE}" srcOrd="10" destOrd="0" presId="urn:microsoft.com/office/officeart/2008/layout/AscendingPictureAccentProcess"/>
    <dgm:cxn modelId="{66C5F2C3-1E81-4BA1-8E57-A8A40B4C6250}" type="presParOf" srcId="{7A1AFD51-45DF-4D55-9ED5-D8516401DDD8}" destId="{3D31B5EB-77FF-409D-84F0-65E174E84ADE}" srcOrd="11" destOrd="0" presId="urn:microsoft.com/office/officeart/2008/layout/AscendingPictureAccentProcess"/>
    <dgm:cxn modelId="{1659E351-1201-4CBF-8F11-FFDFFB6C11B6}" type="presParOf" srcId="{3D31B5EB-77FF-409D-84F0-65E174E84ADE}" destId="{465C368E-C9C2-4578-8F77-1CF480481D3C}" srcOrd="0" destOrd="0" presId="urn:microsoft.com/office/officeart/2008/layout/AscendingPictureAccentProcess"/>
    <dgm:cxn modelId="{B9C01C24-FA60-4667-AED8-21879B120C53}" type="presParOf" srcId="{7A1AFD51-45DF-4D55-9ED5-D8516401DDD8}" destId="{D180117E-CEF6-4EEB-83E7-2E2A870B18DE}" srcOrd="12" destOrd="0" presId="urn:microsoft.com/office/officeart/2008/layout/AscendingPictureAccentProcess"/>
    <dgm:cxn modelId="{198DD898-1BC5-4FC1-A5CD-0439782D052A}" type="presParOf" srcId="{7A1AFD51-45DF-4D55-9ED5-D8516401DDD8}" destId="{A99F2A65-F7D2-4F42-ACDB-6FC3CC23D27D}" srcOrd="13" destOrd="0" presId="urn:microsoft.com/office/officeart/2008/layout/AscendingPictureAccentProcess"/>
    <dgm:cxn modelId="{3BD3A9BD-609B-40D7-8628-986020F39045}" type="presParOf" srcId="{A99F2A65-F7D2-4F42-ACDB-6FC3CC23D27D}" destId="{EADDC0E7-2577-4A44-AF0E-0A987D8A20E6}"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4898A1A-767E-4150-928D-4F6F8BF37AF3}" type="doc">
      <dgm:prSet loTypeId="urn:microsoft.com/office/officeart/2009/3/layout/FramedTextPicture" loCatId="picture" qsTypeId="urn:microsoft.com/office/officeart/2005/8/quickstyle/simple1" qsCatId="simple" csTypeId="urn:microsoft.com/office/officeart/2005/8/colors/accent2_3" csCatId="accent2" phldr="1"/>
      <dgm:spPr/>
      <dgm:t>
        <a:bodyPr/>
        <a:lstStyle/>
        <a:p>
          <a:endParaRPr lang="es-MX"/>
        </a:p>
      </dgm:t>
    </dgm:pt>
    <dgm:pt modelId="{354E2F7D-1C0B-4D13-9392-3A1191BE3D2B}">
      <dgm:prSet phldrT="[Texto]" custT="1"/>
      <dgm:spPr/>
      <dgm:t>
        <a:bodyPr/>
        <a:lstStyle/>
        <a:p>
          <a:r>
            <a:rPr lang="es-ES" sz="1600" dirty="0" smtClean="0"/>
            <a:t>Es primordial señalar que el objeto de intervención y/o de estudio esta determinado por las </a:t>
          </a:r>
          <a:r>
            <a:rPr lang="es-ES" sz="1600" b="1" i="1" u="sng" dirty="0" smtClean="0">
              <a:solidFill>
                <a:srgbClr val="C00000"/>
              </a:solidFill>
            </a:rPr>
            <a:t>relaciones sociales que establece el hombre para su supervivencia y desarrollo</a:t>
          </a:r>
          <a:r>
            <a:rPr lang="es-ES" sz="1600" dirty="0" smtClean="0">
              <a:solidFill>
                <a:srgbClr val="C00000"/>
              </a:solidFill>
            </a:rPr>
            <a:t>, </a:t>
          </a:r>
          <a:r>
            <a:rPr lang="es-ES" sz="1600" dirty="0" smtClean="0"/>
            <a:t>el alcance de este fin ha generado en la historia de la humanidad un trauma social con complejas interrelaciones de los diversos grupos que lo conforman, lo cual a provocado desigualdad.</a:t>
          </a:r>
          <a:endParaRPr lang="es-MX" sz="1400" dirty="0"/>
        </a:p>
      </dgm:t>
    </dgm:pt>
    <dgm:pt modelId="{D786C90A-E45D-47B7-ADC5-6CC49B657D70}" type="parTrans" cxnId="{C64A5137-3210-47F6-B717-91FE2C520C1B}">
      <dgm:prSet/>
      <dgm:spPr/>
      <dgm:t>
        <a:bodyPr/>
        <a:lstStyle/>
        <a:p>
          <a:endParaRPr lang="es-MX"/>
        </a:p>
      </dgm:t>
    </dgm:pt>
    <dgm:pt modelId="{19E6F14B-B681-4F56-BD92-EBB4ECD761A5}" type="sibTrans" cxnId="{C64A5137-3210-47F6-B717-91FE2C520C1B}">
      <dgm:prSet/>
      <dgm:spPr/>
      <dgm:t>
        <a:bodyPr/>
        <a:lstStyle/>
        <a:p>
          <a:endParaRPr lang="es-MX"/>
        </a:p>
      </dgm:t>
    </dgm:pt>
    <dgm:pt modelId="{24CB25C6-69B1-474C-97F7-989928CB39D3}">
      <dgm:prSet phldrT="[Texto]" custT="1"/>
      <dgm:spPr/>
      <dgm:t>
        <a:bodyPr/>
        <a:lstStyle/>
        <a:p>
          <a:pPr algn="just"/>
          <a:r>
            <a:rPr lang="es-ES" sz="1600" dirty="0" smtClean="0"/>
            <a:t>Es de carácter multidimensional, en cuanto a que la problemática social es pluricasual y presenta una variedad de factores que se involucran en su origen, desarrollo y manifestación, por lo que exige una practica profesional integral y multidisciplinaria.</a:t>
          </a:r>
          <a:endParaRPr lang="es-MX" sz="1600" dirty="0"/>
        </a:p>
      </dgm:t>
    </dgm:pt>
    <dgm:pt modelId="{008C2721-4A4B-488E-A223-03A90F3FC00F}" type="parTrans" cxnId="{18FCE7C2-B8BD-44D4-A64B-2ED13ADEA039}">
      <dgm:prSet/>
      <dgm:spPr/>
      <dgm:t>
        <a:bodyPr/>
        <a:lstStyle/>
        <a:p>
          <a:endParaRPr lang="es-MX"/>
        </a:p>
      </dgm:t>
    </dgm:pt>
    <dgm:pt modelId="{ECED7732-4B01-4916-A335-5F6EC0FB500A}" type="sibTrans" cxnId="{18FCE7C2-B8BD-44D4-A64B-2ED13ADEA039}">
      <dgm:prSet/>
      <dgm:spPr/>
      <dgm:t>
        <a:bodyPr/>
        <a:lstStyle/>
        <a:p>
          <a:endParaRPr lang="es-MX"/>
        </a:p>
      </dgm:t>
    </dgm:pt>
    <dgm:pt modelId="{DDBA94FF-B5EF-4C2B-9B9D-C0D2856F6D74}" type="pres">
      <dgm:prSet presAssocID="{D4898A1A-767E-4150-928D-4F6F8BF37AF3}" presName="Name0" presStyleCnt="0">
        <dgm:presLayoutVars>
          <dgm:chMax/>
          <dgm:chPref/>
          <dgm:dir/>
        </dgm:presLayoutVars>
      </dgm:prSet>
      <dgm:spPr/>
      <dgm:t>
        <a:bodyPr/>
        <a:lstStyle/>
        <a:p>
          <a:endParaRPr lang="es-MX"/>
        </a:p>
      </dgm:t>
    </dgm:pt>
    <dgm:pt modelId="{403EB104-F5F6-4B00-A77F-A2FAF6B5614C}" type="pres">
      <dgm:prSet presAssocID="{354E2F7D-1C0B-4D13-9392-3A1191BE3D2B}" presName="composite" presStyleCnt="0">
        <dgm:presLayoutVars>
          <dgm:chMax/>
          <dgm:chPref/>
        </dgm:presLayoutVars>
      </dgm:prSet>
      <dgm:spPr/>
    </dgm:pt>
    <dgm:pt modelId="{5A215E66-4FD9-47F5-9233-2A3D940881C5}" type="pres">
      <dgm:prSet presAssocID="{354E2F7D-1C0B-4D13-9392-3A1191BE3D2B}" presName="Image" presStyleLbl="bgImgPlace1" presStyleIdx="0" presStyleCnt="2" custLinFactNeighborX="5126" custLinFactNeighborY="-85166"/>
      <dgm:spPr>
        <a:blipFill>
          <a:blip xmlns:r="http://schemas.openxmlformats.org/officeDocument/2006/relationships" r:embed="rId1">
            <a:extLst>
              <a:ext uri="{28A0092B-C50C-407E-A947-70E740481C1C}">
                <a14:useLocalDpi xmlns:a14="http://schemas.microsoft.com/office/drawing/2010/main" val="0"/>
              </a:ext>
            </a:extLst>
          </a:blip>
          <a:srcRect/>
          <a:stretch>
            <a:fillRect t="-5000" b="-5000"/>
          </a:stretch>
        </a:blipFill>
      </dgm:spPr>
      <dgm:t>
        <a:bodyPr/>
        <a:lstStyle/>
        <a:p>
          <a:endParaRPr lang="es-MX"/>
        </a:p>
      </dgm:t>
    </dgm:pt>
    <dgm:pt modelId="{33BDBCF6-36BF-456C-A321-B885575832DA}" type="pres">
      <dgm:prSet presAssocID="{354E2F7D-1C0B-4D13-9392-3A1191BE3D2B}" presName="ParentText" presStyleLbl="revTx" presStyleIdx="0" presStyleCnt="2" custScaleX="115701" custScaleY="216800" custLinFactNeighborX="-37160" custLinFactNeighborY="22742">
        <dgm:presLayoutVars>
          <dgm:chMax val="0"/>
          <dgm:chPref val="0"/>
          <dgm:bulletEnabled val="1"/>
        </dgm:presLayoutVars>
      </dgm:prSet>
      <dgm:spPr/>
      <dgm:t>
        <a:bodyPr/>
        <a:lstStyle/>
        <a:p>
          <a:endParaRPr lang="es-MX"/>
        </a:p>
      </dgm:t>
    </dgm:pt>
    <dgm:pt modelId="{1B598B6C-A67E-4E53-9178-B0C985E1A415}" type="pres">
      <dgm:prSet presAssocID="{354E2F7D-1C0B-4D13-9392-3A1191BE3D2B}" presName="tlFrame" presStyleLbl="node1" presStyleIdx="0" presStyleCnt="8" custLinFactX="-100000" custLinFactY="-8218" custLinFactNeighborX="-139229" custLinFactNeighborY="-100000"/>
      <dgm:spPr/>
    </dgm:pt>
    <dgm:pt modelId="{F787EBCB-C576-4D8E-9A81-B7FD1E726F99}" type="pres">
      <dgm:prSet presAssocID="{354E2F7D-1C0B-4D13-9392-3A1191BE3D2B}" presName="trFrame" presStyleLbl="node1" presStyleIdx="1" presStyleCnt="8" custLinFactY="-17766" custLinFactNeighborX="-68178" custLinFactNeighborY="-100000"/>
      <dgm:spPr/>
    </dgm:pt>
    <dgm:pt modelId="{E201BA7F-99C5-4B16-98C9-37E593DD9667}" type="pres">
      <dgm:prSet presAssocID="{354E2F7D-1C0B-4D13-9392-3A1191BE3D2B}" presName="blFrame" presStyleLbl="node1" presStyleIdx="2" presStyleCnt="8" custLinFactX="-100000" custLinFactY="100000" custLinFactNeighborX="-139229" custLinFactNeighborY="137935"/>
      <dgm:spPr/>
    </dgm:pt>
    <dgm:pt modelId="{D08B0C41-0BC5-4F34-9AAC-B86BF859340A}" type="pres">
      <dgm:prSet presAssocID="{354E2F7D-1C0B-4D13-9392-3A1191BE3D2B}" presName="brFrame" presStyleLbl="node1" presStyleIdx="3" presStyleCnt="8" custLinFactY="100000" custLinFactNeighborX="-34512" custLinFactNeighborY="101038"/>
      <dgm:spPr/>
    </dgm:pt>
    <dgm:pt modelId="{E8474AE6-FA49-42FF-AC00-989596D2029A}" type="pres">
      <dgm:prSet presAssocID="{19E6F14B-B681-4F56-BD92-EBB4ECD761A5}" presName="sibTrans" presStyleCnt="0"/>
      <dgm:spPr/>
    </dgm:pt>
    <dgm:pt modelId="{F86DAE6C-BE88-4143-84A4-9F7194952056}" type="pres">
      <dgm:prSet presAssocID="{24CB25C6-69B1-474C-97F7-989928CB39D3}" presName="composite" presStyleCnt="0">
        <dgm:presLayoutVars>
          <dgm:chMax/>
          <dgm:chPref/>
        </dgm:presLayoutVars>
      </dgm:prSet>
      <dgm:spPr/>
    </dgm:pt>
    <dgm:pt modelId="{CB904C48-A40F-42A9-BE46-52D475442D1E}" type="pres">
      <dgm:prSet presAssocID="{24CB25C6-69B1-474C-97F7-989928CB39D3}" presName="Image" presStyleLbl="bgImgPlace1" presStyleIdx="1" presStyleCnt="2" custLinFactY="-7672" custLinFactNeighborX="-8471" custLinFactNeighborY="-100000"/>
      <dgm:spPr>
        <a:blipFill>
          <a:blip xmlns:r="http://schemas.openxmlformats.org/officeDocument/2006/relationships" r:embed="rId2">
            <a:extLst>
              <a:ext uri="{28A0092B-C50C-407E-A947-70E740481C1C}">
                <a14:useLocalDpi xmlns:a14="http://schemas.microsoft.com/office/drawing/2010/main" val="0"/>
              </a:ext>
            </a:extLst>
          </a:blip>
          <a:srcRect/>
          <a:stretch>
            <a:fillRect t="-6000" b="-6000"/>
          </a:stretch>
        </a:blipFill>
      </dgm:spPr>
      <dgm:t>
        <a:bodyPr/>
        <a:lstStyle/>
        <a:p>
          <a:endParaRPr lang="es-MX"/>
        </a:p>
      </dgm:t>
    </dgm:pt>
    <dgm:pt modelId="{14656498-A6BC-4598-857E-F345A6407A7A}" type="pres">
      <dgm:prSet presAssocID="{24CB25C6-69B1-474C-97F7-989928CB39D3}" presName="ParentText" presStyleLbl="revTx" presStyleIdx="1" presStyleCnt="2" custLinFactNeighborX="-40275" custLinFactNeighborY="688">
        <dgm:presLayoutVars>
          <dgm:chMax val="0"/>
          <dgm:chPref val="0"/>
          <dgm:bulletEnabled val="1"/>
        </dgm:presLayoutVars>
      </dgm:prSet>
      <dgm:spPr/>
      <dgm:t>
        <a:bodyPr/>
        <a:lstStyle/>
        <a:p>
          <a:endParaRPr lang="es-MX"/>
        </a:p>
      </dgm:t>
    </dgm:pt>
    <dgm:pt modelId="{30EA5B3A-2BCF-4415-8796-57C75911E265}" type="pres">
      <dgm:prSet presAssocID="{24CB25C6-69B1-474C-97F7-989928CB39D3}" presName="tlFrame" presStyleLbl="node1" presStyleIdx="4" presStyleCnt="8" custLinFactX="-100000" custLinFactY="-59627" custLinFactNeighborX="-134924" custLinFactNeighborY="-100000"/>
      <dgm:spPr/>
    </dgm:pt>
    <dgm:pt modelId="{A7D0E261-48CC-435E-A6DB-FCFD043774B8}" type="pres">
      <dgm:prSet presAssocID="{24CB25C6-69B1-474C-97F7-989928CB39D3}" presName="trFrame" presStyleLbl="node1" presStyleIdx="5" presStyleCnt="8" custLinFactX="-37572" custLinFactY="-89322" custLinFactNeighborX="-100000" custLinFactNeighborY="-100000"/>
      <dgm:spPr/>
    </dgm:pt>
    <dgm:pt modelId="{7630B71A-0B31-4A3E-B737-35D6D2B8F714}" type="pres">
      <dgm:prSet presAssocID="{24CB25C6-69B1-474C-97F7-989928CB39D3}" presName="blFrame" presStyleLbl="node1" presStyleIdx="6" presStyleCnt="8" custLinFactX="-100000" custLinFactY="44330" custLinFactNeighborX="-105220" custLinFactNeighborY="100000"/>
      <dgm:spPr/>
    </dgm:pt>
    <dgm:pt modelId="{25275432-3EF9-495A-BACC-CA75E353DEB1}" type="pres">
      <dgm:prSet presAssocID="{24CB25C6-69B1-474C-97F7-989928CB39D3}" presName="brFrame" presStyleLbl="node1" presStyleIdx="7" presStyleCnt="8" custLinFactX="-22720" custLinFactY="44330" custLinFactNeighborX="-100000" custLinFactNeighborY="100000"/>
      <dgm:spPr/>
    </dgm:pt>
  </dgm:ptLst>
  <dgm:cxnLst>
    <dgm:cxn modelId="{7B6320C3-17C4-4977-B8B3-0D93B3AD8B2F}" type="presOf" srcId="{D4898A1A-767E-4150-928D-4F6F8BF37AF3}" destId="{DDBA94FF-B5EF-4C2B-9B9D-C0D2856F6D74}" srcOrd="0" destOrd="0" presId="urn:microsoft.com/office/officeart/2009/3/layout/FramedTextPicture"/>
    <dgm:cxn modelId="{C64A5137-3210-47F6-B717-91FE2C520C1B}" srcId="{D4898A1A-767E-4150-928D-4F6F8BF37AF3}" destId="{354E2F7D-1C0B-4D13-9392-3A1191BE3D2B}" srcOrd="0" destOrd="0" parTransId="{D786C90A-E45D-47B7-ADC5-6CC49B657D70}" sibTransId="{19E6F14B-B681-4F56-BD92-EBB4ECD761A5}"/>
    <dgm:cxn modelId="{4831E2D8-DCA4-4E4F-B65F-1949D3AF221F}" type="presOf" srcId="{24CB25C6-69B1-474C-97F7-989928CB39D3}" destId="{14656498-A6BC-4598-857E-F345A6407A7A}" srcOrd="0" destOrd="0" presId="urn:microsoft.com/office/officeart/2009/3/layout/FramedTextPicture"/>
    <dgm:cxn modelId="{208F2709-EED6-41EA-8C55-4389E9613307}" type="presOf" srcId="{354E2F7D-1C0B-4D13-9392-3A1191BE3D2B}" destId="{33BDBCF6-36BF-456C-A321-B885575832DA}" srcOrd="0" destOrd="0" presId="urn:microsoft.com/office/officeart/2009/3/layout/FramedTextPicture"/>
    <dgm:cxn modelId="{18FCE7C2-B8BD-44D4-A64B-2ED13ADEA039}" srcId="{D4898A1A-767E-4150-928D-4F6F8BF37AF3}" destId="{24CB25C6-69B1-474C-97F7-989928CB39D3}" srcOrd="1" destOrd="0" parTransId="{008C2721-4A4B-488E-A223-03A90F3FC00F}" sibTransId="{ECED7732-4B01-4916-A335-5F6EC0FB500A}"/>
    <dgm:cxn modelId="{3CC526A6-275D-4B3A-AFDE-A26758610F93}" type="presParOf" srcId="{DDBA94FF-B5EF-4C2B-9B9D-C0D2856F6D74}" destId="{403EB104-F5F6-4B00-A77F-A2FAF6B5614C}" srcOrd="0" destOrd="0" presId="urn:microsoft.com/office/officeart/2009/3/layout/FramedTextPicture"/>
    <dgm:cxn modelId="{F4E5E063-67EB-4DDB-AFE8-BE97F9C0B871}" type="presParOf" srcId="{403EB104-F5F6-4B00-A77F-A2FAF6B5614C}" destId="{5A215E66-4FD9-47F5-9233-2A3D940881C5}" srcOrd="0" destOrd="0" presId="urn:microsoft.com/office/officeart/2009/3/layout/FramedTextPicture"/>
    <dgm:cxn modelId="{B71BD0F7-9A6A-4DC3-8627-B5B4D839C81E}" type="presParOf" srcId="{403EB104-F5F6-4B00-A77F-A2FAF6B5614C}" destId="{33BDBCF6-36BF-456C-A321-B885575832DA}" srcOrd="1" destOrd="0" presId="urn:microsoft.com/office/officeart/2009/3/layout/FramedTextPicture"/>
    <dgm:cxn modelId="{BF31DE28-04EB-4B92-9591-12FF4F096F52}" type="presParOf" srcId="{403EB104-F5F6-4B00-A77F-A2FAF6B5614C}" destId="{1B598B6C-A67E-4E53-9178-B0C985E1A415}" srcOrd="2" destOrd="0" presId="urn:microsoft.com/office/officeart/2009/3/layout/FramedTextPicture"/>
    <dgm:cxn modelId="{64C9E2E0-3C0F-4284-BDEA-67CAA06183B3}" type="presParOf" srcId="{403EB104-F5F6-4B00-A77F-A2FAF6B5614C}" destId="{F787EBCB-C576-4D8E-9A81-B7FD1E726F99}" srcOrd="3" destOrd="0" presId="urn:microsoft.com/office/officeart/2009/3/layout/FramedTextPicture"/>
    <dgm:cxn modelId="{7AE068A0-AA60-4815-85EB-6456B71B1628}" type="presParOf" srcId="{403EB104-F5F6-4B00-A77F-A2FAF6B5614C}" destId="{E201BA7F-99C5-4B16-98C9-37E593DD9667}" srcOrd="4" destOrd="0" presId="urn:microsoft.com/office/officeart/2009/3/layout/FramedTextPicture"/>
    <dgm:cxn modelId="{33FE846C-7150-4C97-B24C-6CB1D33853D5}" type="presParOf" srcId="{403EB104-F5F6-4B00-A77F-A2FAF6B5614C}" destId="{D08B0C41-0BC5-4F34-9AAC-B86BF859340A}" srcOrd="5" destOrd="0" presId="urn:microsoft.com/office/officeart/2009/3/layout/FramedTextPicture"/>
    <dgm:cxn modelId="{92ED7A98-6E99-4902-BEEF-81F9F9F77965}" type="presParOf" srcId="{DDBA94FF-B5EF-4C2B-9B9D-C0D2856F6D74}" destId="{E8474AE6-FA49-42FF-AC00-989596D2029A}" srcOrd="1" destOrd="0" presId="urn:microsoft.com/office/officeart/2009/3/layout/FramedTextPicture"/>
    <dgm:cxn modelId="{38BC54B3-147B-4AD9-ACB2-50AB81BF9433}" type="presParOf" srcId="{DDBA94FF-B5EF-4C2B-9B9D-C0D2856F6D74}" destId="{F86DAE6C-BE88-4143-84A4-9F7194952056}" srcOrd="2" destOrd="0" presId="urn:microsoft.com/office/officeart/2009/3/layout/FramedTextPicture"/>
    <dgm:cxn modelId="{0E31AC6D-B879-4BB1-A447-E017CD012F8C}" type="presParOf" srcId="{F86DAE6C-BE88-4143-84A4-9F7194952056}" destId="{CB904C48-A40F-42A9-BE46-52D475442D1E}" srcOrd="0" destOrd="0" presId="urn:microsoft.com/office/officeart/2009/3/layout/FramedTextPicture"/>
    <dgm:cxn modelId="{DAC9DC53-9E23-4D9C-BE4C-464C0F242BE9}" type="presParOf" srcId="{F86DAE6C-BE88-4143-84A4-9F7194952056}" destId="{14656498-A6BC-4598-857E-F345A6407A7A}" srcOrd="1" destOrd="0" presId="urn:microsoft.com/office/officeart/2009/3/layout/FramedTextPicture"/>
    <dgm:cxn modelId="{D88B75EE-2732-4B15-B239-788288B20C6A}" type="presParOf" srcId="{F86DAE6C-BE88-4143-84A4-9F7194952056}" destId="{30EA5B3A-2BCF-4415-8796-57C75911E265}" srcOrd="2" destOrd="0" presId="urn:microsoft.com/office/officeart/2009/3/layout/FramedTextPicture"/>
    <dgm:cxn modelId="{33F68DA6-9643-40DE-AB03-67C1D1615AC6}" type="presParOf" srcId="{F86DAE6C-BE88-4143-84A4-9F7194952056}" destId="{A7D0E261-48CC-435E-A6DB-FCFD043774B8}" srcOrd="3" destOrd="0" presId="urn:microsoft.com/office/officeart/2009/3/layout/FramedTextPicture"/>
    <dgm:cxn modelId="{4AED60F9-BB38-406E-9D70-5E4E79A18BC1}" type="presParOf" srcId="{F86DAE6C-BE88-4143-84A4-9F7194952056}" destId="{7630B71A-0B31-4A3E-B737-35D6D2B8F714}" srcOrd="4" destOrd="0" presId="urn:microsoft.com/office/officeart/2009/3/layout/FramedTextPicture"/>
    <dgm:cxn modelId="{9788B6B0-9DF8-4313-A84B-FC1EF9BF4E4F}" type="presParOf" srcId="{F86DAE6C-BE88-4143-84A4-9F7194952056}" destId="{25275432-3EF9-495A-BACC-CA75E353DEB1}"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8A990B6-3510-4FFB-B83F-759C6C36A413}" type="doc">
      <dgm:prSet loTypeId="urn:microsoft.com/office/officeart/2005/8/layout/hList2" loCatId="list" qsTypeId="urn:microsoft.com/office/officeart/2005/8/quickstyle/simple1" qsCatId="simple" csTypeId="urn:microsoft.com/office/officeart/2005/8/colors/colorful5" csCatId="colorful" phldr="1"/>
      <dgm:spPr/>
      <dgm:t>
        <a:bodyPr/>
        <a:lstStyle/>
        <a:p>
          <a:endParaRPr lang="es-MX"/>
        </a:p>
      </dgm:t>
    </dgm:pt>
    <dgm:pt modelId="{062E6BB0-116D-4B49-9311-FE2A6DB3E3B0}">
      <dgm:prSet phldrT="[Texto]" phldr="1"/>
      <dgm:spPr/>
      <dgm:t>
        <a:bodyPr/>
        <a:lstStyle/>
        <a:p>
          <a:endParaRPr lang="es-MX"/>
        </a:p>
      </dgm:t>
    </dgm:pt>
    <dgm:pt modelId="{7A33544C-B13D-476B-9ED2-86CA850210C6}" type="parTrans" cxnId="{E9602884-AADC-4ABF-A46C-5D8648B9B147}">
      <dgm:prSet/>
      <dgm:spPr/>
      <dgm:t>
        <a:bodyPr/>
        <a:lstStyle/>
        <a:p>
          <a:endParaRPr lang="es-MX"/>
        </a:p>
      </dgm:t>
    </dgm:pt>
    <dgm:pt modelId="{5E3B5357-84B1-4875-BBDD-ACCAE1584A15}" type="sibTrans" cxnId="{E9602884-AADC-4ABF-A46C-5D8648B9B147}">
      <dgm:prSet/>
      <dgm:spPr/>
      <dgm:t>
        <a:bodyPr/>
        <a:lstStyle/>
        <a:p>
          <a:endParaRPr lang="es-MX"/>
        </a:p>
      </dgm:t>
    </dgm:pt>
    <dgm:pt modelId="{5E5DC109-175F-4E2B-B115-E409FA97B4E0}">
      <dgm:prSet phldrT="[Texto]" custT="1"/>
      <dgm:spPr/>
      <dgm:t>
        <a:bodyPr/>
        <a:lstStyle/>
        <a:p>
          <a:r>
            <a:rPr lang="es-ES" sz="1600" dirty="0" smtClean="0">
              <a:solidFill>
                <a:schemeClr val="tx1"/>
              </a:solidFill>
            </a:rPr>
            <a:t>Destacar el contacto directo y estrecho que establecemos como profesionales con la realidad social.</a:t>
          </a:r>
          <a:endParaRPr lang="es-MX" sz="1600" dirty="0">
            <a:solidFill>
              <a:schemeClr val="tx1"/>
            </a:solidFill>
          </a:endParaRPr>
        </a:p>
      </dgm:t>
    </dgm:pt>
    <dgm:pt modelId="{96B3A6B7-FFB9-4CCD-A9DD-499A420D7F0B}" type="parTrans" cxnId="{92570CD5-FD89-4934-B303-481290D7F0A8}">
      <dgm:prSet/>
      <dgm:spPr/>
      <dgm:t>
        <a:bodyPr/>
        <a:lstStyle/>
        <a:p>
          <a:endParaRPr lang="es-MX"/>
        </a:p>
      </dgm:t>
    </dgm:pt>
    <dgm:pt modelId="{A14BAA9A-B3A9-4FF4-91D9-414537041DF3}" type="sibTrans" cxnId="{92570CD5-FD89-4934-B303-481290D7F0A8}">
      <dgm:prSet/>
      <dgm:spPr/>
      <dgm:t>
        <a:bodyPr/>
        <a:lstStyle/>
        <a:p>
          <a:endParaRPr lang="es-MX"/>
        </a:p>
      </dgm:t>
    </dgm:pt>
    <dgm:pt modelId="{4EE960C7-EBD1-48A0-91F7-3CD1FDAF946A}">
      <dgm:prSet phldrT="[Texto]" phldr="1"/>
      <dgm:spPr/>
      <dgm:t>
        <a:bodyPr/>
        <a:lstStyle/>
        <a:p>
          <a:endParaRPr lang="es-MX"/>
        </a:p>
      </dgm:t>
    </dgm:pt>
    <dgm:pt modelId="{D2C15F34-7AFC-439C-B77A-818E382CB78E}" type="parTrans" cxnId="{F68D793B-56CB-4772-BF5C-11288BF55D7D}">
      <dgm:prSet/>
      <dgm:spPr/>
      <dgm:t>
        <a:bodyPr/>
        <a:lstStyle/>
        <a:p>
          <a:endParaRPr lang="es-MX"/>
        </a:p>
      </dgm:t>
    </dgm:pt>
    <dgm:pt modelId="{554C1C5F-240D-49E1-A438-0E4AD73E5D92}" type="sibTrans" cxnId="{F68D793B-56CB-4772-BF5C-11288BF55D7D}">
      <dgm:prSet/>
      <dgm:spPr/>
      <dgm:t>
        <a:bodyPr/>
        <a:lstStyle/>
        <a:p>
          <a:endParaRPr lang="es-MX"/>
        </a:p>
      </dgm:t>
    </dgm:pt>
    <dgm:pt modelId="{8490ABB7-4741-45CF-BFC2-147B9A0DE134}">
      <dgm:prSet phldrT="[Texto]" custT="1"/>
      <dgm:spPr/>
      <dgm:t>
        <a:bodyPr/>
        <a:lstStyle/>
        <a:p>
          <a:r>
            <a:rPr lang="es-ES" sz="1600" dirty="0" smtClean="0">
              <a:solidFill>
                <a:schemeClr val="tx1"/>
              </a:solidFill>
            </a:rPr>
            <a:t>Pero nos, exige una intervención y una respuesta para su modificación y transformación,  esta característica propia que el quehacer profesional no se reduzca solo al conocimiento de la problema que se aborda.</a:t>
          </a:r>
          <a:endParaRPr lang="es-MX" sz="1600" dirty="0">
            <a:solidFill>
              <a:schemeClr val="tx1"/>
            </a:solidFill>
          </a:endParaRPr>
        </a:p>
      </dgm:t>
    </dgm:pt>
    <dgm:pt modelId="{68588EDD-252B-4186-8392-EE38D3B9C229}" type="parTrans" cxnId="{71098675-2C2A-4226-B93D-CEEF9847B8A2}">
      <dgm:prSet/>
      <dgm:spPr/>
      <dgm:t>
        <a:bodyPr/>
        <a:lstStyle/>
        <a:p>
          <a:endParaRPr lang="es-MX"/>
        </a:p>
      </dgm:t>
    </dgm:pt>
    <dgm:pt modelId="{A5A4D6A2-7429-4A6D-AED5-967061CE8B84}" type="sibTrans" cxnId="{71098675-2C2A-4226-B93D-CEEF9847B8A2}">
      <dgm:prSet/>
      <dgm:spPr/>
      <dgm:t>
        <a:bodyPr/>
        <a:lstStyle/>
        <a:p>
          <a:endParaRPr lang="es-MX"/>
        </a:p>
      </dgm:t>
    </dgm:pt>
    <dgm:pt modelId="{AD699D49-8EF4-476D-A706-2B110BEA90BB}">
      <dgm:prSet phldrT="[Texto]" phldr="1"/>
      <dgm:spPr/>
      <dgm:t>
        <a:bodyPr/>
        <a:lstStyle/>
        <a:p>
          <a:endParaRPr lang="es-MX"/>
        </a:p>
      </dgm:t>
    </dgm:pt>
    <dgm:pt modelId="{E1CD292C-23F2-4603-A3EB-18FA3D0A47AE}" type="parTrans" cxnId="{68A2B92E-B06F-4E4C-8B86-8AA2D2842133}">
      <dgm:prSet/>
      <dgm:spPr/>
      <dgm:t>
        <a:bodyPr/>
        <a:lstStyle/>
        <a:p>
          <a:endParaRPr lang="es-MX"/>
        </a:p>
      </dgm:t>
    </dgm:pt>
    <dgm:pt modelId="{11056FF5-4105-4331-BEAF-5180A85F0E60}" type="sibTrans" cxnId="{68A2B92E-B06F-4E4C-8B86-8AA2D2842133}">
      <dgm:prSet/>
      <dgm:spPr/>
      <dgm:t>
        <a:bodyPr/>
        <a:lstStyle/>
        <a:p>
          <a:endParaRPr lang="es-MX"/>
        </a:p>
      </dgm:t>
    </dgm:pt>
    <dgm:pt modelId="{375409EB-4A2A-4802-91B5-61E58EA06823}">
      <dgm:prSet phldrT="[Texto]" custT="1"/>
      <dgm:spPr/>
      <dgm:t>
        <a:bodyPr/>
        <a:lstStyle/>
        <a:p>
          <a:r>
            <a:rPr lang="es-ES" sz="1600" dirty="0" smtClean="0">
              <a:solidFill>
                <a:schemeClr val="tx1"/>
              </a:solidFill>
            </a:rPr>
            <a:t>Esta característica propia que el quehacer profesional no se reduzca solo al conocimiento de la problemática que se aborda, sino que este momento de indagación y explicación de los fenómenos sociales, lo cual se presenta como finalidad básica ser el fundamento para atención e intervención en la problemática social, por lo que la practica es una estancia objetiva, donde se concretiza el binomio teórico-practica</a:t>
          </a:r>
          <a:r>
            <a:rPr lang="es-ES" sz="1200" dirty="0" smtClean="0">
              <a:solidFill>
                <a:schemeClr val="tx1"/>
              </a:solidFill>
            </a:rPr>
            <a:t>.</a:t>
          </a:r>
          <a:endParaRPr lang="es-MX" sz="1200" dirty="0">
            <a:solidFill>
              <a:schemeClr val="tx1"/>
            </a:solidFill>
          </a:endParaRPr>
        </a:p>
      </dgm:t>
    </dgm:pt>
    <dgm:pt modelId="{E5FB6CF0-957C-4F35-A1FD-8CF7580D2CEA}" type="parTrans" cxnId="{9570AFB3-C12A-4EF3-ADD5-A821BEE53986}">
      <dgm:prSet/>
      <dgm:spPr/>
      <dgm:t>
        <a:bodyPr/>
        <a:lstStyle/>
        <a:p>
          <a:endParaRPr lang="es-MX"/>
        </a:p>
      </dgm:t>
    </dgm:pt>
    <dgm:pt modelId="{1891D462-BA1B-4E3D-A23A-DA99C2293E0F}" type="sibTrans" cxnId="{9570AFB3-C12A-4EF3-ADD5-A821BEE53986}">
      <dgm:prSet/>
      <dgm:spPr/>
      <dgm:t>
        <a:bodyPr/>
        <a:lstStyle/>
        <a:p>
          <a:endParaRPr lang="es-MX"/>
        </a:p>
      </dgm:t>
    </dgm:pt>
    <dgm:pt modelId="{F5867E8D-B73D-4FE9-8042-9B90858B74F4}" type="pres">
      <dgm:prSet presAssocID="{58A990B6-3510-4FFB-B83F-759C6C36A413}" presName="linearFlow" presStyleCnt="0">
        <dgm:presLayoutVars>
          <dgm:dir/>
          <dgm:animLvl val="lvl"/>
          <dgm:resizeHandles/>
        </dgm:presLayoutVars>
      </dgm:prSet>
      <dgm:spPr/>
      <dgm:t>
        <a:bodyPr/>
        <a:lstStyle/>
        <a:p>
          <a:endParaRPr lang="es-MX"/>
        </a:p>
      </dgm:t>
    </dgm:pt>
    <dgm:pt modelId="{873C21F3-077B-4065-8A5B-5B30466A057A}" type="pres">
      <dgm:prSet presAssocID="{062E6BB0-116D-4B49-9311-FE2A6DB3E3B0}" presName="compositeNode" presStyleCnt="0">
        <dgm:presLayoutVars>
          <dgm:bulletEnabled val="1"/>
        </dgm:presLayoutVars>
      </dgm:prSet>
      <dgm:spPr/>
      <dgm:t>
        <a:bodyPr/>
        <a:lstStyle/>
        <a:p>
          <a:endParaRPr lang="es-MX"/>
        </a:p>
      </dgm:t>
    </dgm:pt>
    <dgm:pt modelId="{3B114765-5D4A-4BDD-8224-932D4513E102}" type="pres">
      <dgm:prSet presAssocID="{062E6BB0-116D-4B49-9311-FE2A6DB3E3B0}" presName="image" presStyleLbl="fgImgPlace1" presStyleIdx="0" presStyleCnt="3" custLinFactNeighborX="4727" custLinFactNeighborY="-19990"/>
      <dgm:spPr>
        <a:blipFill>
          <a:blip xmlns:r="http://schemas.openxmlformats.org/officeDocument/2006/relationships" r:embed="rId1">
            <a:extLst>
              <a:ext uri="{28A0092B-C50C-407E-A947-70E740481C1C}">
                <a14:useLocalDpi xmlns:a14="http://schemas.microsoft.com/office/drawing/2010/main" val="0"/>
              </a:ext>
            </a:extLst>
          </a:blip>
          <a:srcRect/>
          <a:stretch>
            <a:fillRect l="-40000" r="-40000"/>
          </a:stretch>
        </a:blipFill>
      </dgm:spPr>
      <dgm:t>
        <a:bodyPr/>
        <a:lstStyle/>
        <a:p>
          <a:endParaRPr lang="es-MX"/>
        </a:p>
      </dgm:t>
    </dgm:pt>
    <dgm:pt modelId="{6CAB65AE-5AC8-4F8F-9E69-6CB300885513}" type="pres">
      <dgm:prSet presAssocID="{062E6BB0-116D-4B49-9311-FE2A6DB3E3B0}" presName="childNode" presStyleLbl="node1" presStyleIdx="0" presStyleCnt="3" custScaleX="149128" custLinFactNeighborX="6523" custLinFactNeighborY="-2714">
        <dgm:presLayoutVars>
          <dgm:bulletEnabled val="1"/>
        </dgm:presLayoutVars>
      </dgm:prSet>
      <dgm:spPr/>
      <dgm:t>
        <a:bodyPr/>
        <a:lstStyle/>
        <a:p>
          <a:endParaRPr lang="es-MX"/>
        </a:p>
      </dgm:t>
    </dgm:pt>
    <dgm:pt modelId="{9914B093-AA1E-4F37-919C-FFB76E56504C}" type="pres">
      <dgm:prSet presAssocID="{062E6BB0-116D-4B49-9311-FE2A6DB3E3B0}" presName="parentNode" presStyleLbl="revTx" presStyleIdx="0" presStyleCnt="3">
        <dgm:presLayoutVars>
          <dgm:chMax val="0"/>
          <dgm:bulletEnabled val="1"/>
        </dgm:presLayoutVars>
      </dgm:prSet>
      <dgm:spPr/>
      <dgm:t>
        <a:bodyPr/>
        <a:lstStyle/>
        <a:p>
          <a:endParaRPr lang="es-MX"/>
        </a:p>
      </dgm:t>
    </dgm:pt>
    <dgm:pt modelId="{833926A2-9EB7-4E1E-A969-F82BAACAA497}" type="pres">
      <dgm:prSet presAssocID="{5E3B5357-84B1-4875-BBDD-ACCAE1584A15}" presName="sibTrans" presStyleCnt="0"/>
      <dgm:spPr/>
      <dgm:t>
        <a:bodyPr/>
        <a:lstStyle/>
        <a:p>
          <a:endParaRPr lang="es-MX"/>
        </a:p>
      </dgm:t>
    </dgm:pt>
    <dgm:pt modelId="{74FA4052-8265-4D30-A6B5-CF7981EB5E2D}" type="pres">
      <dgm:prSet presAssocID="{4EE960C7-EBD1-48A0-91F7-3CD1FDAF946A}" presName="compositeNode" presStyleCnt="0">
        <dgm:presLayoutVars>
          <dgm:bulletEnabled val="1"/>
        </dgm:presLayoutVars>
      </dgm:prSet>
      <dgm:spPr/>
      <dgm:t>
        <a:bodyPr/>
        <a:lstStyle/>
        <a:p>
          <a:endParaRPr lang="es-MX"/>
        </a:p>
      </dgm:t>
    </dgm:pt>
    <dgm:pt modelId="{F898F90E-62F0-43C9-AFBB-718CB6F6ACBD}" type="pres">
      <dgm:prSet presAssocID="{4EE960C7-EBD1-48A0-91F7-3CD1FDAF946A}" presName="image" presStyleLbl="fgImgPlace1" presStyleIdx="1" presStyleCnt="3" custLinFactNeighborX="-10777" custLinFactNeighborY="-2174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8000" b="-8000"/>
          </a:stretch>
        </a:blipFill>
      </dgm:spPr>
      <dgm:t>
        <a:bodyPr/>
        <a:lstStyle/>
        <a:p>
          <a:endParaRPr lang="es-MX"/>
        </a:p>
      </dgm:t>
    </dgm:pt>
    <dgm:pt modelId="{196B69B4-BF21-4979-A4B7-31045C49B44B}" type="pres">
      <dgm:prSet presAssocID="{4EE960C7-EBD1-48A0-91F7-3CD1FDAF946A}" presName="childNode" presStyleLbl="node1" presStyleIdx="1" presStyleCnt="3" custScaleX="142770" custLinFactNeighborX="-1130" custLinFactNeighborY="-2714">
        <dgm:presLayoutVars>
          <dgm:bulletEnabled val="1"/>
        </dgm:presLayoutVars>
      </dgm:prSet>
      <dgm:spPr/>
      <dgm:t>
        <a:bodyPr/>
        <a:lstStyle/>
        <a:p>
          <a:endParaRPr lang="es-MX"/>
        </a:p>
      </dgm:t>
    </dgm:pt>
    <dgm:pt modelId="{FAEF5250-CCF6-4ABB-8C9F-B25A73E016CD}" type="pres">
      <dgm:prSet presAssocID="{4EE960C7-EBD1-48A0-91F7-3CD1FDAF946A}" presName="parentNode" presStyleLbl="revTx" presStyleIdx="1" presStyleCnt="3">
        <dgm:presLayoutVars>
          <dgm:chMax val="0"/>
          <dgm:bulletEnabled val="1"/>
        </dgm:presLayoutVars>
      </dgm:prSet>
      <dgm:spPr/>
      <dgm:t>
        <a:bodyPr/>
        <a:lstStyle/>
        <a:p>
          <a:endParaRPr lang="es-MX"/>
        </a:p>
      </dgm:t>
    </dgm:pt>
    <dgm:pt modelId="{0F9C21C3-B4E7-431D-A9EE-524E1FF8B57B}" type="pres">
      <dgm:prSet presAssocID="{554C1C5F-240D-49E1-A438-0E4AD73E5D92}" presName="sibTrans" presStyleCnt="0"/>
      <dgm:spPr/>
      <dgm:t>
        <a:bodyPr/>
        <a:lstStyle/>
        <a:p>
          <a:endParaRPr lang="es-MX"/>
        </a:p>
      </dgm:t>
    </dgm:pt>
    <dgm:pt modelId="{2E246534-E709-477C-B5FA-D7FD4B24EBBF}" type="pres">
      <dgm:prSet presAssocID="{AD699D49-8EF4-476D-A706-2B110BEA90BB}" presName="compositeNode" presStyleCnt="0">
        <dgm:presLayoutVars>
          <dgm:bulletEnabled val="1"/>
        </dgm:presLayoutVars>
      </dgm:prSet>
      <dgm:spPr/>
      <dgm:t>
        <a:bodyPr/>
        <a:lstStyle/>
        <a:p>
          <a:endParaRPr lang="es-MX"/>
        </a:p>
      </dgm:t>
    </dgm:pt>
    <dgm:pt modelId="{0A201B23-18C3-4E73-A799-730446D315F6}" type="pres">
      <dgm:prSet presAssocID="{AD699D49-8EF4-476D-A706-2B110BEA90BB}" presName="image" presStyleLbl="fgImgPlace1" presStyleIdx="2" presStyleCnt="3" custLinFactNeighborX="-40097" custLinFactNeighborY="-33152"/>
      <dgm:spPr>
        <a:blipFill>
          <a:blip xmlns:r="http://schemas.openxmlformats.org/officeDocument/2006/relationships" r:embed="rId3">
            <a:extLst>
              <a:ext uri="{28A0092B-C50C-407E-A947-70E740481C1C}">
                <a14:useLocalDpi xmlns:a14="http://schemas.microsoft.com/office/drawing/2010/main" val="0"/>
              </a:ext>
            </a:extLst>
          </a:blip>
          <a:srcRect/>
          <a:stretch>
            <a:fillRect t="-1000" b="-1000"/>
          </a:stretch>
        </a:blipFill>
      </dgm:spPr>
      <dgm:t>
        <a:bodyPr/>
        <a:lstStyle/>
        <a:p>
          <a:endParaRPr lang="es-MX"/>
        </a:p>
      </dgm:t>
    </dgm:pt>
    <dgm:pt modelId="{3BA067CA-9898-40F0-B097-6367907103BE}" type="pres">
      <dgm:prSet presAssocID="{AD699D49-8EF4-476D-A706-2B110BEA90BB}" presName="childNode" presStyleLbl="node1" presStyleIdx="2" presStyleCnt="3" custScaleX="159949" custLinFactNeighborX="-10781" custLinFactNeighborY="-2714">
        <dgm:presLayoutVars>
          <dgm:bulletEnabled val="1"/>
        </dgm:presLayoutVars>
      </dgm:prSet>
      <dgm:spPr/>
      <dgm:t>
        <a:bodyPr/>
        <a:lstStyle/>
        <a:p>
          <a:endParaRPr lang="es-MX"/>
        </a:p>
      </dgm:t>
    </dgm:pt>
    <dgm:pt modelId="{6074D0D2-5A95-4331-8C6F-26A7119989F8}" type="pres">
      <dgm:prSet presAssocID="{AD699D49-8EF4-476D-A706-2B110BEA90BB}" presName="parentNode" presStyleLbl="revTx" presStyleIdx="2" presStyleCnt="3">
        <dgm:presLayoutVars>
          <dgm:chMax val="0"/>
          <dgm:bulletEnabled val="1"/>
        </dgm:presLayoutVars>
      </dgm:prSet>
      <dgm:spPr/>
      <dgm:t>
        <a:bodyPr/>
        <a:lstStyle/>
        <a:p>
          <a:endParaRPr lang="es-MX"/>
        </a:p>
      </dgm:t>
    </dgm:pt>
  </dgm:ptLst>
  <dgm:cxnLst>
    <dgm:cxn modelId="{68A2B92E-B06F-4E4C-8B86-8AA2D2842133}" srcId="{58A990B6-3510-4FFB-B83F-759C6C36A413}" destId="{AD699D49-8EF4-476D-A706-2B110BEA90BB}" srcOrd="2" destOrd="0" parTransId="{E1CD292C-23F2-4603-A3EB-18FA3D0A47AE}" sibTransId="{11056FF5-4105-4331-BEAF-5180A85F0E60}"/>
    <dgm:cxn modelId="{E9602884-AADC-4ABF-A46C-5D8648B9B147}" srcId="{58A990B6-3510-4FFB-B83F-759C6C36A413}" destId="{062E6BB0-116D-4B49-9311-FE2A6DB3E3B0}" srcOrd="0" destOrd="0" parTransId="{7A33544C-B13D-476B-9ED2-86CA850210C6}" sibTransId="{5E3B5357-84B1-4875-BBDD-ACCAE1584A15}"/>
    <dgm:cxn modelId="{1D51CA26-70AD-4FD7-996A-884D4B807B6C}" type="presOf" srcId="{AD699D49-8EF4-476D-A706-2B110BEA90BB}" destId="{6074D0D2-5A95-4331-8C6F-26A7119989F8}" srcOrd="0" destOrd="0" presId="urn:microsoft.com/office/officeart/2005/8/layout/hList2"/>
    <dgm:cxn modelId="{9570AFB3-C12A-4EF3-ADD5-A821BEE53986}" srcId="{AD699D49-8EF4-476D-A706-2B110BEA90BB}" destId="{375409EB-4A2A-4802-91B5-61E58EA06823}" srcOrd="0" destOrd="0" parTransId="{E5FB6CF0-957C-4F35-A1FD-8CF7580D2CEA}" sibTransId="{1891D462-BA1B-4E3D-A23A-DA99C2293E0F}"/>
    <dgm:cxn modelId="{939EB094-6DA0-4332-85E8-8653C70F7F40}" type="presOf" srcId="{375409EB-4A2A-4802-91B5-61E58EA06823}" destId="{3BA067CA-9898-40F0-B097-6367907103BE}" srcOrd="0" destOrd="0" presId="urn:microsoft.com/office/officeart/2005/8/layout/hList2"/>
    <dgm:cxn modelId="{F68D793B-56CB-4772-BF5C-11288BF55D7D}" srcId="{58A990B6-3510-4FFB-B83F-759C6C36A413}" destId="{4EE960C7-EBD1-48A0-91F7-3CD1FDAF946A}" srcOrd="1" destOrd="0" parTransId="{D2C15F34-7AFC-439C-B77A-818E382CB78E}" sibTransId="{554C1C5F-240D-49E1-A438-0E4AD73E5D92}"/>
    <dgm:cxn modelId="{3D7A8F70-6AD3-4CEE-8DF4-7695945CEFDD}" type="presOf" srcId="{5E5DC109-175F-4E2B-B115-E409FA97B4E0}" destId="{6CAB65AE-5AC8-4F8F-9E69-6CB300885513}" srcOrd="0" destOrd="0" presId="urn:microsoft.com/office/officeart/2005/8/layout/hList2"/>
    <dgm:cxn modelId="{71098675-2C2A-4226-B93D-CEEF9847B8A2}" srcId="{4EE960C7-EBD1-48A0-91F7-3CD1FDAF946A}" destId="{8490ABB7-4741-45CF-BFC2-147B9A0DE134}" srcOrd="0" destOrd="0" parTransId="{68588EDD-252B-4186-8392-EE38D3B9C229}" sibTransId="{A5A4D6A2-7429-4A6D-AED5-967061CE8B84}"/>
    <dgm:cxn modelId="{FAD0657D-4723-4DD6-B7FC-56C880357026}" type="presOf" srcId="{8490ABB7-4741-45CF-BFC2-147B9A0DE134}" destId="{196B69B4-BF21-4979-A4B7-31045C49B44B}" srcOrd="0" destOrd="0" presId="urn:microsoft.com/office/officeart/2005/8/layout/hList2"/>
    <dgm:cxn modelId="{56E36FE7-F34E-464B-8F4A-A01324FF665D}" type="presOf" srcId="{58A990B6-3510-4FFB-B83F-759C6C36A413}" destId="{F5867E8D-B73D-4FE9-8042-9B90858B74F4}" srcOrd="0" destOrd="0" presId="urn:microsoft.com/office/officeart/2005/8/layout/hList2"/>
    <dgm:cxn modelId="{667473B9-7F1B-4446-ADCE-54B18DED9C74}" type="presOf" srcId="{062E6BB0-116D-4B49-9311-FE2A6DB3E3B0}" destId="{9914B093-AA1E-4F37-919C-FFB76E56504C}" srcOrd="0" destOrd="0" presId="urn:microsoft.com/office/officeart/2005/8/layout/hList2"/>
    <dgm:cxn modelId="{92570CD5-FD89-4934-B303-481290D7F0A8}" srcId="{062E6BB0-116D-4B49-9311-FE2A6DB3E3B0}" destId="{5E5DC109-175F-4E2B-B115-E409FA97B4E0}" srcOrd="0" destOrd="0" parTransId="{96B3A6B7-FFB9-4CCD-A9DD-499A420D7F0B}" sibTransId="{A14BAA9A-B3A9-4FF4-91D9-414537041DF3}"/>
    <dgm:cxn modelId="{C00EDF8F-F365-4089-BCDF-D2E137818DB2}" type="presOf" srcId="{4EE960C7-EBD1-48A0-91F7-3CD1FDAF946A}" destId="{FAEF5250-CCF6-4ABB-8C9F-B25A73E016CD}" srcOrd="0" destOrd="0" presId="urn:microsoft.com/office/officeart/2005/8/layout/hList2"/>
    <dgm:cxn modelId="{E9BD5241-E16B-4B85-8693-54823CD47A66}" type="presParOf" srcId="{F5867E8D-B73D-4FE9-8042-9B90858B74F4}" destId="{873C21F3-077B-4065-8A5B-5B30466A057A}" srcOrd="0" destOrd="0" presId="urn:microsoft.com/office/officeart/2005/8/layout/hList2"/>
    <dgm:cxn modelId="{46048D94-6DA9-4F6E-9E5B-3858E93ADE04}" type="presParOf" srcId="{873C21F3-077B-4065-8A5B-5B30466A057A}" destId="{3B114765-5D4A-4BDD-8224-932D4513E102}" srcOrd="0" destOrd="0" presId="urn:microsoft.com/office/officeart/2005/8/layout/hList2"/>
    <dgm:cxn modelId="{3E047E79-DAF7-41A4-B3BC-0CD5FBDBBDFA}" type="presParOf" srcId="{873C21F3-077B-4065-8A5B-5B30466A057A}" destId="{6CAB65AE-5AC8-4F8F-9E69-6CB300885513}" srcOrd="1" destOrd="0" presId="urn:microsoft.com/office/officeart/2005/8/layout/hList2"/>
    <dgm:cxn modelId="{7BB04751-E376-446C-9E08-EA458D59A470}" type="presParOf" srcId="{873C21F3-077B-4065-8A5B-5B30466A057A}" destId="{9914B093-AA1E-4F37-919C-FFB76E56504C}" srcOrd="2" destOrd="0" presId="urn:microsoft.com/office/officeart/2005/8/layout/hList2"/>
    <dgm:cxn modelId="{7131B18C-C9DA-4C0F-BCD2-E1762D8CD50F}" type="presParOf" srcId="{F5867E8D-B73D-4FE9-8042-9B90858B74F4}" destId="{833926A2-9EB7-4E1E-A969-F82BAACAA497}" srcOrd="1" destOrd="0" presId="urn:microsoft.com/office/officeart/2005/8/layout/hList2"/>
    <dgm:cxn modelId="{0DF027B2-DC88-4C29-AF24-DF21D9D968B7}" type="presParOf" srcId="{F5867E8D-B73D-4FE9-8042-9B90858B74F4}" destId="{74FA4052-8265-4D30-A6B5-CF7981EB5E2D}" srcOrd="2" destOrd="0" presId="urn:microsoft.com/office/officeart/2005/8/layout/hList2"/>
    <dgm:cxn modelId="{558195F1-0BA8-4922-8D57-119BEB9DEE88}" type="presParOf" srcId="{74FA4052-8265-4D30-A6B5-CF7981EB5E2D}" destId="{F898F90E-62F0-43C9-AFBB-718CB6F6ACBD}" srcOrd="0" destOrd="0" presId="urn:microsoft.com/office/officeart/2005/8/layout/hList2"/>
    <dgm:cxn modelId="{A3363D07-A4E2-4979-BAAC-8B2B85F87DF0}" type="presParOf" srcId="{74FA4052-8265-4D30-A6B5-CF7981EB5E2D}" destId="{196B69B4-BF21-4979-A4B7-31045C49B44B}" srcOrd="1" destOrd="0" presId="urn:microsoft.com/office/officeart/2005/8/layout/hList2"/>
    <dgm:cxn modelId="{D3E191D0-8B05-4913-8569-4FA07EDAE857}" type="presParOf" srcId="{74FA4052-8265-4D30-A6B5-CF7981EB5E2D}" destId="{FAEF5250-CCF6-4ABB-8C9F-B25A73E016CD}" srcOrd="2" destOrd="0" presId="urn:microsoft.com/office/officeart/2005/8/layout/hList2"/>
    <dgm:cxn modelId="{C9E06980-7568-4B55-9388-489337E3C49F}" type="presParOf" srcId="{F5867E8D-B73D-4FE9-8042-9B90858B74F4}" destId="{0F9C21C3-B4E7-431D-A9EE-524E1FF8B57B}" srcOrd="3" destOrd="0" presId="urn:microsoft.com/office/officeart/2005/8/layout/hList2"/>
    <dgm:cxn modelId="{4EF457DD-EC04-4171-A91D-CD1614D5986E}" type="presParOf" srcId="{F5867E8D-B73D-4FE9-8042-9B90858B74F4}" destId="{2E246534-E709-477C-B5FA-D7FD4B24EBBF}" srcOrd="4" destOrd="0" presId="urn:microsoft.com/office/officeart/2005/8/layout/hList2"/>
    <dgm:cxn modelId="{96EBAAA1-88AD-4537-AF6F-D4F8EDB3A12A}" type="presParOf" srcId="{2E246534-E709-477C-B5FA-D7FD4B24EBBF}" destId="{0A201B23-18C3-4E73-A799-730446D315F6}" srcOrd="0" destOrd="0" presId="urn:microsoft.com/office/officeart/2005/8/layout/hList2"/>
    <dgm:cxn modelId="{44E5337E-F44A-47A3-AF74-71C1FB42BCB4}" type="presParOf" srcId="{2E246534-E709-477C-B5FA-D7FD4B24EBBF}" destId="{3BA067CA-9898-40F0-B097-6367907103BE}" srcOrd="1" destOrd="0" presId="urn:microsoft.com/office/officeart/2005/8/layout/hList2"/>
    <dgm:cxn modelId="{98CD8C79-1A9F-4ED8-B0D1-E5FBCD66894B}" type="presParOf" srcId="{2E246534-E709-477C-B5FA-D7FD4B24EBBF}" destId="{6074D0D2-5A95-4331-8C6F-26A7119989F8}"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1701BA5-0A48-4AA0-978A-B3E6B1FD4790}"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es-MX"/>
        </a:p>
      </dgm:t>
    </dgm:pt>
    <dgm:pt modelId="{5089980F-4946-479F-9262-A2E29ED45A9A}">
      <dgm:prSet phldrT="[Texto]" custT="1"/>
      <dgm:spPr/>
      <dgm:t>
        <a:bodyPr/>
        <a:lstStyle/>
        <a:p>
          <a:pPr algn="just"/>
          <a:r>
            <a:rPr lang="es-ES" sz="1800" dirty="0" smtClean="0"/>
            <a:t>se caracteriza por una matriz metodológica que esta estructurada por un proceso operativo en donde se expresa la conjugación conocimiento-acción, dando como resultado una mayor objetividad en el abordaje de la realidad social en sus diversas matices y dimensiones.</a:t>
          </a:r>
          <a:endParaRPr lang="es-MX" sz="1800" dirty="0"/>
        </a:p>
      </dgm:t>
    </dgm:pt>
    <dgm:pt modelId="{CD6596F8-555A-4222-BEB6-5F8E9CBC6A08}" type="parTrans" cxnId="{5AE7B123-4AD4-4AF3-89A9-A8B705059AEA}">
      <dgm:prSet/>
      <dgm:spPr/>
      <dgm:t>
        <a:bodyPr/>
        <a:lstStyle/>
        <a:p>
          <a:endParaRPr lang="es-MX"/>
        </a:p>
      </dgm:t>
    </dgm:pt>
    <dgm:pt modelId="{B7099F8F-F93E-43CE-9D8F-3D4E152BF389}" type="sibTrans" cxnId="{5AE7B123-4AD4-4AF3-89A9-A8B705059AEA}">
      <dgm:prSet/>
      <dgm:spPr/>
      <dgm:t>
        <a:bodyPr/>
        <a:lstStyle/>
        <a:p>
          <a:endParaRPr lang="es-MX"/>
        </a:p>
      </dgm:t>
    </dgm:pt>
    <dgm:pt modelId="{1535DBDD-6CE0-4B66-BB9B-CB3B2593D9D8}">
      <dgm:prSet phldrT="[Texto]" custT="1"/>
      <dgm:spPr/>
      <dgm:t>
        <a:bodyPr/>
        <a:lstStyle/>
        <a:p>
          <a:pPr algn="just"/>
          <a:r>
            <a:rPr lang="es-ES" sz="1800" dirty="0" smtClean="0"/>
            <a:t>Dicho proceso operativo estará presente en todas las formas y estrategias de intervención de trabajo social, independientemente de los diversos enfoques que el profesional pudiera utilizar</a:t>
          </a:r>
          <a:endParaRPr lang="es-MX" sz="1800" dirty="0"/>
        </a:p>
      </dgm:t>
    </dgm:pt>
    <dgm:pt modelId="{E5B10AFF-BE4F-40FE-9A25-6F8BABCC7961}" type="parTrans" cxnId="{8D65751A-C858-4B68-8C00-20954F7460A9}">
      <dgm:prSet/>
      <dgm:spPr/>
      <dgm:t>
        <a:bodyPr/>
        <a:lstStyle/>
        <a:p>
          <a:endParaRPr lang="es-MX"/>
        </a:p>
      </dgm:t>
    </dgm:pt>
    <dgm:pt modelId="{DB7891F0-5801-48CD-A227-2C7B03E73D84}" type="sibTrans" cxnId="{8D65751A-C858-4B68-8C00-20954F7460A9}">
      <dgm:prSet/>
      <dgm:spPr/>
      <dgm:t>
        <a:bodyPr/>
        <a:lstStyle/>
        <a:p>
          <a:endParaRPr lang="es-MX"/>
        </a:p>
      </dgm:t>
    </dgm:pt>
    <dgm:pt modelId="{FDDF3BAA-9291-44B1-A96D-A5BF4B7586EE}" type="pres">
      <dgm:prSet presAssocID="{A1701BA5-0A48-4AA0-978A-B3E6B1FD4790}" presName="Name0" presStyleCnt="0">
        <dgm:presLayoutVars>
          <dgm:chMax/>
          <dgm:chPref/>
          <dgm:dir/>
        </dgm:presLayoutVars>
      </dgm:prSet>
      <dgm:spPr/>
      <dgm:t>
        <a:bodyPr/>
        <a:lstStyle/>
        <a:p>
          <a:endParaRPr lang="es-MX"/>
        </a:p>
      </dgm:t>
    </dgm:pt>
    <dgm:pt modelId="{878E9162-FAE7-4FF0-ABA7-529D1CF1A16E}" type="pres">
      <dgm:prSet presAssocID="{5089980F-4946-479F-9262-A2E29ED45A9A}" presName="composite" presStyleCnt="0">
        <dgm:presLayoutVars>
          <dgm:chMax/>
          <dgm:chPref/>
        </dgm:presLayoutVars>
      </dgm:prSet>
      <dgm:spPr/>
      <dgm:t>
        <a:bodyPr/>
        <a:lstStyle/>
        <a:p>
          <a:endParaRPr lang="es-MX"/>
        </a:p>
      </dgm:t>
    </dgm:pt>
    <dgm:pt modelId="{B8C1369A-65BB-4CCC-99D2-AAD962BABBC2}" type="pres">
      <dgm:prSet presAssocID="{5089980F-4946-479F-9262-A2E29ED45A9A}" presName="Image" presStyleLbl="bgImgPlace1" presStyleIdx="0" presStyleCnt="2" custScaleX="139865" custScaleY="126999" custLinFactNeighborX="-66232" custLinFactNeighborY="77595"/>
      <dgm:spPr>
        <a:blipFill>
          <a:blip xmlns:r="http://schemas.openxmlformats.org/officeDocument/2006/relationships" r:embed="rId1">
            <a:extLst>
              <a:ext uri="{28A0092B-C50C-407E-A947-70E740481C1C}">
                <a14:useLocalDpi xmlns:a14="http://schemas.microsoft.com/office/drawing/2010/main" val="0"/>
              </a:ext>
            </a:extLst>
          </a:blip>
          <a:srcRect/>
          <a:stretch>
            <a:fillRect t="-33000" b="-33000"/>
          </a:stretch>
        </a:blipFill>
      </dgm:spPr>
      <dgm:t>
        <a:bodyPr/>
        <a:lstStyle/>
        <a:p>
          <a:endParaRPr lang="es-MX"/>
        </a:p>
      </dgm:t>
    </dgm:pt>
    <dgm:pt modelId="{AC5F98F4-63E4-46A2-9BAF-187182B2D1C5}" type="pres">
      <dgm:prSet presAssocID="{5089980F-4946-479F-9262-A2E29ED45A9A}" presName="ParentText" presStyleLbl="revTx" presStyleIdx="0" presStyleCnt="2" custScaleX="146992" custLinFactX="-32005" custLinFactY="59775" custLinFactNeighborX="-100000" custLinFactNeighborY="100000">
        <dgm:presLayoutVars>
          <dgm:chMax val="0"/>
          <dgm:chPref val="0"/>
          <dgm:bulletEnabled val="1"/>
        </dgm:presLayoutVars>
      </dgm:prSet>
      <dgm:spPr/>
      <dgm:t>
        <a:bodyPr/>
        <a:lstStyle/>
        <a:p>
          <a:endParaRPr lang="es-MX"/>
        </a:p>
      </dgm:t>
    </dgm:pt>
    <dgm:pt modelId="{9CA2C0EA-E509-4560-9940-C030EE98293D}" type="pres">
      <dgm:prSet presAssocID="{5089980F-4946-479F-9262-A2E29ED45A9A}" presName="tlFrame" presStyleLbl="node1" presStyleIdx="0" presStyleCnt="8" custLinFactX="-300000" custLinFactY="58511" custLinFactNeighborX="-336497" custLinFactNeighborY="100000"/>
      <dgm:spPr/>
      <dgm:t>
        <a:bodyPr/>
        <a:lstStyle/>
        <a:p>
          <a:endParaRPr lang="es-MX"/>
        </a:p>
      </dgm:t>
    </dgm:pt>
    <dgm:pt modelId="{0CEF4297-FE83-4B93-B524-3D65823A6130}" type="pres">
      <dgm:prSet presAssocID="{5089980F-4946-479F-9262-A2E29ED45A9A}" presName="trFrame" presStyleLbl="node1" presStyleIdx="1" presStyleCnt="8" custLinFactX="-200000" custLinFactY="58511" custLinFactNeighborX="-292671" custLinFactNeighborY="100000"/>
      <dgm:spPr/>
      <dgm:t>
        <a:bodyPr/>
        <a:lstStyle/>
        <a:p>
          <a:endParaRPr lang="es-MX"/>
        </a:p>
      </dgm:t>
    </dgm:pt>
    <dgm:pt modelId="{5064D9EE-40F8-4AAE-850A-609C16E1ADA2}" type="pres">
      <dgm:prSet presAssocID="{5089980F-4946-479F-9262-A2E29ED45A9A}" presName="blFrame" presStyleLbl="node1" presStyleIdx="2" presStyleCnt="8" custLinFactX="-300000" custLinFactY="300000" custLinFactNeighborX="-359989" custLinFactNeighborY="310786"/>
      <dgm:spPr/>
      <dgm:t>
        <a:bodyPr/>
        <a:lstStyle/>
        <a:p>
          <a:endParaRPr lang="es-MX"/>
        </a:p>
      </dgm:t>
    </dgm:pt>
    <dgm:pt modelId="{477FA37F-EF97-40DB-BC30-D5348AE3A931}" type="pres">
      <dgm:prSet presAssocID="{5089980F-4946-479F-9262-A2E29ED45A9A}" presName="brFrame" presStyleLbl="node1" presStyleIdx="3" presStyleCnt="8" custLinFactX="-200000" custLinFactY="294376" custLinFactNeighborX="-245429" custLinFactNeighborY="300000"/>
      <dgm:spPr/>
      <dgm:t>
        <a:bodyPr/>
        <a:lstStyle/>
        <a:p>
          <a:endParaRPr lang="es-MX"/>
        </a:p>
      </dgm:t>
    </dgm:pt>
    <dgm:pt modelId="{ADE0C497-E418-4697-A42C-9FDAD0C9DDCE}" type="pres">
      <dgm:prSet presAssocID="{B7099F8F-F93E-43CE-9D8F-3D4E152BF389}" presName="sibTrans" presStyleCnt="0"/>
      <dgm:spPr/>
      <dgm:t>
        <a:bodyPr/>
        <a:lstStyle/>
        <a:p>
          <a:endParaRPr lang="es-MX"/>
        </a:p>
      </dgm:t>
    </dgm:pt>
    <dgm:pt modelId="{77667EE7-E93E-447D-AADB-B19906DF32B5}" type="pres">
      <dgm:prSet presAssocID="{1535DBDD-6CE0-4B66-BB9B-CB3B2593D9D8}" presName="composite" presStyleCnt="0">
        <dgm:presLayoutVars>
          <dgm:chMax/>
          <dgm:chPref/>
        </dgm:presLayoutVars>
      </dgm:prSet>
      <dgm:spPr/>
      <dgm:t>
        <a:bodyPr/>
        <a:lstStyle/>
        <a:p>
          <a:endParaRPr lang="es-MX"/>
        </a:p>
      </dgm:t>
    </dgm:pt>
    <dgm:pt modelId="{589570FB-3FB2-4603-B777-D691385DA2FF}" type="pres">
      <dgm:prSet presAssocID="{1535DBDD-6CE0-4B66-BB9B-CB3B2593D9D8}" presName="Image" presStyleLbl="bgImgPlace1" presStyleIdx="1" presStyleCnt="2" custScaleX="150771" custScaleY="146260" custLinFactX="100000" custLinFactY="-100000" custLinFactNeighborX="128154" custLinFactNeighborY="-151230"/>
      <dgm:spPr>
        <a:blipFill>
          <a:blip xmlns:r="http://schemas.openxmlformats.org/officeDocument/2006/relationships" r:embed="rId2">
            <a:extLst>
              <a:ext uri="{28A0092B-C50C-407E-A947-70E740481C1C}">
                <a14:useLocalDpi xmlns:a14="http://schemas.microsoft.com/office/drawing/2010/main" val="0"/>
              </a:ext>
            </a:extLst>
          </a:blip>
          <a:srcRect/>
          <a:stretch>
            <a:fillRect t="-29000" b="-29000"/>
          </a:stretch>
        </a:blipFill>
      </dgm:spPr>
      <dgm:t>
        <a:bodyPr/>
        <a:lstStyle/>
        <a:p>
          <a:endParaRPr lang="es-MX"/>
        </a:p>
      </dgm:t>
    </dgm:pt>
    <dgm:pt modelId="{6A181AFA-EDBA-4FF9-AA6D-E5E6DB4F444E}" type="pres">
      <dgm:prSet presAssocID="{1535DBDD-6CE0-4B66-BB9B-CB3B2593D9D8}" presName="ParentText" presStyleLbl="revTx" presStyleIdx="1" presStyleCnt="2" custScaleX="176132" custScaleY="189282" custLinFactNeighborX="66411" custLinFactNeighborY="-79381">
        <dgm:presLayoutVars>
          <dgm:chMax val="0"/>
          <dgm:chPref val="0"/>
          <dgm:bulletEnabled val="1"/>
        </dgm:presLayoutVars>
      </dgm:prSet>
      <dgm:spPr/>
      <dgm:t>
        <a:bodyPr/>
        <a:lstStyle/>
        <a:p>
          <a:endParaRPr lang="es-MX"/>
        </a:p>
      </dgm:t>
    </dgm:pt>
    <dgm:pt modelId="{28C672C7-4F1E-471B-9FF0-9B4F2542A50C}" type="pres">
      <dgm:prSet presAssocID="{1535DBDD-6CE0-4B66-BB9B-CB3B2593D9D8}" presName="tlFrame" presStyleLbl="node1" presStyleIdx="4" presStyleCnt="8" custLinFactX="80295" custLinFactY="-200000" custLinFactNeighborX="100000" custLinFactNeighborY="-286042"/>
      <dgm:spPr/>
      <dgm:t>
        <a:bodyPr/>
        <a:lstStyle/>
        <a:p>
          <a:endParaRPr lang="es-MX"/>
        </a:p>
      </dgm:t>
    </dgm:pt>
    <dgm:pt modelId="{FCBEB2DE-CF0C-4B86-98C3-99CC1D42F786}" type="pres">
      <dgm:prSet presAssocID="{1535DBDD-6CE0-4B66-BB9B-CB3B2593D9D8}" presName="trFrame" presStyleLbl="node1" presStyleIdx="5" presStyleCnt="8" custLinFactX="200000" custLinFactY="-201493" custLinFactNeighborX="212000" custLinFactNeighborY="-300000"/>
      <dgm:spPr/>
      <dgm:t>
        <a:bodyPr/>
        <a:lstStyle/>
        <a:p>
          <a:endParaRPr lang="es-MX"/>
        </a:p>
      </dgm:t>
    </dgm:pt>
    <dgm:pt modelId="{A8AF5546-99A1-4C6C-B939-6F8B3244F615}" type="pres">
      <dgm:prSet presAssocID="{1535DBDD-6CE0-4B66-BB9B-CB3B2593D9D8}" presName="blFrame" presStyleLbl="node1" presStyleIdx="6" presStyleCnt="8" custLinFactX="83034" custLinFactNeighborX="100000" custLinFactNeighborY="-29140"/>
      <dgm:spPr/>
      <dgm:t>
        <a:bodyPr/>
        <a:lstStyle/>
        <a:p>
          <a:endParaRPr lang="es-MX"/>
        </a:p>
      </dgm:t>
    </dgm:pt>
    <dgm:pt modelId="{9B042932-C0D8-48E0-B97A-C2BBA78211DD}" type="pres">
      <dgm:prSet presAssocID="{1535DBDD-6CE0-4B66-BB9B-CB3B2593D9D8}" presName="brFrame" presStyleLbl="node1" presStyleIdx="7" presStyleCnt="8" custLinFactX="200000" custLinFactNeighborX="246836" custLinFactNeighborY="-45549"/>
      <dgm:spPr/>
      <dgm:t>
        <a:bodyPr/>
        <a:lstStyle/>
        <a:p>
          <a:endParaRPr lang="es-MX"/>
        </a:p>
      </dgm:t>
    </dgm:pt>
  </dgm:ptLst>
  <dgm:cxnLst>
    <dgm:cxn modelId="{30052FE0-A677-49E0-B792-618E27AC08D9}" type="presOf" srcId="{A1701BA5-0A48-4AA0-978A-B3E6B1FD4790}" destId="{FDDF3BAA-9291-44B1-A96D-A5BF4B7586EE}" srcOrd="0" destOrd="0" presId="urn:microsoft.com/office/officeart/2009/3/layout/FramedTextPicture"/>
    <dgm:cxn modelId="{8D65751A-C858-4B68-8C00-20954F7460A9}" srcId="{A1701BA5-0A48-4AA0-978A-B3E6B1FD4790}" destId="{1535DBDD-6CE0-4B66-BB9B-CB3B2593D9D8}" srcOrd="1" destOrd="0" parTransId="{E5B10AFF-BE4F-40FE-9A25-6F8BABCC7961}" sibTransId="{DB7891F0-5801-48CD-A227-2C7B03E73D84}"/>
    <dgm:cxn modelId="{1357405C-1501-4EC5-BD7E-92123FB0A5FF}" type="presOf" srcId="{5089980F-4946-479F-9262-A2E29ED45A9A}" destId="{AC5F98F4-63E4-46A2-9BAF-187182B2D1C5}" srcOrd="0" destOrd="0" presId="urn:microsoft.com/office/officeart/2009/3/layout/FramedTextPicture"/>
    <dgm:cxn modelId="{F09C0C0A-D4B3-4669-A1BB-54699658D158}" type="presOf" srcId="{1535DBDD-6CE0-4B66-BB9B-CB3B2593D9D8}" destId="{6A181AFA-EDBA-4FF9-AA6D-E5E6DB4F444E}" srcOrd="0" destOrd="0" presId="urn:microsoft.com/office/officeart/2009/3/layout/FramedTextPicture"/>
    <dgm:cxn modelId="{5AE7B123-4AD4-4AF3-89A9-A8B705059AEA}" srcId="{A1701BA5-0A48-4AA0-978A-B3E6B1FD4790}" destId="{5089980F-4946-479F-9262-A2E29ED45A9A}" srcOrd="0" destOrd="0" parTransId="{CD6596F8-555A-4222-BEB6-5F8E9CBC6A08}" sibTransId="{B7099F8F-F93E-43CE-9D8F-3D4E152BF389}"/>
    <dgm:cxn modelId="{20DA49D8-18FE-4273-A2CC-28E599B2A59B}" type="presParOf" srcId="{FDDF3BAA-9291-44B1-A96D-A5BF4B7586EE}" destId="{878E9162-FAE7-4FF0-ABA7-529D1CF1A16E}" srcOrd="0" destOrd="0" presId="urn:microsoft.com/office/officeart/2009/3/layout/FramedTextPicture"/>
    <dgm:cxn modelId="{1A8E3438-23FF-4487-9CA1-702AF6A35E0E}" type="presParOf" srcId="{878E9162-FAE7-4FF0-ABA7-529D1CF1A16E}" destId="{B8C1369A-65BB-4CCC-99D2-AAD962BABBC2}" srcOrd="0" destOrd="0" presId="urn:microsoft.com/office/officeart/2009/3/layout/FramedTextPicture"/>
    <dgm:cxn modelId="{11FCA95D-50FA-403F-838C-A6A407CB8D96}" type="presParOf" srcId="{878E9162-FAE7-4FF0-ABA7-529D1CF1A16E}" destId="{AC5F98F4-63E4-46A2-9BAF-187182B2D1C5}" srcOrd="1" destOrd="0" presId="urn:microsoft.com/office/officeart/2009/3/layout/FramedTextPicture"/>
    <dgm:cxn modelId="{1108F52F-5836-494E-BCC1-E6D50D648865}" type="presParOf" srcId="{878E9162-FAE7-4FF0-ABA7-529D1CF1A16E}" destId="{9CA2C0EA-E509-4560-9940-C030EE98293D}" srcOrd="2" destOrd="0" presId="urn:microsoft.com/office/officeart/2009/3/layout/FramedTextPicture"/>
    <dgm:cxn modelId="{7065B684-30B0-44CB-8265-4AC09F4666F9}" type="presParOf" srcId="{878E9162-FAE7-4FF0-ABA7-529D1CF1A16E}" destId="{0CEF4297-FE83-4B93-B524-3D65823A6130}" srcOrd="3" destOrd="0" presId="urn:microsoft.com/office/officeart/2009/3/layout/FramedTextPicture"/>
    <dgm:cxn modelId="{4E92A775-A0C2-48C8-9F68-615E41A92098}" type="presParOf" srcId="{878E9162-FAE7-4FF0-ABA7-529D1CF1A16E}" destId="{5064D9EE-40F8-4AAE-850A-609C16E1ADA2}" srcOrd="4" destOrd="0" presId="urn:microsoft.com/office/officeart/2009/3/layout/FramedTextPicture"/>
    <dgm:cxn modelId="{8FB56ECE-C2C8-4E15-8D48-61341C72EFE8}" type="presParOf" srcId="{878E9162-FAE7-4FF0-ABA7-529D1CF1A16E}" destId="{477FA37F-EF97-40DB-BC30-D5348AE3A931}" srcOrd="5" destOrd="0" presId="urn:microsoft.com/office/officeart/2009/3/layout/FramedTextPicture"/>
    <dgm:cxn modelId="{01877E12-6689-4464-89FE-CC77D7806DB4}" type="presParOf" srcId="{FDDF3BAA-9291-44B1-A96D-A5BF4B7586EE}" destId="{ADE0C497-E418-4697-A42C-9FDAD0C9DDCE}" srcOrd="1" destOrd="0" presId="urn:microsoft.com/office/officeart/2009/3/layout/FramedTextPicture"/>
    <dgm:cxn modelId="{677FADEA-473C-4354-BAD3-C2AA03BC1E73}" type="presParOf" srcId="{FDDF3BAA-9291-44B1-A96D-A5BF4B7586EE}" destId="{77667EE7-E93E-447D-AADB-B19906DF32B5}" srcOrd="2" destOrd="0" presId="urn:microsoft.com/office/officeart/2009/3/layout/FramedTextPicture"/>
    <dgm:cxn modelId="{83E3E0D0-B31C-488A-B4F6-6EBE93EE788F}" type="presParOf" srcId="{77667EE7-E93E-447D-AADB-B19906DF32B5}" destId="{589570FB-3FB2-4603-B777-D691385DA2FF}" srcOrd="0" destOrd="0" presId="urn:microsoft.com/office/officeart/2009/3/layout/FramedTextPicture"/>
    <dgm:cxn modelId="{D819EEF9-A0E3-4FF7-AE9F-16EEE64CC8D2}" type="presParOf" srcId="{77667EE7-E93E-447D-AADB-B19906DF32B5}" destId="{6A181AFA-EDBA-4FF9-AA6D-E5E6DB4F444E}" srcOrd="1" destOrd="0" presId="urn:microsoft.com/office/officeart/2009/3/layout/FramedTextPicture"/>
    <dgm:cxn modelId="{B87D2EF2-8B28-4B0B-A061-D81DDAB7B2E4}" type="presParOf" srcId="{77667EE7-E93E-447D-AADB-B19906DF32B5}" destId="{28C672C7-4F1E-471B-9FF0-9B4F2542A50C}" srcOrd="2" destOrd="0" presId="urn:microsoft.com/office/officeart/2009/3/layout/FramedTextPicture"/>
    <dgm:cxn modelId="{35D99E32-57BF-4C47-860A-BFE9C65BD65B}" type="presParOf" srcId="{77667EE7-E93E-447D-AADB-B19906DF32B5}" destId="{FCBEB2DE-CF0C-4B86-98C3-99CC1D42F786}" srcOrd="3" destOrd="0" presId="urn:microsoft.com/office/officeart/2009/3/layout/FramedTextPicture"/>
    <dgm:cxn modelId="{2343D4E7-6E3A-48B1-B0E0-BC3A674475D6}" type="presParOf" srcId="{77667EE7-E93E-447D-AADB-B19906DF32B5}" destId="{A8AF5546-99A1-4C6C-B939-6F8B3244F615}" srcOrd="4" destOrd="0" presId="urn:microsoft.com/office/officeart/2009/3/layout/FramedTextPicture"/>
    <dgm:cxn modelId="{8D3C0722-29B8-4A3D-AA8B-F614D25966FB}" type="presParOf" srcId="{77667EE7-E93E-447D-AADB-B19906DF32B5}" destId="{9B042932-C0D8-48E0-B97A-C2BBA78211DD}"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2ECF8C-6D62-4D93-97B5-1CFE61D92575}">
      <dsp:nvSpPr>
        <dsp:cNvPr id="0" name=""/>
        <dsp:cNvSpPr/>
      </dsp:nvSpPr>
      <dsp:spPr>
        <a:xfrm>
          <a:off x="2587" y="271847"/>
          <a:ext cx="2523092" cy="414077"/>
        </a:xfrm>
        <a:prstGeom prst="rect">
          <a:avLst/>
        </a:prstGeom>
        <a:solidFill>
          <a:schemeClr val="accent4">
            <a:lumMod val="40000"/>
            <a:lumOff val="60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b="0" kern="1200" baseline="0" dirty="0" smtClean="0"/>
            <a:t> </a:t>
          </a:r>
          <a:r>
            <a:rPr lang="es-MX" sz="1800" b="1" kern="1200" baseline="0" dirty="0" smtClean="0">
              <a:solidFill>
                <a:srgbClr val="C00000"/>
              </a:solidFill>
            </a:rPr>
            <a:t>Rubí - 1989 </a:t>
          </a:r>
          <a:endParaRPr lang="es-MX" sz="1800" b="1" kern="1200" dirty="0">
            <a:solidFill>
              <a:srgbClr val="C00000"/>
            </a:solidFill>
          </a:endParaRPr>
        </a:p>
      </dsp:txBody>
      <dsp:txXfrm>
        <a:off x="2587" y="271847"/>
        <a:ext cx="2523092" cy="414077"/>
      </dsp:txXfrm>
    </dsp:sp>
    <dsp:sp modelId="{FE53300B-190B-4D2A-BE32-4FBF474D73EE}">
      <dsp:nvSpPr>
        <dsp:cNvPr id="0" name=""/>
        <dsp:cNvSpPr/>
      </dsp:nvSpPr>
      <dsp:spPr>
        <a:xfrm>
          <a:off x="2587" y="685924"/>
          <a:ext cx="2523092" cy="3522499"/>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just" defTabSz="711200">
            <a:lnSpc>
              <a:spcPct val="90000"/>
            </a:lnSpc>
            <a:spcBef>
              <a:spcPct val="0"/>
            </a:spcBef>
            <a:spcAft>
              <a:spcPct val="15000"/>
            </a:spcAft>
            <a:buChar char="••"/>
          </a:pPr>
          <a:r>
            <a:rPr lang="es-MX" sz="1600" b="0" kern="1200" dirty="0" smtClean="0"/>
            <a:t>E</a:t>
          </a:r>
          <a:r>
            <a:rPr lang="es-MX" sz="1600" b="0" kern="1200" baseline="0" dirty="0" smtClean="0"/>
            <a:t>s una acción organizada y desarrollada intencionalmente para modificar situaciones sociales consideradas como no deseadas y en orden a mejorar la calidad de vida, la autonomía y la solidaridad.</a:t>
          </a:r>
          <a:endParaRPr lang="es-MX" sz="1600" kern="1200" dirty="0"/>
        </a:p>
      </dsp:txBody>
      <dsp:txXfrm>
        <a:off x="2587" y="685924"/>
        <a:ext cx="2523092" cy="3522499"/>
      </dsp:txXfrm>
    </dsp:sp>
    <dsp:sp modelId="{D383B6BA-1C83-45DB-9178-753D64A3B14A}">
      <dsp:nvSpPr>
        <dsp:cNvPr id="0" name=""/>
        <dsp:cNvSpPr/>
      </dsp:nvSpPr>
      <dsp:spPr>
        <a:xfrm>
          <a:off x="2878913" y="271847"/>
          <a:ext cx="2523092" cy="414077"/>
        </a:xfrm>
        <a:prstGeom prst="rect">
          <a:avLst/>
        </a:prstGeom>
        <a:solidFill>
          <a:schemeClr val="accent2">
            <a:hueOff val="2340759"/>
            <a:satOff val="-2919"/>
            <a:lumOff val="686"/>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b="1" kern="1200" dirty="0" smtClean="0">
              <a:solidFill>
                <a:srgbClr val="C00000"/>
              </a:solidFill>
            </a:rPr>
            <a:t>Cifuentes - 2004</a:t>
          </a:r>
          <a:endParaRPr lang="es-MX" sz="1800" b="1" kern="1200" dirty="0">
            <a:solidFill>
              <a:srgbClr val="C00000"/>
            </a:solidFill>
          </a:endParaRPr>
        </a:p>
      </dsp:txBody>
      <dsp:txXfrm>
        <a:off x="2878913" y="271847"/>
        <a:ext cx="2523092" cy="414077"/>
      </dsp:txXfrm>
    </dsp:sp>
    <dsp:sp modelId="{B9B2DE03-7FB7-4690-8692-6861166CDBF2}">
      <dsp:nvSpPr>
        <dsp:cNvPr id="0" name=""/>
        <dsp:cNvSpPr/>
      </dsp:nvSpPr>
      <dsp:spPr>
        <a:xfrm>
          <a:off x="2878913" y="685924"/>
          <a:ext cx="2523092" cy="3522499"/>
        </a:xfrm>
        <a:prstGeom prst="rect">
          <a:avLst/>
        </a:prstGeom>
        <a:solidFill>
          <a:schemeClr val="accent2">
            <a:tint val="40000"/>
            <a:alpha val="90000"/>
            <a:hueOff val="2512910"/>
            <a:satOff val="-2189"/>
            <a:lumOff val="-3"/>
            <a:alphaOff val="0"/>
          </a:schemeClr>
        </a:solidFill>
        <a:ln w="25400" cap="flat" cmpd="sng" algn="ctr">
          <a:solidFill>
            <a:schemeClr val="accent2">
              <a:tint val="40000"/>
              <a:alpha val="90000"/>
              <a:hueOff val="2512910"/>
              <a:satOff val="-2189"/>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just" defTabSz="622300">
            <a:lnSpc>
              <a:spcPct val="90000"/>
            </a:lnSpc>
            <a:spcBef>
              <a:spcPct val="0"/>
            </a:spcBef>
            <a:spcAft>
              <a:spcPct val="15000"/>
            </a:spcAft>
            <a:buChar char="••"/>
          </a:pPr>
          <a:r>
            <a:rPr lang="es-MX" sz="1400" b="0" kern="1200" dirty="0" smtClean="0"/>
            <a:t>Se puede  entender como una forma de acción</a:t>
          </a:r>
          <a:r>
            <a:rPr lang="es-MX" sz="1400" b="0" kern="1200" baseline="0" dirty="0" smtClean="0"/>
            <a:t> social  y deliberada , que se realiza de manera expresa, integra condiciones ideológicos , políticos, filosóficos , con propuestas metodológicas. </a:t>
          </a:r>
          <a:r>
            <a:rPr lang="es-MX" sz="1400" b="0" kern="1200" dirty="0" smtClean="0"/>
            <a:t>Se puede  entender como una forma de acción</a:t>
          </a:r>
          <a:r>
            <a:rPr lang="es-MX" sz="1400" b="0" kern="1200" baseline="0" dirty="0" smtClean="0"/>
            <a:t> social  y deliberada , que se realiza de manera expresa, integra condiciones ideológicos , políticos, filosóficos , con propuestas metodológicas.</a:t>
          </a:r>
          <a:endParaRPr lang="es-MX" sz="1400" kern="1200" dirty="0"/>
        </a:p>
      </dsp:txBody>
      <dsp:txXfrm>
        <a:off x="2878913" y="685924"/>
        <a:ext cx="2523092" cy="3522499"/>
      </dsp:txXfrm>
    </dsp:sp>
    <dsp:sp modelId="{4CE1159A-0CF8-4B38-8D4A-DF6C488E578C}">
      <dsp:nvSpPr>
        <dsp:cNvPr id="0" name=""/>
        <dsp:cNvSpPr/>
      </dsp:nvSpPr>
      <dsp:spPr>
        <a:xfrm>
          <a:off x="5755239" y="271847"/>
          <a:ext cx="2523092" cy="414077"/>
        </a:xfrm>
        <a:prstGeom prst="rect">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MX" sz="1800" b="1" kern="1200" dirty="0" smtClean="0">
              <a:solidFill>
                <a:srgbClr val="C00000"/>
              </a:solidFill>
            </a:rPr>
            <a:t>Tello y Galeana - 2010</a:t>
          </a:r>
          <a:endParaRPr lang="es-MX" sz="1800" b="1" kern="1200" dirty="0">
            <a:solidFill>
              <a:srgbClr val="C00000"/>
            </a:solidFill>
          </a:endParaRPr>
        </a:p>
      </dsp:txBody>
      <dsp:txXfrm>
        <a:off x="5755239" y="271847"/>
        <a:ext cx="2523092" cy="414077"/>
      </dsp:txXfrm>
    </dsp:sp>
    <dsp:sp modelId="{F2AE6401-EB7B-4EEE-9F36-A8145D8C7084}">
      <dsp:nvSpPr>
        <dsp:cNvPr id="0" name=""/>
        <dsp:cNvSpPr/>
      </dsp:nvSpPr>
      <dsp:spPr>
        <a:xfrm>
          <a:off x="5755239" y="685924"/>
          <a:ext cx="2523092" cy="3522499"/>
        </a:xfrm>
        <a:prstGeom prst="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just" defTabSz="577850">
            <a:lnSpc>
              <a:spcPct val="90000"/>
            </a:lnSpc>
            <a:spcBef>
              <a:spcPct val="0"/>
            </a:spcBef>
            <a:spcAft>
              <a:spcPct val="15000"/>
            </a:spcAft>
            <a:buChar char="••"/>
          </a:pPr>
          <a:r>
            <a:rPr lang="es-MX" sz="1300" b="0" kern="1200" dirty="0" smtClean="0"/>
            <a:t>Es</a:t>
          </a:r>
          <a:r>
            <a:rPr lang="es-MX" sz="1300" b="0" kern="1200" baseline="0" dirty="0" smtClean="0"/>
            <a:t> el conjunto de procesos y acciones articuladas  con  direccionalidad para enfrentar situaciones sociales reales , problemáticas y complejas de los individuos , grupos , comunidades y colectivos sociales que demandan la determinación de caminos viables que contribuyan a elevar su calidad de vida y hacer valer sus  derechos sociales , a partir de potenciar condiciones , servicios y recursos existentes en los propios sujetos y en su entorno, caracterizados esencialmente por la disparidad y desigualdad social.</a:t>
          </a:r>
          <a:endParaRPr lang="es-MX" sz="1300" kern="1200" dirty="0"/>
        </a:p>
      </dsp:txBody>
      <dsp:txXfrm>
        <a:off x="5755239" y="685924"/>
        <a:ext cx="2523092" cy="352249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791678-2ECB-4AC2-A015-0A1018C317E9}">
      <dsp:nvSpPr>
        <dsp:cNvPr id="0" name=""/>
        <dsp:cNvSpPr/>
      </dsp:nvSpPr>
      <dsp:spPr>
        <a:xfrm>
          <a:off x="0" y="0"/>
          <a:ext cx="72008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2ED14E-DB9B-4F9B-96C2-AC277B382B6C}">
      <dsp:nvSpPr>
        <dsp:cNvPr id="0" name=""/>
        <dsp:cNvSpPr/>
      </dsp:nvSpPr>
      <dsp:spPr>
        <a:xfrm>
          <a:off x="0" y="0"/>
          <a:ext cx="1440160" cy="245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b="1" kern="1200" dirty="0" smtClean="0">
              <a:solidFill>
                <a:srgbClr val="C00000"/>
              </a:solidFill>
            </a:rPr>
            <a:t>Objeto del Trabajo Social</a:t>
          </a:r>
        </a:p>
        <a:p>
          <a:pPr lvl="0" algn="l" defTabSz="1066800">
            <a:lnSpc>
              <a:spcPct val="90000"/>
            </a:lnSpc>
            <a:spcBef>
              <a:spcPct val="0"/>
            </a:spcBef>
            <a:spcAft>
              <a:spcPct val="35000"/>
            </a:spcAft>
          </a:pPr>
          <a:endParaRPr lang="es-MX" sz="2500" kern="1200" dirty="0"/>
        </a:p>
      </dsp:txBody>
      <dsp:txXfrm>
        <a:off x="0" y="0"/>
        <a:ext cx="1440160" cy="2456160"/>
      </dsp:txXfrm>
    </dsp:sp>
    <dsp:sp modelId="{6D698C34-3107-4801-A217-0F80A896A219}">
      <dsp:nvSpPr>
        <dsp:cNvPr id="0" name=""/>
        <dsp:cNvSpPr/>
      </dsp:nvSpPr>
      <dsp:spPr>
        <a:xfrm>
          <a:off x="1440150" y="720078"/>
          <a:ext cx="5652628" cy="11417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just" defTabSz="800100">
            <a:lnSpc>
              <a:spcPct val="90000"/>
            </a:lnSpc>
            <a:spcBef>
              <a:spcPct val="0"/>
            </a:spcBef>
            <a:spcAft>
              <a:spcPct val="35000"/>
            </a:spcAft>
          </a:pPr>
          <a:r>
            <a:rPr lang="es-MX" sz="1800" kern="1200" dirty="0" smtClean="0"/>
            <a:t>La intervención profesional de los trabajadores sociales parte del objeto de la disciplina, que está centrado en las situaciones de dificultades de las personas y los obstáculos del medio social que limitan o impiden el desarrollo humano.</a:t>
          </a:r>
        </a:p>
        <a:p>
          <a:pPr lvl="0" algn="just" defTabSz="800100">
            <a:lnSpc>
              <a:spcPct val="90000"/>
            </a:lnSpc>
            <a:spcBef>
              <a:spcPct val="0"/>
            </a:spcBef>
            <a:spcAft>
              <a:spcPct val="35000"/>
            </a:spcAft>
          </a:pPr>
          <a:endParaRPr lang="es-MX" sz="1800" kern="1200" dirty="0" smtClean="0"/>
        </a:p>
        <a:p>
          <a:pPr lvl="0" algn="just" defTabSz="800100">
            <a:lnSpc>
              <a:spcPct val="90000"/>
            </a:lnSpc>
            <a:spcBef>
              <a:spcPct val="0"/>
            </a:spcBef>
            <a:spcAft>
              <a:spcPct val="35000"/>
            </a:spcAft>
          </a:pPr>
          <a:endParaRPr lang="es-MX" sz="1800" kern="1200" dirty="0"/>
        </a:p>
      </dsp:txBody>
      <dsp:txXfrm>
        <a:off x="1440150" y="720078"/>
        <a:ext cx="5652628" cy="1141730"/>
      </dsp:txXfrm>
    </dsp:sp>
    <dsp:sp modelId="{6AA28414-82C0-4876-AA9A-8DF1C31C1984}">
      <dsp:nvSpPr>
        <dsp:cNvPr id="0" name=""/>
        <dsp:cNvSpPr/>
      </dsp:nvSpPr>
      <dsp:spPr>
        <a:xfrm>
          <a:off x="1440160" y="2232248"/>
          <a:ext cx="57606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5926D1-8843-4390-9308-7E7951FE0D44}">
      <dsp:nvSpPr>
        <dsp:cNvPr id="0" name=""/>
        <dsp:cNvSpPr/>
      </dsp:nvSpPr>
      <dsp:spPr>
        <a:xfrm>
          <a:off x="1512164" y="2520279"/>
          <a:ext cx="5652628" cy="11417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Situaciones que precisan de la intervención del trabajador social para transformar, mejorar o superar las dificultades, potencializar las capacidades y recursos, incidiendo tanto en las situaciones individuales, grupales o comunitarias como en las del medio social</a:t>
          </a:r>
          <a:endParaRPr lang="es-MX" sz="1800" kern="1200" dirty="0"/>
        </a:p>
      </dsp:txBody>
      <dsp:txXfrm>
        <a:off x="1512164" y="2520279"/>
        <a:ext cx="5652628" cy="1141730"/>
      </dsp:txXfrm>
    </dsp:sp>
    <dsp:sp modelId="{5B693134-D90D-4D84-BDD0-FBBD796227D9}">
      <dsp:nvSpPr>
        <dsp:cNvPr id="0" name=""/>
        <dsp:cNvSpPr/>
      </dsp:nvSpPr>
      <dsp:spPr>
        <a:xfrm>
          <a:off x="1440160" y="3968328"/>
          <a:ext cx="576064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759AC7-49D4-49CE-8E2C-9644C95F48CD}">
      <dsp:nvSpPr>
        <dsp:cNvPr id="0" name=""/>
        <dsp:cNvSpPr/>
      </dsp:nvSpPr>
      <dsp:spPr>
        <a:xfrm>
          <a:off x="0" y="4752522"/>
          <a:ext cx="720080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1D1A61-25FD-4824-963D-F7BCC60F4F44}">
      <dsp:nvSpPr>
        <dsp:cNvPr id="0" name=""/>
        <dsp:cNvSpPr/>
      </dsp:nvSpPr>
      <dsp:spPr>
        <a:xfrm>
          <a:off x="0" y="2456160"/>
          <a:ext cx="1440160" cy="2456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lvl="0" algn="l" defTabSz="2889250">
            <a:lnSpc>
              <a:spcPct val="90000"/>
            </a:lnSpc>
            <a:spcBef>
              <a:spcPct val="0"/>
            </a:spcBef>
            <a:spcAft>
              <a:spcPct val="35000"/>
            </a:spcAft>
          </a:pPr>
          <a:endParaRPr lang="es-MX" sz="6500" kern="1200" dirty="0"/>
        </a:p>
      </dsp:txBody>
      <dsp:txXfrm>
        <a:off x="0" y="2456160"/>
        <a:ext cx="1440160" cy="245616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F0CABD-8E59-48A1-8124-C87ABC1D01F5}">
      <dsp:nvSpPr>
        <dsp:cNvPr id="0" name=""/>
        <dsp:cNvSpPr/>
      </dsp:nvSpPr>
      <dsp:spPr>
        <a:xfrm>
          <a:off x="436045" y="468236"/>
          <a:ext cx="1852303" cy="185230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E94ECC-592C-4E26-B31D-1E7D2D2A9A37}">
      <dsp:nvSpPr>
        <dsp:cNvPr id="0" name=""/>
        <dsp:cNvSpPr/>
      </dsp:nvSpPr>
      <dsp:spPr>
        <a:xfrm>
          <a:off x="436047" y="2164152"/>
          <a:ext cx="1852303" cy="359648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rPr>
            <a:t>Generar cambios para ayudar a las personas, grupos  o comunidades, a satisfacer sus necesidades</a:t>
          </a:r>
          <a:endParaRPr lang="es-MX" sz="1800" kern="1200" dirty="0">
            <a:solidFill>
              <a:schemeClr val="tx1"/>
            </a:solidFill>
          </a:endParaRPr>
        </a:p>
      </dsp:txBody>
      <dsp:txXfrm>
        <a:off x="490299" y="2218404"/>
        <a:ext cx="1743799" cy="3487983"/>
      </dsp:txXfrm>
    </dsp:sp>
    <dsp:sp modelId="{FA695A80-208A-446D-BB93-A45067BC6F8A}">
      <dsp:nvSpPr>
        <dsp:cNvPr id="0" name=""/>
        <dsp:cNvSpPr/>
      </dsp:nvSpPr>
      <dsp:spPr>
        <a:xfrm rot="138744">
          <a:off x="2574517" y="1226586"/>
          <a:ext cx="286518" cy="44508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574552" y="1313868"/>
        <a:ext cx="200563" cy="267050"/>
      </dsp:txXfrm>
    </dsp:sp>
    <dsp:sp modelId="{0B90E395-1930-4930-90E0-BA1D12AA5245}">
      <dsp:nvSpPr>
        <dsp:cNvPr id="0" name=""/>
        <dsp:cNvSpPr/>
      </dsp:nvSpPr>
      <dsp:spPr>
        <a:xfrm>
          <a:off x="3106305" y="576064"/>
          <a:ext cx="1852303" cy="1852303"/>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54000" r="-5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A0AFF0-3978-420F-B505-8BD39CA7A67F}">
      <dsp:nvSpPr>
        <dsp:cNvPr id="0" name=""/>
        <dsp:cNvSpPr/>
      </dsp:nvSpPr>
      <dsp:spPr>
        <a:xfrm>
          <a:off x="3152568" y="1966789"/>
          <a:ext cx="1744184" cy="3793850"/>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solidFill>
                <a:schemeClr val="tx1"/>
              </a:solidFill>
            </a:rPr>
            <a:t>Superar las dificultades materiales y no materiales, los problemas sociales y los obstáculos que impiden o limitan la igualdad de oportunidades</a:t>
          </a:r>
          <a:endParaRPr lang="es-MX" sz="1700" kern="1200" dirty="0">
            <a:solidFill>
              <a:schemeClr val="tx1"/>
            </a:solidFill>
          </a:endParaRPr>
        </a:p>
      </dsp:txBody>
      <dsp:txXfrm>
        <a:off x="3203653" y="2017874"/>
        <a:ext cx="1642014" cy="3691680"/>
      </dsp:txXfrm>
    </dsp:sp>
    <dsp:sp modelId="{43E0B49D-D5FB-4B6B-876F-8B5418342023}">
      <dsp:nvSpPr>
        <dsp:cNvPr id="0" name=""/>
        <dsp:cNvSpPr/>
      </dsp:nvSpPr>
      <dsp:spPr>
        <a:xfrm rot="21235021">
          <a:off x="5201341" y="1142063"/>
          <a:ext cx="244800" cy="445082"/>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5201548" y="1234970"/>
        <a:ext cx="171360" cy="267050"/>
      </dsp:txXfrm>
    </dsp:sp>
    <dsp:sp modelId="{7D706590-3DBD-4900-ACA9-709345DF26ED}">
      <dsp:nvSpPr>
        <dsp:cNvPr id="0" name=""/>
        <dsp:cNvSpPr/>
      </dsp:nvSpPr>
      <dsp:spPr>
        <a:xfrm>
          <a:off x="5654099" y="304548"/>
          <a:ext cx="1852303" cy="185230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2000" r="-2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58DA16-FCDA-49CF-BFC2-AB19FB033ECE}">
      <dsp:nvSpPr>
        <dsp:cNvPr id="0" name=""/>
        <dsp:cNvSpPr/>
      </dsp:nvSpPr>
      <dsp:spPr>
        <a:xfrm>
          <a:off x="5781335" y="1815326"/>
          <a:ext cx="1852303" cy="3945313"/>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Potenciar las capacidades de las personas; así como contribuir a promover el bienestar social, del desarrollo humano y la calidad de vida de la ciudadanía, el tipo de cambio esta supeditado a las situaciones de las personas y a las condiciones del medio social</a:t>
          </a:r>
          <a:endParaRPr lang="es-MX" sz="1600" kern="1200" dirty="0">
            <a:solidFill>
              <a:schemeClr val="tx1"/>
            </a:solidFill>
          </a:endParaRPr>
        </a:p>
      </dsp:txBody>
      <dsp:txXfrm>
        <a:off x="5835587" y="1869578"/>
        <a:ext cx="1743799" cy="383680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B03477-95DF-4254-8C94-DA5D53C878BD}">
      <dsp:nvSpPr>
        <dsp:cNvPr id="0" name=""/>
        <dsp:cNvSpPr/>
      </dsp:nvSpPr>
      <dsp:spPr>
        <a:xfrm>
          <a:off x="156290" y="1194889"/>
          <a:ext cx="2288412" cy="754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b="1" kern="1200" dirty="0" smtClean="0">
              <a:solidFill>
                <a:srgbClr val="C00000"/>
              </a:solidFill>
            </a:rPr>
            <a:t>Ética del Trabajo Social </a:t>
          </a:r>
          <a:endParaRPr lang="es-MX" sz="2400" b="1" kern="1200" dirty="0">
            <a:solidFill>
              <a:srgbClr val="C00000"/>
            </a:solidFill>
          </a:endParaRPr>
        </a:p>
      </dsp:txBody>
      <dsp:txXfrm>
        <a:off x="156290" y="1194889"/>
        <a:ext cx="2288412" cy="754136"/>
      </dsp:txXfrm>
    </dsp:sp>
    <dsp:sp modelId="{8E1709EA-0C1F-4A63-9B8F-96867C7E63CF}">
      <dsp:nvSpPr>
        <dsp:cNvPr id="0" name=""/>
        <dsp:cNvSpPr/>
      </dsp:nvSpPr>
      <dsp:spPr>
        <a:xfrm>
          <a:off x="153689" y="965528"/>
          <a:ext cx="182032" cy="182032"/>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6CAB35-3C74-4229-87A2-2B7314B5AEEB}">
      <dsp:nvSpPr>
        <dsp:cNvPr id="0" name=""/>
        <dsp:cNvSpPr/>
      </dsp:nvSpPr>
      <dsp:spPr>
        <a:xfrm>
          <a:off x="281112" y="710682"/>
          <a:ext cx="182032" cy="182032"/>
        </a:xfrm>
        <a:prstGeom prst="ellipse">
          <a:avLst/>
        </a:prstGeom>
        <a:solidFill>
          <a:schemeClr val="accent5">
            <a:hueOff val="-551882"/>
            <a:satOff val="2212"/>
            <a:lumOff val="4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FB3E27-23C3-4843-97F3-F1B603DB87DD}">
      <dsp:nvSpPr>
        <dsp:cNvPr id="0" name=""/>
        <dsp:cNvSpPr/>
      </dsp:nvSpPr>
      <dsp:spPr>
        <a:xfrm>
          <a:off x="586928" y="761651"/>
          <a:ext cx="286051" cy="286051"/>
        </a:xfrm>
        <a:prstGeom prst="ellipse">
          <a:avLst/>
        </a:prstGeom>
        <a:solidFill>
          <a:schemeClr val="accent5">
            <a:hueOff val="-1103764"/>
            <a:satOff val="4423"/>
            <a:lumOff val="9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C91186-2056-4E7E-8C1A-3B9937675861}">
      <dsp:nvSpPr>
        <dsp:cNvPr id="0" name=""/>
        <dsp:cNvSpPr/>
      </dsp:nvSpPr>
      <dsp:spPr>
        <a:xfrm>
          <a:off x="841774" y="481320"/>
          <a:ext cx="182032" cy="182032"/>
        </a:xfrm>
        <a:prstGeom prst="ellipse">
          <a:avLst/>
        </a:prstGeom>
        <a:solidFill>
          <a:schemeClr val="accent5">
            <a:hueOff val="-1655646"/>
            <a:satOff val="6635"/>
            <a:lumOff val="14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7E48C6-959D-448D-9E6B-A44E981765B0}">
      <dsp:nvSpPr>
        <dsp:cNvPr id="0" name=""/>
        <dsp:cNvSpPr/>
      </dsp:nvSpPr>
      <dsp:spPr>
        <a:xfrm>
          <a:off x="1173073" y="379382"/>
          <a:ext cx="182032" cy="182032"/>
        </a:xfrm>
        <a:prstGeom prst="ellipse">
          <a:avLst/>
        </a:prstGeom>
        <a:solidFill>
          <a:schemeClr val="accent5">
            <a:hueOff val="-2207528"/>
            <a:satOff val="8847"/>
            <a:lumOff val="19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E7D93D-4001-4E52-8D8D-C9AE60D7969D}">
      <dsp:nvSpPr>
        <dsp:cNvPr id="0" name=""/>
        <dsp:cNvSpPr/>
      </dsp:nvSpPr>
      <dsp:spPr>
        <a:xfrm>
          <a:off x="1580827" y="557774"/>
          <a:ext cx="182032" cy="182032"/>
        </a:xfrm>
        <a:prstGeom prst="ellipse">
          <a:avLst/>
        </a:prstGeom>
        <a:solidFill>
          <a:schemeClr val="accent5">
            <a:hueOff val="-2759410"/>
            <a:satOff val="11059"/>
            <a:lumOff val="23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9306B8-3E26-4C9E-A3B7-E39C503FB335}">
      <dsp:nvSpPr>
        <dsp:cNvPr id="0" name=""/>
        <dsp:cNvSpPr/>
      </dsp:nvSpPr>
      <dsp:spPr>
        <a:xfrm>
          <a:off x="1835673" y="685197"/>
          <a:ext cx="286051" cy="286051"/>
        </a:xfrm>
        <a:prstGeom prst="ellips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80BF4E-5FBD-4A21-AB42-25EB6A07061E}">
      <dsp:nvSpPr>
        <dsp:cNvPr id="0" name=""/>
        <dsp:cNvSpPr/>
      </dsp:nvSpPr>
      <dsp:spPr>
        <a:xfrm>
          <a:off x="2192457" y="965528"/>
          <a:ext cx="182032" cy="182032"/>
        </a:xfrm>
        <a:prstGeom prst="ellipse">
          <a:avLst/>
        </a:prstGeom>
        <a:solidFill>
          <a:schemeClr val="accent5">
            <a:hueOff val="-3863174"/>
            <a:satOff val="15482"/>
            <a:lumOff val="33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BE639C-9A26-4DF5-8AD9-CF00DAF3B994}">
      <dsp:nvSpPr>
        <dsp:cNvPr id="0" name=""/>
        <dsp:cNvSpPr/>
      </dsp:nvSpPr>
      <dsp:spPr>
        <a:xfrm>
          <a:off x="2345365" y="1245858"/>
          <a:ext cx="182032" cy="182032"/>
        </a:xfrm>
        <a:prstGeom prst="ellipse">
          <a:avLst/>
        </a:prstGeom>
        <a:solidFill>
          <a:schemeClr val="accent5">
            <a:hueOff val="-4415056"/>
            <a:satOff val="17694"/>
            <a:lumOff val="38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4CEEF7-1F15-4356-878C-0D00CCB93BEC}">
      <dsp:nvSpPr>
        <dsp:cNvPr id="0" name=""/>
        <dsp:cNvSpPr/>
      </dsp:nvSpPr>
      <dsp:spPr>
        <a:xfrm>
          <a:off x="1020166" y="710682"/>
          <a:ext cx="468084" cy="468084"/>
        </a:xfrm>
        <a:prstGeom prst="ellips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6AD690-B93F-427A-9D44-74726B0DF15F}">
      <dsp:nvSpPr>
        <dsp:cNvPr id="0" name=""/>
        <dsp:cNvSpPr/>
      </dsp:nvSpPr>
      <dsp:spPr>
        <a:xfrm>
          <a:off x="26266" y="1679096"/>
          <a:ext cx="182032" cy="182032"/>
        </a:xfrm>
        <a:prstGeom prst="ellipse">
          <a:avLst/>
        </a:prstGeom>
        <a:solidFill>
          <a:schemeClr val="accent5">
            <a:hueOff val="-5518820"/>
            <a:satOff val="22117"/>
            <a:lumOff val="47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F32B01-33EC-4758-8B6F-DB90DC948E31}">
      <dsp:nvSpPr>
        <dsp:cNvPr id="0" name=""/>
        <dsp:cNvSpPr/>
      </dsp:nvSpPr>
      <dsp:spPr>
        <a:xfrm>
          <a:off x="179174" y="1908458"/>
          <a:ext cx="286051" cy="286051"/>
        </a:xfrm>
        <a:prstGeom prst="ellipse">
          <a:avLst/>
        </a:prstGeom>
        <a:solidFill>
          <a:schemeClr val="accent5">
            <a:hueOff val="-6070702"/>
            <a:satOff val="24329"/>
            <a:lumOff val="52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5EB0A5-08EE-4953-8BAD-5DD1FF69BDFA}">
      <dsp:nvSpPr>
        <dsp:cNvPr id="0" name=""/>
        <dsp:cNvSpPr/>
      </dsp:nvSpPr>
      <dsp:spPr>
        <a:xfrm>
          <a:off x="561443" y="2112335"/>
          <a:ext cx="416075" cy="416075"/>
        </a:xfrm>
        <a:prstGeom prst="ellips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46D4DE-5538-406B-8EDB-861757ABDA68}">
      <dsp:nvSpPr>
        <dsp:cNvPr id="0" name=""/>
        <dsp:cNvSpPr/>
      </dsp:nvSpPr>
      <dsp:spPr>
        <a:xfrm>
          <a:off x="1096620" y="2443634"/>
          <a:ext cx="182032" cy="182032"/>
        </a:xfrm>
        <a:prstGeom prst="ellipse">
          <a:avLst/>
        </a:prstGeom>
        <a:solidFill>
          <a:schemeClr val="accent5">
            <a:hueOff val="-7174466"/>
            <a:satOff val="28752"/>
            <a:lumOff val="62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B4D689-F879-469C-B666-E59219D44EFD}">
      <dsp:nvSpPr>
        <dsp:cNvPr id="0" name=""/>
        <dsp:cNvSpPr/>
      </dsp:nvSpPr>
      <dsp:spPr>
        <a:xfrm>
          <a:off x="1198558" y="2112335"/>
          <a:ext cx="286051" cy="286051"/>
        </a:xfrm>
        <a:prstGeom prst="ellipse">
          <a:avLst/>
        </a:prstGeom>
        <a:solidFill>
          <a:schemeClr val="accent5">
            <a:hueOff val="-7726349"/>
            <a:satOff val="30964"/>
            <a:lumOff val="67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B8321E-8AA2-4818-8436-3985D1D093C8}">
      <dsp:nvSpPr>
        <dsp:cNvPr id="0" name=""/>
        <dsp:cNvSpPr/>
      </dsp:nvSpPr>
      <dsp:spPr>
        <a:xfrm>
          <a:off x="1453404" y="2469119"/>
          <a:ext cx="182032" cy="182032"/>
        </a:xfrm>
        <a:prstGeom prst="ellipse">
          <a:avLst/>
        </a:prstGeom>
        <a:solidFill>
          <a:schemeClr val="accent5">
            <a:hueOff val="-8278230"/>
            <a:satOff val="33176"/>
            <a:lumOff val="71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0D69E0-0632-45AF-B8E2-0474F7BF65D3}">
      <dsp:nvSpPr>
        <dsp:cNvPr id="0" name=""/>
        <dsp:cNvSpPr/>
      </dsp:nvSpPr>
      <dsp:spPr>
        <a:xfrm>
          <a:off x="1682765" y="2061365"/>
          <a:ext cx="416075" cy="416075"/>
        </a:xfrm>
        <a:prstGeom prst="ellipse">
          <a:avLst/>
        </a:prstGeom>
        <a:solidFill>
          <a:schemeClr val="accent5">
            <a:hueOff val="-8830112"/>
            <a:satOff val="35388"/>
            <a:lumOff val="76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FACB37-1002-4C6B-BE68-579D7BE873AA}">
      <dsp:nvSpPr>
        <dsp:cNvPr id="0" name=""/>
        <dsp:cNvSpPr/>
      </dsp:nvSpPr>
      <dsp:spPr>
        <a:xfrm>
          <a:off x="2243427" y="1959427"/>
          <a:ext cx="286051" cy="286051"/>
        </a:xfrm>
        <a:prstGeom prst="ellipse">
          <a:avLst/>
        </a:prstGeom>
        <a:solidFill>
          <a:schemeClr val="accent5">
            <a:hueOff val="-9381994"/>
            <a:satOff val="37599"/>
            <a:lumOff val="81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E678BC-1973-4052-8599-4AB67733929B}">
      <dsp:nvSpPr>
        <dsp:cNvPr id="0" name=""/>
        <dsp:cNvSpPr/>
      </dsp:nvSpPr>
      <dsp:spPr>
        <a:xfrm>
          <a:off x="2592288" y="2228313"/>
          <a:ext cx="754714" cy="871969"/>
        </a:xfrm>
        <a:prstGeom prst="chevron">
          <a:avLst>
            <a:gd name="adj" fmla="val 6231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634055-84B3-4CA1-9471-8BCEB8A402B6}">
      <dsp:nvSpPr>
        <dsp:cNvPr id="0" name=""/>
        <dsp:cNvSpPr/>
      </dsp:nvSpPr>
      <dsp:spPr>
        <a:xfrm>
          <a:off x="3240358" y="2213678"/>
          <a:ext cx="658187" cy="901239"/>
        </a:xfrm>
        <a:prstGeom prst="chevron">
          <a:avLst>
            <a:gd name="adj" fmla="val 6231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555A0A-8F22-43AF-90F9-8B57AC7103FA}">
      <dsp:nvSpPr>
        <dsp:cNvPr id="0" name=""/>
        <dsp:cNvSpPr/>
      </dsp:nvSpPr>
      <dsp:spPr>
        <a:xfrm>
          <a:off x="3949545" y="411807"/>
          <a:ext cx="3539286" cy="4209787"/>
        </a:xfrm>
        <a:prstGeom prst="ellipse">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solidFill>
                <a:schemeClr val="tx1"/>
              </a:solidFill>
            </a:rPr>
            <a:t>La intervención social parte de los valores filosóficos y los principios éticos de los Derechos Humanos de la dignidad a la persona, respeto, autodeterminación, justicia social, igualdad de oportunidades y Participación recogidos en el Código de Ética Internacional del Trabajo Social. (Sociales, 2004).</a:t>
          </a:r>
          <a:endParaRPr lang="es-MX" sz="1800" kern="1200" dirty="0">
            <a:solidFill>
              <a:schemeClr val="tx1"/>
            </a:solidFill>
          </a:endParaRPr>
        </a:p>
      </dsp:txBody>
      <dsp:txXfrm>
        <a:off x="4467861" y="1028316"/>
        <a:ext cx="2502654" cy="297676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48F746-E960-4368-9AB5-419B59496EA3}">
      <dsp:nvSpPr>
        <dsp:cNvPr id="0" name=""/>
        <dsp:cNvSpPr/>
      </dsp:nvSpPr>
      <dsp:spPr>
        <a:xfrm>
          <a:off x="0" y="144004"/>
          <a:ext cx="7704856" cy="4968572"/>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7A10A28-7181-4B92-A733-56711F704412}">
      <dsp:nvSpPr>
        <dsp:cNvPr id="0" name=""/>
        <dsp:cNvSpPr/>
      </dsp:nvSpPr>
      <dsp:spPr>
        <a:xfrm>
          <a:off x="978516" y="3760230"/>
          <a:ext cx="200326" cy="200326"/>
        </a:xfrm>
        <a:prstGeom prst="ellipse">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9F4624-49EC-457B-B9B8-7BFE7BDF2A9F}">
      <dsp:nvSpPr>
        <dsp:cNvPr id="0" name=""/>
        <dsp:cNvSpPr/>
      </dsp:nvSpPr>
      <dsp:spPr>
        <a:xfrm>
          <a:off x="648075" y="3960442"/>
          <a:ext cx="1795231" cy="1391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149" tIns="0" rIns="0" bIns="0" numCol="1" spcCol="1270" anchor="t" anchorCtr="0">
          <a:noAutofit/>
        </a:bodyPr>
        <a:lstStyle/>
        <a:p>
          <a:pPr lvl="0" algn="l" defTabSz="1022350">
            <a:lnSpc>
              <a:spcPct val="90000"/>
            </a:lnSpc>
            <a:spcBef>
              <a:spcPct val="0"/>
            </a:spcBef>
            <a:spcAft>
              <a:spcPct val="35000"/>
            </a:spcAft>
          </a:pPr>
          <a:r>
            <a:rPr lang="es-MX" sz="2300" b="1" kern="1200" dirty="0" smtClean="0">
              <a:solidFill>
                <a:srgbClr val="C00000"/>
              </a:solidFill>
            </a:rPr>
            <a:t>Perspectiva Globalizadora</a:t>
          </a:r>
          <a:endParaRPr lang="es-MX" sz="2300" b="1" kern="1200" dirty="0">
            <a:solidFill>
              <a:srgbClr val="C00000"/>
            </a:solidFill>
          </a:endParaRPr>
        </a:p>
      </dsp:txBody>
      <dsp:txXfrm>
        <a:off x="648075" y="3960442"/>
        <a:ext cx="1795231" cy="1391689"/>
      </dsp:txXfrm>
    </dsp:sp>
    <dsp:sp modelId="{283F45CB-F439-404C-AA53-FD0861EB4911}">
      <dsp:nvSpPr>
        <dsp:cNvPr id="0" name=""/>
        <dsp:cNvSpPr/>
      </dsp:nvSpPr>
      <dsp:spPr>
        <a:xfrm>
          <a:off x="2746781" y="2451368"/>
          <a:ext cx="362128" cy="362128"/>
        </a:xfrm>
        <a:prstGeom prst="ellipse">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2639E0-46EF-4C12-9AB3-F0F076359F2D}">
      <dsp:nvSpPr>
        <dsp:cNvPr id="0" name=""/>
        <dsp:cNvSpPr/>
      </dsp:nvSpPr>
      <dsp:spPr>
        <a:xfrm>
          <a:off x="2556292" y="2808315"/>
          <a:ext cx="2088225" cy="2619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1884" tIns="0" rIns="0" bIns="0" numCol="1" spcCol="1270" anchor="t" anchorCtr="0">
          <a:noAutofit/>
        </a:bodyPr>
        <a:lstStyle/>
        <a:p>
          <a:pPr lvl="0" algn="just" defTabSz="711200">
            <a:lnSpc>
              <a:spcPct val="90000"/>
            </a:lnSpc>
            <a:spcBef>
              <a:spcPct val="0"/>
            </a:spcBef>
            <a:spcAft>
              <a:spcPct val="35000"/>
            </a:spcAft>
          </a:pPr>
          <a:r>
            <a:rPr lang="es-MX" sz="1600" kern="1200" dirty="0" smtClean="0"/>
            <a:t>La intervención profesional se realiza desde una perspectiva globalizadora, intradisciplinar e interdisciplinar, para profundizar y dar una respuesta más efectiva a las situaciones complejas que caracterizan la realidad social</a:t>
          </a:r>
          <a:r>
            <a:rPr lang="es-MX" sz="1400" kern="1200" dirty="0" smtClean="0"/>
            <a:t>. </a:t>
          </a:r>
          <a:endParaRPr lang="es-MX" sz="1400" kern="1200" dirty="0"/>
        </a:p>
      </dsp:txBody>
      <dsp:txXfrm>
        <a:off x="2556292" y="2808315"/>
        <a:ext cx="2088225" cy="2619651"/>
      </dsp:txXfrm>
    </dsp:sp>
    <dsp:sp modelId="{81231E9B-1573-424A-A190-F5BDA43EBE46}">
      <dsp:nvSpPr>
        <dsp:cNvPr id="0" name=""/>
        <dsp:cNvSpPr/>
      </dsp:nvSpPr>
      <dsp:spPr>
        <a:xfrm>
          <a:off x="4873321" y="1654878"/>
          <a:ext cx="500815" cy="500815"/>
        </a:xfrm>
        <a:prstGeom prst="ellipse">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9143A7-4D8A-4B86-A503-751E3B98A1CD}">
      <dsp:nvSpPr>
        <dsp:cNvPr id="0" name=""/>
        <dsp:cNvSpPr/>
      </dsp:nvSpPr>
      <dsp:spPr>
        <a:xfrm>
          <a:off x="4751806" y="1905286"/>
          <a:ext cx="2593010" cy="3346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5372" tIns="0" rIns="0" bIns="0" numCol="1" spcCol="1270" anchor="t" anchorCtr="0">
          <a:noAutofit/>
        </a:bodyPr>
        <a:lstStyle/>
        <a:p>
          <a:pPr lvl="0" algn="l" defTabSz="711200">
            <a:lnSpc>
              <a:spcPct val="90000"/>
            </a:lnSpc>
            <a:spcBef>
              <a:spcPct val="0"/>
            </a:spcBef>
            <a:spcAft>
              <a:spcPct val="35000"/>
            </a:spcAft>
          </a:pPr>
          <a:r>
            <a:rPr lang="es-MX" sz="1600" kern="1200" dirty="0" smtClean="0"/>
            <a:t>Para tal fin, los trabajadores sociales comparten ámbitos de intervención con otros profesionales y se coordinan con psicólogos, pedagogos, sociólogos, abogados, médicos, etc. También están en conexión con los agentes políticos, sindicales y sociales de la acción social</a:t>
          </a:r>
          <a:r>
            <a:rPr lang="es-MX" sz="1400" kern="1200" dirty="0" smtClean="0"/>
            <a:t>.</a:t>
          </a:r>
          <a:endParaRPr lang="es-MX" sz="1400" kern="1200" dirty="0"/>
        </a:p>
      </dsp:txBody>
      <dsp:txXfrm>
        <a:off x="4751806" y="1905286"/>
        <a:ext cx="2593010" cy="334679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D319C5-4804-4917-B31B-2EA9EC762B93}">
      <dsp:nvSpPr>
        <dsp:cNvPr id="0" name=""/>
        <dsp:cNvSpPr/>
      </dsp:nvSpPr>
      <dsp:spPr>
        <a:xfrm>
          <a:off x="0" y="0"/>
          <a:ext cx="8208912" cy="159187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MX" sz="1600" kern="1200" dirty="0" smtClean="0">
              <a:solidFill>
                <a:schemeClr val="tx1"/>
              </a:solidFill>
            </a:rPr>
            <a:t>Actualmente en los niveles de intervención del Trabajo Social, se aplica en los método de las Ciencias Sociales</a:t>
          </a:r>
          <a:endParaRPr lang="es-MX" sz="1600" kern="1200" dirty="0">
            <a:solidFill>
              <a:schemeClr val="tx1"/>
            </a:solidFill>
          </a:endParaRPr>
        </a:p>
      </dsp:txBody>
      <dsp:txXfrm>
        <a:off x="1800969" y="0"/>
        <a:ext cx="6407942" cy="1591870"/>
      </dsp:txXfrm>
    </dsp:sp>
    <dsp:sp modelId="{AF901C13-BD08-47FA-ACAD-B6698C976C7E}">
      <dsp:nvSpPr>
        <dsp:cNvPr id="0" name=""/>
        <dsp:cNvSpPr/>
      </dsp:nvSpPr>
      <dsp:spPr>
        <a:xfrm>
          <a:off x="159187" y="159187"/>
          <a:ext cx="1641782" cy="127349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B83EB2-E243-40BB-85F4-DF5BD9BF484F}">
      <dsp:nvSpPr>
        <dsp:cNvPr id="0" name=""/>
        <dsp:cNvSpPr/>
      </dsp:nvSpPr>
      <dsp:spPr>
        <a:xfrm>
          <a:off x="0" y="1751057"/>
          <a:ext cx="8208912" cy="1591870"/>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rPr>
            <a:t>Según  se parta de una concepción unitaria del método o del pluralismo metodológico En cualquier caso, el método o los métodos en Trabajo Social presentan una estructura y procesos que se configuran en torno a las fases interrelacionadas que posibilitan conocer, diagnosticar, establecer un plan de acción, ejecutar dicho plan y evaluar los procesos y los resultados alcanzados. </a:t>
          </a:r>
          <a:endParaRPr lang="es-MX" sz="1600" kern="1200" dirty="0">
            <a:solidFill>
              <a:schemeClr val="tx1"/>
            </a:solidFill>
          </a:endParaRPr>
        </a:p>
      </dsp:txBody>
      <dsp:txXfrm>
        <a:off x="1800969" y="1751057"/>
        <a:ext cx="6407942" cy="1591870"/>
      </dsp:txXfrm>
    </dsp:sp>
    <dsp:sp modelId="{63547541-A6BC-42C2-9590-75AA5566A071}">
      <dsp:nvSpPr>
        <dsp:cNvPr id="0" name=""/>
        <dsp:cNvSpPr/>
      </dsp:nvSpPr>
      <dsp:spPr>
        <a:xfrm>
          <a:off x="159187" y="1910243"/>
          <a:ext cx="1641782" cy="1273496"/>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6E0AC5-5C8F-44F9-B35D-41C4C09B3923}">
      <dsp:nvSpPr>
        <dsp:cNvPr id="0" name=""/>
        <dsp:cNvSpPr/>
      </dsp:nvSpPr>
      <dsp:spPr>
        <a:xfrm>
          <a:off x="0" y="3502114"/>
          <a:ext cx="8208912" cy="1591870"/>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rPr>
            <a:t>De esta manera, se logra profundizar en el conocimiento e intervenir con las personas, grupos o comunidades para producir cambios o transformar la realidad social. Lógicamente, las técnicas y el modo de implementar las fases y procesos están supeditados a los paradigmas de estudio o investigación que se apliquen, así como los modelos y niveles de intervención. </a:t>
          </a:r>
          <a:endParaRPr lang="es-MX" sz="1600" kern="1200" dirty="0">
            <a:solidFill>
              <a:schemeClr val="tx1"/>
            </a:solidFill>
          </a:endParaRPr>
        </a:p>
      </dsp:txBody>
      <dsp:txXfrm>
        <a:off x="1800969" y="3502114"/>
        <a:ext cx="6407942" cy="1591870"/>
      </dsp:txXfrm>
    </dsp:sp>
    <dsp:sp modelId="{670F0945-A3A1-4C23-BD0A-6B3B98A366E2}">
      <dsp:nvSpPr>
        <dsp:cNvPr id="0" name=""/>
        <dsp:cNvSpPr/>
      </dsp:nvSpPr>
      <dsp:spPr>
        <a:xfrm>
          <a:off x="159187" y="3661301"/>
          <a:ext cx="1641782" cy="127349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4000" b="-1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F11463-2BFD-4373-8A71-72DAB82BA392}">
      <dsp:nvSpPr>
        <dsp:cNvPr id="0" name=""/>
        <dsp:cNvSpPr/>
      </dsp:nvSpPr>
      <dsp:spPr>
        <a:xfrm>
          <a:off x="-5228014" y="-800777"/>
          <a:ext cx="6225843" cy="6225843"/>
        </a:xfrm>
        <a:prstGeom prst="blockArc">
          <a:avLst>
            <a:gd name="adj1" fmla="val 18900000"/>
            <a:gd name="adj2" fmla="val 2700000"/>
            <a:gd name="adj3" fmla="val 347"/>
          </a:avLst>
        </a:pr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2A5323-3E0F-4757-9945-5D465FE1D67D}">
      <dsp:nvSpPr>
        <dsp:cNvPr id="0" name=""/>
        <dsp:cNvSpPr/>
      </dsp:nvSpPr>
      <dsp:spPr>
        <a:xfrm>
          <a:off x="641851" y="462428"/>
          <a:ext cx="6639149" cy="924857"/>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34106" tIns="48260" rIns="48260" bIns="48260" numCol="1" spcCol="1270" anchor="ctr" anchorCtr="0">
          <a:noAutofit/>
        </a:bodyPr>
        <a:lstStyle/>
        <a:p>
          <a:pPr lvl="0" algn="l" defTabSz="844550">
            <a:lnSpc>
              <a:spcPct val="90000"/>
            </a:lnSpc>
            <a:spcBef>
              <a:spcPct val="0"/>
            </a:spcBef>
            <a:spcAft>
              <a:spcPct val="35000"/>
            </a:spcAft>
          </a:pPr>
          <a:r>
            <a:rPr lang="es-ES" sz="1900" kern="1200" dirty="0" smtClean="0"/>
            <a:t>Un amplio conocimiento sobre aspectos conceptuales y metodológicos de investigación social, que le permitan identificar y caracterizar la problemática.</a:t>
          </a:r>
          <a:endParaRPr lang="es-MX" sz="1900" kern="1200" dirty="0"/>
        </a:p>
      </dsp:txBody>
      <dsp:txXfrm>
        <a:off x="641851" y="462428"/>
        <a:ext cx="6639149" cy="924857"/>
      </dsp:txXfrm>
    </dsp:sp>
    <dsp:sp modelId="{552DE557-E00C-4484-9B81-912F4E18CF1B}">
      <dsp:nvSpPr>
        <dsp:cNvPr id="0" name=""/>
        <dsp:cNvSpPr/>
      </dsp:nvSpPr>
      <dsp:spPr>
        <a:xfrm>
          <a:off x="63815" y="346821"/>
          <a:ext cx="1156072" cy="1156072"/>
        </a:xfrm>
        <a:prstGeom prst="ellipse">
          <a:avLst/>
        </a:prstGeom>
        <a:blipFill rotWithShape="0">
          <a:blip xmlns:r="http://schemas.openxmlformats.org/officeDocument/2006/relationships" r:embed="rId1"/>
          <a:stretch>
            <a:fillRect/>
          </a:stretch>
        </a:blipFill>
        <a:ln w="9525" cap="flat" cmpd="sng" algn="ctr">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5147702-2F89-43A7-8C06-5BB98128FE2D}">
      <dsp:nvSpPr>
        <dsp:cNvPr id="0" name=""/>
        <dsp:cNvSpPr/>
      </dsp:nvSpPr>
      <dsp:spPr>
        <a:xfrm>
          <a:off x="978036" y="1849715"/>
          <a:ext cx="6302963" cy="924857"/>
        </a:xfrm>
        <a:prstGeom prst="rect">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34106" tIns="48260" rIns="48260" bIns="48260" numCol="1" spcCol="1270" anchor="ctr" anchorCtr="0">
          <a:noAutofit/>
        </a:bodyPr>
        <a:lstStyle/>
        <a:p>
          <a:pPr lvl="0" algn="l" defTabSz="844550">
            <a:lnSpc>
              <a:spcPct val="90000"/>
            </a:lnSpc>
            <a:spcBef>
              <a:spcPct val="0"/>
            </a:spcBef>
            <a:spcAft>
              <a:spcPct val="35000"/>
            </a:spcAft>
          </a:pPr>
          <a:r>
            <a:rPr lang="es-ES" sz="1900" kern="1200" smtClean="0"/>
            <a:t>Formulación de explicaciones objetivas, en torno a sus manifestaciones y sus dimensiones generadas por la enredada interrelación social.</a:t>
          </a:r>
          <a:endParaRPr lang="es-MX" sz="1900" kern="1200" dirty="0"/>
        </a:p>
      </dsp:txBody>
      <dsp:txXfrm>
        <a:off x="978036" y="1849715"/>
        <a:ext cx="6302963" cy="924857"/>
      </dsp:txXfrm>
    </dsp:sp>
    <dsp:sp modelId="{CFEA0983-8E64-4597-944C-E4A97A9A8562}">
      <dsp:nvSpPr>
        <dsp:cNvPr id="0" name=""/>
        <dsp:cNvSpPr/>
      </dsp:nvSpPr>
      <dsp:spPr>
        <a:xfrm>
          <a:off x="400000" y="1734108"/>
          <a:ext cx="1156072" cy="1156072"/>
        </a:xfrm>
        <a:prstGeom prst="ellipse">
          <a:avLst/>
        </a:prstGeom>
        <a:blipFill rotWithShape="0">
          <a:blip xmlns:r="http://schemas.openxmlformats.org/officeDocument/2006/relationships" r:embed="rId2"/>
          <a:stretch>
            <a:fillRect/>
          </a:stretch>
        </a:blipFill>
        <a:ln w="9525" cap="flat" cmpd="sng" algn="ctr">
          <a:solidFill>
            <a:schemeClr val="accent5">
              <a:hueOff val="-4966938"/>
              <a:satOff val="19906"/>
              <a:lumOff val="4314"/>
              <a:alphaOff val="0"/>
            </a:schemeClr>
          </a:solidFill>
          <a:prstDash val="solid"/>
        </a:ln>
        <a:effectLst/>
      </dsp:spPr>
      <dsp:style>
        <a:lnRef idx="1">
          <a:scrgbClr r="0" g="0" b="0"/>
        </a:lnRef>
        <a:fillRef idx="2">
          <a:scrgbClr r="0" g="0" b="0"/>
        </a:fillRef>
        <a:effectRef idx="0">
          <a:scrgbClr r="0" g="0" b="0"/>
        </a:effectRef>
        <a:fontRef idx="minor"/>
      </dsp:style>
    </dsp:sp>
    <dsp:sp modelId="{BFC7536F-2539-4D89-8F3A-AFCBB0F8496C}">
      <dsp:nvSpPr>
        <dsp:cNvPr id="0" name=""/>
        <dsp:cNvSpPr/>
      </dsp:nvSpPr>
      <dsp:spPr>
        <a:xfrm>
          <a:off x="641851" y="3237001"/>
          <a:ext cx="6639149" cy="924857"/>
        </a:xfrm>
        <a:prstGeom prst="rect">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34106" tIns="48260" rIns="48260" bIns="48260" numCol="1" spcCol="1270" anchor="ctr" anchorCtr="0">
          <a:noAutofit/>
        </a:bodyPr>
        <a:lstStyle/>
        <a:p>
          <a:pPr lvl="0" algn="l" defTabSz="844550">
            <a:lnSpc>
              <a:spcPct val="90000"/>
            </a:lnSpc>
            <a:spcBef>
              <a:spcPct val="0"/>
            </a:spcBef>
            <a:spcAft>
              <a:spcPct val="35000"/>
            </a:spcAft>
          </a:pPr>
          <a:r>
            <a:rPr lang="es-ES" sz="1900" kern="1200" smtClean="0"/>
            <a:t>Con el objeto de que sirvan como base en la elaboración de diagnósticos sociales coherentes y acordes con la situación real de la población.</a:t>
          </a:r>
          <a:endParaRPr lang="es-MX" sz="1900" kern="1200" dirty="0"/>
        </a:p>
      </dsp:txBody>
      <dsp:txXfrm>
        <a:off x="641851" y="3237001"/>
        <a:ext cx="6639149" cy="924857"/>
      </dsp:txXfrm>
    </dsp:sp>
    <dsp:sp modelId="{8C066517-BE17-4C03-97D6-95CB316852A6}">
      <dsp:nvSpPr>
        <dsp:cNvPr id="0" name=""/>
        <dsp:cNvSpPr/>
      </dsp:nvSpPr>
      <dsp:spPr>
        <a:xfrm>
          <a:off x="72011" y="3112122"/>
          <a:ext cx="1156072" cy="1156072"/>
        </a:xfrm>
        <a:prstGeom prst="ellipse">
          <a:avLst/>
        </a:prstGeom>
        <a:blipFill rotWithShape="0">
          <a:blip xmlns:r="http://schemas.openxmlformats.org/officeDocument/2006/relationships" r:embed="rId3"/>
          <a:stretch>
            <a:fillRect/>
          </a:stretch>
        </a:blipFill>
        <a:ln w="9525" cap="flat" cmpd="sng" algn="ctr">
          <a:solidFill>
            <a:schemeClr val="accent5">
              <a:hueOff val="-9933876"/>
              <a:satOff val="39811"/>
              <a:lumOff val="8628"/>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18DD7D-4C54-4B95-9155-2490CC7A3CF5}">
      <dsp:nvSpPr>
        <dsp:cNvPr id="0" name=""/>
        <dsp:cNvSpPr/>
      </dsp:nvSpPr>
      <dsp:spPr>
        <a:xfrm>
          <a:off x="0" y="0"/>
          <a:ext cx="7704856" cy="1202477"/>
        </a:xfrm>
        <a:prstGeom prst="roundRect">
          <a:avLst>
            <a:gd name="adj" fmla="val 10000"/>
          </a:avLst>
        </a:prstGeom>
        <a:solidFill>
          <a:schemeClr val="accent5">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kern="1200" dirty="0" smtClean="0">
              <a:solidFill>
                <a:schemeClr val="tx1"/>
              </a:solidFill>
            </a:rPr>
            <a:t>Función preventiva: actuación precoz sobre las causas que generan problemáticas individuales y colectivas, derivadas de las relaciones humanas y del entorno social. Elaboración y ejecución de proyectos de intervención para grupos de población en situaciones de riesgo social y de carencia de aplicación de los derechos humanos</a:t>
          </a:r>
          <a:r>
            <a:rPr lang="es-MX" sz="1400" kern="1200" dirty="0" smtClean="0"/>
            <a:t>.</a:t>
          </a:r>
          <a:endParaRPr lang="es-MX" sz="1400" kern="1200" dirty="0"/>
        </a:p>
      </dsp:txBody>
      <dsp:txXfrm>
        <a:off x="1661218" y="0"/>
        <a:ext cx="6043637" cy="1202477"/>
      </dsp:txXfrm>
    </dsp:sp>
    <dsp:sp modelId="{0323817F-6C0D-4447-9F86-15EED597F14B}">
      <dsp:nvSpPr>
        <dsp:cNvPr id="0" name=""/>
        <dsp:cNvSpPr/>
      </dsp:nvSpPr>
      <dsp:spPr>
        <a:xfrm>
          <a:off x="120247" y="120247"/>
          <a:ext cx="1540971" cy="961981"/>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7000" b="-47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2BFFB13B-847A-42C9-A9B5-DB9A5A2F7600}">
      <dsp:nvSpPr>
        <dsp:cNvPr id="0" name=""/>
        <dsp:cNvSpPr/>
      </dsp:nvSpPr>
      <dsp:spPr>
        <a:xfrm>
          <a:off x="0" y="1291677"/>
          <a:ext cx="7704856" cy="1202477"/>
        </a:xfrm>
        <a:prstGeom prst="roundRect">
          <a:avLst>
            <a:gd name="adj" fmla="val 10000"/>
          </a:avLst>
        </a:prstGeom>
        <a:solidFill>
          <a:schemeClr val="accent3">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b="0" kern="1200" dirty="0" smtClean="0">
              <a:solidFill>
                <a:schemeClr val="tx1"/>
              </a:solidFill>
            </a:rPr>
            <a:t>Función de atención directa: responde a la atención de individuos o grupos que presentan, o están en riesgo de presentar problemas de índole social. Su objeto será potenciar el desarrollo de las capacidades y facultades de las personas, para afrontar por sí mismas futuros problemas e integrarse satisfactoriamente en la vida social.</a:t>
          </a:r>
          <a:endParaRPr lang="es-MX" sz="1400" b="0" kern="1200" dirty="0">
            <a:solidFill>
              <a:schemeClr val="tx1"/>
            </a:solidFill>
          </a:endParaRPr>
        </a:p>
      </dsp:txBody>
      <dsp:txXfrm>
        <a:off x="1661218" y="1291677"/>
        <a:ext cx="6043637" cy="1202477"/>
      </dsp:txXfrm>
    </dsp:sp>
    <dsp:sp modelId="{8D394614-999A-4F18-9B4C-5FC6ADD3EAAE}">
      <dsp:nvSpPr>
        <dsp:cNvPr id="0" name=""/>
        <dsp:cNvSpPr/>
      </dsp:nvSpPr>
      <dsp:spPr>
        <a:xfrm>
          <a:off x="120247" y="1442972"/>
          <a:ext cx="1540971" cy="961981"/>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3000" b="-13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763E387E-B1C2-4863-A0D0-5E73C5C7F33F}">
      <dsp:nvSpPr>
        <dsp:cNvPr id="0" name=""/>
        <dsp:cNvSpPr/>
      </dsp:nvSpPr>
      <dsp:spPr>
        <a:xfrm>
          <a:off x="0" y="2645450"/>
          <a:ext cx="7704856" cy="1422999"/>
        </a:xfrm>
        <a:prstGeom prst="roundRect">
          <a:avLst>
            <a:gd name="adj" fmla="val 10000"/>
          </a:avLst>
        </a:prstGeom>
        <a:solidFill>
          <a:schemeClr val="accent6">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b="0" kern="1200" dirty="0" smtClean="0">
              <a:solidFill>
                <a:schemeClr val="tx1"/>
              </a:solidFill>
            </a:rPr>
            <a:t>Función de planificación: es la acción de ordenar y conducir un plan de acuerdo con unos objetivos propuestos, contenidos en un programa determinado mediante un proceso de análisis de la realidad y del cálculo de las probables evoluciones de la misma. Esta función se puede desarrollar a dos niveles: microsocial, que comprende el diseño de tratamientos, intervenciones y proyectos sociales y macrosocial, que comprende el diseño de programas y servicios sociales</a:t>
          </a:r>
          <a:endParaRPr lang="es-MX" sz="1400" b="0" kern="1200" dirty="0">
            <a:solidFill>
              <a:schemeClr val="tx1"/>
            </a:solidFill>
          </a:endParaRPr>
        </a:p>
      </dsp:txBody>
      <dsp:txXfrm>
        <a:off x="1661218" y="2645450"/>
        <a:ext cx="6043637" cy="1422999"/>
      </dsp:txXfrm>
    </dsp:sp>
    <dsp:sp modelId="{26187D26-D225-419D-8145-9A42A5094055}">
      <dsp:nvSpPr>
        <dsp:cNvPr id="0" name=""/>
        <dsp:cNvSpPr/>
      </dsp:nvSpPr>
      <dsp:spPr>
        <a:xfrm>
          <a:off x="120247" y="2875959"/>
          <a:ext cx="1540971" cy="96198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0000" b="-10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B0CD151F-A7C6-4C3D-ADF3-3AD714D0029D}">
      <dsp:nvSpPr>
        <dsp:cNvPr id="0" name=""/>
        <dsp:cNvSpPr/>
      </dsp:nvSpPr>
      <dsp:spPr>
        <a:xfrm>
          <a:off x="0" y="4188697"/>
          <a:ext cx="7704856" cy="1571204"/>
        </a:xfrm>
        <a:prstGeom prst="roundRect">
          <a:avLst>
            <a:gd name="adj" fmla="val 10000"/>
          </a:avLst>
        </a:prstGeom>
        <a:solidFill>
          <a:schemeClr val="accent2">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MX" sz="1400" kern="1200" dirty="0" smtClean="0">
              <a:solidFill>
                <a:schemeClr val="tx1"/>
              </a:solidFill>
            </a:rPr>
            <a:t>Función docente: con el objetivo de impartir enseñanzas teóricas y prácticas de Trabajo Social y de Servicios Sociales, tanto en las propias escuelas universitarias de Trabajo Social, como en otros ámbitos académicos, así como contribuir a la formación teórico-práctica pregrado y posgrado de alumnos/as de Trabajo Social y de otras disciplinas afines. Los diplomados en Trabajo Social/asistentes sociales, son los profesionales idóneos para impartir la docencia en las materias de Trabajo Social y servicios sociales</a:t>
          </a:r>
          <a:endParaRPr lang="es-MX" sz="1400" kern="1200" dirty="0">
            <a:solidFill>
              <a:schemeClr val="tx1"/>
            </a:solidFill>
          </a:endParaRPr>
        </a:p>
      </dsp:txBody>
      <dsp:txXfrm>
        <a:off x="1661218" y="4188697"/>
        <a:ext cx="6043637" cy="1571204"/>
      </dsp:txXfrm>
    </dsp:sp>
    <dsp:sp modelId="{05C9D663-0918-4E14-AB45-9021A8B01F58}">
      <dsp:nvSpPr>
        <dsp:cNvPr id="0" name=""/>
        <dsp:cNvSpPr/>
      </dsp:nvSpPr>
      <dsp:spPr>
        <a:xfrm>
          <a:off x="120247" y="4493309"/>
          <a:ext cx="1540971" cy="961981"/>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10000" b="-10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18DD7D-4C54-4B95-9155-2490CC7A3CF5}">
      <dsp:nvSpPr>
        <dsp:cNvPr id="0" name=""/>
        <dsp:cNvSpPr/>
      </dsp:nvSpPr>
      <dsp:spPr>
        <a:xfrm>
          <a:off x="0" y="0"/>
          <a:ext cx="7704856" cy="1202477"/>
        </a:xfrm>
        <a:prstGeom prst="roundRect">
          <a:avLst>
            <a:gd name="adj" fmla="val 10000"/>
          </a:avLst>
        </a:prstGeom>
        <a:gradFill rotWithShape="0">
          <a:gsLst>
            <a:gs pos="0">
              <a:schemeClr val="accent3">
                <a:alpha val="90000"/>
                <a:hueOff val="0"/>
                <a:satOff val="0"/>
                <a:lumOff val="0"/>
                <a:alphaOff val="0"/>
                <a:shade val="51000"/>
                <a:satMod val="130000"/>
              </a:schemeClr>
            </a:gs>
            <a:gs pos="80000">
              <a:schemeClr val="accent3">
                <a:alpha val="90000"/>
                <a:hueOff val="0"/>
                <a:satOff val="0"/>
                <a:lumOff val="0"/>
                <a:alphaOff val="0"/>
                <a:shade val="93000"/>
                <a:satMod val="130000"/>
              </a:schemeClr>
            </a:gs>
            <a:gs pos="100000">
              <a:schemeClr val="accent3">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kern="1200" dirty="0" smtClean="0">
              <a:solidFill>
                <a:schemeClr val="tx1"/>
              </a:solidFill>
            </a:rPr>
            <a:t>Función de promoción e inserción social: se realiza mediante actuaciones encaminada a restablecer,</a:t>
          </a:r>
          <a:br>
            <a:rPr lang="es-MX" sz="1400" kern="1200" dirty="0" smtClean="0">
              <a:solidFill>
                <a:schemeClr val="tx1"/>
              </a:solidFill>
            </a:rPr>
          </a:br>
          <a:r>
            <a:rPr lang="es-MX" sz="1400" kern="1200" dirty="0" smtClean="0">
              <a:solidFill>
                <a:schemeClr val="tx1"/>
              </a:solidFill>
            </a:rPr>
            <a:t>conservar y mejorar las capacidades, la facultad de autodeterminación y el funcionamiento individual o colectivo. También mediante el diseño y la implementación de las políticas sociales que favorezcan la creación y reajuste de servicios y recursos adecuados a la cobertura de las necesidades sociales.</a:t>
          </a:r>
          <a:endParaRPr lang="es-MX" sz="1400" kern="1200" dirty="0">
            <a:solidFill>
              <a:schemeClr val="tx1"/>
            </a:solidFill>
          </a:endParaRPr>
        </a:p>
      </dsp:txBody>
      <dsp:txXfrm>
        <a:off x="1661218" y="0"/>
        <a:ext cx="6043637" cy="1202477"/>
      </dsp:txXfrm>
    </dsp:sp>
    <dsp:sp modelId="{0323817F-6C0D-4447-9F86-15EED597F14B}">
      <dsp:nvSpPr>
        <dsp:cNvPr id="0" name=""/>
        <dsp:cNvSpPr/>
      </dsp:nvSpPr>
      <dsp:spPr>
        <a:xfrm>
          <a:off x="120247" y="120247"/>
          <a:ext cx="1540971" cy="961981"/>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2BFFB13B-847A-42C9-A9B5-DB9A5A2F7600}">
      <dsp:nvSpPr>
        <dsp:cNvPr id="0" name=""/>
        <dsp:cNvSpPr/>
      </dsp:nvSpPr>
      <dsp:spPr>
        <a:xfrm>
          <a:off x="0" y="1291677"/>
          <a:ext cx="7704856" cy="1202477"/>
        </a:xfrm>
        <a:prstGeom prst="roundRect">
          <a:avLst>
            <a:gd name="adj" fmla="val 10000"/>
          </a:avLst>
        </a:prstGeom>
        <a:solidFill>
          <a:schemeClr val="accent4">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kern="1200" dirty="0" smtClean="0">
              <a:solidFill>
                <a:schemeClr val="tx1"/>
              </a:solidFill>
            </a:rPr>
            <a:t>Función de mediación: en la función de mediación el diplomado en Trabajo Social/asistente social actúa como catalizador, posibilitando la unión de las partes implicadas en el conflicto con el fin de posibilitar con su intervención que sean los propios interesados quienes logren la resolución del mismo.</a:t>
          </a:r>
          <a:endParaRPr lang="es-MX" sz="1400" b="0" kern="1200" dirty="0">
            <a:solidFill>
              <a:schemeClr val="tx1"/>
            </a:solidFill>
          </a:endParaRPr>
        </a:p>
      </dsp:txBody>
      <dsp:txXfrm>
        <a:off x="1661218" y="1291677"/>
        <a:ext cx="6043637" cy="1202477"/>
      </dsp:txXfrm>
    </dsp:sp>
    <dsp:sp modelId="{8D394614-999A-4F18-9B4C-5FC6ADD3EAAE}">
      <dsp:nvSpPr>
        <dsp:cNvPr id="0" name=""/>
        <dsp:cNvSpPr/>
      </dsp:nvSpPr>
      <dsp:spPr>
        <a:xfrm>
          <a:off x="120247" y="1442972"/>
          <a:ext cx="1540971" cy="961981"/>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30000" b="-30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763E387E-B1C2-4863-A0D0-5E73C5C7F33F}">
      <dsp:nvSpPr>
        <dsp:cNvPr id="0" name=""/>
        <dsp:cNvSpPr/>
      </dsp:nvSpPr>
      <dsp:spPr>
        <a:xfrm>
          <a:off x="0" y="2664292"/>
          <a:ext cx="7704856" cy="1422999"/>
        </a:xfrm>
        <a:prstGeom prst="roundRect">
          <a:avLst>
            <a:gd name="adj" fmla="val 10000"/>
          </a:avLst>
        </a:prstGeom>
        <a:solidFill>
          <a:schemeClr val="bg2">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kern="1200" dirty="0" smtClean="0">
              <a:solidFill>
                <a:schemeClr val="tx1"/>
              </a:solidFill>
            </a:rPr>
            <a:t>Función de supervisión: proceso dinámico de capacitación mediante el cual, los diplomados en Trabajo Social/asistentes sociales responsables de la ejecución de una parte del programa de un servicio, reciben la ayuda de un profesional del Trabajo Social con la finalidad de aprovechar de la mejor forma posible sus conocimientos y habilidades y perfeccionar sus aptitudes de forma que ejecuten sus tareas profesionales de un modo más eficiente y con mayor satisfacción, tanto para ellos mismos como para el servicio.</a:t>
          </a:r>
          <a:endParaRPr lang="es-MX" sz="1400" b="0" kern="1200" dirty="0">
            <a:solidFill>
              <a:schemeClr val="tx1"/>
            </a:solidFill>
          </a:endParaRPr>
        </a:p>
      </dsp:txBody>
      <dsp:txXfrm>
        <a:off x="1661218" y="2664292"/>
        <a:ext cx="6043637" cy="1422999"/>
      </dsp:txXfrm>
    </dsp:sp>
    <dsp:sp modelId="{26187D26-D225-419D-8145-9A42A5094055}">
      <dsp:nvSpPr>
        <dsp:cNvPr id="0" name=""/>
        <dsp:cNvSpPr/>
      </dsp:nvSpPr>
      <dsp:spPr>
        <a:xfrm>
          <a:off x="120247" y="2875959"/>
          <a:ext cx="1540971" cy="96198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30000" b="-30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B0CD151F-A7C6-4C3D-ADF3-3AD714D0029D}">
      <dsp:nvSpPr>
        <dsp:cNvPr id="0" name=""/>
        <dsp:cNvSpPr/>
      </dsp:nvSpPr>
      <dsp:spPr>
        <a:xfrm>
          <a:off x="0" y="4188697"/>
          <a:ext cx="7704856" cy="1571204"/>
        </a:xfrm>
        <a:prstGeom prst="roundRect">
          <a:avLst>
            <a:gd name="adj" fmla="val 10000"/>
          </a:avLst>
        </a:prstGeom>
        <a:solidFill>
          <a:schemeClr val="accent2">
            <a:lumMod val="20000"/>
            <a:lumOff val="8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MX" sz="1400" kern="1200" dirty="0" smtClean="0">
              <a:solidFill>
                <a:schemeClr val="tx1"/>
              </a:solidFill>
            </a:rPr>
            <a:t>Función de evaluación: tiene la finalidad de constatar los resultados obtenidos en las distintas actuaciones, en relación con los objetivos propuestos, teniendo en cuenta técnicas, medios y tiempo empleados. También la de asegurar la dialéctica de la intervención. Indica errores y disfunciones en lo realizado y permite proponer nuevos objetivos y nuevas formas de conseguirlos. Favorece las aportaciones teóricas al trabajo social</a:t>
          </a:r>
          <a:endParaRPr lang="es-MX" sz="1400" kern="1200" dirty="0">
            <a:solidFill>
              <a:schemeClr val="tx1"/>
            </a:solidFill>
          </a:endParaRPr>
        </a:p>
      </dsp:txBody>
      <dsp:txXfrm>
        <a:off x="1661218" y="4188697"/>
        <a:ext cx="6043637" cy="1571204"/>
      </dsp:txXfrm>
    </dsp:sp>
    <dsp:sp modelId="{05C9D663-0918-4E14-AB45-9021A8B01F58}">
      <dsp:nvSpPr>
        <dsp:cNvPr id="0" name=""/>
        <dsp:cNvSpPr/>
      </dsp:nvSpPr>
      <dsp:spPr>
        <a:xfrm>
          <a:off x="120247" y="4493309"/>
          <a:ext cx="1540971" cy="961981"/>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46000" b="-46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18DD7D-4C54-4B95-9155-2490CC7A3CF5}">
      <dsp:nvSpPr>
        <dsp:cNvPr id="0" name=""/>
        <dsp:cNvSpPr/>
      </dsp:nvSpPr>
      <dsp:spPr>
        <a:xfrm>
          <a:off x="0" y="0"/>
          <a:ext cx="7704856" cy="1701751"/>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rPr>
            <a:t>Función gerencial: se desarrolla cuando el trabajador social tiene responsabilidades en la planificación de centros, organización, dirección y control de programas sociales y servicios sociales.</a:t>
          </a:r>
          <a:endParaRPr lang="es-MX" sz="1600" kern="1200" dirty="0">
            <a:solidFill>
              <a:schemeClr val="tx1"/>
            </a:solidFill>
          </a:endParaRPr>
        </a:p>
      </dsp:txBody>
      <dsp:txXfrm>
        <a:off x="1711146" y="0"/>
        <a:ext cx="5993709" cy="1701751"/>
      </dsp:txXfrm>
    </dsp:sp>
    <dsp:sp modelId="{0323817F-6C0D-4447-9F86-15EED597F14B}">
      <dsp:nvSpPr>
        <dsp:cNvPr id="0" name=""/>
        <dsp:cNvSpPr/>
      </dsp:nvSpPr>
      <dsp:spPr>
        <a:xfrm>
          <a:off x="170175" y="170175"/>
          <a:ext cx="1540971" cy="1361401"/>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0" r="-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FFB13B-847A-42C9-A9B5-DB9A5A2F7600}">
      <dsp:nvSpPr>
        <dsp:cNvPr id="0" name=""/>
        <dsp:cNvSpPr/>
      </dsp:nvSpPr>
      <dsp:spPr>
        <a:xfrm>
          <a:off x="0" y="1827987"/>
          <a:ext cx="7704856" cy="1701751"/>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rPr>
            <a:t>Función de investigación: proceso metodológico de descubrir, describir, interpretar, explicar y valorar una realidad, a través de un trabajo sistematizado de recogida de datos, establecimiento de hipótesis y verificación de las mismas, empleando para ello técnicas profesionales y científicas a fin de contextualizar una adecuada intervención y/o acción social planificada.</a:t>
          </a:r>
          <a:endParaRPr lang="es-MX" sz="1600" b="0" kern="1200" dirty="0">
            <a:solidFill>
              <a:schemeClr val="tx1"/>
            </a:solidFill>
          </a:endParaRPr>
        </a:p>
      </dsp:txBody>
      <dsp:txXfrm>
        <a:off x="1711146" y="1827987"/>
        <a:ext cx="5993709" cy="1701751"/>
      </dsp:txXfrm>
    </dsp:sp>
    <dsp:sp modelId="{8D394614-999A-4F18-9B4C-5FC6ADD3EAAE}">
      <dsp:nvSpPr>
        <dsp:cNvPr id="0" name=""/>
        <dsp:cNvSpPr/>
      </dsp:nvSpPr>
      <dsp:spPr>
        <a:xfrm>
          <a:off x="170175" y="2042101"/>
          <a:ext cx="1540971" cy="1361401"/>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3E387E-B1C2-4863-A0D0-5E73C5C7F33F}">
      <dsp:nvSpPr>
        <dsp:cNvPr id="0" name=""/>
        <dsp:cNvSpPr/>
      </dsp:nvSpPr>
      <dsp:spPr>
        <a:xfrm>
          <a:off x="0" y="3743853"/>
          <a:ext cx="7704856" cy="2013835"/>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rPr>
            <a:t>Función de coordinación: para determinar mediante la metodología adecuada las actuaciones de un grupo de profesionales, dentro de una misma organización o pertenecientes a diferentes organizaciones, a través de la concertación de medios, técnicas y recursos, a fin de determinar una línea de intervención social y objetivos comunes con relación a un grupo poblacional, comunidad o caso concreto.</a:t>
          </a:r>
          <a:endParaRPr lang="es-MX" sz="1600" b="0" kern="1200" dirty="0">
            <a:solidFill>
              <a:schemeClr val="tx1"/>
            </a:solidFill>
          </a:endParaRPr>
        </a:p>
      </dsp:txBody>
      <dsp:txXfrm>
        <a:off x="1711146" y="3743853"/>
        <a:ext cx="5993709" cy="2013835"/>
      </dsp:txXfrm>
    </dsp:sp>
    <dsp:sp modelId="{26187D26-D225-419D-8145-9A42A5094055}">
      <dsp:nvSpPr>
        <dsp:cNvPr id="0" name=""/>
        <dsp:cNvSpPr/>
      </dsp:nvSpPr>
      <dsp:spPr>
        <a:xfrm>
          <a:off x="170175" y="4070070"/>
          <a:ext cx="1540971" cy="136140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9000" r="-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6DAA57-C446-4451-B893-AF2E6E0154EE}">
      <dsp:nvSpPr>
        <dsp:cNvPr id="0" name=""/>
        <dsp:cNvSpPr/>
      </dsp:nvSpPr>
      <dsp:spPr>
        <a:xfrm>
          <a:off x="0" y="0"/>
          <a:ext cx="7848872" cy="2210544"/>
        </a:xfrm>
        <a:prstGeom prst="roundRect">
          <a:avLst>
            <a:gd name="adj" fmla="val 10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58D445-85CC-4C59-BF13-46775AE747F5}">
      <dsp:nvSpPr>
        <dsp:cNvPr id="0" name=""/>
        <dsp:cNvSpPr/>
      </dsp:nvSpPr>
      <dsp:spPr>
        <a:xfrm>
          <a:off x="235466" y="294739"/>
          <a:ext cx="2305606" cy="1621065"/>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10FCD7-8114-4790-A461-EA35EDDA1398}">
      <dsp:nvSpPr>
        <dsp:cNvPr id="0" name=""/>
        <dsp:cNvSpPr/>
      </dsp:nvSpPr>
      <dsp:spPr>
        <a:xfrm rot="10800000">
          <a:off x="235466" y="2210544"/>
          <a:ext cx="2305606" cy="2701776"/>
        </a:xfrm>
        <a:prstGeom prst="round2SameRect">
          <a:avLst>
            <a:gd name="adj1" fmla="val 10500"/>
            <a:gd name="adj2" fmla="val 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lvl="0" algn="just" defTabSz="711200">
            <a:lnSpc>
              <a:spcPct val="90000"/>
            </a:lnSpc>
            <a:spcBef>
              <a:spcPct val="0"/>
            </a:spcBef>
            <a:spcAft>
              <a:spcPct val="35000"/>
            </a:spcAft>
          </a:pPr>
          <a:r>
            <a:rPr lang="es-ES" sz="1600" kern="1200" dirty="0" smtClean="0">
              <a:solidFill>
                <a:schemeClr val="tx1"/>
              </a:solidFill>
            </a:rPr>
            <a:t>Diseñar, planificar las intervenciones y líneas de acción integrales con el fin de dar respuesta a la problemática social</a:t>
          </a:r>
          <a:endParaRPr lang="es-MX" sz="1600" kern="1200" dirty="0">
            <a:solidFill>
              <a:schemeClr val="tx1"/>
            </a:solidFill>
          </a:endParaRPr>
        </a:p>
      </dsp:txBody>
      <dsp:txXfrm rot="10800000">
        <a:off x="306371" y="2210544"/>
        <a:ext cx="2163796" cy="2630871"/>
      </dsp:txXfrm>
    </dsp:sp>
    <dsp:sp modelId="{035DB1E8-842E-4A43-ADBE-D0D9E17A78C0}">
      <dsp:nvSpPr>
        <dsp:cNvPr id="0" name=""/>
        <dsp:cNvSpPr/>
      </dsp:nvSpPr>
      <dsp:spPr>
        <a:xfrm>
          <a:off x="2771632" y="294739"/>
          <a:ext cx="2305606" cy="1621065"/>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3000" b="-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1B780B-0456-4993-A8BC-26AE7F135333}">
      <dsp:nvSpPr>
        <dsp:cNvPr id="0" name=""/>
        <dsp:cNvSpPr/>
      </dsp:nvSpPr>
      <dsp:spPr>
        <a:xfrm rot="10800000">
          <a:off x="2771632" y="2210544"/>
          <a:ext cx="2305606" cy="2701776"/>
        </a:xfrm>
        <a:prstGeom prst="round2SameRect">
          <a:avLst>
            <a:gd name="adj1" fmla="val 10500"/>
            <a:gd name="adj2" fmla="val 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just" defTabSz="622300">
            <a:lnSpc>
              <a:spcPct val="90000"/>
            </a:lnSpc>
            <a:spcBef>
              <a:spcPct val="0"/>
            </a:spcBef>
            <a:spcAft>
              <a:spcPct val="35000"/>
            </a:spcAft>
          </a:pPr>
          <a:r>
            <a:rPr lang="es-ES" sz="1400" kern="1200" dirty="0" smtClean="0">
              <a:solidFill>
                <a:schemeClr val="tx1"/>
              </a:solidFill>
            </a:rPr>
            <a:t>Tomando en cuenta el marco normativo y estratégico donde se  integren las condiciones sociales, técnicas y políticas que permitan la obtención, conjugación y potencialización de medios y recursos involucrados de manera activa a la población por medio de acciones de orientación social. </a:t>
          </a:r>
          <a:endParaRPr lang="es-MX" sz="1400" kern="1200" dirty="0">
            <a:solidFill>
              <a:schemeClr val="tx1"/>
            </a:solidFill>
          </a:endParaRPr>
        </a:p>
      </dsp:txBody>
      <dsp:txXfrm rot="10800000">
        <a:off x="2842537" y="2210544"/>
        <a:ext cx="2163796" cy="2630871"/>
      </dsp:txXfrm>
    </dsp:sp>
    <dsp:sp modelId="{92B73F28-3FF4-41F3-A5A0-029070B8B5E1}">
      <dsp:nvSpPr>
        <dsp:cNvPr id="0" name=""/>
        <dsp:cNvSpPr/>
      </dsp:nvSpPr>
      <dsp:spPr>
        <a:xfrm>
          <a:off x="5307799" y="294739"/>
          <a:ext cx="2305606" cy="1621065"/>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0290E2-FA34-47FF-B9E1-9364416142EB}">
      <dsp:nvSpPr>
        <dsp:cNvPr id="0" name=""/>
        <dsp:cNvSpPr/>
      </dsp:nvSpPr>
      <dsp:spPr>
        <a:xfrm rot="10800000">
          <a:off x="5307799" y="2210544"/>
          <a:ext cx="2305606" cy="2701776"/>
        </a:xfrm>
        <a:prstGeom prst="round2SameRect">
          <a:avLst>
            <a:gd name="adj1" fmla="val 10500"/>
            <a:gd name="adj2" fmla="val 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just" defTabSz="622300">
            <a:lnSpc>
              <a:spcPct val="90000"/>
            </a:lnSpc>
            <a:spcBef>
              <a:spcPct val="0"/>
            </a:spcBef>
            <a:spcAft>
              <a:spcPct val="35000"/>
            </a:spcAft>
          </a:pPr>
          <a:r>
            <a:rPr lang="es-ES" sz="1400" kern="1200" dirty="0" smtClean="0">
              <a:solidFill>
                <a:schemeClr val="tx1"/>
              </a:solidFill>
            </a:rPr>
            <a:t>Con la finalidad de lograr su incorporación de manera activa  y comprometida en las diligencias y tramites conducentes al logro de los objetivos en torno al desarrollo social.</a:t>
          </a:r>
          <a:endParaRPr lang="es-MX" sz="1400" kern="1200" dirty="0">
            <a:solidFill>
              <a:schemeClr val="tx1"/>
            </a:solidFill>
          </a:endParaRPr>
        </a:p>
      </dsp:txBody>
      <dsp:txXfrm rot="10800000">
        <a:off x="5378704" y="2210544"/>
        <a:ext cx="2163796" cy="26308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A1803-42E6-4D2C-B579-3F958C20A97D}">
      <dsp:nvSpPr>
        <dsp:cNvPr id="0" name=""/>
        <dsp:cNvSpPr/>
      </dsp:nvSpPr>
      <dsp:spPr>
        <a:xfrm>
          <a:off x="0" y="0"/>
          <a:ext cx="7416824" cy="1395154"/>
        </a:xfrm>
        <a:prstGeom prst="roundRect">
          <a:avLst>
            <a:gd name="adj" fmla="val 10000"/>
          </a:avLst>
        </a:prstGeom>
        <a:solidFill>
          <a:schemeClr val="accent3">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kern="1200" dirty="0" smtClean="0">
              <a:solidFill>
                <a:schemeClr val="tx1"/>
              </a:solidFill>
            </a:rPr>
            <a:t>Es un </a:t>
          </a:r>
          <a:r>
            <a:rPr lang="es-MX" sz="1700" b="1" i="1" u="sng" kern="1200" dirty="0" smtClean="0">
              <a:solidFill>
                <a:srgbClr val="C00000"/>
              </a:solidFill>
            </a:rPr>
            <a:t>actuar que contiene diversas intencionalidades </a:t>
          </a:r>
          <a:r>
            <a:rPr lang="es-MX" sz="1700" b="1" u="sng" kern="1200" dirty="0" smtClean="0">
              <a:solidFill>
                <a:srgbClr val="C00000"/>
              </a:solidFill>
            </a:rPr>
            <a:t>y usos </a:t>
          </a:r>
          <a:r>
            <a:rPr lang="es-MX" sz="1700" b="1" kern="1200" dirty="0" smtClean="0">
              <a:solidFill>
                <a:srgbClr val="C00000"/>
              </a:solidFill>
            </a:rPr>
            <a:t>, dependiendo de las </a:t>
          </a:r>
          <a:r>
            <a:rPr lang="es-MX" sz="1700" b="1" i="1" u="sng" kern="1200" dirty="0" smtClean="0">
              <a:solidFill>
                <a:srgbClr val="C00000"/>
              </a:solidFill>
            </a:rPr>
            <a:t>orientaciones,  posturas y contenidos </a:t>
          </a:r>
          <a:r>
            <a:rPr lang="es-MX" sz="1700" kern="1200" dirty="0" smtClean="0">
              <a:solidFill>
                <a:schemeClr val="tx1"/>
              </a:solidFill>
            </a:rPr>
            <a:t>de quien diseña y aplica la Intervención.</a:t>
          </a:r>
          <a:endParaRPr lang="es-MX" sz="1700" kern="1200" dirty="0">
            <a:solidFill>
              <a:schemeClr val="tx1"/>
            </a:solidFill>
          </a:endParaRPr>
        </a:p>
      </dsp:txBody>
      <dsp:txXfrm>
        <a:off x="1622880" y="0"/>
        <a:ext cx="5793943" cy="1395154"/>
      </dsp:txXfrm>
    </dsp:sp>
    <dsp:sp modelId="{FDCE0544-D2A9-4A41-995B-89313FDDDDBE}">
      <dsp:nvSpPr>
        <dsp:cNvPr id="0" name=""/>
        <dsp:cNvSpPr/>
      </dsp:nvSpPr>
      <dsp:spPr>
        <a:xfrm>
          <a:off x="139515" y="139515"/>
          <a:ext cx="1483364" cy="111612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D47AC6-87AA-4A62-833F-3567ACEEF102}">
      <dsp:nvSpPr>
        <dsp:cNvPr id="0" name=""/>
        <dsp:cNvSpPr/>
      </dsp:nvSpPr>
      <dsp:spPr>
        <a:xfrm>
          <a:off x="0" y="1534670"/>
          <a:ext cx="7416824" cy="1395154"/>
        </a:xfrm>
        <a:prstGeom prst="roundRect">
          <a:avLst>
            <a:gd name="adj" fmla="val 10000"/>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b="1" i="1" u="sng" kern="1200" dirty="0" smtClean="0">
              <a:solidFill>
                <a:schemeClr val="tx1"/>
              </a:solidFill>
            </a:rPr>
            <a:t>Es una intencionalidad </a:t>
          </a:r>
          <a:r>
            <a:rPr lang="es-MX" sz="1700" kern="1200" dirty="0" smtClean="0">
              <a:solidFill>
                <a:schemeClr val="tx1"/>
              </a:solidFill>
            </a:rPr>
            <a:t>dirigida implícita o explícita a </a:t>
          </a:r>
          <a:r>
            <a:rPr lang="es-MX" sz="1700" b="1" i="1" u="sng" kern="1200" dirty="0" smtClean="0">
              <a:solidFill>
                <a:schemeClr val="tx1"/>
              </a:solidFill>
            </a:rPr>
            <a:t>modificar </a:t>
          </a:r>
          <a:r>
            <a:rPr lang="es-MX" sz="1700" b="1" i="1" u="sng" kern="1200" dirty="0" smtClean="0">
              <a:solidFill>
                <a:srgbClr val="C00000"/>
              </a:solidFill>
            </a:rPr>
            <a:t>o generar un cambio en la  situación que le dio origen</a:t>
          </a:r>
          <a:r>
            <a:rPr lang="es-MX" sz="1700" kern="1200" dirty="0" smtClean="0">
              <a:solidFill>
                <a:srgbClr val="C00000"/>
              </a:solidFill>
            </a:rPr>
            <a:t> </a:t>
          </a:r>
          <a:r>
            <a:rPr lang="es-MX" sz="1700" kern="1200" dirty="0" smtClean="0"/>
            <a:t>, </a:t>
          </a:r>
          <a:r>
            <a:rPr lang="es-MX" sz="1700" kern="1200" dirty="0" smtClean="0">
              <a:solidFill>
                <a:schemeClr val="tx1"/>
              </a:solidFill>
            </a:rPr>
            <a:t>incidiendo sobre una situación o condición.</a:t>
          </a:r>
          <a:endParaRPr lang="es-MX" sz="1700" kern="1200" dirty="0">
            <a:solidFill>
              <a:schemeClr val="tx1"/>
            </a:solidFill>
          </a:endParaRPr>
        </a:p>
      </dsp:txBody>
      <dsp:txXfrm>
        <a:off x="1622880" y="1534670"/>
        <a:ext cx="5793943" cy="1395154"/>
      </dsp:txXfrm>
    </dsp:sp>
    <dsp:sp modelId="{275320B3-8B80-46E8-A2E2-17E10401891C}">
      <dsp:nvSpPr>
        <dsp:cNvPr id="0" name=""/>
        <dsp:cNvSpPr/>
      </dsp:nvSpPr>
      <dsp:spPr>
        <a:xfrm>
          <a:off x="139515" y="1674185"/>
          <a:ext cx="1483364" cy="1116123"/>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33000" b="-3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E1FC21-2CBB-4046-9869-FD06E76F23A4}">
      <dsp:nvSpPr>
        <dsp:cNvPr id="0" name=""/>
        <dsp:cNvSpPr/>
      </dsp:nvSpPr>
      <dsp:spPr>
        <a:xfrm>
          <a:off x="0" y="3069340"/>
          <a:ext cx="7416824" cy="1395154"/>
        </a:xfrm>
        <a:prstGeom prst="roundRect">
          <a:avLst>
            <a:gd name="adj" fmla="val 10000"/>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MX" sz="1700" kern="1200" dirty="0" smtClean="0">
              <a:solidFill>
                <a:schemeClr val="tx1"/>
              </a:solidFill>
            </a:rPr>
            <a:t>Tiene que estar </a:t>
          </a:r>
          <a:r>
            <a:rPr lang="es-MX" sz="1700" b="1" i="1" u="sng" kern="1200" dirty="0" smtClean="0">
              <a:solidFill>
                <a:srgbClr val="C00000"/>
              </a:solidFill>
            </a:rPr>
            <a:t>fundamentado por marcos teóricos y metodológicos </a:t>
          </a:r>
          <a:r>
            <a:rPr lang="es-MX" sz="1700" kern="1200" dirty="0" smtClean="0">
              <a:solidFill>
                <a:schemeClr val="tx1"/>
              </a:solidFill>
            </a:rPr>
            <a:t>que ´permitan la comprensión de la realidad , así como la eficiencia y eficiencia para plantear alternativas de solución a problemas o contribuir a satisfacer necesidades . De ninguna manera puede ser improvisado y empericó.</a:t>
          </a:r>
          <a:endParaRPr lang="es-MX" sz="1700" kern="1200" dirty="0">
            <a:solidFill>
              <a:schemeClr val="tx1"/>
            </a:solidFill>
          </a:endParaRPr>
        </a:p>
      </dsp:txBody>
      <dsp:txXfrm>
        <a:off x="1622880" y="3069340"/>
        <a:ext cx="5793943" cy="1395154"/>
      </dsp:txXfrm>
    </dsp:sp>
    <dsp:sp modelId="{14B6BADF-D896-491D-ACB8-006828FACC4B}">
      <dsp:nvSpPr>
        <dsp:cNvPr id="0" name=""/>
        <dsp:cNvSpPr/>
      </dsp:nvSpPr>
      <dsp:spPr>
        <a:xfrm>
          <a:off x="139515" y="3208856"/>
          <a:ext cx="1483364" cy="111612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432167-C24B-4588-A977-23C0BF9C7242}">
      <dsp:nvSpPr>
        <dsp:cNvPr id="0" name=""/>
        <dsp:cNvSpPr/>
      </dsp:nvSpPr>
      <dsp:spPr>
        <a:xfrm rot="5400000">
          <a:off x="1293008" y="2416523"/>
          <a:ext cx="2035047" cy="2316829"/>
        </a:xfrm>
        <a:prstGeom prst="bentUpArrow">
          <a:avLst>
            <a:gd name="adj1" fmla="val 32840"/>
            <a:gd name="adj2" fmla="val 25000"/>
            <a:gd name="adj3" fmla="val 35780"/>
          </a:avLst>
        </a:prstGeom>
        <a:solidFill>
          <a:schemeClr val="accent6"/>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EBEEEE06-071A-4672-8793-F44393FAE767}">
      <dsp:nvSpPr>
        <dsp:cNvPr id="0" name=""/>
        <dsp:cNvSpPr/>
      </dsp:nvSpPr>
      <dsp:spPr>
        <a:xfrm>
          <a:off x="154163" y="295242"/>
          <a:ext cx="3978543" cy="2152508"/>
        </a:xfrm>
        <a:prstGeom prst="roundRect">
          <a:avLst>
            <a:gd name="adj" fmla="val 16670"/>
          </a:avLst>
        </a:prstGeom>
        <a:solidFill>
          <a:schemeClr val="accent6">
            <a:lumMod val="20000"/>
            <a:lumOff val="80000"/>
            <a:alpha val="9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rPr>
            <a:t>Áreas de Intervención</a:t>
          </a:r>
          <a:r>
            <a:rPr lang="es-ES" sz="1600" kern="1200" dirty="0" smtClean="0">
              <a:solidFill>
                <a:schemeClr val="tx1"/>
              </a:solidFill>
            </a:rPr>
            <a:t>Son múltiples y se han diversificado en la medida en que los modelos de desarrollo económico han sido incapaces y poco eficaces para detener el fuerte deterioro de grupos y sectores mayoritarios</a:t>
          </a:r>
          <a:r>
            <a:rPr lang="es-ES" sz="2000" kern="1200" dirty="0" smtClean="0">
              <a:solidFill>
                <a:schemeClr val="tx1"/>
              </a:solidFill>
            </a:rPr>
            <a:t>. </a:t>
          </a:r>
          <a:r>
            <a:rPr lang="es-MX" sz="1600" kern="1200" dirty="0" smtClean="0">
              <a:solidFill>
                <a:schemeClr val="tx1"/>
              </a:solidFill>
            </a:rPr>
            <a:t>Áreas de Intervención</a:t>
          </a:r>
          <a:endParaRPr lang="es-MX" sz="1600" kern="1200" dirty="0">
            <a:solidFill>
              <a:schemeClr val="tx1"/>
            </a:solidFill>
          </a:endParaRPr>
        </a:p>
      </dsp:txBody>
      <dsp:txXfrm>
        <a:off x="259259" y="400338"/>
        <a:ext cx="3768351" cy="1942316"/>
      </dsp:txXfrm>
    </dsp:sp>
    <dsp:sp modelId="{4086F622-E7E7-4332-B042-73B79517EDE3}">
      <dsp:nvSpPr>
        <dsp:cNvPr id="0" name=""/>
        <dsp:cNvSpPr/>
      </dsp:nvSpPr>
      <dsp:spPr>
        <a:xfrm>
          <a:off x="2418118" y="185764"/>
          <a:ext cx="5070713" cy="1938140"/>
        </a:xfrm>
        <a:prstGeom prst="rect">
          <a:avLst/>
        </a:prstGeom>
        <a:noFill/>
        <a:ln>
          <a:noFill/>
        </a:ln>
        <a:effectLst/>
      </dsp:spPr>
      <dsp:style>
        <a:lnRef idx="0">
          <a:scrgbClr r="0" g="0" b="0"/>
        </a:lnRef>
        <a:fillRef idx="0">
          <a:scrgbClr r="0" g="0" b="0"/>
        </a:fillRef>
        <a:effectRef idx="0">
          <a:scrgbClr r="0" g="0" b="0"/>
        </a:effectRef>
        <a:fontRef idx="minor"/>
      </dsp:style>
    </dsp:sp>
    <dsp:sp modelId="{728FDF19-0DC5-4230-88A7-2B211732F6CA}">
      <dsp:nvSpPr>
        <dsp:cNvPr id="0" name=""/>
        <dsp:cNvSpPr/>
      </dsp:nvSpPr>
      <dsp:spPr>
        <a:xfrm>
          <a:off x="3816433" y="2736297"/>
          <a:ext cx="3425821" cy="2397964"/>
        </a:xfrm>
        <a:prstGeom prst="roundRect">
          <a:avLst>
            <a:gd name="adj" fmla="val 16670"/>
          </a:avLst>
        </a:prstGeom>
        <a:solidFill>
          <a:schemeClr val="accent5">
            <a:lumMod val="40000"/>
            <a:lumOff val="60000"/>
            <a:alpha val="5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ES" sz="1600" kern="1200" dirty="0" smtClean="0">
              <a:solidFill>
                <a:schemeClr val="tx1"/>
              </a:solidFill>
            </a:rPr>
            <a:t>Así, el campo de acción del profesional presenta un abanico de áreas de intervención tanto en el marco de la administración publica como en programas no gubernamentales, cuya presencia en estos últimos años demuestra un papel trascedente en el dinámica social.</a:t>
          </a:r>
          <a:endParaRPr lang="es-MX" sz="1600" kern="1200" dirty="0">
            <a:solidFill>
              <a:schemeClr val="tx1"/>
            </a:solidFill>
          </a:endParaRPr>
        </a:p>
      </dsp:txBody>
      <dsp:txXfrm>
        <a:off x="3933513" y="2853377"/>
        <a:ext cx="3191661" cy="216380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466CAB-DA55-4065-9752-5A733C240E63}">
      <dsp:nvSpPr>
        <dsp:cNvPr id="0" name=""/>
        <dsp:cNvSpPr/>
      </dsp:nvSpPr>
      <dsp:spPr>
        <a:xfrm>
          <a:off x="0" y="1086767"/>
          <a:ext cx="7272808" cy="9324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0BB0F7-0D3D-4CC3-89B0-9578ED28F04B}">
      <dsp:nvSpPr>
        <dsp:cNvPr id="0" name=""/>
        <dsp:cNvSpPr/>
      </dsp:nvSpPr>
      <dsp:spPr>
        <a:xfrm>
          <a:off x="363640" y="7798"/>
          <a:ext cx="5955106" cy="162508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426" tIns="0" rIns="192426" bIns="0" numCol="1" spcCol="1270" anchor="ctr" anchorCtr="0">
          <a:noAutofit/>
        </a:bodyPr>
        <a:lstStyle/>
        <a:p>
          <a:pPr lvl="0" algn="just" defTabSz="622300">
            <a:lnSpc>
              <a:spcPct val="90000"/>
            </a:lnSpc>
            <a:spcBef>
              <a:spcPct val="0"/>
            </a:spcBef>
            <a:spcAft>
              <a:spcPct val="35000"/>
            </a:spcAft>
          </a:pPr>
          <a:r>
            <a:rPr lang="es-ES" sz="1400" kern="1200" dirty="0" smtClean="0">
              <a:solidFill>
                <a:schemeClr val="tx1"/>
              </a:solidFill>
            </a:rPr>
            <a:t>La existencia de referentes teórico-metodológicos para explicar y abordar un conjunto de problemas de la realidad social, como resultado de una participación profesional permanente consolidad en tiempo y espacio, por lo que implica una identificación y legitimación de la sociedad civil con respeto a la profesión, independientemente de la magnitud de la intervención profesional.</a:t>
          </a:r>
          <a:endParaRPr lang="es-MX" sz="1400" kern="1200" dirty="0">
            <a:solidFill>
              <a:schemeClr val="tx1"/>
            </a:solidFill>
          </a:endParaRPr>
        </a:p>
      </dsp:txBody>
      <dsp:txXfrm>
        <a:off x="442970" y="87128"/>
        <a:ext cx="5796446" cy="1466429"/>
      </dsp:txXfrm>
    </dsp:sp>
    <dsp:sp modelId="{8E219422-5343-43DA-9D1F-895E70C8E65B}">
      <dsp:nvSpPr>
        <dsp:cNvPr id="0" name=""/>
        <dsp:cNvSpPr/>
      </dsp:nvSpPr>
      <dsp:spPr>
        <a:xfrm>
          <a:off x="0" y="2998105"/>
          <a:ext cx="7272808" cy="9324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sp>
    <dsp:sp modelId="{9C893C71-6D86-4A31-92FE-3A8DEF6A0D16}">
      <dsp:nvSpPr>
        <dsp:cNvPr id="0" name=""/>
        <dsp:cNvSpPr/>
      </dsp:nvSpPr>
      <dsp:spPr>
        <a:xfrm>
          <a:off x="363640" y="2218967"/>
          <a:ext cx="5843664" cy="1325258"/>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426" tIns="0" rIns="192426" bIns="0" numCol="1" spcCol="1270" anchor="ctr" anchorCtr="0">
          <a:noAutofit/>
        </a:bodyPr>
        <a:lstStyle/>
        <a:p>
          <a:pPr lvl="0" algn="just" defTabSz="622300">
            <a:lnSpc>
              <a:spcPct val="90000"/>
            </a:lnSpc>
            <a:spcBef>
              <a:spcPct val="0"/>
            </a:spcBef>
            <a:spcAft>
              <a:spcPct val="35000"/>
            </a:spcAft>
          </a:pPr>
          <a:r>
            <a:rPr lang="es-ES" sz="1400" kern="1200" dirty="0" smtClean="0">
              <a:solidFill>
                <a:schemeClr val="tx1"/>
              </a:solidFill>
            </a:rPr>
            <a:t>La utilización de concepto y procedimientos con predominio de concepciones y referentes empíricos configurados desde el origen de la profesión.</a:t>
          </a:r>
          <a:endParaRPr lang="es-MX" sz="1400" kern="1200" dirty="0">
            <a:solidFill>
              <a:schemeClr val="tx1"/>
            </a:solidFill>
          </a:endParaRPr>
        </a:p>
      </dsp:txBody>
      <dsp:txXfrm>
        <a:off x="428334" y="2283661"/>
        <a:ext cx="5714276" cy="1195870"/>
      </dsp:txXfrm>
    </dsp:sp>
    <dsp:sp modelId="{AC177DFF-1854-40B9-94F7-49C76D9A277B}">
      <dsp:nvSpPr>
        <dsp:cNvPr id="0" name=""/>
        <dsp:cNvSpPr/>
      </dsp:nvSpPr>
      <dsp:spPr>
        <a:xfrm>
          <a:off x="0" y="4676425"/>
          <a:ext cx="7272808" cy="9324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 modelId="{A0BF2C57-AF42-49B2-BADA-7318D0BC2DC7}">
      <dsp:nvSpPr>
        <dsp:cNvPr id="0" name=""/>
        <dsp:cNvSpPr/>
      </dsp:nvSpPr>
      <dsp:spPr>
        <a:xfrm>
          <a:off x="432048" y="4120410"/>
          <a:ext cx="5811082" cy="109224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426" tIns="0" rIns="192426" bIns="0" numCol="1" spcCol="1270" anchor="ctr" anchorCtr="0">
          <a:noAutofit/>
        </a:bodyPr>
        <a:lstStyle/>
        <a:p>
          <a:pPr lvl="0" algn="just" defTabSz="622300">
            <a:lnSpc>
              <a:spcPct val="90000"/>
            </a:lnSpc>
            <a:spcBef>
              <a:spcPct val="0"/>
            </a:spcBef>
            <a:spcAft>
              <a:spcPct val="35000"/>
            </a:spcAft>
          </a:pPr>
          <a:r>
            <a:rPr lang="es-ES" sz="1400" kern="1200" dirty="0" smtClean="0">
              <a:solidFill>
                <a:schemeClr val="tx1"/>
              </a:solidFill>
            </a:rPr>
            <a:t>La atención de los problemas sociales que surgen del desarrollo de la dinámica social y que en la actualidad se han consolidado como trascendentes o  bien prioritarios. </a:t>
          </a:r>
          <a:endParaRPr lang="es-MX" sz="1400" kern="1200" dirty="0">
            <a:solidFill>
              <a:schemeClr val="tx1"/>
            </a:solidFill>
          </a:endParaRPr>
        </a:p>
      </dsp:txBody>
      <dsp:txXfrm>
        <a:off x="485367" y="4173729"/>
        <a:ext cx="5704444" cy="985602"/>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177DFF-1854-40B9-94F7-49C76D9A277B}">
      <dsp:nvSpPr>
        <dsp:cNvPr id="0" name=""/>
        <dsp:cNvSpPr/>
      </dsp:nvSpPr>
      <dsp:spPr>
        <a:xfrm>
          <a:off x="0" y="263657"/>
          <a:ext cx="7272808" cy="1152936"/>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BF2C57-AF42-49B2-BADA-7318D0BC2DC7}">
      <dsp:nvSpPr>
        <dsp:cNvPr id="0" name=""/>
        <dsp:cNvSpPr/>
      </dsp:nvSpPr>
      <dsp:spPr>
        <a:xfrm>
          <a:off x="432048" y="26219"/>
          <a:ext cx="5811082" cy="1049020"/>
        </a:xfrm>
        <a:prstGeom prst="roundRect">
          <a:avLst/>
        </a:prstGeom>
        <a:solidFill>
          <a:srgbClr val="CFEB2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426" tIns="0" rIns="192426" bIns="0" numCol="1" spcCol="1270" anchor="ctr" anchorCtr="0">
          <a:noAutofit/>
        </a:bodyPr>
        <a:lstStyle/>
        <a:p>
          <a:pPr lvl="0" algn="just" defTabSz="711200">
            <a:lnSpc>
              <a:spcPct val="90000"/>
            </a:lnSpc>
            <a:spcBef>
              <a:spcPct val="0"/>
            </a:spcBef>
            <a:spcAft>
              <a:spcPct val="35000"/>
            </a:spcAft>
          </a:pPr>
          <a:r>
            <a:rPr lang="es-ES" sz="1600" kern="1200" dirty="0" smtClean="0">
              <a:solidFill>
                <a:schemeClr val="tx1"/>
              </a:solidFill>
            </a:rPr>
            <a:t>La presencia de un mayor numero de profesionales en ciertas áreas de intervención tradicionales y, en contraste, la inserción temprana de un numero minoritario de ellos en áreas que comúnmente no han sido abordados. </a:t>
          </a:r>
          <a:endParaRPr lang="es-MX" sz="1600" kern="1200" dirty="0">
            <a:solidFill>
              <a:schemeClr val="tx1"/>
            </a:solidFill>
          </a:endParaRPr>
        </a:p>
      </dsp:txBody>
      <dsp:txXfrm>
        <a:off x="483257" y="77428"/>
        <a:ext cx="5708664" cy="946602"/>
      </dsp:txXfrm>
    </dsp:sp>
    <dsp:sp modelId="{01D10E58-15E3-4A4E-A401-A2C54F2F2AE7}">
      <dsp:nvSpPr>
        <dsp:cNvPr id="0" name=""/>
        <dsp:cNvSpPr/>
      </dsp:nvSpPr>
      <dsp:spPr>
        <a:xfrm>
          <a:off x="0" y="2096880"/>
          <a:ext cx="7272808" cy="1411200"/>
        </a:xfrm>
        <a:prstGeom prst="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sp>
    <dsp:sp modelId="{8D224CA7-29C2-4AC3-9347-584F7A7555AD}">
      <dsp:nvSpPr>
        <dsp:cNvPr id="0" name=""/>
        <dsp:cNvSpPr/>
      </dsp:nvSpPr>
      <dsp:spPr>
        <a:xfrm>
          <a:off x="363640" y="1718993"/>
          <a:ext cx="6135071" cy="1204446"/>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426" tIns="0" rIns="192426" bIns="0" numCol="1" spcCol="1270" anchor="ctr" anchorCtr="0">
          <a:noAutofit/>
        </a:bodyPr>
        <a:lstStyle/>
        <a:p>
          <a:pPr lvl="0" algn="l" defTabSz="711200">
            <a:lnSpc>
              <a:spcPct val="90000"/>
            </a:lnSpc>
            <a:spcBef>
              <a:spcPct val="0"/>
            </a:spcBef>
            <a:spcAft>
              <a:spcPct val="35000"/>
            </a:spcAft>
          </a:pPr>
          <a:r>
            <a:rPr lang="es-ES" sz="1600" kern="1200" dirty="0" smtClean="0">
              <a:solidFill>
                <a:schemeClr val="tx1"/>
              </a:solidFill>
            </a:rPr>
            <a:t>La atención de los problemas sociales que surgen del desarrollo de la dinámica social y que en la actualidad se han consolidado como trascendentes o  bien prioritarios. </a:t>
          </a:r>
          <a:endParaRPr lang="es-MX" sz="1600" kern="1200" dirty="0"/>
        </a:p>
      </dsp:txBody>
      <dsp:txXfrm>
        <a:off x="422436" y="1777789"/>
        <a:ext cx="6017479" cy="1086854"/>
      </dsp:txXfrm>
    </dsp:sp>
    <dsp:sp modelId="{4F81F2C3-00D5-48B2-982C-C9EF1C0EF455}">
      <dsp:nvSpPr>
        <dsp:cNvPr id="0" name=""/>
        <dsp:cNvSpPr/>
      </dsp:nvSpPr>
      <dsp:spPr>
        <a:xfrm>
          <a:off x="0" y="4020211"/>
          <a:ext cx="7272808" cy="14112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 modelId="{81CBBEDC-FBC4-4CCF-89FF-E58C877FA04F}">
      <dsp:nvSpPr>
        <dsp:cNvPr id="0" name=""/>
        <dsp:cNvSpPr/>
      </dsp:nvSpPr>
      <dsp:spPr>
        <a:xfrm>
          <a:off x="363640" y="3810480"/>
          <a:ext cx="5847075" cy="1036291"/>
        </a:xfrm>
        <a:prstGeom prst="roundRect">
          <a:avLst/>
        </a:prstGeom>
        <a:solidFill>
          <a:srgbClr val="F747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426" tIns="0" rIns="192426" bIns="0" numCol="1" spcCol="1270" anchor="ctr" anchorCtr="0">
          <a:noAutofit/>
        </a:bodyPr>
        <a:lstStyle/>
        <a:p>
          <a:pPr lvl="0" algn="just" defTabSz="711200">
            <a:lnSpc>
              <a:spcPct val="90000"/>
            </a:lnSpc>
            <a:spcBef>
              <a:spcPct val="0"/>
            </a:spcBef>
            <a:spcAft>
              <a:spcPct val="35000"/>
            </a:spcAft>
          </a:pPr>
          <a:r>
            <a:rPr lang="es-ES" sz="1600" kern="1200" dirty="0" smtClean="0">
              <a:solidFill>
                <a:prstClr val="black"/>
              </a:solidFill>
            </a:rPr>
            <a:t>El florecimiento de áreas de intervención existentes o bien nuevas, que por la coyuntura política, social y económica, enfatizan la necesidad de ser estudiadas.</a:t>
          </a:r>
          <a:endParaRPr lang="es-MX" sz="1600" kern="1200" dirty="0">
            <a:solidFill>
              <a:schemeClr val="tx1"/>
            </a:solidFill>
          </a:endParaRPr>
        </a:p>
      </dsp:txBody>
      <dsp:txXfrm>
        <a:off x="414228" y="3861068"/>
        <a:ext cx="5745899" cy="93511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1D1894-6AF7-4A6A-B62D-6FE1522CF491}">
      <dsp:nvSpPr>
        <dsp:cNvPr id="0" name=""/>
        <dsp:cNvSpPr/>
      </dsp:nvSpPr>
      <dsp:spPr>
        <a:xfrm>
          <a:off x="2269199" y="1073705"/>
          <a:ext cx="490345" cy="91440"/>
        </a:xfrm>
        <a:custGeom>
          <a:avLst/>
          <a:gdLst/>
          <a:ahLst/>
          <a:cxnLst/>
          <a:rect l="0" t="0" r="0" b="0"/>
          <a:pathLst>
            <a:path>
              <a:moveTo>
                <a:pt x="0" y="45720"/>
              </a:moveTo>
              <a:lnTo>
                <a:pt x="490345" y="45720"/>
              </a:lnTo>
            </a:path>
          </a:pathLst>
        </a:custGeom>
        <a:noFill/>
        <a:ln w="38100" cap="flat" cmpd="sng" algn="ctr">
          <a:solidFill>
            <a:schemeClr val="accent1"/>
          </a:solidFill>
          <a:prstDash val="solid"/>
          <a:tailEnd type="arrow"/>
        </a:ln>
        <a:effectLst>
          <a:outerShdw blurRad="40000" dist="23000" dir="5400000" rotWithShape="0">
            <a:srgbClr val="000000">
              <a:alpha val="35000"/>
            </a:srgbClr>
          </a:outerShdw>
        </a:effectLst>
      </dsp:spPr>
      <dsp:style>
        <a:lnRef idx="3">
          <a:schemeClr val="accent1"/>
        </a:lnRef>
        <a:fillRef idx="0">
          <a:schemeClr val="accent1"/>
        </a:fillRef>
        <a:effectRef idx="2">
          <a:schemeClr val="accent1"/>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501348" y="1116820"/>
        <a:ext cx="26047" cy="5209"/>
      </dsp:txXfrm>
    </dsp:sp>
    <dsp:sp modelId="{A1B928BC-F94E-432F-A357-A035B9C3A350}">
      <dsp:nvSpPr>
        <dsp:cNvPr id="0" name=""/>
        <dsp:cNvSpPr/>
      </dsp:nvSpPr>
      <dsp:spPr>
        <a:xfrm>
          <a:off x="6016" y="439930"/>
          <a:ext cx="2264982" cy="1358989"/>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ES" sz="1600" b="1" kern="1200" dirty="0" smtClean="0">
              <a:solidFill>
                <a:srgbClr val="C00000"/>
              </a:solidFill>
            </a:rPr>
            <a:t>Áreas  Tradicionales</a:t>
          </a:r>
          <a:endParaRPr lang="es-MX" sz="1600" b="1" kern="1200" dirty="0">
            <a:solidFill>
              <a:srgbClr val="C00000"/>
            </a:solidFill>
          </a:endParaRPr>
        </a:p>
      </dsp:txBody>
      <dsp:txXfrm>
        <a:off x="6016" y="439930"/>
        <a:ext cx="2264982" cy="1358989"/>
      </dsp:txXfrm>
    </dsp:sp>
    <dsp:sp modelId="{7A65B3EC-704A-472F-8865-FB8C62304CC8}">
      <dsp:nvSpPr>
        <dsp:cNvPr id="0" name=""/>
        <dsp:cNvSpPr/>
      </dsp:nvSpPr>
      <dsp:spPr>
        <a:xfrm>
          <a:off x="5055127" y="1073705"/>
          <a:ext cx="490345" cy="91440"/>
        </a:xfrm>
        <a:custGeom>
          <a:avLst/>
          <a:gdLst/>
          <a:ahLst/>
          <a:cxnLst/>
          <a:rect l="0" t="0" r="0" b="0"/>
          <a:pathLst>
            <a:path>
              <a:moveTo>
                <a:pt x="0" y="45720"/>
              </a:moveTo>
              <a:lnTo>
                <a:pt x="490345" y="45720"/>
              </a:lnTo>
            </a:path>
          </a:pathLst>
        </a:custGeom>
        <a:noFill/>
        <a:ln w="38100" cap="flat" cmpd="sng" algn="ctr">
          <a:solidFill>
            <a:schemeClr val="accent4"/>
          </a:solidFill>
          <a:prstDash val="solid"/>
          <a:tailEnd type="arrow"/>
        </a:ln>
        <a:effectLst>
          <a:outerShdw blurRad="40000" dist="23000" dir="5400000" rotWithShape="0">
            <a:srgbClr val="000000">
              <a:alpha val="35000"/>
            </a:srgbClr>
          </a:outerShdw>
        </a:effectLst>
      </dsp:spPr>
      <dsp:style>
        <a:lnRef idx="3">
          <a:schemeClr val="accent4"/>
        </a:lnRef>
        <a:fillRef idx="0">
          <a:schemeClr val="accent4"/>
        </a:fillRef>
        <a:effectRef idx="2">
          <a:schemeClr val="accent4"/>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287276" y="1116820"/>
        <a:ext cx="26047" cy="5209"/>
      </dsp:txXfrm>
    </dsp:sp>
    <dsp:sp modelId="{AD480259-8B07-4CBA-AF6A-21551E6AB7AF}">
      <dsp:nvSpPr>
        <dsp:cNvPr id="0" name=""/>
        <dsp:cNvSpPr/>
      </dsp:nvSpPr>
      <dsp:spPr>
        <a:xfrm>
          <a:off x="2791944" y="439930"/>
          <a:ext cx="2264982" cy="1358989"/>
        </a:xfrm>
        <a:prstGeom prst="rect">
          <a:avLst/>
        </a:prstGeom>
        <a:solidFill>
          <a:schemeClr val="accent5">
            <a:hueOff val="-2483469"/>
            <a:satOff val="9953"/>
            <a:lumOff val="2157"/>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Salud</a:t>
          </a:r>
          <a:endParaRPr lang="es-MX" sz="1600" kern="1200" dirty="0">
            <a:solidFill>
              <a:schemeClr val="tx1"/>
            </a:solidFill>
          </a:endParaRPr>
        </a:p>
      </dsp:txBody>
      <dsp:txXfrm>
        <a:off x="2791944" y="439930"/>
        <a:ext cx="2264982" cy="1358989"/>
      </dsp:txXfrm>
    </dsp:sp>
    <dsp:sp modelId="{FE6B186C-4127-4AD4-8227-ED4505A48283}">
      <dsp:nvSpPr>
        <dsp:cNvPr id="0" name=""/>
        <dsp:cNvSpPr/>
      </dsp:nvSpPr>
      <dsp:spPr>
        <a:xfrm>
          <a:off x="1138508" y="1797119"/>
          <a:ext cx="5571855" cy="843221"/>
        </a:xfrm>
        <a:custGeom>
          <a:avLst/>
          <a:gdLst/>
          <a:ahLst/>
          <a:cxnLst/>
          <a:rect l="0" t="0" r="0" b="0"/>
          <a:pathLst>
            <a:path>
              <a:moveTo>
                <a:pt x="5571855" y="0"/>
              </a:moveTo>
              <a:lnTo>
                <a:pt x="5571855" y="438710"/>
              </a:lnTo>
              <a:lnTo>
                <a:pt x="0" y="438710"/>
              </a:lnTo>
              <a:lnTo>
                <a:pt x="0" y="843221"/>
              </a:lnTo>
            </a:path>
          </a:pathLst>
        </a:custGeom>
        <a:noFill/>
        <a:ln w="38100" cap="flat" cmpd="sng" algn="ctr">
          <a:solidFill>
            <a:schemeClr val="accent3"/>
          </a:solidFill>
          <a:prstDash val="solid"/>
          <a:tailEnd type="arrow"/>
        </a:ln>
        <a:effectLst>
          <a:outerShdw blurRad="40000" dist="23000" dir="5400000" rotWithShape="0">
            <a:srgbClr val="000000">
              <a:alpha val="35000"/>
            </a:srgbClr>
          </a:outerShdw>
        </a:effectLst>
      </dsp:spPr>
      <dsp:style>
        <a:lnRef idx="3">
          <a:schemeClr val="accent3"/>
        </a:lnRef>
        <a:fillRef idx="0">
          <a:schemeClr val="accent3"/>
        </a:fillRef>
        <a:effectRef idx="2">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783437" y="2216125"/>
        <a:ext cx="281997" cy="5209"/>
      </dsp:txXfrm>
    </dsp:sp>
    <dsp:sp modelId="{FE6B73DE-0D3D-4939-868A-B1B69D3DD790}">
      <dsp:nvSpPr>
        <dsp:cNvPr id="0" name=""/>
        <dsp:cNvSpPr/>
      </dsp:nvSpPr>
      <dsp:spPr>
        <a:xfrm>
          <a:off x="5577872" y="439930"/>
          <a:ext cx="2264982" cy="1358989"/>
        </a:xfrm>
        <a:prstGeom prst="rect">
          <a:avLst/>
        </a:prstGeom>
        <a:solidFill>
          <a:schemeClr val="accent5">
            <a:hueOff val="-4966938"/>
            <a:satOff val="19906"/>
            <a:lumOff val="431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Educación</a:t>
          </a:r>
          <a:endParaRPr lang="es-MX" sz="1600" kern="1200" dirty="0">
            <a:solidFill>
              <a:schemeClr val="tx1"/>
            </a:solidFill>
          </a:endParaRPr>
        </a:p>
      </dsp:txBody>
      <dsp:txXfrm>
        <a:off x="5577872" y="439930"/>
        <a:ext cx="2264982" cy="1358989"/>
      </dsp:txXfrm>
    </dsp:sp>
    <dsp:sp modelId="{66FBF099-9273-4846-B696-7C6DFECC28BE}">
      <dsp:nvSpPr>
        <dsp:cNvPr id="0" name=""/>
        <dsp:cNvSpPr/>
      </dsp:nvSpPr>
      <dsp:spPr>
        <a:xfrm>
          <a:off x="2269199" y="3306515"/>
          <a:ext cx="490345" cy="91440"/>
        </a:xfrm>
        <a:custGeom>
          <a:avLst/>
          <a:gdLst/>
          <a:ahLst/>
          <a:cxnLst/>
          <a:rect l="0" t="0" r="0" b="0"/>
          <a:pathLst>
            <a:path>
              <a:moveTo>
                <a:pt x="0" y="45720"/>
              </a:moveTo>
              <a:lnTo>
                <a:pt x="490345" y="45720"/>
              </a:lnTo>
            </a:path>
          </a:pathLst>
        </a:custGeom>
        <a:noFill/>
        <a:ln w="38100" cap="flat" cmpd="sng" algn="ctr">
          <a:solidFill>
            <a:schemeClr val="accent6"/>
          </a:solidFill>
          <a:prstDash val="solid"/>
          <a:tailEnd type="arrow"/>
        </a:ln>
        <a:effectLst>
          <a:outerShdw blurRad="40000" dist="23000" dir="5400000" rotWithShape="0">
            <a:srgbClr val="000000">
              <a:alpha val="35000"/>
            </a:srgbClr>
          </a:outerShdw>
        </a:effectLst>
      </dsp:spPr>
      <dsp:style>
        <a:lnRef idx="3">
          <a:schemeClr val="accent6"/>
        </a:lnRef>
        <a:fillRef idx="0">
          <a:schemeClr val="accent6"/>
        </a:fillRef>
        <a:effectRef idx="2">
          <a:schemeClr val="accent6"/>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501348" y="3349630"/>
        <a:ext cx="26047" cy="5209"/>
      </dsp:txXfrm>
    </dsp:sp>
    <dsp:sp modelId="{9D26A99C-8DFD-4C72-B55C-B42E80DD3095}">
      <dsp:nvSpPr>
        <dsp:cNvPr id="0" name=""/>
        <dsp:cNvSpPr/>
      </dsp:nvSpPr>
      <dsp:spPr>
        <a:xfrm>
          <a:off x="6016" y="2672740"/>
          <a:ext cx="2264982" cy="1358989"/>
        </a:xfrm>
        <a:prstGeom prst="rect">
          <a:avLst/>
        </a:prstGeom>
        <a:solidFill>
          <a:schemeClr val="accent5">
            <a:hueOff val="-7450407"/>
            <a:satOff val="29858"/>
            <a:lumOff val="6471"/>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Asistencia Social</a:t>
          </a:r>
          <a:endParaRPr lang="es-MX" sz="1600" kern="1200" dirty="0">
            <a:solidFill>
              <a:schemeClr val="tx1"/>
            </a:solidFill>
          </a:endParaRPr>
        </a:p>
      </dsp:txBody>
      <dsp:txXfrm>
        <a:off x="6016" y="2672740"/>
        <a:ext cx="2264982" cy="1358989"/>
      </dsp:txXfrm>
    </dsp:sp>
    <dsp:sp modelId="{B2A44DC5-9288-4AD2-AED1-5BA0D1238CB0}">
      <dsp:nvSpPr>
        <dsp:cNvPr id="0" name=""/>
        <dsp:cNvSpPr/>
      </dsp:nvSpPr>
      <dsp:spPr>
        <a:xfrm>
          <a:off x="2791944" y="2319865"/>
          <a:ext cx="4713246" cy="2064739"/>
        </a:xfrm>
        <a:prstGeom prst="rect">
          <a:avLst/>
        </a:prstGeom>
        <a:solidFill>
          <a:schemeClr val="accent5">
            <a:hueOff val="-9933876"/>
            <a:satOff val="39811"/>
            <a:lumOff val="862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ES" sz="1600" kern="1200" dirty="0" smtClean="0">
              <a:solidFill>
                <a:prstClr val="black"/>
              </a:solidFill>
            </a:rPr>
            <a:t>Tienen como objetivo  atender problemas sociales abordados desde los inicios de la profesión, centrándose básicamente en la atención de necesidades esenciales para el hombre, mediante el  manejo de manera predominante de referentes conceptuales y metodología tradicional (caso, grupo y comunidad).</a:t>
          </a:r>
          <a:endParaRPr lang="es-MX" sz="1600" kern="1200" dirty="0"/>
        </a:p>
      </dsp:txBody>
      <dsp:txXfrm>
        <a:off x="2791944" y="2319865"/>
        <a:ext cx="4713246" cy="206473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1D1894-6AF7-4A6A-B62D-6FE1522CF491}">
      <dsp:nvSpPr>
        <dsp:cNvPr id="0" name=""/>
        <dsp:cNvSpPr/>
      </dsp:nvSpPr>
      <dsp:spPr>
        <a:xfrm>
          <a:off x="2270813" y="761422"/>
          <a:ext cx="489837" cy="91440"/>
        </a:xfrm>
        <a:custGeom>
          <a:avLst/>
          <a:gdLst/>
          <a:ahLst/>
          <a:cxnLst/>
          <a:rect l="0" t="0" r="0" b="0"/>
          <a:pathLst>
            <a:path>
              <a:moveTo>
                <a:pt x="0" y="45720"/>
              </a:moveTo>
              <a:lnTo>
                <a:pt x="489837" y="45720"/>
              </a:lnTo>
            </a:path>
          </a:pathLst>
        </a:custGeom>
        <a:noFill/>
        <a:ln w="38100" cap="flat" cmpd="sng" algn="ctr">
          <a:solidFill>
            <a:schemeClr val="accent1"/>
          </a:solidFill>
          <a:prstDash val="solid"/>
          <a:tailEnd type="arrow"/>
        </a:ln>
        <a:effectLst>
          <a:outerShdw blurRad="40000" dist="23000" dir="5400000" rotWithShape="0">
            <a:srgbClr val="000000">
              <a:alpha val="35000"/>
            </a:srgbClr>
          </a:outerShdw>
        </a:effectLst>
      </dsp:spPr>
      <dsp:style>
        <a:lnRef idx="3">
          <a:schemeClr val="accent1"/>
        </a:lnRef>
        <a:fillRef idx="0">
          <a:schemeClr val="accent1"/>
        </a:fillRef>
        <a:effectRef idx="2">
          <a:schemeClr val="accent1"/>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502721" y="804537"/>
        <a:ext cx="26021" cy="5209"/>
      </dsp:txXfrm>
    </dsp:sp>
    <dsp:sp modelId="{A1B928BC-F94E-432F-A357-A035B9C3A350}">
      <dsp:nvSpPr>
        <dsp:cNvPr id="0" name=""/>
        <dsp:cNvSpPr/>
      </dsp:nvSpPr>
      <dsp:spPr>
        <a:xfrm>
          <a:off x="9843" y="128311"/>
          <a:ext cx="2262770" cy="1357662"/>
        </a:xfrm>
        <a:prstGeom prst="rect">
          <a:avLst/>
        </a:prstGeom>
        <a:solidFill>
          <a:schemeClr val="accent4">
            <a:lumMod val="40000"/>
            <a:lumOff val="6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s-ES" sz="3000" b="1" kern="1200" dirty="0" smtClean="0">
              <a:solidFill>
                <a:srgbClr val="C00000"/>
              </a:solidFill>
            </a:rPr>
            <a:t>Áreas  Potenciales </a:t>
          </a:r>
          <a:endParaRPr lang="es-MX" sz="3000" b="1" kern="1200" dirty="0">
            <a:solidFill>
              <a:srgbClr val="C00000"/>
            </a:solidFill>
          </a:endParaRPr>
        </a:p>
      </dsp:txBody>
      <dsp:txXfrm>
        <a:off x="9843" y="128311"/>
        <a:ext cx="2262770" cy="1357662"/>
      </dsp:txXfrm>
    </dsp:sp>
    <dsp:sp modelId="{7A65B3EC-704A-472F-8865-FB8C62304CC8}">
      <dsp:nvSpPr>
        <dsp:cNvPr id="0" name=""/>
        <dsp:cNvSpPr/>
      </dsp:nvSpPr>
      <dsp:spPr>
        <a:xfrm>
          <a:off x="5054021" y="761422"/>
          <a:ext cx="489837" cy="91440"/>
        </a:xfrm>
        <a:custGeom>
          <a:avLst/>
          <a:gdLst/>
          <a:ahLst/>
          <a:cxnLst/>
          <a:rect l="0" t="0" r="0" b="0"/>
          <a:pathLst>
            <a:path>
              <a:moveTo>
                <a:pt x="0" y="45720"/>
              </a:moveTo>
              <a:lnTo>
                <a:pt x="489837" y="45720"/>
              </a:lnTo>
            </a:path>
          </a:pathLst>
        </a:custGeom>
        <a:noFill/>
        <a:ln w="38100" cap="flat" cmpd="sng" algn="ctr">
          <a:solidFill>
            <a:schemeClr val="accent4"/>
          </a:solidFill>
          <a:prstDash val="solid"/>
          <a:tailEnd type="arrow"/>
        </a:ln>
        <a:effectLst>
          <a:outerShdw blurRad="40000" dist="23000" dir="5400000" rotWithShape="0">
            <a:srgbClr val="000000">
              <a:alpha val="35000"/>
            </a:srgbClr>
          </a:outerShdw>
        </a:effectLst>
      </dsp:spPr>
      <dsp:style>
        <a:lnRef idx="3">
          <a:schemeClr val="accent4"/>
        </a:lnRef>
        <a:fillRef idx="0">
          <a:schemeClr val="accent4"/>
        </a:fillRef>
        <a:effectRef idx="2">
          <a:schemeClr val="accent4"/>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285928" y="804537"/>
        <a:ext cx="26021" cy="5209"/>
      </dsp:txXfrm>
    </dsp:sp>
    <dsp:sp modelId="{AD480259-8B07-4CBA-AF6A-21551E6AB7AF}">
      <dsp:nvSpPr>
        <dsp:cNvPr id="0" name=""/>
        <dsp:cNvSpPr/>
      </dsp:nvSpPr>
      <dsp:spPr>
        <a:xfrm>
          <a:off x="2793050" y="128311"/>
          <a:ext cx="2262770" cy="1357662"/>
        </a:xfrm>
        <a:prstGeom prst="rect">
          <a:avLst/>
        </a:prstGeom>
        <a:solidFill>
          <a:schemeClr val="accent6">
            <a:lumMod val="60000"/>
            <a:lumOff val="4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s-MX" sz="3000" kern="1200" dirty="0" smtClean="0">
              <a:solidFill>
                <a:schemeClr val="tx1"/>
              </a:solidFill>
            </a:rPr>
            <a:t>Empresarial</a:t>
          </a:r>
          <a:endParaRPr lang="es-MX" sz="3000" kern="1200" dirty="0">
            <a:solidFill>
              <a:schemeClr val="tx1"/>
            </a:solidFill>
          </a:endParaRPr>
        </a:p>
      </dsp:txBody>
      <dsp:txXfrm>
        <a:off x="2793050" y="128311"/>
        <a:ext cx="2262770" cy="1357662"/>
      </dsp:txXfrm>
    </dsp:sp>
    <dsp:sp modelId="{FE6B186C-4127-4AD4-8227-ED4505A48283}">
      <dsp:nvSpPr>
        <dsp:cNvPr id="0" name=""/>
        <dsp:cNvSpPr/>
      </dsp:nvSpPr>
      <dsp:spPr>
        <a:xfrm>
          <a:off x="1141228" y="1484173"/>
          <a:ext cx="5566414" cy="1155912"/>
        </a:xfrm>
        <a:custGeom>
          <a:avLst/>
          <a:gdLst/>
          <a:ahLst/>
          <a:cxnLst/>
          <a:rect l="0" t="0" r="0" b="0"/>
          <a:pathLst>
            <a:path>
              <a:moveTo>
                <a:pt x="5566414" y="0"/>
              </a:moveTo>
              <a:lnTo>
                <a:pt x="5566414" y="595056"/>
              </a:lnTo>
              <a:lnTo>
                <a:pt x="0" y="595056"/>
              </a:lnTo>
              <a:lnTo>
                <a:pt x="0" y="1155912"/>
              </a:lnTo>
            </a:path>
          </a:pathLst>
        </a:custGeom>
        <a:noFill/>
        <a:ln w="38100" cap="flat" cmpd="sng" algn="ctr">
          <a:solidFill>
            <a:schemeClr val="accent3"/>
          </a:solidFill>
          <a:prstDash val="solid"/>
          <a:tailEnd type="arrow"/>
        </a:ln>
        <a:effectLst>
          <a:outerShdw blurRad="40000" dist="23000" dir="5400000" rotWithShape="0">
            <a:srgbClr val="000000">
              <a:alpha val="35000"/>
            </a:srgbClr>
          </a:outerShdw>
        </a:effectLst>
      </dsp:spPr>
      <dsp:style>
        <a:lnRef idx="3">
          <a:schemeClr val="accent3"/>
        </a:lnRef>
        <a:fillRef idx="0">
          <a:schemeClr val="accent3"/>
        </a:fillRef>
        <a:effectRef idx="2">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782149" y="2059525"/>
        <a:ext cx="284573" cy="5209"/>
      </dsp:txXfrm>
    </dsp:sp>
    <dsp:sp modelId="{FE6B73DE-0D3D-4939-868A-B1B69D3DD790}">
      <dsp:nvSpPr>
        <dsp:cNvPr id="0" name=""/>
        <dsp:cNvSpPr/>
      </dsp:nvSpPr>
      <dsp:spPr>
        <a:xfrm>
          <a:off x="5576258" y="128311"/>
          <a:ext cx="2262770" cy="1357662"/>
        </a:xfrm>
        <a:prstGeom prst="rect">
          <a:avLst/>
        </a:prstGeom>
        <a:solidFill>
          <a:schemeClr val="accent5">
            <a:hueOff val="-4966938"/>
            <a:satOff val="19906"/>
            <a:lumOff val="431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s-MX" sz="3000" kern="1200" dirty="0" smtClean="0">
              <a:solidFill>
                <a:schemeClr val="tx1"/>
              </a:solidFill>
            </a:rPr>
            <a:t>Promoción Social</a:t>
          </a:r>
          <a:endParaRPr lang="es-MX" sz="3000" kern="1200" dirty="0">
            <a:solidFill>
              <a:schemeClr val="tx1"/>
            </a:solidFill>
          </a:endParaRPr>
        </a:p>
      </dsp:txBody>
      <dsp:txXfrm>
        <a:off x="5576258" y="128311"/>
        <a:ext cx="2262770" cy="1357662"/>
      </dsp:txXfrm>
    </dsp:sp>
    <dsp:sp modelId="{66FBF099-9273-4846-B696-7C6DFECC28BE}">
      <dsp:nvSpPr>
        <dsp:cNvPr id="0" name=""/>
        <dsp:cNvSpPr/>
      </dsp:nvSpPr>
      <dsp:spPr>
        <a:xfrm>
          <a:off x="2270813" y="3305597"/>
          <a:ext cx="613112" cy="91440"/>
        </a:xfrm>
        <a:custGeom>
          <a:avLst/>
          <a:gdLst/>
          <a:ahLst/>
          <a:cxnLst/>
          <a:rect l="0" t="0" r="0" b="0"/>
          <a:pathLst>
            <a:path>
              <a:moveTo>
                <a:pt x="0" y="45720"/>
              </a:moveTo>
              <a:lnTo>
                <a:pt x="323656" y="45720"/>
              </a:lnTo>
              <a:lnTo>
                <a:pt x="323656" y="102022"/>
              </a:lnTo>
              <a:lnTo>
                <a:pt x="613112" y="102022"/>
              </a:lnTo>
            </a:path>
          </a:pathLst>
        </a:custGeom>
        <a:noFill/>
        <a:ln w="38100" cap="flat" cmpd="sng" algn="ctr">
          <a:solidFill>
            <a:schemeClr val="accent6"/>
          </a:solidFill>
          <a:prstDash val="solid"/>
          <a:tailEnd type="arrow"/>
        </a:ln>
        <a:effectLst>
          <a:outerShdw blurRad="40000" dist="23000" dir="5400000" rotWithShape="0">
            <a:srgbClr val="000000">
              <a:alpha val="35000"/>
            </a:srgbClr>
          </a:outerShdw>
        </a:effectLst>
      </dsp:spPr>
      <dsp:style>
        <a:lnRef idx="3">
          <a:schemeClr val="accent6"/>
        </a:lnRef>
        <a:fillRef idx="0">
          <a:schemeClr val="accent6"/>
        </a:fillRef>
        <a:effectRef idx="2">
          <a:schemeClr val="accent6"/>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561215" y="3348712"/>
        <a:ext cx="32308" cy="5209"/>
      </dsp:txXfrm>
    </dsp:sp>
    <dsp:sp modelId="{9D26A99C-8DFD-4C72-B55C-B42E80DD3095}">
      <dsp:nvSpPr>
        <dsp:cNvPr id="0" name=""/>
        <dsp:cNvSpPr/>
      </dsp:nvSpPr>
      <dsp:spPr>
        <a:xfrm>
          <a:off x="9843" y="2672486"/>
          <a:ext cx="2262770" cy="1357662"/>
        </a:xfrm>
        <a:prstGeom prst="rect">
          <a:avLst/>
        </a:prstGeom>
        <a:solidFill>
          <a:schemeClr val="accent5">
            <a:hueOff val="-7450407"/>
            <a:satOff val="29858"/>
            <a:lumOff val="6471"/>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s-MX" sz="3000" kern="1200" dirty="0" smtClean="0">
              <a:solidFill>
                <a:schemeClr val="tx1"/>
              </a:solidFill>
            </a:rPr>
            <a:t>Impartición de Justicia</a:t>
          </a:r>
          <a:endParaRPr lang="es-MX" sz="3000" kern="1200" dirty="0">
            <a:solidFill>
              <a:schemeClr val="tx1"/>
            </a:solidFill>
          </a:endParaRPr>
        </a:p>
      </dsp:txBody>
      <dsp:txXfrm>
        <a:off x="9843" y="2672486"/>
        <a:ext cx="2262770" cy="1357662"/>
      </dsp:txXfrm>
    </dsp:sp>
    <dsp:sp modelId="{B2A44DC5-9288-4AD2-AED1-5BA0D1238CB0}">
      <dsp:nvSpPr>
        <dsp:cNvPr id="0" name=""/>
        <dsp:cNvSpPr/>
      </dsp:nvSpPr>
      <dsp:spPr>
        <a:xfrm>
          <a:off x="2916326" y="2062712"/>
          <a:ext cx="4708643" cy="2689813"/>
        </a:xfrm>
        <a:prstGeom prst="rect">
          <a:avLst/>
        </a:prstGeom>
        <a:solidFill>
          <a:schemeClr val="accent2">
            <a:lumMod val="40000"/>
            <a:lumOff val="6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ES" sz="1600" kern="1200" dirty="0" smtClean="0">
              <a:solidFill>
                <a:prstClr val="black"/>
              </a:solidFill>
            </a:rPr>
            <a:t>Se aboca a problemas sociales que han estado latentes; sin embargo no se han abordado en toda su magnitud, lo que limita la trascendencia de la participación profesional. Debido  la contemporaneidad de la problemática, la metodología tradicional presente ajustes y adecuaciones  no bien se utilizan procedimientos novedosos poco difundidos y sistematizados, por lo que son prácticas poco identificadas y reconocidas por la población e incluso por el propio gremio.</a:t>
          </a:r>
          <a:endParaRPr lang="es-MX" sz="1600" kern="1200" dirty="0"/>
        </a:p>
      </dsp:txBody>
      <dsp:txXfrm>
        <a:off x="2916326" y="2062712"/>
        <a:ext cx="4708643" cy="268981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1D1894-6AF7-4A6A-B62D-6FE1522CF491}">
      <dsp:nvSpPr>
        <dsp:cNvPr id="0" name=""/>
        <dsp:cNvSpPr/>
      </dsp:nvSpPr>
      <dsp:spPr>
        <a:xfrm>
          <a:off x="2371722" y="799934"/>
          <a:ext cx="513613" cy="91440"/>
        </a:xfrm>
        <a:custGeom>
          <a:avLst/>
          <a:gdLst/>
          <a:ahLst/>
          <a:cxnLst/>
          <a:rect l="0" t="0" r="0" b="0"/>
          <a:pathLst>
            <a:path>
              <a:moveTo>
                <a:pt x="0" y="45720"/>
              </a:moveTo>
              <a:lnTo>
                <a:pt x="513613" y="45720"/>
              </a:lnTo>
            </a:path>
          </a:pathLst>
        </a:custGeom>
        <a:noFill/>
        <a:ln w="38100" cap="flat" cmpd="sng" algn="ctr">
          <a:solidFill>
            <a:schemeClr val="accent1"/>
          </a:solidFill>
          <a:prstDash val="solid"/>
          <a:tailEnd type="arrow"/>
        </a:ln>
        <a:effectLst>
          <a:outerShdw blurRad="40000" dist="23000" dir="5400000" rotWithShape="0">
            <a:srgbClr val="000000">
              <a:alpha val="35000"/>
            </a:srgbClr>
          </a:outerShdw>
        </a:effectLst>
      </dsp:spPr>
      <dsp:style>
        <a:lnRef idx="3">
          <a:schemeClr val="accent1"/>
        </a:lnRef>
        <a:fillRef idx="0">
          <a:schemeClr val="accent1"/>
        </a:fillRef>
        <a:effectRef idx="2">
          <a:schemeClr val="accent1"/>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614923" y="842931"/>
        <a:ext cx="27210" cy="5447"/>
      </dsp:txXfrm>
    </dsp:sp>
    <dsp:sp modelId="{A1B928BC-F94E-432F-A357-A035B9C3A350}">
      <dsp:nvSpPr>
        <dsp:cNvPr id="0" name=""/>
        <dsp:cNvSpPr/>
      </dsp:nvSpPr>
      <dsp:spPr>
        <a:xfrm>
          <a:off x="7376" y="135811"/>
          <a:ext cx="2366145" cy="1419687"/>
        </a:xfrm>
        <a:prstGeom prst="rect">
          <a:avLst/>
        </a:prstGeom>
        <a:solidFill>
          <a:schemeClr val="accent2">
            <a:lumMod val="40000"/>
            <a:lumOff val="6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ES" sz="2500" b="1" kern="1200" dirty="0" smtClean="0">
              <a:solidFill>
                <a:srgbClr val="C00000"/>
              </a:solidFill>
            </a:rPr>
            <a:t>Áreas  Emergentes</a:t>
          </a:r>
          <a:endParaRPr lang="es-MX" sz="2500" b="1" kern="1200" dirty="0">
            <a:solidFill>
              <a:srgbClr val="C00000"/>
            </a:solidFill>
          </a:endParaRPr>
        </a:p>
      </dsp:txBody>
      <dsp:txXfrm>
        <a:off x="7376" y="135811"/>
        <a:ext cx="2366145" cy="1419687"/>
      </dsp:txXfrm>
    </dsp:sp>
    <dsp:sp modelId="{7A65B3EC-704A-472F-8865-FB8C62304CC8}">
      <dsp:nvSpPr>
        <dsp:cNvPr id="0" name=""/>
        <dsp:cNvSpPr/>
      </dsp:nvSpPr>
      <dsp:spPr>
        <a:xfrm>
          <a:off x="1190449" y="1553698"/>
          <a:ext cx="2910358" cy="1098276"/>
        </a:xfrm>
        <a:custGeom>
          <a:avLst/>
          <a:gdLst/>
          <a:ahLst/>
          <a:cxnLst/>
          <a:rect l="0" t="0" r="0" b="0"/>
          <a:pathLst>
            <a:path>
              <a:moveTo>
                <a:pt x="2910358" y="0"/>
              </a:moveTo>
              <a:lnTo>
                <a:pt x="2910358" y="566238"/>
              </a:lnTo>
              <a:lnTo>
                <a:pt x="0" y="566238"/>
              </a:lnTo>
              <a:lnTo>
                <a:pt x="0" y="1098276"/>
              </a:lnTo>
            </a:path>
          </a:pathLst>
        </a:custGeom>
        <a:noFill/>
        <a:ln w="38100" cap="flat" cmpd="sng" algn="ctr">
          <a:solidFill>
            <a:schemeClr val="accent4"/>
          </a:solidFill>
          <a:prstDash val="solid"/>
          <a:tailEnd type="arrow"/>
        </a:ln>
        <a:effectLst>
          <a:outerShdw blurRad="40000" dist="23000" dir="5400000" rotWithShape="0">
            <a:srgbClr val="000000">
              <a:alpha val="35000"/>
            </a:srgbClr>
          </a:outerShdw>
        </a:effectLst>
      </dsp:spPr>
      <dsp:style>
        <a:lnRef idx="3">
          <a:schemeClr val="accent4"/>
        </a:lnRef>
        <a:fillRef idx="0">
          <a:schemeClr val="accent4"/>
        </a:fillRef>
        <a:effectRef idx="2">
          <a:schemeClr val="accent4"/>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567588" y="2100112"/>
        <a:ext cx="156081" cy="5447"/>
      </dsp:txXfrm>
    </dsp:sp>
    <dsp:sp modelId="{AD480259-8B07-4CBA-AF6A-21551E6AB7AF}">
      <dsp:nvSpPr>
        <dsp:cNvPr id="0" name=""/>
        <dsp:cNvSpPr/>
      </dsp:nvSpPr>
      <dsp:spPr>
        <a:xfrm>
          <a:off x="2917735" y="135811"/>
          <a:ext cx="2366145" cy="1419687"/>
        </a:xfrm>
        <a:prstGeom prst="rect">
          <a:avLst/>
        </a:prstGeom>
        <a:solidFill>
          <a:schemeClr val="accent4">
            <a:lumMod val="40000"/>
            <a:lumOff val="6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MX" sz="2500" kern="1200" dirty="0" smtClean="0">
              <a:solidFill>
                <a:schemeClr val="tx1"/>
              </a:solidFill>
            </a:rPr>
            <a:t>Medio Ambiente</a:t>
          </a:r>
          <a:endParaRPr lang="es-MX" sz="2500" kern="1200" dirty="0">
            <a:solidFill>
              <a:schemeClr val="tx1"/>
            </a:solidFill>
          </a:endParaRPr>
        </a:p>
      </dsp:txBody>
      <dsp:txXfrm>
        <a:off x="2917735" y="135811"/>
        <a:ext cx="2366145" cy="1419687"/>
      </dsp:txXfrm>
    </dsp:sp>
    <dsp:sp modelId="{FE6B186C-4127-4AD4-8227-ED4505A48283}">
      <dsp:nvSpPr>
        <dsp:cNvPr id="0" name=""/>
        <dsp:cNvSpPr/>
      </dsp:nvSpPr>
      <dsp:spPr>
        <a:xfrm>
          <a:off x="2371722" y="3394218"/>
          <a:ext cx="511673" cy="135811"/>
        </a:xfrm>
        <a:custGeom>
          <a:avLst/>
          <a:gdLst/>
          <a:ahLst/>
          <a:cxnLst/>
          <a:rect l="0" t="0" r="0" b="0"/>
          <a:pathLst>
            <a:path>
              <a:moveTo>
                <a:pt x="0" y="0"/>
              </a:moveTo>
              <a:lnTo>
                <a:pt x="272936" y="0"/>
              </a:lnTo>
              <a:lnTo>
                <a:pt x="272936" y="135811"/>
              </a:lnTo>
              <a:lnTo>
                <a:pt x="511673" y="135811"/>
              </a:lnTo>
            </a:path>
          </a:pathLst>
        </a:custGeom>
        <a:noFill/>
        <a:ln w="38100" cap="flat" cmpd="sng" algn="ctr">
          <a:solidFill>
            <a:schemeClr val="accent3"/>
          </a:solidFill>
          <a:prstDash val="solid"/>
          <a:tailEnd type="arrow"/>
        </a:ln>
        <a:effectLst>
          <a:outerShdw blurRad="40000" dist="23000" dir="5400000" rotWithShape="0">
            <a:srgbClr val="000000">
              <a:alpha val="35000"/>
            </a:srgbClr>
          </a:outerShdw>
        </a:effectLst>
      </dsp:spPr>
      <dsp:style>
        <a:lnRef idx="3">
          <a:schemeClr val="accent3"/>
        </a:lnRef>
        <a:fillRef idx="0">
          <a:schemeClr val="accent3"/>
        </a:fillRef>
        <a:effectRef idx="2">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613583" y="3459400"/>
        <a:ext cx="27951" cy="5447"/>
      </dsp:txXfrm>
    </dsp:sp>
    <dsp:sp modelId="{FE6B73DE-0D3D-4939-868A-B1B69D3DD790}">
      <dsp:nvSpPr>
        <dsp:cNvPr id="0" name=""/>
        <dsp:cNvSpPr/>
      </dsp:nvSpPr>
      <dsp:spPr>
        <a:xfrm>
          <a:off x="7376" y="2684374"/>
          <a:ext cx="2366145" cy="1419687"/>
        </a:xfrm>
        <a:prstGeom prst="rect">
          <a:avLst/>
        </a:prstGeom>
        <a:solidFill>
          <a:schemeClr val="accent5">
            <a:hueOff val="-6622584"/>
            <a:satOff val="26541"/>
            <a:lumOff val="575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s-MX" sz="2500" kern="1200" dirty="0" smtClean="0">
              <a:solidFill>
                <a:schemeClr val="tx1"/>
              </a:solidFill>
            </a:rPr>
            <a:t>Situación de Riesgo y/o Desastres</a:t>
          </a:r>
          <a:endParaRPr lang="es-MX" sz="2500" kern="1200" dirty="0">
            <a:solidFill>
              <a:schemeClr val="tx1"/>
            </a:solidFill>
          </a:endParaRPr>
        </a:p>
      </dsp:txBody>
      <dsp:txXfrm>
        <a:off x="7376" y="2684374"/>
        <a:ext cx="2366145" cy="1419687"/>
      </dsp:txXfrm>
    </dsp:sp>
    <dsp:sp modelId="{B2A44DC5-9288-4AD2-AED1-5BA0D1238CB0}">
      <dsp:nvSpPr>
        <dsp:cNvPr id="0" name=""/>
        <dsp:cNvSpPr/>
      </dsp:nvSpPr>
      <dsp:spPr>
        <a:xfrm>
          <a:off x="2915795" y="2235523"/>
          <a:ext cx="4923759" cy="2589012"/>
        </a:xfrm>
        <a:prstGeom prst="rect">
          <a:avLst/>
        </a:prstGeom>
        <a:solidFill>
          <a:schemeClr val="accent5">
            <a:lumMod val="20000"/>
            <a:lumOff val="8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3792" tIns="113792" rIns="113792" bIns="113792" numCol="1" spcCol="1270" anchor="ctr" anchorCtr="0">
          <a:noAutofit/>
        </a:bodyPr>
        <a:lstStyle/>
        <a:p>
          <a:pPr lvl="0" algn="just" defTabSz="711200">
            <a:lnSpc>
              <a:spcPct val="90000"/>
            </a:lnSpc>
            <a:spcBef>
              <a:spcPct val="0"/>
            </a:spcBef>
            <a:spcAft>
              <a:spcPct val="35000"/>
            </a:spcAft>
          </a:pPr>
          <a:r>
            <a:rPr lang="es-ES" sz="1600" kern="1200" dirty="0" smtClean="0">
              <a:solidFill>
                <a:prstClr val="black"/>
              </a:solidFill>
            </a:rPr>
            <a:t>Se ubican en problemas y grupos sociales cuya manifestación y repercusión no se tiene prevista; son efervescentes, urgentes y trascendentes para la dinámica actual. Generalmente surgen por coyunturas políticas y sociales o bien por fenómenos naturales convirtiéndose en problemas prioritarios. No existen marcos metodológicos plenamente establecidos y definidos, por lo que la creatividad y las recientes teorías en torno a lo social permiten generar alternativas acorde a la realidad.</a:t>
          </a:r>
          <a:endParaRPr lang="es-MX" sz="1600" kern="1200" dirty="0"/>
        </a:p>
      </dsp:txBody>
      <dsp:txXfrm>
        <a:off x="2915795" y="2235523"/>
        <a:ext cx="4923759" cy="258901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E33BDC-FD0A-41F1-B798-41A7477D990F}">
      <dsp:nvSpPr>
        <dsp:cNvPr id="0" name=""/>
        <dsp:cNvSpPr/>
      </dsp:nvSpPr>
      <dsp:spPr>
        <a:xfrm rot="10800000">
          <a:off x="1469430" y="2234"/>
          <a:ext cx="5341115" cy="2135234"/>
        </a:xfrm>
        <a:prstGeom prst="homePlate">
          <a:avLst/>
        </a:prstGeom>
        <a:solidFill>
          <a:schemeClr val="accent6">
            <a:alpha val="9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41579" tIns="76200" rIns="142240" bIns="76200" numCol="1" spcCol="1270" anchor="ctr" anchorCtr="0">
          <a:noAutofit/>
        </a:bodyPr>
        <a:lstStyle/>
        <a:p>
          <a:pPr lvl="0" algn="just" defTabSz="889000">
            <a:lnSpc>
              <a:spcPct val="90000"/>
            </a:lnSpc>
            <a:spcBef>
              <a:spcPct val="0"/>
            </a:spcBef>
            <a:spcAft>
              <a:spcPct val="35000"/>
            </a:spcAft>
          </a:pPr>
          <a:r>
            <a:rPr lang="es-MX" sz="2000" kern="1200" dirty="0" smtClean="0">
              <a:solidFill>
                <a:schemeClr val="tx1"/>
              </a:solidFill>
            </a:rPr>
            <a:t>No se refieren a nuevas problemáticas sociales, se trata de retomar una serie de temas de interés general en los que trabajan desde hace años los trabajadores sociales</a:t>
          </a:r>
          <a:endParaRPr lang="es-MX" sz="2000" kern="1200" dirty="0">
            <a:solidFill>
              <a:schemeClr val="tx1"/>
            </a:solidFill>
          </a:endParaRPr>
        </a:p>
      </dsp:txBody>
      <dsp:txXfrm rot="10800000">
        <a:off x="2003238" y="2234"/>
        <a:ext cx="4807307" cy="2135234"/>
      </dsp:txXfrm>
    </dsp:sp>
    <dsp:sp modelId="{64B80A81-0180-4A06-94F3-F277748A8C9F}">
      <dsp:nvSpPr>
        <dsp:cNvPr id="0" name=""/>
        <dsp:cNvSpPr/>
      </dsp:nvSpPr>
      <dsp:spPr>
        <a:xfrm>
          <a:off x="71999" y="0"/>
          <a:ext cx="2135234" cy="213523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F4AF25D6-DE9C-47E1-A2AB-F872ACAFDF1B}">
      <dsp:nvSpPr>
        <dsp:cNvPr id="0" name=""/>
        <dsp:cNvSpPr/>
      </dsp:nvSpPr>
      <dsp:spPr>
        <a:xfrm rot="10800000">
          <a:off x="1776126" y="2774851"/>
          <a:ext cx="4932187" cy="2135234"/>
        </a:xfrm>
        <a:prstGeom prst="homePlate">
          <a:avLst/>
        </a:prstGeom>
        <a:solidFill>
          <a:schemeClr val="accent6">
            <a:alpha val="90000"/>
            <a:hueOff val="0"/>
            <a:satOff val="0"/>
            <a:lumOff val="0"/>
            <a:alphaOff val="-4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41579" tIns="68580" rIns="128016" bIns="68580" numCol="1" spcCol="1270" anchor="ctr" anchorCtr="0">
          <a:noAutofit/>
        </a:bodyPr>
        <a:lstStyle/>
        <a:p>
          <a:pPr lvl="0" algn="just" defTabSz="800100">
            <a:lnSpc>
              <a:spcPct val="90000"/>
            </a:lnSpc>
            <a:spcBef>
              <a:spcPct val="0"/>
            </a:spcBef>
            <a:spcAft>
              <a:spcPct val="35000"/>
            </a:spcAft>
          </a:pPr>
          <a:r>
            <a:rPr lang="es-MX" sz="1800" kern="1200" dirty="0" smtClean="0">
              <a:solidFill>
                <a:schemeClr val="tx1"/>
              </a:solidFill>
            </a:rPr>
            <a:t>Lo novedosa radica en la medida en que son problemas que preocupan a la sociedad, por lo tanto, los servicios sociales y el trabajo social deben de reafirmar la importancia del papel que pueden desarrollar en estos ámbitos</a:t>
          </a:r>
          <a:endParaRPr lang="es-MX" sz="1800" kern="1200" dirty="0">
            <a:solidFill>
              <a:schemeClr val="tx1"/>
            </a:solidFill>
          </a:endParaRPr>
        </a:p>
      </dsp:txBody>
      <dsp:txXfrm rot="10800000">
        <a:off x="2309934" y="2774851"/>
        <a:ext cx="4398379" cy="2135234"/>
      </dsp:txXfrm>
    </dsp:sp>
    <dsp:sp modelId="{54F25135-C01D-462B-8FED-A434AC1834D5}">
      <dsp:nvSpPr>
        <dsp:cNvPr id="0" name=""/>
        <dsp:cNvSpPr/>
      </dsp:nvSpPr>
      <dsp:spPr>
        <a:xfrm>
          <a:off x="216017" y="2736310"/>
          <a:ext cx="2135234" cy="2135234"/>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1000" r="-11000"/>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7F33DE-03B5-4088-89A4-5741677359BE}">
      <dsp:nvSpPr>
        <dsp:cNvPr id="0" name=""/>
        <dsp:cNvSpPr/>
      </dsp:nvSpPr>
      <dsp:spPr>
        <a:xfrm>
          <a:off x="119708" y="264359"/>
          <a:ext cx="2448546" cy="2165033"/>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09126B-03F4-41BA-B8C7-AA001DBF3F32}">
      <dsp:nvSpPr>
        <dsp:cNvPr id="0" name=""/>
        <dsp:cNvSpPr/>
      </dsp:nvSpPr>
      <dsp:spPr>
        <a:xfrm>
          <a:off x="2921898" y="2439164"/>
          <a:ext cx="4126453" cy="25488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kern="1200" dirty="0" smtClean="0"/>
            <a:t>En este  campo el trabajador social puede a portar, con sus principios y valores además de su metodología de trabajo y experiencia acumulada, una función importante en el  problema social de la vivienda, desde una perspectiva profesional y, al mismo tiempo, humana;  superando las imitaciones de los funcionarios (sólo conocen los recursos que maneja su institución) o de los profesionales del sector. </a:t>
          </a:r>
          <a:endParaRPr lang="es-MX" sz="1800" kern="1200" dirty="0"/>
        </a:p>
      </dsp:txBody>
      <dsp:txXfrm>
        <a:off x="2921898" y="2439164"/>
        <a:ext cx="4126453" cy="2548837"/>
      </dsp:txXfrm>
    </dsp:sp>
    <dsp:sp modelId="{A6E290DB-DF2A-4C9D-A53D-89EB7E8454CD}">
      <dsp:nvSpPr>
        <dsp:cNvPr id="0" name=""/>
        <dsp:cNvSpPr/>
      </dsp:nvSpPr>
      <dsp:spPr>
        <a:xfrm>
          <a:off x="2665089" y="2016221"/>
          <a:ext cx="991013" cy="991269"/>
        </a:xfrm>
        <a:prstGeom prst="halfFrame">
          <a:avLst>
            <a:gd name="adj1" fmla="val 25770"/>
            <a:gd name="adj2" fmla="val 25770"/>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942979-ECAC-4C07-AD22-3608C4DA9E90}">
      <dsp:nvSpPr>
        <dsp:cNvPr id="0" name=""/>
        <dsp:cNvSpPr/>
      </dsp:nvSpPr>
      <dsp:spPr>
        <a:xfrm rot="5400000">
          <a:off x="6480592" y="2016349"/>
          <a:ext cx="991269" cy="991013"/>
        </a:xfrm>
        <a:prstGeom prst="halfFrame">
          <a:avLst>
            <a:gd name="adj1" fmla="val 25770"/>
            <a:gd name="adj2" fmla="val 25770"/>
          </a:avLst>
        </a:prstGeom>
        <a:solidFill>
          <a:schemeClr val="accent6">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450D75-14C3-4942-8FD8-F8A71E77560A}">
      <dsp:nvSpPr>
        <dsp:cNvPr id="0" name=""/>
        <dsp:cNvSpPr/>
      </dsp:nvSpPr>
      <dsp:spPr>
        <a:xfrm rot="16200000">
          <a:off x="2557693" y="4361122"/>
          <a:ext cx="991269" cy="991013"/>
        </a:xfrm>
        <a:prstGeom prst="halfFrame">
          <a:avLst>
            <a:gd name="adj1" fmla="val 25770"/>
            <a:gd name="adj2" fmla="val 25770"/>
          </a:avLst>
        </a:prstGeom>
        <a:solidFill>
          <a:schemeClr val="accent6">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0594AF-8E53-4759-B631-E846320B7735}">
      <dsp:nvSpPr>
        <dsp:cNvPr id="0" name=""/>
        <dsp:cNvSpPr/>
      </dsp:nvSpPr>
      <dsp:spPr>
        <a:xfrm rot="10800000">
          <a:off x="6450118" y="4360994"/>
          <a:ext cx="991013" cy="991269"/>
        </a:xfrm>
        <a:prstGeom prst="halfFrame">
          <a:avLst>
            <a:gd name="adj1" fmla="val 25770"/>
            <a:gd name="adj2" fmla="val 25770"/>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7F33DE-03B5-4088-89A4-5741677359BE}">
      <dsp:nvSpPr>
        <dsp:cNvPr id="0" name=""/>
        <dsp:cNvSpPr/>
      </dsp:nvSpPr>
      <dsp:spPr>
        <a:xfrm>
          <a:off x="119708" y="264359"/>
          <a:ext cx="2448546" cy="2165033"/>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 r="-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09126B-03F4-41BA-B8C7-AA001DBF3F32}">
      <dsp:nvSpPr>
        <dsp:cNvPr id="0" name=""/>
        <dsp:cNvSpPr/>
      </dsp:nvSpPr>
      <dsp:spPr>
        <a:xfrm>
          <a:off x="2921898" y="2439164"/>
          <a:ext cx="4126453" cy="25488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MX" sz="1600" kern="1200" dirty="0" smtClean="0"/>
            <a:t>La invención  del trabajador social es analizar y valorar, de forma interrelacionada, los problemas que presenta el individuo en </a:t>
          </a:r>
          <a:r>
            <a:rPr lang="es-MX" sz="1600" i="1" kern="1200" dirty="0" smtClean="0"/>
            <a:t>torno a su </a:t>
          </a:r>
          <a:r>
            <a:rPr lang="es-MX" sz="1600" kern="1200" dirty="0" smtClean="0"/>
            <a:t>carencia de empleo, situación familiar, escasez de recursos económicos, enfermedades, problemas de vivienda, de cobertura sanitaria, además de sus potencialidades y el conjunto de recursos de su entorno. El trato hacia el </a:t>
          </a:r>
          <a:r>
            <a:rPr lang="es-MX" sz="1600" i="0" kern="1200" dirty="0" smtClean="0"/>
            <a:t>demandante</a:t>
          </a:r>
          <a:r>
            <a:rPr lang="es-MX" sz="1600" i="1" kern="1200" dirty="0" smtClean="0"/>
            <a:t> </a:t>
          </a:r>
          <a:r>
            <a:rPr lang="es-MX" sz="1600" kern="1200" dirty="0" smtClean="0"/>
            <a:t>de empleo es integral, de forma que éste se sienta considerado como una persona, estableciendo una cierta empatía entre ambos, y valorada la situación global del demandante de empleo.</a:t>
          </a:r>
          <a:endParaRPr lang="es-MX" sz="1600" kern="1200" dirty="0"/>
        </a:p>
      </dsp:txBody>
      <dsp:txXfrm>
        <a:off x="2921898" y="2439164"/>
        <a:ext cx="4126453" cy="2548837"/>
      </dsp:txXfrm>
    </dsp:sp>
    <dsp:sp modelId="{A6E290DB-DF2A-4C9D-A53D-89EB7E8454CD}">
      <dsp:nvSpPr>
        <dsp:cNvPr id="0" name=""/>
        <dsp:cNvSpPr/>
      </dsp:nvSpPr>
      <dsp:spPr>
        <a:xfrm>
          <a:off x="2520282" y="1296143"/>
          <a:ext cx="991013" cy="991269"/>
        </a:xfrm>
        <a:prstGeom prst="halfFrame">
          <a:avLst>
            <a:gd name="adj1" fmla="val 25770"/>
            <a:gd name="adj2" fmla="val 25770"/>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942979-ECAC-4C07-AD22-3608C4DA9E90}">
      <dsp:nvSpPr>
        <dsp:cNvPr id="0" name=""/>
        <dsp:cNvSpPr/>
      </dsp:nvSpPr>
      <dsp:spPr>
        <a:xfrm rot="5400000">
          <a:off x="6408585" y="1296271"/>
          <a:ext cx="991269" cy="991013"/>
        </a:xfrm>
        <a:prstGeom prst="halfFrame">
          <a:avLst>
            <a:gd name="adj1" fmla="val 25770"/>
            <a:gd name="adj2" fmla="val 25770"/>
          </a:avLst>
        </a:prstGeom>
        <a:solidFill>
          <a:schemeClr val="accent6">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450D75-14C3-4942-8FD8-F8A71E77560A}">
      <dsp:nvSpPr>
        <dsp:cNvPr id="0" name=""/>
        <dsp:cNvSpPr/>
      </dsp:nvSpPr>
      <dsp:spPr>
        <a:xfrm rot="16200000">
          <a:off x="2160109" y="4680648"/>
          <a:ext cx="991269" cy="991013"/>
        </a:xfrm>
        <a:prstGeom prst="halfFrame">
          <a:avLst>
            <a:gd name="adj1" fmla="val 25770"/>
            <a:gd name="adj2" fmla="val 25770"/>
          </a:avLst>
        </a:prstGeom>
        <a:solidFill>
          <a:schemeClr val="accent6">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0594AF-8E53-4759-B631-E846320B7735}">
      <dsp:nvSpPr>
        <dsp:cNvPr id="0" name=""/>
        <dsp:cNvSpPr/>
      </dsp:nvSpPr>
      <dsp:spPr>
        <a:xfrm rot="10800000">
          <a:off x="6624734" y="4680520"/>
          <a:ext cx="991013" cy="991269"/>
        </a:xfrm>
        <a:prstGeom prst="halfFrame">
          <a:avLst>
            <a:gd name="adj1" fmla="val 25770"/>
            <a:gd name="adj2" fmla="val 25770"/>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A1803-42E6-4D2C-B579-3F958C20A97D}">
      <dsp:nvSpPr>
        <dsp:cNvPr id="0" name=""/>
        <dsp:cNvSpPr/>
      </dsp:nvSpPr>
      <dsp:spPr>
        <a:xfrm>
          <a:off x="0" y="0"/>
          <a:ext cx="7488832" cy="1507667"/>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lang="es-MX" sz="1900" b="1" i="1" u="sng" kern="1200" dirty="0" smtClean="0">
              <a:solidFill>
                <a:srgbClr val="C00000"/>
              </a:solidFill>
            </a:rPr>
            <a:t>Esta realizada por profesionales capacitados </a:t>
          </a:r>
          <a:r>
            <a:rPr lang="es-MX" sz="1900" kern="1200" dirty="0" smtClean="0">
              <a:solidFill>
                <a:schemeClr val="tx1"/>
              </a:solidFill>
            </a:rPr>
            <a:t>debido al abordaje de a realidad, por su carácter complejo, dinámico o, multidimensional y problemático , exige el conocimiento de lo social y claridad del contenido de la intervención social.</a:t>
          </a:r>
          <a:endParaRPr lang="es-MX" sz="1900" kern="1200" dirty="0">
            <a:solidFill>
              <a:schemeClr val="tx1"/>
            </a:solidFill>
          </a:endParaRPr>
        </a:p>
      </dsp:txBody>
      <dsp:txXfrm>
        <a:off x="1648533" y="0"/>
        <a:ext cx="5840298" cy="1507667"/>
      </dsp:txXfrm>
    </dsp:sp>
    <dsp:sp modelId="{FDCE0544-D2A9-4A41-995B-89313FDDDDBE}">
      <dsp:nvSpPr>
        <dsp:cNvPr id="0" name=""/>
        <dsp:cNvSpPr/>
      </dsp:nvSpPr>
      <dsp:spPr>
        <a:xfrm>
          <a:off x="150766" y="150766"/>
          <a:ext cx="1497766" cy="120613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8000" b="-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D47AC6-87AA-4A62-833F-3567ACEEF102}">
      <dsp:nvSpPr>
        <dsp:cNvPr id="0" name=""/>
        <dsp:cNvSpPr/>
      </dsp:nvSpPr>
      <dsp:spPr>
        <a:xfrm>
          <a:off x="0" y="1658434"/>
          <a:ext cx="7488832" cy="1507667"/>
        </a:xfrm>
        <a:prstGeom prst="roundRect">
          <a:avLst>
            <a:gd name="adj" fmla="val 10000"/>
          </a:avLst>
        </a:prstGeom>
        <a:solidFill>
          <a:schemeClr val="accent4">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lang="es-MX" sz="1900" b="1" i="1" u="sng" kern="1200" dirty="0" smtClean="0">
              <a:solidFill>
                <a:srgbClr val="C00000"/>
              </a:solidFill>
            </a:rPr>
            <a:t>Implica poseer conocimientos , </a:t>
          </a:r>
          <a:r>
            <a:rPr lang="es-MX" sz="1900" b="0" i="1" u="sng" kern="1200" dirty="0" smtClean="0">
              <a:solidFill>
                <a:schemeClr val="tx1"/>
              </a:solidFill>
            </a:rPr>
            <a:t>capacidades </a:t>
          </a:r>
          <a:r>
            <a:rPr lang="es-MX" sz="1900" b="1" i="1" u="sng" kern="1200" dirty="0" smtClean="0">
              <a:solidFill>
                <a:schemeClr val="tx1"/>
              </a:solidFill>
            </a:rPr>
            <a:t>, habilidades, actitudes y valores </a:t>
          </a:r>
          <a:r>
            <a:rPr lang="es-MX" sz="1900" kern="1200" dirty="0" smtClean="0">
              <a:solidFill>
                <a:schemeClr val="tx1"/>
              </a:solidFill>
            </a:rPr>
            <a:t>para insertase en la diversidad de la realidad y en la cotidianidad de los sujetos sociales, respetando su prácticas y sus expectativas.</a:t>
          </a:r>
          <a:endParaRPr lang="es-MX" sz="1900" kern="1200" dirty="0">
            <a:solidFill>
              <a:schemeClr val="tx1"/>
            </a:solidFill>
          </a:endParaRPr>
        </a:p>
      </dsp:txBody>
      <dsp:txXfrm>
        <a:off x="1648533" y="1658434"/>
        <a:ext cx="5840298" cy="1507667"/>
      </dsp:txXfrm>
    </dsp:sp>
    <dsp:sp modelId="{275320B3-8B80-46E8-A2E2-17E10401891C}">
      <dsp:nvSpPr>
        <dsp:cNvPr id="0" name=""/>
        <dsp:cNvSpPr/>
      </dsp:nvSpPr>
      <dsp:spPr>
        <a:xfrm>
          <a:off x="150766" y="1809200"/>
          <a:ext cx="1497766" cy="1206133"/>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7000" b="-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E1FC21-2CBB-4046-9869-FD06E76F23A4}">
      <dsp:nvSpPr>
        <dsp:cNvPr id="0" name=""/>
        <dsp:cNvSpPr/>
      </dsp:nvSpPr>
      <dsp:spPr>
        <a:xfrm>
          <a:off x="0" y="3316868"/>
          <a:ext cx="7488832" cy="1507667"/>
        </a:xfrm>
        <a:prstGeom prst="roundRect">
          <a:avLst>
            <a:gd name="adj" fmla="val 10000"/>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just" defTabSz="844550">
            <a:lnSpc>
              <a:spcPct val="90000"/>
            </a:lnSpc>
            <a:spcBef>
              <a:spcPct val="0"/>
            </a:spcBef>
            <a:spcAft>
              <a:spcPct val="35000"/>
            </a:spcAft>
          </a:pPr>
          <a:r>
            <a:rPr lang="es-MX" sz="1900" kern="1200" dirty="0" smtClean="0">
              <a:solidFill>
                <a:srgbClr val="C00000"/>
              </a:solidFill>
            </a:rPr>
            <a:t>Exige </a:t>
          </a:r>
          <a:r>
            <a:rPr lang="es-MX" sz="1900" b="1" i="1" u="sng" kern="1200" dirty="0" smtClean="0">
              <a:solidFill>
                <a:srgbClr val="C00000"/>
              </a:solidFill>
            </a:rPr>
            <a:t>metodologías flexibles y apropiadas a cada situación problemática</a:t>
          </a:r>
          <a:r>
            <a:rPr lang="es-MX" sz="1900" kern="1200" dirty="0" smtClean="0">
              <a:solidFill>
                <a:srgbClr val="C00000"/>
              </a:solidFill>
            </a:rPr>
            <a:t>, </a:t>
          </a:r>
          <a:r>
            <a:rPr lang="es-MX" sz="1900" kern="1200" dirty="0" smtClean="0">
              <a:solidFill>
                <a:schemeClr val="tx1"/>
              </a:solidFill>
            </a:rPr>
            <a:t>lo que implica la necesidad del conocimiento previo como dase y soporte a la acción profesional. Es decir, no pueden utilizarse métodos rígidos y verticales.</a:t>
          </a:r>
          <a:endParaRPr lang="es-MX" sz="1900" kern="1200" dirty="0">
            <a:solidFill>
              <a:schemeClr val="tx1"/>
            </a:solidFill>
          </a:endParaRPr>
        </a:p>
      </dsp:txBody>
      <dsp:txXfrm>
        <a:off x="1648533" y="3316868"/>
        <a:ext cx="5840298" cy="1507667"/>
      </dsp:txXfrm>
    </dsp:sp>
    <dsp:sp modelId="{14B6BADF-D896-491D-ACB8-006828FACC4B}">
      <dsp:nvSpPr>
        <dsp:cNvPr id="0" name=""/>
        <dsp:cNvSpPr/>
      </dsp:nvSpPr>
      <dsp:spPr>
        <a:xfrm>
          <a:off x="150766" y="3467635"/>
          <a:ext cx="1497766" cy="120613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A1803-42E6-4D2C-B579-3F958C20A97D}">
      <dsp:nvSpPr>
        <dsp:cNvPr id="0" name=""/>
        <dsp:cNvSpPr/>
      </dsp:nvSpPr>
      <dsp:spPr>
        <a:xfrm>
          <a:off x="0" y="0"/>
          <a:ext cx="7416824" cy="139515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es-MX" sz="2100" kern="1200" dirty="0" smtClean="0">
              <a:solidFill>
                <a:schemeClr val="tx1"/>
              </a:solidFill>
            </a:rPr>
            <a:t>Involucra</a:t>
          </a:r>
          <a:r>
            <a:rPr lang="es-MX" sz="2100" kern="1200" dirty="0" smtClean="0"/>
            <a:t> </a:t>
          </a:r>
          <a:r>
            <a:rPr lang="es-MX" sz="2100" b="1" i="1" u="sng" kern="1200" dirty="0" smtClean="0">
              <a:solidFill>
                <a:srgbClr val="C00000"/>
              </a:solidFill>
            </a:rPr>
            <a:t>sujetos con  características culturales y sociales muy particulares</a:t>
          </a:r>
          <a:r>
            <a:rPr lang="es-MX" sz="2100" kern="1200" dirty="0" smtClean="0">
              <a:solidFill>
                <a:srgbClr val="C00000"/>
              </a:solidFill>
            </a:rPr>
            <a:t>, </a:t>
          </a:r>
          <a:r>
            <a:rPr lang="es-MX" sz="2100" kern="1200" dirty="0" smtClean="0">
              <a:solidFill>
                <a:schemeClr val="tx1"/>
              </a:solidFill>
            </a:rPr>
            <a:t>que requieren estrategias y acciones especificas y diferentes.</a:t>
          </a:r>
          <a:endParaRPr lang="es-MX" sz="2100" kern="1200" dirty="0">
            <a:solidFill>
              <a:schemeClr val="tx1"/>
            </a:solidFill>
          </a:endParaRPr>
        </a:p>
      </dsp:txBody>
      <dsp:txXfrm>
        <a:off x="1622880" y="0"/>
        <a:ext cx="5793943" cy="1395154"/>
      </dsp:txXfrm>
    </dsp:sp>
    <dsp:sp modelId="{FDCE0544-D2A9-4A41-995B-89313FDDDDBE}">
      <dsp:nvSpPr>
        <dsp:cNvPr id="0" name=""/>
        <dsp:cNvSpPr/>
      </dsp:nvSpPr>
      <dsp:spPr>
        <a:xfrm>
          <a:off x="139515" y="139515"/>
          <a:ext cx="1483364" cy="111612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3000" b="-3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D47AC6-87AA-4A62-833F-3567ACEEF102}">
      <dsp:nvSpPr>
        <dsp:cNvPr id="0" name=""/>
        <dsp:cNvSpPr/>
      </dsp:nvSpPr>
      <dsp:spPr>
        <a:xfrm>
          <a:off x="0" y="1462666"/>
          <a:ext cx="7416824" cy="1395154"/>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kern="1200" dirty="0" smtClean="0">
              <a:solidFill>
                <a:schemeClr val="tx1"/>
              </a:solidFill>
            </a:rPr>
            <a:t>Dar respuesta a un </a:t>
          </a:r>
          <a:r>
            <a:rPr lang="es-MX" sz="2100" b="1" i="1" u="sng" kern="1200" dirty="0" smtClean="0">
              <a:solidFill>
                <a:srgbClr val="C00000"/>
              </a:solidFill>
            </a:rPr>
            <a:t>problema, condición o situación</a:t>
          </a:r>
          <a:endParaRPr lang="es-MX" sz="2100" kern="1200" dirty="0">
            <a:solidFill>
              <a:srgbClr val="C00000"/>
            </a:solidFill>
          </a:endParaRPr>
        </a:p>
      </dsp:txBody>
      <dsp:txXfrm>
        <a:off x="1622880" y="1462666"/>
        <a:ext cx="5793943" cy="1395154"/>
      </dsp:txXfrm>
    </dsp:sp>
    <dsp:sp modelId="{275320B3-8B80-46E8-A2E2-17E10401891C}">
      <dsp:nvSpPr>
        <dsp:cNvPr id="0" name=""/>
        <dsp:cNvSpPr/>
      </dsp:nvSpPr>
      <dsp:spPr>
        <a:xfrm>
          <a:off x="139515" y="1674185"/>
          <a:ext cx="1483364" cy="1116123"/>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E1FC21-2CBB-4046-9869-FD06E76F23A4}">
      <dsp:nvSpPr>
        <dsp:cNvPr id="0" name=""/>
        <dsp:cNvSpPr/>
      </dsp:nvSpPr>
      <dsp:spPr>
        <a:xfrm>
          <a:off x="0" y="3024333"/>
          <a:ext cx="7416824" cy="139515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s-MX" sz="2100" kern="1200" dirty="0" smtClean="0">
              <a:solidFill>
                <a:schemeClr val="tx1"/>
              </a:solidFill>
            </a:rPr>
            <a:t>Basarse en el hacer </a:t>
          </a:r>
          <a:r>
            <a:rPr lang="es-MX" sz="2100" b="1" i="1" u="sng" kern="1200" dirty="0" smtClean="0">
              <a:solidFill>
                <a:srgbClr val="C00000"/>
              </a:solidFill>
            </a:rPr>
            <a:t>intencionado, </a:t>
          </a:r>
          <a:r>
            <a:rPr lang="es-MX" sz="2100" kern="1200" dirty="0" smtClean="0">
              <a:solidFill>
                <a:schemeClr val="tx1"/>
              </a:solidFill>
            </a:rPr>
            <a:t>que surge de una exigencia social que reclama</a:t>
          </a:r>
          <a:r>
            <a:rPr lang="es-MX" sz="2100" kern="1200" dirty="0" smtClean="0"/>
            <a:t> </a:t>
          </a:r>
          <a:r>
            <a:rPr lang="es-MX" sz="2100" b="1" i="1" u="sng" kern="1200" dirty="0" smtClean="0">
              <a:solidFill>
                <a:srgbClr val="C00000"/>
              </a:solidFill>
            </a:rPr>
            <a:t>soluciones, alternativas y respuestas acordes a los problemas sociales</a:t>
          </a:r>
          <a:endParaRPr lang="es-MX" sz="2100" kern="1200" dirty="0">
            <a:solidFill>
              <a:srgbClr val="C00000"/>
            </a:solidFill>
          </a:endParaRPr>
        </a:p>
      </dsp:txBody>
      <dsp:txXfrm>
        <a:off x="1622880" y="3024333"/>
        <a:ext cx="5793943" cy="1395154"/>
      </dsp:txXfrm>
    </dsp:sp>
    <dsp:sp modelId="{14B6BADF-D896-491D-ACB8-006828FACC4B}">
      <dsp:nvSpPr>
        <dsp:cNvPr id="0" name=""/>
        <dsp:cNvSpPr/>
      </dsp:nvSpPr>
      <dsp:spPr>
        <a:xfrm>
          <a:off x="139515" y="3208856"/>
          <a:ext cx="1483364" cy="111612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ED53A6-38BF-4DD4-9C8E-50B052A073BC}">
      <dsp:nvSpPr>
        <dsp:cNvPr id="0" name=""/>
        <dsp:cNvSpPr/>
      </dsp:nvSpPr>
      <dsp:spPr>
        <a:xfrm>
          <a:off x="1364216" y="2606677"/>
          <a:ext cx="1676620" cy="377853"/>
        </a:xfrm>
        <a:custGeom>
          <a:avLst/>
          <a:gdLst/>
          <a:ahLst/>
          <a:cxnLst/>
          <a:rect l="0" t="0" r="0" b="0"/>
          <a:pathLst>
            <a:path>
              <a:moveTo>
                <a:pt x="0" y="377853"/>
              </a:moveTo>
              <a:lnTo>
                <a:pt x="1676620" y="0"/>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5537E9F-35A8-428F-B807-03DEFEABF739}">
      <dsp:nvSpPr>
        <dsp:cNvPr id="0" name=""/>
        <dsp:cNvSpPr/>
      </dsp:nvSpPr>
      <dsp:spPr>
        <a:xfrm>
          <a:off x="1364216" y="2984531"/>
          <a:ext cx="3502476" cy="1896642"/>
        </a:xfrm>
        <a:custGeom>
          <a:avLst/>
          <a:gdLst/>
          <a:ahLst/>
          <a:cxnLst/>
          <a:rect l="0" t="0" r="0" b="0"/>
          <a:pathLst>
            <a:path>
              <a:moveTo>
                <a:pt x="0" y="0"/>
              </a:moveTo>
              <a:lnTo>
                <a:pt x="3254702" y="0"/>
              </a:lnTo>
              <a:lnTo>
                <a:pt x="3254702" y="1896642"/>
              </a:lnTo>
              <a:lnTo>
                <a:pt x="3502476" y="1896642"/>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39E525C-A3DE-4A22-9CF4-F257532E9816}">
      <dsp:nvSpPr>
        <dsp:cNvPr id="0" name=""/>
        <dsp:cNvSpPr/>
      </dsp:nvSpPr>
      <dsp:spPr>
        <a:xfrm>
          <a:off x="1364216" y="2843644"/>
          <a:ext cx="3350467" cy="140886"/>
        </a:xfrm>
        <a:custGeom>
          <a:avLst/>
          <a:gdLst/>
          <a:ahLst/>
          <a:cxnLst/>
          <a:rect l="0" t="0" r="0" b="0"/>
          <a:pathLst>
            <a:path>
              <a:moveTo>
                <a:pt x="0" y="140886"/>
              </a:moveTo>
              <a:lnTo>
                <a:pt x="3102693" y="140886"/>
              </a:lnTo>
              <a:lnTo>
                <a:pt x="3102693" y="0"/>
              </a:lnTo>
              <a:lnTo>
                <a:pt x="3350467" y="0"/>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BF06960-AB13-46AE-80BD-45E8129C9C91}">
      <dsp:nvSpPr>
        <dsp:cNvPr id="0" name=""/>
        <dsp:cNvSpPr/>
      </dsp:nvSpPr>
      <dsp:spPr>
        <a:xfrm>
          <a:off x="1364216" y="920065"/>
          <a:ext cx="3287706" cy="2064466"/>
        </a:xfrm>
        <a:custGeom>
          <a:avLst/>
          <a:gdLst/>
          <a:ahLst/>
          <a:cxnLst/>
          <a:rect l="0" t="0" r="0" b="0"/>
          <a:pathLst>
            <a:path>
              <a:moveTo>
                <a:pt x="0" y="2064466"/>
              </a:moveTo>
              <a:lnTo>
                <a:pt x="3039932" y="2064466"/>
              </a:lnTo>
              <a:lnTo>
                <a:pt x="3039932" y="0"/>
              </a:lnTo>
              <a:lnTo>
                <a:pt x="3287706" y="0"/>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10D0A6F-DD91-4218-863D-E314F69667B9}">
      <dsp:nvSpPr>
        <dsp:cNvPr id="0" name=""/>
        <dsp:cNvSpPr/>
      </dsp:nvSpPr>
      <dsp:spPr>
        <a:xfrm>
          <a:off x="0" y="2606676"/>
          <a:ext cx="1364216" cy="755709"/>
        </a:xfrm>
        <a:prstGeom prst="rect">
          <a:avLst/>
        </a:prstGeom>
        <a:solidFill>
          <a:schemeClr val="accent6">
            <a:lumMod val="40000"/>
            <a:lumOff val="60000"/>
          </a:schemeClr>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b="1" kern="1200" dirty="0" smtClean="0">
              <a:solidFill>
                <a:srgbClr val="C00000"/>
              </a:solidFill>
            </a:rPr>
            <a:t>Conclusión</a:t>
          </a:r>
          <a:endParaRPr lang="es-MX" sz="2100" kern="1200" dirty="0">
            <a:solidFill>
              <a:srgbClr val="C00000"/>
            </a:solidFill>
          </a:endParaRPr>
        </a:p>
      </dsp:txBody>
      <dsp:txXfrm>
        <a:off x="0" y="2606676"/>
        <a:ext cx="1364216" cy="755709"/>
      </dsp:txXfrm>
    </dsp:sp>
    <dsp:sp modelId="{8D1F6D8C-C175-4DF3-B9D9-2F1B8D0F4C16}">
      <dsp:nvSpPr>
        <dsp:cNvPr id="0" name=""/>
        <dsp:cNvSpPr/>
      </dsp:nvSpPr>
      <dsp:spPr>
        <a:xfrm>
          <a:off x="4651922" y="0"/>
          <a:ext cx="3403715" cy="1840130"/>
        </a:xfrm>
        <a:prstGeom prst="rect">
          <a:avLst/>
        </a:prstGeom>
        <a:solidFill>
          <a:schemeClr val="accent3">
            <a:lumMod val="40000"/>
            <a:lumOff val="60000"/>
          </a:schemeClr>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5"/>
        </a:fillRef>
        <a:effectRef idx="1">
          <a:schemeClr val="accent5"/>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rPr>
            <a:t>Es un saber- actuar especializado y dirigido a proporcionar soluciones a determinados problemas, necesidades y oportunidades sociales  que presentan  las personas</a:t>
          </a:r>
          <a:endParaRPr lang="es-MX" sz="1600" kern="1200" dirty="0">
            <a:solidFill>
              <a:schemeClr val="tx1"/>
            </a:solidFill>
          </a:endParaRPr>
        </a:p>
      </dsp:txBody>
      <dsp:txXfrm>
        <a:off x="4651922" y="0"/>
        <a:ext cx="3403715" cy="1840130"/>
      </dsp:txXfrm>
    </dsp:sp>
    <dsp:sp modelId="{5DA5EEAA-5C38-4358-A4C0-0BBF8F2D4020}">
      <dsp:nvSpPr>
        <dsp:cNvPr id="0" name=""/>
        <dsp:cNvSpPr/>
      </dsp:nvSpPr>
      <dsp:spPr>
        <a:xfrm>
          <a:off x="4714684" y="2151059"/>
          <a:ext cx="3422224" cy="1385170"/>
        </a:xfrm>
        <a:prstGeom prst="rect">
          <a:avLst/>
        </a:prstGeom>
        <a:solidFill>
          <a:schemeClr val="accent2">
            <a:lumMod val="20000"/>
            <a:lumOff val="80000"/>
          </a:schemeClr>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6"/>
        </a:fillRef>
        <a:effectRef idx="1">
          <a:schemeClr val="accent6"/>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MX" sz="1600" kern="1200" dirty="0" smtClean="0">
              <a:solidFill>
                <a:schemeClr val="tx1"/>
              </a:solidFill>
            </a:rPr>
            <a:t>Tomando en cuenta ciertos principios metodológicos  que posibiliten crear las condiciones necesarias para que provoque el cambio conseguido</a:t>
          </a:r>
          <a:r>
            <a:rPr lang="es-MX" sz="1600" kern="1200" dirty="0" smtClean="0"/>
            <a:t>.</a:t>
          </a:r>
          <a:endParaRPr lang="es-MX" sz="1600" kern="1200" dirty="0"/>
        </a:p>
      </dsp:txBody>
      <dsp:txXfrm>
        <a:off x="4714684" y="2151059"/>
        <a:ext cx="3422224" cy="1385170"/>
      </dsp:txXfrm>
    </dsp:sp>
    <dsp:sp modelId="{1004C1A7-386C-439A-8CA4-4852C618FCFF}">
      <dsp:nvSpPr>
        <dsp:cNvPr id="0" name=""/>
        <dsp:cNvSpPr/>
      </dsp:nvSpPr>
      <dsp:spPr>
        <a:xfrm>
          <a:off x="4866693" y="3672405"/>
          <a:ext cx="3262212" cy="2417537"/>
        </a:xfrm>
        <a:prstGeom prst="rect">
          <a:avLst/>
        </a:prstGeom>
        <a:solidFill>
          <a:schemeClr val="accent4">
            <a:lumMod val="20000"/>
            <a:lumOff val="80000"/>
          </a:schemeClr>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3"/>
        </a:fillRef>
        <a:effectRef idx="1">
          <a:schemeClr val="accent3"/>
        </a:effectRef>
        <a:fontRef idx="minor">
          <a:schemeClr val="lt1"/>
        </a:fontRef>
      </dsp:style>
      <dsp:txBody>
        <a:bodyPr spcFirstLastPara="0" vert="horz" wrap="square" lIns="10160" tIns="10160" rIns="10160" bIns="10160" numCol="1" spcCol="1270" anchor="ctr" anchorCtr="0">
          <a:noAutofit/>
        </a:bodyPr>
        <a:lstStyle/>
        <a:p>
          <a:pPr lvl="0" algn="just" defTabSz="711200">
            <a:lnSpc>
              <a:spcPct val="90000"/>
            </a:lnSpc>
            <a:spcBef>
              <a:spcPct val="0"/>
            </a:spcBef>
            <a:spcAft>
              <a:spcPct val="35000"/>
            </a:spcAft>
          </a:pPr>
          <a:r>
            <a:rPr lang="es-MX" sz="1600" kern="1200" dirty="0" smtClean="0">
              <a:solidFill>
                <a:schemeClr val="tx1"/>
              </a:solidFill>
            </a:rPr>
            <a:t>Como hacer intencionado exige, por una parte, la necesidad de ser, no es trascendente y objetiva. El conocimiento de la </a:t>
          </a:r>
          <a:r>
            <a:rPr lang="es-MX" sz="1600" b="1" i="1" u="sng" kern="1200" dirty="0" smtClean="0">
              <a:solidFill>
                <a:schemeClr val="tx1"/>
              </a:solidFill>
            </a:rPr>
            <a:t>realidad abordada </a:t>
          </a:r>
          <a:r>
            <a:rPr lang="es-MX" sz="1600" kern="1200" dirty="0" smtClean="0">
              <a:solidFill>
                <a:schemeClr val="tx1"/>
              </a:solidFill>
            </a:rPr>
            <a:t>y por otra, la direccionalidad, </a:t>
          </a:r>
          <a:r>
            <a:rPr lang="es-MX" sz="1600" b="1" i="1" u="sng" kern="1200" dirty="0" smtClean="0">
              <a:solidFill>
                <a:schemeClr val="tx1"/>
              </a:solidFill>
            </a:rPr>
            <a:t>congruencia y claridad </a:t>
          </a:r>
          <a:r>
            <a:rPr lang="es-MX" sz="1600" kern="1200" dirty="0" smtClean="0">
              <a:solidFill>
                <a:schemeClr val="tx1"/>
              </a:solidFill>
            </a:rPr>
            <a:t>… una intervención social que no responde a las condiciones que la hicieron emerger, no tiene razón de </a:t>
          </a:r>
          <a:endParaRPr lang="es-MX" sz="1600" kern="1200" dirty="0">
            <a:solidFill>
              <a:schemeClr val="tx1"/>
            </a:solidFill>
          </a:endParaRPr>
        </a:p>
      </dsp:txBody>
      <dsp:txXfrm>
        <a:off x="4866693" y="3672405"/>
        <a:ext cx="3262212" cy="2417537"/>
      </dsp:txXfrm>
    </dsp:sp>
    <dsp:sp modelId="{AE2EA862-A3DF-46AF-B8B5-4923E22A10F9}">
      <dsp:nvSpPr>
        <dsp:cNvPr id="0" name=""/>
        <dsp:cNvSpPr/>
      </dsp:nvSpPr>
      <dsp:spPr>
        <a:xfrm>
          <a:off x="2136351" y="2606677"/>
          <a:ext cx="1808970" cy="755709"/>
        </a:xfrm>
        <a:prstGeom prst="rect">
          <a:avLst/>
        </a:prstGeom>
        <a:solidFill>
          <a:schemeClr val="tx2">
            <a:lumMod val="20000"/>
            <a:lumOff val="80000"/>
          </a:schemeClr>
        </a:solidFill>
        <a:ln w="38100" cap="flat" cmpd="sng" algn="ctr">
          <a:solidFill>
            <a:schemeClr val="lt1"/>
          </a:solidFill>
          <a:prstDash val="solid"/>
        </a:ln>
        <a:effectLst>
          <a:outerShdw blurRad="40000" dist="20000" dir="5400000" rotWithShape="0">
            <a:srgbClr val="000000">
              <a:alpha val="38000"/>
            </a:srgbClr>
          </a:outerShdw>
        </a:effectLst>
        <a:scene3d>
          <a:camera prst="orthographicFront"/>
          <a:lightRig rig="threePt" dir="t">
            <a:rot lat="0" lon="0" rev="7500000"/>
          </a:lightRig>
        </a:scene3d>
        <a:sp3d/>
      </dsp:spPr>
      <dsp:style>
        <a:lnRef idx="3">
          <a:schemeClr val="lt1"/>
        </a:lnRef>
        <a:fillRef idx="1">
          <a:schemeClr val="accent6"/>
        </a:fillRef>
        <a:effectRef idx="1">
          <a:schemeClr val="accent6"/>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s-MX" sz="2100" b="1" kern="1200" dirty="0" smtClean="0">
              <a:solidFill>
                <a:schemeClr val="tx1"/>
              </a:solidFill>
            </a:rPr>
            <a:t>La Intervención  Social es</a:t>
          </a:r>
          <a:endParaRPr lang="es-MX" sz="2100" kern="1200" dirty="0">
            <a:solidFill>
              <a:schemeClr val="tx1"/>
            </a:solidFill>
          </a:endParaRPr>
        </a:p>
      </dsp:txBody>
      <dsp:txXfrm>
        <a:off x="2136351" y="2606677"/>
        <a:ext cx="1808970" cy="75570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39C073-43D7-47A3-ADF2-FA146F4DEA0E}">
      <dsp:nvSpPr>
        <dsp:cNvPr id="0" name=""/>
        <dsp:cNvSpPr/>
      </dsp:nvSpPr>
      <dsp:spPr>
        <a:xfrm>
          <a:off x="2557372" y="2769011"/>
          <a:ext cx="173701" cy="173701"/>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D51F4B-2ED6-466E-BC31-0F1B0BE3ED96}">
      <dsp:nvSpPr>
        <dsp:cNvPr id="0" name=""/>
        <dsp:cNvSpPr/>
      </dsp:nvSpPr>
      <dsp:spPr>
        <a:xfrm>
          <a:off x="2405209" y="3012859"/>
          <a:ext cx="173701" cy="173701"/>
        </a:xfrm>
        <a:prstGeom prst="ellipse">
          <a:avLst/>
        </a:prstGeom>
        <a:solidFill>
          <a:schemeClr val="accent5">
            <a:hueOff val="-1103764"/>
            <a:satOff val="4423"/>
            <a:lumOff val="959"/>
            <a:alphaOff val="0"/>
          </a:schemeClr>
        </a:solidFill>
        <a:ln w="25400" cap="flat" cmpd="sng" algn="ctr">
          <a:solidFill>
            <a:schemeClr val="accent5">
              <a:hueOff val="-1103764"/>
              <a:satOff val="4423"/>
              <a:lumOff val="95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D1B0BA-CAF3-429E-97E6-AEA3B2E86870}">
      <dsp:nvSpPr>
        <dsp:cNvPr id="0" name=""/>
        <dsp:cNvSpPr/>
      </dsp:nvSpPr>
      <dsp:spPr>
        <a:xfrm>
          <a:off x="2223865" y="3223979"/>
          <a:ext cx="173701" cy="173701"/>
        </a:xfrm>
        <a:prstGeom prst="ellipse">
          <a:avLst/>
        </a:prstGeom>
        <a:solidFill>
          <a:schemeClr val="accent5">
            <a:hueOff val="-2207528"/>
            <a:satOff val="8847"/>
            <a:lumOff val="1917"/>
            <a:alphaOff val="0"/>
          </a:schemeClr>
        </a:solidFill>
        <a:ln w="25400" cap="flat" cmpd="sng" algn="ctr">
          <a:solidFill>
            <a:schemeClr val="accent5">
              <a:hueOff val="-2207528"/>
              <a:satOff val="8847"/>
              <a:lumOff val="19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18D49D-B236-4391-96BD-5CAF620D9CE2}">
      <dsp:nvSpPr>
        <dsp:cNvPr id="0" name=""/>
        <dsp:cNvSpPr/>
      </dsp:nvSpPr>
      <dsp:spPr>
        <a:xfrm>
          <a:off x="2440645" y="314861"/>
          <a:ext cx="173701" cy="173701"/>
        </a:xfrm>
        <a:prstGeom prst="ellipse">
          <a:avLst/>
        </a:prstGeom>
        <a:solidFill>
          <a:schemeClr val="accent5">
            <a:hueOff val="-3311292"/>
            <a:satOff val="13270"/>
            <a:lumOff val="2876"/>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39C81C-BC79-433C-B599-68696EB8BEA0}">
      <dsp:nvSpPr>
        <dsp:cNvPr id="0" name=""/>
        <dsp:cNvSpPr/>
      </dsp:nvSpPr>
      <dsp:spPr>
        <a:xfrm>
          <a:off x="2672709" y="176573"/>
          <a:ext cx="173701" cy="173701"/>
        </a:xfrm>
        <a:prstGeom prst="ellipse">
          <a:avLst/>
        </a:prstGeom>
        <a:solidFill>
          <a:schemeClr val="accent5">
            <a:hueOff val="-4415056"/>
            <a:satOff val="17694"/>
            <a:lumOff val="3835"/>
            <a:alphaOff val="0"/>
          </a:schemeClr>
        </a:solidFill>
        <a:ln w="25400" cap="flat" cmpd="sng" algn="ctr">
          <a:solidFill>
            <a:schemeClr val="accent5">
              <a:hueOff val="-4415056"/>
              <a:satOff val="17694"/>
              <a:lumOff val="38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6A9485-B341-4109-BF99-836A6FD726F3}">
      <dsp:nvSpPr>
        <dsp:cNvPr id="0" name=""/>
        <dsp:cNvSpPr/>
      </dsp:nvSpPr>
      <dsp:spPr>
        <a:xfrm>
          <a:off x="2904079" y="38285"/>
          <a:ext cx="173701" cy="173701"/>
        </a:xfrm>
        <a:prstGeom prst="ellipse">
          <a:avLst/>
        </a:prstGeom>
        <a:solidFill>
          <a:schemeClr val="accent5">
            <a:hueOff val="-5518820"/>
            <a:satOff val="22117"/>
            <a:lumOff val="4793"/>
            <a:alphaOff val="0"/>
          </a:schemeClr>
        </a:solidFill>
        <a:ln w="25400" cap="flat" cmpd="sng" algn="ctr">
          <a:solidFill>
            <a:schemeClr val="accent5">
              <a:hueOff val="-5518820"/>
              <a:satOff val="22117"/>
              <a:lumOff val="479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2F1DD7-DAB3-488E-BFC4-77E438599F36}">
      <dsp:nvSpPr>
        <dsp:cNvPr id="0" name=""/>
        <dsp:cNvSpPr/>
      </dsp:nvSpPr>
      <dsp:spPr>
        <a:xfrm>
          <a:off x="3135449" y="176573"/>
          <a:ext cx="173701" cy="173701"/>
        </a:xfrm>
        <a:prstGeom prst="ellipse">
          <a:avLst/>
        </a:prstGeom>
        <a:solidFill>
          <a:schemeClr val="accent5">
            <a:hueOff val="-6622584"/>
            <a:satOff val="26541"/>
            <a:lumOff val="5752"/>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A4D2ED-010E-431A-A67E-0761A0F69F59}">
      <dsp:nvSpPr>
        <dsp:cNvPr id="0" name=""/>
        <dsp:cNvSpPr/>
      </dsp:nvSpPr>
      <dsp:spPr>
        <a:xfrm>
          <a:off x="3367514" y="314861"/>
          <a:ext cx="173701" cy="173701"/>
        </a:xfrm>
        <a:prstGeom prst="ellipse">
          <a:avLst/>
        </a:prstGeom>
        <a:solidFill>
          <a:schemeClr val="accent5">
            <a:hueOff val="-7726349"/>
            <a:satOff val="30964"/>
            <a:lumOff val="6711"/>
            <a:alphaOff val="0"/>
          </a:schemeClr>
        </a:solidFill>
        <a:ln w="25400" cap="flat" cmpd="sng" algn="ctr">
          <a:solidFill>
            <a:schemeClr val="accent5">
              <a:hueOff val="-7726349"/>
              <a:satOff val="30964"/>
              <a:lumOff val="671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70B1D0-50D0-43CE-9557-FCE496399FB5}">
      <dsp:nvSpPr>
        <dsp:cNvPr id="0" name=""/>
        <dsp:cNvSpPr/>
      </dsp:nvSpPr>
      <dsp:spPr>
        <a:xfrm>
          <a:off x="2904079" y="330073"/>
          <a:ext cx="173701" cy="173701"/>
        </a:xfrm>
        <a:prstGeom prst="ellipse">
          <a:avLst/>
        </a:prstGeom>
        <a:solidFill>
          <a:schemeClr val="accent5">
            <a:hueOff val="-8830112"/>
            <a:satOff val="35388"/>
            <a:lumOff val="7669"/>
            <a:alphaOff val="0"/>
          </a:schemeClr>
        </a:solidFill>
        <a:ln w="25400" cap="flat" cmpd="sng" algn="ctr">
          <a:solidFill>
            <a:schemeClr val="accent5">
              <a:hueOff val="-8830112"/>
              <a:satOff val="35388"/>
              <a:lumOff val="76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520B91-3907-4F32-903B-ED134B5092DB}">
      <dsp:nvSpPr>
        <dsp:cNvPr id="0" name=""/>
        <dsp:cNvSpPr/>
      </dsp:nvSpPr>
      <dsp:spPr>
        <a:xfrm>
          <a:off x="2904079" y="621860"/>
          <a:ext cx="173701" cy="173701"/>
        </a:xfrm>
        <a:prstGeom prst="ellipse">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6ACB04-0BF2-48C8-8632-E11191D00EEE}">
      <dsp:nvSpPr>
        <dsp:cNvPr id="0" name=""/>
        <dsp:cNvSpPr/>
      </dsp:nvSpPr>
      <dsp:spPr>
        <a:xfrm>
          <a:off x="1224141" y="3312371"/>
          <a:ext cx="5604070" cy="214685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92985" tIns="60960" rIns="60960" bIns="60960" numCol="1" spcCol="1270" anchor="ctr" anchorCtr="0">
          <a:noAutofit/>
        </a:bodyPr>
        <a:lstStyle/>
        <a:p>
          <a:pPr lvl="0" algn="l" defTabSz="711200">
            <a:lnSpc>
              <a:spcPct val="90000"/>
            </a:lnSpc>
            <a:spcBef>
              <a:spcPct val="0"/>
            </a:spcBef>
            <a:spcAft>
              <a:spcPct val="35000"/>
            </a:spcAft>
          </a:pPr>
          <a:r>
            <a:rPr lang="es-ES" sz="1600" kern="1200" dirty="0" smtClean="0">
              <a:solidFill>
                <a:schemeClr val="tx1"/>
              </a:solidFill>
            </a:rPr>
            <a:t>De  acuerdo a la múltiple combinación de sujetos y objeto de intervención, y dado a la especificidad de Trabajo Social, las áreas de intervención están definidas por la forma en que socialmente se estructura la organización de los recursos y satisfactores para la atención y tratamiento de los problemas sociales, que son motivo de intervención del trabajador social</a:t>
          </a:r>
          <a:endParaRPr lang="es-MX" sz="1600" kern="1200" dirty="0">
            <a:solidFill>
              <a:schemeClr val="tx1"/>
            </a:solidFill>
          </a:endParaRPr>
        </a:p>
      </dsp:txBody>
      <dsp:txXfrm>
        <a:off x="1328942" y="3417172"/>
        <a:ext cx="5394468" cy="1937250"/>
      </dsp:txXfrm>
    </dsp:sp>
    <dsp:sp modelId="{465C368E-C9C2-4578-8F77-1CF480481D3C}">
      <dsp:nvSpPr>
        <dsp:cNvPr id="0" name=""/>
        <dsp:cNvSpPr/>
      </dsp:nvSpPr>
      <dsp:spPr>
        <a:xfrm>
          <a:off x="0" y="2556838"/>
          <a:ext cx="1737011" cy="173689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80117E-CEF6-4EEB-83E7-2E2A870B18DE}">
      <dsp:nvSpPr>
        <dsp:cNvPr id="0" name=""/>
        <dsp:cNvSpPr/>
      </dsp:nvSpPr>
      <dsp:spPr>
        <a:xfrm>
          <a:off x="3074306" y="1892917"/>
          <a:ext cx="3746387" cy="1004892"/>
        </a:xfrm>
        <a:prstGeom prst="roundRect">
          <a:avLst/>
        </a:prstGeom>
        <a:solidFill>
          <a:schemeClr val="accent5">
            <a:hueOff val="-9933876"/>
            <a:satOff val="39811"/>
            <a:lumOff val="8628"/>
            <a:alphaOff val="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92985" tIns="87630" rIns="87630" bIns="87630" numCol="1" spcCol="1270" anchor="ctr" anchorCtr="0">
          <a:noAutofit/>
        </a:bodyPr>
        <a:lstStyle/>
        <a:p>
          <a:pPr lvl="0" algn="l" defTabSz="1022350">
            <a:lnSpc>
              <a:spcPct val="90000"/>
            </a:lnSpc>
            <a:spcBef>
              <a:spcPct val="0"/>
            </a:spcBef>
            <a:spcAft>
              <a:spcPct val="35000"/>
            </a:spcAft>
          </a:pPr>
          <a:r>
            <a:rPr lang="es-ES" sz="2300" b="1" i="0" kern="1200" dirty="0" smtClean="0">
              <a:solidFill>
                <a:srgbClr val="C00000"/>
              </a:solidFill>
            </a:rPr>
            <a:t>Áreas de Intervención del Trabajo Social</a:t>
          </a:r>
          <a:endParaRPr lang="es-MX" sz="2300" i="0" kern="1200" dirty="0">
            <a:solidFill>
              <a:srgbClr val="C00000"/>
            </a:solidFill>
          </a:endParaRPr>
        </a:p>
      </dsp:txBody>
      <dsp:txXfrm>
        <a:off x="3123361" y="1941972"/>
        <a:ext cx="3648277" cy="906782"/>
      </dsp:txXfrm>
    </dsp:sp>
    <dsp:sp modelId="{EADDC0E7-2577-4A44-AF0E-0A987D8A20E6}">
      <dsp:nvSpPr>
        <dsp:cNvPr id="0" name=""/>
        <dsp:cNvSpPr/>
      </dsp:nvSpPr>
      <dsp:spPr>
        <a:xfrm>
          <a:off x="1368153" y="337241"/>
          <a:ext cx="2495790" cy="225735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0000" b="-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215E66-4FD9-47F5-9233-2A3D940881C5}">
      <dsp:nvSpPr>
        <dsp:cNvPr id="0" name=""/>
        <dsp:cNvSpPr/>
      </dsp:nvSpPr>
      <dsp:spPr>
        <a:xfrm>
          <a:off x="73324" y="154806"/>
          <a:ext cx="1424960" cy="94997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5000" b="-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BDBCF6-36BF-456C-A321-B885575832DA}">
      <dsp:nvSpPr>
        <dsp:cNvPr id="0" name=""/>
        <dsp:cNvSpPr/>
      </dsp:nvSpPr>
      <dsp:spPr>
        <a:xfrm>
          <a:off x="576058" y="1528581"/>
          <a:ext cx="2335792" cy="2703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Es primordial señalar que el objeto de intervención y/o de estudio esta determinado por las </a:t>
          </a:r>
          <a:r>
            <a:rPr lang="es-ES" sz="1600" b="1" i="1" u="sng" kern="1200" dirty="0" smtClean="0">
              <a:solidFill>
                <a:srgbClr val="C00000"/>
              </a:solidFill>
            </a:rPr>
            <a:t>relaciones sociales que establece el hombre para su supervivencia y desarrollo</a:t>
          </a:r>
          <a:r>
            <a:rPr lang="es-ES" sz="1600" kern="1200" dirty="0" smtClean="0">
              <a:solidFill>
                <a:srgbClr val="C00000"/>
              </a:solidFill>
            </a:rPr>
            <a:t>, </a:t>
          </a:r>
          <a:r>
            <a:rPr lang="es-ES" sz="1600" kern="1200" dirty="0" smtClean="0"/>
            <a:t>el alcance de este fin ha generado en la historia de la humanidad un trauma social con complejas interrelaciones de los diversos grupos que lo conforman, lo cual a provocado desigualdad.</a:t>
          </a:r>
          <a:endParaRPr lang="es-MX" sz="1400" kern="1200" dirty="0"/>
        </a:p>
      </dsp:txBody>
      <dsp:txXfrm>
        <a:off x="576058" y="1528581"/>
        <a:ext cx="2335792" cy="2703470"/>
      </dsp:txXfrm>
    </dsp:sp>
    <dsp:sp modelId="{1B598B6C-A67E-4E53-9178-B0C985E1A415}">
      <dsp:nvSpPr>
        <dsp:cNvPr id="0" name=""/>
        <dsp:cNvSpPr/>
      </dsp:nvSpPr>
      <dsp:spPr>
        <a:xfrm>
          <a:off x="146737" y="1270443"/>
          <a:ext cx="484841" cy="484966"/>
        </a:xfrm>
        <a:prstGeom prst="halfFrame">
          <a:avLst>
            <a:gd name="adj1" fmla="val 25770"/>
            <a:gd name="adj2" fmla="val 2577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87EBCB-C576-4D8E-9A81-B7FD1E726F99}">
      <dsp:nvSpPr>
        <dsp:cNvPr id="0" name=""/>
        <dsp:cNvSpPr/>
      </dsp:nvSpPr>
      <dsp:spPr>
        <a:xfrm rot="5400000">
          <a:off x="2880259" y="1224201"/>
          <a:ext cx="484966" cy="484841"/>
        </a:xfrm>
        <a:prstGeom prst="halfFrame">
          <a:avLst>
            <a:gd name="adj1" fmla="val 25770"/>
            <a:gd name="adj2" fmla="val 25770"/>
          </a:avLst>
        </a:prstGeom>
        <a:solidFill>
          <a:schemeClr val="accent2">
            <a:shade val="80000"/>
            <a:hueOff val="-5125"/>
            <a:satOff val="-575"/>
            <a:lumOff val="36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01BA7F-99C5-4B16-98C9-37E593DD9667}">
      <dsp:nvSpPr>
        <dsp:cNvPr id="0" name=""/>
        <dsp:cNvSpPr/>
      </dsp:nvSpPr>
      <dsp:spPr>
        <a:xfrm rot="16200000">
          <a:off x="146674" y="4067432"/>
          <a:ext cx="484966" cy="484841"/>
        </a:xfrm>
        <a:prstGeom prst="halfFrame">
          <a:avLst>
            <a:gd name="adj1" fmla="val 25770"/>
            <a:gd name="adj2" fmla="val 25770"/>
          </a:avLst>
        </a:prstGeom>
        <a:solidFill>
          <a:schemeClr val="accent2">
            <a:shade val="80000"/>
            <a:hueOff val="-10249"/>
            <a:satOff val="-1150"/>
            <a:lumOff val="73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8B0C41-0BC5-4F34-9AAC-B86BF859340A}">
      <dsp:nvSpPr>
        <dsp:cNvPr id="0" name=""/>
        <dsp:cNvSpPr/>
      </dsp:nvSpPr>
      <dsp:spPr>
        <a:xfrm rot="10800000">
          <a:off x="3043549" y="3888431"/>
          <a:ext cx="484841" cy="484966"/>
        </a:xfrm>
        <a:prstGeom prst="halfFrame">
          <a:avLst>
            <a:gd name="adj1" fmla="val 25770"/>
            <a:gd name="adj2" fmla="val 25770"/>
          </a:avLst>
        </a:prstGeom>
        <a:solidFill>
          <a:schemeClr val="accent2">
            <a:shade val="80000"/>
            <a:hueOff val="-15374"/>
            <a:satOff val="-1725"/>
            <a:lumOff val="110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904C48-A40F-42A9-BE46-52D475442D1E}">
      <dsp:nvSpPr>
        <dsp:cNvPr id="0" name=""/>
        <dsp:cNvSpPr/>
      </dsp:nvSpPr>
      <dsp:spPr>
        <a:xfrm>
          <a:off x="3960436" y="216021"/>
          <a:ext cx="1424960" cy="94997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6000" b="-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656498-A6BC-4598-857E-F345A6407A7A}">
      <dsp:nvSpPr>
        <dsp:cNvPr id="0" name=""/>
        <dsp:cNvSpPr/>
      </dsp:nvSpPr>
      <dsp:spPr>
        <a:xfrm>
          <a:off x="4752523" y="2256826"/>
          <a:ext cx="2018817" cy="1246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es-ES" sz="1600" kern="1200" dirty="0" smtClean="0"/>
            <a:t>Es de carácter multidimensional, en cuanto a que la problemática social es pluricasual y presenta una variedad de factores que se involucran en su origen, desarrollo y manifestación, por lo que exige una practica profesional integral y multidisciplinaria.</a:t>
          </a:r>
          <a:endParaRPr lang="es-MX" sz="1600" kern="1200" dirty="0"/>
        </a:p>
      </dsp:txBody>
      <dsp:txXfrm>
        <a:off x="4752523" y="2256826"/>
        <a:ext cx="2018817" cy="1246988"/>
      </dsp:txXfrm>
    </dsp:sp>
    <dsp:sp modelId="{30EA5B3A-2BCF-4415-8796-57C75911E265}">
      <dsp:nvSpPr>
        <dsp:cNvPr id="0" name=""/>
        <dsp:cNvSpPr/>
      </dsp:nvSpPr>
      <dsp:spPr>
        <a:xfrm>
          <a:off x="4248473" y="1296142"/>
          <a:ext cx="484841" cy="484966"/>
        </a:xfrm>
        <a:prstGeom prst="halfFrame">
          <a:avLst>
            <a:gd name="adj1" fmla="val 25770"/>
            <a:gd name="adj2" fmla="val 25770"/>
          </a:avLst>
        </a:prstGeom>
        <a:solidFill>
          <a:schemeClr val="accent2">
            <a:shade val="80000"/>
            <a:hueOff val="-20498"/>
            <a:satOff val="-2299"/>
            <a:lumOff val="146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D0E261-48CC-435E-A6DB-FCFD043774B8}">
      <dsp:nvSpPr>
        <dsp:cNvPr id="0" name=""/>
        <dsp:cNvSpPr/>
      </dsp:nvSpPr>
      <dsp:spPr>
        <a:xfrm rot="5400000">
          <a:off x="6624672" y="1152193"/>
          <a:ext cx="484966" cy="484841"/>
        </a:xfrm>
        <a:prstGeom prst="halfFrame">
          <a:avLst>
            <a:gd name="adj1" fmla="val 25770"/>
            <a:gd name="adj2" fmla="val 25770"/>
          </a:avLst>
        </a:prstGeom>
        <a:solidFill>
          <a:schemeClr val="accent2">
            <a:shade val="80000"/>
            <a:hueOff val="-25623"/>
            <a:satOff val="-2874"/>
            <a:lumOff val="18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30B71A-0B31-4A3E-B737-35D6D2B8F714}">
      <dsp:nvSpPr>
        <dsp:cNvPr id="0" name=""/>
        <dsp:cNvSpPr/>
      </dsp:nvSpPr>
      <dsp:spPr>
        <a:xfrm rot="16200000">
          <a:off x="4392427" y="3888494"/>
          <a:ext cx="484966" cy="484841"/>
        </a:xfrm>
        <a:prstGeom prst="halfFrame">
          <a:avLst>
            <a:gd name="adj1" fmla="val 25770"/>
            <a:gd name="adj2" fmla="val 25770"/>
          </a:avLst>
        </a:prstGeom>
        <a:solidFill>
          <a:schemeClr val="accent2">
            <a:shade val="80000"/>
            <a:hueOff val="-30747"/>
            <a:satOff val="-3449"/>
            <a:lumOff val="220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275432-3EF9-495A-BACC-CA75E353DEB1}">
      <dsp:nvSpPr>
        <dsp:cNvPr id="0" name=""/>
        <dsp:cNvSpPr/>
      </dsp:nvSpPr>
      <dsp:spPr>
        <a:xfrm rot="10800000">
          <a:off x="6696743" y="3888432"/>
          <a:ext cx="484841" cy="484966"/>
        </a:xfrm>
        <a:prstGeom prst="halfFrame">
          <a:avLst>
            <a:gd name="adj1" fmla="val 25770"/>
            <a:gd name="adj2" fmla="val 25770"/>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14B093-AA1E-4F37-919C-FFB76E56504C}">
      <dsp:nvSpPr>
        <dsp:cNvPr id="0" name=""/>
        <dsp:cNvSpPr/>
      </dsp:nvSpPr>
      <dsp:spPr>
        <a:xfrm rot="16200000">
          <a:off x="-1750430" y="2930827"/>
          <a:ext cx="4493299" cy="315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78404" bIns="0" numCol="1" spcCol="1270" anchor="t" anchorCtr="0">
          <a:noAutofit/>
        </a:bodyPr>
        <a:lstStyle/>
        <a:p>
          <a:pPr lvl="0" algn="r" defTabSz="977900">
            <a:lnSpc>
              <a:spcPct val="90000"/>
            </a:lnSpc>
            <a:spcBef>
              <a:spcPct val="0"/>
            </a:spcBef>
            <a:spcAft>
              <a:spcPct val="35000"/>
            </a:spcAft>
          </a:pPr>
          <a:endParaRPr lang="es-MX" sz="2200" kern="1200"/>
        </a:p>
      </dsp:txBody>
      <dsp:txXfrm>
        <a:off x="-1750430" y="2930827"/>
        <a:ext cx="4493299" cy="315670"/>
      </dsp:txXfrm>
    </dsp:sp>
    <dsp:sp modelId="{6CAB65AE-5AC8-4F8F-9E69-6CB300885513}">
      <dsp:nvSpPr>
        <dsp:cNvPr id="0" name=""/>
        <dsp:cNvSpPr/>
      </dsp:nvSpPr>
      <dsp:spPr>
        <a:xfrm>
          <a:off x="370382" y="720064"/>
          <a:ext cx="2344848" cy="4493299"/>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78404" rIns="113792" bIns="113792" numCol="1" spcCol="1270" anchor="t" anchorCtr="0">
          <a:noAutofit/>
        </a:bodyPr>
        <a:lstStyle/>
        <a:p>
          <a:pPr marL="171450" lvl="1" indent="-171450" algn="l" defTabSz="711200">
            <a:lnSpc>
              <a:spcPct val="90000"/>
            </a:lnSpc>
            <a:spcBef>
              <a:spcPct val="0"/>
            </a:spcBef>
            <a:spcAft>
              <a:spcPct val="15000"/>
            </a:spcAft>
            <a:buChar char="••"/>
          </a:pPr>
          <a:r>
            <a:rPr lang="es-ES" sz="1600" kern="1200" dirty="0" smtClean="0">
              <a:solidFill>
                <a:schemeClr val="tx1"/>
              </a:solidFill>
            </a:rPr>
            <a:t>Destacar el contacto directo y estrecho que establecemos como profesionales con la realidad social.</a:t>
          </a:r>
          <a:endParaRPr lang="es-MX" sz="1600" kern="1200" dirty="0">
            <a:solidFill>
              <a:schemeClr val="tx1"/>
            </a:solidFill>
          </a:endParaRPr>
        </a:p>
      </dsp:txBody>
      <dsp:txXfrm>
        <a:off x="370382" y="720064"/>
        <a:ext cx="2344848" cy="4493299"/>
      </dsp:txXfrm>
    </dsp:sp>
    <dsp:sp modelId="{3B114765-5D4A-4BDD-8224-932D4513E102}">
      <dsp:nvSpPr>
        <dsp:cNvPr id="0" name=""/>
        <dsp:cNvSpPr/>
      </dsp:nvSpPr>
      <dsp:spPr>
        <a:xfrm>
          <a:off x="368227" y="299123"/>
          <a:ext cx="631340" cy="63134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40000" r="-4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AEF5250-CCF6-4ABB-8C9F-B25A73E016CD}">
      <dsp:nvSpPr>
        <dsp:cNvPr id="0" name=""/>
        <dsp:cNvSpPr/>
      </dsp:nvSpPr>
      <dsp:spPr>
        <a:xfrm rot="16200000">
          <a:off x="941895" y="2930827"/>
          <a:ext cx="4493299" cy="315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78404" bIns="0" numCol="1" spcCol="1270" anchor="t" anchorCtr="0">
          <a:noAutofit/>
        </a:bodyPr>
        <a:lstStyle/>
        <a:p>
          <a:pPr lvl="0" algn="r" defTabSz="977900">
            <a:lnSpc>
              <a:spcPct val="90000"/>
            </a:lnSpc>
            <a:spcBef>
              <a:spcPct val="0"/>
            </a:spcBef>
            <a:spcAft>
              <a:spcPct val="35000"/>
            </a:spcAft>
          </a:pPr>
          <a:endParaRPr lang="es-MX" sz="2200" kern="1200"/>
        </a:p>
      </dsp:txBody>
      <dsp:txXfrm>
        <a:off x="941895" y="2930827"/>
        <a:ext cx="4493299" cy="315670"/>
      </dsp:txXfrm>
    </dsp:sp>
    <dsp:sp modelId="{196B69B4-BF21-4979-A4B7-31045C49B44B}">
      <dsp:nvSpPr>
        <dsp:cNvPr id="0" name=""/>
        <dsp:cNvSpPr/>
      </dsp:nvSpPr>
      <dsp:spPr>
        <a:xfrm>
          <a:off x="2992360" y="720064"/>
          <a:ext cx="2244876" cy="4493299"/>
        </a:xfrm>
        <a:prstGeom prst="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78404" rIns="113792" bIns="113792" numCol="1" spcCol="1270" anchor="t" anchorCtr="0">
          <a:noAutofit/>
        </a:bodyPr>
        <a:lstStyle/>
        <a:p>
          <a:pPr marL="171450" lvl="1" indent="-171450" algn="l" defTabSz="711200">
            <a:lnSpc>
              <a:spcPct val="90000"/>
            </a:lnSpc>
            <a:spcBef>
              <a:spcPct val="0"/>
            </a:spcBef>
            <a:spcAft>
              <a:spcPct val="15000"/>
            </a:spcAft>
            <a:buChar char="••"/>
          </a:pPr>
          <a:r>
            <a:rPr lang="es-ES" sz="1600" kern="1200" dirty="0" smtClean="0">
              <a:solidFill>
                <a:schemeClr val="tx1"/>
              </a:solidFill>
            </a:rPr>
            <a:t>Pero nos, exige una intervención y una respuesta para su modificación y transformación,  esta característica propia que el quehacer profesional no se reduzca solo al conocimiento de la problema que se aborda.</a:t>
          </a:r>
          <a:endParaRPr lang="es-MX" sz="1600" kern="1200" dirty="0">
            <a:solidFill>
              <a:schemeClr val="tx1"/>
            </a:solidFill>
          </a:endParaRPr>
        </a:p>
      </dsp:txBody>
      <dsp:txXfrm>
        <a:off x="2992360" y="720064"/>
        <a:ext cx="2244876" cy="4493299"/>
      </dsp:txXfrm>
    </dsp:sp>
    <dsp:sp modelId="{F898F90E-62F0-43C9-AFBB-718CB6F6ACBD}">
      <dsp:nvSpPr>
        <dsp:cNvPr id="0" name=""/>
        <dsp:cNvSpPr/>
      </dsp:nvSpPr>
      <dsp:spPr>
        <a:xfrm>
          <a:off x="2962670" y="288030"/>
          <a:ext cx="631340" cy="631340"/>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8000" b="-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74D0D2-5A95-4331-8C6F-26A7119989F8}">
      <dsp:nvSpPr>
        <dsp:cNvPr id="0" name=""/>
        <dsp:cNvSpPr/>
      </dsp:nvSpPr>
      <dsp:spPr>
        <a:xfrm rot="16200000">
          <a:off x="3719294" y="2930827"/>
          <a:ext cx="4493299" cy="3156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78404" bIns="0" numCol="1" spcCol="1270" anchor="t" anchorCtr="0">
          <a:noAutofit/>
        </a:bodyPr>
        <a:lstStyle/>
        <a:p>
          <a:pPr lvl="0" algn="r" defTabSz="977900">
            <a:lnSpc>
              <a:spcPct val="90000"/>
            </a:lnSpc>
            <a:spcBef>
              <a:spcPct val="0"/>
            </a:spcBef>
            <a:spcAft>
              <a:spcPct val="35000"/>
            </a:spcAft>
          </a:pPr>
          <a:endParaRPr lang="es-MX" sz="2200" kern="1200"/>
        </a:p>
      </dsp:txBody>
      <dsp:txXfrm>
        <a:off x="3719294" y="2930827"/>
        <a:ext cx="4493299" cy="315670"/>
      </dsp:txXfrm>
    </dsp:sp>
    <dsp:sp modelId="{3BA067CA-9898-40F0-B097-6367907103BE}">
      <dsp:nvSpPr>
        <dsp:cNvPr id="0" name=""/>
        <dsp:cNvSpPr/>
      </dsp:nvSpPr>
      <dsp:spPr>
        <a:xfrm>
          <a:off x="5482950" y="720064"/>
          <a:ext cx="2514994" cy="4493299"/>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278404" rIns="113792" bIns="113792" numCol="1" spcCol="1270" anchor="t" anchorCtr="0">
          <a:noAutofit/>
        </a:bodyPr>
        <a:lstStyle/>
        <a:p>
          <a:pPr marL="171450" lvl="1" indent="-171450" algn="l" defTabSz="711200">
            <a:lnSpc>
              <a:spcPct val="90000"/>
            </a:lnSpc>
            <a:spcBef>
              <a:spcPct val="0"/>
            </a:spcBef>
            <a:spcAft>
              <a:spcPct val="15000"/>
            </a:spcAft>
            <a:buChar char="••"/>
          </a:pPr>
          <a:r>
            <a:rPr lang="es-ES" sz="1600" kern="1200" dirty="0" smtClean="0">
              <a:solidFill>
                <a:schemeClr val="tx1"/>
              </a:solidFill>
            </a:rPr>
            <a:t>Esta característica propia que el quehacer profesional no se reduzca solo al conocimiento de la problemática que se aborda, sino que este momento de indagación y explicación de los fenómenos sociales, lo cual se presenta como finalidad básica ser el fundamento para atención e intervención en la problemática social, por lo que la practica es una estancia objetiva, donde se concretiza el binomio teórico-practica</a:t>
          </a:r>
          <a:r>
            <a:rPr lang="es-ES" sz="1200" kern="1200" dirty="0" smtClean="0">
              <a:solidFill>
                <a:schemeClr val="tx1"/>
              </a:solidFill>
            </a:rPr>
            <a:t>.</a:t>
          </a:r>
          <a:endParaRPr lang="es-MX" sz="1200" kern="1200" dirty="0">
            <a:solidFill>
              <a:schemeClr val="tx1"/>
            </a:solidFill>
          </a:endParaRPr>
        </a:p>
      </dsp:txBody>
      <dsp:txXfrm>
        <a:off x="5482950" y="720064"/>
        <a:ext cx="2514994" cy="4493299"/>
      </dsp:txXfrm>
    </dsp:sp>
    <dsp:sp modelId="{0A201B23-18C3-4E73-A799-730446D315F6}">
      <dsp:nvSpPr>
        <dsp:cNvPr id="0" name=""/>
        <dsp:cNvSpPr/>
      </dsp:nvSpPr>
      <dsp:spPr>
        <a:xfrm>
          <a:off x="5554960" y="216025"/>
          <a:ext cx="631340" cy="631340"/>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C1369A-65BB-4CCC-99D2-AAD962BABBC2}">
      <dsp:nvSpPr>
        <dsp:cNvPr id="0" name=""/>
        <dsp:cNvSpPr/>
      </dsp:nvSpPr>
      <dsp:spPr>
        <a:xfrm>
          <a:off x="818416" y="668576"/>
          <a:ext cx="1803339" cy="109163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3000" b="-3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5F98F4-63E4-46A2-9BAF-187182B2D1C5}">
      <dsp:nvSpPr>
        <dsp:cNvPr id="0" name=""/>
        <dsp:cNvSpPr/>
      </dsp:nvSpPr>
      <dsp:spPr>
        <a:xfrm>
          <a:off x="432043" y="2833700"/>
          <a:ext cx="2685073" cy="1128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ES" sz="1800" kern="1200" dirty="0" smtClean="0"/>
            <a:t>se caracteriza por una matriz metodológica que esta estructurada por un proceso operativo en donde se expresa la conjugación conocimiento-acción, dando como resultado una mayor objetividad en el abordaje de la realidad social en sus diversas matices y dimensiones.</a:t>
          </a:r>
          <a:endParaRPr lang="es-MX" sz="1800" kern="1200" dirty="0"/>
        </a:p>
      </dsp:txBody>
      <dsp:txXfrm>
        <a:off x="432043" y="2833700"/>
        <a:ext cx="2685073" cy="1128308"/>
      </dsp:txXfrm>
    </dsp:sp>
    <dsp:sp modelId="{9CA2C0EA-E509-4560-9940-C030EE98293D}">
      <dsp:nvSpPr>
        <dsp:cNvPr id="0" name=""/>
        <dsp:cNvSpPr/>
      </dsp:nvSpPr>
      <dsp:spPr>
        <a:xfrm>
          <a:off x="319084" y="1565480"/>
          <a:ext cx="438697" cy="438810"/>
        </a:xfrm>
        <a:prstGeom prst="halfFrame">
          <a:avLst>
            <a:gd name="adj1" fmla="val 25770"/>
            <a:gd name="adj2" fmla="val 257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EF4297-FE83-4B93-B524-3D65823A6130}">
      <dsp:nvSpPr>
        <dsp:cNvPr id="0" name=""/>
        <dsp:cNvSpPr/>
      </dsp:nvSpPr>
      <dsp:spPr>
        <a:xfrm rot="5400000">
          <a:off x="2673013" y="1565537"/>
          <a:ext cx="438810" cy="438697"/>
        </a:xfrm>
        <a:prstGeom prst="halfFrame">
          <a:avLst>
            <a:gd name="adj1" fmla="val 25770"/>
            <a:gd name="adj2" fmla="val 257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64D9EE-40F8-4AAE-850A-609C16E1ADA2}">
      <dsp:nvSpPr>
        <dsp:cNvPr id="0" name=""/>
        <dsp:cNvSpPr/>
      </dsp:nvSpPr>
      <dsp:spPr>
        <a:xfrm rot="16200000">
          <a:off x="215969" y="4561946"/>
          <a:ext cx="438810" cy="438697"/>
        </a:xfrm>
        <a:prstGeom prst="halfFrame">
          <a:avLst>
            <a:gd name="adj1" fmla="val 25770"/>
            <a:gd name="adj2" fmla="val 257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7FA37F-EF97-40DB-BC30-D5348AE3A931}">
      <dsp:nvSpPr>
        <dsp:cNvPr id="0" name=""/>
        <dsp:cNvSpPr/>
      </dsp:nvSpPr>
      <dsp:spPr>
        <a:xfrm rot="10800000">
          <a:off x="2880319" y="4489880"/>
          <a:ext cx="438697" cy="438810"/>
        </a:xfrm>
        <a:prstGeom prst="halfFrame">
          <a:avLst>
            <a:gd name="adj1" fmla="val 25770"/>
            <a:gd name="adj2" fmla="val 257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9570FB-3FB2-4603-B777-D691385DA2FF}">
      <dsp:nvSpPr>
        <dsp:cNvPr id="0" name=""/>
        <dsp:cNvSpPr/>
      </dsp:nvSpPr>
      <dsp:spPr>
        <a:xfrm>
          <a:off x="4445833" y="495408"/>
          <a:ext cx="1943954" cy="125719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29000" b="-2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181AFA-EDBA-4FF9-AA6D-E5E6DB4F444E}">
      <dsp:nvSpPr>
        <dsp:cNvPr id="0" name=""/>
        <dsp:cNvSpPr/>
      </dsp:nvSpPr>
      <dsp:spPr>
        <a:xfrm>
          <a:off x="3692401" y="2367651"/>
          <a:ext cx="3217368" cy="2135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ES" sz="1800" kern="1200" dirty="0" smtClean="0"/>
            <a:t>Dicho proceso operativo estará presente en todas las formas y estrategias de intervención de trabajo social, independientemente de los diversos enfoques que el profesional pudiera utilizar</a:t>
          </a:r>
          <a:endParaRPr lang="es-MX" sz="1800" kern="1200" dirty="0"/>
        </a:p>
      </dsp:txBody>
      <dsp:txXfrm>
        <a:off x="3692401" y="2367651"/>
        <a:ext cx="3217368" cy="2135684"/>
      </dsp:txXfrm>
    </dsp:sp>
    <dsp:sp modelId="{28C672C7-4F1E-471B-9FF0-9B4F2542A50C}">
      <dsp:nvSpPr>
        <dsp:cNvPr id="0" name=""/>
        <dsp:cNvSpPr/>
      </dsp:nvSpPr>
      <dsp:spPr>
        <a:xfrm>
          <a:off x="3804411" y="1473166"/>
          <a:ext cx="438697" cy="438810"/>
        </a:xfrm>
        <a:prstGeom prst="halfFrame">
          <a:avLst>
            <a:gd name="adj1" fmla="val 25770"/>
            <a:gd name="adj2" fmla="val 257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BEB2DE-CF0C-4B86-98C3-99CC1D42F786}">
      <dsp:nvSpPr>
        <dsp:cNvPr id="0" name=""/>
        <dsp:cNvSpPr/>
      </dsp:nvSpPr>
      <dsp:spPr>
        <a:xfrm rot="5400000">
          <a:off x="6543862" y="1405422"/>
          <a:ext cx="438810" cy="438697"/>
        </a:xfrm>
        <a:prstGeom prst="halfFrame">
          <a:avLst>
            <a:gd name="adj1" fmla="val 25770"/>
            <a:gd name="adj2" fmla="val 257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AF5546-99A1-4C6C-B939-6F8B3244F615}">
      <dsp:nvSpPr>
        <dsp:cNvPr id="0" name=""/>
        <dsp:cNvSpPr/>
      </dsp:nvSpPr>
      <dsp:spPr>
        <a:xfrm rot="16200000">
          <a:off x="3816370" y="4489936"/>
          <a:ext cx="438810" cy="438697"/>
        </a:xfrm>
        <a:prstGeom prst="halfFrame">
          <a:avLst>
            <a:gd name="adj1" fmla="val 25770"/>
            <a:gd name="adj2" fmla="val 257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042932-C0D8-48E0-B97A-C2BBA78211DD}">
      <dsp:nvSpPr>
        <dsp:cNvPr id="0" name=""/>
        <dsp:cNvSpPr/>
      </dsp:nvSpPr>
      <dsp:spPr>
        <a:xfrm rot="10800000">
          <a:off x="6696744" y="4417874"/>
          <a:ext cx="438697" cy="438810"/>
        </a:xfrm>
        <a:prstGeom prst="halfFrame">
          <a:avLst>
            <a:gd name="adj1" fmla="val 25770"/>
            <a:gd name="adj2" fmla="val 257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PictureLineup">
  <dgm:title val=""/>
  <dgm:desc val=""/>
  <dgm:catLst>
    <dgm:cat type="picture" pri="19000"/>
    <dgm:cat type="pictureconvert" pri="19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3" destOrd="0"/>
        <dgm:cxn modelId="42" srcId="30" destId="41" srcOrd="0" destOrd="0"/>
      </dgm:cxnLst>
      <dgm:bg/>
      <dgm:whole/>
    </dgm:dataModel>
  </dgm:clrData>
  <dgm:layoutNode name="Name0">
    <dgm:varLst>
      <dgm:chMax/>
      <dgm:chPref/>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op="equ" val="65"/>
      <dgm:constr type="primFontSz" for="des" forName="Parent" refType="primFontSz" refFor="des" refForName="Parent" op="lte"/>
      <dgm:constr type="w" for="ch" forName="composite" refType="w"/>
      <dgm:constr type="h" for="ch" forName="composite" refType="h"/>
      <dgm:constr type="sp" refType="w" refFor="ch" refForName="composite" op="equ" fact="0"/>
      <dgm:constr type="w" for="ch" forName="sibTrans" refType="w" refFor="ch" refForName="composite" op="equ" fact="0.0001"/>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h" fact="0.5"/>
              <dgm:constr type="h" for="ch" forName="Image" refType="w"/>
              <dgm:constr type="l" for="ch" forName="Accent" refType="w" fact="0"/>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if>
          <dgm:else name="Name6">
            <dgm:constrLst>
              <dgm:constr type="l" for="ch" forName="Image" refType="w" fact="0"/>
              <dgm:constr type="t" for="ch" forName="Image" refType="h" fact="0"/>
              <dgm:constr type="w" for="ch" forName="Image" refType="h" fact="0.5"/>
              <dgm:constr type="h" for="ch" forName="Image" refType="w"/>
              <dgm:constr type="r" for="ch" forName="Accent" refType="w"/>
              <dgm:constr type="t" for="ch" forName="Accent" refType="h" fact="0"/>
              <dgm:constr type="w" for="ch" forName="Accent" refType="w" fact="0.0001"/>
              <dgm:constr type="h" for="ch" forName="Accent" refType="h"/>
              <dgm:constr type="l" for="ch" forName="Parent" refType="w" fact="0"/>
              <dgm:constr type="t" for="ch" forName="Parent" refType="h" fact="0.5"/>
              <dgm:constr type="w" for="ch" forName="Parent" refType="w"/>
            </dgm:constrLst>
          </dgm:else>
        </dgm:choose>
        <dgm:layoutNode name="Image" styleLbl="alignNode1">
          <dgm:alg type="sp"/>
          <dgm:shape xmlns:r="http://schemas.openxmlformats.org/officeDocument/2006/relationships" type="rect" r:blip="" blipPhldr="1">
            <dgm:adjLst/>
          </dgm:shape>
          <dgm:presOf/>
        </dgm:layoutNode>
        <dgm:layoutNode name="Accent" styleLbl="parChTrans1D1">
          <dgm:alg type="sp"/>
          <dgm:shape xmlns:r="http://schemas.openxmlformats.org/officeDocument/2006/relationships" type="line" r:blip="">
            <dgm:adjLst/>
          </dgm:shape>
          <dgm:presOf/>
        </dgm:layoutNode>
        <dgm:layoutNode name="Paren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A90CC1-A264-4B98-B2E2-53DD1207D52D}" type="datetimeFigureOut">
              <a:rPr lang="es-ES" smtClean="0"/>
              <a:pPr/>
              <a:t>29/09/2015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89D002-E812-4E17-A8AF-EA35DED4BFBA}" type="slidenum">
              <a:rPr lang="es-ES" smtClean="0"/>
              <a:pPr/>
              <a:t>‹Nº›</a:t>
            </a:fld>
            <a:endParaRPr lang="es-ES"/>
          </a:p>
        </p:txBody>
      </p:sp>
    </p:spTree>
    <p:extLst>
      <p:ext uri="{BB962C8B-B14F-4D97-AF65-F5344CB8AC3E}">
        <p14:creationId xmlns:p14="http://schemas.microsoft.com/office/powerpoint/2010/main" val="2991202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1589D002-E812-4E17-A8AF-EA35DED4BFBA}" type="slidenum">
              <a:rPr lang="es-ES" smtClean="0">
                <a:solidFill>
                  <a:prstClr val="black"/>
                </a:solidFill>
              </a:rPr>
              <a:pPr/>
              <a:t>1</a:t>
            </a:fld>
            <a:endParaRPr lang="es-ES">
              <a:solidFill>
                <a:prstClr val="black"/>
              </a:solidFill>
            </a:endParaRPr>
          </a:p>
        </p:txBody>
      </p:sp>
    </p:spTree>
    <p:extLst>
      <p:ext uri="{BB962C8B-B14F-4D97-AF65-F5344CB8AC3E}">
        <p14:creationId xmlns:p14="http://schemas.microsoft.com/office/powerpoint/2010/main" val="707850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1589D002-E812-4E17-A8AF-EA35DED4BFBA}" type="slidenum">
              <a:rPr lang="es-ES" smtClean="0"/>
              <a:pPr/>
              <a:t>12</a:t>
            </a:fld>
            <a:endParaRPr lang="es-ES"/>
          </a:p>
        </p:txBody>
      </p:sp>
    </p:spTree>
    <p:extLst>
      <p:ext uri="{BB962C8B-B14F-4D97-AF65-F5344CB8AC3E}">
        <p14:creationId xmlns:p14="http://schemas.microsoft.com/office/powerpoint/2010/main" val="690408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589D002-E812-4E17-A8AF-EA35DED4BFBA}" type="slidenum">
              <a:rPr lang="es-ES" smtClean="0"/>
              <a:pPr/>
              <a:t>33</a:t>
            </a:fld>
            <a:endParaRPr lang="es-ES"/>
          </a:p>
        </p:txBody>
      </p:sp>
    </p:spTree>
    <p:extLst>
      <p:ext uri="{BB962C8B-B14F-4D97-AF65-F5344CB8AC3E}">
        <p14:creationId xmlns:p14="http://schemas.microsoft.com/office/powerpoint/2010/main" val="2588506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589D002-E812-4E17-A8AF-EA35DED4BFBA}" type="slidenum">
              <a:rPr lang="es-ES" smtClean="0"/>
              <a:pPr/>
              <a:t>36</a:t>
            </a:fld>
            <a:endParaRPr lang="es-ES"/>
          </a:p>
        </p:txBody>
      </p:sp>
    </p:spTree>
    <p:extLst>
      <p:ext uri="{BB962C8B-B14F-4D97-AF65-F5344CB8AC3E}">
        <p14:creationId xmlns:p14="http://schemas.microsoft.com/office/powerpoint/2010/main" val="3491492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1589D002-E812-4E17-A8AF-EA35DED4BFBA}" type="slidenum">
              <a:rPr lang="es-ES" smtClean="0">
                <a:solidFill>
                  <a:prstClr val="black"/>
                </a:solidFill>
              </a:rPr>
              <a:pPr/>
              <a:t>39</a:t>
            </a:fld>
            <a:endParaRPr lang="es-ES">
              <a:solidFill>
                <a:prstClr val="black"/>
              </a:solidFill>
            </a:endParaRPr>
          </a:p>
        </p:txBody>
      </p:sp>
    </p:spTree>
    <p:extLst>
      <p:ext uri="{BB962C8B-B14F-4D97-AF65-F5344CB8AC3E}">
        <p14:creationId xmlns:p14="http://schemas.microsoft.com/office/powerpoint/2010/main" val="2830584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589D002-E812-4E17-A8AF-EA35DED4BFBA}" type="slidenum">
              <a:rPr lang="es-ES" smtClean="0"/>
              <a:pPr/>
              <a:t>41</a:t>
            </a:fld>
            <a:endParaRPr lang="es-ES"/>
          </a:p>
        </p:txBody>
      </p:sp>
    </p:spTree>
    <p:extLst>
      <p:ext uri="{BB962C8B-B14F-4D97-AF65-F5344CB8AC3E}">
        <p14:creationId xmlns:p14="http://schemas.microsoft.com/office/powerpoint/2010/main" val="2238452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fld id="{097C0780-C314-4BB0-8B00-62963BBC95C8}" type="datetime1">
              <a:rPr lang="es-ES" smtClean="0"/>
              <a:t>29/09/2015</a:t>
            </a:fld>
            <a:endParaRPr lang="en-US"/>
          </a:p>
        </p:txBody>
      </p:sp>
      <p:sp>
        <p:nvSpPr>
          <p:cNvPr id="16" name="16 Marcador de pie de página"/>
          <p:cNvSpPr>
            <a:spLocks noGrp="1"/>
          </p:cNvSpPr>
          <p:nvPr>
            <p:ph type="ftr" sz="quarter" idx="11"/>
          </p:nvPr>
        </p:nvSpPr>
        <p:spPr/>
        <p:txBody>
          <a:bodyPr/>
          <a:lstStyle>
            <a:lvl1pPr>
              <a:defRPr/>
            </a:lvl1pPr>
            <a:extLst/>
          </a:lstStyle>
          <a:p>
            <a:r>
              <a:rPr kumimoji="0" lang="es-MX" smtClean="0"/>
              <a:t>Academia de Trabajo Social    "Areas Sustantivas de Intervención de Trabajo Social"</a:t>
            </a:r>
            <a:endParaRPr kumimoji="0" lang="en-US"/>
          </a:p>
        </p:txBody>
      </p:sp>
      <p:sp>
        <p:nvSpPr>
          <p:cNvPr id="17" name="28 Marcador de número de diapositiva"/>
          <p:cNvSpPr>
            <a:spLocks noGrp="1"/>
          </p:cNvSpPr>
          <p:nvPr>
            <p:ph type="sldNum" sz="quarter" idx="12"/>
          </p:nvPr>
        </p:nvSpPr>
        <p:spPr/>
        <p:txBody>
          <a:bodyPr/>
          <a:lstStyle>
            <a:lvl1pPr>
              <a:defRPr/>
            </a:lvl1pPr>
            <a:extLst/>
          </a:lstStyle>
          <a:p>
            <a:fld id="{042AED99-7FB4-404E-8A97-64753DCE42EC}" type="slidenum">
              <a:rPr kumimoji="0" lang="en-US" smtClean="0"/>
              <a:pPr/>
              <a:t>‹Nº›</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fld id="{F8C7D3D0-DC53-496C-B963-66112C9AF106}" type="datetime1">
              <a:rPr lang="es-ES" smtClean="0"/>
              <a:t>29/09/2015</a:t>
            </a:fld>
            <a:endParaRPr lang="en-US"/>
          </a:p>
        </p:txBody>
      </p:sp>
      <p:sp>
        <p:nvSpPr>
          <p:cNvPr id="5" name="2 Marcador de pie de página"/>
          <p:cNvSpPr>
            <a:spLocks noGrp="1"/>
          </p:cNvSpPr>
          <p:nvPr>
            <p:ph type="ftr" sz="quarter" idx="11"/>
          </p:nvPr>
        </p:nvSpPr>
        <p:spPr/>
        <p:txBody>
          <a:bodyPr/>
          <a:lstStyle>
            <a:lvl1pPr>
              <a:defRPr/>
            </a:lvl1pPr>
          </a:lstStyle>
          <a:p>
            <a:r>
              <a:rPr kumimoji="0" lang="es-MX" smtClean="0"/>
              <a:t>Academia de Trabajo Social    "Areas Sustantivas de Intervención de Trabajo Social"</a:t>
            </a:r>
            <a:endParaRPr kumimoji="0" lang="en-US"/>
          </a:p>
        </p:txBody>
      </p:sp>
      <p:sp>
        <p:nvSpPr>
          <p:cNvPr id="6" name="22 Marcador de número de diapositiva"/>
          <p:cNvSpPr>
            <a:spLocks noGrp="1"/>
          </p:cNvSpPr>
          <p:nvPr>
            <p:ph type="sldNum" sz="quarter" idx="12"/>
          </p:nvPr>
        </p:nvSpPr>
        <p:spPr/>
        <p:txBody>
          <a:bodyPr/>
          <a:lstStyle>
            <a:lvl1pPr>
              <a:defRPr/>
            </a:lvl1pPr>
          </a:lstStyle>
          <a:p>
            <a:fld id="{042AED99-7FB4-404E-8A97-64753DCE42EC}" type="slidenum">
              <a:rPr kumimoji="0" lang="en-US" smtClean="0"/>
              <a:pPr/>
              <a:t>‹Nº›</a:t>
            </a:fld>
            <a:endParaRPr kumimoji="0"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F2065777-9090-43EC-8B3E-36A3775B6F66}" type="datetime1">
              <a:rPr lang="es-ES" smtClean="0">
                <a:solidFill>
                  <a:prstClr val="black">
                    <a:tint val="75000"/>
                  </a:prstClr>
                </a:solidFill>
              </a:rPr>
              <a:t>29/09/2015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2A5DF8D7-EE1B-48C3-80B2-FDB842A44E70}" type="slidenum">
              <a:rPr lang="es-ES" smtClean="0">
                <a:solidFill>
                  <a:prstClr val="black">
                    <a:tint val="75000"/>
                  </a:prstClr>
                </a:solidFill>
              </a:rPr>
              <a:pPr>
                <a:defRPr/>
              </a:pPr>
              <a:t>‹Nº›</a:t>
            </a:fld>
            <a:endParaRPr lang="es-ES">
              <a:solidFill>
                <a:prstClr val="black">
                  <a:tint val="75000"/>
                </a:prstClr>
              </a:solidFil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98F6B095-8056-48BC-96A5-EFC8E3523FE7}" type="datetime1">
              <a:rPr lang="es-ES" smtClean="0">
                <a:solidFill>
                  <a:prstClr val="black">
                    <a:tint val="75000"/>
                  </a:prstClr>
                </a:solidFill>
              </a:rPr>
              <a:t>29/09/2015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9CB3C112-F0E3-4FD2-AF2F-8C573149BFD5}" type="slidenum">
              <a:rPr lang="es-ES" smtClean="0">
                <a:solidFill>
                  <a:prstClr val="black">
                    <a:tint val="75000"/>
                  </a:prstClr>
                </a:solidFill>
              </a:rPr>
              <a:pPr>
                <a:defRPr/>
              </a:pPr>
              <a:t>‹Nº›</a:t>
            </a:fld>
            <a:endParaRPr lang="es-ES">
              <a:solidFill>
                <a:prstClr val="black">
                  <a:tint val="75000"/>
                </a:prstClr>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pPr>
              <a:defRPr/>
            </a:pPr>
            <a:fld id="{BAFDE12E-5E4C-4981-950A-A40D9947AE95}" type="datetime1">
              <a:rPr lang="es-ES" smtClean="0">
                <a:solidFill>
                  <a:prstClr val="black">
                    <a:tint val="75000"/>
                  </a:prstClr>
                </a:solidFill>
              </a:rPr>
              <a:t>29/09/2015</a:t>
            </a:fld>
            <a:endParaRPr lang="es-ES">
              <a:solidFill>
                <a:prstClr val="black">
                  <a:tint val="75000"/>
                </a:prstClr>
              </a:solidFill>
            </a:endParaRPr>
          </a:p>
        </p:txBody>
      </p:sp>
      <p:sp>
        <p:nvSpPr>
          <p:cNvPr id="8" name="Slide Number Placeholder 7"/>
          <p:cNvSpPr>
            <a:spLocks noGrp="1"/>
          </p:cNvSpPr>
          <p:nvPr>
            <p:ph type="sldNum" sz="quarter" idx="11"/>
          </p:nvPr>
        </p:nvSpPr>
        <p:spPr/>
        <p:txBody>
          <a:bodyPr/>
          <a:lstStyle/>
          <a:p>
            <a:pPr>
              <a:defRPr/>
            </a:pPr>
            <a:fld id="{97152833-0849-4002-940E-8278F819BA0B}" type="slidenum">
              <a:rPr lang="es-ES" smtClean="0">
                <a:solidFill>
                  <a:prstClr val="black">
                    <a:tint val="75000"/>
                  </a:prstClr>
                </a:solidFill>
              </a:rPr>
              <a:pPr>
                <a:defRPr/>
              </a:pPr>
              <a:t>‹Nº›</a:t>
            </a:fld>
            <a:endParaRPr lang="es-ES">
              <a:solidFill>
                <a:prstClr val="black">
                  <a:tint val="75000"/>
                </a:prstClr>
              </a:solidFill>
            </a:endParaRPr>
          </a:p>
        </p:txBody>
      </p:sp>
      <p:sp>
        <p:nvSpPr>
          <p:cNvPr id="9" name="Footer Placeholder 8"/>
          <p:cNvSpPr>
            <a:spLocks noGrp="1"/>
          </p:cNvSpPr>
          <p:nvPr>
            <p:ph type="ftr" sz="quarter" idx="12"/>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DC85F5F7-EDF8-4E77-AAED-F2F2B685D7F5}" type="datetime1">
              <a:rPr lang="es-ES" smtClean="0">
                <a:solidFill>
                  <a:prstClr val="black">
                    <a:tint val="75000"/>
                  </a:prstClr>
                </a:solidFill>
              </a:rPr>
              <a:t>29/09/2015</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E9C34449-BF34-458F-90F4-0123C0B575D6}" type="slidenum">
              <a:rPr lang="es-ES" smtClean="0">
                <a:solidFill>
                  <a:prstClr val="black">
                    <a:tint val="75000"/>
                  </a:prstClr>
                </a:solidFill>
              </a:rPr>
              <a:pPr>
                <a:defRPr/>
              </a:pPr>
              <a:t>‹Nº›</a:t>
            </a:fld>
            <a:endParaRPr lang="es-ES">
              <a:solidFill>
                <a:prstClr val="black">
                  <a:tint val="75000"/>
                </a:prstClr>
              </a:solidFil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s-ES" smtClean="0"/>
              <a:t>Haga clic para modificar el estilo de texto del patrón</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CA045382-9E5D-4481-96A7-012E39C10EDC}" type="datetime1">
              <a:rPr lang="es-ES" smtClean="0">
                <a:solidFill>
                  <a:prstClr val="black">
                    <a:tint val="75000"/>
                  </a:prstClr>
                </a:solidFill>
              </a:rPr>
              <a:t>29/09/2015</a:t>
            </a:fld>
            <a:endParaRPr lang="es-ES">
              <a:solidFill>
                <a:prstClr val="black">
                  <a:tint val="75000"/>
                </a:prstClr>
              </a:solidFill>
            </a:endParaRPr>
          </a:p>
        </p:txBody>
      </p:sp>
      <p:sp>
        <p:nvSpPr>
          <p:cNvPr id="8" name="Footer Placeholder 7"/>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2132E2E6-CE30-4D58-9EEF-1D94047460DC}" type="slidenum">
              <a:rPr lang="es-ES" smtClean="0">
                <a:solidFill>
                  <a:prstClr val="black">
                    <a:tint val="75000"/>
                  </a:prstClr>
                </a:solidFill>
              </a:rPr>
              <a:pPr>
                <a:defRPr/>
              </a:pPr>
              <a:t>‹Nº›</a:t>
            </a:fld>
            <a:endParaRPr lang="es-ES">
              <a:solidFill>
                <a:prstClr val="black">
                  <a:tint val="75000"/>
                </a:prstClr>
              </a:solidFil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pPr>
              <a:defRPr/>
            </a:pPr>
            <a:fld id="{24BAB6E7-AD95-49C1-911A-A3AF4FE92D15}" type="datetime1">
              <a:rPr lang="es-ES" smtClean="0">
                <a:solidFill>
                  <a:prstClr val="black">
                    <a:tint val="75000"/>
                  </a:prstClr>
                </a:solidFill>
              </a:rPr>
              <a:t>29/09/2015</a:t>
            </a:fld>
            <a:endParaRPr lang="es-ES">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88DE1416-5C6C-4207-8BF6-2474BD723632}" type="slidenum">
              <a:rPr lang="es-ES" smtClean="0">
                <a:solidFill>
                  <a:prstClr val="black">
                    <a:tint val="75000"/>
                  </a:prstClr>
                </a:solidFill>
              </a:rPr>
              <a:pPr>
                <a:defRPr/>
              </a:pPr>
              <a:t>‹Nº›</a:t>
            </a:fld>
            <a:endParaRPr lang="es-ES">
              <a:solidFill>
                <a:prstClr val="black">
                  <a:tint val="75000"/>
                </a:prstClr>
              </a:solidFil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F775244-1637-4137-B132-3519704B7AF6}" type="datetime1">
              <a:rPr lang="es-ES" smtClean="0">
                <a:solidFill>
                  <a:prstClr val="black">
                    <a:tint val="75000"/>
                  </a:prstClr>
                </a:solidFill>
              </a:rPr>
              <a:t>29/09/2015</a:t>
            </a:fld>
            <a:endParaRPr lang="es-ES">
              <a:solidFill>
                <a:prstClr val="black">
                  <a:tint val="75000"/>
                </a:prstClr>
              </a:solidFill>
            </a:endParaRPr>
          </a:p>
        </p:txBody>
      </p:sp>
      <p:sp>
        <p:nvSpPr>
          <p:cNvPr id="3" name="Footer Placeholder 2"/>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‹Nº›</a:t>
            </a:fld>
            <a:endParaRPr lang="es-ES">
              <a:solidFill>
                <a:prstClr val="black">
                  <a:tint val="75000"/>
                </a:prstClr>
              </a:solidFil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EB510C06-3019-43D1-AD5F-FB26F122F50D}" type="datetime1">
              <a:rPr lang="es-ES" smtClean="0">
                <a:solidFill>
                  <a:prstClr val="black">
                    <a:tint val="75000"/>
                  </a:prstClr>
                </a:solidFill>
              </a:rPr>
              <a:t>29/09/2015</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2C8D091E-2A4D-433D-9C0D-683AD966768A}" type="slidenum">
              <a:rPr lang="es-ES" smtClean="0">
                <a:solidFill>
                  <a:prstClr val="black">
                    <a:tint val="75000"/>
                  </a:prstClr>
                </a:solidFill>
              </a:rPr>
              <a:pPr>
                <a:defRPr/>
              </a:pPr>
              <a:t>‹Nº›</a:t>
            </a:fld>
            <a:endParaRPr lang="es-ES">
              <a:solidFill>
                <a:prstClr val="black">
                  <a:tint val="75000"/>
                </a:prstClr>
              </a:solidFill>
            </a:endParaRPr>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76871060-1653-4C13-A37B-BEA7FD4214C5}" type="datetime1">
              <a:rPr lang="es-ES" smtClean="0">
                <a:solidFill>
                  <a:prstClr val="black">
                    <a:tint val="75000"/>
                  </a:prstClr>
                </a:solidFill>
              </a:rPr>
              <a:t>29/09/2015</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B8DFD2DF-F17D-4639-8225-D93D479A7311}" type="slidenum">
              <a:rPr lang="es-ES" smtClean="0">
                <a:solidFill>
                  <a:prstClr val="black">
                    <a:tint val="75000"/>
                  </a:prstClr>
                </a:solidFill>
              </a:rPr>
              <a:pPr>
                <a:defRPr/>
              </a:pPr>
              <a:t>‹Nº›</a:t>
            </a:fld>
            <a:endParaRPr lang="es-ES">
              <a:solidFill>
                <a:prstClr val="black">
                  <a:tint val="75000"/>
                </a:prstClr>
              </a:solidFill>
            </a:endParaRPr>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s-ES" smtClean="0"/>
              <a:t>Haga clic para modificar el estilo de título del patrón</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fld id="{14DDDD15-5864-4AA9-B721-296D7B4DA4D0}" type="datetime1">
              <a:rPr lang="es-ES" smtClean="0">
                <a:solidFill>
                  <a:prstClr val="black">
                    <a:tint val="75000"/>
                  </a:prstClr>
                </a:solidFill>
              </a:rPr>
              <a:t>29/09/2015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8CDF32C3-7ED4-46A7-83FC-2E342984B9A2}" type="slidenum">
              <a:rPr lang="es-ES" smtClean="0">
                <a:solidFill>
                  <a:prstClr val="black">
                    <a:tint val="75000"/>
                  </a:prstClr>
                </a:solidFill>
              </a:rPr>
              <a:pPr>
                <a:defRPr/>
              </a:pPr>
              <a:t>‹Nº›</a:t>
            </a:fld>
            <a:endParaRPr lang="es-E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fld id="{A420EB67-5B04-4479-83BF-B11DBB15537B}" type="datetime1">
              <a:rPr lang="es-ES" smtClean="0"/>
              <a:t>29/09/2015</a:t>
            </a:fld>
            <a:endParaRPr lang="en-US"/>
          </a:p>
        </p:txBody>
      </p:sp>
      <p:sp>
        <p:nvSpPr>
          <p:cNvPr id="5" name="2 Marcador de pie de página"/>
          <p:cNvSpPr>
            <a:spLocks noGrp="1"/>
          </p:cNvSpPr>
          <p:nvPr>
            <p:ph type="ftr" sz="quarter" idx="11"/>
          </p:nvPr>
        </p:nvSpPr>
        <p:spPr/>
        <p:txBody>
          <a:bodyPr/>
          <a:lstStyle>
            <a:lvl1pPr>
              <a:defRPr/>
            </a:lvl1pPr>
          </a:lstStyle>
          <a:p>
            <a:r>
              <a:rPr kumimoji="0" lang="es-MX" smtClean="0"/>
              <a:t>Academia de Trabajo Social    "Areas Sustantivas de Intervención de Trabajo Social"</a:t>
            </a:r>
            <a:endParaRPr kumimoji="0" lang="en-US"/>
          </a:p>
        </p:txBody>
      </p:sp>
      <p:sp>
        <p:nvSpPr>
          <p:cNvPr id="6" name="22 Marcador de número de diapositiva"/>
          <p:cNvSpPr>
            <a:spLocks noGrp="1"/>
          </p:cNvSpPr>
          <p:nvPr>
            <p:ph type="sldNum" sz="quarter" idx="12"/>
          </p:nvPr>
        </p:nvSpPr>
        <p:spPr/>
        <p:txBody>
          <a:bodyPr/>
          <a:lstStyle>
            <a:lvl1pPr>
              <a:defRPr/>
            </a:lvl1pPr>
          </a:lstStyle>
          <a:p>
            <a:fld id="{042AED99-7FB4-404E-8A97-64753DCE42EC}" type="slidenum">
              <a:rPr kumimoji="0" lang="en-US" smtClean="0"/>
              <a:pPr/>
              <a:t>‹Nº›</a:t>
            </a:fld>
            <a:endParaRPr kumimoji="0"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pPr>
              <a:defRPr/>
            </a:pPr>
            <a:fld id="{290F1105-DCA3-4E4A-9FCE-F04F5659A0A5}" type="datetime1">
              <a:rPr lang="es-ES" smtClean="0">
                <a:solidFill>
                  <a:prstClr val="black">
                    <a:tint val="75000"/>
                  </a:prstClr>
                </a:solidFill>
              </a:rPr>
              <a:t>29/09/2015</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9B59D23E-9EDC-4418-AE63-CC3BF81662BB}" type="slidenum">
              <a:rPr lang="es-ES" smtClean="0">
                <a:solidFill>
                  <a:prstClr val="black">
                    <a:tint val="75000"/>
                  </a:prstClr>
                </a:solidFill>
              </a:rPr>
              <a:pPr>
                <a:defRPr/>
              </a:pPr>
              <a:t>‹Nº›</a:t>
            </a:fld>
            <a:endParaRPr lang="es-ES">
              <a:solidFill>
                <a:prstClr val="black">
                  <a:tint val="75000"/>
                </a:prstClr>
              </a:solidFil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pPr>
              <a:defRPr/>
            </a:pPr>
            <a:fld id="{D43892D9-2911-4604-BA72-A5F06348E3C2}"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2A5DF8D7-EE1B-48C3-80B2-FDB842A44E70}"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10521792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04837D65-BC59-4047-88D1-2AA002CE6721}"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CB3C112-F0E3-4FD2-AF2F-8C573149BFD5}"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43733519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5E33EE59-1B1C-4A4A-BA2D-67D1AC9E833D}"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7152833-0849-4002-940E-8278F819BA0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11017726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pPr>
              <a:defRPr/>
            </a:pPr>
            <a:fld id="{BDF882AF-C859-4F8F-896D-72A613603CA8}"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E9C34449-BF34-458F-90F4-0123C0B575D6}"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42847642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pPr>
              <a:defRPr/>
            </a:pPr>
            <a:fld id="{4917178C-8B18-456B-A923-CB3DC85D39CD}" type="datetime1">
              <a:rPr lang="es-ES" smtClean="0">
                <a:solidFill>
                  <a:prstClr val="black">
                    <a:tint val="75000"/>
                  </a:prstClr>
                </a:solidFill>
              </a:rPr>
              <a:t>29/09/2015</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a:defRPr/>
            </a:pPr>
            <a:fld id="{2132E2E6-CE30-4D58-9EEF-1D94047460DC}"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52130598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defRPr/>
            </a:pPr>
            <a:fld id="{434D45B5-8B00-46F0-A594-BE241E8F85BA}" type="datetime1">
              <a:rPr lang="es-ES" smtClean="0">
                <a:solidFill>
                  <a:prstClr val="black">
                    <a:tint val="75000"/>
                  </a:prstClr>
                </a:solidFill>
              </a:rPr>
              <a:t>29/09/2015</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88DE1416-5C6C-4207-8BF6-2474BD72363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93219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1469D3EB-5723-4DD5-AD96-E40AADC91E45}" type="datetime1">
              <a:rPr lang="es-ES" smtClean="0">
                <a:solidFill>
                  <a:prstClr val="black">
                    <a:tint val="75000"/>
                  </a:prstClr>
                </a:solidFill>
              </a:rPr>
              <a:t>29/09/2015</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49972192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71425FFC-1C9B-4FE5-B987-5E206BDA5498}"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2C8D091E-2A4D-433D-9C0D-683AD966768A}"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58426109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B8982842-0008-4E9C-B11C-07991899661C}"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8DFD2DF-F17D-4639-8225-D93D479A7311}"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4026028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pPr>
              <a:defRPr/>
            </a:pPr>
            <a:fld id="{F2A39C58-BD47-41E0-9DD1-F2900F9B8B03}" type="datetime1">
              <a:rPr lang="es-ES" smtClean="0"/>
              <a:t>29/09/2015</a:t>
            </a:fld>
            <a:endParaRPr lang="es-ES"/>
          </a:p>
        </p:txBody>
      </p:sp>
      <p:sp>
        <p:nvSpPr>
          <p:cNvPr id="16" name="16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7" name="28 Marcador de número de diapositiva"/>
          <p:cNvSpPr>
            <a:spLocks noGrp="1"/>
          </p:cNvSpPr>
          <p:nvPr>
            <p:ph type="sldNum" sz="quarter" idx="12"/>
          </p:nvPr>
        </p:nvSpPr>
        <p:spPr/>
        <p:txBody>
          <a:bodyPr/>
          <a:lstStyle>
            <a:lvl1pPr>
              <a:defRPr/>
            </a:lvl1pPr>
            <a:extLst/>
          </a:lstStyle>
          <a:p>
            <a:pPr>
              <a:defRPr/>
            </a:pPr>
            <a:fld id="{6CB1FAB1-8762-4DDF-AE8C-CD07041D9FFC}" type="slidenum">
              <a:rPr lang="es-ES"/>
              <a:pPr>
                <a:defRPr/>
              </a:pPr>
              <a:t>‹Nº›</a:t>
            </a:fld>
            <a:endParaRPr lang="es-E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5EA0B353-669E-4CBD-B945-5195DBBEF2BB}"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8CDF32C3-7ED4-46A7-83FC-2E342984B9A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94626367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1D9B6E64-F78C-453A-B1BC-8C4C81CAF920}"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B59D23E-9EDC-4418-AE63-CC3BF81662B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96802374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pPr>
              <a:defRPr/>
            </a:pPr>
            <a:fld id="{534C578A-748D-48FD-8EB0-6CBDE841D9B5}"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2A5DF8D7-EE1B-48C3-80B2-FDB842A44E70}"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27714393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42123656-9D43-44EB-A990-52EB85BC648B}"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CB3C112-F0E3-4FD2-AF2F-8C573149BFD5}"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411120700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6A91D591-52AE-4D85-8429-D40D001F4D90}"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7152833-0849-4002-940E-8278F819BA0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56857843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pPr>
              <a:defRPr/>
            </a:pPr>
            <a:fld id="{BA0FE84A-4AB7-4BAA-A272-3C0D3882C585}"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E9C34449-BF34-458F-90F4-0123C0B575D6}"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424150211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pPr>
              <a:defRPr/>
            </a:pPr>
            <a:fld id="{252CF1AF-3E29-4593-AD7F-B51E67C4F18C}" type="datetime1">
              <a:rPr lang="es-ES" smtClean="0">
                <a:solidFill>
                  <a:prstClr val="black">
                    <a:tint val="75000"/>
                  </a:prstClr>
                </a:solidFill>
              </a:rPr>
              <a:t>29/09/2015</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a:defRPr/>
            </a:pPr>
            <a:fld id="{2132E2E6-CE30-4D58-9EEF-1D94047460DC}"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64415016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defRPr/>
            </a:pPr>
            <a:fld id="{65A95566-B8E8-4AD2-9A12-741DEE696489}" type="datetime1">
              <a:rPr lang="es-ES" smtClean="0">
                <a:solidFill>
                  <a:prstClr val="black">
                    <a:tint val="75000"/>
                  </a:prstClr>
                </a:solidFill>
              </a:rPr>
              <a:t>29/09/2015</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88DE1416-5C6C-4207-8BF6-2474BD72363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97327330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4ECBE975-BAAC-4120-975F-AAEFAD6B83E1}" type="datetime1">
              <a:rPr lang="es-ES" smtClean="0">
                <a:solidFill>
                  <a:prstClr val="black">
                    <a:tint val="75000"/>
                  </a:prstClr>
                </a:solidFill>
              </a:rPr>
              <a:t>29/09/2015</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8025844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F6F4CB81-2188-4D91-9F8B-DA247A80F413}"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2C8D091E-2A4D-433D-9C0D-683AD966768A}"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549693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80672331-526D-43FE-B19A-6284CB775670}"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4832A073-C9EF-4A84-B988-607FB390D15B}" type="slidenum">
              <a:rPr lang="es-ES"/>
              <a:pPr>
                <a:defRPr/>
              </a:pPr>
              <a:t>‹Nº›</a:t>
            </a:fld>
            <a:endParaRPr lang="es-E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A5380B99-1BFC-4CA7-BA80-61FF08943D44}"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8DFD2DF-F17D-4639-8225-D93D479A7311}"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48371896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0AF25E48-6805-4BFC-BA63-0F3A4022F01A}"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8CDF32C3-7ED4-46A7-83FC-2E342984B9A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97501013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BC4DB41C-B45F-4409-8E86-0E92CA9B7D68}"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B59D23E-9EDC-4418-AE63-CC3BF81662B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70543751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pPr>
              <a:defRPr/>
            </a:pPr>
            <a:fld id="{EB0C7ECD-E4B6-44F8-AE74-2575183719C6}"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2A5DF8D7-EE1B-48C3-80B2-FDB842A44E70}"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7855310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836087A0-F782-43A7-BC38-16E0F4C330BA}"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CB3C112-F0E3-4FD2-AF2F-8C573149BFD5}"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4128674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D8122227-C28E-490B-837F-A5C419979435}"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7152833-0849-4002-940E-8278F819BA0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46552400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pPr>
              <a:defRPr/>
            </a:pPr>
            <a:fld id="{4D364B57-1A36-4476-A082-BD74D9E051E6}"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E9C34449-BF34-458F-90F4-0123C0B575D6}"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08713162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pPr>
              <a:defRPr/>
            </a:pPr>
            <a:fld id="{801EE705-8316-450C-8F1A-E2D1BC6CC16B}" type="datetime1">
              <a:rPr lang="es-ES" smtClean="0">
                <a:solidFill>
                  <a:prstClr val="black">
                    <a:tint val="75000"/>
                  </a:prstClr>
                </a:solidFill>
              </a:rPr>
              <a:t>29/09/2015</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a:defRPr/>
            </a:pPr>
            <a:fld id="{2132E2E6-CE30-4D58-9EEF-1D94047460DC}"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30378663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defRPr/>
            </a:pPr>
            <a:fld id="{87591247-1F5F-4A06-BD48-B6700BA92D16}" type="datetime1">
              <a:rPr lang="es-ES" smtClean="0">
                <a:solidFill>
                  <a:prstClr val="black">
                    <a:tint val="75000"/>
                  </a:prstClr>
                </a:solidFill>
              </a:rPr>
              <a:t>29/09/2015</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88DE1416-5C6C-4207-8BF6-2474BD72363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5485916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70EBC376-56CE-4E0D-A7C6-72F7409CE92B}" type="datetime1">
              <a:rPr lang="es-ES" smtClean="0">
                <a:solidFill>
                  <a:prstClr val="black">
                    <a:tint val="75000"/>
                  </a:prstClr>
                </a:solidFill>
              </a:rPr>
              <a:t>29/09/2015</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617079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pPr>
              <a:defRPr/>
            </a:pPr>
            <a:fld id="{10D06BD0-372F-4FA1-9EB3-20491B7DA0B2}" type="datetime1">
              <a:rPr lang="es-ES" smtClean="0"/>
              <a:t>29/09/2015</a:t>
            </a:fld>
            <a:endParaRPr lang="es-ES"/>
          </a:p>
        </p:txBody>
      </p:sp>
      <p:sp>
        <p:nvSpPr>
          <p:cNvPr id="26" name="4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27" name="5 Marcador de número de diapositiva"/>
          <p:cNvSpPr>
            <a:spLocks noGrp="1"/>
          </p:cNvSpPr>
          <p:nvPr>
            <p:ph type="sldNum" sz="quarter" idx="12"/>
          </p:nvPr>
        </p:nvSpPr>
        <p:spPr/>
        <p:txBody>
          <a:bodyPr/>
          <a:lstStyle>
            <a:lvl1pPr>
              <a:defRPr/>
            </a:lvl1pPr>
            <a:extLst/>
          </a:lstStyle>
          <a:p>
            <a:pPr>
              <a:defRPr/>
            </a:pPr>
            <a:fld id="{CFDA6671-3FB4-44DA-BC3D-D37DD65B59AC}" type="slidenum">
              <a:rPr lang="es-ES"/>
              <a:pPr>
                <a:defRPr/>
              </a:pPr>
              <a:t>‹Nº›</a:t>
            </a:fld>
            <a:endParaRPr lang="es-E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84BD5F18-EDE2-4046-B04F-6C4845D0F0D2}"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2C8D091E-2A4D-433D-9C0D-683AD966768A}"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82266181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354545CA-BC40-4AF4-BC4C-77D7879D5C1B}"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8DFD2DF-F17D-4639-8225-D93D479A7311}"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50887029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4EB25E83-5F25-4660-B327-EDA9DEF00794}"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8CDF32C3-7ED4-46A7-83FC-2E342984B9A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47109026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9D4FAE79-D20F-4B82-B11C-E36A5B931546}"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B59D23E-9EDC-4418-AE63-CC3BF81662B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44130853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pPr>
              <a:defRPr/>
            </a:pPr>
            <a:fld id="{F48303CA-010D-45A4-819F-35AD58AB09CC}"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2A5DF8D7-EE1B-48C3-80B2-FDB842A44E70}"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531357428"/>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pPr>
              <a:defRPr/>
            </a:pPr>
            <a:fld id="{091B5778-E5E2-4E23-903E-D53C7EF91AED}"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CB3C112-F0E3-4FD2-AF2F-8C573149BFD5}"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55077347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85FA97BD-4AAD-420F-9021-554F856585EE}"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7152833-0849-4002-940E-8278F819BA0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00404442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pPr>
              <a:defRPr/>
            </a:pPr>
            <a:fld id="{F10F67E3-706A-4F0A-8DA7-27F715CA218A}"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E9C34449-BF34-458F-90F4-0123C0B575D6}"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78975528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pPr>
              <a:defRPr/>
            </a:pPr>
            <a:fld id="{4095FF41-DD16-42E5-9E65-EED4A32CF4C3}" type="datetime1">
              <a:rPr lang="es-ES" smtClean="0">
                <a:solidFill>
                  <a:prstClr val="black">
                    <a:tint val="75000"/>
                  </a:prstClr>
                </a:solidFill>
              </a:rPr>
              <a:t>29/09/2015</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a:defRPr/>
            </a:pPr>
            <a:fld id="{2132E2E6-CE30-4D58-9EEF-1D94047460DC}"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99041368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pPr>
              <a:defRPr/>
            </a:pPr>
            <a:fld id="{CEE79628-C95E-44FD-84D0-8A77D2F56C4C}" type="datetime1">
              <a:rPr lang="es-ES" smtClean="0">
                <a:solidFill>
                  <a:prstClr val="black">
                    <a:tint val="75000"/>
                  </a:prstClr>
                </a:solidFill>
              </a:rPr>
              <a:t>29/09/2015</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88DE1416-5C6C-4207-8BF6-2474BD72363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0093289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FFFA1ADC-ED6C-4A98-90FE-805D8E9972F2}" type="datetime1">
              <a:rPr lang="es-ES" smtClean="0"/>
              <a:t>29/09/2015</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C8E83E96-821E-4463-AACA-AF412E10A264}" type="slidenum">
              <a:rPr lang="es-ES"/>
              <a:pPr>
                <a:defRPr/>
              </a:pPr>
              <a:t>‹Nº›</a:t>
            </a:fld>
            <a:endParaRPr lang="es-E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E393DADF-C577-404F-8F55-1FAABA967232}" type="datetime1">
              <a:rPr lang="es-ES" smtClean="0">
                <a:solidFill>
                  <a:prstClr val="black">
                    <a:tint val="75000"/>
                  </a:prstClr>
                </a:solidFill>
              </a:rPr>
              <a:t>29/09/2015</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54978504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A231C91E-2924-4319-A8A6-193301C1114C}"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2C8D091E-2A4D-433D-9C0D-683AD966768A}"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410205992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B586A1AC-0D42-4882-9E51-8A7AE6565561}"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8DFD2DF-F17D-4639-8225-D93D479A7311}"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39310521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pPr>
              <a:defRPr/>
            </a:pPr>
            <a:fld id="{57AEC90E-1FD5-412C-8BE9-77D21CBA62A5}"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8CDF32C3-7ED4-46A7-83FC-2E342984B9A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1965885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pPr>
              <a:defRPr/>
            </a:pPr>
            <a:fld id="{910177AB-855D-4F9F-AA40-9A40C80CC30A}"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B59D23E-9EDC-4418-AE63-CC3BF81662B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85331082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9F0D163-0A8A-4138-A3A3-FFDACEAF71AD}" type="datetime1">
              <a:rPr lang="es-ES" smtClean="0">
                <a:solidFill>
                  <a:srgbClr val="775F55">
                    <a:shade val="90000"/>
                  </a:srgbClr>
                </a:solidFill>
              </a:rPr>
              <a:t>29/09/2015</a:t>
            </a:fld>
            <a:endParaRPr lang="en-US">
              <a:solidFill>
                <a:srgbClr val="775F55">
                  <a:shade val="90000"/>
                </a:srgbClr>
              </a:solidFill>
            </a:endParaRPr>
          </a:p>
        </p:txBody>
      </p:sp>
      <p:sp>
        <p:nvSpPr>
          <p:cNvPr id="5" name="4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6" name="5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353135742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8F8BFF8-E2F0-42EB-88E8-73D28642A005}" type="datetime1">
              <a:rPr lang="es-ES" smtClean="0">
                <a:solidFill>
                  <a:srgbClr val="775F55">
                    <a:shade val="90000"/>
                  </a:srgbClr>
                </a:solidFill>
              </a:rPr>
              <a:t>29/09/2015</a:t>
            </a:fld>
            <a:endParaRPr lang="en-US">
              <a:solidFill>
                <a:srgbClr val="775F55">
                  <a:shade val="90000"/>
                </a:srgbClr>
              </a:solidFill>
            </a:endParaRPr>
          </a:p>
        </p:txBody>
      </p:sp>
      <p:sp>
        <p:nvSpPr>
          <p:cNvPr id="5" name="4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6" name="5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155077347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49EFF3F-EC6C-45B0-9A2F-2969E24B18AA}" type="datetime1">
              <a:rPr lang="es-ES" smtClean="0">
                <a:solidFill>
                  <a:srgbClr val="775F55">
                    <a:shade val="90000"/>
                  </a:srgbClr>
                </a:solidFill>
              </a:rPr>
              <a:t>29/09/2015</a:t>
            </a:fld>
            <a:endParaRPr lang="en-US">
              <a:solidFill>
                <a:srgbClr val="775F55">
                  <a:shade val="90000"/>
                </a:srgbClr>
              </a:solidFill>
            </a:endParaRPr>
          </a:p>
        </p:txBody>
      </p:sp>
      <p:sp>
        <p:nvSpPr>
          <p:cNvPr id="5" name="4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6" name="5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300404442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5ACB0EA-00EC-44BB-B76D-45559D50947B}" type="datetime1">
              <a:rPr lang="es-ES" smtClean="0">
                <a:solidFill>
                  <a:srgbClr val="775F55">
                    <a:shade val="90000"/>
                  </a:srgbClr>
                </a:solidFill>
              </a:rPr>
              <a:t>29/09/2015</a:t>
            </a:fld>
            <a:endParaRPr lang="en-US">
              <a:solidFill>
                <a:srgbClr val="775F55">
                  <a:shade val="90000"/>
                </a:srgbClr>
              </a:solidFill>
            </a:endParaRPr>
          </a:p>
        </p:txBody>
      </p:sp>
      <p:sp>
        <p:nvSpPr>
          <p:cNvPr id="6" name="5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7" name="6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78975528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7A4D1E55-1260-4277-B003-8B8BB69D4534}" type="datetime1">
              <a:rPr lang="es-ES" smtClean="0">
                <a:solidFill>
                  <a:srgbClr val="775F55">
                    <a:shade val="90000"/>
                  </a:srgbClr>
                </a:solidFill>
              </a:rPr>
              <a:t>29/09/2015</a:t>
            </a:fld>
            <a:endParaRPr lang="en-US">
              <a:solidFill>
                <a:srgbClr val="775F55">
                  <a:shade val="90000"/>
                </a:srgbClr>
              </a:solidFill>
            </a:endParaRPr>
          </a:p>
        </p:txBody>
      </p:sp>
      <p:sp>
        <p:nvSpPr>
          <p:cNvPr id="8" name="7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dirty="0">
              <a:solidFill>
                <a:srgbClr val="775F55">
                  <a:shade val="90000"/>
                </a:srgbClr>
              </a:solidFill>
            </a:endParaRPr>
          </a:p>
        </p:txBody>
      </p:sp>
      <p:sp>
        <p:nvSpPr>
          <p:cNvPr id="9" name="8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990413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pPr>
              <a:defRPr/>
            </a:pPr>
            <a:fld id="{D643D6CE-8DE1-4AF2-B52B-CC7ADF14F2B8}" type="datetime1">
              <a:rPr lang="es-ES" smtClean="0"/>
              <a:t>29/09/2015</a:t>
            </a:fld>
            <a:endParaRPr lang="es-ES"/>
          </a:p>
        </p:txBody>
      </p:sp>
      <p:sp>
        <p:nvSpPr>
          <p:cNvPr id="18" name="7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9" name="8 Marcador de número de diapositiva"/>
          <p:cNvSpPr>
            <a:spLocks noGrp="1"/>
          </p:cNvSpPr>
          <p:nvPr>
            <p:ph type="sldNum" sz="quarter" idx="12"/>
          </p:nvPr>
        </p:nvSpPr>
        <p:spPr/>
        <p:txBody>
          <a:bodyPr/>
          <a:lstStyle>
            <a:lvl1pPr>
              <a:defRPr/>
            </a:lvl1pPr>
            <a:extLst/>
          </a:lstStyle>
          <a:p>
            <a:pPr>
              <a:defRPr/>
            </a:pPr>
            <a:fld id="{D234BD7A-0AD8-48B4-9763-4502DFCE717B}" type="slidenum">
              <a:rPr lang="es-ES"/>
              <a:pPr>
                <a:defRPr/>
              </a:pPr>
              <a:t>‹Nº›</a:t>
            </a:fld>
            <a:endParaRPr lang="es-E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7FCBD78A-A8FB-45FC-A43D-63A84C143BEE}" type="datetime1">
              <a:rPr lang="es-ES" smtClean="0">
                <a:solidFill>
                  <a:srgbClr val="775F55">
                    <a:shade val="90000"/>
                  </a:srgbClr>
                </a:solidFill>
              </a:rPr>
              <a:t>29/09/2015</a:t>
            </a:fld>
            <a:endParaRPr lang="en-US">
              <a:solidFill>
                <a:srgbClr val="775F55">
                  <a:shade val="90000"/>
                </a:srgbClr>
              </a:solidFill>
            </a:endParaRPr>
          </a:p>
        </p:txBody>
      </p:sp>
      <p:sp>
        <p:nvSpPr>
          <p:cNvPr id="4" name="3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5" name="4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300932896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857036B-61A4-40A5-8461-345C918B43E8}" type="datetime1">
              <a:rPr lang="es-ES" smtClean="0">
                <a:solidFill>
                  <a:srgbClr val="775F55">
                    <a:shade val="90000"/>
                  </a:srgbClr>
                </a:solidFill>
              </a:rPr>
              <a:t>29/09/2015</a:t>
            </a:fld>
            <a:endParaRPr lang="en-US">
              <a:solidFill>
                <a:srgbClr val="775F55">
                  <a:shade val="90000"/>
                </a:srgbClr>
              </a:solidFill>
            </a:endParaRPr>
          </a:p>
        </p:txBody>
      </p:sp>
      <p:sp>
        <p:nvSpPr>
          <p:cNvPr id="3" name="2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4" name="3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54978504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5C7B700-EEFC-4890-BE46-CCC52A4F8B4E}" type="datetime1">
              <a:rPr lang="es-ES" smtClean="0">
                <a:solidFill>
                  <a:srgbClr val="775F55">
                    <a:shade val="90000"/>
                  </a:srgbClr>
                </a:solidFill>
              </a:rPr>
              <a:t>29/09/2015</a:t>
            </a:fld>
            <a:endParaRPr lang="en-US">
              <a:solidFill>
                <a:srgbClr val="775F55">
                  <a:shade val="90000"/>
                </a:srgbClr>
              </a:solidFill>
            </a:endParaRPr>
          </a:p>
        </p:txBody>
      </p:sp>
      <p:sp>
        <p:nvSpPr>
          <p:cNvPr id="6" name="5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7" name="6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4102059921"/>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448F32C-A59D-4FFC-B00B-E4F5B3B88BAB}" type="datetime1">
              <a:rPr lang="es-ES" smtClean="0">
                <a:solidFill>
                  <a:srgbClr val="775F55">
                    <a:shade val="90000"/>
                  </a:srgbClr>
                </a:solidFill>
              </a:rPr>
              <a:t>29/09/2015</a:t>
            </a:fld>
            <a:endParaRPr lang="en-US">
              <a:solidFill>
                <a:srgbClr val="775F55">
                  <a:shade val="90000"/>
                </a:srgbClr>
              </a:solidFill>
            </a:endParaRPr>
          </a:p>
        </p:txBody>
      </p:sp>
      <p:sp>
        <p:nvSpPr>
          <p:cNvPr id="6" name="5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7" name="6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239310521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481C574-DE9C-4DA2-B4D1-7C0BAABC130A}" type="datetime1">
              <a:rPr lang="es-ES" smtClean="0">
                <a:solidFill>
                  <a:srgbClr val="775F55">
                    <a:shade val="90000"/>
                  </a:srgbClr>
                </a:solidFill>
              </a:rPr>
              <a:t>29/09/2015</a:t>
            </a:fld>
            <a:endParaRPr lang="en-US">
              <a:solidFill>
                <a:srgbClr val="775F55">
                  <a:shade val="90000"/>
                </a:srgbClr>
              </a:solidFill>
            </a:endParaRPr>
          </a:p>
        </p:txBody>
      </p:sp>
      <p:sp>
        <p:nvSpPr>
          <p:cNvPr id="5" name="4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6" name="5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21965885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510C63-5154-4F06-BB71-D382A89F779C}" type="datetime1">
              <a:rPr lang="es-ES" smtClean="0">
                <a:solidFill>
                  <a:srgbClr val="775F55">
                    <a:shade val="90000"/>
                  </a:srgbClr>
                </a:solidFill>
              </a:rPr>
              <a:t>29/09/2015</a:t>
            </a:fld>
            <a:endParaRPr lang="en-US">
              <a:solidFill>
                <a:srgbClr val="775F55">
                  <a:shade val="90000"/>
                </a:srgbClr>
              </a:solidFill>
            </a:endParaRPr>
          </a:p>
        </p:txBody>
      </p:sp>
      <p:sp>
        <p:nvSpPr>
          <p:cNvPr id="5" name="4 Marcador de pie de página"/>
          <p:cNvSpPr>
            <a:spLocks noGrp="1"/>
          </p:cNvSpPr>
          <p:nvPr>
            <p:ph type="ftr" sz="quarter" idx="11"/>
          </p:nvPr>
        </p:nvSpPr>
        <p:spPr/>
        <p:txBody>
          <a:bodyPr/>
          <a:lstStyle/>
          <a:p>
            <a:r>
              <a:rPr lang="es-MX" smtClean="0">
                <a:solidFill>
                  <a:srgbClr val="775F55">
                    <a:shade val="90000"/>
                  </a:srgbClr>
                </a:solidFill>
              </a:rPr>
              <a:t>Academia de Trabajo Social    "Areas Sustantivas de Intervención de Trabajo Social"</a:t>
            </a:r>
            <a:endParaRPr lang="en-US">
              <a:solidFill>
                <a:srgbClr val="775F55">
                  <a:shade val="90000"/>
                </a:srgbClr>
              </a:solidFill>
            </a:endParaRPr>
          </a:p>
        </p:txBody>
      </p:sp>
      <p:sp>
        <p:nvSpPr>
          <p:cNvPr id="6" name="5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‹Nº›</a:t>
            </a:fld>
            <a:endParaRPr lang="en-US">
              <a:solidFill>
                <a:srgbClr val="775F55">
                  <a:shade val="90000"/>
                </a:srgbClr>
              </a:solidFill>
            </a:endParaRPr>
          </a:p>
        </p:txBody>
      </p:sp>
    </p:spTree>
    <p:extLst>
      <p:ext uri="{BB962C8B-B14F-4D97-AF65-F5344CB8AC3E}">
        <p14:creationId xmlns:p14="http://schemas.microsoft.com/office/powerpoint/2010/main" val="185331082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pPr>
              <a:defRPr/>
            </a:pPr>
            <a:fld id="{5B729600-5A22-4710-AD59-93571CCC6EBF}"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2A5DF8D7-EE1B-48C3-80B2-FDB842A44E70}"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033906942"/>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AEEFEAED-9323-48BD-B8EA-5034998FF1D3}"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CB3C112-F0E3-4FD2-AF2F-8C573149BFD5}"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811217892"/>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9768B8AC-48AD-4D65-8BB1-19D26657CEA6}"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7152833-0849-4002-940E-8278F819BA0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36645545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pPr>
              <a:defRPr/>
            </a:pPr>
            <a:fld id="{A60D91AF-C24F-4BB8-BD76-3668E3F066DC}"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E9C34449-BF34-458F-90F4-0123C0B575D6}"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9368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47E20C7D-468F-4863-9D21-233B9A8EEFF0}" type="datetime1">
              <a:rPr lang="es-ES" smtClean="0"/>
              <a:t>29/09/2015</a:t>
            </a:fld>
            <a:endParaRPr lang="es-ES"/>
          </a:p>
        </p:txBody>
      </p:sp>
      <p:sp>
        <p:nvSpPr>
          <p:cNvPr id="4"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1E68FE47-A07C-4EFC-B605-7590B62B446A}" type="slidenum">
              <a:rPr lang="es-ES"/>
              <a:pPr>
                <a:defRPr/>
              </a:pPr>
              <a:t>‹Nº›</a:t>
            </a:fld>
            <a:endParaRPr lang="es-E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pPr>
              <a:defRPr/>
            </a:pPr>
            <a:fld id="{186AD0DB-B9B7-4258-BC32-B3477DAF3BC8}" type="datetime1">
              <a:rPr lang="es-ES" smtClean="0">
                <a:solidFill>
                  <a:prstClr val="black">
                    <a:tint val="75000"/>
                  </a:prstClr>
                </a:solidFill>
              </a:rPr>
              <a:t>29/09/2015</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a:defRPr/>
            </a:pPr>
            <a:fld id="{2132E2E6-CE30-4D58-9EEF-1D94047460DC}"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176338137"/>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defRPr/>
            </a:pPr>
            <a:fld id="{8A9284DF-FF57-4849-8FDB-3E161613EA36}" type="datetime1">
              <a:rPr lang="es-ES" smtClean="0">
                <a:solidFill>
                  <a:prstClr val="black">
                    <a:tint val="75000"/>
                  </a:prstClr>
                </a:solidFill>
              </a:rPr>
              <a:t>29/09/2015</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88DE1416-5C6C-4207-8BF6-2474BD72363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85217216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1F715220-4DBE-481B-B329-E997895F7E12}" type="datetime1">
              <a:rPr lang="es-ES" smtClean="0">
                <a:solidFill>
                  <a:prstClr val="black">
                    <a:tint val="75000"/>
                  </a:prstClr>
                </a:solidFill>
              </a:rPr>
              <a:t>29/09/2015</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99068631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E3258240-EDB5-43DA-B27E-2BC549795D6D}"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2C8D091E-2A4D-433D-9C0D-683AD966768A}"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10651324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4E6DDFBA-D10D-41B1-86AD-C18AF788AFD0}" type="datetime1">
              <a:rPr lang="es-ES" smtClean="0">
                <a:solidFill>
                  <a:prstClr val="black">
                    <a:tint val="75000"/>
                  </a:prstClr>
                </a:solidFill>
              </a:rPr>
              <a:t>29/09/2015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8DFD2DF-F17D-4639-8225-D93D479A7311}"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013976038"/>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CB93DD4A-A752-4540-91DE-17382AD5731B}"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8CDF32C3-7ED4-46A7-83FC-2E342984B9A2}"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174506532"/>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6CE6F44F-6F78-42F4-A489-8D24E452DAE3}"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9B59D23E-9EDC-4418-AE63-CC3BF81662BB}"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7126296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pPr>
              <a:defRPr/>
            </a:pPr>
            <a:fld id="{597BD387-8B59-4AD7-9002-9431E52E62C9}" type="datetime1">
              <a:rPr lang="es-ES" smtClean="0"/>
              <a:t>29/09/2015</a:t>
            </a:fld>
            <a:endParaRPr lang="es-ES"/>
          </a:p>
        </p:txBody>
      </p:sp>
      <p:sp>
        <p:nvSpPr>
          <p:cNvPr id="3" name="2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4" name="3 Marcador de número de diapositiva"/>
          <p:cNvSpPr>
            <a:spLocks noGrp="1"/>
          </p:cNvSpPr>
          <p:nvPr>
            <p:ph type="sldNum" sz="quarter" idx="12"/>
          </p:nvPr>
        </p:nvSpPr>
        <p:spPr/>
        <p:txBody>
          <a:bodyPr/>
          <a:lstStyle>
            <a:lvl1pPr>
              <a:defRPr/>
            </a:lvl1pPr>
            <a:extLst/>
          </a:lstStyle>
          <a:p>
            <a:pPr>
              <a:defRPr/>
            </a:pPr>
            <a:fld id="{CDAC6794-53CD-4026-AC97-0D60A8030E4D}" type="slidenum">
              <a:rPr lang="es-ES"/>
              <a:pPr>
                <a:defRPr/>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1A986818-312B-44E6-ACA6-52A7415C61E3}" type="datetime1">
              <a:rPr lang="es-ES" smtClean="0"/>
              <a:t>29/09/2015</a:t>
            </a:fld>
            <a:endParaRPr lang="es-ES"/>
          </a:p>
        </p:txBody>
      </p:sp>
      <p:sp>
        <p:nvSpPr>
          <p:cNvPr id="6"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B19F8F7A-230D-46D3-AA41-48EE66CABA47}"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fld id="{683F8427-EA1B-421A-8C1B-73271648558E}" type="datetime1">
              <a:rPr lang="es-ES" smtClean="0"/>
              <a:t>29/09/2015</a:t>
            </a:fld>
            <a:endParaRPr lang="en-US"/>
          </a:p>
        </p:txBody>
      </p:sp>
      <p:sp>
        <p:nvSpPr>
          <p:cNvPr id="5" name="2 Marcador de pie de página"/>
          <p:cNvSpPr>
            <a:spLocks noGrp="1"/>
          </p:cNvSpPr>
          <p:nvPr>
            <p:ph type="ftr" sz="quarter" idx="11"/>
          </p:nvPr>
        </p:nvSpPr>
        <p:spPr/>
        <p:txBody>
          <a:bodyPr/>
          <a:lstStyle>
            <a:lvl1pPr>
              <a:defRPr/>
            </a:lvl1pPr>
          </a:lstStyle>
          <a:p>
            <a:r>
              <a:rPr kumimoji="0" lang="es-MX" smtClean="0"/>
              <a:t>Academia de Trabajo Social    "Areas Sustantivas de Intervención de Trabajo Social"</a:t>
            </a:r>
            <a:endParaRPr kumimoji="0" lang="en-US"/>
          </a:p>
        </p:txBody>
      </p:sp>
      <p:sp>
        <p:nvSpPr>
          <p:cNvPr id="6" name="22 Marcador de número de diapositiva"/>
          <p:cNvSpPr>
            <a:spLocks noGrp="1"/>
          </p:cNvSpPr>
          <p:nvPr>
            <p:ph type="sldNum" sz="quarter" idx="12"/>
          </p:nvPr>
        </p:nvSpPr>
        <p:spPr/>
        <p:txBody>
          <a:bodyPr/>
          <a:lstStyle>
            <a:lvl1pPr>
              <a:defRPr/>
            </a:lvl1pPr>
          </a:lstStyle>
          <a:p>
            <a:fld id="{042AED99-7FB4-404E-8A97-64753DCE42EC}" type="slidenum">
              <a:rPr kumimoji="0" lang="en-US" smtClean="0"/>
              <a:pPr/>
              <a:t>‹Nº›</a:t>
            </a:fld>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pPr>
              <a:defRPr/>
            </a:pPr>
            <a:fld id="{0982E767-0D32-4AA7-AF13-DE4E80003B6F}" type="datetime1">
              <a:rPr lang="es-ES" smtClean="0"/>
              <a:t>29/09/2015</a:t>
            </a:fld>
            <a:endParaRPr lang="es-E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r>
              <a:rPr lang="es-MX" smtClean="0"/>
              <a:t>Academia de Trabajo Social    "Areas Sustantivas de Intervención de Trabajo Social"</a:t>
            </a:r>
            <a:endParaRPr lang="es-E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7800290E-167D-4EF4-B702-AFCA523D2DAD}" type="slidenum">
              <a:rPr lang="es-ES"/>
              <a:pPr>
                <a:defRPr/>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58A87C61-E4D3-4443-9BAF-38FBF0908FD1}"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2973C063-17CB-4257-8F75-30A84D910881}" type="slidenum">
              <a:rPr lang="es-ES"/>
              <a:pPr>
                <a:defRPr/>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C69DDBCF-D7B0-4863-8A2E-8B57A4279609}"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75342A4B-4765-44A2-A134-B1710F9E2050}" type="slidenum">
              <a:rPr lang="es-ES"/>
              <a:pPr>
                <a:defRPr/>
              </a:pPr>
              <a:t>‹Nº›</a:t>
            </a:fld>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pPr>
              <a:defRPr/>
            </a:pPr>
            <a:fld id="{337FDABB-CC1C-42BB-B620-199A688C7AEE}" type="datetime1">
              <a:rPr lang="es-ES" smtClean="0"/>
              <a:t>29/09/2015</a:t>
            </a:fld>
            <a:endParaRPr lang="es-ES"/>
          </a:p>
        </p:txBody>
      </p:sp>
      <p:sp>
        <p:nvSpPr>
          <p:cNvPr id="16" name="16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7" name="28 Marcador de número de diapositiva"/>
          <p:cNvSpPr>
            <a:spLocks noGrp="1"/>
          </p:cNvSpPr>
          <p:nvPr>
            <p:ph type="sldNum" sz="quarter" idx="12"/>
          </p:nvPr>
        </p:nvSpPr>
        <p:spPr/>
        <p:txBody>
          <a:bodyPr/>
          <a:lstStyle>
            <a:lvl1pPr>
              <a:defRPr/>
            </a:lvl1pPr>
            <a:extLst/>
          </a:lstStyle>
          <a:p>
            <a:pPr>
              <a:defRPr/>
            </a:pPr>
            <a:fld id="{350686BB-BC5C-4AE6-AC0B-86CA24D90F20}" type="slidenum">
              <a:rPr lang="es-ES"/>
              <a:pPr>
                <a:defRPr/>
              </a:pPr>
              <a:t>‹Nº›</a:t>
            </a:fld>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255ADB2E-21B9-45EC-850B-0FE762AA6010}"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27A8C10E-9232-412D-862F-35ED8C22D9CC}" type="slidenum">
              <a:rPr lang="es-ES"/>
              <a:pPr>
                <a:defRPr/>
              </a:pPr>
              <a:t>‹Nº›</a:t>
            </a:fld>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pPr>
              <a:defRPr/>
            </a:pPr>
            <a:fld id="{82033ABA-1A25-47E5-AAC1-48A11DDA57A6}" type="datetime1">
              <a:rPr lang="es-ES" smtClean="0"/>
              <a:t>29/09/2015</a:t>
            </a:fld>
            <a:endParaRPr lang="es-ES"/>
          </a:p>
        </p:txBody>
      </p:sp>
      <p:sp>
        <p:nvSpPr>
          <p:cNvPr id="26" name="4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27" name="5 Marcador de número de diapositiva"/>
          <p:cNvSpPr>
            <a:spLocks noGrp="1"/>
          </p:cNvSpPr>
          <p:nvPr>
            <p:ph type="sldNum" sz="quarter" idx="12"/>
          </p:nvPr>
        </p:nvSpPr>
        <p:spPr/>
        <p:txBody>
          <a:bodyPr/>
          <a:lstStyle>
            <a:lvl1pPr>
              <a:defRPr/>
            </a:lvl1pPr>
            <a:extLst/>
          </a:lstStyle>
          <a:p>
            <a:pPr>
              <a:defRPr/>
            </a:pPr>
            <a:fld id="{17A63221-A178-49F3-8434-962860F924D6}" type="slidenum">
              <a:rPr lang="es-ES"/>
              <a:pPr>
                <a:defRPr/>
              </a:pPr>
              <a:t>‹Nº›</a:t>
            </a:fld>
            <a:endParaRPr lang="es-E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8DEED330-EDD7-438A-8916-4D6E96EBCD08}" type="datetime1">
              <a:rPr lang="es-ES" smtClean="0"/>
              <a:t>29/09/2015</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0B8E1B1B-9606-4578-A2E4-241496B5E306}" type="slidenum">
              <a:rPr lang="es-ES"/>
              <a:pPr>
                <a:defRPr/>
              </a:pPr>
              <a:t>‹Nº›</a:t>
            </a:fld>
            <a:endParaRPr lang="es-E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pPr>
              <a:defRPr/>
            </a:pPr>
            <a:fld id="{2A6D6893-2CC4-4467-B988-E48DA9BE3CA0}" type="datetime1">
              <a:rPr lang="es-ES" smtClean="0"/>
              <a:t>29/09/2015</a:t>
            </a:fld>
            <a:endParaRPr lang="es-ES"/>
          </a:p>
        </p:txBody>
      </p:sp>
      <p:sp>
        <p:nvSpPr>
          <p:cNvPr id="18" name="7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9" name="8 Marcador de número de diapositiva"/>
          <p:cNvSpPr>
            <a:spLocks noGrp="1"/>
          </p:cNvSpPr>
          <p:nvPr>
            <p:ph type="sldNum" sz="quarter" idx="12"/>
          </p:nvPr>
        </p:nvSpPr>
        <p:spPr/>
        <p:txBody>
          <a:bodyPr/>
          <a:lstStyle>
            <a:lvl1pPr>
              <a:defRPr/>
            </a:lvl1pPr>
            <a:extLst/>
          </a:lstStyle>
          <a:p>
            <a:pPr>
              <a:defRPr/>
            </a:pPr>
            <a:fld id="{7FFF0614-1193-4E21-93D8-0EA71A8A484E}" type="slidenum">
              <a:rPr lang="es-ES"/>
              <a:pPr>
                <a:defRPr/>
              </a:pPr>
              <a:t>‹Nº›</a:t>
            </a:fld>
            <a:endParaRPr 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3351DEBB-E296-48DE-9ADB-2C4459252074}" type="datetime1">
              <a:rPr lang="es-ES" smtClean="0"/>
              <a:t>29/09/2015</a:t>
            </a:fld>
            <a:endParaRPr lang="es-ES"/>
          </a:p>
        </p:txBody>
      </p:sp>
      <p:sp>
        <p:nvSpPr>
          <p:cNvPr id="4"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36B4F5F8-EA8D-4376-93DA-CD36768131A9}" type="slidenum">
              <a:rPr lang="es-ES"/>
              <a:pPr>
                <a:defRPr/>
              </a:pPr>
              <a:t>‹Nº›</a:t>
            </a:fld>
            <a:endParaRPr 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pPr>
              <a:defRPr/>
            </a:pPr>
            <a:fld id="{7F675786-F63E-4819-8638-E8FAE5D52D16}" type="datetime1">
              <a:rPr lang="es-ES" smtClean="0"/>
              <a:t>29/09/2015</a:t>
            </a:fld>
            <a:endParaRPr lang="es-ES"/>
          </a:p>
        </p:txBody>
      </p:sp>
      <p:sp>
        <p:nvSpPr>
          <p:cNvPr id="3" name="2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4" name="3 Marcador de número de diapositiva"/>
          <p:cNvSpPr>
            <a:spLocks noGrp="1"/>
          </p:cNvSpPr>
          <p:nvPr>
            <p:ph type="sldNum" sz="quarter" idx="12"/>
          </p:nvPr>
        </p:nvSpPr>
        <p:spPr/>
        <p:txBody>
          <a:bodyPr/>
          <a:lstStyle>
            <a:lvl1pPr>
              <a:defRPr/>
            </a:lvl1pPr>
            <a:extLst/>
          </a:lstStyle>
          <a:p>
            <a:pPr>
              <a:defRPr/>
            </a:pPr>
            <a:fld id="{7EB9FC7F-DB83-4AD2-8D2D-4DD1205728B7}"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fld id="{019B3C25-A5C7-417E-9624-765A6FEE4B5A}" type="datetime1">
              <a:rPr lang="es-ES" smtClean="0"/>
              <a:t>29/09/2015</a:t>
            </a:fld>
            <a:endParaRPr lang="en-US"/>
          </a:p>
        </p:txBody>
      </p:sp>
      <p:sp>
        <p:nvSpPr>
          <p:cNvPr id="26" name="4 Marcador de pie de página"/>
          <p:cNvSpPr>
            <a:spLocks noGrp="1"/>
          </p:cNvSpPr>
          <p:nvPr>
            <p:ph type="ftr" sz="quarter" idx="11"/>
          </p:nvPr>
        </p:nvSpPr>
        <p:spPr/>
        <p:txBody>
          <a:bodyPr/>
          <a:lstStyle>
            <a:lvl1pPr>
              <a:defRPr/>
            </a:lvl1pPr>
            <a:extLst/>
          </a:lstStyle>
          <a:p>
            <a:r>
              <a:rPr kumimoji="0" lang="es-MX" smtClean="0"/>
              <a:t>Academia de Trabajo Social    "Areas Sustantivas de Intervención de Trabajo Social"</a:t>
            </a:r>
            <a:endParaRPr kumimoji="0" lang="en-US"/>
          </a:p>
        </p:txBody>
      </p:sp>
      <p:sp>
        <p:nvSpPr>
          <p:cNvPr id="27" name="5 Marcador de número de diapositiva"/>
          <p:cNvSpPr>
            <a:spLocks noGrp="1"/>
          </p:cNvSpPr>
          <p:nvPr>
            <p:ph type="sldNum" sz="quarter" idx="12"/>
          </p:nvPr>
        </p:nvSpPr>
        <p:spPr/>
        <p:txBody>
          <a:bodyPr/>
          <a:lstStyle>
            <a:lvl1pPr>
              <a:defRPr/>
            </a:lvl1pPr>
            <a:extLst/>
          </a:lstStyle>
          <a:p>
            <a:fld id="{042AED99-7FB4-404E-8A97-64753DCE42EC}" type="slidenum">
              <a:rPr kumimoji="0" lang="en-US" smtClean="0"/>
              <a:pPr/>
              <a:t>‹Nº›</a:t>
            </a:fld>
            <a:endParaRPr kumimoji="0"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8BE82203-7CAE-4F8D-9927-299217FCA93C}" type="datetime1">
              <a:rPr lang="es-ES" smtClean="0"/>
              <a:t>29/09/2015</a:t>
            </a:fld>
            <a:endParaRPr lang="es-ES"/>
          </a:p>
        </p:txBody>
      </p:sp>
      <p:sp>
        <p:nvSpPr>
          <p:cNvPr id="6"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E83967A8-3110-4090-9ECA-B0989B9EECE9}" type="slidenum">
              <a:rPr lang="es-ES"/>
              <a:pPr>
                <a:defRPr/>
              </a:pPr>
              <a:t>‹Nº›</a:t>
            </a:fld>
            <a:endParaRPr 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pPr>
              <a:defRPr/>
            </a:pPr>
            <a:fld id="{05F5590C-3C67-4918-A89C-FBCEFE8AAD7F}" type="datetime1">
              <a:rPr lang="es-ES" smtClean="0"/>
              <a:t>29/09/2015</a:t>
            </a:fld>
            <a:endParaRPr lang="es-E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r>
              <a:rPr lang="es-MX" smtClean="0"/>
              <a:t>Academia de Trabajo Social    "Areas Sustantivas de Intervención de Trabajo Social"</a:t>
            </a:r>
            <a:endParaRPr lang="es-E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01BA05F7-4CFA-40E4-ABA2-B655FE5CBEE0}" type="slidenum">
              <a:rPr lang="es-ES"/>
              <a:pPr>
                <a:defRPr/>
              </a:pPr>
              <a:t>‹Nº›</a:t>
            </a:fld>
            <a:endParaRPr lang="es-E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C0817C03-B8E0-4F33-B155-FDAB062B7DD5}"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6DC2FBC9-2A28-4C52-B8C8-FE70ECA4E96E}" type="slidenum">
              <a:rPr lang="es-ES"/>
              <a:pPr>
                <a:defRPr/>
              </a:pPr>
              <a:t>‹Nº›</a:t>
            </a:fld>
            <a:endParaRPr 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B2CE3E1E-C406-4A03-92B4-247EB7836716}"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255729CC-6093-408A-9766-8AD17FF9F7CF}" type="slidenum">
              <a:rPr lang="es-ES"/>
              <a:pPr>
                <a:defRPr/>
              </a:pPr>
              <a:t>‹Nº›</a:t>
            </a:fld>
            <a:endParaRPr 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pPr>
              <a:defRPr/>
            </a:pPr>
            <a:fld id="{7DD550A0-2794-4EB9-B7CE-8660F2F6B79F}" type="datetime1">
              <a:rPr lang="es-ES" smtClean="0"/>
              <a:t>29/09/2015</a:t>
            </a:fld>
            <a:endParaRPr lang="es-ES"/>
          </a:p>
        </p:txBody>
      </p:sp>
      <p:sp>
        <p:nvSpPr>
          <p:cNvPr id="16" name="16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7" name="28 Marcador de número de diapositiva"/>
          <p:cNvSpPr>
            <a:spLocks noGrp="1"/>
          </p:cNvSpPr>
          <p:nvPr>
            <p:ph type="sldNum" sz="quarter" idx="12"/>
          </p:nvPr>
        </p:nvSpPr>
        <p:spPr/>
        <p:txBody>
          <a:bodyPr/>
          <a:lstStyle>
            <a:lvl1pPr>
              <a:defRPr/>
            </a:lvl1pPr>
            <a:extLst/>
          </a:lstStyle>
          <a:p>
            <a:pPr>
              <a:defRPr/>
            </a:pPr>
            <a:fld id="{834B060A-3C7E-4281-B088-1AD49221BE4B}" type="slidenum">
              <a:rPr lang="es-ES"/>
              <a:pPr>
                <a:defRPr/>
              </a:pPr>
              <a:t>‹Nº›</a:t>
            </a:fld>
            <a:endParaRPr lang="es-E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C470E2E9-5111-4D2E-8539-E91D418D0DE3}"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CAF5E664-0CDD-487A-900D-EC41E92F12FF}" type="slidenum">
              <a:rPr lang="es-ES"/>
              <a:pPr>
                <a:defRPr/>
              </a:pPr>
              <a:t>‹Nº›</a:t>
            </a:fld>
            <a:endParaRPr lang="es-E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pPr>
              <a:defRPr/>
            </a:pPr>
            <a:fld id="{E0076E72-6B24-453D-8BF0-706B484C205F}" type="datetime1">
              <a:rPr lang="es-ES" smtClean="0"/>
              <a:t>29/09/2015</a:t>
            </a:fld>
            <a:endParaRPr lang="es-ES"/>
          </a:p>
        </p:txBody>
      </p:sp>
      <p:sp>
        <p:nvSpPr>
          <p:cNvPr id="26" name="4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27" name="5 Marcador de número de diapositiva"/>
          <p:cNvSpPr>
            <a:spLocks noGrp="1"/>
          </p:cNvSpPr>
          <p:nvPr>
            <p:ph type="sldNum" sz="quarter" idx="12"/>
          </p:nvPr>
        </p:nvSpPr>
        <p:spPr/>
        <p:txBody>
          <a:bodyPr/>
          <a:lstStyle>
            <a:lvl1pPr>
              <a:defRPr/>
            </a:lvl1pPr>
            <a:extLst/>
          </a:lstStyle>
          <a:p>
            <a:pPr>
              <a:defRPr/>
            </a:pPr>
            <a:fld id="{D1C81537-4E5A-4DED-9453-B5506F5FEC39}" type="slidenum">
              <a:rPr lang="es-ES"/>
              <a:pPr>
                <a:defRPr/>
              </a:pPr>
              <a:t>‹Nº›</a:t>
            </a:fld>
            <a:endParaRPr lang="es-E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0CAB99BC-B5CF-47A4-8843-16F104168CD5}" type="datetime1">
              <a:rPr lang="es-ES" smtClean="0"/>
              <a:t>29/09/2015</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857E5F5C-BE24-4A50-A30D-4BDE3ED05296}" type="slidenum">
              <a:rPr lang="es-ES"/>
              <a:pPr>
                <a:defRPr/>
              </a:pPr>
              <a:t>‹Nº›</a:t>
            </a:fld>
            <a:endParaRPr lang="es-E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pPr>
              <a:defRPr/>
            </a:pPr>
            <a:fld id="{04F2B002-C0E4-4CF5-BE4B-FDABC8E01C76}" type="datetime1">
              <a:rPr lang="es-ES" smtClean="0"/>
              <a:t>29/09/2015</a:t>
            </a:fld>
            <a:endParaRPr lang="es-ES"/>
          </a:p>
        </p:txBody>
      </p:sp>
      <p:sp>
        <p:nvSpPr>
          <p:cNvPr id="18" name="7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9" name="8 Marcador de número de diapositiva"/>
          <p:cNvSpPr>
            <a:spLocks noGrp="1"/>
          </p:cNvSpPr>
          <p:nvPr>
            <p:ph type="sldNum" sz="quarter" idx="12"/>
          </p:nvPr>
        </p:nvSpPr>
        <p:spPr/>
        <p:txBody>
          <a:bodyPr/>
          <a:lstStyle>
            <a:lvl1pPr>
              <a:defRPr/>
            </a:lvl1pPr>
            <a:extLst/>
          </a:lstStyle>
          <a:p>
            <a:pPr>
              <a:defRPr/>
            </a:pPr>
            <a:fld id="{B331D5B1-14AF-447D-A90D-1C821E0AC8DE}" type="slidenum">
              <a:rPr lang="es-ES"/>
              <a:pPr>
                <a:defRPr/>
              </a:pPr>
              <a:t>‹Nº›</a:t>
            </a:fld>
            <a:endParaRPr lang="es-E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C5E07D73-EE56-4CBC-BD1A-7C197AEEF0E4}" type="datetime1">
              <a:rPr lang="es-ES" smtClean="0"/>
              <a:t>29/09/2015</a:t>
            </a:fld>
            <a:endParaRPr lang="es-ES"/>
          </a:p>
        </p:txBody>
      </p:sp>
      <p:sp>
        <p:nvSpPr>
          <p:cNvPr id="4"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7A02A866-FAF6-4848-99C9-BAE46FADDB4B}"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fld id="{E142AE24-A220-485E-9750-E738833DCB9F}" type="datetime1">
              <a:rPr lang="es-ES" smtClean="0"/>
              <a:t>29/09/2015</a:t>
            </a:fld>
            <a:endParaRPr lang="en-US"/>
          </a:p>
        </p:txBody>
      </p:sp>
      <p:sp>
        <p:nvSpPr>
          <p:cNvPr id="6" name="5 Marcador de pie de página"/>
          <p:cNvSpPr>
            <a:spLocks noGrp="1"/>
          </p:cNvSpPr>
          <p:nvPr>
            <p:ph type="ftr" sz="quarter" idx="11"/>
          </p:nvPr>
        </p:nvSpPr>
        <p:spPr/>
        <p:txBody>
          <a:bodyPr/>
          <a:lstStyle>
            <a:lvl1pPr>
              <a:defRPr/>
            </a:lvl1pPr>
            <a:extLst/>
          </a:lstStyle>
          <a:p>
            <a:r>
              <a:rPr kumimoji="0" lang="es-MX" smtClean="0"/>
              <a:t>Academia de Trabajo Social    "Areas Sustantivas de Intervención de Trabajo Social"</a:t>
            </a:r>
            <a:endParaRPr kumimoji="0" lang="en-US"/>
          </a:p>
        </p:txBody>
      </p:sp>
      <p:sp>
        <p:nvSpPr>
          <p:cNvPr id="7" name="6 Marcador de número de diapositiva"/>
          <p:cNvSpPr>
            <a:spLocks noGrp="1"/>
          </p:cNvSpPr>
          <p:nvPr>
            <p:ph type="sldNum" sz="quarter" idx="12"/>
          </p:nvPr>
        </p:nvSpPr>
        <p:spPr/>
        <p:txBody>
          <a:bodyPr/>
          <a:lstStyle>
            <a:lvl1pPr>
              <a:defRPr/>
            </a:lvl1pPr>
            <a:extLst/>
          </a:lstStyle>
          <a:p>
            <a:fld id="{042AED99-7FB4-404E-8A97-64753DCE42EC}" type="slidenum">
              <a:rPr kumimoji="0" lang="en-US" smtClean="0"/>
              <a:pPr/>
              <a:t>‹Nº›</a:t>
            </a:fld>
            <a:endParaRPr kumimoji="0"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pPr>
              <a:defRPr/>
            </a:pPr>
            <a:fld id="{D6D26122-BE7D-4542-AAA5-C24C571A1634}" type="datetime1">
              <a:rPr lang="es-ES" smtClean="0"/>
              <a:t>29/09/2015</a:t>
            </a:fld>
            <a:endParaRPr lang="es-ES"/>
          </a:p>
        </p:txBody>
      </p:sp>
      <p:sp>
        <p:nvSpPr>
          <p:cNvPr id="3" name="2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4" name="3 Marcador de número de diapositiva"/>
          <p:cNvSpPr>
            <a:spLocks noGrp="1"/>
          </p:cNvSpPr>
          <p:nvPr>
            <p:ph type="sldNum" sz="quarter" idx="12"/>
          </p:nvPr>
        </p:nvSpPr>
        <p:spPr/>
        <p:txBody>
          <a:bodyPr/>
          <a:lstStyle>
            <a:lvl1pPr>
              <a:defRPr/>
            </a:lvl1pPr>
            <a:extLst/>
          </a:lstStyle>
          <a:p>
            <a:pPr>
              <a:defRPr/>
            </a:pPr>
            <a:fld id="{ADA6FA97-3A13-4EF7-A80A-FE816B3BD4FD}" type="slidenum">
              <a:rPr lang="es-ES"/>
              <a:pPr>
                <a:defRPr/>
              </a:pPr>
              <a:t>‹Nº›</a:t>
            </a:fld>
            <a:endParaRPr lang="es-E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AC2A78D5-4D1B-4FC4-91DD-4DB45B4B5181}" type="datetime1">
              <a:rPr lang="es-ES" smtClean="0"/>
              <a:t>29/09/2015</a:t>
            </a:fld>
            <a:endParaRPr lang="es-ES"/>
          </a:p>
        </p:txBody>
      </p:sp>
      <p:sp>
        <p:nvSpPr>
          <p:cNvPr id="6"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C1685152-F1B6-4885-B188-DB60C9CD19C2}" type="slidenum">
              <a:rPr lang="es-ES"/>
              <a:pPr>
                <a:defRPr/>
              </a:pPr>
              <a:t>‹Nº›</a:t>
            </a:fld>
            <a:endParaRPr lang="es-E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pPr>
              <a:defRPr/>
            </a:pPr>
            <a:fld id="{03F17C7A-0C4B-422B-96B3-2387CC4D52B0}" type="datetime1">
              <a:rPr lang="es-ES" smtClean="0"/>
              <a:t>29/09/2015</a:t>
            </a:fld>
            <a:endParaRPr lang="es-E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r>
              <a:rPr lang="es-MX" smtClean="0"/>
              <a:t>Academia de Trabajo Social    "Areas Sustantivas de Intervención de Trabajo Social"</a:t>
            </a:r>
            <a:endParaRPr lang="es-E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28A55378-4EC1-483C-9021-1419B564F722}" type="slidenum">
              <a:rPr lang="es-ES"/>
              <a:pPr>
                <a:defRPr/>
              </a:pPr>
              <a:t>‹Nº›</a:t>
            </a:fld>
            <a:endParaRPr lang="es-E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455AF9BD-0F9A-4C0B-8DE9-64F186A6450B}"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F9632D32-8DEF-4ABF-A08D-7BB92BBA5344}" type="slidenum">
              <a:rPr lang="es-ES"/>
              <a:pPr>
                <a:defRPr/>
              </a:pPr>
              <a:t>‹Nº›</a:t>
            </a:fld>
            <a:endParaRPr lang="es-E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F89B97EA-79EC-47F2-8D59-FD0DCAAE0BCA}"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375BCBE3-9AEE-412F-B42C-C21A65B1E840}" type="slidenum">
              <a:rPr lang="es-ES"/>
              <a:pPr>
                <a:defRPr/>
              </a:pPr>
              <a:t>‹Nº›</a:t>
            </a:fld>
            <a:endParaRPr lang="es-E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pPr>
              <a:defRPr/>
            </a:pPr>
            <a:fld id="{6F7A0D2E-79DD-45D3-8E41-E8479204A9C3}" type="datetime1">
              <a:rPr lang="es-ES" smtClean="0"/>
              <a:t>29/09/2015</a:t>
            </a:fld>
            <a:endParaRPr lang="es-ES"/>
          </a:p>
        </p:txBody>
      </p:sp>
      <p:sp>
        <p:nvSpPr>
          <p:cNvPr id="16" name="16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7" name="28 Marcador de número de diapositiva"/>
          <p:cNvSpPr>
            <a:spLocks noGrp="1"/>
          </p:cNvSpPr>
          <p:nvPr>
            <p:ph type="sldNum" sz="quarter" idx="12"/>
          </p:nvPr>
        </p:nvSpPr>
        <p:spPr/>
        <p:txBody>
          <a:bodyPr/>
          <a:lstStyle>
            <a:lvl1pPr>
              <a:defRPr/>
            </a:lvl1pPr>
            <a:extLst/>
          </a:lstStyle>
          <a:p>
            <a:pPr>
              <a:defRPr/>
            </a:pPr>
            <a:fld id="{2DDFBFD8-BBA1-4055-9462-C42CBB85CA2E}" type="slidenum">
              <a:rPr lang="es-ES"/>
              <a:pPr>
                <a:defRPr/>
              </a:pPr>
              <a:t>‹Nº›</a:t>
            </a:fld>
            <a:endParaRPr lang="es-E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4CEB6163-34E5-412D-A76B-E163ED982463}"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0058BB96-32D3-48D8-9A23-3A0700C322D4}" type="slidenum">
              <a:rPr lang="es-ES"/>
              <a:pPr>
                <a:defRPr/>
              </a:pPr>
              <a:t>‹Nº›</a:t>
            </a:fld>
            <a:endParaRPr lang="es-E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pPr>
              <a:defRPr/>
            </a:pPr>
            <a:fld id="{4CAC5B07-B9B4-4134-AC90-9B44A3507404}" type="datetime1">
              <a:rPr lang="es-ES" smtClean="0"/>
              <a:t>29/09/2015</a:t>
            </a:fld>
            <a:endParaRPr lang="es-ES"/>
          </a:p>
        </p:txBody>
      </p:sp>
      <p:sp>
        <p:nvSpPr>
          <p:cNvPr id="26" name="4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27" name="5 Marcador de número de diapositiva"/>
          <p:cNvSpPr>
            <a:spLocks noGrp="1"/>
          </p:cNvSpPr>
          <p:nvPr>
            <p:ph type="sldNum" sz="quarter" idx="12"/>
          </p:nvPr>
        </p:nvSpPr>
        <p:spPr/>
        <p:txBody>
          <a:bodyPr/>
          <a:lstStyle>
            <a:lvl1pPr>
              <a:defRPr/>
            </a:lvl1pPr>
            <a:extLst/>
          </a:lstStyle>
          <a:p>
            <a:pPr>
              <a:defRPr/>
            </a:pPr>
            <a:fld id="{D07B557D-2278-4AA8-9F84-B529D5BE6E46}" type="slidenum">
              <a:rPr lang="es-ES"/>
              <a:pPr>
                <a:defRPr/>
              </a:pPr>
              <a:t>‹Nº›</a:t>
            </a:fld>
            <a:endParaRPr lang="es-E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2B6A15F5-DC67-459F-91C9-31A62C53443E}" type="datetime1">
              <a:rPr lang="es-ES" smtClean="0"/>
              <a:t>29/09/2015</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BFA70B94-9B6A-434D-A9DC-E5ED3F501D1F}" type="slidenum">
              <a:rPr lang="es-ES"/>
              <a:pPr>
                <a:defRPr/>
              </a:pPr>
              <a:t>‹Nº›</a:t>
            </a:fld>
            <a:endParaRPr lang="es-E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pPr>
              <a:defRPr/>
            </a:pPr>
            <a:fld id="{99FDDC53-BD91-4DAE-8CF9-7448EA85E09D}" type="datetime1">
              <a:rPr lang="es-ES" smtClean="0"/>
              <a:t>29/09/2015</a:t>
            </a:fld>
            <a:endParaRPr lang="es-ES"/>
          </a:p>
        </p:txBody>
      </p:sp>
      <p:sp>
        <p:nvSpPr>
          <p:cNvPr id="18" name="7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9" name="8 Marcador de número de diapositiva"/>
          <p:cNvSpPr>
            <a:spLocks noGrp="1"/>
          </p:cNvSpPr>
          <p:nvPr>
            <p:ph type="sldNum" sz="quarter" idx="12"/>
          </p:nvPr>
        </p:nvSpPr>
        <p:spPr/>
        <p:txBody>
          <a:bodyPr/>
          <a:lstStyle>
            <a:lvl1pPr>
              <a:defRPr/>
            </a:lvl1pPr>
            <a:extLst/>
          </a:lstStyle>
          <a:p>
            <a:pPr>
              <a:defRPr/>
            </a:pPr>
            <a:fld id="{DF7C993B-DA4B-4482-931A-6AC6FA083FD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fld id="{800C24F0-B31E-46C5-80C6-EA011B498B45}" type="datetime1">
              <a:rPr lang="es-ES" smtClean="0"/>
              <a:t>29/09/2015</a:t>
            </a:fld>
            <a:endParaRPr lang="en-US"/>
          </a:p>
        </p:txBody>
      </p:sp>
      <p:sp>
        <p:nvSpPr>
          <p:cNvPr id="18" name="7 Marcador de pie de página"/>
          <p:cNvSpPr>
            <a:spLocks noGrp="1"/>
          </p:cNvSpPr>
          <p:nvPr>
            <p:ph type="ftr" sz="quarter" idx="11"/>
          </p:nvPr>
        </p:nvSpPr>
        <p:spPr/>
        <p:txBody>
          <a:bodyPr/>
          <a:lstStyle>
            <a:lvl1pPr>
              <a:defRPr/>
            </a:lvl1pPr>
            <a:extLst/>
          </a:lstStyle>
          <a:p>
            <a:r>
              <a:rPr kumimoji="0" lang="es-MX" smtClean="0"/>
              <a:t>Academia de Trabajo Social    "Areas Sustantivas de Intervención de Trabajo Social"</a:t>
            </a:r>
            <a:endParaRPr kumimoji="0" lang="en-US" dirty="0"/>
          </a:p>
        </p:txBody>
      </p:sp>
      <p:sp>
        <p:nvSpPr>
          <p:cNvPr id="19" name="8 Marcador de número de diapositiva"/>
          <p:cNvSpPr>
            <a:spLocks noGrp="1"/>
          </p:cNvSpPr>
          <p:nvPr>
            <p:ph type="sldNum" sz="quarter" idx="12"/>
          </p:nvPr>
        </p:nvSpPr>
        <p:spPr/>
        <p:txBody>
          <a:bodyPr/>
          <a:lstStyle>
            <a:lvl1pPr>
              <a:defRPr/>
            </a:lvl1pPr>
            <a:extLst/>
          </a:lstStyle>
          <a:p>
            <a:fld id="{042AED99-7FB4-404E-8A97-64753DCE42EC}" type="slidenum">
              <a:rPr kumimoji="0" lang="en-US" smtClean="0"/>
              <a:pPr/>
              <a:t>‹Nº›</a:t>
            </a:fld>
            <a:endParaRPr kumimoji="0"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E6E9E6F6-2257-4377-8E91-EC17F4F18D75}" type="datetime1">
              <a:rPr lang="es-ES" smtClean="0"/>
              <a:t>29/09/2015</a:t>
            </a:fld>
            <a:endParaRPr lang="es-ES"/>
          </a:p>
        </p:txBody>
      </p:sp>
      <p:sp>
        <p:nvSpPr>
          <p:cNvPr id="4"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30953DE1-1CA6-4696-ACE0-2A770F090505}" type="slidenum">
              <a:rPr lang="es-ES"/>
              <a:pPr>
                <a:defRPr/>
              </a:pPr>
              <a:t>‹Nº›</a:t>
            </a:fld>
            <a:endParaRPr lang="es-E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pPr>
              <a:defRPr/>
            </a:pPr>
            <a:fld id="{5DA9C3AF-3A1F-4652-96AB-C725736E3327}" type="datetime1">
              <a:rPr lang="es-ES" smtClean="0"/>
              <a:t>29/09/2015</a:t>
            </a:fld>
            <a:endParaRPr lang="es-ES"/>
          </a:p>
        </p:txBody>
      </p:sp>
      <p:sp>
        <p:nvSpPr>
          <p:cNvPr id="3" name="2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4" name="3 Marcador de número de diapositiva"/>
          <p:cNvSpPr>
            <a:spLocks noGrp="1"/>
          </p:cNvSpPr>
          <p:nvPr>
            <p:ph type="sldNum" sz="quarter" idx="12"/>
          </p:nvPr>
        </p:nvSpPr>
        <p:spPr/>
        <p:txBody>
          <a:bodyPr/>
          <a:lstStyle>
            <a:lvl1pPr>
              <a:defRPr/>
            </a:lvl1pPr>
            <a:extLst/>
          </a:lstStyle>
          <a:p>
            <a:pPr>
              <a:defRPr/>
            </a:pPr>
            <a:fld id="{B143C3BF-7358-4DAC-A250-2F9E3CEA52DA}" type="slidenum">
              <a:rPr lang="es-ES"/>
              <a:pPr>
                <a:defRPr/>
              </a:pPr>
              <a:t>‹Nº›</a:t>
            </a:fld>
            <a:endParaRPr lang="es-E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11D5015D-9B6A-44BD-B24A-DFEFA99D4325}" type="datetime1">
              <a:rPr lang="es-ES" smtClean="0"/>
              <a:t>29/09/2015</a:t>
            </a:fld>
            <a:endParaRPr lang="es-ES"/>
          </a:p>
        </p:txBody>
      </p:sp>
      <p:sp>
        <p:nvSpPr>
          <p:cNvPr id="6"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072DD596-CFED-45EF-B6D8-230E6ACF771F}" type="slidenum">
              <a:rPr lang="es-ES"/>
              <a:pPr>
                <a:defRPr/>
              </a:pPr>
              <a:t>‹Nº›</a:t>
            </a:fld>
            <a:endParaRPr lang="es-E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pPr>
              <a:defRPr/>
            </a:pPr>
            <a:fld id="{BB3426B4-41AB-4229-B2D1-9BA606C55E92}" type="datetime1">
              <a:rPr lang="es-ES" smtClean="0"/>
              <a:t>29/09/2015</a:t>
            </a:fld>
            <a:endParaRPr lang="es-E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r>
              <a:rPr lang="es-MX" smtClean="0"/>
              <a:t>Academia de Trabajo Social    "Areas Sustantivas de Intervención de Trabajo Social"</a:t>
            </a:r>
            <a:endParaRPr lang="es-E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83331713-4ADF-46F1-8F13-D5BAB1BF84AE}" type="slidenum">
              <a:rPr lang="es-ES"/>
              <a:pPr>
                <a:defRPr/>
              </a:pPr>
              <a:t>‹Nº›</a:t>
            </a:fld>
            <a:endParaRPr lang="es-E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15B6EF70-31F1-43B8-B460-223B46134EE4}"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77665BBC-7C79-411B-819A-9EB3B5014239}" type="slidenum">
              <a:rPr lang="es-ES"/>
              <a:pPr>
                <a:defRPr/>
              </a:pPr>
              <a:t>‹Nº›</a:t>
            </a:fld>
            <a:endParaRPr lang="es-E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1BFA9E95-3B0A-4D46-A929-C5F0F73FCEA2}"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918AEC49-9105-42BC-BFAD-8C4FEEA4D7EC}" type="slidenum">
              <a:rPr lang="es-ES"/>
              <a:pPr>
                <a:defRPr/>
              </a:pPr>
              <a:t>‹Nº›</a:t>
            </a:fld>
            <a:endParaRPr lang="es-E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pPr>
              <a:defRPr/>
            </a:pPr>
            <a:fld id="{A41A01C9-68F9-40BF-B856-6CDF371DA548}" type="datetime1">
              <a:rPr lang="es-ES" smtClean="0"/>
              <a:t>29/09/2015</a:t>
            </a:fld>
            <a:endParaRPr lang="es-ES"/>
          </a:p>
        </p:txBody>
      </p:sp>
      <p:sp>
        <p:nvSpPr>
          <p:cNvPr id="16" name="16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7" name="28 Marcador de número de diapositiva"/>
          <p:cNvSpPr>
            <a:spLocks noGrp="1"/>
          </p:cNvSpPr>
          <p:nvPr>
            <p:ph type="sldNum" sz="quarter" idx="12"/>
          </p:nvPr>
        </p:nvSpPr>
        <p:spPr/>
        <p:txBody>
          <a:bodyPr/>
          <a:lstStyle>
            <a:lvl1pPr>
              <a:defRPr/>
            </a:lvl1pPr>
            <a:extLst/>
          </a:lstStyle>
          <a:p>
            <a:pPr>
              <a:defRPr/>
            </a:pPr>
            <a:fld id="{112EBB7C-879D-4634-A7A0-844722C5AC4E}" type="slidenum">
              <a:rPr lang="es-ES"/>
              <a:pPr>
                <a:defRPr/>
              </a:pPr>
              <a:t>‹Nº›</a:t>
            </a:fld>
            <a:endParaRPr lang="es-E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BBD163CE-85ED-43DE-B439-2FE5210356BE}"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6E8273E2-13DF-48D3-B9C9-F00D28E53256}" type="slidenum">
              <a:rPr lang="es-ES"/>
              <a:pPr>
                <a:defRPr/>
              </a:pPr>
              <a:t>‹Nº›</a:t>
            </a:fld>
            <a:endParaRPr lang="es-E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pPr>
              <a:defRPr/>
            </a:pPr>
            <a:fld id="{5D635660-2C35-4A57-9F58-761A97EAEBAB}" type="datetime1">
              <a:rPr lang="es-ES" smtClean="0"/>
              <a:t>29/09/2015</a:t>
            </a:fld>
            <a:endParaRPr lang="es-ES"/>
          </a:p>
        </p:txBody>
      </p:sp>
      <p:sp>
        <p:nvSpPr>
          <p:cNvPr id="26" name="4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27" name="5 Marcador de número de diapositiva"/>
          <p:cNvSpPr>
            <a:spLocks noGrp="1"/>
          </p:cNvSpPr>
          <p:nvPr>
            <p:ph type="sldNum" sz="quarter" idx="12"/>
          </p:nvPr>
        </p:nvSpPr>
        <p:spPr/>
        <p:txBody>
          <a:bodyPr/>
          <a:lstStyle>
            <a:lvl1pPr>
              <a:defRPr/>
            </a:lvl1pPr>
            <a:extLst/>
          </a:lstStyle>
          <a:p>
            <a:pPr>
              <a:defRPr/>
            </a:pPr>
            <a:fld id="{51AD974A-17EB-41AF-A2F5-1808901BA9F3}" type="slidenum">
              <a:rPr lang="es-ES"/>
              <a:pPr>
                <a:defRPr/>
              </a:pPr>
              <a:t>‹Nº›</a:t>
            </a:fld>
            <a:endParaRPr lang="es-E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3ACEEF00-E266-47A3-A732-5FF8D1DEC872}" type="datetime1">
              <a:rPr lang="es-ES" smtClean="0"/>
              <a:t>29/09/2015</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1CC1DAB6-97DA-473E-8539-AD0BD62E0EAF}"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fld id="{50BAF2F1-3D98-4036-8A96-C290088FAD53}" type="datetime1">
              <a:rPr lang="es-ES" smtClean="0"/>
              <a:t>29/09/2015</a:t>
            </a:fld>
            <a:endParaRPr lang="en-US"/>
          </a:p>
        </p:txBody>
      </p:sp>
      <p:sp>
        <p:nvSpPr>
          <p:cNvPr id="4" name="2 Marcador de pie de página"/>
          <p:cNvSpPr>
            <a:spLocks noGrp="1"/>
          </p:cNvSpPr>
          <p:nvPr>
            <p:ph type="ftr" sz="quarter" idx="11"/>
          </p:nvPr>
        </p:nvSpPr>
        <p:spPr/>
        <p:txBody>
          <a:bodyPr/>
          <a:lstStyle>
            <a:lvl1pPr>
              <a:defRPr/>
            </a:lvl1pPr>
          </a:lstStyle>
          <a:p>
            <a:r>
              <a:rPr kumimoji="0" lang="es-MX" smtClean="0"/>
              <a:t>Academia de Trabajo Social    "Areas Sustantivas de Intervención de Trabajo Social"</a:t>
            </a:r>
            <a:endParaRPr kumimoji="0" lang="en-US"/>
          </a:p>
        </p:txBody>
      </p:sp>
      <p:sp>
        <p:nvSpPr>
          <p:cNvPr id="5" name="22 Marcador de número de diapositiva"/>
          <p:cNvSpPr>
            <a:spLocks noGrp="1"/>
          </p:cNvSpPr>
          <p:nvPr>
            <p:ph type="sldNum" sz="quarter" idx="12"/>
          </p:nvPr>
        </p:nvSpPr>
        <p:spPr/>
        <p:txBody>
          <a:bodyPr/>
          <a:lstStyle>
            <a:lvl1pPr>
              <a:defRPr/>
            </a:lvl1pPr>
          </a:lstStyle>
          <a:p>
            <a:fld id="{042AED99-7FB4-404E-8A97-64753DCE42EC}" type="slidenum">
              <a:rPr kumimoji="0" lang="en-US" smtClean="0"/>
              <a:pPr/>
              <a:t>‹Nº›</a:t>
            </a:fld>
            <a:endParaRPr kumimoji="0"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pPr>
              <a:defRPr/>
            </a:pPr>
            <a:fld id="{FA1EC76A-B040-4E7D-9A5A-F93176EFCBC1}" type="datetime1">
              <a:rPr lang="es-ES" smtClean="0"/>
              <a:t>29/09/2015</a:t>
            </a:fld>
            <a:endParaRPr lang="es-ES"/>
          </a:p>
        </p:txBody>
      </p:sp>
      <p:sp>
        <p:nvSpPr>
          <p:cNvPr id="18" name="7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9" name="8 Marcador de número de diapositiva"/>
          <p:cNvSpPr>
            <a:spLocks noGrp="1"/>
          </p:cNvSpPr>
          <p:nvPr>
            <p:ph type="sldNum" sz="quarter" idx="12"/>
          </p:nvPr>
        </p:nvSpPr>
        <p:spPr/>
        <p:txBody>
          <a:bodyPr/>
          <a:lstStyle>
            <a:lvl1pPr>
              <a:defRPr/>
            </a:lvl1pPr>
            <a:extLst/>
          </a:lstStyle>
          <a:p>
            <a:pPr>
              <a:defRPr/>
            </a:pPr>
            <a:fld id="{F8DD9C02-8934-43C4-BC39-C76C3DBC82EC}" type="slidenum">
              <a:rPr lang="es-ES"/>
              <a:pPr>
                <a:defRPr/>
              </a:pPr>
              <a:t>‹Nº›</a:t>
            </a:fld>
            <a:endParaRPr lang="es-E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4CED0E72-0B1A-4BB6-9F95-376C6AC4BA6B}" type="datetime1">
              <a:rPr lang="es-ES" smtClean="0"/>
              <a:t>29/09/2015</a:t>
            </a:fld>
            <a:endParaRPr lang="es-ES"/>
          </a:p>
        </p:txBody>
      </p:sp>
      <p:sp>
        <p:nvSpPr>
          <p:cNvPr id="4"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C505015F-8FC6-48EB-B513-7278912C1371}" type="slidenum">
              <a:rPr lang="es-ES"/>
              <a:pPr>
                <a:defRPr/>
              </a:pPr>
              <a:t>‹Nº›</a:t>
            </a:fld>
            <a:endParaRPr lang="es-E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pPr>
              <a:defRPr/>
            </a:pPr>
            <a:fld id="{F680F980-88AA-4EC5-9577-1A4AC73A30E4}" type="datetime1">
              <a:rPr lang="es-ES" smtClean="0"/>
              <a:t>29/09/2015</a:t>
            </a:fld>
            <a:endParaRPr lang="es-ES"/>
          </a:p>
        </p:txBody>
      </p:sp>
      <p:sp>
        <p:nvSpPr>
          <p:cNvPr id="3" name="2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4" name="3 Marcador de número de diapositiva"/>
          <p:cNvSpPr>
            <a:spLocks noGrp="1"/>
          </p:cNvSpPr>
          <p:nvPr>
            <p:ph type="sldNum" sz="quarter" idx="12"/>
          </p:nvPr>
        </p:nvSpPr>
        <p:spPr/>
        <p:txBody>
          <a:bodyPr/>
          <a:lstStyle>
            <a:lvl1pPr>
              <a:defRPr/>
            </a:lvl1pPr>
            <a:extLst/>
          </a:lstStyle>
          <a:p>
            <a:pPr>
              <a:defRPr/>
            </a:pPr>
            <a:fld id="{DCF2E396-D7DD-46F2-8E46-AAAE01E22603}" type="slidenum">
              <a:rPr lang="es-ES"/>
              <a:pPr>
                <a:defRPr/>
              </a:pPr>
              <a:t>‹Nº›</a:t>
            </a:fld>
            <a:endParaRPr lang="es-E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326D8985-CF07-4495-924D-5448E0CCFAC8}" type="datetime1">
              <a:rPr lang="es-ES" smtClean="0"/>
              <a:t>29/09/2015</a:t>
            </a:fld>
            <a:endParaRPr lang="es-ES"/>
          </a:p>
        </p:txBody>
      </p:sp>
      <p:sp>
        <p:nvSpPr>
          <p:cNvPr id="6"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3881BB4F-F42F-41CD-BD2B-3029F43CA853}" type="slidenum">
              <a:rPr lang="es-ES"/>
              <a:pPr>
                <a:defRPr/>
              </a:pPr>
              <a:t>‹Nº›</a:t>
            </a:fld>
            <a:endParaRPr lang="es-E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pPr>
              <a:defRPr/>
            </a:pPr>
            <a:fld id="{97826A76-F8A5-4E60-A3DB-4B3926B953E0}" type="datetime1">
              <a:rPr lang="es-ES" smtClean="0"/>
              <a:t>29/09/2015</a:t>
            </a:fld>
            <a:endParaRPr lang="es-E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r>
              <a:rPr lang="es-MX" smtClean="0"/>
              <a:t>Academia de Trabajo Social    "Areas Sustantivas de Intervención de Trabajo Social"</a:t>
            </a:r>
            <a:endParaRPr lang="es-E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0C173E0A-8115-45D4-B3EA-9FEA12EFB5AA}" type="slidenum">
              <a:rPr lang="es-ES"/>
              <a:pPr>
                <a:defRPr/>
              </a:pPr>
              <a:t>‹Nº›</a:t>
            </a:fld>
            <a:endParaRPr lang="es-E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36210C4A-BCA6-4127-9A82-8B77CA0327EE}"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D6466CE0-C34C-412F-A861-21C8B4A7531E}" type="slidenum">
              <a:rPr lang="es-ES"/>
              <a:pPr>
                <a:defRPr/>
              </a:pPr>
              <a:t>‹Nº›</a:t>
            </a:fld>
            <a:endParaRPr lang="es-E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76754D75-9393-4159-9A28-4D064643ABD8}"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DCFEBE15-5E1B-4C24-95AA-3DC5B18A9C12}" type="slidenum">
              <a:rPr lang="es-ES"/>
              <a:pPr>
                <a:defRPr/>
              </a:pPr>
              <a:t>‹Nº›</a:t>
            </a:fld>
            <a:endParaRPr lang="es-E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pPr>
              <a:defRPr/>
            </a:pPr>
            <a:fld id="{D1AE335A-F1A6-4AAD-89F3-FCB641B7DFE6}" type="datetime1">
              <a:rPr lang="es-ES" smtClean="0"/>
              <a:t>29/09/2015</a:t>
            </a:fld>
            <a:endParaRPr lang="es-ES"/>
          </a:p>
        </p:txBody>
      </p:sp>
      <p:sp>
        <p:nvSpPr>
          <p:cNvPr id="16" name="16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7" name="28 Marcador de número de diapositiva"/>
          <p:cNvSpPr>
            <a:spLocks noGrp="1"/>
          </p:cNvSpPr>
          <p:nvPr>
            <p:ph type="sldNum" sz="quarter" idx="12"/>
          </p:nvPr>
        </p:nvSpPr>
        <p:spPr/>
        <p:txBody>
          <a:bodyPr/>
          <a:lstStyle>
            <a:lvl1pPr>
              <a:defRPr/>
            </a:lvl1pPr>
            <a:extLst/>
          </a:lstStyle>
          <a:p>
            <a:pPr>
              <a:defRPr/>
            </a:pPr>
            <a:fld id="{E88E09EF-6FA6-4659-8EEB-180B7E94F369}" type="slidenum">
              <a:rPr lang="es-ES"/>
              <a:pPr>
                <a:defRPr/>
              </a:pPr>
              <a:t>‹Nº›</a:t>
            </a:fld>
            <a:endParaRPr lang="es-E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C576AD7C-F28B-47F8-A726-4B0158C8C61B}"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77B9D626-3CE9-4EF9-A98C-5141EFDF1176}" type="slidenum">
              <a:rPr lang="es-ES"/>
              <a:pPr>
                <a:defRPr/>
              </a:pPr>
              <a:t>‹Nº›</a:t>
            </a:fld>
            <a:endParaRPr lang="es-E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pPr>
              <a:defRPr/>
            </a:pPr>
            <a:fld id="{2393FFEF-9E4B-4866-A1BB-7285D5AF5FCE}" type="datetime1">
              <a:rPr lang="es-ES" smtClean="0"/>
              <a:t>29/09/2015</a:t>
            </a:fld>
            <a:endParaRPr lang="es-ES"/>
          </a:p>
        </p:txBody>
      </p:sp>
      <p:sp>
        <p:nvSpPr>
          <p:cNvPr id="26" name="4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27" name="5 Marcador de número de diapositiva"/>
          <p:cNvSpPr>
            <a:spLocks noGrp="1"/>
          </p:cNvSpPr>
          <p:nvPr>
            <p:ph type="sldNum" sz="quarter" idx="12"/>
          </p:nvPr>
        </p:nvSpPr>
        <p:spPr/>
        <p:txBody>
          <a:bodyPr/>
          <a:lstStyle>
            <a:lvl1pPr>
              <a:defRPr/>
            </a:lvl1pPr>
            <a:extLst/>
          </a:lstStyle>
          <a:p>
            <a:pPr>
              <a:defRPr/>
            </a:pPr>
            <a:fld id="{A27C2CAC-083E-4F14-8664-78231E58987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fld id="{1C7B8285-3AD9-4D2E-9BC9-931F36F8B8CF}" type="datetime1">
              <a:rPr lang="es-ES" smtClean="0"/>
              <a:t>29/09/2015</a:t>
            </a:fld>
            <a:endParaRPr lang="en-US"/>
          </a:p>
        </p:txBody>
      </p:sp>
      <p:sp>
        <p:nvSpPr>
          <p:cNvPr id="3" name="2 Marcador de pie de página"/>
          <p:cNvSpPr>
            <a:spLocks noGrp="1"/>
          </p:cNvSpPr>
          <p:nvPr>
            <p:ph type="ftr" sz="quarter" idx="11"/>
          </p:nvPr>
        </p:nvSpPr>
        <p:spPr/>
        <p:txBody>
          <a:bodyPr/>
          <a:lstStyle>
            <a:lvl1pPr>
              <a:defRPr/>
            </a:lvl1pPr>
            <a:extLst/>
          </a:lstStyle>
          <a:p>
            <a:r>
              <a:rPr kumimoji="0" lang="es-MX" smtClean="0"/>
              <a:t>Academia de Trabajo Social    "Areas Sustantivas de Intervención de Trabajo Social"</a:t>
            </a:r>
            <a:endParaRPr kumimoji="0" lang="en-US"/>
          </a:p>
        </p:txBody>
      </p:sp>
      <p:sp>
        <p:nvSpPr>
          <p:cNvPr id="4" name="3 Marcador de número de diapositiva"/>
          <p:cNvSpPr>
            <a:spLocks noGrp="1"/>
          </p:cNvSpPr>
          <p:nvPr>
            <p:ph type="sldNum" sz="quarter" idx="12"/>
          </p:nvPr>
        </p:nvSpPr>
        <p:spPr/>
        <p:txBody>
          <a:bodyPr/>
          <a:lstStyle>
            <a:lvl1pPr>
              <a:defRPr/>
            </a:lvl1pPr>
            <a:extLst/>
          </a:lstStyle>
          <a:p>
            <a:fld id="{042AED99-7FB4-404E-8A97-64753DCE42EC}" type="slidenum">
              <a:rPr kumimoji="0" lang="en-US" smtClean="0"/>
              <a:pPr/>
              <a:t>‹Nº›</a:t>
            </a:fld>
            <a:endParaRPr kumimoji="0"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E5CACBBF-5A02-446E-9915-EF069961A4D3}" type="datetime1">
              <a:rPr lang="es-ES" smtClean="0"/>
              <a:t>29/09/2015</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0572411F-E07D-4BF2-877F-8D4A2102C598}" type="slidenum">
              <a:rPr lang="es-ES"/>
              <a:pPr>
                <a:defRPr/>
              </a:pPr>
              <a:t>‹Nº›</a:t>
            </a:fld>
            <a:endParaRPr lang="es-E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pPr>
              <a:defRPr/>
            </a:pPr>
            <a:fld id="{0C45EA35-3CF0-4ED3-99D3-224BFB360B0C}" type="datetime1">
              <a:rPr lang="es-ES" smtClean="0"/>
              <a:t>29/09/2015</a:t>
            </a:fld>
            <a:endParaRPr lang="es-ES"/>
          </a:p>
        </p:txBody>
      </p:sp>
      <p:sp>
        <p:nvSpPr>
          <p:cNvPr id="18" name="7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19" name="8 Marcador de número de diapositiva"/>
          <p:cNvSpPr>
            <a:spLocks noGrp="1"/>
          </p:cNvSpPr>
          <p:nvPr>
            <p:ph type="sldNum" sz="quarter" idx="12"/>
          </p:nvPr>
        </p:nvSpPr>
        <p:spPr/>
        <p:txBody>
          <a:bodyPr/>
          <a:lstStyle>
            <a:lvl1pPr>
              <a:defRPr/>
            </a:lvl1pPr>
            <a:extLst/>
          </a:lstStyle>
          <a:p>
            <a:pPr>
              <a:defRPr/>
            </a:pPr>
            <a:fld id="{C6865881-230B-4D9A-A571-80F0210C47E3}" type="slidenum">
              <a:rPr lang="es-ES"/>
              <a:pPr>
                <a:defRPr/>
              </a:pPr>
              <a:t>‹Nº›</a:t>
            </a:fld>
            <a:endParaRPr lang="es-E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4652FF6D-3331-4C7D-A903-B1494394D757}" type="datetime1">
              <a:rPr lang="es-ES" smtClean="0"/>
              <a:t>29/09/2015</a:t>
            </a:fld>
            <a:endParaRPr lang="es-ES"/>
          </a:p>
        </p:txBody>
      </p:sp>
      <p:sp>
        <p:nvSpPr>
          <p:cNvPr id="4"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5" name="22 Marcador de número de diapositiva"/>
          <p:cNvSpPr>
            <a:spLocks noGrp="1"/>
          </p:cNvSpPr>
          <p:nvPr>
            <p:ph type="sldNum" sz="quarter" idx="12"/>
          </p:nvPr>
        </p:nvSpPr>
        <p:spPr/>
        <p:txBody>
          <a:bodyPr/>
          <a:lstStyle>
            <a:lvl1pPr>
              <a:defRPr/>
            </a:lvl1pPr>
          </a:lstStyle>
          <a:p>
            <a:pPr>
              <a:defRPr/>
            </a:pPr>
            <a:fld id="{33447EE6-0171-4EDE-954A-E4F29E3E219B}" type="slidenum">
              <a:rPr lang="es-ES"/>
              <a:pPr>
                <a:defRPr/>
              </a:pPr>
              <a:t>‹Nº›</a:t>
            </a:fld>
            <a:endParaRPr lang="es-E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pPr>
              <a:defRPr/>
            </a:pPr>
            <a:fld id="{A42209E4-DEAA-4F4D-8CE3-6B4114FF244E}" type="datetime1">
              <a:rPr lang="es-ES" smtClean="0"/>
              <a:t>29/09/2015</a:t>
            </a:fld>
            <a:endParaRPr lang="es-ES"/>
          </a:p>
        </p:txBody>
      </p:sp>
      <p:sp>
        <p:nvSpPr>
          <p:cNvPr id="3" name="2 Marcador de pie de página"/>
          <p:cNvSpPr>
            <a:spLocks noGrp="1"/>
          </p:cNvSpPr>
          <p:nvPr>
            <p:ph type="ftr" sz="quarter" idx="11"/>
          </p:nvPr>
        </p:nvSpPr>
        <p:spPr/>
        <p:txBody>
          <a:bodyPr/>
          <a:lstStyle>
            <a:lvl1pPr>
              <a:defRPr/>
            </a:lvl1pPr>
            <a:extLst/>
          </a:lstStyle>
          <a:p>
            <a:pPr>
              <a:defRPr/>
            </a:pPr>
            <a:r>
              <a:rPr lang="es-MX" smtClean="0"/>
              <a:t>Academia de Trabajo Social    "Areas Sustantivas de Intervención de Trabajo Social"</a:t>
            </a:r>
            <a:endParaRPr lang="es-ES"/>
          </a:p>
        </p:txBody>
      </p:sp>
      <p:sp>
        <p:nvSpPr>
          <p:cNvPr id="4" name="3 Marcador de número de diapositiva"/>
          <p:cNvSpPr>
            <a:spLocks noGrp="1"/>
          </p:cNvSpPr>
          <p:nvPr>
            <p:ph type="sldNum" sz="quarter" idx="12"/>
          </p:nvPr>
        </p:nvSpPr>
        <p:spPr/>
        <p:txBody>
          <a:bodyPr/>
          <a:lstStyle>
            <a:lvl1pPr>
              <a:defRPr/>
            </a:lvl1pPr>
            <a:extLst/>
          </a:lstStyle>
          <a:p>
            <a:pPr>
              <a:defRPr/>
            </a:pPr>
            <a:fld id="{E48D4C1A-714A-4D1A-BA2A-B2F0D5712171}" type="slidenum">
              <a:rPr lang="es-ES"/>
              <a:pPr>
                <a:defRPr/>
              </a:pPr>
              <a:t>‹Nº›</a:t>
            </a:fld>
            <a:endParaRPr lang="es-E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4C5E729A-404A-45E1-B978-F42ACAA6C7EA}" type="datetime1">
              <a:rPr lang="es-ES" smtClean="0"/>
              <a:t>29/09/2015</a:t>
            </a:fld>
            <a:endParaRPr lang="es-ES"/>
          </a:p>
        </p:txBody>
      </p:sp>
      <p:sp>
        <p:nvSpPr>
          <p:cNvPr id="6"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919656F4-F4CE-40A2-96E8-1724CBA08711}" type="slidenum">
              <a:rPr lang="es-ES"/>
              <a:pPr>
                <a:defRPr/>
              </a:pPr>
              <a:t>‹Nº›</a:t>
            </a:fld>
            <a:endParaRPr lang="es-E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pPr>
              <a:defRPr/>
            </a:pPr>
            <a:fld id="{55696F49-051E-490E-8ED6-5263D5C91B88}" type="datetime1">
              <a:rPr lang="es-ES" smtClean="0"/>
              <a:t>29/09/2015</a:t>
            </a:fld>
            <a:endParaRPr lang="es-E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r>
              <a:rPr lang="es-MX" smtClean="0"/>
              <a:t>Academia de Trabajo Social    "Areas Sustantivas de Intervención de Trabajo Social"</a:t>
            </a:r>
            <a:endParaRPr lang="es-E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412BBE5A-B258-486B-9B57-8F318326C67C}" type="slidenum">
              <a:rPr lang="es-ES"/>
              <a:pPr>
                <a:defRPr/>
              </a:pPr>
              <a:t>‹Nº›</a:t>
            </a:fld>
            <a:endParaRPr lang="es-E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ED9607D5-7A57-46E2-8B49-D7365575AEB1}"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E3F60F46-9210-4B69-A120-CE26FCEEFC4A}" type="slidenum">
              <a:rPr lang="es-ES"/>
              <a:pPr>
                <a:defRPr/>
              </a:pPr>
              <a:t>‹Nº›</a:t>
            </a:fld>
            <a:endParaRPr lang="es-E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7D6C0DCF-8F83-456D-A7EE-76342630F272}" type="datetime1">
              <a:rPr lang="es-ES" smtClean="0"/>
              <a:t>29/09/2015</a:t>
            </a:fld>
            <a:endParaRPr lang="es-ES"/>
          </a:p>
        </p:txBody>
      </p:sp>
      <p:sp>
        <p:nvSpPr>
          <p:cNvPr id="5" name="2 Marcador de pie de página"/>
          <p:cNvSpPr>
            <a:spLocks noGrp="1"/>
          </p:cNvSpPr>
          <p:nvPr>
            <p:ph type="ftr" sz="quarter" idx="11"/>
          </p:nvPr>
        </p:nvSpPr>
        <p:spPr/>
        <p:txBody>
          <a:bodyPr/>
          <a:lstStyle>
            <a:lvl1pPr>
              <a:defRPr/>
            </a:lvl1pPr>
          </a:lstStyle>
          <a:p>
            <a:pPr>
              <a:defRPr/>
            </a:pPr>
            <a:r>
              <a:rPr lang="es-MX" smtClean="0"/>
              <a:t>Academia de Trabajo Social    "Areas Sustantivas de Intervención de Trabajo Social"</a:t>
            </a: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E7B9C767-8B81-42A5-9363-ADA5705CBDDB}" type="slidenum">
              <a:rPr lang="es-ES"/>
              <a:pPr>
                <a:defRPr/>
              </a:pPr>
              <a:t>‹Nº›</a:t>
            </a:fld>
            <a:endParaRPr lang="es-E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pPr>
              <a:defRPr/>
            </a:pPr>
            <a:fld id="{A3752FCD-5904-47EA-B8B1-A3B42651E748}"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2A5DF8D7-EE1B-48C3-80B2-FDB842A44E70}" type="slidenum">
              <a:rPr lang="es-ES" smtClean="0"/>
              <a:pPr>
                <a:defRPr/>
              </a:pPr>
              <a:t>‹Nº›</a:t>
            </a:fld>
            <a:endParaRPr lang="es-E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2609AB8D-5E92-4BFA-91D2-232D02A10286}"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9CB3C112-F0E3-4FD2-AF2F-8C573149BFD5}"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fld id="{5B68CB1A-9DBC-4930-8563-A20F67ACC4EF}" type="datetime1">
              <a:rPr lang="es-ES" smtClean="0"/>
              <a:t>29/09/2015</a:t>
            </a:fld>
            <a:endParaRPr lang="en-US"/>
          </a:p>
        </p:txBody>
      </p:sp>
      <p:sp>
        <p:nvSpPr>
          <p:cNvPr id="6" name="2 Marcador de pie de página"/>
          <p:cNvSpPr>
            <a:spLocks noGrp="1"/>
          </p:cNvSpPr>
          <p:nvPr>
            <p:ph type="ftr" sz="quarter" idx="11"/>
          </p:nvPr>
        </p:nvSpPr>
        <p:spPr/>
        <p:txBody>
          <a:bodyPr/>
          <a:lstStyle>
            <a:lvl1pPr>
              <a:defRPr/>
            </a:lvl1pPr>
          </a:lstStyle>
          <a:p>
            <a:r>
              <a:rPr kumimoji="0" lang="es-MX" smtClean="0"/>
              <a:t>Academia de Trabajo Social    "Areas Sustantivas de Intervención de Trabajo Social"</a:t>
            </a:r>
            <a:endParaRPr kumimoji="0" lang="en-US"/>
          </a:p>
        </p:txBody>
      </p:sp>
      <p:sp>
        <p:nvSpPr>
          <p:cNvPr id="7" name="22 Marcador de número de diapositiva"/>
          <p:cNvSpPr>
            <a:spLocks noGrp="1"/>
          </p:cNvSpPr>
          <p:nvPr>
            <p:ph type="sldNum" sz="quarter" idx="12"/>
          </p:nvPr>
        </p:nvSpPr>
        <p:spPr/>
        <p:txBody>
          <a:bodyPr/>
          <a:lstStyle>
            <a:lvl1pPr>
              <a:defRPr/>
            </a:lvl1pPr>
          </a:lstStyle>
          <a:p>
            <a:fld id="{042AED99-7FB4-404E-8A97-64753DCE42EC}" type="slidenum">
              <a:rPr kumimoji="0" lang="en-US" smtClean="0"/>
              <a:pPr/>
              <a:t>‹Nº›</a:t>
            </a:fld>
            <a:endParaRPr kumimoji="0"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3D5C7684-992C-4A72-80C6-C818A7806112}"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97152833-0849-4002-940E-8278F819BA0B}" type="slidenum">
              <a:rPr lang="es-ES" smtClean="0"/>
              <a:pPr>
                <a:defRPr/>
              </a:pPr>
              <a:t>‹Nº›</a:t>
            </a:fld>
            <a:endParaRPr lang="es-E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pPr>
              <a:defRPr/>
            </a:pPr>
            <a:fld id="{8675959B-FA05-407A-84DB-63AB5C347FC0}" type="datetime1">
              <a:rPr lang="es-ES" smtClean="0"/>
              <a:t>29/09/2015</a:t>
            </a:fld>
            <a:endParaRPr lang="es-ES"/>
          </a:p>
        </p:txBody>
      </p:sp>
      <p:sp>
        <p:nvSpPr>
          <p:cNvPr id="6" name="5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p>
            <a:pPr>
              <a:defRPr/>
            </a:pPr>
            <a:fld id="{E9C34449-BF34-458F-90F4-0123C0B575D6}" type="slidenum">
              <a:rPr lang="es-ES" smtClean="0"/>
              <a:pPr>
                <a:defRPr/>
              </a:pPr>
              <a:t>‹Nº›</a:t>
            </a:fld>
            <a:endParaRPr lang="es-E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pPr>
              <a:defRPr/>
            </a:pPr>
            <a:fld id="{5434E840-5B7B-4E74-A079-C610AF02AC0E}" type="datetime1">
              <a:rPr lang="es-ES" smtClean="0"/>
              <a:t>29/09/2015</a:t>
            </a:fld>
            <a:endParaRPr lang="es-ES"/>
          </a:p>
        </p:txBody>
      </p:sp>
      <p:sp>
        <p:nvSpPr>
          <p:cNvPr id="8" name="7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9" name="8 Marcador de número de diapositiva"/>
          <p:cNvSpPr>
            <a:spLocks noGrp="1"/>
          </p:cNvSpPr>
          <p:nvPr>
            <p:ph type="sldNum" sz="quarter" idx="12"/>
          </p:nvPr>
        </p:nvSpPr>
        <p:spPr/>
        <p:txBody>
          <a:bodyPr/>
          <a:lstStyle/>
          <a:p>
            <a:pPr>
              <a:defRPr/>
            </a:pPr>
            <a:fld id="{2132E2E6-CE30-4D58-9EEF-1D94047460DC}" type="slidenum">
              <a:rPr lang="es-ES" smtClean="0"/>
              <a:pPr>
                <a:defRPr/>
              </a:pPr>
              <a:t>‹Nº›</a:t>
            </a:fld>
            <a:endParaRPr lang="es-E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defRPr/>
            </a:pPr>
            <a:fld id="{CC25D637-22A9-4330-97B7-3F3CFC1CBAD7}" type="datetime1">
              <a:rPr lang="es-ES" smtClean="0"/>
              <a:t>29/09/2015</a:t>
            </a:fld>
            <a:endParaRPr lang="es-ES"/>
          </a:p>
        </p:txBody>
      </p:sp>
      <p:sp>
        <p:nvSpPr>
          <p:cNvPr id="4" name="3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5" name="4 Marcador de número de diapositiva"/>
          <p:cNvSpPr>
            <a:spLocks noGrp="1"/>
          </p:cNvSpPr>
          <p:nvPr>
            <p:ph type="sldNum" sz="quarter" idx="12"/>
          </p:nvPr>
        </p:nvSpPr>
        <p:spPr/>
        <p:txBody>
          <a:bodyPr/>
          <a:lstStyle/>
          <a:p>
            <a:pPr>
              <a:defRPr/>
            </a:pPr>
            <a:fld id="{88DE1416-5C6C-4207-8BF6-2474BD723632}" type="slidenum">
              <a:rPr lang="es-ES" smtClean="0"/>
              <a:pPr>
                <a:defRPr/>
              </a:pPr>
              <a:t>‹Nº›</a:t>
            </a:fld>
            <a:endParaRPr lang="es-E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97DD3BD4-F7DB-4E8E-88ED-28794AEABA14}" type="datetime1">
              <a:rPr lang="es-ES" smtClean="0"/>
              <a:t>29/09/2015</a:t>
            </a:fld>
            <a:endParaRPr lang="es-ES"/>
          </a:p>
        </p:txBody>
      </p:sp>
      <p:sp>
        <p:nvSpPr>
          <p:cNvPr id="3" name="2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pPr>
                <a:defRPr/>
              </a:pPr>
              <a:t>‹Nº›</a:t>
            </a:fld>
            <a:endParaRPr lang="es-E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6FE1A358-FA74-4FBC-BF9C-323461E5417B}" type="datetime1">
              <a:rPr lang="es-ES" smtClean="0"/>
              <a:t>29/09/2015</a:t>
            </a:fld>
            <a:endParaRPr lang="es-ES"/>
          </a:p>
        </p:txBody>
      </p:sp>
      <p:sp>
        <p:nvSpPr>
          <p:cNvPr id="6" name="5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p>
            <a:pPr>
              <a:defRPr/>
            </a:pPr>
            <a:fld id="{2C8D091E-2A4D-433D-9C0D-683AD966768A}" type="slidenum">
              <a:rPr lang="es-ES" smtClean="0"/>
              <a:pPr>
                <a:defRPr/>
              </a:pPr>
              <a:t>‹Nº›</a:t>
            </a:fld>
            <a:endParaRPr lang="es-E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225ECAA5-5C25-4344-AE58-B99094A3022F}" type="datetime1">
              <a:rPr lang="es-ES" smtClean="0"/>
              <a:t>29/09/2015</a:t>
            </a:fld>
            <a:endParaRPr lang="es-ES"/>
          </a:p>
        </p:txBody>
      </p:sp>
      <p:sp>
        <p:nvSpPr>
          <p:cNvPr id="6" name="5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p>
            <a:pPr>
              <a:defRPr/>
            </a:pPr>
            <a:fld id="{B8DFD2DF-F17D-4639-8225-D93D479A7311}" type="slidenum">
              <a:rPr lang="es-ES" smtClean="0"/>
              <a:pPr>
                <a:defRPr/>
              </a:pPr>
              <a:t>‹Nº›</a:t>
            </a:fld>
            <a:endParaRPr lang="es-E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F217481C-8F5E-4D70-8A42-BE042D40038D}"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8CDF32C3-7ED4-46A7-83FC-2E342984B9A2}" type="slidenum">
              <a:rPr lang="es-ES" smtClean="0"/>
              <a:pPr>
                <a:defRPr/>
              </a:pPr>
              <a:t>‹Nº›</a:t>
            </a:fld>
            <a:endParaRPr lang="es-E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0C297083-938E-44B7-8CB7-6801358A89E2}"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9B59D23E-9EDC-4418-AE63-CC3BF81662BB}" type="slidenum">
              <a:rPr lang="es-ES" smtClean="0"/>
              <a:pPr>
                <a:defRPr/>
              </a:pPr>
              <a:t>‹Nº›</a:t>
            </a:fld>
            <a:endParaRPr lang="es-E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pPr>
              <a:defRPr/>
            </a:pPr>
            <a:fld id="{9511B6CA-94C3-4A30-A1FE-5AD00E340FFE}"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C9151C36-79DF-4242-B547-46B42AFF004E}" type="slidenum">
              <a:rPr lang="es-ES" smtClean="0"/>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fld id="{B39AC06C-8B3D-45BC-9BC0-4EEEBB02C6B0}" type="datetime1">
              <a:rPr lang="es-ES" smtClean="0"/>
              <a:t>29/09/2015</a:t>
            </a:fld>
            <a:endParaRPr lang="en-U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r>
              <a:rPr kumimoji="0" lang="es-MX" smtClean="0"/>
              <a:t>Academia de Trabajo Social    "Areas Sustantivas de Intervención de Trabajo Social"</a:t>
            </a:r>
            <a:endParaRPr kumimoji="0" lang="en-U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fld id="{042AED99-7FB4-404E-8A97-64753DCE42EC}" type="slidenum">
              <a:rPr kumimoji="0" lang="en-US" smtClean="0"/>
              <a:pPr/>
              <a:t>‹Nº›</a:t>
            </a:fld>
            <a:endParaRPr kumimoji="0"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907F8D4E-4027-48E0-B692-DC22F142FF79}"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6A4002F6-6387-4111-BF59-27DA85B0101B}" type="slidenum">
              <a:rPr lang="es-ES" smtClean="0"/>
              <a:pPr>
                <a:defRPr/>
              </a:pPr>
              <a:t>‹Nº›</a:t>
            </a:fld>
            <a:endParaRPr lang="es-E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88F17CBC-3235-485B-9AFE-B2EB208DD934}"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EEAD7BBA-F49B-450F-A366-6FEBF77B0087}" type="slidenum">
              <a:rPr lang="es-ES" smtClean="0"/>
              <a:pPr>
                <a:defRPr/>
              </a:pPr>
              <a:t>‹Nº›</a:t>
            </a:fld>
            <a:endParaRPr lang="es-E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pPr>
              <a:defRPr/>
            </a:pPr>
            <a:fld id="{F708FDE0-69C8-496D-8E80-AA1EA7C680D9}" type="datetime1">
              <a:rPr lang="es-ES" smtClean="0"/>
              <a:t>29/09/2015</a:t>
            </a:fld>
            <a:endParaRPr lang="es-ES"/>
          </a:p>
        </p:txBody>
      </p:sp>
      <p:sp>
        <p:nvSpPr>
          <p:cNvPr id="6" name="5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p>
            <a:pPr>
              <a:defRPr/>
            </a:pPr>
            <a:fld id="{1CE95006-C439-49B7-9D02-5CD1837CB8CB}" type="slidenum">
              <a:rPr lang="es-ES" smtClean="0"/>
              <a:pPr>
                <a:defRPr/>
              </a:pPr>
              <a:t>‹Nº›</a:t>
            </a:fld>
            <a:endParaRPr lang="es-E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pPr>
              <a:defRPr/>
            </a:pPr>
            <a:fld id="{C85215B9-E5E1-450B-B071-48C5EB142B97}" type="datetime1">
              <a:rPr lang="es-ES" smtClean="0"/>
              <a:t>29/09/2015</a:t>
            </a:fld>
            <a:endParaRPr lang="es-ES"/>
          </a:p>
        </p:txBody>
      </p:sp>
      <p:sp>
        <p:nvSpPr>
          <p:cNvPr id="8" name="7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9" name="8 Marcador de número de diapositiva"/>
          <p:cNvSpPr>
            <a:spLocks noGrp="1"/>
          </p:cNvSpPr>
          <p:nvPr>
            <p:ph type="sldNum" sz="quarter" idx="12"/>
          </p:nvPr>
        </p:nvSpPr>
        <p:spPr/>
        <p:txBody>
          <a:bodyPr/>
          <a:lstStyle/>
          <a:p>
            <a:pPr>
              <a:defRPr/>
            </a:pPr>
            <a:fld id="{0289B904-C38A-44AE-A4FB-C2A48921363E}" type="slidenum">
              <a:rPr lang="es-ES" smtClean="0"/>
              <a:pPr>
                <a:defRPr/>
              </a:pPr>
              <a:t>‹Nº›</a:t>
            </a:fld>
            <a:endParaRPr lang="es-E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a:defRPr/>
            </a:pPr>
            <a:fld id="{1532C77A-3529-4466-8B0E-349C5DE48AC9}" type="datetime1">
              <a:rPr lang="es-ES" smtClean="0"/>
              <a:t>29/09/2015</a:t>
            </a:fld>
            <a:endParaRPr lang="es-ES"/>
          </a:p>
        </p:txBody>
      </p:sp>
      <p:sp>
        <p:nvSpPr>
          <p:cNvPr id="4" name="3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5" name="4 Marcador de número de diapositiva"/>
          <p:cNvSpPr>
            <a:spLocks noGrp="1"/>
          </p:cNvSpPr>
          <p:nvPr>
            <p:ph type="sldNum" sz="quarter" idx="12"/>
          </p:nvPr>
        </p:nvSpPr>
        <p:spPr/>
        <p:txBody>
          <a:bodyPr/>
          <a:lstStyle/>
          <a:p>
            <a:pPr>
              <a:defRPr/>
            </a:pPr>
            <a:fld id="{7198B063-3BB1-410E-BE9E-474363F3AB61}" type="slidenum">
              <a:rPr lang="es-ES" smtClean="0"/>
              <a:pPr>
                <a:defRPr/>
              </a:pPr>
              <a:t>‹Nº›</a:t>
            </a:fld>
            <a:endParaRPr lang="es-E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3FE13816-75C6-47C3-916E-B5A26F99A429}" type="datetime1">
              <a:rPr lang="es-ES" smtClean="0"/>
              <a:t>29/09/2015</a:t>
            </a:fld>
            <a:endParaRPr lang="es-ES"/>
          </a:p>
        </p:txBody>
      </p:sp>
      <p:sp>
        <p:nvSpPr>
          <p:cNvPr id="3" name="2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4" name="3 Marcador de número de diapositiva"/>
          <p:cNvSpPr>
            <a:spLocks noGrp="1"/>
          </p:cNvSpPr>
          <p:nvPr>
            <p:ph type="sldNum" sz="quarter" idx="12"/>
          </p:nvPr>
        </p:nvSpPr>
        <p:spPr/>
        <p:txBody>
          <a:bodyPr/>
          <a:lstStyle/>
          <a:p>
            <a:pPr>
              <a:defRPr/>
            </a:pPr>
            <a:fld id="{65978B09-ED44-4997-B3E9-FAC4AA531FCE}" type="slidenum">
              <a:rPr lang="es-ES" smtClean="0"/>
              <a:pPr>
                <a:defRPr/>
              </a:pPr>
              <a:t>‹Nº›</a:t>
            </a:fld>
            <a:endParaRPr lang="es-E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82ED8605-A0D5-4DB7-AAE6-D792A122606F}" type="datetime1">
              <a:rPr lang="es-ES" smtClean="0"/>
              <a:t>29/09/2015</a:t>
            </a:fld>
            <a:endParaRPr lang="es-ES"/>
          </a:p>
        </p:txBody>
      </p:sp>
      <p:sp>
        <p:nvSpPr>
          <p:cNvPr id="6" name="5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p>
            <a:pPr>
              <a:defRPr/>
            </a:pPr>
            <a:fld id="{A5F1501A-C5A6-41D6-A230-01FBB355D27A}" type="slidenum">
              <a:rPr lang="es-ES" smtClean="0"/>
              <a:pPr>
                <a:defRPr/>
              </a:pPr>
              <a:t>‹Nº›</a:t>
            </a:fld>
            <a:endParaRPr lang="es-E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17052513-D855-4A98-A138-B4E55A1B9168}" type="datetime1">
              <a:rPr lang="es-ES" smtClean="0"/>
              <a:t>29/09/2015</a:t>
            </a:fld>
            <a:endParaRPr lang="es-ES"/>
          </a:p>
        </p:txBody>
      </p:sp>
      <p:sp>
        <p:nvSpPr>
          <p:cNvPr id="6" name="5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7" name="6 Marcador de número de diapositiva"/>
          <p:cNvSpPr>
            <a:spLocks noGrp="1"/>
          </p:cNvSpPr>
          <p:nvPr>
            <p:ph type="sldNum" sz="quarter" idx="12"/>
          </p:nvPr>
        </p:nvSpPr>
        <p:spPr/>
        <p:txBody>
          <a:bodyPr/>
          <a:lstStyle/>
          <a:p>
            <a:pPr>
              <a:defRPr/>
            </a:pPr>
            <a:fld id="{E91F1807-42CD-4C09-AD6C-FB0C064F5BB0}" type="slidenum">
              <a:rPr lang="es-ES" smtClean="0"/>
              <a:pPr>
                <a:defRPr/>
              </a:pPr>
              <a:t>‹Nº›</a:t>
            </a:fld>
            <a:endParaRPr lang="es-E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56A89C30-96DF-4E27-AE70-F6C4080AE0EF}"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77032D8D-6C9F-4059-8CF0-C452F1390B96}" type="slidenum">
              <a:rPr lang="es-ES" smtClean="0"/>
              <a:pPr>
                <a:defRPr/>
              </a:pPr>
              <a:t>‹Nº›</a:t>
            </a:fld>
            <a:endParaRPr lang="es-E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a:defRPr/>
            </a:pPr>
            <a:fld id="{4FF92A46-47D7-497E-97E5-E76A5F46A4C9}" type="datetime1">
              <a:rPr lang="es-ES" smtClean="0"/>
              <a:t>29/09/2015</a:t>
            </a:fld>
            <a:endParaRPr lang="es-ES"/>
          </a:p>
        </p:txBody>
      </p:sp>
      <p:sp>
        <p:nvSpPr>
          <p:cNvPr id="5" name="4 Marcador de pie de página"/>
          <p:cNvSpPr>
            <a:spLocks noGrp="1"/>
          </p:cNvSpPr>
          <p:nvPr>
            <p:ph type="ftr" sz="quarter" idx="11"/>
          </p:nvPr>
        </p:nvSpPr>
        <p:spPr/>
        <p:txBody>
          <a:body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12"/>
          </p:nvPr>
        </p:nvSpPr>
        <p:spPr/>
        <p:txBody>
          <a:bodyPr/>
          <a:lstStyle/>
          <a:p>
            <a:pPr>
              <a:defRPr/>
            </a:pPr>
            <a:fld id="{B0780D24-06DB-4068-8005-CC55ADC7BE63}" type="slidenum">
              <a:rPr lang="es-ES" smtClean="0"/>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3084"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A78FBF21-6AFC-400C-B08C-654109683F46}" type="datetime1">
              <a:rPr lang="es-ES" smtClean="0">
                <a:solidFill>
                  <a:schemeClr val="tx2">
                    <a:shade val="90000"/>
                  </a:schemeClr>
                </a:solidFill>
              </a:rPr>
              <a:t>29/09/2015</a:t>
            </a:fld>
            <a:endParaRPr lang="en-US" dirty="0">
              <a:solidFill>
                <a:schemeClr val="tx2">
                  <a:shade val="90000"/>
                </a:schemeClr>
              </a:solidFill>
            </a:endParaRPr>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l" eaLnBrk="1" latinLnBrk="0" hangingPunct="1"/>
            <a:r>
              <a:rPr kumimoji="0" lang="es-MX" smtClean="0">
                <a:solidFill>
                  <a:schemeClr val="tx2">
                    <a:shade val="90000"/>
                  </a:schemeClr>
                </a:solidFill>
              </a:rPr>
              <a:t>Academia de Trabajo Social    "Areas Sustantivas de Intervención de Trabajo Social"</a:t>
            </a:r>
            <a:endParaRPr kumimoji="0" lang="en-US" dirty="0">
              <a:solidFill>
                <a:schemeClr val="tx2">
                  <a:shade val="90000"/>
                </a:schemeClr>
              </a:solidFill>
            </a:endParaRPr>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42AED99-7FB4-404E-8A97-64753DCE42EC}" type="slidenum">
              <a:rPr kumimoji="0" lang="en-US" smtClean="0"/>
              <a:pPr/>
              <a:t>‹Nº›</a:t>
            </a:fld>
            <a:endParaRPr kumimoji="0" lang="en-US" dirty="0">
              <a:solidFill>
                <a:schemeClr val="tx2">
                  <a:shade val="90000"/>
                </a:schemeClr>
              </a:solidFill>
            </a:endParaRPr>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p:txStyles>
    <p:titleStyle>
      <a:lvl1pPr algn="l" rtl="0" eaLnBrk="1" fontAlgn="base" hangingPunct="1">
        <a:spcBef>
          <a:spcPct val="0"/>
        </a:spcBef>
        <a:spcAft>
          <a:spcPct val="0"/>
        </a:spcAft>
        <a:defRPr sz="4000" kern="1200" spc="-100">
          <a:solidFill>
            <a:srgbClr val="C1EEFF"/>
          </a:solidFill>
          <a:latin typeface="+mj-lt"/>
          <a:ea typeface="+mj-ea"/>
          <a:cs typeface="+mj-cs"/>
        </a:defRPr>
      </a:lvl1pPr>
      <a:lvl2pPr algn="l" rtl="0" eaLnBrk="1" fontAlgn="base" hangingPunct="1">
        <a:spcBef>
          <a:spcPct val="0"/>
        </a:spcBef>
        <a:spcAft>
          <a:spcPct val="0"/>
        </a:spcAft>
        <a:defRPr sz="4000">
          <a:solidFill>
            <a:srgbClr val="C1EEFF"/>
          </a:solidFill>
          <a:latin typeface="Consolas" pitchFamily="49" charset="0"/>
        </a:defRPr>
      </a:lvl2pPr>
      <a:lvl3pPr algn="l" rtl="0" eaLnBrk="1" fontAlgn="base" hangingPunct="1">
        <a:spcBef>
          <a:spcPct val="0"/>
        </a:spcBef>
        <a:spcAft>
          <a:spcPct val="0"/>
        </a:spcAft>
        <a:defRPr sz="4000">
          <a:solidFill>
            <a:srgbClr val="C1EEFF"/>
          </a:solidFill>
          <a:latin typeface="Consolas" pitchFamily="49" charset="0"/>
        </a:defRPr>
      </a:lvl3pPr>
      <a:lvl4pPr algn="l" rtl="0" eaLnBrk="1" fontAlgn="base" hangingPunct="1">
        <a:spcBef>
          <a:spcPct val="0"/>
        </a:spcBef>
        <a:spcAft>
          <a:spcPct val="0"/>
        </a:spcAft>
        <a:defRPr sz="4000">
          <a:solidFill>
            <a:srgbClr val="C1EEFF"/>
          </a:solidFill>
          <a:latin typeface="Consolas" pitchFamily="49" charset="0"/>
        </a:defRPr>
      </a:lvl4pPr>
      <a:lvl5pPr algn="l" rtl="0" eaLnBrk="1" fontAlgn="base" hangingPunct="1">
        <a:spcBef>
          <a:spcPct val="0"/>
        </a:spcBef>
        <a:spcAft>
          <a:spcPct val="0"/>
        </a:spcAft>
        <a:defRPr sz="4000">
          <a:solidFill>
            <a:srgbClr val="C1EEFF"/>
          </a:solidFill>
          <a:latin typeface="Consolas" pitchFamily="49" charset="0"/>
        </a:defRPr>
      </a:lvl5pPr>
      <a:lvl6pPr marL="457200" algn="l" rtl="0" eaLnBrk="1" fontAlgn="base" hangingPunct="1">
        <a:spcBef>
          <a:spcPct val="0"/>
        </a:spcBef>
        <a:spcAft>
          <a:spcPct val="0"/>
        </a:spcAft>
        <a:defRPr sz="4000">
          <a:solidFill>
            <a:srgbClr val="C1EEFF"/>
          </a:solidFill>
          <a:latin typeface="Consolas" pitchFamily="49" charset="0"/>
        </a:defRPr>
      </a:lvl6pPr>
      <a:lvl7pPr marL="914400" algn="l" rtl="0" eaLnBrk="1" fontAlgn="base" hangingPunct="1">
        <a:spcBef>
          <a:spcPct val="0"/>
        </a:spcBef>
        <a:spcAft>
          <a:spcPct val="0"/>
        </a:spcAft>
        <a:defRPr sz="4000">
          <a:solidFill>
            <a:srgbClr val="C1EEFF"/>
          </a:solidFill>
          <a:latin typeface="Consolas" pitchFamily="49" charset="0"/>
        </a:defRPr>
      </a:lvl7pPr>
      <a:lvl8pPr marL="1371600" algn="l" rtl="0" eaLnBrk="1" fontAlgn="base" hangingPunct="1">
        <a:spcBef>
          <a:spcPct val="0"/>
        </a:spcBef>
        <a:spcAft>
          <a:spcPct val="0"/>
        </a:spcAft>
        <a:defRPr sz="4000">
          <a:solidFill>
            <a:srgbClr val="C1EEFF"/>
          </a:solidFill>
          <a:latin typeface="Consolas" pitchFamily="49" charset="0"/>
        </a:defRPr>
      </a:lvl8pPr>
      <a:lvl9pPr marL="1828800" algn="l" rtl="0" eaLnBrk="1" fontAlgn="base" hangingPunct="1">
        <a:spcBef>
          <a:spcPct val="0"/>
        </a:spcBef>
        <a:spcAft>
          <a:spcPct val="0"/>
        </a:spcAft>
        <a:defRPr sz="4000">
          <a:solidFill>
            <a:srgbClr val="C1EEFF"/>
          </a:solidFill>
          <a:latin typeface="Consolas" pitchFamily="49" charset="0"/>
        </a:defRPr>
      </a:lvl9pPr>
      <a:extLst/>
    </p:titleStyle>
    <p:bodyStyle>
      <a:lvl1pPr marL="411163" indent="-342900" algn="l" rtl="0" eaLnBrk="1" fontAlgn="base" hangingPunct="1">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1" fontAlgn="base" hangingPunct="1">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1" fontAlgn="base" hangingPunct="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1" fontAlgn="base" hangingPunct="1">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1" fontAlgn="base" hangingPunct="1">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07DA23DC-19E6-4F25-B951-DE79002D1980}" type="datetime1">
              <a:rPr lang="es-ES" smtClean="0">
                <a:solidFill>
                  <a:schemeClr val="tx2">
                    <a:shade val="90000"/>
                  </a:schemeClr>
                </a:solidFill>
              </a:rPr>
              <a:t>29/09/2015</a:t>
            </a:fld>
            <a:endParaRPr lang="en-US" dirty="0">
              <a:solidFill>
                <a:schemeClr val="tx2">
                  <a:shade val="90000"/>
                </a:schemeClr>
              </a:solidFill>
            </a:endParaRPr>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pPr algn="l" eaLnBrk="1" latinLnBrk="0" hangingPunct="1"/>
            <a:r>
              <a:rPr kumimoji="0" lang="es-MX" smtClean="0">
                <a:solidFill>
                  <a:schemeClr val="tx2">
                    <a:shade val="90000"/>
                  </a:schemeClr>
                </a:solidFill>
              </a:rPr>
              <a:t>Academia de Trabajo Social    "Areas Sustantivas de Intervención de Trabajo Social"</a:t>
            </a:r>
            <a:endParaRPr kumimoji="0" lang="en-US" dirty="0">
              <a:solidFill>
                <a:schemeClr val="tx2">
                  <a:shade val="90000"/>
                </a:schemeClr>
              </a:solidFill>
            </a:endParaRP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042AED99-7FB4-404E-8A97-64753DCE42EC}" type="slidenum">
              <a:rPr kumimoji="0" lang="en-US" smtClean="0"/>
              <a:pPr/>
              <a:t>‹Nº›</a:t>
            </a:fld>
            <a:endParaRPr kumimoji="0" lang="en-US" dirty="0">
              <a:solidFill>
                <a:schemeClr val="tx2">
                  <a:shade val="90000"/>
                </a:schemeClr>
              </a:solidFill>
            </a:endParaRPr>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hdr="0" ftr="0"/>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82D6CB08-C613-4259-81E6-51B83B128CF4}"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A1C5321-7D6B-4940-B542-D01673F2AEFF}"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663438073"/>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F9756B6-AFC9-40D5-BE69-EAA4919B37FD}"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A1C5321-7D6B-4940-B542-D01673F2AEFF}"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935167090"/>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4B1500E-BCC8-4826-8D7B-01314DF24D7D}"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A1C5321-7D6B-4940-B542-D01673F2AEFF}"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046884241"/>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CEB059-015E-4F64-B08C-90216B0E6173}" type="datetime1">
              <a:rPr lang="es-ES" smtClean="0">
                <a:solidFill>
                  <a:schemeClr val="tx2">
                    <a:shade val="90000"/>
                  </a:schemeClr>
                </a:solidFill>
              </a:rPr>
              <a:t>29/09/2015</a:t>
            </a:fld>
            <a:endParaRPr lang="en-US" dirty="0">
              <a:solidFill>
                <a:schemeClr val="tx2">
                  <a:shade val="90000"/>
                </a:scheme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eaLnBrk="1" latinLnBrk="0" hangingPunct="1"/>
            <a:r>
              <a:rPr kumimoji="0" lang="es-MX" smtClean="0">
                <a:solidFill>
                  <a:schemeClr val="tx2">
                    <a:shade val="90000"/>
                  </a:schemeClr>
                </a:solidFill>
              </a:rPr>
              <a:t>Academia de Trabajo Social    "Areas Sustantivas de Intervención de Trabajo Social"</a:t>
            </a:r>
            <a:endParaRPr kumimoji="0" lang="en-US" dirty="0">
              <a:solidFill>
                <a:schemeClr val="tx2">
                  <a:shade val="90000"/>
                </a:scheme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2AED99-7FB4-404E-8A97-64753DCE42EC}" type="slidenum">
              <a:rPr kumimoji="0" lang="en-US" smtClean="0"/>
              <a:pPr/>
              <a:t>‹Nº›</a:t>
            </a:fld>
            <a:endParaRPr kumimoji="0" lang="en-US" dirty="0">
              <a:solidFill>
                <a:schemeClr val="tx2">
                  <a:shade val="90000"/>
                </a:schemeClr>
              </a:solidFill>
            </a:endParaRPr>
          </a:p>
        </p:txBody>
      </p:sp>
    </p:spTree>
    <p:extLst>
      <p:ext uri="{BB962C8B-B14F-4D97-AF65-F5344CB8AC3E}">
        <p14:creationId xmlns:p14="http://schemas.microsoft.com/office/powerpoint/2010/main" val="878166299"/>
      </p:ext>
    </p:extLst>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B9699E-A749-4D84-984B-CBCA8EB19083}" type="datetime1">
              <a:rPr lang="es-ES" smtClean="0">
                <a:solidFill>
                  <a:schemeClr val="tx2">
                    <a:shade val="90000"/>
                  </a:schemeClr>
                </a:solidFill>
              </a:rPr>
              <a:t>29/09/2015</a:t>
            </a:fld>
            <a:endParaRPr lang="en-US" dirty="0">
              <a:solidFill>
                <a:schemeClr val="tx2">
                  <a:shade val="90000"/>
                </a:scheme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eaLnBrk="1" latinLnBrk="0" hangingPunct="1"/>
            <a:r>
              <a:rPr kumimoji="0" lang="es-MX" smtClean="0">
                <a:solidFill>
                  <a:schemeClr val="tx2">
                    <a:shade val="90000"/>
                  </a:schemeClr>
                </a:solidFill>
              </a:rPr>
              <a:t>Academia de Trabajo Social    "Areas Sustantivas de Intervención de Trabajo Social"</a:t>
            </a:r>
            <a:endParaRPr kumimoji="0" lang="en-US" dirty="0">
              <a:solidFill>
                <a:schemeClr val="tx2">
                  <a:shade val="90000"/>
                </a:scheme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2AED99-7FB4-404E-8A97-64753DCE42EC}" type="slidenum">
              <a:rPr kumimoji="0" lang="en-US" smtClean="0"/>
              <a:pPr/>
              <a:t>‹Nº›</a:t>
            </a:fld>
            <a:endParaRPr kumimoji="0" lang="en-US" dirty="0">
              <a:solidFill>
                <a:schemeClr val="tx2">
                  <a:shade val="90000"/>
                </a:schemeClr>
              </a:solidFill>
            </a:endParaRPr>
          </a:p>
        </p:txBody>
      </p:sp>
    </p:spTree>
    <p:extLst>
      <p:ext uri="{BB962C8B-B14F-4D97-AF65-F5344CB8AC3E}">
        <p14:creationId xmlns:p14="http://schemas.microsoft.com/office/powerpoint/2010/main" val="878166299"/>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CB84A03-D3F3-4D0C-A262-FA60BFB21CBC}" type="datetime1">
              <a:rPr lang="es-ES" smtClean="0">
                <a:solidFill>
                  <a:prstClr val="black">
                    <a:tint val="75000"/>
                  </a:prstClr>
                </a:solidFill>
              </a:rPr>
              <a:t>29/09/2015</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MX" smtClean="0">
                <a:solidFill>
                  <a:prstClr val="black">
                    <a:tint val="75000"/>
                  </a:prstClr>
                </a:solidFill>
              </a:rPr>
              <a:t>Academia de Trabajo Social    "Areas Sustantivas de Intervención de Trabajo Social"</a:t>
            </a:r>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A1C5321-7D6B-4940-B542-D01673F2AEFF}" type="slidenum">
              <a:rPr lang="es-ES" smtClean="0">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918413015"/>
      </p:ext>
    </p:extLst>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4108"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809BB1C8-7416-461E-B0E1-EE26F3C09D52}" type="datetime1">
              <a:rPr lang="es-ES" smtClean="0"/>
              <a:t>29/09/2015</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r>
              <a:rPr lang="es-MX" smtClean="0"/>
              <a:t>Academia de Trabajo Social    "Areas Sustantivas de Intervención de Trabajo Social"</a:t>
            </a:r>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F0B83D2E-E38E-4341-932C-970BCE8DAEA8}"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p:txStyles>
    <p:titleStyle>
      <a:lvl1pPr algn="l" rtl="0" eaLnBrk="1" fontAlgn="base" hangingPunct="1">
        <a:spcBef>
          <a:spcPct val="0"/>
        </a:spcBef>
        <a:spcAft>
          <a:spcPct val="0"/>
        </a:spcAft>
        <a:defRPr sz="4000" kern="1200" spc="-100">
          <a:solidFill>
            <a:srgbClr val="C1EEFF"/>
          </a:solidFill>
          <a:latin typeface="+mj-lt"/>
          <a:ea typeface="+mj-ea"/>
          <a:cs typeface="+mj-cs"/>
        </a:defRPr>
      </a:lvl1pPr>
      <a:lvl2pPr algn="l" rtl="0" eaLnBrk="1" fontAlgn="base" hangingPunct="1">
        <a:spcBef>
          <a:spcPct val="0"/>
        </a:spcBef>
        <a:spcAft>
          <a:spcPct val="0"/>
        </a:spcAft>
        <a:defRPr sz="4000">
          <a:solidFill>
            <a:srgbClr val="C1EEFF"/>
          </a:solidFill>
          <a:latin typeface="Consolas" pitchFamily="49" charset="0"/>
        </a:defRPr>
      </a:lvl2pPr>
      <a:lvl3pPr algn="l" rtl="0" eaLnBrk="1" fontAlgn="base" hangingPunct="1">
        <a:spcBef>
          <a:spcPct val="0"/>
        </a:spcBef>
        <a:spcAft>
          <a:spcPct val="0"/>
        </a:spcAft>
        <a:defRPr sz="4000">
          <a:solidFill>
            <a:srgbClr val="C1EEFF"/>
          </a:solidFill>
          <a:latin typeface="Consolas" pitchFamily="49" charset="0"/>
        </a:defRPr>
      </a:lvl3pPr>
      <a:lvl4pPr algn="l" rtl="0" eaLnBrk="1" fontAlgn="base" hangingPunct="1">
        <a:spcBef>
          <a:spcPct val="0"/>
        </a:spcBef>
        <a:spcAft>
          <a:spcPct val="0"/>
        </a:spcAft>
        <a:defRPr sz="4000">
          <a:solidFill>
            <a:srgbClr val="C1EEFF"/>
          </a:solidFill>
          <a:latin typeface="Consolas" pitchFamily="49" charset="0"/>
        </a:defRPr>
      </a:lvl4pPr>
      <a:lvl5pPr algn="l" rtl="0" eaLnBrk="1" fontAlgn="base" hangingPunct="1">
        <a:spcBef>
          <a:spcPct val="0"/>
        </a:spcBef>
        <a:spcAft>
          <a:spcPct val="0"/>
        </a:spcAft>
        <a:defRPr sz="4000">
          <a:solidFill>
            <a:srgbClr val="C1EEFF"/>
          </a:solidFill>
          <a:latin typeface="Consolas" pitchFamily="49" charset="0"/>
        </a:defRPr>
      </a:lvl5pPr>
      <a:lvl6pPr marL="457200" algn="l" rtl="0" eaLnBrk="1" fontAlgn="base" hangingPunct="1">
        <a:spcBef>
          <a:spcPct val="0"/>
        </a:spcBef>
        <a:spcAft>
          <a:spcPct val="0"/>
        </a:spcAft>
        <a:defRPr sz="4000">
          <a:solidFill>
            <a:srgbClr val="C1EEFF"/>
          </a:solidFill>
          <a:latin typeface="Consolas" pitchFamily="49" charset="0"/>
        </a:defRPr>
      </a:lvl6pPr>
      <a:lvl7pPr marL="914400" algn="l" rtl="0" eaLnBrk="1" fontAlgn="base" hangingPunct="1">
        <a:spcBef>
          <a:spcPct val="0"/>
        </a:spcBef>
        <a:spcAft>
          <a:spcPct val="0"/>
        </a:spcAft>
        <a:defRPr sz="4000">
          <a:solidFill>
            <a:srgbClr val="C1EEFF"/>
          </a:solidFill>
          <a:latin typeface="Consolas" pitchFamily="49" charset="0"/>
        </a:defRPr>
      </a:lvl7pPr>
      <a:lvl8pPr marL="1371600" algn="l" rtl="0" eaLnBrk="1" fontAlgn="base" hangingPunct="1">
        <a:spcBef>
          <a:spcPct val="0"/>
        </a:spcBef>
        <a:spcAft>
          <a:spcPct val="0"/>
        </a:spcAft>
        <a:defRPr sz="4000">
          <a:solidFill>
            <a:srgbClr val="C1EEFF"/>
          </a:solidFill>
          <a:latin typeface="Consolas" pitchFamily="49" charset="0"/>
        </a:defRPr>
      </a:lvl8pPr>
      <a:lvl9pPr marL="1828800" algn="l" rtl="0" eaLnBrk="1" fontAlgn="base" hangingPunct="1">
        <a:spcBef>
          <a:spcPct val="0"/>
        </a:spcBef>
        <a:spcAft>
          <a:spcPct val="0"/>
        </a:spcAft>
        <a:defRPr sz="4000">
          <a:solidFill>
            <a:srgbClr val="C1EEFF"/>
          </a:solidFill>
          <a:latin typeface="Consolas" pitchFamily="49" charset="0"/>
        </a:defRPr>
      </a:lvl9pPr>
      <a:extLst/>
    </p:titleStyle>
    <p:bodyStyle>
      <a:lvl1pPr marL="411163" indent="-342900" algn="l" rtl="0" eaLnBrk="1" fontAlgn="base" hangingPunct="1">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1" fontAlgn="base" hangingPunct="1">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1" fontAlgn="base" hangingPunct="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1" fontAlgn="base" hangingPunct="1">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1" fontAlgn="base" hangingPunct="1">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5132"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22867730-7201-4546-96BF-9FEDFC7CAE85}" type="datetime1">
              <a:rPr lang="es-ES" smtClean="0"/>
              <a:t>29/09/2015</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r>
              <a:rPr lang="es-MX" smtClean="0"/>
              <a:t>Academia de Trabajo Social    "Areas Sustantivas de Intervención de Trabajo Social"</a:t>
            </a:r>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A3A41881-609F-4E4B-A5C9-C0D05F389DDE}"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p:txStyles>
    <p:titleStyle>
      <a:lvl1pPr algn="l" rtl="0" eaLnBrk="1" fontAlgn="base" hangingPunct="1">
        <a:spcBef>
          <a:spcPct val="0"/>
        </a:spcBef>
        <a:spcAft>
          <a:spcPct val="0"/>
        </a:spcAft>
        <a:defRPr sz="4000" kern="1200" spc="-100">
          <a:solidFill>
            <a:srgbClr val="C1EEFF"/>
          </a:solidFill>
          <a:latin typeface="+mj-lt"/>
          <a:ea typeface="+mj-ea"/>
          <a:cs typeface="+mj-cs"/>
        </a:defRPr>
      </a:lvl1pPr>
      <a:lvl2pPr algn="l" rtl="0" eaLnBrk="1" fontAlgn="base" hangingPunct="1">
        <a:spcBef>
          <a:spcPct val="0"/>
        </a:spcBef>
        <a:spcAft>
          <a:spcPct val="0"/>
        </a:spcAft>
        <a:defRPr sz="4000">
          <a:solidFill>
            <a:srgbClr val="C1EEFF"/>
          </a:solidFill>
          <a:latin typeface="Consolas" pitchFamily="49" charset="0"/>
        </a:defRPr>
      </a:lvl2pPr>
      <a:lvl3pPr algn="l" rtl="0" eaLnBrk="1" fontAlgn="base" hangingPunct="1">
        <a:spcBef>
          <a:spcPct val="0"/>
        </a:spcBef>
        <a:spcAft>
          <a:spcPct val="0"/>
        </a:spcAft>
        <a:defRPr sz="4000">
          <a:solidFill>
            <a:srgbClr val="C1EEFF"/>
          </a:solidFill>
          <a:latin typeface="Consolas" pitchFamily="49" charset="0"/>
        </a:defRPr>
      </a:lvl3pPr>
      <a:lvl4pPr algn="l" rtl="0" eaLnBrk="1" fontAlgn="base" hangingPunct="1">
        <a:spcBef>
          <a:spcPct val="0"/>
        </a:spcBef>
        <a:spcAft>
          <a:spcPct val="0"/>
        </a:spcAft>
        <a:defRPr sz="4000">
          <a:solidFill>
            <a:srgbClr val="C1EEFF"/>
          </a:solidFill>
          <a:latin typeface="Consolas" pitchFamily="49" charset="0"/>
        </a:defRPr>
      </a:lvl4pPr>
      <a:lvl5pPr algn="l" rtl="0" eaLnBrk="1" fontAlgn="base" hangingPunct="1">
        <a:spcBef>
          <a:spcPct val="0"/>
        </a:spcBef>
        <a:spcAft>
          <a:spcPct val="0"/>
        </a:spcAft>
        <a:defRPr sz="4000">
          <a:solidFill>
            <a:srgbClr val="C1EEFF"/>
          </a:solidFill>
          <a:latin typeface="Consolas" pitchFamily="49" charset="0"/>
        </a:defRPr>
      </a:lvl5pPr>
      <a:lvl6pPr marL="457200" algn="l" rtl="0" eaLnBrk="1" fontAlgn="base" hangingPunct="1">
        <a:spcBef>
          <a:spcPct val="0"/>
        </a:spcBef>
        <a:spcAft>
          <a:spcPct val="0"/>
        </a:spcAft>
        <a:defRPr sz="4000">
          <a:solidFill>
            <a:srgbClr val="C1EEFF"/>
          </a:solidFill>
          <a:latin typeface="Consolas" pitchFamily="49" charset="0"/>
        </a:defRPr>
      </a:lvl6pPr>
      <a:lvl7pPr marL="914400" algn="l" rtl="0" eaLnBrk="1" fontAlgn="base" hangingPunct="1">
        <a:spcBef>
          <a:spcPct val="0"/>
        </a:spcBef>
        <a:spcAft>
          <a:spcPct val="0"/>
        </a:spcAft>
        <a:defRPr sz="4000">
          <a:solidFill>
            <a:srgbClr val="C1EEFF"/>
          </a:solidFill>
          <a:latin typeface="Consolas" pitchFamily="49" charset="0"/>
        </a:defRPr>
      </a:lvl7pPr>
      <a:lvl8pPr marL="1371600" algn="l" rtl="0" eaLnBrk="1" fontAlgn="base" hangingPunct="1">
        <a:spcBef>
          <a:spcPct val="0"/>
        </a:spcBef>
        <a:spcAft>
          <a:spcPct val="0"/>
        </a:spcAft>
        <a:defRPr sz="4000">
          <a:solidFill>
            <a:srgbClr val="C1EEFF"/>
          </a:solidFill>
          <a:latin typeface="Consolas" pitchFamily="49" charset="0"/>
        </a:defRPr>
      </a:lvl8pPr>
      <a:lvl9pPr marL="1828800" algn="l" rtl="0" eaLnBrk="1" fontAlgn="base" hangingPunct="1">
        <a:spcBef>
          <a:spcPct val="0"/>
        </a:spcBef>
        <a:spcAft>
          <a:spcPct val="0"/>
        </a:spcAft>
        <a:defRPr sz="4000">
          <a:solidFill>
            <a:srgbClr val="C1EEFF"/>
          </a:solidFill>
          <a:latin typeface="Consolas" pitchFamily="49" charset="0"/>
        </a:defRPr>
      </a:lvl9pPr>
      <a:extLst/>
    </p:titleStyle>
    <p:bodyStyle>
      <a:lvl1pPr marL="411163" indent="-342900" algn="l" rtl="0" eaLnBrk="1" fontAlgn="base" hangingPunct="1">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1" fontAlgn="base" hangingPunct="1">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1" fontAlgn="base" hangingPunct="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1" fontAlgn="base" hangingPunct="1">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1" fontAlgn="base" hangingPunct="1">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6156"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C2D797D6-A0E2-4BBF-8AB7-7A3F68C6E38E}" type="datetime1">
              <a:rPr lang="es-ES" smtClean="0"/>
              <a:t>29/09/2015</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r>
              <a:rPr lang="es-MX" smtClean="0"/>
              <a:t>Academia de Trabajo Social    "Areas Sustantivas de Intervención de Trabajo Social"</a:t>
            </a:r>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02D427DE-1207-400E-AAB8-FB32378A5380}"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p:txStyles>
    <p:titleStyle>
      <a:lvl1pPr algn="l" rtl="0" eaLnBrk="1" fontAlgn="base" hangingPunct="1">
        <a:spcBef>
          <a:spcPct val="0"/>
        </a:spcBef>
        <a:spcAft>
          <a:spcPct val="0"/>
        </a:spcAft>
        <a:defRPr sz="4000" kern="1200" spc="-100">
          <a:solidFill>
            <a:srgbClr val="C1EEFF"/>
          </a:solidFill>
          <a:latin typeface="+mj-lt"/>
          <a:ea typeface="+mj-ea"/>
          <a:cs typeface="+mj-cs"/>
        </a:defRPr>
      </a:lvl1pPr>
      <a:lvl2pPr algn="l" rtl="0" eaLnBrk="1" fontAlgn="base" hangingPunct="1">
        <a:spcBef>
          <a:spcPct val="0"/>
        </a:spcBef>
        <a:spcAft>
          <a:spcPct val="0"/>
        </a:spcAft>
        <a:defRPr sz="4000">
          <a:solidFill>
            <a:srgbClr val="C1EEFF"/>
          </a:solidFill>
          <a:latin typeface="Consolas" pitchFamily="49" charset="0"/>
        </a:defRPr>
      </a:lvl2pPr>
      <a:lvl3pPr algn="l" rtl="0" eaLnBrk="1" fontAlgn="base" hangingPunct="1">
        <a:spcBef>
          <a:spcPct val="0"/>
        </a:spcBef>
        <a:spcAft>
          <a:spcPct val="0"/>
        </a:spcAft>
        <a:defRPr sz="4000">
          <a:solidFill>
            <a:srgbClr val="C1EEFF"/>
          </a:solidFill>
          <a:latin typeface="Consolas" pitchFamily="49" charset="0"/>
        </a:defRPr>
      </a:lvl3pPr>
      <a:lvl4pPr algn="l" rtl="0" eaLnBrk="1" fontAlgn="base" hangingPunct="1">
        <a:spcBef>
          <a:spcPct val="0"/>
        </a:spcBef>
        <a:spcAft>
          <a:spcPct val="0"/>
        </a:spcAft>
        <a:defRPr sz="4000">
          <a:solidFill>
            <a:srgbClr val="C1EEFF"/>
          </a:solidFill>
          <a:latin typeface="Consolas" pitchFamily="49" charset="0"/>
        </a:defRPr>
      </a:lvl4pPr>
      <a:lvl5pPr algn="l" rtl="0" eaLnBrk="1" fontAlgn="base" hangingPunct="1">
        <a:spcBef>
          <a:spcPct val="0"/>
        </a:spcBef>
        <a:spcAft>
          <a:spcPct val="0"/>
        </a:spcAft>
        <a:defRPr sz="4000">
          <a:solidFill>
            <a:srgbClr val="C1EEFF"/>
          </a:solidFill>
          <a:latin typeface="Consolas" pitchFamily="49" charset="0"/>
        </a:defRPr>
      </a:lvl5pPr>
      <a:lvl6pPr marL="457200" algn="l" rtl="0" eaLnBrk="1" fontAlgn="base" hangingPunct="1">
        <a:spcBef>
          <a:spcPct val="0"/>
        </a:spcBef>
        <a:spcAft>
          <a:spcPct val="0"/>
        </a:spcAft>
        <a:defRPr sz="4000">
          <a:solidFill>
            <a:srgbClr val="C1EEFF"/>
          </a:solidFill>
          <a:latin typeface="Consolas" pitchFamily="49" charset="0"/>
        </a:defRPr>
      </a:lvl6pPr>
      <a:lvl7pPr marL="914400" algn="l" rtl="0" eaLnBrk="1" fontAlgn="base" hangingPunct="1">
        <a:spcBef>
          <a:spcPct val="0"/>
        </a:spcBef>
        <a:spcAft>
          <a:spcPct val="0"/>
        </a:spcAft>
        <a:defRPr sz="4000">
          <a:solidFill>
            <a:srgbClr val="C1EEFF"/>
          </a:solidFill>
          <a:latin typeface="Consolas" pitchFamily="49" charset="0"/>
        </a:defRPr>
      </a:lvl7pPr>
      <a:lvl8pPr marL="1371600" algn="l" rtl="0" eaLnBrk="1" fontAlgn="base" hangingPunct="1">
        <a:spcBef>
          <a:spcPct val="0"/>
        </a:spcBef>
        <a:spcAft>
          <a:spcPct val="0"/>
        </a:spcAft>
        <a:defRPr sz="4000">
          <a:solidFill>
            <a:srgbClr val="C1EEFF"/>
          </a:solidFill>
          <a:latin typeface="Consolas" pitchFamily="49" charset="0"/>
        </a:defRPr>
      </a:lvl8pPr>
      <a:lvl9pPr marL="1828800" algn="l" rtl="0" eaLnBrk="1" fontAlgn="base" hangingPunct="1">
        <a:spcBef>
          <a:spcPct val="0"/>
        </a:spcBef>
        <a:spcAft>
          <a:spcPct val="0"/>
        </a:spcAft>
        <a:defRPr sz="4000">
          <a:solidFill>
            <a:srgbClr val="C1EEFF"/>
          </a:solidFill>
          <a:latin typeface="Consolas" pitchFamily="49" charset="0"/>
        </a:defRPr>
      </a:lvl9pPr>
      <a:extLst/>
    </p:titleStyle>
    <p:bodyStyle>
      <a:lvl1pPr marL="411163" indent="-342900" algn="l" rtl="0" eaLnBrk="1" fontAlgn="base" hangingPunct="1">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1" fontAlgn="base" hangingPunct="1">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1" fontAlgn="base" hangingPunct="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1" fontAlgn="base" hangingPunct="1">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1" fontAlgn="base" hangingPunct="1">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7180"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8F8F35EA-8013-48AF-BCA7-FA1143450E65}" type="datetime1">
              <a:rPr lang="es-ES" smtClean="0"/>
              <a:t>29/09/2015</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r>
              <a:rPr lang="es-MX" smtClean="0"/>
              <a:t>Academia de Trabajo Social    "Areas Sustantivas de Intervención de Trabajo Social"</a:t>
            </a:r>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0B87D6B5-C60E-48C0-B38A-042308B5CE1F}"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p:txStyles>
    <p:titleStyle>
      <a:lvl1pPr algn="l" rtl="0" eaLnBrk="1" fontAlgn="base" hangingPunct="1">
        <a:spcBef>
          <a:spcPct val="0"/>
        </a:spcBef>
        <a:spcAft>
          <a:spcPct val="0"/>
        </a:spcAft>
        <a:defRPr sz="4000" kern="1200" spc="-100">
          <a:solidFill>
            <a:srgbClr val="C1EEFF"/>
          </a:solidFill>
          <a:latin typeface="+mj-lt"/>
          <a:ea typeface="+mj-ea"/>
          <a:cs typeface="+mj-cs"/>
        </a:defRPr>
      </a:lvl1pPr>
      <a:lvl2pPr algn="l" rtl="0" eaLnBrk="1" fontAlgn="base" hangingPunct="1">
        <a:spcBef>
          <a:spcPct val="0"/>
        </a:spcBef>
        <a:spcAft>
          <a:spcPct val="0"/>
        </a:spcAft>
        <a:defRPr sz="4000">
          <a:solidFill>
            <a:srgbClr val="C1EEFF"/>
          </a:solidFill>
          <a:latin typeface="Consolas" pitchFamily="49" charset="0"/>
        </a:defRPr>
      </a:lvl2pPr>
      <a:lvl3pPr algn="l" rtl="0" eaLnBrk="1" fontAlgn="base" hangingPunct="1">
        <a:spcBef>
          <a:spcPct val="0"/>
        </a:spcBef>
        <a:spcAft>
          <a:spcPct val="0"/>
        </a:spcAft>
        <a:defRPr sz="4000">
          <a:solidFill>
            <a:srgbClr val="C1EEFF"/>
          </a:solidFill>
          <a:latin typeface="Consolas" pitchFamily="49" charset="0"/>
        </a:defRPr>
      </a:lvl3pPr>
      <a:lvl4pPr algn="l" rtl="0" eaLnBrk="1" fontAlgn="base" hangingPunct="1">
        <a:spcBef>
          <a:spcPct val="0"/>
        </a:spcBef>
        <a:spcAft>
          <a:spcPct val="0"/>
        </a:spcAft>
        <a:defRPr sz="4000">
          <a:solidFill>
            <a:srgbClr val="C1EEFF"/>
          </a:solidFill>
          <a:latin typeface="Consolas" pitchFamily="49" charset="0"/>
        </a:defRPr>
      </a:lvl4pPr>
      <a:lvl5pPr algn="l" rtl="0" eaLnBrk="1" fontAlgn="base" hangingPunct="1">
        <a:spcBef>
          <a:spcPct val="0"/>
        </a:spcBef>
        <a:spcAft>
          <a:spcPct val="0"/>
        </a:spcAft>
        <a:defRPr sz="4000">
          <a:solidFill>
            <a:srgbClr val="C1EEFF"/>
          </a:solidFill>
          <a:latin typeface="Consolas" pitchFamily="49" charset="0"/>
        </a:defRPr>
      </a:lvl5pPr>
      <a:lvl6pPr marL="457200" algn="l" rtl="0" eaLnBrk="1" fontAlgn="base" hangingPunct="1">
        <a:spcBef>
          <a:spcPct val="0"/>
        </a:spcBef>
        <a:spcAft>
          <a:spcPct val="0"/>
        </a:spcAft>
        <a:defRPr sz="4000">
          <a:solidFill>
            <a:srgbClr val="C1EEFF"/>
          </a:solidFill>
          <a:latin typeface="Consolas" pitchFamily="49" charset="0"/>
        </a:defRPr>
      </a:lvl6pPr>
      <a:lvl7pPr marL="914400" algn="l" rtl="0" eaLnBrk="1" fontAlgn="base" hangingPunct="1">
        <a:spcBef>
          <a:spcPct val="0"/>
        </a:spcBef>
        <a:spcAft>
          <a:spcPct val="0"/>
        </a:spcAft>
        <a:defRPr sz="4000">
          <a:solidFill>
            <a:srgbClr val="C1EEFF"/>
          </a:solidFill>
          <a:latin typeface="Consolas" pitchFamily="49" charset="0"/>
        </a:defRPr>
      </a:lvl7pPr>
      <a:lvl8pPr marL="1371600" algn="l" rtl="0" eaLnBrk="1" fontAlgn="base" hangingPunct="1">
        <a:spcBef>
          <a:spcPct val="0"/>
        </a:spcBef>
        <a:spcAft>
          <a:spcPct val="0"/>
        </a:spcAft>
        <a:defRPr sz="4000">
          <a:solidFill>
            <a:srgbClr val="C1EEFF"/>
          </a:solidFill>
          <a:latin typeface="Consolas" pitchFamily="49" charset="0"/>
        </a:defRPr>
      </a:lvl8pPr>
      <a:lvl9pPr marL="1828800" algn="l" rtl="0" eaLnBrk="1" fontAlgn="base" hangingPunct="1">
        <a:spcBef>
          <a:spcPct val="0"/>
        </a:spcBef>
        <a:spcAft>
          <a:spcPct val="0"/>
        </a:spcAft>
        <a:defRPr sz="4000">
          <a:solidFill>
            <a:srgbClr val="C1EEFF"/>
          </a:solidFill>
          <a:latin typeface="Consolas" pitchFamily="49" charset="0"/>
        </a:defRPr>
      </a:lvl9pPr>
      <a:extLst/>
    </p:titleStyle>
    <p:bodyStyle>
      <a:lvl1pPr marL="411163" indent="-342900" algn="l" rtl="0" eaLnBrk="1" fontAlgn="base" hangingPunct="1">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1" fontAlgn="base" hangingPunct="1">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1" fontAlgn="base" hangingPunct="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1" fontAlgn="base" hangingPunct="1">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1" fontAlgn="base" hangingPunct="1">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8204"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6F159C70-65E6-48D4-A336-36044E43D2CF}" type="datetime1">
              <a:rPr lang="es-ES" smtClean="0"/>
              <a:t>29/09/2015</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r>
              <a:rPr lang="es-MX" smtClean="0"/>
              <a:t>Academia de Trabajo Social    "Areas Sustantivas de Intervención de Trabajo Social"</a:t>
            </a:r>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B22BDF34-FDD4-4577-9F3C-53E114D224CF}"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p:txStyles>
    <p:titleStyle>
      <a:lvl1pPr algn="l" rtl="0" eaLnBrk="1" fontAlgn="base" hangingPunct="1">
        <a:spcBef>
          <a:spcPct val="0"/>
        </a:spcBef>
        <a:spcAft>
          <a:spcPct val="0"/>
        </a:spcAft>
        <a:defRPr sz="4000" kern="1200" spc="-100">
          <a:solidFill>
            <a:srgbClr val="C1EEFF"/>
          </a:solidFill>
          <a:latin typeface="+mj-lt"/>
          <a:ea typeface="+mj-ea"/>
          <a:cs typeface="+mj-cs"/>
        </a:defRPr>
      </a:lvl1pPr>
      <a:lvl2pPr algn="l" rtl="0" eaLnBrk="1" fontAlgn="base" hangingPunct="1">
        <a:spcBef>
          <a:spcPct val="0"/>
        </a:spcBef>
        <a:spcAft>
          <a:spcPct val="0"/>
        </a:spcAft>
        <a:defRPr sz="4000">
          <a:solidFill>
            <a:srgbClr val="C1EEFF"/>
          </a:solidFill>
          <a:latin typeface="Consolas" pitchFamily="49" charset="0"/>
        </a:defRPr>
      </a:lvl2pPr>
      <a:lvl3pPr algn="l" rtl="0" eaLnBrk="1" fontAlgn="base" hangingPunct="1">
        <a:spcBef>
          <a:spcPct val="0"/>
        </a:spcBef>
        <a:spcAft>
          <a:spcPct val="0"/>
        </a:spcAft>
        <a:defRPr sz="4000">
          <a:solidFill>
            <a:srgbClr val="C1EEFF"/>
          </a:solidFill>
          <a:latin typeface="Consolas" pitchFamily="49" charset="0"/>
        </a:defRPr>
      </a:lvl3pPr>
      <a:lvl4pPr algn="l" rtl="0" eaLnBrk="1" fontAlgn="base" hangingPunct="1">
        <a:spcBef>
          <a:spcPct val="0"/>
        </a:spcBef>
        <a:spcAft>
          <a:spcPct val="0"/>
        </a:spcAft>
        <a:defRPr sz="4000">
          <a:solidFill>
            <a:srgbClr val="C1EEFF"/>
          </a:solidFill>
          <a:latin typeface="Consolas" pitchFamily="49" charset="0"/>
        </a:defRPr>
      </a:lvl4pPr>
      <a:lvl5pPr algn="l" rtl="0" eaLnBrk="1" fontAlgn="base" hangingPunct="1">
        <a:spcBef>
          <a:spcPct val="0"/>
        </a:spcBef>
        <a:spcAft>
          <a:spcPct val="0"/>
        </a:spcAft>
        <a:defRPr sz="4000">
          <a:solidFill>
            <a:srgbClr val="C1EEFF"/>
          </a:solidFill>
          <a:latin typeface="Consolas" pitchFamily="49" charset="0"/>
        </a:defRPr>
      </a:lvl5pPr>
      <a:lvl6pPr marL="457200" algn="l" rtl="0" eaLnBrk="1" fontAlgn="base" hangingPunct="1">
        <a:spcBef>
          <a:spcPct val="0"/>
        </a:spcBef>
        <a:spcAft>
          <a:spcPct val="0"/>
        </a:spcAft>
        <a:defRPr sz="4000">
          <a:solidFill>
            <a:srgbClr val="C1EEFF"/>
          </a:solidFill>
          <a:latin typeface="Consolas" pitchFamily="49" charset="0"/>
        </a:defRPr>
      </a:lvl6pPr>
      <a:lvl7pPr marL="914400" algn="l" rtl="0" eaLnBrk="1" fontAlgn="base" hangingPunct="1">
        <a:spcBef>
          <a:spcPct val="0"/>
        </a:spcBef>
        <a:spcAft>
          <a:spcPct val="0"/>
        </a:spcAft>
        <a:defRPr sz="4000">
          <a:solidFill>
            <a:srgbClr val="C1EEFF"/>
          </a:solidFill>
          <a:latin typeface="Consolas" pitchFamily="49" charset="0"/>
        </a:defRPr>
      </a:lvl7pPr>
      <a:lvl8pPr marL="1371600" algn="l" rtl="0" eaLnBrk="1" fontAlgn="base" hangingPunct="1">
        <a:spcBef>
          <a:spcPct val="0"/>
        </a:spcBef>
        <a:spcAft>
          <a:spcPct val="0"/>
        </a:spcAft>
        <a:defRPr sz="4000">
          <a:solidFill>
            <a:srgbClr val="C1EEFF"/>
          </a:solidFill>
          <a:latin typeface="Consolas" pitchFamily="49" charset="0"/>
        </a:defRPr>
      </a:lvl8pPr>
      <a:lvl9pPr marL="1828800" algn="l" rtl="0" eaLnBrk="1" fontAlgn="base" hangingPunct="1">
        <a:spcBef>
          <a:spcPct val="0"/>
        </a:spcBef>
        <a:spcAft>
          <a:spcPct val="0"/>
        </a:spcAft>
        <a:defRPr sz="4000">
          <a:solidFill>
            <a:srgbClr val="C1EEFF"/>
          </a:solidFill>
          <a:latin typeface="Consolas" pitchFamily="49" charset="0"/>
        </a:defRPr>
      </a:lvl9pPr>
      <a:extLst/>
    </p:titleStyle>
    <p:bodyStyle>
      <a:lvl1pPr marL="411163" indent="-342900" algn="l" rtl="0" eaLnBrk="1" fontAlgn="base" hangingPunct="1">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1" fontAlgn="base" hangingPunct="1">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1" fontAlgn="base" hangingPunct="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1" fontAlgn="base" hangingPunct="1">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1" fontAlgn="base" hangingPunct="1">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9228"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CA4B97E6-F042-4705-9BAE-7E6353A39178}" type="datetime1">
              <a:rPr lang="es-ES" smtClean="0"/>
              <a:t>29/09/2015</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r>
              <a:rPr lang="es-MX" smtClean="0"/>
              <a:t>Academia de Trabajo Social    "Areas Sustantivas de Intervención de Trabajo Social"</a:t>
            </a:r>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3F5B11E8-1783-4850-BA67-2B1DC8CE5CEA}"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p:txStyles>
    <p:titleStyle>
      <a:lvl1pPr algn="l" rtl="0" eaLnBrk="1" fontAlgn="base" hangingPunct="1">
        <a:spcBef>
          <a:spcPct val="0"/>
        </a:spcBef>
        <a:spcAft>
          <a:spcPct val="0"/>
        </a:spcAft>
        <a:defRPr sz="4000" kern="1200" spc="-100">
          <a:solidFill>
            <a:srgbClr val="C1EEFF"/>
          </a:solidFill>
          <a:latin typeface="+mj-lt"/>
          <a:ea typeface="+mj-ea"/>
          <a:cs typeface="+mj-cs"/>
        </a:defRPr>
      </a:lvl1pPr>
      <a:lvl2pPr algn="l" rtl="0" eaLnBrk="1" fontAlgn="base" hangingPunct="1">
        <a:spcBef>
          <a:spcPct val="0"/>
        </a:spcBef>
        <a:spcAft>
          <a:spcPct val="0"/>
        </a:spcAft>
        <a:defRPr sz="4000">
          <a:solidFill>
            <a:srgbClr val="C1EEFF"/>
          </a:solidFill>
          <a:latin typeface="Consolas" pitchFamily="49" charset="0"/>
        </a:defRPr>
      </a:lvl2pPr>
      <a:lvl3pPr algn="l" rtl="0" eaLnBrk="1" fontAlgn="base" hangingPunct="1">
        <a:spcBef>
          <a:spcPct val="0"/>
        </a:spcBef>
        <a:spcAft>
          <a:spcPct val="0"/>
        </a:spcAft>
        <a:defRPr sz="4000">
          <a:solidFill>
            <a:srgbClr val="C1EEFF"/>
          </a:solidFill>
          <a:latin typeface="Consolas" pitchFamily="49" charset="0"/>
        </a:defRPr>
      </a:lvl3pPr>
      <a:lvl4pPr algn="l" rtl="0" eaLnBrk="1" fontAlgn="base" hangingPunct="1">
        <a:spcBef>
          <a:spcPct val="0"/>
        </a:spcBef>
        <a:spcAft>
          <a:spcPct val="0"/>
        </a:spcAft>
        <a:defRPr sz="4000">
          <a:solidFill>
            <a:srgbClr val="C1EEFF"/>
          </a:solidFill>
          <a:latin typeface="Consolas" pitchFamily="49" charset="0"/>
        </a:defRPr>
      </a:lvl4pPr>
      <a:lvl5pPr algn="l" rtl="0" eaLnBrk="1" fontAlgn="base" hangingPunct="1">
        <a:spcBef>
          <a:spcPct val="0"/>
        </a:spcBef>
        <a:spcAft>
          <a:spcPct val="0"/>
        </a:spcAft>
        <a:defRPr sz="4000">
          <a:solidFill>
            <a:srgbClr val="C1EEFF"/>
          </a:solidFill>
          <a:latin typeface="Consolas" pitchFamily="49" charset="0"/>
        </a:defRPr>
      </a:lvl5pPr>
      <a:lvl6pPr marL="457200" algn="l" rtl="0" eaLnBrk="1" fontAlgn="base" hangingPunct="1">
        <a:spcBef>
          <a:spcPct val="0"/>
        </a:spcBef>
        <a:spcAft>
          <a:spcPct val="0"/>
        </a:spcAft>
        <a:defRPr sz="4000">
          <a:solidFill>
            <a:srgbClr val="C1EEFF"/>
          </a:solidFill>
          <a:latin typeface="Consolas" pitchFamily="49" charset="0"/>
        </a:defRPr>
      </a:lvl6pPr>
      <a:lvl7pPr marL="914400" algn="l" rtl="0" eaLnBrk="1" fontAlgn="base" hangingPunct="1">
        <a:spcBef>
          <a:spcPct val="0"/>
        </a:spcBef>
        <a:spcAft>
          <a:spcPct val="0"/>
        </a:spcAft>
        <a:defRPr sz="4000">
          <a:solidFill>
            <a:srgbClr val="C1EEFF"/>
          </a:solidFill>
          <a:latin typeface="Consolas" pitchFamily="49" charset="0"/>
        </a:defRPr>
      </a:lvl7pPr>
      <a:lvl8pPr marL="1371600" algn="l" rtl="0" eaLnBrk="1" fontAlgn="base" hangingPunct="1">
        <a:spcBef>
          <a:spcPct val="0"/>
        </a:spcBef>
        <a:spcAft>
          <a:spcPct val="0"/>
        </a:spcAft>
        <a:defRPr sz="4000">
          <a:solidFill>
            <a:srgbClr val="C1EEFF"/>
          </a:solidFill>
          <a:latin typeface="Consolas" pitchFamily="49" charset="0"/>
        </a:defRPr>
      </a:lvl8pPr>
      <a:lvl9pPr marL="1828800" algn="l" rtl="0" eaLnBrk="1" fontAlgn="base" hangingPunct="1">
        <a:spcBef>
          <a:spcPct val="0"/>
        </a:spcBef>
        <a:spcAft>
          <a:spcPct val="0"/>
        </a:spcAft>
        <a:defRPr sz="4000">
          <a:solidFill>
            <a:srgbClr val="C1EEFF"/>
          </a:solidFill>
          <a:latin typeface="Consolas" pitchFamily="49" charset="0"/>
        </a:defRPr>
      </a:lvl9pPr>
      <a:extLst/>
    </p:titleStyle>
    <p:bodyStyle>
      <a:lvl1pPr marL="411163" indent="-342900" algn="l" rtl="0" eaLnBrk="1" fontAlgn="base" hangingPunct="1">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1" fontAlgn="base" hangingPunct="1">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1" fontAlgn="base" hangingPunct="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1" fontAlgn="base" hangingPunct="1">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1" fontAlgn="base" hangingPunct="1">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1E459DB-AA4B-495B-BA53-C6952A30A439}" type="datetime1">
              <a:rPr lang="es-ES" smtClean="0"/>
              <a:t>29/09/2015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A1C5321-7D6B-4940-B542-D01673F2AEFF}" type="slidenum">
              <a:rPr lang="es-ES" smtClean="0"/>
              <a:pPr>
                <a:defRPr/>
              </a:pPr>
              <a:t>‹Nº›</a:t>
            </a:fld>
            <a:endParaRPr lang="es-E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14CA6A1-7253-40E1-BEB2-2C20EE91F9D7}" type="datetime1">
              <a:rPr lang="es-ES" smtClean="0"/>
              <a:t>29/09/2015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MX" smtClean="0"/>
              <a:t>Academia de Trabajo Social    "Areas Sustantivas de Intervención de Trabajo Social"</a:t>
            </a: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A1C5321-7D6B-4940-B542-D01673F2AEFF}" type="slidenum">
              <a:rPr lang="es-ES" smtClean="0"/>
              <a:pPr>
                <a:defRPr/>
              </a:pPr>
              <a:t>‹Nº›</a:t>
            </a:fld>
            <a:endParaRPr lang="es-E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sacademic.com/pictures/eswiki/85/Uaemex.jpg" TargetMode="External"/><Relationship Id="rId2" Type="http://schemas.openxmlformats.org/officeDocument/2006/relationships/notesSlide" Target="../notesSlides/notesSlide1.xml"/><Relationship Id="rId1" Type="http://schemas.openxmlformats.org/officeDocument/2006/relationships/slideLayout" Target="../slideLayouts/slideLayout100.xml"/><Relationship Id="rId6" Type="http://schemas.openxmlformats.org/officeDocument/2006/relationships/image" Target="../media/image4.png"/><Relationship Id="rId5" Type="http://schemas.openxmlformats.org/officeDocument/2006/relationships/image" Target="http://t2.gstatic.com/images?q=tbn:yUa-_rOkEcjU1M:http://www.esacademic.com/pictures/eswiki/85/Uaemex.jpg"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4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50.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50.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50.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4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50.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50.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50.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50.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50.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50.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50.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50.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50.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50.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50.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50.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0.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50.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50.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150.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3.xml"/><Relationship Id="rId1" Type="http://schemas.openxmlformats.org/officeDocument/2006/relationships/slideLayout" Target="../slideLayouts/slideLayout161.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161.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4.xml"/><Relationship Id="rId1" Type="http://schemas.openxmlformats.org/officeDocument/2006/relationships/slideLayout" Target="../slideLayouts/slideLayout161.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161.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161.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5.xml"/><Relationship Id="rId1" Type="http://schemas.openxmlformats.org/officeDocument/2006/relationships/slideLayout" Target="../slideLayouts/slideLayout15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161.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5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5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50.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14348" y="500042"/>
            <a:ext cx="7786742" cy="5715040"/>
          </a:xfrm>
        </p:spPr>
        <p:txBody>
          <a:bodyPr>
            <a:normAutofit fontScale="92500" lnSpcReduction="20000"/>
          </a:bodyPr>
          <a:lstStyle/>
          <a:p>
            <a:endParaRPr lang="es-ES" sz="3600" b="1" i="1" dirty="0" smtClean="0">
              <a:solidFill>
                <a:schemeClr val="tx1"/>
              </a:solidFill>
              <a:latin typeface="Arial Unicode MS" pitchFamily="34" charset="-128"/>
              <a:ea typeface="Arial Unicode MS" pitchFamily="34" charset="-128"/>
              <a:cs typeface="Arial Unicode MS" pitchFamily="34" charset="-128"/>
            </a:endParaRPr>
          </a:p>
          <a:p>
            <a:endParaRPr lang="es-ES" sz="3600" b="1" i="1" dirty="0">
              <a:solidFill>
                <a:schemeClr val="tx1"/>
              </a:solidFill>
              <a:latin typeface="Arial Unicode MS" pitchFamily="34" charset="-128"/>
              <a:ea typeface="Arial Unicode MS" pitchFamily="34" charset="-128"/>
              <a:cs typeface="Arial Unicode MS" pitchFamily="34" charset="-128"/>
            </a:endParaRPr>
          </a:p>
          <a:p>
            <a:endParaRPr lang="es-ES" sz="1200" b="1" i="1" dirty="0" smtClean="0">
              <a:solidFill>
                <a:schemeClr val="tx1"/>
              </a:solidFill>
              <a:latin typeface="Arial Unicode MS" pitchFamily="34" charset="-128"/>
              <a:ea typeface="Arial Unicode MS" pitchFamily="34" charset="-128"/>
              <a:cs typeface="Arial Unicode MS" pitchFamily="34" charset="-128"/>
            </a:endParaRPr>
          </a:p>
          <a:p>
            <a:pPr algn="ctr"/>
            <a:endParaRPr lang="es-ES" sz="2400" b="1" i="1" dirty="0" smtClean="0">
              <a:solidFill>
                <a:srgbClr val="FF0000"/>
              </a:solidFill>
            </a:endParaRPr>
          </a:p>
          <a:p>
            <a:pPr algn="ctr"/>
            <a:endParaRPr lang="es-ES" sz="2400" b="1" i="1" dirty="0" smtClean="0">
              <a:solidFill>
                <a:srgbClr val="FF0000"/>
              </a:solidFill>
            </a:endParaRPr>
          </a:p>
          <a:p>
            <a:pPr algn="ctr"/>
            <a:r>
              <a:rPr lang="es-ES" sz="2400" b="1" i="1" dirty="0" smtClean="0">
                <a:solidFill>
                  <a:srgbClr val="C00000"/>
                </a:solidFill>
              </a:rPr>
              <a:t>AREAS DE INTERVENCION </a:t>
            </a:r>
          </a:p>
          <a:p>
            <a:pPr algn="ctr"/>
            <a:r>
              <a:rPr lang="es-ES" sz="2400" b="1" i="1" dirty="0" smtClean="0">
                <a:solidFill>
                  <a:srgbClr val="C00000"/>
                </a:solidFill>
              </a:rPr>
              <a:t>DE TRABAJO SOCIAL</a:t>
            </a:r>
            <a:endParaRPr lang="es-ES" sz="2400" b="1" i="1" dirty="0">
              <a:solidFill>
                <a:srgbClr val="C00000"/>
              </a:solidFill>
              <a:latin typeface="Arial Unicode MS" pitchFamily="34" charset="-128"/>
              <a:ea typeface="Arial Unicode MS" pitchFamily="34" charset="-128"/>
              <a:cs typeface="Arial Unicode MS" pitchFamily="34" charset="-128"/>
            </a:endParaRPr>
          </a:p>
          <a:p>
            <a:pPr algn="r"/>
            <a:endParaRPr lang="es-ES" sz="1100" b="1" i="1" dirty="0" smtClean="0">
              <a:solidFill>
                <a:schemeClr val="bg2">
                  <a:lumMod val="10000"/>
                </a:schemeClr>
              </a:solidFill>
              <a:latin typeface="Arial Unicode MS" pitchFamily="34" charset="-128"/>
              <a:ea typeface="Arial Unicode MS" pitchFamily="34" charset="-128"/>
              <a:cs typeface="Arial Unicode MS" pitchFamily="34" charset="-128"/>
            </a:endParaRPr>
          </a:p>
          <a:p>
            <a:pPr algn="r"/>
            <a:endParaRPr lang="es-ES" sz="2400" b="1" i="1" dirty="0" smtClean="0">
              <a:solidFill>
                <a:schemeClr val="bg2">
                  <a:lumMod val="10000"/>
                </a:schemeClr>
              </a:solidFill>
              <a:latin typeface="Arial Unicode MS" pitchFamily="34" charset="-128"/>
              <a:ea typeface="Arial Unicode MS" pitchFamily="34" charset="-128"/>
              <a:cs typeface="Arial Unicode MS" pitchFamily="34" charset="-128"/>
            </a:endParaRPr>
          </a:p>
          <a:p>
            <a:pPr algn="just"/>
            <a:endParaRPr lang="es-ES" b="1" dirty="0" smtClean="0">
              <a:solidFill>
                <a:srgbClr val="002060"/>
              </a:solidFill>
              <a:latin typeface="Arial Unicode MS" pitchFamily="34" charset="-128"/>
              <a:ea typeface="Arial Unicode MS" pitchFamily="34" charset="-128"/>
              <a:cs typeface="Arial Unicode MS" pitchFamily="34" charset="-128"/>
            </a:endParaRPr>
          </a:p>
          <a:p>
            <a:pPr algn="just"/>
            <a:r>
              <a:rPr lang="es-ES" sz="2600" b="1" dirty="0" smtClean="0">
                <a:solidFill>
                  <a:srgbClr val="002060"/>
                </a:solidFill>
                <a:latin typeface="Arial Unicode MS" pitchFamily="34" charset="-128"/>
                <a:ea typeface="Arial Unicode MS" pitchFamily="34" charset="-128"/>
                <a:cs typeface="Arial Unicode MS" pitchFamily="34" charset="-128"/>
              </a:rPr>
              <a:t>D</a:t>
            </a:r>
            <a:r>
              <a:rPr lang="es-ES" sz="2400" b="1" dirty="0" smtClean="0">
                <a:solidFill>
                  <a:srgbClr val="002060"/>
                </a:solidFill>
                <a:latin typeface="Arial Unicode MS" pitchFamily="34" charset="-128"/>
                <a:ea typeface="Arial Unicode MS" pitchFamily="34" charset="-128"/>
                <a:cs typeface="Arial Unicode MS" pitchFamily="34" charset="-128"/>
              </a:rPr>
              <a:t>iana Franco Alejandre</a:t>
            </a:r>
          </a:p>
          <a:p>
            <a:pPr algn="just"/>
            <a:r>
              <a:rPr lang="es-ES" sz="1200" b="1" dirty="0" smtClean="0">
                <a:solidFill>
                  <a:srgbClr val="002060"/>
                </a:solidFill>
                <a:latin typeface="Arial Unicode MS" pitchFamily="34" charset="-128"/>
                <a:ea typeface="Arial Unicode MS" pitchFamily="34" charset="-128"/>
                <a:cs typeface="Arial Unicode MS" pitchFamily="34" charset="-128"/>
              </a:rPr>
              <a:t>Lic. en Trabajo Social</a:t>
            </a:r>
          </a:p>
          <a:p>
            <a:pPr algn="just"/>
            <a:r>
              <a:rPr lang="es-ES" sz="1200" b="1" dirty="0" smtClean="0">
                <a:solidFill>
                  <a:srgbClr val="002060"/>
                </a:solidFill>
                <a:latin typeface="Arial Unicode MS" pitchFamily="34" charset="-128"/>
                <a:ea typeface="Arial Unicode MS" pitchFamily="34" charset="-128"/>
                <a:cs typeface="Arial Unicode MS" pitchFamily="34" charset="-128"/>
              </a:rPr>
              <a:t>Maestría en Educación</a:t>
            </a:r>
          </a:p>
          <a:p>
            <a:pPr algn="just"/>
            <a:r>
              <a:rPr lang="es-ES" sz="1200" b="1" dirty="0" smtClean="0">
                <a:solidFill>
                  <a:srgbClr val="002060"/>
                </a:solidFill>
                <a:latin typeface="Arial Unicode MS" pitchFamily="34" charset="-128"/>
                <a:ea typeface="Arial Unicode MS" pitchFamily="34" charset="-128"/>
                <a:cs typeface="Arial Unicode MS" pitchFamily="34" charset="-128"/>
              </a:rPr>
              <a:t>Candidata a Doctora en Educación</a:t>
            </a:r>
          </a:p>
          <a:p>
            <a:pPr algn="just"/>
            <a:r>
              <a:rPr lang="es-ES" sz="1200" b="1" dirty="0" smtClean="0">
                <a:solidFill>
                  <a:srgbClr val="002060"/>
                </a:solidFill>
                <a:latin typeface="Arial Unicode MS" pitchFamily="34" charset="-128"/>
                <a:ea typeface="Arial Unicode MS" pitchFamily="34" charset="-128"/>
                <a:cs typeface="Arial Unicode MS" pitchFamily="34" charset="-128"/>
              </a:rPr>
              <a:t>Supervisora de Trabajo Social CREE-Toluca</a:t>
            </a:r>
          </a:p>
          <a:p>
            <a:pPr algn="just"/>
            <a:r>
              <a:rPr lang="es-ES" sz="1200" b="1" dirty="0" smtClean="0">
                <a:solidFill>
                  <a:srgbClr val="002060"/>
                </a:solidFill>
                <a:latin typeface="Arial Unicode MS" pitchFamily="34" charset="-128"/>
                <a:ea typeface="Arial Unicode MS" pitchFamily="34" charset="-128"/>
                <a:cs typeface="Arial Unicode MS" pitchFamily="34" charset="-128"/>
              </a:rPr>
              <a:t>Profesor de Asignatura del FACICO-UAEM</a:t>
            </a:r>
          </a:p>
          <a:p>
            <a:pPr algn="r"/>
            <a:endParaRPr lang="es-ES" b="1" dirty="0">
              <a:solidFill>
                <a:srgbClr val="002060"/>
              </a:solidFill>
              <a:latin typeface="Arial Unicode MS" pitchFamily="34" charset="-128"/>
              <a:ea typeface="Arial Unicode MS" pitchFamily="34" charset="-128"/>
              <a:cs typeface="Arial Unicode MS" pitchFamily="34" charset="-128"/>
            </a:endParaRPr>
          </a:p>
          <a:p>
            <a:pPr algn="r"/>
            <a:endParaRPr lang="es-ES" sz="2400" b="1" dirty="0" smtClean="0">
              <a:solidFill>
                <a:srgbClr val="002060"/>
              </a:solidFill>
              <a:latin typeface="Arial Unicode MS" pitchFamily="34" charset="-128"/>
              <a:ea typeface="Arial Unicode MS" pitchFamily="34" charset="-128"/>
              <a:cs typeface="Arial Unicode MS" pitchFamily="34" charset="-128"/>
            </a:endParaRPr>
          </a:p>
        </p:txBody>
      </p:sp>
      <p:pic>
        <p:nvPicPr>
          <p:cNvPr id="10" name="9 Imagen" descr="Ver imagen en tamaño completo">
            <a:hlinkClick r:id="rId3"/>
          </p:cNvPr>
          <p:cNvPicPr/>
          <p:nvPr/>
        </p:nvPicPr>
        <p:blipFill>
          <a:blip r:embed="rId4" r:link="rId5"/>
          <a:srcRect/>
          <a:stretch>
            <a:fillRect/>
          </a:stretch>
        </p:blipFill>
        <p:spPr bwMode="auto">
          <a:xfrm>
            <a:off x="611560" y="714356"/>
            <a:ext cx="1201740" cy="1071570"/>
          </a:xfrm>
          <a:prstGeom prst="rect">
            <a:avLst/>
          </a:prstGeom>
          <a:noFill/>
          <a:ln w="9525">
            <a:noFill/>
            <a:miter lim="800000"/>
            <a:headEnd/>
            <a:tailEnd/>
          </a:ln>
        </p:spPr>
      </p:pic>
      <p:pic>
        <p:nvPicPr>
          <p:cNvPr id="11" name="10 Imagen" descr="Diapositiva1"/>
          <p:cNvPicPr/>
          <p:nvPr/>
        </p:nvPicPr>
        <p:blipFill>
          <a:blip r:embed="rId6">
            <a:grayscl/>
          </a:blip>
          <a:srcRect/>
          <a:stretch>
            <a:fillRect/>
          </a:stretch>
        </p:blipFill>
        <p:spPr bwMode="auto">
          <a:xfrm>
            <a:off x="7099130" y="620688"/>
            <a:ext cx="1428760" cy="1071570"/>
          </a:xfrm>
          <a:prstGeom prst="rect">
            <a:avLst/>
          </a:prstGeom>
          <a:noFill/>
          <a:ln w="9525">
            <a:noFill/>
            <a:miter lim="800000"/>
            <a:headEnd/>
            <a:tailEnd/>
          </a:ln>
        </p:spPr>
      </p:pic>
      <p:sp>
        <p:nvSpPr>
          <p:cNvPr id="9" name="8 Rectángulo"/>
          <p:cNvSpPr/>
          <p:nvPr/>
        </p:nvSpPr>
        <p:spPr>
          <a:xfrm>
            <a:off x="2195736" y="799283"/>
            <a:ext cx="4714908"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b="1" i="1" dirty="0" smtClean="0">
                <a:solidFill>
                  <a:srgbClr val="F3F2DC">
                    <a:lumMod val="25000"/>
                  </a:srgbClr>
                </a:solidFill>
              </a:rPr>
              <a:t>Universidad Autónoma del  Estado de México</a:t>
            </a:r>
          </a:p>
          <a:p>
            <a:pPr algn="ctr"/>
            <a:r>
              <a:rPr lang="es-ES" sz="1600" b="1" i="1" dirty="0" smtClean="0">
                <a:solidFill>
                  <a:srgbClr val="F3F2DC">
                    <a:lumMod val="25000"/>
                  </a:srgbClr>
                </a:solidFill>
              </a:rPr>
              <a:t>Facultad de Ciencias de la Conducta</a:t>
            </a:r>
          </a:p>
          <a:p>
            <a:pPr algn="ctr"/>
            <a:r>
              <a:rPr lang="es-ES" sz="1600" b="1" i="1" dirty="0" smtClean="0">
                <a:solidFill>
                  <a:srgbClr val="F3F2DC">
                    <a:lumMod val="25000"/>
                  </a:srgbClr>
                </a:solidFill>
              </a:rPr>
              <a:t>Subdirección Académica</a:t>
            </a:r>
            <a:endParaRPr lang="es-ES" sz="1600" b="1" i="1" dirty="0">
              <a:solidFill>
                <a:srgbClr val="F3F2DC">
                  <a:lumMod val="25000"/>
                </a:srgbClr>
              </a:solidFill>
            </a:endParaRPr>
          </a:p>
        </p:txBody>
      </p:sp>
      <p:sp>
        <p:nvSpPr>
          <p:cNvPr id="2" name="1 Marcador de fecha"/>
          <p:cNvSpPr>
            <a:spLocks noGrp="1"/>
          </p:cNvSpPr>
          <p:nvPr>
            <p:ph type="dt" sz="half" idx="10"/>
          </p:nvPr>
        </p:nvSpPr>
        <p:spPr/>
        <p:txBody>
          <a:bodyPr/>
          <a:lstStyle/>
          <a:p>
            <a:pPr>
              <a:defRPr/>
            </a:pPr>
            <a:fld id="{F819488D-AE3D-469E-978E-D28DE333ACC0}" type="datetime1">
              <a:rPr lang="es-ES" smtClean="0">
                <a:solidFill>
                  <a:prstClr val="black">
                    <a:tint val="75000"/>
                  </a:prstClr>
                </a:solidFill>
              </a:rPr>
              <a:t>29/09/2015</a:t>
            </a:fld>
            <a:endParaRPr lang="es-ES">
              <a:solidFill>
                <a:prstClr val="black">
                  <a:tint val="75000"/>
                </a:prstClr>
              </a:solidFill>
            </a:endParaRPr>
          </a:p>
        </p:txBody>
      </p:sp>
      <p:sp>
        <p:nvSpPr>
          <p:cNvPr id="4" name="3 Marcador de número de diapositiva"/>
          <p:cNvSpPr>
            <a:spLocks noGrp="1"/>
          </p:cNvSpPr>
          <p:nvPr>
            <p:ph type="sldNum" sz="quarter" idx="12"/>
          </p:nvPr>
        </p:nvSpPr>
        <p:spPr>
          <a:xfrm>
            <a:off x="7463979" y="6285266"/>
            <a:ext cx="1315721" cy="365125"/>
          </a:xfrm>
        </p:spPr>
        <p:txBody>
          <a:bodyPr/>
          <a:lstStyle/>
          <a:p>
            <a:pPr>
              <a:defRPr/>
            </a:pPr>
            <a:fld id="{2A5DF8D7-EE1B-48C3-80B2-FDB842A44E70}" type="slidenum">
              <a:rPr lang="es-ES" sz="1200" smtClean="0">
                <a:solidFill>
                  <a:prstClr val="black">
                    <a:tint val="75000"/>
                  </a:prstClr>
                </a:solidFill>
              </a:rPr>
              <a:pPr>
                <a:defRPr/>
              </a:pPr>
              <a:t>1</a:t>
            </a:fld>
            <a:endParaRPr lang="es-ES" sz="1200" dirty="0">
              <a:solidFill>
                <a:prstClr val="black">
                  <a:tint val="75000"/>
                </a:prstClr>
              </a:solidFill>
            </a:endParaRPr>
          </a:p>
        </p:txBody>
      </p:sp>
    </p:spTree>
    <p:extLst>
      <p:ext uri="{BB962C8B-B14F-4D97-AF65-F5344CB8AC3E}">
        <p14:creationId xmlns:p14="http://schemas.microsoft.com/office/powerpoint/2010/main" val="424454190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963247" y="1772816"/>
            <a:ext cx="7200800" cy="646331"/>
          </a:xfrm>
          <a:prstGeom prst="rect">
            <a:avLst/>
          </a:prstGeom>
        </p:spPr>
        <p:txBody>
          <a:bodyPr wrap="square">
            <a:spAutoFit/>
          </a:bodyPr>
          <a:lstStyle/>
          <a:p>
            <a:pPr lvl="0" algn="just"/>
            <a:endParaRPr lang="es-MX" dirty="0">
              <a:solidFill>
                <a:prstClr val="black"/>
              </a:solidFill>
            </a:endParaRPr>
          </a:p>
          <a:p>
            <a:pPr lvl="0"/>
            <a:endParaRPr lang="es-MX" dirty="0">
              <a:solidFill>
                <a:prstClr val="black"/>
              </a:solidFill>
            </a:endParaRPr>
          </a:p>
        </p:txBody>
      </p:sp>
      <p:graphicFrame>
        <p:nvGraphicFramePr>
          <p:cNvPr id="4" name="Diagrama 3"/>
          <p:cNvGraphicFramePr/>
          <p:nvPr>
            <p:extLst>
              <p:ext uri="{D42A27DB-BD31-4B8C-83A1-F6EECF244321}">
                <p14:modId xmlns:p14="http://schemas.microsoft.com/office/powerpoint/2010/main" val="3323252056"/>
              </p:ext>
            </p:extLst>
          </p:nvPr>
        </p:nvGraphicFramePr>
        <p:xfrm>
          <a:off x="323528" y="332656"/>
          <a:ext cx="8352928"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fecha"/>
          <p:cNvSpPr>
            <a:spLocks noGrp="1"/>
          </p:cNvSpPr>
          <p:nvPr>
            <p:ph type="dt" sz="half" idx="10"/>
          </p:nvPr>
        </p:nvSpPr>
        <p:spPr/>
        <p:txBody>
          <a:bodyPr/>
          <a:lstStyle/>
          <a:p>
            <a:pPr>
              <a:defRPr/>
            </a:pPr>
            <a:fld id="{238CFB27-47F7-44FE-882D-B7CA20C07EAB}"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2A5DF8D7-EE1B-48C3-80B2-FDB842A44E70}" type="slidenum">
              <a:rPr lang="es-ES" smtClean="0">
                <a:solidFill>
                  <a:prstClr val="black">
                    <a:tint val="75000"/>
                  </a:prstClr>
                </a:solidFill>
              </a:rPr>
              <a:pPr>
                <a:defRPr/>
              </a:pPr>
              <a:t>10</a:t>
            </a:fld>
            <a:endParaRPr lang="es-ES">
              <a:solidFill>
                <a:prstClr val="black">
                  <a:tint val="75000"/>
                </a:prstClr>
              </a:solidFill>
            </a:endParaRPr>
          </a:p>
        </p:txBody>
      </p:sp>
    </p:spTree>
    <p:extLst>
      <p:ext uri="{BB962C8B-B14F-4D97-AF65-F5344CB8AC3E}">
        <p14:creationId xmlns:p14="http://schemas.microsoft.com/office/powerpoint/2010/main" val="134009579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71600" y="620688"/>
            <a:ext cx="6408712" cy="584775"/>
          </a:xfrm>
          <a:prstGeom prst="rect">
            <a:avLst/>
          </a:prstGeom>
          <a:noFill/>
        </p:spPr>
        <p:txBody>
          <a:bodyPr wrap="square" rtlCol="0">
            <a:spAutoFit/>
          </a:bodyPr>
          <a:lstStyle/>
          <a:p>
            <a:pPr algn="ctr"/>
            <a:r>
              <a:rPr lang="es-MX" sz="3200" b="1" dirty="0" smtClean="0">
                <a:solidFill>
                  <a:srgbClr val="C00000"/>
                </a:solidFill>
              </a:rPr>
              <a:t>TRABAJO SOCIAL</a:t>
            </a:r>
            <a:endParaRPr lang="es-MX" sz="3200" b="1" dirty="0">
              <a:solidFill>
                <a:srgbClr val="C00000"/>
              </a:solidFill>
            </a:endParaRPr>
          </a:p>
        </p:txBody>
      </p:sp>
      <p:sp>
        <p:nvSpPr>
          <p:cNvPr id="5" name="4 CuadroTexto"/>
          <p:cNvSpPr txBox="1"/>
          <p:nvPr/>
        </p:nvSpPr>
        <p:spPr>
          <a:xfrm>
            <a:off x="1259632" y="1925544"/>
            <a:ext cx="1728192" cy="40011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s-MX" sz="2000" dirty="0" smtClean="0">
                <a:solidFill>
                  <a:schemeClr val="tx1"/>
                </a:solidFill>
              </a:rPr>
              <a:t>Disciplina</a:t>
            </a:r>
            <a:endParaRPr lang="es-MX" sz="2000" dirty="0">
              <a:solidFill>
                <a:schemeClr val="tx1"/>
              </a:solidFill>
            </a:endParaRPr>
          </a:p>
        </p:txBody>
      </p:sp>
      <p:sp>
        <p:nvSpPr>
          <p:cNvPr id="6" name="5 CuadroTexto"/>
          <p:cNvSpPr txBox="1"/>
          <p:nvPr/>
        </p:nvSpPr>
        <p:spPr>
          <a:xfrm>
            <a:off x="3563888" y="1929625"/>
            <a:ext cx="2304256" cy="46166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s-MX" sz="2400" dirty="0" smtClean="0"/>
              <a:t>Intervención</a:t>
            </a:r>
            <a:endParaRPr lang="es-MX" sz="2400" dirty="0"/>
          </a:p>
        </p:txBody>
      </p:sp>
      <p:sp>
        <p:nvSpPr>
          <p:cNvPr id="7" name="6 CuadroTexto"/>
          <p:cNvSpPr txBox="1"/>
          <p:nvPr/>
        </p:nvSpPr>
        <p:spPr>
          <a:xfrm>
            <a:off x="6588224" y="1929625"/>
            <a:ext cx="1584176" cy="40011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s-MX" sz="2000" dirty="0" smtClean="0">
                <a:solidFill>
                  <a:schemeClr val="tx1"/>
                </a:solidFill>
              </a:rPr>
              <a:t>Profesión</a:t>
            </a:r>
            <a:endParaRPr lang="es-MX" sz="2000" dirty="0">
              <a:solidFill>
                <a:schemeClr val="tx1"/>
              </a:solidFill>
            </a:endParaRPr>
          </a:p>
        </p:txBody>
      </p:sp>
      <p:sp>
        <p:nvSpPr>
          <p:cNvPr id="8" name="7 CuadroTexto"/>
          <p:cNvSpPr txBox="1"/>
          <p:nvPr/>
        </p:nvSpPr>
        <p:spPr>
          <a:xfrm>
            <a:off x="971600" y="2883587"/>
            <a:ext cx="1728192"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MX" b="1" dirty="0" smtClean="0"/>
              <a:t>Componentes</a:t>
            </a:r>
          </a:p>
          <a:p>
            <a:pPr algn="ctr"/>
            <a:r>
              <a:rPr lang="es-MX" sz="1000" b="1" dirty="0" smtClean="0"/>
              <a:t>(para definir)</a:t>
            </a:r>
            <a:endParaRPr lang="es-MX" sz="1000" b="1" dirty="0"/>
          </a:p>
        </p:txBody>
      </p:sp>
      <p:sp>
        <p:nvSpPr>
          <p:cNvPr id="9" name="8 CuadroTexto"/>
          <p:cNvSpPr txBox="1"/>
          <p:nvPr/>
        </p:nvSpPr>
        <p:spPr>
          <a:xfrm>
            <a:off x="3565223" y="2883587"/>
            <a:ext cx="2448272"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MX" b="1" dirty="0" smtClean="0"/>
              <a:t>Condicionantes </a:t>
            </a:r>
          </a:p>
          <a:p>
            <a:pPr algn="ctr"/>
            <a:r>
              <a:rPr lang="es-MX" sz="1000" b="1" dirty="0" smtClean="0"/>
              <a:t>(para influir)</a:t>
            </a:r>
            <a:endParaRPr lang="es-MX" sz="1000" b="1" dirty="0"/>
          </a:p>
        </p:txBody>
      </p:sp>
      <p:sp>
        <p:nvSpPr>
          <p:cNvPr id="10" name="9 CuadroTexto"/>
          <p:cNvSpPr txBox="1"/>
          <p:nvPr/>
        </p:nvSpPr>
        <p:spPr>
          <a:xfrm>
            <a:off x="6732240" y="2883587"/>
            <a:ext cx="1656184"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MX" b="1" dirty="0" smtClean="0"/>
              <a:t>Consolidación</a:t>
            </a:r>
          </a:p>
          <a:p>
            <a:pPr algn="ctr"/>
            <a:r>
              <a:rPr lang="es-MX" sz="1000" b="1" dirty="0" smtClean="0"/>
              <a:t>(para construir)</a:t>
            </a:r>
            <a:endParaRPr lang="es-MX" sz="1000" b="1" dirty="0"/>
          </a:p>
        </p:txBody>
      </p:sp>
      <p:sp>
        <p:nvSpPr>
          <p:cNvPr id="11" name="10 Rectángulo"/>
          <p:cNvSpPr/>
          <p:nvPr/>
        </p:nvSpPr>
        <p:spPr>
          <a:xfrm>
            <a:off x="971600" y="4077072"/>
            <a:ext cx="1728192" cy="20882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1600" b="1" dirty="0" smtClean="0">
                <a:solidFill>
                  <a:schemeClr val="tx1"/>
                </a:solidFill>
              </a:rPr>
              <a:t>Sistemas Sociales</a:t>
            </a:r>
          </a:p>
          <a:p>
            <a:pPr algn="ctr"/>
            <a:r>
              <a:rPr lang="es-MX" sz="1600" b="1" dirty="0" smtClean="0">
                <a:solidFill>
                  <a:schemeClr val="tx1"/>
                </a:solidFill>
              </a:rPr>
              <a:t>Sujetos</a:t>
            </a:r>
          </a:p>
          <a:p>
            <a:pPr algn="ctr"/>
            <a:r>
              <a:rPr lang="es-MX" sz="1600" b="1" dirty="0" smtClean="0">
                <a:solidFill>
                  <a:schemeClr val="tx1"/>
                </a:solidFill>
              </a:rPr>
              <a:t>Intenciones</a:t>
            </a:r>
          </a:p>
          <a:p>
            <a:pPr algn="ctr"/>
            <a:r>
              <a:rPr lang="es-MX" sz="1600" b="1" dirty="0" smtClean="0">
                <a:solidFill>
                  <a:schemeClr val="tx1"/>
                </a:solidFill>
              </a:rPr>
              <a:t>Fundamentos</a:t>
            </a:r>
          </a:p>
          <a:p>
            <a:pPr algn="ctr"/>
            <a:r>
              <a:rPr lang="es-MX" sz="1600" b="1" dirty="0" smtClean="0">
                <a:solidFill>
                  <a:schemeClr val="tx1"/>
                </a:solidFill>
              </a:rPr>
              <a:t>Propuestas</a:t>
            </a:r>
          </a:p>
          <a:p>
            <a:pPr algn="ctr"/>
            <a:r>
              <a:rPr lang="es-MX" sz="1600" b="1" dirty="0" smtClean="0">
                <a:solidFill>
                  <a:schemeClr val="tx1"/>
                </a:solidFill>
              </a:rPr>
              <a:t>Metodología</a:t>
            </a:r>
            <a:endParaRPr lang="es-MX" sz="1600" b="1" dirty="0">
              <a:solidFill>
                <a:schemeClr val="tx1"/>
              </a:solidFill>
            </a:endParaRPr>
          </a:p>
        </p:txBody>
      </p:sp>
      <p:sp>
        <p:nvSpPr>
          <p:cNvPr id="12" name="11 Rectángulo"/>
          <p:cNvSpPr/>
          <p:nvPr/>
        </p:nvSpPr>
        <p:spPr>
          <a:xfrm>
            <a:off x="3565223" y="4077072"/>
            <a:ext cx="2448272" cy="20882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1600" b="1" dirty="0" smtClean="0">
                <a:solidFill>
                  <a:schemeClr val="tx1"/>
                </a:solidFill>
              </a:rPr>
              <a:t>Políticas Sociales</a:t>
            </a:r>
          </a:p>
          <a:p>
            <a:pPr algn="ctr"/>
            <a:r>
              <a:rPr lang="es-MX" sz="1600" b="1" dirty="0" smtClean="0">
                <a:solidFill>
                  <a:schemeClr val="tx1"/>
                </a:solidFill>
              </a:rPr>
              <a:t>Formación</a:t>
            </a:r>
          </a:p>
          <a:p>
            <a:pPr algn="ctr"/>
            <a:r>
              <a:rPr lang="es-MX" sz="1600" b="1" dirty="0" smtClean="0">
                <a:solidFill>
                  <a:schemeClr val="tx1"/>
                </a:solidFill>
              </a:rPr>
              <a:t>Espacio Profesional</a:t>
            </a:r>
          </a:p>
          <a:p>
            <a:pPr algn="ctr"/>
            <a:r>
              <a:rPr lang="es-MX" sz="1600" b="1" dirty="0" smtClean="0">
                <a:solidFill>
                  <a:schemeClr val="tx1"/>
                </a:solidFill>
              </a:rPr>
              <a:t>Áreas</a:t>
            </a:r>
          </a:p>
          <a:p>
            <a:pPr algn="ctr"/>
            <a:r>
              <a:rPr lang="es-MX" sz="1600" b="1" dirty="0" smtClean="0">
                <a:solidFill>
                  <a:schemeClr val="tx1"/>
                </a:solidFill>
              </a:rPr>
              <a:t>Sectores</a:t>
            </a:r>
            <a:endParaRPr lang="es-MX" sz="1600" b="1" dirty="0">
              <a:solidFill>
                <a:schemeClr val="tx1"/>
              </a:solidFill>
            </a:endParaRPr>
          </a:p>
        </p:txBody>
      </p:sp>
      <p:sp>
        <p:nvSpPr>
          <p:cNvPr id="13" name="12 Rectángulo"/>
          <p:cNvSpPr/>
          <p:nvPr/>
        </p:nvSpPr>
        <p:spPr>
          <a:xfrm>
            <a:off x="6732240" y="4077072"/>
            <a:ext cx="1656184" cy="20882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1600" b="1" dirty="0" smtClean="0">
                <a:solidFill>
                  <a:schemeClr val="tx1"/>
                </a:solidFill>
              </a:rPr>
              <a:t>Identidad</a:t>
            </a:r>
          </a:p>
          <a:p>
            <a:pPr algn="ctr"/>
            <a:r>
              <a:rPr lang="es-MX" sz="1600" b="1" dirty="0" smtClean="0">
                <a:solidFill>
                  <a:schemeClr val="tx1"/>
                </a:solidFill>
              </a:rPr>
              <a:t>Reconocimiento Social</a:t>
            </a:r>
            <a:endParaRPr lang="es-MX" sz="1600" b="1" dirty="0">
              <a:solidFill>
                <a:schemeClr val="tx1"/>
              </a:solidFill>
            </a:endParaRPr>
          </a:p>
        </p:txBody>
      </p:sp>
      <p:sp>
        <p:nvSpPr>
          <p:cNvPr id="14" name="13 Flecha abajo"/>
          <p:cNvSpPr/>
          <p:nvPr/>
        </p:nvSpPr>
        <p:spPr>
          <a:xfrm rot="2844286">
            <a:off x="2266307" y="1183070"/>
            <a:ext cx="576064" cy="648072"/>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solidFill>
                <a:srgbClr val="7030A0"/>
              </a:solidFill>
            </a:endParaRPr>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520058">
            <a:off x="4258960" y="1204242"/>
            <a:ext cx="615950"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8952525">
            <a:off x="6013495" y="987982"/>
            <a:ext cx="85407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14 Flecha abajo"/>
          <p:cNvSpPr/>
          <p:nvPr/>
        </p:nvSpPr>
        <p:spPr>
          <a:xfrm>
            <a:off x="1619672" y="2391290"/>
            <a:ext cx="360040" cy="389638"/>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p>
        </p:txBody>
      </p:sp>
      <p:pic>
        <p:nvPicPr>
          <p:cNvPr id="5126" name="Picture 6"/>
          <p:cNvPicPr>
            <a:picLocks noChangeAspect="1" noChangeArrowheads="1"/>
          </p:cNvPicPr>
          <p:nvPr/>
        </p:nvPicPr>
        <p:blipFill>
          <a:blip r:embed="rId4">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1559025" y="3525837"/>
            <a:ext cx="420687"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397376" y="2462900"/>
            <a:ext cx="420687"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4">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4493738" y="3525837"/>
            <a:ext cx="420687"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Picture 9"/>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69968" y="2391290"/>
            <a:ext cx="420687"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0" name="Picture 10"/>
          <p:cNvPicPr>
            <a:picLocks noChangeAspect="1" noChangeArrowheads="1"/>
          </p:cNvPicPr>
          <p:nvPr/>
        </p:nvPicPr>
        <p:blipFill>
          <a:blip r:embed="rId4">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7349988" y="3525836"/>
            <a:ext cx="420687"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fecha"/>
          <p:cNvSpPr>
            <a:spLocks noGrp="1"/>
          </p:cNvSpPr>
          <p:nvPr>
            <p:ph type="dt" sz="half" idx="10"/>
          </p:nvPr>
        </p:nvSpPr>
        <p:spPr/>
        <p:txBody>
          <a:bodyPr/>
          <a:lstStyle/>
          <a:p>
            <a:pPr>
              <a:defRPr/>
            </a:pPr>
            <a:fld id="{83087995-E466-4848-BD0C-8E768AD61700}" type="datetime1">
              <a:rPr lang="es-ES" smtClean="0">
                <a:solidFill>
                  <a:prstClr val="black">
                    <a:tint val="75000"/>
                  </a:prstClr>
                </a:solidFill>
              </a:rPr>
              <a:t>29/09/2015</a:t>
            </a:fld>
            <a:endParaRPr lang="es-ES">
              <a:solidFill>
                <a:prstClr val="black">
                  <a:tint val="75000"/>
                </a:prstClr>
              </a:solidFill>
            </a:endParaRPr>
          </a:p>
        </p:txBody>
      </p:sp>
      <p:sp>
        <p:nvSpPr>
          <p:cNvPr id="3" name="2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11</a:t>
            </a:fld>
            <a:endParaRPr lang="es-ES">
              <a:solidFill>
                <a:prstClr val="black">
                  <a:tint val="75000"/>
                </a:prstClr>
              </a:solidFill>
            </a:endParaRPr>
          </a:p>
        </p:txBody>
      </p:sp>
    </p:spTree>
    <p:extLst>
      <p:ext uri="{BB962C8B-B14F-4D97-AF65-F5344CB8AC3E}">
        <p14:creationId xmlns:p14="http://schemas.microsoft.com/office/powerpoint/2010/main" val="276002146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02811" y="1772816"/>
            <a:ext cx="7429552" cy="2800767"/>
          </a:xfrm>
          <a:prstGeom prst="rect">
            <a:avLst/>
          </a:prstGeom>
        </p:spPr>
        <p:txBody>
          <a:bodyPr wrap="square">
            <a:spAutoFit/>
          </a:bodyPr>
          <a:lstStyle/>
          <a:p>
            <a:pPr algn="ctr"/>
            <a:endParaRPr lang="es-ES" sz="4400" b="1" i="1" dirty="0" smtClean="0">
              <a:solidFill>
                <a:srgbClr val="800000"/>
              </a:solidFill>
            </a:endParaRPr>
          </a:p>
          <a:p>
            <a:pPr algn="ctr"/>
            <a:r>
              <a:rPr lang="es-ES" sz="4400" b="1" i="1" dirty="0" smtClean="0">
                <a:solidFill>
                  <a:srgbClr val="800000"/>
                </a:solidFill>
              </a:rPr>
              <a:t>UNIDAD</a:t>
            </a:r>
          </a:p>
          <a:p>
            <a:pPr algn="ctr"/>
            <a:r>
              <a:rPr lang="es-ES" sz="4400" b="1" i="1" dirty="0" smtClean="0">
                <a:solidFill>
                  <a:srgbClr val="800000"/>
                </a:solidFill>
              </a:rPr>
              <a:t>ÁREAS DE INTERVENCIÓN DEL TRABAJO SOCIAL</a:t>
            </a:r>
            <a:endParaRPr lang="es-ES" sz="3600" b="1" i="1" dirty="0">
              <a:solidFill>
                <a:srgbClr val="800000"/>
              </a:solidFill>
            </a:endParaRPr>
          </a:p>
        </p:txBody>
      </p:sp>
      <p:cxnSp>
        <p:nvCxnSpPr>
          <p:cNvPr id="3" name="2 Conector recto"/>
          <p:cNvCxnSpPr/>
          <p:nvPr/>
        </p:nvCxnSpPr>
        <p:spPr>
          <a:xfrm>
            <a:off x="971600" y="764704"/>
            <a:ext cx="72008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 name="4 Conector recto"/>
          <p:cNvCxnSpPr/>
          <p:nvPr/>
        </p:nvCxnSpPr>
        <p:spPr>
          <a:xfrm>
            <a:off x="971600" y="5805264"/>
            <a:ext cx="7200800" cy="0"/>
          </a:xfrm>
          <a:prstGeom prst="line">
            <a:avLst/>
          </a:prstGeom>
        </p:spPr>
        <p:style>
          <a:lnRef idx="3">
            <a:schemeClr val="accent1"/>
          </a:lnRef>
          <a:fillRef idx="0">
            <a:schemeClr val="accent1"/>
          </a:fillRef>
          <a:effectRef idx="2">
            <a:schemeClr val="accent1"/>
          </a:effectRef>
          <a:fontRef idx="minor">
            <a:schemeClr val="tx1"/>
          </a:fontRef>
        </p:style>
      </p:cxnSp>
      <p:sp>
        <p:nvSpPr>
          <p:cNvPr id="6" name="5 Marcador de fecha"/>
          <p:cNvSpPr>
            <a:spLocks noGrp="1"/>
          </p:cNvSpPr>
          <p:nvPr>
            <p:ph type="dt" sz="half" idx="10"/>
          </p:nvPr>
        </p:nvSpPr>
        <p:spPr/>
        <p:txBody>
          <a:bodyPr/>
          <a:lstStyle/>
          <a:p>
            <a:pPr>
              <a:defRPr/>
            </a:pPr>
            <a:fld id="{AE46E2D6-7B5E-4308-8EB7-A6EEC6E0BAB7}" type="datetime1">
              <a:rPr lang="es-ES" smtClean="0">
                <a:solidFill>
                  <a:prstClr val="black">
                    <a:tint val="75000"/>
                  </a:prstClr>
                </a:solidFill>
              </a:rPr>
              <a:t>29/09/2015</a:t>
            </a:fld>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9CB3C112-F0E3-4FD2-AF2F-8C573149BFD5}" type="slidenum">
              <a:rPr lang="es-ES" smtClean="0">
                <a:solidFill>
                  <a:prstClr val="black">
                    <a:tint val="75000"/>
                  </a:prstClr>
                </a:solidFill>
              </a:rPr>
              <a:pPr>
                <a:defRPr/>
              </a:pPr>
              <a:t>12</a:t>
            </a:fld>
            <a:endParaRPr lang="es-ES">
              <a:solidFill>
                <a:prstClr val="black">
                  <a:tint val="75000"/>
                </a:prstClr>
              </a:solidFill>
            </a:endParaRPr>
          </a:p>
        </p:txBody>
      </p:sp>
    </p:spTree>
    <p:extLst>
      <p:ext uri="{BB962C8B-B14F-4D97-AF65-F5344CB8AC3E}">
        <p14:creationId xmlns:p14="http://schemas.microsoft.com/office/powerpoint/2010/main" val="73404578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156170490"/>
              </p:ext>
            </p:extLst>
          </p:nvPr>
        </p:nvGraphicFramePr>
        <p:xfrm>
          <a:off x="971600" y="836712"/>
          <a:ext cx="7272808"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fecha"/>
          <p:cNvSpPr>
            <a:spLocks noGrp="1"/>
          </p:cNvSpPr>
          <p:nvPr>
            <p:ph type="dt" sz="half" idx="10"/>
          </p:nvPr>
        </p:nvSpPr>
        <p:spPr/>
        <p:txBody>
          <a:bodyPr/>
          <a:lstStyle/>
          <a:p>
            <a:pPr>
              <a:defRPr/>
            </a:pPr>
            <a:fld id="{C7D4A16B-DAF6-4DF0-83EA-7A4BD2735269}" type="datetime1">
              <a:rPr lang="es-ES" smtClean="0">
                <a:solidFill>
                  <a:prstClr val="black">
                    <a:tint val="75000"/>
                  </a:prstClr>
                </a:solidFill>
              </a:rPr>
              <a:t>29/09/2015</a:t>
            </a:fld>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13</a:t>
            </a:fld>
            <a:endParaRPr lang="es-ES">
              <a:solidFill>
                <a:prstClr val="black">
                  <a:tint val="75000"/>
                </a:prstClr>
              </a:solidFill>
            </a:endParaRPr>
          </a:p>
        </p:txBody>
      </p:sp>
    </p:spTree>
    <p:extLst>
      <p:ext uri="{BB962C8B-B14F-4D97-AF65-F5344CB8AC3E}">
        <p14:creationId xmlns:p14="http://schemas.microsoft.com/office/powerpoint/2010/main" val="315574109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763674681"/>
              </p:ext>
            </p:extLst>
          </p:nvPr>
        </p:nvGraphicFramePr>
        <p:xfrm>
          <a:off x="1043608" y="548680"/>
          <a:ext cx="7776864"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7 Rectángulo"/>
          <p:cNvSpPr/>
          <p:nvPr/>
        </p:nvSpPr>
        <p:spPr>
          <a:xfrm>
            <a:off x="785786" y="5429264"/>
            <a:ext cx="4218262" cy="9286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dirty="0" smtClean="0">
                <a:solidFill>
                  <a:srgbClr val="002060"/>
                </a:solidFill>
              </a:rPr>
              <a:t>Pobreza, necesidades y demandas que  requieren de las practicas sociales		</a:t>
            </a:r>
            <a:endParaRPr lang="es-ES" sz="8000" b="1" dirty="0">
              <a:solidFill>
                <a:srgbClr val="002060"/>
              </a:solidFill>
            </a:endParaRPr>
          </a:p>
        </p:txBody>
      </p:sp>
      <p:sp>
        <p:nvSpPr>
          <p:cNvPr id="4" name="8 Rectángulo"/>
          <p:cNvSpPr/>
          <p:nvPr/>
        </p:nvSpPr>
        <p:spPr>
          <a:xfrm>
            <a:off x="4661148" y="5536421"/>
            <a:ext cx="714380" cy="7143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8800" b="1" dirty="0" smtClean="0">
                <a:solidFill>
                  <a:srgbClr val="C00000"/>
                </a:solidFill>
              </a:rPr>
              <a:t>=</a:t>
            </a:r>
            <a:r>
              <a:rPr lang="es-ES" b="1" dirty="0" smtClean="0">
                <a:solidFill>
                  <a:srgbClr val="C00000"/>
                </a:solidFill>
              </a:rPr>
              <a:t>		</a:t>
            </a:r>
            <a:endParaRPr lang="es-ES" sz="8000" b="1" dirty="0">
              <a:solidFill>
                <a:srgbClr val="C00000"/>
              </a:solidFill>
            </a:endParaRPr>
          </a:p>
        </p:txBody>
      </p:sp>
      <p:sp>
        <p:nvSpPr>
          <p:cNvPr id="5" name="Rectángulo 4"/>
          <p:cNvSpPr/>
          <p:nvPr/>
        </p:nvSpPr>
        <p:spPr>
          <a:xfrm>
            <a:off x="5375528" y="5456698"/>
            <a:ext cx="2924455" cy="369332"/>
          </a:xfrm>
          <a:prstGeom prst="rect">
            <a:avLst/>
          </a:prstGeom>
        </p:spPr>
        <p:txBody>
          <a:bodyPr wrap="none">
            <a:spAutoFit/>
          </a:bodyPr>
          <a:lstStyle/>
          <a:p>
            <a:r>
              <a:rPr lang="es-ES" b="1" dirty="0">
                <a:solidFill>
                  <a:srgbClr val="002060"/>
                </a:solidFill>
              </a:rPr>
              <a:t>Profesional de Trabajo Social</a:t>
            </a:r>
            <a:endParaRPr lang="es-MX" dirty="0"/>
          </a:p>
        </p:txBody>
      </p:sp>
      <p:sp>
        <p:nvSpPr>
          <p:cNvPr id="6" name="5 Marcador de fecha"/>
          <p:cNvSpPr>
            <a:spLocks noGrp="1"/>
          </p:cNvSpPr>
          <p:nvPr>
            <p:ph type="dt" sz="half" idx="10"/>
          </p:nvPr>
        </p:nvSpPr>
        <p:spPr/>
        <p:txBody>
          <a:bodyPr/>
          <a:lstStyle/>
          <a:p>
            <a:pPr>
              <a:defRPr/>
            </a:pPr>
            <a:fld id="{9CE9C801-86F4-4DA5-9A73-849A999AB068}" type="datetime1">
              <a:rPr lang="es-ES" smtClean="0">
                <a:solidFill>
                  <a:prstClr val="black">
                    <a:tint val="75000"/>
                  </a:prstClr>
                </a:solidFill>
              </a:rPr>
              <a:t>29/09/2015</a:t>
            </a:fld>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14</a:t>
            </a:fld>
            <a:endParaRPr lang="es-ES">
              <a:solidFill>
                <a:prstClr val="black">
                  <a:tint val="75000"/>
                </a:prstClr>
              </a:solidFill>
            </a:endParaRPr>
          </a:p>
        </p:txBody>
      </p:sp>
    </p:spTree>
    <p:extLst>
      <p:ext uri="{BB962C8B-B14F-4D97-AF65-F5344CB8AC3E}">
        <p14:creationId xmlns:p14="http://schemas.microsoft.com/office/powerpoint/2010/main" val="175700877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76672"/>
            <a:ext cx="8229600" cy="490066"/>
          </a:xfrm>
        </p:spPr>
        <p:txBody>
          <a:bodyPr>
            <a:normAutofit fontScale="90000"/>
          </a:bodyPr>
          <a:lstStyle/>
          <a:p>
            <a:r>
              <a:rPr lang="es-ES" sz="3200" b="1" dirty="0" smtClean="0">
                <a:solidFill>
                  <a:srgbClr val="002060"/>
                </a:solidFill>
              </a:rPr>
              <a:t>IMPORTANCIA PARA EL TRABAJADOR/AS SOCIALES</a:t>
            </a:r>
            <a:endParaRPr lang="es-MX" sz="3200" dirty="0">
              <a:solidFill>
                <a:srgbClr val="002060"/>
              </a:solidFill>
            </a:endParaRPr>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988757011"/>
              </p:ext>
            </p:extLst>
          </p:nvPr>
        </p:nvGraphicFramePr>
        <p:xfrm>
          <a:off x="457200" y="980728"/>
          <a:ext cx="843528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fecha"/>
          <p:cNvSpPr>
            <a:spLocks noGrp="1"/>
          </p:cNvSpPr>
          <p:nvPr>
            <p:ph type="dt" sz="half" idx="10"/>
          </p:nvPr>
        </p:nvSpPr>
        <p:spPr/>
        <p:txBody>
          <a:bodyPr/>
          <a:lstStyle/>
          <a:p>
            <a:pPr>
              <a:defRPr/>
            </a:pPr>
            <a:fld id="{E2A74B68-D76A-4F3B-80FB-ED58F7F42D1F}" type="datetime1">
              <a:rPr lang="es-ES" smtClean="0">
                <a:solidFill>
                  <a:prstClr val="black">
                    <a:tint val="75000"/>
                  </a:prstClr>
                </a:solidFill>
              </a:rPr>
              <a:t>29/09/2015</a:t>
            </a:fld>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9CB3C112-F0E3-4FD2-AF2F-8C573149BFD5}" type="slidenum">
              <a:rPr lang="es-ES" smtClean="0">
                <a:solidFill>
                  <a:prstClr val="black">
                    <a:tint val="75000"/>
                  </a:prstClr>
                </a:solidFill>
              </a:rPr>
              <a:pPr>
                <a:defRPr/>
              </a:pPr>
              <a:t>15</a:t>
            </a:fld>
            <a:endParaRPr lang="es-ES">
              <a:solidFill>
                <a:prstClr val="black">
                  <a:tint val="75000"/>
                </a:prstClr>
              </a:solidFill>
            </a:endParaRPr>
          </a:p>
        </p:txBody>
      </p:sp>
    </p:spTree>
    <p:extLst>
      <p:ext uri="{BB962C8B-B14F-4D97-AF65-F5344CB8AC3E}">
        <p14:creationId xmlns:p14="http://schemas.microsoft.com/office/powerpoint/2010/main" val="234950574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867610335"/>
              </p:ext>
            </p:extLst>
          </p:nvPr>
        </p:nvGraphicFramePr>
        <p:xfrm>
          <a:off x="971600" y="955343"/>
          <a:ext cx="720080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611560" y="404664"/>
            <a:ext cx="8064896" cy="523220"/>
          </a:xfrm>
          <a:prstGeom prst="rect">
            <a:avLst/>
          </a:prstGeom>
        </p:spPr>
        <p:txBody>
          <a:bodyPr wrap="square">
            <a:spAutoFit/>
          </a:bodyPr>
          <a:lstStyle/>
          <a:p>
            <a:pPr algn="ctr"/>
            <a:r>
              <a:rPr lang="es-ES" sz="2800" b="1" dirty="0" smtClean="0">
                <a:solidFill>
                  <a:srgbClr val="002060"/>
                </a:solidFill>
              </a:rPr>
              <a:t>EN ESTE SENTIDO EL QUEHACER PROFESIONAL </a:t>
            </a:r>
            <a:r>
              <a:rPr lang="es-ES" sz="2800" b="1" dirty="0"/>
              <a:t>	</a:t>
            </a:r>
          </a:p>
        </p:txBody>
      </p:sp>
      <p:cxnSp>
        <p:nvCxnSpPr>
          <p:cNvPr id="6" name="Conector recto 5"/>
          <p:cNvCxnSpPr/>
          <p:nvPr/>
        </p:nvCxnSpPr>
        <p:spPr>
          <a:xfrm>
            <a:off x="500034" y="1142984"/>
            <a:ext cx="8032406" cy="0"/>
          </a:xfrm>
          <a:prstGeom prst="line">
            <a:avLst/>
          </a:prstGeom>
        </p:spPr>
        <p:style>
          <a:lnRef idx="3">
            <a:schemeClr val="accent1"/>
          </a:lnRef>
          <a:fillRef idx="0">
            <a:schemeClr val="accent1"/>
          </a:fillRef>
          <a:effectRef idx="2">
            <a:schemeClr val="accent1"/>
          </a:effectRef>
          <a:fontRef idx="minor">
            <a:schemeClr val="tx1"/>
          </a:fontRef>
        </p:style>
      </p:cxnSp>
      <p:sp>
        <p:nvSpPr>
          <p:cNvPr id="2" name="1 Marcador de fecha"/>
          <p:cNvSpPr>
            <a:spLocks noGrp="1"/>
          </p:cNvSpPr>
          <p:nvPr>
            <p:ph type="dt" sz="half" idx="10"/>
          </p:nvPr>
        </p:nvSpPr>
        <p:spPr/>
        <p:txBody>
          <a:bodyPr/>
          <a:lstStyle/>
          <a:p>
            <a:pPr>
              <a:defRPr/>
            </a:pPr>
            <a:fld id="{32DC13A3-0B71-4B5A-8F2D-133CD7DD0131}" type="datetime1">
              <a:rPr lang="es-ES" smtClean="0">
                <a:solidFill>
                  <a:prstClr val="black">
                    <a:tint val="75000"/>
                  </a:prstClr>
                </a:solidFill>
              </a:rPr>
              <a:t>29/09/2015</a:t>
            </a:fld>
            <a:endParaRPr lang="es-ES">
              <a:solidFill>
                <a:prstClr val="black">
                  <a:tint val="75000"/>
                </a:prstClr>
              </a:solidFill>
            </a:endParaRPr>
          </a:p>
        </p:txBody>
      </p:sp>
      <p:sp>
        <p:nvSpPr>
          <p:cNvPr id="3" name="2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16</a:t>
            </a:fld>
            <a:endParaRPr lang="es-ES">
              <a:solidFill>
                <a:prstClr val="black">
                  <a:tint val="75000"/>
                </a:prstClr>
              </a:solidFill>
            </a:endParaRPr>
          </a:p>
        </p:txBody>
      </p:sp>
    </p:spTree>
    <p:extLst>
      <p:ext uri="{BB962C8B-B14F-4D97-AF65-F5344CB8AC3E}">
        <p14:creationId xmlns:p14="http://schemas.microsoft.com/office/powerpoint/2010/main" val="137539538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rot="20396730">
            <a:off x="755576" y="2434233"/>
            <a:ext cx="7344816" cy="1846659"/>
          </a:xfrm>
          <a:prstGeom prst="rect">
            <a:avLst/>
          </a:prstGeom>
          <a:noFill/>
        </p:spPr>
        <p:txBody>
          <a:bodyPr wrap="square" rtlCol="0">
            <a:spAutoFit/>
          </a:bodyPr>
          <a:lstStyle/>
          <a:p>
            <a:pPr algn="ctr"/>
            <a:r>
              <a:rPr lang="es-MX" sz="3200" b="1" dirty="0" smtClean="0">
                <a:solidFill>
                  <a:schemeClr val="accent2">
                    <a:lumMod val="75000"/>
                  </a:schemeClr>
                </a:solidFill>
              </a:rPr>
              <a:t>CRITERIOS QUE DEBEN TENER EN CUENTA LOS TRABAJADORES SOCIALES EN SU INTERVENCION PROFESIONA</a:t>
            </a:r>
          </a:p>
          <a:p>
            <a:endParaRPr lang="es-MX" dirty="0">
              <a:solidFill>
                <a:schemeClr val="accent2">
                  <a:lumMod val="75000"/>
                </a:schemeClr>
              </a:solidFill>
            </a:endParaRPr>
          </a:p>
        </p:txBody>
      </p:sp>
      <p:cxnSp>
        <p:nvCxnSpPr>
          <p:cNvPr id="4" name="3 Conector recto"/>
          <p:cNvCxnSpPr/>
          <p:nvPr/>
        </p:nvCxnSpPr>
        <p:spPr>
          <a:xfrm flipV="1">
            <a:off x="755576" y="620688"/>
            <a:ext cx="7438769" cy="72008"/>
          </a:xfrm>
          <a:prstGeom prst="line">
            <a:avLst/>
          </a:prstGeom>
        </p:spPr>
        <p:style>
          <a:lnRef idx="3">
            <a:schemeClr val="accent1"/>
          </a:lnRef>
          <a:fillRef idx="0">
            <a:schemeClr val="accent1"/>
          </a:fillRef>
          <a:effectRef idx="2">
            <a:schemeClr val="accent1"/>
          </a:effectRef>
          <a:fontRef idx="minor">
            <a:schemeClr val="tx1"/>
          </a:fontRef>
        </p:style>
      </p:cxn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5661248"/>
            <a:ext cx="7523163"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fecha"/>
          <p:cNvSpPr>
            <a:spLocks noGrp="1"/>
          </p:cNvSpPr>
          <p:nvPr>
            <p:ph type="dt" sz="half" idx="10"/>
          </p:nvPr>
        </p:nvSpPr>
        <p:spPr/>
        <p:txBody>
          <a:bodyPr/>
          <a:lstStyle/>
          <a:p>
            <a:pPr>
              <a:defRPr/>
            </a:pPr>
            <a:fld id="{92246091-FFEB-4DD3-8A2D-90151F734C77}" type="datetime1">
              <a:rPr lang="es-ES" smtClean="0">
                <a:solidFill>
                  <a:prstClr val="black">
                    <a:tint val="75000"/>
                  </a:prstClr>
                </a:solidFill>
              </a:rPr>
              <a:t>29/09/2015</a:t>
            </a:fld>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17</a:t>
            </a:fld>
            <a:endParaRPr lang="es-ES">
              <a:solidFill>
                <a:prstClr val="black">
                  <a:tint val="75000"/>
                </a:prstClr>
              </a:solidFill>
            </a:endParaRPr>
          </a:p>
        </p:txBody>
      </p:sp>
    </p:spTree>
    <p:extLst>
      <p:ext uri="{BB962C8B-B14F-4D97-AF65-F5344CB8AC3E}">
        <p14:creationId xmlns:p14="http://schemas.microsoft.com/office/powerpoint/2010/main" val="159594646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nvGraphicFramePr>
        <p:xfrm>
          <a:off x="971600" y="972840"/>
          <a:ext cx="7200800"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fecha"/>
          <p:cNvSpPr>
            <a:spLocks noGrp="1"/>
          </p:cNvSpPr>
          <p:nvPr>
            <p:ph type="dt" sz="half" idx="10"/>
          </p:nvPr>
        </p:nvSpPr>
        <p:spPr/>
        <p:txBody>
          <a:bodyPr/>
          <a:lstStyle/>
          <a:p>
            <a:pPr>
              <a:defRPr/>
            </a:pPr>
            <a:fld id="{D423EE31-EB0C-414D-840E-AC8FCA6BC2B2}" type="datetime1">
              <a:rPr lang="es-ES" smtClean="0">
                <a:solidFill>
                  <a:prstClr val="black">
                    <a:tint val="75000"/>
                  </a:prstClr>
                </a:solidFill>
              </a:rPr>
              <a:t>29/09/2015</a:t>
            </a:fld>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18</a:t>
            </a:fld>
            <a:endParaRPr lang="es-ES">
              <a:solidFill>
                <a:prstClr val="black">
                  <a:tint val="75000"/>
                </a:prstClr>
              </a:solidFill>
            </a:endParaRPr>
          </a:p>
        </p:txBody>
      </p:sp>
    </p:spTree>
    <p:extLst>
      <p:ext uri="{BB962C8B-B14F-4D97-AF65-F5344CB8AC3E}">
        <p14:creationId xmlns:p14="http://schemas.microsoft.com/office/powerpoint/2010/main" val="221310042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nvGraphicFramePr>
        <p:xfrm>
          <a:off x="539552" y="548680"/>
          <a:ext cx="7848872"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27584" y="260648"/>
            <a:ext cx="7200800" cy="523220"/>
          </a:xfrm>
          <a:prstGeom prst="rect">
            <a:avLst/>
          </a:prstGeom>
          <a:noFill/>
        </p:spPr>
        <p:txBody>
          <a:bodyPr wrap="square" rtlCol="0">
            <a:spAutoFit/>
          </a:bodyPr>
          <a:lstStyle/>
          <a:p>
            <a:r>
              <a:rPr lang="es-MX" sz="2800" b="1" dirty="0" smtClean="0">
                <a:solidFill>
                  <a:srgbClr val="C00000"/>
                </a:solidFill>
              </a:rPr>
              <a:t>OBJETIVOS GENRALES DEL TRABAJO SOCIAL</a:t>
            </a:r>
            <a:endParaRPr lang="es-MX" sz="2800" b="1" dirty="0">
              <a:solidFill>
                <a:srgbClr val="C00000"/>
              </a:solidFill>
            </a:endParaRPr>
          </a:p>
        </p:txBody>
      </p:sp>
      <p:sp>
        <p:nvSpPr>
          <p:cNvPr id="2" name="1 Marcador de fecha"/>
          <p:cNvSpPr>
            <a:spLocks noGrp="1"/>
          </p:cNvSpPr>
          <p:nvPr>
            <p:ph type="dt" sz="half" idx="10"/>
          </p:nvPr>
        </p:nvSpPr>
        <p:spPr/>
        <p:txBody>
          <a:bodyPr/>
          <a:lstStyle/>
          <a:p>
            <a:pPr>
              <a:defRPr/>
            </a:pPr>
            <a:fld id="{C4E09249-0676-42F3-8F0E-499F486DF013}"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19</a:t>
            </a:fld>
            <a:endParaRPr lang="es-ES">
              <a:solidFill>
                <a:prstClr val="black">
                  <a:tint val="75000"/>
                </a:prstClr>
              </a:solidFill>
            </a:endParaRPr>
          </a:p>
        </p:txBody>
      </p:sp>
    </p:spTree>
    <p:extLst>
      <p:ext uri="{BB962C8B-B14F-4D97-AF65-F5344CB8AC3E}">
        <p14:creationId xmlns:p14="http://schemas.microsoft.com/office/powerpoint/2010/main" val="205738833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50E104C9-FE91-4C38-9852-747E6F15C74B}" type="slidenum">
              <a:rPr lang="es-MX" smtClean="0"/>
              <a:t>2</a:t>
            </a:fld>
            <a:endParaRPr lang="es-MX"/>
          </a:p>
        </p:txBody>
      </p:sp>
      <p:sp>
        <p:nvSpPr>
          <p:cNvPr id="4" name="3 Rectángulo"/>
          <p:cNvSpPr/>
          <p:nvPr/>
        </p:nvSpPr>
        <p:spPr>
          <a:xfrm>
            <a:off x="2051720" y="799940"/>
            <a:ext cx="4968552" cy="5115246"/>
          </a:xfrm>
          <a:prstGeom prst="rect">
            <a:avLst/>
          </a:prstGeom>
        </p:spPr>
        <p:txBody>
          <a:bodyPr wrap="square">
            <a:spAutoFit/>
          </a:bodyPr>
          <a:lstStyle/>
          <a:p>
            <a:pPr marL="342900" lvl="0" indent="-342900" algn="ctr">
              <a:spcBef>
                <a:spcPct val="20000"/>
              </a:spcBef>
            </a:pPr>
            <a:r>
              <a:rPr lang="es-ES" sz="2400" b="1" i="1" kern="0" dirty="0"/>
              <a:t>Seminario: </a:t>
            </a:r>
            <a:r>
              <a:rPr lang="es-ES" sz="2400" i="1" kern="0" dirty="0"/>
              <a:t>Trabajo Social en la Atención Individualizada</a:t>
            </a:r>
          </a:p>
          <a:p>
            <a:pPr marL="342900" lvl="0" indent="-342900" algn="ctr">
              <a:spcBef>
                <a:spcPct val="20000"/>
              </a:spcBef>
            </a:pPr>
            <a:r>
              <a:rPr lang="es-ES" sz="2400" b="1" i="1" kern="0" dirty="0"/>
              <a:t>Clave: </a:t>
            </a:r>
            <a:r>
              <a:rPr lang="es-ES" sz="2400" kern="0" dirty="0"/>
              <a:t>L</a:t>
            </a:r>
            <a:r>
              <a:rPr lang="es-ES" sz="2400" kern="0" dirty="0" smtClean="0"/>
              <a:t>21024</a:t>
            </a:r>
            <a:endParaRPr lang="es-ES" sz="2400" i="1" kern="0" dirty="0"/>
          </a:p>
          <a:p>
            <a:pPr marL="342900" lvl="0" indent="-342900" algn="ctr">
              <a:spcBef>
                <a:spcPct val="20000"/>
              </a:spcBef>
            </a:pPr>
            <a:r>
              <a:rPr lang="es-ES" sz="2400" b="1" i="1" kern="0" dirty="0"/>
              <a:t>Horas teóricas: </a:t>
            </a:r>
            <a:r>
              <a:rPr lang="es-ES" sz="2400" i="1" kern="0" dirty="0" smtClean="0"/>
              <a:t>30</a:t>
            </a:r>
            <a:endParaRPr lang="es-ES" sz="2400" i="1" kern="0" dirty="0"/>
          </a:p>
          <a:p>
            <a:pPr marL="342900" lvl="0" indent="-342900" algn="ctr">
              <a:spcBef>
                <a:spcPct val="20000"/>
              </a:spcBef>
            </a:pPr>
            <a:r>
              <a:rPr lang="es-ES" sz="2400" b="1" kern="0" dirty="0"/>
              <a:t>Horas prácticas: </a:t>
            </a:r>
            <a:r>
              <a:rPr lang="es-ES" sz="2400" i="1" kern="0" dirty="0" smtClean="0"/>
              <a:t>34</a:t>
            </a:r>
          </a:p>
          <a:p>
            <a:pPr marL="342900" lvl="0" indent="-342900" algn="ctr">
              <a:spcBef>
                <a:spcPct val="20000"/>
              </a:spcBef>
            </a:pPr>
            <a:r>
              <a:rPr lang="es-ES" sz="2400" b="1" i="1" kern="0" dirty="0" smtClean="0"/>
              <a:t>Créditos: </a:t>
            </a:r>
            <a:r>
              <a:rPr lang="es-ES" sz="2400" i="1" kern="0" dirty="0" smtClean="0"/>
              <a:t>8</a:t>
            </a:r>
            <a:endParaRPr lang="es-ES" sz="2400" i="1" kern="0" dirty="0"/>
          </a:p>
          <a:p>
            <a:pPr marL="342900" lvl="0" indent="-342900" algn="ctr">
              <a:spcBef>
                <a:spcPct val="20000"/>
              </a:spcBef>
            </a:pPr>
            <a:r>
              <a:rPr lang="es-ES" sz="2400" b="1" i="1" kern="0" dirty="0"/>
              <a:t>Núcleo: </a:t>
            </a:r>
            <a:r>
              <a:rPr lang="es-ES" sz="2400" i="1" kern="0" dirty="0" smtClean="0"/>
              <a:t>Básico Disciplinar</a:t>
            </a:r>
            <a:endParaRPr lang="es-ES" sz="2400" i="1" kern="0" dirty="0"/>
          </a:p>
          <a:p>
            <a:pPr marL="342900" lvl="0" indent="-342900" algn="ctr">
              <a:spcBef>
                <a:spcPct val="20000"/>
              </a:spcBef>
            </a:pPr>
            <a:r>
              <a:rPr lang="es-ES" sz="2400" b="1" i="1" kern="0" dirty="0"/>
              <a:t>Carácter de la UA: </a:t>
            </a:r>
            <a:r>
              <a:rPr lang="es-ES" sz="2400" i="1" kern="0" dirty="0"/>
              <a:t>Obligatoria</a:t>
            </a:r>
          </a:p>
          <a:p>
            <a:pPr marL="342900" lvl="0" indent="-342900" algn="ctr">
              <a:spcBef>
                <a:spcPct val="20000"/>
              </a:spcBef>
            </a:pPr>
            <a:r>
              <a:rPr lang="es-ES" sz="2400" b="1" i="1" kern="0" dirty="0"/>
              <a:t>Modalidad: Presencial</a:t>
            </a:r>
          </a:p>
          <a:p>
            <a:pPr marL="342900" lvl="0" indent="-342900" algn="ctr">
              <a:spcBef>
                <a:spcPct val="20000"/>
              </a:spcBef>
            </a:pPr>
            <a:r>
              <a:rPr lang="es-ES" sz="2400" b="1" i="1" kern="0" dirty="0" smtClean="0"/>
              <a:t>Usuarios: </a:t>
            </a:r>
            <a:r>
              <a:rPr lang="es-ES" sz="2400" i="1" kern="0" dirty="0" smtClean="0"/>
              <a:t>Alumnos  del tercer semestre </a:t>
            </a:r>
            <a:r>
              <a:rPr lang="es-ES" sz="2400" i="1" kern="0" dirty="0"/>
              <a:t>de la Licenciatura en Trabajo Social </a:t>
            </a:r>
          </a:p>
        </p:txBody>
      </p:sp>
      <p:sp>
        <p:nvSpPr>
          <p:cNvPr id="2" name="1 Marcador de fecha"/>
          <p:cNvSpPr>
            <a:spLocks noGrp="1"/>
          </p:cNvSpPr>
          <p:nvPr>
            <p:ph type="dt" sz="half" idx="10"/>
          </p:nvPr>
        </p:nvSpPr>
        <p:spPr/>
        <p:txBody>
          <a:bodyPr/>
          <a:lstStyle/>
          <a:p>
            <a:pPr>
              <a:defRPr/>
            </a:pPr>
            <a:fld id="{DBE2195C-3EE6-423C-8008-84C7DD46A838}" type="datetime1">
              <a:rPr lang="es-ES" smtClean="0">
                <a:solidFill>
                  <a:prstClr val="black">
                    <a:tint val="75000"/>
                  </a:prstClr>
                </a:solidFill>
              </a:rPr>
              <a:t>29/09/2015</a:t>
            </a:fld>
            <a:endParaRPr lang="es-ES">
              <a:solidFill>
                <a:prstClr val="black">
                  <a:tint val="75000"/>
                </a:prstClr>
              </a:solidFill>
            </a:endParaRPr>
          </a:p>
        </p:txBody>
      </p:sp>
    </p:spTree>
    <p:extLst>
      <p:ext uri="{BB962C8B-B14F-4D97-AF65-F5344CB8AC3E}">
        <p14:creationId xmlns:p14="http://schemas.microsoft.com/office/powerpoint/2010/main" val="2473089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nvGraphicFramePr>
        <p:xfrm>
          <a:off x="899592" y="764704"/>
          <a:ext cx="748883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fecha"/>
          <p:cNvSpPr>
            <a:spLocks noGrp="1"/>
          </p:cNvSpPr>
          <p:nvPr>
            <p:ph type="dt" sz="half" idx="10"/>
          </p:nvPr>
        </p:nvSpPr>
        <p:spPr/>
        <p:txBody>
          <a:bodyPr/>
          <a:lstStyle/>
          <a:p>
            <a:pPr>
              <a:defRPr/>
            </a:pPr>
            <a:fld id="{14CA389C-F357-4F41-A042-8B04FC721392}" type="datetime1">
              <a:rPr lang="es-ES" smtClean="0">
                <a:solidFill>
                  <a:prstClr val="black">
                    <a:tint val="75000"/>
                  </a:prstClr>
                </a:solidFill>
              </a:rPr>
              <a:t>29/09/2015</a:t>
            </a:fld>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20</a:t>
            </a:fld>
            <a:endParaRPr lang="es-ES">
              <a:solidFill>
                <a:prstClr val="black">
                  <a:tint val="75000"/>
                </a:prstClr>
              </a:solidFill>
            </a:endParaRPr>
          </a:p>
        </p:txBody>
      </p:sp>
    </p:spTree>
    <p:extLst>
      <p:ext uri="{BB962C8B-B14F-4D97-AF65-F5344CB8AC3E}">
        <p14:creationId xmlns:p14="http://schemas.microsoft.com/office/powerpoint/2010/main" val="212981985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737800147"/>
              </p:ext>
            </p:extLst>
          </p:nvPr>
        </p:nvGraphicFramePr>
        <p:xfrm>
          <a:off x="971600" y="476672"/>
          <a:ext cx="7704856"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fecha"/>
          <p:cNvSpPr>
            <a:spLocks noGrp="1"/>
          </p:cNvSpPr>
          <p:nvPr>
            <p:ph type="dt" sz="half" idx="10"/>
          </p:nvPr>
        </p:nvSpPr>
        <p:spPr/>
        <p:txBody>
          <a:bodyPr/>
          <a:lstStyle/>
          <a:p>
            <a:pPr>
              <a:defRPr/>
            </a:pPr>
            <a:fld id="{3F1FC576-44E5-4481-BA28-A616B9B2B238}" type="datetime1">
              <a:rPr lang="es-ES" smtClean="0">
                <a:solidFill>
                  <a:prstClr val="black">
                    <a:tint val="75000"/>
                  </a:prstClr>
                </a:solidFill>
              </a:rPr>
              <a:t>29/09/2015</a:t>
            </a:fld>
            <a:endParaRPr lang="es-ES">
              <a:solidFill>
                <a:prstClr val="black">
                  <a:tint val="75000"/>
                </a:prstClr>
              </a:solidFill>
            </a:endParaRPr>
          </a:p>
        </p:txBody>
      </p:sp>
      <p:sp>
        <p:nvSpPr>
          <p:cNvPr id="3" name="2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21</a:t>
            </a:fld>
            <a:endParaRPr lang="es-ES">
              <a:solidFill>
                <a:prstClr val="black">
                  <a:tint val="75000"/>
                </a:prstClr>
              </a:solidFill>
            </a:endParaRPr>
          </a:p>
        </p:txBody>
      </p:sp>
    </p:spTree>
    <p:extLst>
      <p:ext uri="{BB962C8B-B14F-4D97-AF65-F5344CB8AC3E}">
        <p14:creationId xmlns:p14="http://schemas.microsoft.com/office/powerpoint/2010/main" val="213474464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095386261"/>
              </p:ext>
            </p:extLst>
          </p:nvPr>
        </p:nvGraphicFramePr>
        <p:xfrm>
          <a:off x="467544" y="1143328"/>
          <a:ext cx="8208912" cy="5093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1691680" y="404664"/>
            <a:ext cx="6552728" cy="738664"/>
          </a:xfrm>
          <a:prstGeom prst="rect">
            <a:avLst/>
          </a:prstGeom>
          <a:noFill/>
        </p:spPr>
        <p:txBody>
          <a:bodyPr wrap="square" rtlCol="0">
            <a:spAutoFit/>
          </a:bodyPr>
          <a:lstStyle/>
          <a:p>
            <a:pPr algn="ctr"/>
            <a:r>
              <a:rPr lang="es-MX" sz="2400" b="1" dirty="0" smtClean="0">
                <a:solidFill>
                  <a:srgbClr val="002060"/>
                </a:solidFill>
              </a:rPr>
              <a:t>METODOLOGIA EN TRABAJO SOCIAL</a:t>
            </a:r>
          </a:p>
          <a:p>
            <a:endParaRPr lang="es-MX" dirty="0"/>
          </a:p>
        </p:txBody>
      </p:sp>
      <p:sp>
        <p:nvSpPr>
          <p:cNvPr id="4" name="3 Marcador de fecha"/>
          <p:cNvSpPr>
            <a:spLocks noGrp="1"/>
          </p:cNvSpPr>
          <p:nvPr>
            <p:ph type="dt" sz="half" idx="10"/>
          </p:nvPr>
        </p:nvSpPr>
        <p:spPr/>
        <p:txBody>
          <a:bodyPr/>
          <a:lstStyle/>
          <a:p>
            <a:pPr>
              <a:defRPr/>
            </a:pPr>
            <a:fld id="{894A3831-19AD-436C-8E27-D1430E96C361}"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22</a:t>
            </a:fld>
            <a:endParaRPr lang="es-ES">
              <a:solidFill>
                <a:prstClr val="black">
                  <a:tint val="75000"/>
                </a:prstClr>
              </a:solidFill>
            </a:endParaRPr>
          </a:p>
        </p:txBody>
      </p:sp>
    </p:spTree>
    <p:extLst>
      <p:ext uri="{BB962C8B-B14F-4D97-AF65-F5344CB8AC3E}">
        <p14:creationId xmlns:p14="http://schemas.microsoft.com/office/powerpoint/2010/main" val="259440619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69298385"/>
              </p:ext>
            </p:extLst>
          </p:nvPr>
        </p:nvGraphicFramePr>
        <p:xfrm>
          <a:off x="1043608" y="1397000"/>
          <a:ext cx="7344816" cy="4624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ángulo 3"/>
          <p:cNvSpPr/>
          <p:nvPr/>
        </p:nvSpPr>
        <p:spPr>
          <a:xfrm>
            <a:off x="827584" y="620688"/>
            <a:ext cx="7920880" cy="707886"/>
          </a:xfrm>
          <a:prstGeom prst="rect">
            <a:avLst/>
          </a:prstGeom>
        </p:spPr>
        <p:txBody>
          <a:bodyPr wrap="square">
            <a:spAutoFit/>
          </a:bodyPr>
          <a:lstStyle/>
          <a:p>
            <a:pPr marL="514350" indent="-514350" algn="just">
              <a:buNone/>
            </a:pPr>
            <a:r>
              <a:rPr lang="es-ES" sz="2400" b="1" dirty="0" smtClean="0">
                <a:solidFill>
                  <a:srgbClr val="002060"/>
                </a:solidFill>
              </a:rPr>
              <a:t>QUE DEBE POSEER EL PROFESIONAL EN TRABAJO SOCIAL</a:t>
            </a:r>
          </a:p>
          <a:p>
            <a:pPr marL="514350" indent="-514350" algn="just">
              <a:buNone/>
            </a:pPr>
            <a:endParaRPr lang="es-ES" sz="1600" dirty="0">
              <a:solidFill>
                <a:srgbClr val="002060"/>
              </a:solidFill>
            </a:endParaRPr>
          </a:p>
        </p:txBody>
      </p:sp>
      <p:sp>
        <p:nvSpPr>
          <p:cNvPr id="2" name="1 Marcador de fecha"/>
          <p:cNvSpPr>
            <a:spLocks noGrp="1"/>
          </p:cNvSpPr>
          <p:nvPr>
            <p:ph type="dt" sz="half" idx="10"/>
          </p:nvPr>
        </p:nvSpPr>
        <p:spPr/>
        <p:txBody>
          <a:bodyPr/>
          <a:lstStyle/>
          <a:p>
            <a:pPr>
              <a:defRPr/>
            </a:pPr>
            <a:fld id="{318142A7-6DA4-4921-B6C5-52F19CAF02DB}" type="datetime1">
              <a:rPr lang="es-ES" smtClean="0">
                <a:solidFill>
                  <a:prstClr val="black">
                    <a:tint val="75000"/>
                  </a:prstClr>
                </a:solidFill>
              </a:rPr>
              <a:t>29/09/2015</a:t>
            </a:fld>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23</a:t>
            </a:fld>
            <a:endParaRPr lang="es-ES">
              <a:solidFill>
                <a:prstClr val="black">
                  <a:tint val="75000"/>
                </a:prstClr>
              </a:solidFill>
            </a:endParaRPr>
          </a:p>
        </p:txBody>
      </p:sp>
    </p:spTree>
    <p:extLst>
      <p:ext uri="{BB962C8B-B14F-4D97-AF65-F5344CB8AC3E}">
        <p14:creationId xmlns:p14="http://schemas.microsoft.com/office/powerpoint/2010/main" val="344960558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617661190"/>
              </p:ext>
            </p:extLst>
          </p:nvPr>
        </p:nvGraphicFramePr>
        <p:xfrm>
          <a:off x="899592" y="620688"/>
          <a:ext cx="7704856"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2987824" y="0"/>
            <a:ext cx="3694858" cy="646331"/>
          </a:xfrm>
          <a:prstGeom prst="rect">
            <a:avLst/>
          </a:prstGeom>
        </p:spPr>
        <p:txBody>
          <a:bodyPr wrap="none">
            <a:spAutoFit/>
          </a:bodyPr>
          <a:lstStyle/>
          <a:p>
            <a:r>
              <a:rPr lang="es-ES" sz="3600" b="1" i="1" dirty="0">
                <a:solidFill>
                  <a:srgbClr val="002060"/>
                </a:solidFill>
                <a:ea typeface="+mj-ea"/>
                <a:cs typeface="+mj-cs"/>
              </a:rPr>
              <a:t>Proceso Operativo</a:t>
            </a:r>
            <a:endParaRPr lang="es-MX" dirty="0">
              <a:solidFill>
                <a:srgbClr val="002060"/>
              </a:solidFill>
            </a:endParaRPr>
          </a:p>
        </p:txBody>
      </p:sp>
      <p:sp>
        <p:nvSpPr>
          <p:cNvPr id="4" name="3 Marcador de fecha"/>
          <p:cNvSpPr>
            <a:spLocks noGrp="1"/>
          </p:cNvSpPr>
          <p:nvPr>
            <p:ph type="dt" sz="half" idx="10"/>
          </p:nvPr>
        </p:nvSpPr>
        <p:spPr/>
        <p:txBody>
          <a:bodyPr/>
          <a:lstStyle/>
          <a:p>
            <a:pPr>
              <a:defRPr/>
            </a:pPr>
            <a:fld id="{26B23C2B-B9C0-4A46-83CD-17729E2E0868}"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24</a:t>
            </a:fld>
            <a:endParaRPr lang="es-ES">
              <a:solidFill>
                <a:prstClr val="black">
                  <a:tint val="75000"/>
                </a:prstClr>
              </a:solidFill>
            </a:endParaRPr>
          </a:p>
        </p:txBody>
      </p:sp>
    </p:spTree>
    <p:extLst>
      <p:ext uri="{BB962C8B-B14F-4D97-AF65-F5344CB8AC3E}">
        <p14:creationId xmlns:p14="http://schemas.microsoft.com/office/powerpoint/2010/main" val="323263393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684893903"/>
              </p:ext>
            </p:extLst>
          </p:nvPr>
        </p:nvGraphicFramePr>
        <p:xfrm>
          <a:off x="899592" y="620688"/>
          <a:ext cx="7704856"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fecha"/>
          <p:cNvSpPr>
            <a:spLocks noGrp="1"/>
          </p:cNvSpPr>
          <p:nvPr>
            <p:ph type="dt" sz="half" idx="10"/>
          </p:nvPr>
        </p:nvSpPr>
        <p:spPr/>
        <p:txBody>
          <a:bodyPr/>
          <a:lstStyle/>
          <a:p>
            <a:pPr>
              <a:defRPr/>
            </a:pPr>
            <a:fld id="{D09DD6D9-987C-456A-B6D0-EAC22D03E07C}" type="datetime1">
              <a:rPr lang="es-ES" smtClean="0">
                <a:solidFill>
                  <a:prstClr val="black">
                    <a:tint val="75000"/>
                  </a:prstClr>
                </a:solidFill>
              </a:rPr>
              <a:t>29/09/2015</a:t>
            </a:fld>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25</a:t>
            </a:fld>
            <a:endParaRPr lang="es-ES">
              <a:solidFill>
                <a:prstClr val="black">
                  <a:tint val="75000"/>
                </a:prstClr>
              </a:solidFill>
            </a:endParaRPr>
          </a:p>
        </p:txBody>
      </p:sp>
    </p:spTree>
    <p:extLst>
      <p:ext uri="{BB962C8B-B14F-4D97-AF65-F5344CB8AC3E}">
        <p14:creationId xmlns:p14="http://schemas.microsoft.com/office/powerpoint/2010/main" val="312387040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81235074"/>
              </p:ext>
            </p:extLst>
          </p:nvPr>
        </p:nvGraphicFramePr>
        <p:xfrm>
          <a:off x="899592" y="620688"/>
          <a:ext cx="7704856"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fecha"/>
          <p:cNvSpPr>
            <a:spLocks noGrp="1"/>
          </p:cNvSpPr>
          <p:nvPr>
            <p:ph type="dt" sz="half" idx="10"/>
          </p:nvPr>
        </p:nvSpPr>
        <p:spPr/>
        <p:txBody>
          <a:bodyPr/>
          <a:lstStyle/>
          <a:p>
            <a:pPr>
              <a:defRPr/>
            </a:pPr>
            <a:fld id="{F60CE7C0-9358-41A3-A9A1-A52CEE28E5A1}" type="datetime1">
              <a:rPr lang="es-ES" smtClean="0">
                <a:solidFill>
                  <a:prstClr val="black">
                    <a:tint val="75000"/>
                  </a:prstClr>
                </a:solidFill>
              </a:rPr>
              <a:t>29/09/2015</a:t>
            </a:fld>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26</a:t>
            </a:fld>
            <a:endParaRPr lang="es-ES">
              <a:solidFill>
                <a:prstClr val="black">
                  <a:tint val="75000"/>
                </a:prstClr>
              </a:solidFill>
            </a:endParaRPr>
          </a:p>
        </p:txBody>
      </p:sp>
    </p:spTree>
    <p:extLst>
      <p:ext uri="{BB962C8B-B14F-4D97-AF65-F5344CB8AC3E}">
        <p14:creationId xmlns:p14="http://schemas.microsoft.com/office/powerpoint/2010/main" val="407283691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55576" y="476672"/>
            <a:ext cx="8064896" cy="369332"/>
          </a:xfrm>
          <a:prstGeom prst="rect">
            <a:avLst/>
          </a:prstGeom>
        </p:spPr>
        <p:txBody>
          <a:bodyPr wrap="square">
            <a:spAutoFit/>
          </a:bodyPr>
          <a:lstStyle/>
          <a:p>
            <a:pPr algn="ctr">
              <a:buNone/>
            </a:pPr>
            <a:r>
              <a:rPr lang="es-ES" b="1" dirty="0" smtClean="0">
                <a:solidFill>
                  <a:srgbClr val="002060"/>
                </a:solidFill>
              </a:rPr>
              <a:t>IMPORTANCIA DEL MANEJO DE COORDINACIÓN DE PROCESO DE GESTIÓN SOCIAL</a:t>
            </a:r>
            <a:endParaRPr lang="es-ES" b="1" dirty="0">
              <a:solidFill>
                <a:srgbClr val="002060"/>
              </a:solidFill>
            </a:endParaRPr>
          </a:p>
        </p:txBody>
      </p:sp>
      <p:graphicFrame>
        <p:nvGraphicFramePr>
          <p:cNvPr id="6" name="Diagrama 5"/>
          <p:cNvGraphicFramePr/>
          <p:nvPr>
            <p:extLst>
              <p:ext uri="{D42A27DB-BD31-4B8C-83A1-F6EECF244321}">
                <p14:modId xmlns:p14="http://schemas.microsoft.com/office/powerpoint/2010/main" val="3473482117"/>
              </p:ext>
            </p:extLst>
          </p:nvPr>
        </p:nvGraphicFramePr>
        <p:xfrm>
          <a:off x="755576" y="1397000"/>
          <a:ext cx="7848872"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fecha"/>
          <p:cNvSpPr>
            <a:spLocks noGrp="1"/>
          </p:cNvSpPr>
          <p:nvPr>
            <p:ph type="dt" sz="half" idx="10"/>
          </p:nvPr>
        </p:nvSpPr>
        <p:spPr/>
        <p:txBody>
          <a:bodyPr/>
          <a:lstStyle/>
          <a:p>
            <a:pPr>
              <a:defRPr/>
            </a:pPr>
            <a:fld id="{65A8E6C1-A52C-41DD-BA8E-61D3E4434CFF}" type="datetime1">
              <a:rPr lang="es-ES" smtClean="0">
                <a:solidFill>
                  <a:prstClr val="black">
                    <a:tint val="75000"/>
                  </a:prstClr>
                </a:solidFill>
              </a:rPr>
              <a:t>29/09/2015</a:t>
            </a:fld>
            <a:endParaRPr lang="es-ES">
              <a:solidFill>
                <a:prstClr val="black">
                  <a:tint val="75000"/>
                </a:prstClr>
              </a:solidFill>
            </a:endParaRPr>
          </a:p>
        </p:txBody>
      </p:sp>
      <p:sp>
        <p:nvSpPr>
          <p:cNvPr id="3" name="2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27</a:t>
            </a:fld>
            <a:endParaRPr lang="es-ES">
              <a:solidFill>
                <a:prstClr val="black">
                  <a:tint val="75000"/>
                </a:prstClr>
              </a:solidFill>
            </a:endParaRPr>
          </a:p>
        </p:txBody>
      </p:sp>
    </p:spTree>
    <p:extLst>
      <p:ext uri="{BB962C8B-B14F-4D97-AF65-F5344CB8AC3E}">
        <p14:creationId xmlns:p14="http://schemas.microsoft.com/office/powerpoint/2010/main" val="318082793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atos"/>
          <p:cNvSpPr/>
          <p:nvPr/>
        </p:nvSpPr>
        <p:spPr>
          <a:xfrm>
            <a:off x="714348" y="1357298"/>
            <a:ext cx="3429024" cy="1428760"/>
          </a:xfrm>
          <a:prstGeom prst="flowChartInputOutpu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sz="2000" dirty="0" smtClean="0">
                <a:solidFill>
                  <a:prstClr val="black"/>
                </a:solidFill>
              </a:rPr>
              <a:t>Organizaciones</a:t>
            </a:r>
          </a:p>
          <a:p>
            <a:pPr algn="ctr"/>
            <a:r>
              <a:rPr lang="es-ES" sz="2000" dirty="0" smtClean="0">
                <a:solidFill>
                  <a:prstClr val="black"/>
                </a:solidFill>
              </a:rPr>
              <a:t>gubernamentales</a:t>
            </a:r>
            <a:endParaRPr lang="es-ES" sz="2000" dirty="0">
              <a:solidFill>
                <a:prstClr val="black"/>
              </a:solidFill>
            </a:endParaRPr>
          </a:p>
        </p:txBody>
      </p:sp>
      <p:sp>
        <p:nvSpPr>
          <p:cNvPr id="3" name="2 Datos"/>
          <p:cNvSpPr/>
          <p:nvPr/>
        </p:nvSpPr>
        <p:spPr>
          <a:xfrm>
            <a:off x="4500562" y="1357298"/>
            <a:ext cx="3357586" cy="1428760"/>
          </a:xfrm>
          <a:prstGeom prst="flowChartInputOutpu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sz="2000" dirty="0" smtClean="0">
                <a:solidFill>
                  <a:prstClr val="black"/>
                </a:solidFill>
              </a:rPr>
              <a:t>Organizaciones no </a:t>
            </a:r>
          </a:p>
          <a:p>
            <a:pPr algn="ctr"/>
            <a:r>
              <a:rPr lang="es-ES" sz="2000" dirty="0" smtClean="0">
                <a:solidFill>
                  <a:prstClr val="black"/>
                </a:solidFill>
              </a:rPr>
              <a:t>gubernamentales</a:t>
            </a:r>
            <a:endParaRPr lang="es-ES" sz="2000" dirty="0">
              <a:solidFill>
                <a:prstClr val="black"/>
              </a:solidFill>
            </a:endParaRPr>
          </a:p>
        </p:txBody>
      </p:sp>
      <p:sp>
        <p:nvSpPr>
          <p:cNvPr id="4" name="3 Proceso"/>
          <p:cNvSpPr/>
          <p:nvPr/>
        </p:nvSpPr>
        <p:spPr>
          <a:xfrm>
            <a:off x="971600" y="3113532"/>
            <a:ext cx="2571768" cy="2928958"/>
          </a:xfrm>
          <a:prstGeom prst="flowChart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sz="2400" dirty="0" smtClean="0">
                <a:solidFill>
                  <a:prstClr val="black"/>
                </a:solidFill>
              </a:rPr>
              <a:t>Instituciones</a:t>
            </a:r>
          </a:p>
          <a:p>
            <a:pPr algn="ctr"/>
            <a:r>
              <a:rPr lang="es-ES" sz="2400" dirty="0" smtClean="0">
                <a:solidFill>
                  <a:prstClr val="black"/>
                </a:solidFill>
              </a:rPr>
              <a:t>Públicas (centralizadas y descentralizadas)</a:t>
            </a:r>
            <a:endParaRPr lang="es-ES" sz="2400" dirty="0">
              <a:solidFill>
                <a:prstClr val="black"/>
              </a:solidFill>
            </a:endParaRPr>
          </a:p>
        </p:txBody>
      </p:sp>
      <p:sp>
        <p:nvSpPr>
          <p:cNvPr id="5" name="4 Proceso"/>
          <p:cNvSpPr/>
          <p:nvPr/>
        </p:nvSpPr>
        <p:spPr>
          <a:xfrm>
            <a:off x="4572000" y="3143248"/>
            <a:ext cx="2571768" cy="2928958"/>
          </a:xfrm>
          <a:prstGeom prst="flowChart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sz="2400" dirty="0" smtClean="0">
                <a:solidFill>
                  <a:prstClr val="black"/>
                </a:solidFill>
              </a:rPr>
              <a:t>Instituciones</a:t>
            </a:r>
          </a:p>
          <a:p>
            <a:pPr algn="ctr"/>
            <a:r>
              <a:rPr lang="es-ES" sz="2400" dirty="0" smtClean="0">
                <a:solidFill>
                  <a:prstClr val="black"/>
                </a:solidFill>
              </a:rPr>
              <a:t> de Asistencia Privada</a:t>
            </a:r>
          </a:p>
          <a:p>
            <a:pPr algn="ctr"/>
            <a:r>
              <a:rPr lang="es-ES" sz="2400" dirty="0" smtClean="0">
                <a:solidFill>
                  <a:prstClr val="black"/>
                </a:solidFill>
              </a:rPr>
              <a:t>Asociaciones Civiles</a:t>
            </a:r>
          </a:p>
          <a:p>
            <a:pPr algn="ctr"/>
            <a:r>
              <a:rPr lang="es-ES" sz="2400" dirty="0" smtClean="0">
                <a:solidFill>
                  <a:prstClr val="black"/>
                </a:solidFill>
              </a:rPr>
              <a:t>Organizaciones Populares</a:t>
            </a:r>
            <a:endParaRPr lang="es-ES" sz="2400" dirty="0">
              <a:solidFill>
                <a:prstClr val="black"/>
              </a:solidFill>
            </a:endParaRPr>
          </a:p>
        </p:txBody>
      </p:sp>
      <p:sp>
        <p:nvSpPr>
          <p:cNvPr id="6" name="5 Proceso"/>
          <p:cNvSpPr/>
          <p:nvPr/>
        </p:nvSpPr>
        <p:spPr>
          <a:xfrm>
            <a:off x="678629" y="333205"/>
            <a:ext cx="7643866" cy="642942"/>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i="1" dirty="0" smtClean="0">
                <a:solidFill>
                  <a:srgbClr val="002060"/>
                </a:solidFill>
              </a:rPr>
              <a:t>SERVICIOS SOCIALES “HETEROGÉNEO”</a:t>
            </a:r>
            <a:endParaRPr lang="es-ES" sz="3200" b="1" i="1" dirty="0">
              <a:solidFill>
                <a:srgbClr val="002060"/>
              </a:solidFill>
            </a:endParaRPr>
          </a:p>
        </p:txBody>
      </p:sp>
      <p:sp>
        <p:nvSpPr>
          <p:cNvPr id="7" name="6 Marcador de fecha"/>
          <p:cNvSpPr>
            <a:spLocks noGrp="1"/>
          </p:cNvSpPr>
          <p:nvPr>
            <p:ph type="dt" sz="half" idx="10"/>
          </p:nvPr>
        </p:nvSpPr>
        <p:spPr/>
        <p:txBody>
          <a:bodyPr/>
          <a:lstStyle/>
          <a:p>
            <a:pPr>
              <a:defRPr/>
            </a:pPr>
            <a:fld id="{91DCDD9D-B9CD-4218-A987-DC87BDD1800A}" type="datetime1">
              <a:rPr lang="es-ES" smtClean="0">
                <a:solidFill>
                  <a:prstClr val="black">
                    <a:tint val="75000"/>
                  </a:prstClr>
                </a:solidFill>
              </a:rPr>
              <a:t>29/09/2015</a:t>
            </a:fld>
            <a:endParaRPr lang="es-ES">
              <a:solidFill>
                <a:prstClr val="black">
                  <a:tint val="75000"/>
                </a:prstClr>
              </a:solidFill>
            </a:endParaRPr>
          </a:p>
        </p:txBody>
      </p:sp>
      <p:sp>
        <p:nvSpPr>
          <p:cNvPr id="8" name="7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28</a:t>
            </a:fld>
            <a:endParaRPr lang="es-ES">
              <a:solidFill>
                <a:prstClr val="black">
                  <a:tint val="75000"/>
                </a:prstClr>
              </a:solidFill>
            </a:endParaRPr>
          </a:p>
        </p:txBody>
      </p:sp>
    </p:spTree>
    <p:extLst>
      <p:ext uri="{BB962C8B-B14F-4D97-AF65-F5344CB8AC3E}">
        <p14:creationId xmlns:p14="http://schemas.microsoft.com/office/powerpoint/2010/main" val="128186862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00889651"/>
              </p:ext>
            </p:extLst>
          </p:nvPr>
        </p:nvGraphicFramePr>
        <p:xfrm>
          <a:off x="971600" y="836712"/>
          <a:ext cx="748883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755576" y="260648"/>
            <a:ext cx="8064896" cy="400110"/>
          </a:xfrm>
          <a:prstGeom prst="rect">
            <a:avLst/>
          </a:prstGeom>
        </p:spPr>
        <p:txBody>
          <a:bodyPr wrap="square">
            <a:spAutoFit/>
          </a:bodyPr>
          <a:lstStyle/>
          <a:p>
            <a:pPr algn="ctr"/>
            <a:r>
              <a:rPr lang="es-ES" sz="2000" b="1" dirty="0" smtClean="0">
                <a:solidFill>
                  <a:srgbClr val="002060"/>
                </a:solidFill>
              </a:rPr>
              <a:t>EN ESTE SENTIDO LAS ÁREAS DE INTERVENCIÓN PROFESIONAL</a:t>
            </a:r>
            <a:endParaRPr lang="es-ES" sz="2000" b="1" dirty="0">
              <a:solidFill>
                <a:srgbClr val="002060"/>
              </a:solidFill>
            </a:endParaRPr>
          </a:p>
        </p:txBody>
      </p:sp>
      <p:sp>
        <p:nvSpPr>
          <p:cNvPr id="4" name="3 Marcador de fecha"/>
          <p:cNvSpPr>
            <a:spLocks noGrp="1"/>
          </p:cNvSpPr>
          <p:nvPr>
            <p:ph type="dt" sz="half" idx="10"/>
          </p:nvPr>
        </p:nvSpPr>
        <p:spPr/>
        <p:txBody>
          <a:bodyPr/>
          <a:lstStyle/>
          <a:p>
            <a:pPr>
              <a:defRPr/>
            </a:pPr>
            <a:fld id="{CC11AB65-7BDA-46BF-8410-2A132A85FB57}"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29</a:t>
            </a:fld>
            <a:endParaRPr lang="es-ES">
              <a:solidFill>
                <a:prstClr val="black">
                  <a:tint val="75000"/>
                </a:prstClr>
              </a:solidFill>
            </a:endParaRPr>
          </a:p>
        </p:txBody>
      </p:sp>
    </p:spTree>
    <p:extLst>
      <p:ext uri="{BB962C8B-B14F-4D97-AF65-F5344CB8AC3E}">
        <p14:creationId xmlns:p14="http://schemas.microsoft.com/office/powerpoint/2010/main" val="321002731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971600" y="2348880"/>
            <a:ext cx="6768752" cy="1754326"/>
          </a:xfrm>
          <a:prstGeom prst="rect">
            <a:avLst/>
          </a:prstGeom>
        </p:spPr>
        <p:txBody>
          <a:bodyPr wrap="square">
            <a:spAutoFit/>
          </a:bodyPr>
          <a:lstStyle/>
          <a:p>
            <a:pPr algn="ctr"/>
            <a:r>
              <a:rPr lang="es-ES" sz="5400" b="1" i="1" dirty="0" smtClean="0">
                <a:solidFill>
                  <a:srgbClr val="800000"/>
                </a:solidFill>
              </a:rPr>
              <a:t>UNIDAD </a:t>
            </a:r>
            <a:r>
              <a:rPr lang="es-ES" sz="5400" b="1" i="1" dirty="0" smtClean="0">
                <a:solidFill>
                  <a:srgbClr val="800000"/>
                </a:solidFill>
              </a:rPr>
              <a:t>I</a:t>
            </a:r>
            <a:endParaRPr lang="es-ES" sz="5400" b="1" i="1" dirty="0" smtClean="0">
              <a:solidFill>
                <a:srgbClr val="800000"/>
              </a:solidFill>
            </a:endParaRPr>
          </a:p>
          <a:p>
            <a:pPr algn="ctr"/>
            <a:r>
              <a:rPr lang="es-ES" sz="5400" b="1" i="1" dirty="0" smtClean="0">
                <a:solidFill>
                  <a:srgbClr val="800000"/>
                </a:solidFill>
              </a:rPr>
              <a:t>INTERVENCIÓN SOCIAL</a:t>
            </a:r>
            <a:endParaRPr lang="es-ES" sz="4400" b="1" i="1" dirty="0">
              <a:solidFill>
                <a:srgbClr val="800000"/>
              </a:solidFill>
            </a:endParaRPr>
          </a:p>
        </p:txBody>
      </p:sp>
      <p:cxnSp>
        <p:nvCxnSpPr>
          <p:cNvPr id="6" name="5 Conector recto"/>
          <p:cNvCxnSpPr/>
          <p:nvPr/>
        </p:nvCxnSpPr>
        <p:spPr>
          <a:xfrm>
            <a:off x="971600" y="764704"/>
            <a:ext cx="7272808"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8 Conector recto"/>
          <p:cNvCxnSpPr/>
          <p:nvPr/>
        </p:nvCxnSpPr>
        <p:spPr>
          <a:xfrm>
            <a:off x="971600" y="5949280"/>
            <a:ext cx="7272808"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9 Marcador de fecha"/>
          <p:cNvSpPr>
            <a:spLocks noGrp="1"/>
          </p:cNvSpPr>
          <p:nvPr>
            <p:ph type="dt" sz="half" idx="10"/>
          </p:nvPr>
        </p:nvSpPr>
        <p:spPr/>
        <p:txBody>
          <a:bodyPr/>
          <a:lstStyle/>
          <a:p>
            <a:pPr>
              <a:defRPr/>
            </a:pPr>
            <a:fld id="{770A568A-4289-4B97-BBAA-8BE75D11CAAD}" type="datetime1">
              <a:rPr lang="es-ES" smtClean="0">
                <a:solidFill>
                  <a:prstClr val="black">
                    <a:tint val="75000"/>
                  </a:prstClr>
                </a:solidFill>
              </a:rPr>
              <a:t>29/09/2015</a:t>
            </a:fld>
            <a:endParaRPr lang="es-ES">
              <a:solidFill>
                <a:prstClr val="black">
                  <a:tint val="75000"/>
                </a:prstClr>
              </a:solidFill>
            </a:endParaRPr>
          </a:p>
        </p:txBody>
      </p:sp>
      <p:sp>
        <p:nvSpPr>
          <p:cNvPr id="11" name="10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3</a:t>
            </a:fld>
            <a:endParaRPr lang="es-ES">
              <a:solidFill>
                <a:prstClr val="black">
                  <a:tint val="75000"/>
                </a:prstClr>
              </a:solidFill>
            </a:endParaRPr>
          </a:p>
        </p:txBody>
      </p:sp>
    </p:spTree>
    <p:extLst>
      <p:ext uri="{BB962C8B-B14F-4D97-AF65-F5344CB8AC3E}">
        <p14:creationId xmlns:p14="http://schemas.microsoft.com/office/powerpoint/2010/main" val="90967155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872576292"/>
              </p:ext>
            </p:extLst>
          </p:nvPr>
        </p:nvGraphicFramePr>
        <p:xfrm>
          <a:off x="1115616" y="980728"/>
          <a:ext cx="7272808"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1 Título"/>
          <p:cNvSpPr txBox="1">
            <a:spLocks/>
          </p:cNvSpPr>
          <p:nvPr/>
        </p:nvSpPr>
        <p:spPr>
          <a:xfrm>
            <a:off x="457200" y="274638"/>
            <a:ext cx="8229600" cy="56207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i="1" dirty="0" smtClean="0">
                <a:solidFill>
                  <a:srgbClr val="002060"/>
                </a:solidFill>
              </a:rPr>
              <a:t>CRITERIOS PARA PARA DETERMINAR LAS ÁREAS DE INTERVENCIÓN DEL TRABAJO SOCIAL</a:t>
            </a:r>
            <a:endParaRPr lang="es-ES" sz="1800" dirty="0">
              <a:solidFill>
                <a:srgbClr val="002060"/>
              </a:solidFill>
            </a:endParaRPr>
          </a:p>
        </p:txBody>
      </p:sp>
      <p:sp>
        <p:nvSpPr>
          <p:cNvPr id="4" name="3 Marcador de fecha"/>
          <p:cNvSpPr>
            <a:spLocks noGrp="1"/>
          </p:cNvSpPr>
          <p:nvPr>
            <p:ph type="dt" sz="half" idx="10"/>
          </p:nvPr>
        </p:nvSpPr>
        <p:spPr/>
        <p:txBody>
          <a:bodyPr/>
          <a:lstStyle/>
          <a:p>
            <a:pPr>
              <a:defRPr/>
            </a:pPr>
            <a:fld id="{1F638983-0E05-43A4-B632-AB48DCE56E7B}"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30</a:t>
            </a:fld>
            <a:endParaRPr lang="es-ES">
              <a:solidFill>
                <a:prstClr val="black">
                  <a:tint val="75000"/>
                </a:prstClr>
              </a:solidFill>
            </a:endParaRPr>
          </a:p>
        </p:txBody>
      </p:sp>
    </p:spTree>
    <p:extLst>
      <p:ext uri="{BB962C8B-B14F-4D97-AF65-F5344CB8AC3E}">
        <p14:creationId xmlns:p14="http://schemas.microsoft.com/office/powerpoint/2010/main" val="129533946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248286831"/>
              </p:ext>
            </p:extLst>
          </p:nvPr>
        </p:nvGraphicFramePr>
        <p:xfrm>
          <a:off x="1115616" y="1052736"/>
          <a:ext cx="7272808"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1 Título"/>
          <p:cNvSpPr txBox="1">
            <a:spLocks/>
          </p:cNvSpPr>
          <p:nvPr/>
        </p:nvSpPr>
        <p:spPr>
          <a:xfrm>
            <a:off x="457200" y="274638"/>
            <a:ext cx="8229600" cy="56207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1800" b="1" i="1" dirty="0" smtClean="0">
                <a:solidFill>
                  <a:srgbClr val="002060"/>
                </a:solidFill>
              </a:rPr>
              <a:t>CRITERIOS PARA PARA DETERMINAR LAS ÁREAS DE INTERVENCIÓN DEL TRABAJO SOCIAL</a:t>
            </a:r>
            <a:endParaRPr lang="es-ES" sz="1800" dirty="0">
              <a:solidFill>
                <a:srgbClr val="002060"/>
              </a:solidFill>
            </a:endParaRPr>
          </a:p>
        </p:txBody>
      </p:sp>
      <p:sp>
        <p:nvSpPr>
          <p:cNvPr id="4" name="3 Marcador de fecha"/>
          <p:cNvSpPr>
            <a:spLocks noGrp="1"/>
          </p:cNvSpPr>
          <p:nvPr>
            <p:ph type="dt" sz="half" idx="10"/>
          </p:nvPr>
        </p:nvSpPr>
        <p:spPr/>
        <p:txBody>
          <a:bodyPr/>
          <a:lstStyle/>
          <a:p>
            <a:pPr>
              <a:defRPr/>
            </a:pPr>
            <a:fld id="{34CF5192-A78D-4906-8AAE-6F7FFBDE18B5}"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31</a:t>
            </a:fld>
            <a:endParaRPr lang="es-ES">
              <a:solidFill>
                <a:prstClr val="black">
                  <a:tint val="75000"/>
                </a:prstClr>
              </a:solidFill>
            </a:endParaRPr>
          </a:p>
        </p:txBody>
      </p:sp>
    </p:spTree>
    <p:extLst>
      <p:ext uri="{BB962C8B-B14F-4D97-AF65-F5344CB8AC3E}">
        <p14:creationId xmlns:p14="http://schemas.microsoft.com/office/powerpoint/2010/main" val="31544561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260648"/>
            <a:ext cx="7704856" cy="954107"/>
          </a:xfrm>
          <a:prstGeom prst="rect">
            <a:avLst/>
          </a:prstGeom>
        </p:spPr>
        <p:txBody>
          <a:bodyPr wrap="square">
            <a:spAutoFit/>
          </a:bodyPr>
          <a:lstStyle/>
          <a:p>
            <a:pPr algn="ctr"/>
            <a:r>
              <a:rPr lang="es-ES" sz="2800" b="1" dirty="0" smtClean="0">
                <a:solidFill>
                  <a:srgbClr val="002060"/>
                </a:solidFill>
              </a:rPr>
              <a:t>CLASIFICACIÓN DE LAS ÁREAS DE INTERVENCIÓN DEL TRABAJO SOCIAL</a:t>
            </a:r>
            <a:endParaRPr lang="es-ES" sz="2800" dirty="0">
              <a:solidFill>
                <a:srgbClr val="002060"/>
              </a:solidFill>
            </a:endParaRPr>
          </a:p>
        </p:txBody>
      </p:sp>
      <p:graphicFrame>
        <p:nvGraphicFramePr>
          <p:cNvPr id="3" name="Diagrama 2"/>
          <p:cNvGraphicFramePr/>
          <p:nvPr>
            <p:extLst>
              <p:ext uri="{D42A27DB-BD31-4B8C-83A1-F6EECF244321}">
                <p14:modId xmlns:p14="http://schemas.microsoft.com/office/powerpoint/2010/main" val="4285720657"/>
              </p:ext>
            </p:extLst>
          </p:nvPr>
        </p:nvGraphicFramePr>
        <p:xfrm>
          <a:off x="647564" y="1268760"/>
          <a:ext cx="784887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pPr>
              <a:defRPr/>
            </a:pPr>
            <a:fld id="{82FEA31D-C4DA-4EAE-88A1-3EF46E193288}"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32</a:t>
            </a:fld>
            <a:endParaRPr lang="es-ES">
              <a:solidFill>
                <a:prstClr val="black">
                  <a:tint val="75000"/>
                </a:prstClr>
              </a:solidFill>
            </a:endParaRPr>
          </a:p>
        </p:txBody>
      </p:sp>
    </p:spTree>
    <p:extLst>
      <p:ext uri="{BB962C8B-B14F-4D97-AF65-F5344CB8AC3E}">
        <p14:creationId xmlns:p14="http://schemas.microsoft.com/office/powerpoint/2010/main" val="234514060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260648"/>
            <a:ext cx="7704856" cy="400110"/>
          </a:xfrm>
          <a:prstGeom prst="rect">
            <a:avLst/>
          </a:prstGeom>
        </p:spPr>
        <p:txBody>
          <a:bodyPr wrap="square">
            <a:spAutoFit/>
          </a:bodyPr>
          <a:lstStyle/>
          <a:p>
            <a:pPr algn="ctr"/>
            <a:r>
              <a:rPr lang="es-ES" sz="2000" b="1" dirty="0" smtClean="0">
                <a:solidFill>
                  <a:srgbClr val="C00000"/>
                </a:solidFill>
              </a:rPr>
              <a:t>CONTINUACIÓN</a:t>
            </a:r>
            <a:endParaRPr lang="es-ES" sz="2000" dirty="0">
              <a:solidFill>
                <a:srgbClr val="C00000"/>
              </a:solidFill>
            </a:endParaRPr>
          </a:p>
        </p:txBody>
      </p:sp>
      <p:graphicFrame>
        <p:nvGraphicFramePr>
          <p:cNvPr id="3" name="Diagrama 2"/>
          <p:cNvGraphicFramePr/>
          <p:nvPr>
            <p:extLst>
              <p:ext uri="{D42A27DB-BD31-4B8C-83A1-F6EECF244321}">
                <p14:modId xmlns:p14="http://schemas.microsoft.com/office/powerpoint/2010/main" val="2435767233"/>
              </p:ext>
            </p:extLst>
          </p:nvPr>
        </p:nvGraphicFramePr>
        <p:xfrm>
          <a:off x="647564" y="1268760"/>
          <a:ext cx="7848872"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Marcador de fecha"/>
          <p:cNvSpPr>
            <a:spLocks noGrp="1"/>
          </p:cNvSpPr>
          <p:nvPr>
            <p:ph type="dt" sz="half" idx="10"/>
          </p:nvPr>
        </p:nvSpPr>
        <p:spPr/>
        <p:txBody>
          <a:bodyPr/>
          <a:lstStyle/>
          <a:p>
            <a:fld id="{404115D9-6483-487D-B831-1FCDB206DE22}" type="datetime1">
              <a:rPr lang="es-ES" smtClean="0">
                <a:solidFill>
                  <a:srgbClr val="775F55">
                    <a:shade val="90000"/>
                  </a:srgbClr>
                </a:solidFill>
              </a:rPr>
              <a:t>29/09/2015</a:t>
            </a:fld>
            <a:endParaRPr lang="en-US">
              <a:solidFill>
                <a:srgbClr val="775F55">
                  <a:shade val="90000"/>
                </a:srgbClr>
              </a:solidFill>
            </a:endParaRPr>
          </a:p>
        </p:txBody>
      </p:sp>
      <p:sp>
        <p:nvSpPr>
          <p:cNvPr id="5" name="4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33</a:t>
            </a:fld>
            <a:endParaRPr lang="en-US">
              <a:solidFill>
                <a:srgbClr val="775F55">
                  <a:shade val="90000"/>
                </a:srgbClr>
              </a:solidFill>
            </a:endParaRPr>
          </a:p>
        </p:txBody>
      </p:sp>
    </p:spTree>
    <p:extLst>
      <p:ext uri="{BB962C8B-B14F-4D97-AF65-F5344CB8AC3E}">
        <p14:creationId xmlns:p14="http://schemas.microsoft.com/office/powerpoint/2010/main" val="98366227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260648"/>
            <a:ext cx="7704856" cy="400110"/>
          </a:xfrm>
          <a:prstGeom prst="rect">
            <a:avLst/>
          </a:prstGeom>
        </p:spPr>
        <p:txBody>
          <a:bodyPr wrap="square">
            <a:spAutoFit/>
          </a:bodyPr>
          <a:lstStyle/>
          <a:p>
            <a:pPr algn="ctr"/>
            <a:r>
              <a:rPr lang="es-ES" sz="2000" b="1" dirty="0" smtClean="0">
                <a:solidFill>
                  <a:srgbClr val="C00000"/>
                </a:solidFill>
              </a:rPr>
              <a:t>CLASIFICACIÓN DE LAS ÁREAS DE INTERVENCIÓN DEL TRABAJO SOCIAL</a:t>
            </a:r>
            <a:endParaRPr lang="es-ES" sz="2000" dirty="0">
              <a:solidFill>
                <a:srgbClr val="C00000"/>
              </a:solidFill>
            </a:endParaRPr>
          </a:p>
        </p:txBody>
      </p:sp>
      <p:graphicFrame>
        <p:nvGraphicFramePr>
          <p:cNvPr id="3" name="Diagrama 2"/>
          <p:cNvGraphicFramePr/>
          <p:nvPr>
            <p:extLst>
              <p:ext uri="{D42A27DB-BD31-4B8C-83A1-F6EECF244321}">
                <p14:modId xmlns:p14="http://schemas.microsoft.com/office/powerpoint/2010/main" val="270147572"/>
              </p:ext>
            </p:extLst>
          </p:nvPr>
        </p:nvGraphicFramePr>
        <p:xfrm>
          <a:off x="647564" y="1268760"/>
          <a:ext cx="784887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Marcador de fecha"/>
          <p:cNvSpPr>
            <a:spLocks noGrp="1"/>
          </p:cNvSpPr>
          <p:nvPr>
            <p:ph type="dt" sz="half" idx="10"/>
          </p:nvPr>
        </p:nvSpPr>
        <p:spPr/>
        <p:txBody>
          <a:bodyPr/>
          <a:lstStyle/>
          <a:p>
            <a:fld id="{B8331D75-0B6A-4BE1-B4F1-E9927B53F5A9}" type="datetime1">
              <a:rPr lang="es-ES" smtClean="0">
                <a:solidFill>
                  <a:srgbClr val="775F55">
                    <a:shade val="90000"/>
                  </a:srgbClr>
                </a:solidFill>
              </a:rPr>
              <a:t>29/09/2015</a:t>
            </a:fld>
            <a:endParaRPr lang="en-US">
              <a:solidFill>
                <a:srgbClr val="775F55">
                  <a:shade val="90000"/>
                </a:srgbClr>
              </a:solidFill>
            </a:endParaRPr>
          </a:p>
        </p:txBody>
      </p:sp>
      <p:sp>
        <p:nvSpPr>
          <p:cNvPr id="5" name="4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34</a:t>
            </a:fld>
            <a:endParaRPr lang="en-US">
              <a:solidFill>
                <a:srgbClr val="775F55">
                  <a:shade val="90000"/>
                </a:srgbClr>
              </a:solidFill>
            </a:endParaRPr>
          </a:p>
        </p:txBody>
      </p:sp>
    </p:spTree>
    <p:extLst>
      <p:ext uri="{BB962C8B-B14F-4D97-AF65-F5344CB8AC3E}">
        <p14:creationId xmlns:p14="http://schemas.microsoft.com/office/powerpoint/2010/main" val="260688292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rot="21149119">
            <a:off x="899592" y="2276872"/>
            <a:ext cx="7094122" cy="1354217"/>
          </a:xfrm>
          <a:prstGeom prst="rect">
            <a:avLst/>
          </a:prstGeom>
        </p:spPr>
        <p:txBody>
          <a:bodyPr wrap="none">
            <a:spAutoFit/>
          </a:bodyPr>
          <a:lstStyle/>
          <a:p>
            <a:r>
              <a:rPr lang="es-ES" sz="3200" b="1" dirty="0" smtClean="0">
                <a:solidFill>
                  <a:srgbClr val="800000"/>
                </a:solidFill>
              </a:rPr>
              <a:t>LOS NUEVOS CAMPOS DE INTERNECION</a:t>
            </a:r>
          </a:p>
          <a:p>
            <a:r>
              <a:rPr lang="es-ES" sz="3200" b="1" dirty="0" smtClean="0">
                <a:solidFill>
                  <a:srgbClr val="800000"/>
                </a:solidFill>
              </a:rPr>
              <a:t> PROFESIONAL DEL TRABAJADOR SOCIAL</a:t>
            </a:r>
          </a:p>
          <a:p>
            <a:endParaRPr lang="es-MX" dirty="0">
              <a:solidFill>
                <a:srgbClr val="800000"/>
              </a:solidFill>
            </a:endParaRPr>
          </a:p>
        </p:txBody>
      </p:sp>
      <p:sp>
        <p:nvSpPr>
          <p:cNvPr id="3" name="2 Marcador de fecha"/>
          <p:cNvSpPr>
            <a:spLocks noGrp="1"/>
          </p:cNvSpPr>
          <p:nvPr>
            <p:ph type="dt" sz="half" idx="10"/>
          </p:nvPr>
        </p:nvSpPr>
        <p:spPr/>
        <p:txBody>
          <a:bodyPr/>
          <a:lstStyle/>
          <a:p>
            <a:fld id="{9D46F3C4-61D6-43CE-BCE3-3727E935CD07}" type="datetime1">
              <a:rPr lang="es-ES" smtClean="0">
                <a:solidFill>
                  <a:srgbClr val="775F55">
                    <a:shade val="90000"/>
                  </a:srgbClr>
                </a:solidFill>
              </a:rPr>
              <a:t>29/09/2015</a:t>
            </a:fld>
            <a:endParaRPr lang="en-US">
              <a:solidFill>
                <a:srgbClr val="775F55">
                  <a:shade val="90000"/>
                </a:srgbClr>
              </a:solidFill>
            </a:endParaRPr>
          </a:p>
        </p:txBody>
      </p:sp>
      <p:sp>
        <p:nvSpPr>
          <p:cNvPr id="4" name="3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35</a:t>
            </a:fld>
            <a:endParaRPr lang="en-US">
              <a:solidFill>
                <a:srgbClr val="775F55">
                  <a:shade val="90000"/>
                </a:srgbClr>
              </a:solidFill>
            </a:endParaRPr>
          </a:p>
        </p:txBody>
      </p:sp>
    </p:spTree>
    <p:extLst>
      <p:ext uri="{BB962C8B-B14F-4D97-AF65-F5344CB8AC3E}">
        <p14:creationId xmlns:p14="http://schemas.microsoft.com/office/powerpoint/2010/main" val="338261709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833154531"/>
              </p:ext>
            </p:extLst>
          </p:nvPr>
        </p:nvGraphicFramePr>
        <p:xfrm>
          <a:off x="755576" y="548680"/>
          <a:ext cx="7416824" cy="4912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Marcador de fecha"/>
          <p:cNvSpPr>
            <a:spLocks noGrp="1"/>
          </p:cNvSpPr>
          <p:nvPr>
            <p:ph type="dt" sz="half" idx="10"/>
          </p:nvPr>
        </p:nvSpPr>
        <p:spPr/>
        <p:txBody>
          <a:bodyPr/>
          <a:lstStyle/>
          <a:p>
            <a:fld id="{B7FD5E24-7703-428D-AB54-741BC7304854}" type="datetime1">
              <a:rPr lang="es-ES" smtClean="0">
                <a:solidFill>
                  <a:srgbClr val="775F55">
                    <a:shade val="90000"/>
                  </a:srgbClr>
                </a:solidFill>
              </a:rPr>
              <a:t>29/09/2015</a:t>
            </a:fld>
            <a:endParaRPr lang="en-US">
              <a:solidFill>
                <a:srgbClr val="775F55">
                  <a:shade val="90000"/>
                </a:srgbClr>
              </a:solidFill>
            </a:endParaRPr>
          </a:p>
        </p:txBody>
      </p:sp>
      <p:sp>
        <p:nvSpPr>
          <p:cNvPr id="4" name="3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36</a:t>
            </a:fld>
            <a:endParaRPr lang="en-US">
              <a:solidFill>
                <a:srgbClr val="775F55">
                  <a:shade val="90000"/>
                </a:srgbClr>
              </a:solidFill>
            </a:endParaRPr>
          </a:p>
        </p:txBody>
      </p:sp>
    </p:spTree>
    <p:extLst>
      <p:ext uri="{BB962C8B-B14F-4D97-AF65-F5344CB8AC3E}">
        <p14:creationId xmlns:p14="http://schemas.microsoft.com/office/powerpoint/2010/main" val="17448653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010572564"/>
              </p:ext>
            </p:extLst>
          </p:nvPr>
        </p:nvGraphicFramePr>
        <p:xfrm>
          <a:off x="899592" y="620688"/>
          <a:ext cx="756084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fecha"/>
          <p:cNvSpPr>
            <a:spLocks noGrp="1"/>
          </p:cNvSpPr>
          <p:nvPr>
            <p:ph type="dt" sz="half" idx="10"/>
          </p:nvPr>
        </p:nvSpPr>
        <p:spPr/>
        <p:txBody>
          <a:bodyPr/>
          <a:lstStyle/>
          <a:p>
            <a:fld id="{CF0A665D-2BA7-423C-8C30-2ABD31B99AD0}" type="datetime1">
              <a:rPr lang="es-ES" smtClean="0">
                <a:solidFill>
                  <a:srgbClr val="775F55">
                    <a:shade val="90000"/>
                  </a:srgbClr>
                </a:solidFill>
              </a:rPr>
              <a:t>29/09/2015</a:t>
            </a:fld>
            <a:endParaRPr lang="en-US">
              <a:solidFill>
                <a:srgbClr val="775F55">
                  <a:shade val="90000"/>
                </a:srgbClr>
              </a:solidFill>
            </a:endParaRPr>
          </a:p>
        </p:txBody>
      </p:sp>
      <p:sp>
        <p:nvSpPr>
          <p:cNvPr id="4" name="3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37</a:t>
            </a:fld>
            <a:endParaRPr lang="en-US">
              <a:solidFill>
                <a:srgbClr val="775F55">
                  <a:shade val="90000"/>
                </a:srgbClr>
              </a:solidFill>
            </a:endParaRPr>
          </a:p>
        </p:txBody>
      </p:sp>
    </p:spTree>
    <p:extLst>
      <p:ext uri="{BB962C8B-B14F-4D97-AF65-F5344CB8AC3E}">
        <p14:creationId xmlns:p14="http://schemas.microsoft.com/office/powerpoint/2010/main" val="234049007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3452303573"/>
              </p:ext>
            </p:extLst>
          </p:nvPr>
        </p:nvGraphicFramePr>
        <p:xfrm>
          <a:off x="899592" y="620688"/>
          <a:ext cx="756084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fecha"/>
          <p:cNvSpPr>
            <a:spLocks noGrp="1"/>
          </p:cNvSpPr>
          <p:nvPr>
            <p:ph type="dt" sz="half" idx="10"/>
          </p:nvPr>
        </p:nvSpPr>
        <p:spPr/>
        <p:txBody>
          <a:bodyPr/>
          <a:lstStyle/>
          <a:p>
            <a:fld id="{3AA12FF8-7585-4544-98FA-2851BA9DC519}" type="datetime1">
              <a:rPr lang="es-ES" smtClean="0">
                <a:solidFill>
                  <a:srgbClr val="775F55">
                    <a:shade val="90000"/>
                  </a:srgbClr>
                </a:solidFill>
              </a:rPr>
              <a:t>29/09/2015</a:t>
            </a:fld>
            <a:endParaRPr lang="en-US">
              <a:solidFill>
                <a:srgbClr val="775F55">
                  <a:shade val="90000"/>
                </a:srgbClr>
              </a:solidFill>
            </a:endParaRPr>
          </a:p>
        </p:txBody>
      </p:sp>
      <p:sp>
        <p:nvSpPr>
          <p:cNvPr id="4" name="3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38</a:t>
            </a:fld>
            <a:endParaRPr lang="en-US">
              <a:solidFill>
                <a:srgbClr val="775F55">
                  <a:shade val="90000"/>
                </a:srgbClr>
              </a:solidFill>
            </a:endParaRPr>
          </a:p>
        </p:txBody>
      </p:sp>
    </p:spTree>
    <p:extLst>
      <p:ext uri="{BB962C8B-B14F-4D97-AF65-F5344CB8AC3E}">
        <p14:creationId xmlns:p14="http://schemas.microsoft.com/office/powerpoint/2010/main" val="307795538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educablog.es/wp-content/uploads/2012/03/De-que-trabaj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2852936"/>
            <a:ext cx="3577580" cy="2857500"/>
          </a:xfrm>
          <a:prstGeom prst="rect">
            <a:avLst/>
          </a:prstGeom>
          <a:noFill/>
          <a:extLst>
            <a:ext uri="{909E8E84-426E-40DD-AFC4-6F175D3DCCD1}">
              <a14:hiddenFill xmlns:a14="http://schemas.microsoft.com/office/drawing/2010/main">
                <a:solidFill>
                  <a:srgbClr val="FFFFFF"/>
                </a:solidFill>
              </a14:hiddenFill>
            </a:ext>
          </a:extLst>
        </p:spPr>
      </p:pic>
      <p:sp>
        <p:nvSpPr>
          <p:cNvPr id="6" name="Llamada de nube 5"/>
          <p:cNvSpPr/>
          <p:nvPr/>
        </p:nvSpPr>
        <p:spPr>
          <a:xfrm rot="17634102">
            <a:off x="534499" y="109827"/>
            <a:ext cx="3108833" cy="3744416"/>
          </a:xfrm>
          <a:prstGeom prst="cloudCallou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MX" sz="2000" b="1" dirty="0">
                <a:solidFill>
                  <a:srgbClr val="C00000"/>
                </a:solidFill>
              </a:rPr>
              <a:t>¿QUE DEMANDAN ESTOS NUEVOS ESCENARIOS DE INTERVENCION PROFESIONAL</a:t>
            </a:r>
            <a:r>
              <a:rPr lang="es-MX" dirty="0">
                <a:solidFill>
                  <a:srgbClr val="C00000"/>
                </a:solidFill>
              </a:rPr>
              <a:t>?</a:t>
            </a:r>
          </a:p>
          <a:p>
            <a:pPr algn="ctr"/>
            <a:endParaRPr lang="es-MX" dirty="0"/>
          </a:p>
        </p:txBody>
      </p:sp>
      <p:sp>
        <p:nvSpPr>
          <p:cNvPr id="2" name="1 Marcador de fecha"/>
          <p:cNvSpPr>
            <a:spLocks noGrp="1"/>
          </p:cNvSpPr>
          <p:nvPr>
            <p:ph type="dt" sz="half" idx="10"/>
          </p:nvPr>
        </p:nvSpPr>
        <p:spPr/>
        <p:txBody>
          <a:bodyPr/>
          <a:lstStyle/>
          <a:p>
            <a:fld id="{AA435770-8070-4DD5-9673-01376CCF0DAE}" type="datetime1">
              <a:rPr lang="es-ES" smtClean="0">
                <a:solidFill>
                  <a:srgbClr val="775F55">
                    <a:shade val="90000"/>
                  </a:srgbClr>
                </a:solidFill>
              </a:rPr>
              <a:t>29/09/2015</a:t>
            </a:fld>
            <a:endParaRPr lang="en-US">
              <a:solidFill>
                <a:srgbClr val="775F55">
                  <a:shade val="90000"/>
                </a:srgbClr>
              </a:solidFill>
            </a:endParaRPr>
          </a:p>
        </p:txBody>
      </p:sp>
      <p:sp>
        <p:nvSpPr>
          <p:cNvPr id="3" name="2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39</a:t>
            </a:fld>
            <a:endParaRPr lang="en-US">
              <a:solidFill>
                <a:srgbClr val="775F55">
                  <a:shade val="90000"/>
                </a:srgbClr>
              </a:solidFill>
            </a:endParaRPr>
          </a:p>
        </p:txBody>
      </p:sp>
    </p:spTree>
    <p:extLst>
      <p:ext uri="{BB962C8B-B14F-4D97-AF65-F5344CB8AC3E}">
        <p14:creationId xmlns:p14="http://schemas.microsoft.com/office/powerpoint/2010/main" val="137804635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446373892"/>
              </p:ext>
            </p:extLst>
          </p:nvPr>
        </p:nvGraphicFramePr>
        <p:xfrm>
          <a:off x="395536" y="1397000"/>
          <a:ext cx="8280920" cy="4480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539552" y="476671"/>
            <a:ext cx="8280920" cy="600379"/>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800" b="1" dirty="0" smtClean="0">
                <a:solidFill>
                  <a:srgbClr val="002060"/>
                </a:solidFill>
              </a:rPr>
              <a:t>GENERALIDADES DE LA INTERVENCIÓN SOCIAL</a:t>
            </a:r>
          </a:p>
          <a:p>
            <a:r>
              <a:rPr lang="es-MX" sz="2800" b="1" dirty="0" smtClean="0">
                <a:solidFill>
                  <a:srgbClr val="002060"/>
                </a:solidFill>
              </a:rPr>
              <a:t>(NOTAS DE DISCUSIÓN)</a:t>
            </a:r>
            <a:endParaRPr lang="es-MX" sz="2800" b="1" dirty="0">
              <a:solidFill>
                <a:srgbClr val="002060"/>
              </a:solidFill>
            </a:endParaRPr>
          </a:p>
        </p:txBody>
      </p:sp>
      <p:sp>
        <p:nvSpPr>
          <p:cNvPr id="2" name="1 Marcador de fecha"/>
          <p:cNvSpPr>
            <a:spLocks noGrp="1"/>
          </p:cNvSpPr>
          <p:nvPr>
            <p:ph type="dt" sz="half" idx="10"/>
          </p:nvPr>
        </p:nvSpPr>
        <p:spPr/>
        <p:txBody>
          <a:bodyPr/>
          <a:lstStyle/>
          <a:p>
            <a:pPr>
              <a:defRPr/>
            </a:pPr>
            <a:fld id="{4972CE6B-F1CD-454D-9A1E-304A9C4AF3B5}" type="datetime1">
              <a:rPr lang="es-ES" smtClean="0">
                <a:solidFill>
                  <a:prstClr val="black">
                    <a:tint val="75000"/>
                  </a:prstClr>
                </a:solidFill>
              </a:rPr>
              <a:t>29/09/2015</a:t>
            </a:fld>
            <a:endParaRPr lang="es-ES">
              <a:solidFill>
                <a:prstClr val="black">
                  <a:tint val="75000"/>
                </a:prstClr>
              </a:solidFill>
            </a:endParaRPr>
          </a:p>
        </p:txBody>
      </p:sp>
      <p:sp>
        <p:nvSpPr>
          <p:cNvPr id="3" name="2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4</a:t>
            </a:fld>
            <a:endParaRPr lang="es-ES">
              <a:solidFill>
                <a:prstClr val="black">
                  <a:tint val="75000"/>
                </a:prstClr>
              </a:solidFill>
            </a:endParaRPr>
          </a:p>
        </p:txBody>
      </p:sp>
    </p:spTree>
    <p:extLst>
      <p:ext uri="{BB962C8B-B14F-4D97-AF65-F5344CB8AC3E}">
        <p14:creationId xmlns:p14="http://schemas.microsoft.com/office/powerpoint/2010/main" val="361482153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757200155"/>
              </p:ext>
            </p:extLst>
          </p:nvPr>
        </p:nvGraphicFramePr>
        <p:xfrm>
          <a:off x="899592" y="944724"/>
          <a:ext cx="763284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fecha"/>
          <p:cNvSpPr>
            <a:spLocks noGrp="1"/>
          </p:cNvSpPr>
          <p:nvPr>
            <p:ph type="dt" sz="half" idx="10"/>
          </p:nvPr>
        </p:nvSpPr>
        <p:spPr/>
        <p:txBody>
          <a:bodyPr/>
          <a:lstStyle/>
          <a:p>
            <a:fld id="{1D0AC426-4705-4CCE-95E7-8E1F730BA909}" type="datetime1">
              <a:rPr lang="es-ES" smtClean="0">
                <a:solidFill>
                  <a:srgbClr val="775F55">
                    <a:shade val="90000"/>
                  </a:srgbClr>
                </a:solidFill>
              </a:rPr>
              <a:t>29/09/2015</a:t>
            </a:fld>
            <a:endParaRPr lang="en-US">
              <a:solidFill>
                <a:srgbClr val="775F55">
                  <a:shade val="90000"/>
                </a:srgbClr>
              </a:solidFill>
            </a:endParaRPr>
          </a:p>
        </p:txBody>
      </p:sp>
      <p:sp>
        <p:nvSpPr>
          <p:cNvPr id="4" name="3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40</a:t>
            </a:fld>
            <a:endParaRPr lang="en-US">
              <a:solidFill>
                <a:srgbClr val="775F55">
                  <a:shade val="90000"/>
                </a:srgbClr>
              </a:solidFill>
            </a:endParaRPr>
          </a:p>
        </p:txBody>
      </p:sp>
    </p:spTree>
    <p:extLst>
      <p:ext uri="{BB962C8B-B14F-4D97-AF65-F5344CB8AC3E}">
        <p14:creationId xmlns:p14="http://schemas.microsoft.com/office/powerpoint/2010/main" val="151930645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xplosión 1 1"/>
          <p:cNvSpPr/>
          <p:nvPr/>
        </p:nvSpPr>
        <p:spPr>
          <a:xfrm>
            <a:off x="2555776" y="1484784"/>
            <a:ext cx="4032448" cy="3168352"/>
          </a:xfrm>
          <a:prstGeom prst="irregularSeal1">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Realidad social, tema, tiempo, espacio, problema de investigación delimitado</a:t>
            </a:r>
            <a:endParaRPr lang="es-MX" sz="1600" dirty="0">
              <a:solidFill>
                <a:schemeClr val="tx1"/>
              </a:solidFill>
            </a:endParaRPr>
          </a:p>
        </p:txBody>
      </p:sp>
      <p:sp>
        <p:nvSpPr>
          <p:cNvPr id="3" name="Rectángulo 2"/>
          <p:cNvSpPr/>
          <p:nvPr/>
        </p:nvSpPr>
        <p:spPr>
          <a:xfrm>
            <a:off x="2375756" y="548680"/>
            <a:ext cx="439248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Metodología</a:t>
            </a:r>
            <a:endParaRPr lang="es-MX" dirty="0">
              <a:solidFill>
                <a:schemeClr val="tx1"/>
              </a:solidFill>
            </a:endParaRPr>
          </a:p>
        </p:txBody>
      </p:sp>
      <p:sp>
        <p:nvSpPr>
          <p:cNvPr id="4" name="Rectángulo 3"/>
          <p:cNvSpPr/>
          <p:nvPr/>
        </p:nvSpPr>
        <p:spPr>
          <a:xfrm>
            <a:off x="3995936" y="4723394"/>
            <a:ext cx="1440160" cy="3857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Teoría</a:t>
            </a:r>
            <a:endParaRPr lang="es-MX" dirty="0">
              <a:solidFill>
                <a:schemeClr val="tx1"/>
              </a:solidFill>
            </a:endParaRPr>
          </a:p>
        </p:txBody>
      </p:sp>
      <p:sp>
        <p:nvSpPr>
          <p:cNvPr id="5" name="Rectángulo 4"/>
          <p:cNvSpPr/>
          <p:nvPr/>
        </p:nvSpPr>
        <p:spPr>
          <a:xfrm>
            <a:off x="7092280" y="5577700"/>
            <a:ext cx="1463468" cy="3960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Evaluación</a:t>
            </a:r>
            <a:endParaRPr lang="es-MX" dirty="0">
              <a:solidFill>
                <a:schemeClr val="tx1"/>
              </a:solidFill>
            </a:endParaRPr>
          </a:p>
        </p:txBody>
      </p:sp>
      <p:sp>
        <p:nvSpPr>
          <p:cNvPr id="6" name="Rectángulo 5"/>
          <p:cNvSpPr/>
          <p:nvPr/>
        </p:nvSpPr>
        <p:spPr>
          <a:xfrm>
            <a:off x="1168259" y="5776003"/>
            <a:ext cx="1656184" cy="3249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Supervisión</a:t>
            </a:r>
            <a:endParaRPr lang="es-MX" dirty="0">
              <a:solidFill>
                <a:schemeClr val="tx1"/>
              </a:solidFill>
            </a:endParaRPr>
          </a:p>
        </p:txBody>
      </p:sp>
      <p:sp>
        <p:nvSpPr>
          <p:cNvPr id="8" name="Flecha derecha 7"/>
          <p:cNvSpPr/>
          <p:nvPr/>
        </p:nvSpPr>
        <p:spPr>
          <a:xfrm>
            <a:off x="798523" y="2550274"/>
            <a:ext cx="1476164" cy="792088"/>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Investigar</a:t>
            </a:r>
            <a:endParaRPr lang="es-MX" dirty="0">
              <a:solidFill>
                <a:schemeClr val="tx1"/>
              </a:solidFill>
            </a:endParaRPr>
          </a:p>
        </p:txBody>
      </p:sp>
      <p:sp>
        <p:nvSpPr>
          <p:cNvPr id="10" name="Flecha izquierda 9"/>
          <p:cNvSpPr/>
          <p:nvPr/>
        </p:nvSpPr>
        <p:spPr>
          <a:xfrm>
            <a:off x="7150402" y="2334622"/>
            <a:ext cx="1415810" cy="747503"/>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Intervenir</a:t>
            </a:r>
            <a:endParaRPr lang="es-MX" dirty="0">
              <a:solidFill>
                <a:schemeClr val="tx1"/>
              </a:solidFill>
            </a:endParaRPr>
          </a:p>
        </p:txBody>
      </p:sp>
      <p:sp>
        <p:nvSpPr>
          <p:cNvPr id="11" name="Flecha izquierda, derecha y arriba 10"/>
          <p:cNvSpPr/>
          <p:nvPr/>
        </p:nvSpPr>
        <p:spPr>
          <a:xfrm>
            <a:off x="3527884" y="5307529"/>
            <a:ext cx="2376264" cy="936386"/>
          </a:xfrm>
          <a:prstGeom prst="leftRightUp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Sistematización</a:t>
            </a:r>
            <a:endParaRPr lang="es-MX" dirty="0">
              <a:solidFill>
                <a:schemeClr val="tx1"/>
              </a:solidFill>
            </a:endParaRPr>
          </a:p>
        </p:txBody>
      </p:sp>
      <p:sp>
        <p:nvSpPr>
          <p:cNvPr id="12" name="Flecha abajo 11"/>
          <p:cNvSpPr/>
          <p:nvPr/>
        </p:nvSpPr>
        <p:spPr>
          <a:xfrm>
            <a:off x="7607990" y="908720"/>
            <a:ext cx="432048" cy="1008112"/>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noFill/>
            </a:endParaRPr>
          </a:p>
        </p:txBody>
      </p:sp>
      <p:sp>
        <p:nvSpPr>
          <p:cNvPr id="13" name="Flecha abajo 12"/>
          <p:cNvSpPr/>
          <p:nvPr/>
        </p:nvSpPr>
        <p:spPr>
          <a:xfrm>
            <a:off x="1313638" y="908720"/>
            <a:ext cx="432048" cy="1008112"/>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noFill/>
            </a:endParaRPr>
          </a:p>
        </p:txBody>
      </p:sp>
      <p:sp>
        <p:nvSpPr>
          <p:cNvPr id="14" name="Flecha abajo 13"/>
          <p:cNvSpPr/>
          <p:nvPr/>
        </p:nvSpPr>
        <p:spPr>
          <a:xfrm>
            <a:off x="7642283" y="4653136"/>
            <a:ext cx="432048" cy="759050"/>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noFill/>
            </a:endParaRPr>
          </a:p>
        </p:txBody>
      </p:sp>
      <p:sp>
        <p:nvSpPr>
          <p:cNvPr id="15" name="Flecha abajo 14"/>
          <p:cNvSpPr/>
          <p:nvPr/>
        </p:nvSpPr>
        <p:spPr>
          <a:xfrm>
            <a:off x="1513050" y="4953259"/>
            <a:ext cx="432048" cy="708540"/>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noFill/>
            </a:endParaRPr>
          </a:p>
        </p:txBody>
      </p:sp>
      <p:sp>
        <p:nvSpPr>
          <p:cNvPr id="16" name="CuadroTexto 15"/>
          <p:cNvSpPr txBox="1"/>
          <p:nvPr/>
        </p:nvSpPr>
        <p:spPr>
          <a:xfrm>
            <a:off x="7031926" y="3094286"/>
            <a:ext cx="2016224" cy="1600438"/>
          </a:xfrm>
          <a:prstGeom prst="rect">
            <a:avLst/>
          </a:prstGeom>
          <a:noFill/>
        </p:spPr>
        <p:txBody>
          <a:bodyPr wrap="square" rtlCol="0">
            <a:spAutoFit/>
          </a:bodyPr>
          <a:lstStyle/>
          <a:p>
            <a:r>
              <a:rPr lang="es-MX" sz="1600" dirty="0" smtClean="0"/>
              <a:t>Programación de las actividades. Elaboración y ejecución de planes, programas y proyectos</a:t>
            </a:r>
            <a:r>
              <a:rPr lang="es-MX" dirty="0" smtClean="0"/>
              <a:t>.</a:t>
            </a:r>
            <a:endParaRPr lang="es-MX" dirty="0"/>
          </a:p>
        </p:txBody>
      </p:sp>
      <p:sp>
        <p:nvSpPr>
          <p:cNvPr id="17" name="CuadroTexto 16"/>
          <p:cNvSpPr txBox="1"/>
          <p:nvPr/>
        </p:nvSpPr>
        <p:spPr>
          <a:xfrm>
            <a:off x="666422" y="3321507"/>
            <a:ext cx="2016224" cy="1569660"/>
          </a:xfrm>
          <a:prstGeom prst="rect">
            <a:avLst/>
          </a:prstGeom>
          <a:noFill/>
        </p:spPr>
        <p:txBody>
          <a:bodyPr wrap="square" rtlCol="0">
            <a:spAutoFit/>
          </a:bodyPr>
          <a:lstStyle/>
          <a:p>
            <a:r>
              <a:rPr lang="es-MX" sz="1600" dirty="0" smtClean="0"/>
              <a:t>Niveles de profundidad, diagnósticos, estudios exploratorios, descriptivos y explicativos </a:t>
            </a:r>
            <a:endParaRPr lang="es-MX" dirty="0"/>
          </a:p>
        </p:txBody>
      </p:sp>
      <p:sp>
        <p:nvSpPr>
          <p:cNvPr id="18" name="CuadroTexto 17"/>
          <p:cNvSpPr txBox="1"/>
          <p:nvPr/>
        </p:nvSpPr>
        <p:spPr>
          <a:xfrm>
            <a:off x="763388" y="6498105"/>
            <a:ext cx="2952328" cy="253916"/>
          </a:xfrm>
          <a:prstGeom prst="rect">
            <a:avLst/>
          </a:prstGeom>
          <a:noFill/>
        </p:spPr>
        <p:txBody>
          <a:bodyPr wrap="square" rtlCol="0">
            <a:spAutoFit/>
          </a:bodyPr>
          <a:lstStyle/>
          <a:p>
            <a:r>
              <a:rPr lang="es-MX" sz="1050" b="1" dirty="0" smtClean="0"/>
              <a:t>Castro &amp; Chávez 2010</a:t>
            </a:r>
            <a:endParaRPr lang="es-MX" sz="1050" b="1" dirty="0"/>
          </a:p>
        </p:txBody>
      </p:sp>
      <p:sp>
        <p:nvSpPr>
          <p:cNvPr id="7" name="6 Marcador de fecha"/>
          <p:cNvSpPr>
            <a:spLocks noGrp="1"/>
          </p:cNvSpPr>
          <p:nvPr>
            <p:ph type="dt" sz="half" idx="10"/>
          </p:nvPr>
        </p:nvSpPr>
        <p:spPr/>
        <p:txBody>
          <a:bodyPr/>
          <a:lstStyle/>
          <a:p>
            <a:fld id="{71B3F666-6705-4B49-8951-F236E0772D9F}" type="datetime1">
              <a:rPr lang="es-ES" smtClean="0">
                <a:solidFill>
                  <a:srgbClr val="775F55">
                    <a:shade val="90000"/>
                  </a:srgbClr>
                </a:solidFill>
              </a:rPr>
              <a:t>29/09/2015</a:t>
            </a:fld>
            <a:endParaRPr lang="en-US">
              <a:solidFill>
                <a:srgbClr val="775F55">
                  <a:shade val="90000"/>
                </a:srgbClr>
              </a:solidFill>
            </a:endParaRPr>
          </a:p>
        </p:txBody>
      </p:sp>
      <p:sp>
        <p:nvSpPr>
          <p:cNvPr id="9" name="8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41</a:t>
            </a:fld>
            <a:endParaRPr lang="en-US">
              <a:solidFill>
                <a:srgbClr val="775F55">
                  <a:shade val="90000"/>
                </a:srgbClr>
              </a:solidFill>
            </a:endParaRPr>
          </a:p>
        </p:txBody>
      </p:sp>
    </p:spTree>
    <p:extLst>
      <p:ext uri="{BB962C8B-B14F-4D97-AF65-F5344CB8AC3E}">
        <p14:creationId xmlns:p14="http://schemas.microsoft.com/office/powerpoint/2010/main" val="385632099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xplosión 1 1"/>
          <p:cNvSpPr/>
          <p:nvPr/>
        </p:nvSpPr>
        <p:spPr>
          <a:xfrm>
            <a:off x="1253551" y="728700"/>
            <a:ext cx="3240360" cy="3096344"/>
          </a:xfrm>
          <a:prstGeom prst="irregularSeal1">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Realidad social</a:t>
            </a:r>
            <a:endParaRPr lang="es-MX" sz="1600" dirty="0">
              <a:solidFill>
                <a:schemeClr val="tx1"/>
              </a:solidFill>
            </a:endParaRPr>
          </a:p>
        </p:txBody>
      </p:sp>
      <p:sp>
        <p:nvSpPr>
          <p:cNvPr id="4" name="Estrella de 4 puntas 3"/>
          <p:cNvSpPr/>
          <p:nvPr/>
        </p:nvSpPr>
        <p:spPr>
          <a:xfrm>
            <a:off x="2513691" y="1597442"/>
            <a:ext cx="288032" cy="288032"/>
          </a:xfrm>
          <a:prstGeom prst="star4">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7" name="Estrella de 4 puntas 6"/>
          <p:cNvSpPr/>
          <p:nvPr/>
        </p:nvSpPr>
        <p:spPr>
          <a:xfrm>
            <a:off x="2513691" y="2522970"/>
            <a:ext cx="288032" cy="288032"/>
          </a:xfrm>
          <a:prstGeom prst="star4">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
        <p:nvSpPr>
          <p:cNvPr id="8" name="CuadroTexto 7"/>
          <p:cNvSpPr txBox="1"/>
          <p:nvPr/>
        </p:nvSpPr>
        <p:spPr>
          <a:xfrm>
            <a:off x="2904616" y="1676648"/>
            <a:ext cx="360040" cy="369332"/>
          </a:xfrm>
          <a:prstGeom prst="rect">
            <a:avLst/>
          </a:prstGeom>
          <a:noFill/>
        </p:spPr>
        <p:txBody>
          <a:bodyPr wrap="square" rtlCol="0">
            <a:spAutoFit/>
          </a:bodyPr>
          <a:lstStyle/>
          <a:p>
            <a:r>
              <a:rPr lang="es-MX" dirty="0" smtClean="0"/>
              <a:t>1</a:t>
            </a:r>
            <a:endParaRPr lang="es-MX" dirty="0"/>
          </a:p>
        </p:txBody>
      </p:sp>
      <p:sp>
        <p:nvSpPr>
          <p:cNvPr id="9" name="CuadroTexto 8"/>
          <p:cNvSpPr txBox="1"/>
          <p:nvPr/>
        </p:nvSpPr>
        <p:spPr>
          <a:xfrm>
            <a:off x="2880736" y="2416191"/>
            <a:ext cx="360040" cy="369332"/>
          </a:xfrm>
          <a:prstGeom prst="rect">
            <a:avLst/>
          </a:prstGeom>
          <a:noFill/>
        </p:spPr>
        <p:txBody>
          <a:bodyPr wrap="square" rtlCol="0">
            <a:spAutoFit/>
          </a:bodyPr>
          <a:lstStyle/>
          <a:p>
            <a:r>
              <a:rPr lang="es-MX" dirty="0" smtClean="0"/>
              <a:t>2</a:t>
            </a:r>
            <a:endParaRPr lang="es-MX" dirty="0"/>
          </a:p>
        </p:txBody>
      </p:sp>
      <p:sp>
        <p:nvSpPr>
          <p:cNvPr id="10" name="Flecha curvada hacia abajo 9"/>
          <p:cNvSpPr/>
          <p:nvPr/>
        </p:nvSpPr>
        <p:spPr>
          <a:xfrm rot="21053884">
            <a:off x="2930456" y="503242"/>
            <a:ext cx="2939017" cy="874732"/>
          </a:xfrm>
          <a:prstGeom prst="curvedDown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MX">
              <a:solidFill>
                <a:schemeClr val="tx1"/>
              </a:solidFill>
            </a:endParaRPr>
          </a:p>
        </p:txBody>
      </p:sp>
      <p:sp>
        <p:nvSpPr>
          <p:cNvPr id="3" name="Rectángulo 2"/>
          <p:cNvSpPr/>
          <p:nvPr/>
        </p:nvSpPr>
        <p:spPr>
          <a:xfrm>
            <a:off x="6737852" y="364011"/>
            <a:ext cx="1512168"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IDEOLOGIA</a:t>
            </a:r>
            <a:endParaRPr lang="es-MX" dirty="0">
              <a:solidFill>
                <a:schemeClr val="tx1"/>
              </a:solidFill>
            </a:endParaRPr>
          </a:p>
        </p:txBody>
      </p:sp>
      <p:sp>
        <p:nvSpPr>
          <p:cNvPr id="11" name="Rectángulo 10"/>
          <p:cNvSpPr/>
          <p:nvPr/>
        </p:nvSpPr>
        <p:spPr>
          <a:xfrm>
            <a:off x="6691529" y="5408883"/>
            <a:ext cx="1512168"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TEORIA</a:t>
            </a:r>
            <a:endParaRPr lang="es-MX" dirty="0">
              <a:solidFill>
                <a:schemeClr val="tx1"/>
              </a:solidFill>
            </a:endParaRPr>
          </a:p>
        </p:txBody>
      </p:sp>
      <p:sp>
        <p:nvSpPr>
          <p:cNvPr id="12" name="Rectángulo 11"/>
          <p:cNvSpPr/>
          <p:nvPr/>
        </p:nvSpPr>
        <p:spPr>
          <a:xfrm>
            <a:off x="888061" y="5202428"/>
            <a:ext cx="1512168"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PARADIGMAS</a:t>
            </a:r>
            <a:endParaRPr lang="es-MX" dirty="0">
              <a:solidFill>
                <a:schemeClr val="tx1"/>
              </a:solidFill>
            </a:endParaRPr>
          </a:p>
        </p:txBody>
      </p:sp>
      <p:sp>
        <p:nvSpPr>
          <p:cNvPr id="13" name="Rectángulo 12"/>
          <p:cNvSpPr/>
          <p:nvPr/>
        </p:nvSpPr>
        <p:spPr>
          <a:xfrm>
            <a:off x="6737852" y="3755950"/>
            <a:ext cx="1512168"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CONCEPTOS</a:t>
            </a:r>
            <a:endParaRPr lang="es-MX" dirty="0">
              <a:solidFill>
                <a:schemeClr val="tx1"/>
              </a:solidFill>
            </a:endParaRPr>
          </a:p>
        </p:txBody>
      </p:sp>
      <p:sp>
        <p:nvSpPr>
          <p:cNvPr id="14" name="Rectángulo 13"/>
          <p:cNvSpPr/>
          <p:nvPr/>
        </p:nvSpPr>
        <p:spPr>
          <a:xfrm>
            <a:off x="6691530" y="2167000"/>
            <a:ext cx="1512168"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ARQUETIPOS</a:t>
            </a:r>
            <a:endParaRPr lang="es-MX" dirty="0">
              <a:solidFill>
                <a:schemeClr val="tx1"/>
              </a:solidFill>
            </a:endParaRPr>
          </a:p>
        </p:txBody>
      </p:sp>
      <p:sp>
        <p:nvSpPr>
          <p:cNvPr id="15" name="Rectángulo 14"/>
          <p:cNvSpPr/>
          <p:nvPr/>
        </p:nvSpPr>
        <p:spPr>
          <a:xfrm>
            <a:off x="926794" y="4111277"/>
            <a:ext cx="1512168"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solidFill>
                <a:schemeClr val="tx1"/>
              </a:solidFill>
            </a:endParaRPr>
          </a:p>
          <a:p>
            <a:pPr algn="ctr"/>
            <a:r>
              <a:rPr lang="es-MX" dirty="0" smtClean="0">
                <a:solidFill>
                  <a:schemeClr val="tx1"/>
                </a:solidFill>
              </a:rPr>
              <a:t>MODELOS</a:t>
            </a:r>
          </a:p>
          <a:p>
            <a:pPr algn="ctr"/>
            <a:endParaRPr lang="es-MX" dirty="0">
              <a:solidFill>
                <a:schemeClr val="tx1"/>
              </a:solidFill>
            </a:endParaRPr>
          </a:p>
        </p:txBody>
      </p:sp>
      <p:sp>
        <p:nvSpPr>
          <p:cNvPr id="16" name="CuadroTexto 15"/>
          <p:cNvSpPr txBox="1"/>
          <p:nvPr/>
        </p:nvSpPr>
        <p:spPr>
          <a:xfrm>
            <a:off x="6144976" y="954228"/>
            <a:ext cx="2605277" cy="1231106"/>
          </a:xfrm>
          <a:prstGeom prst="rect">
            <a:avLst/>
          </a:prstGeom>
          <a:noFill/>
        </p:spPr>
        <p:txBody>
          <a:bodyPr wrap="square" rtlCol="0">
            <a:spAutoFit/>
          </a:bodyPr>
          <a:lstStyle/>
          <a:p>
            <a:r>
              <a:rPr lang="es-MX" sz="1400" dirty="0" smtClean="0"/>
              <a:t>Es un puente entre la realidad y la teoría científica.</a:t>
            </a:r>
          </a:p>
          <a:p>
            <a:r>
              <a:rPr lang="es-MX" sz="1400" dirty="0" smtClean="0"/>
              <a:t>Es una parte indispensable del proceso científico</a:t>
            </a:r>
          </a:p>
          <a:p>
            <a:endParaRPr lang="es-MX" dirty="0"/>
          </a:p>
        </p:txBody>
      </p:sp>
      <p:sp>
        <p:nvSpPr>
          <p:cNvPr id="17" name="CuadroTexto 16"/>
          <p:cNvSpPr txBox="1"/>
          <p:nvPr/>
        </p:nvSpPr>
        <p:spPr>
          <a:xfrm>
            <a:off x="6144975" y="2777970"/>
            <a:ext cx="2605277" cy="1231106"/>
          </a:xfrm>
          <a:prstGeom prst="rect">
            <a:avLst/>
          </a:prstGeom>
          <a:noFill/>
        </p:spPr>
        <p:txBody>
          <a:bodyPr wrap="square" rtlCol="0">
            <a:spAutoFit/>
          </a:bodyPr>
          <a:lstStyle/>
          <a:p>
            <a:r>
              <a:rPr lang="es-MX" sz="1400" dirty="0" smtClean="0"/>
              <a:t>Es una imagen intuitiva y dinámica de un fenómeno, son ideas predeterminadas en la mente</a:t>
            </a:r>
          </a:p>
          <a:p>
            <a:endParaRPr lang="es-MX" dirty="0"/>
          </a:p>
        </p:txBody>
      </p:sp>
      <p:sp>
        <p:nvSpPr>
          <p:cNvPr id="18" name="CuadroTexto 17"/>
          <p:cNvSpPr txBox="1"/>
          <p:nvPr/>
        </p:nvSpPr>
        <p:spPr>
          <a:xfrm>
            <a:off x="6191297" y="4415282"/>
            <a:ext cx="2605277" cy="1015663"/>
          </a:xfrm>
          <a:prstGeom prst="rect">
            <a:avLst/>
          </a:prstGeom>
          <a:noFill/>
        </p:spPr>
        <p:txBody>
          <a:bodyPr wrap="square" rtlCol="0">
            <a:spAutoFit/>
          </a:bodyPr>
          <a:lstStyle/>
          <a:p>
            <a:r>
              <a:rPr lang="es-MX" sz="1400" dirty="0" smtClean="0"/>
              <a:t>Es un símbolo abstracto, construido idealmente y lógicamente coherente</a:t>
            </a:r>
          </a:p>
          <a:p>
            <a:endParaRPr lang="es-MX" dirty="0"/>
          </a:p>
        </p:txBody>
      </p:sp>
      <p:sp>
        <p:nvSpPr>
          <p:cNvPr id="19" name="CuadroTexto 18"/>
          <p:cNvSpPr txBox="1"/>
          <p:nvPr/>
        </p:nvSpPr>
        <p:spPr>
          <a:xfrm>
            <a:off x="6372200" y="5984947"/>
            <a:ext cx="2605277" cy="800219"/>
          </a:xfrm>
          <a:prstGeom prst="rect">
            <a:avLst/>
          </a:prstGeom>
          <a:noFill/>
        </p:spPr>
        <p:txBody>
          <a:bodyPr wrap="square" rtlCol="0">
            <a:spAutoFit/>
          </a:bodyPr>
          <a:lstStyle/>
          <a:p>
            <a:r>
              <a:rPr lang="es-MX" sz="1400" dirty="0" smtClean="0"/>
              <a:t>Es la más alta y completa forma del conocimiento científico</a:t>
            </a:r>
          </a:p>
          <a:p>
            <a:endParaRPr lang="es-MX" dirty="0"/>
          </a:p>
        </p:txBody>
      </p:sp>
      <p:sp>
        <p:nvSpPr>
          <p:cNvPr id="20" name="CuadroTexto 19"/>
          <p:cNvSpPr txBox="1"/>
          <p:nvPr/>
        </p:nvSpPr>
        <p:spPr>
          <a:xfrm>
            <a:off x="479359" y="3458623"/>
            <a:ext cx="2605277" cy="800219"/>
          </a:xfrm>
          <a:prstGeom prst="rect">
            <a:avLst/>
          </a:prstGeom>
          <a:noFill/>
        </p:spPr>
        <p:txBody>
          <a:bodyPr wrap="square" rtlCol="0">
            <a:spAutoFit/>
          </a:bodyPr>
          <a:lstStyle/>
          <a:p>
            <a:r>
              <a:rPr lang="es-MX" sz="1400" dirty="0" smtClean="0"/>
              <a:t>Es la representación teórica de la realidad objetiva</a:t>
            </a:r>
          </a:p>
          <a:p>
            <a:endParaRPr lang="es-MX" dirty="0"/>
          </a:p>
        </p:txBody>
      </p:sp>
      <p:sp>
        <p:nvSpPr>
          <p:cNvPr id="21" name="CuadroTexto 20"/>
          <p:cNvSpPr txBox="1"/>
          <p:nvPr/>
        </p:nvSpPr>
        <p:spPr>
          <a:xfrm>
            <a:off x="681410" y="5869225"/>
            <a:ext cx="2605277" cy="1446550"/>
          </a:xfrm>
          <a:prstGeom prst="rect">
            <a:avLst/>
          </a:prstGeom>
          <a:noFill/>
        </p:spPr>
        <p:txBody>
          <a:bodyPr wrap="square" rtlCol="0">
            <a:spAutoFit/>
          </a:bodyPr>
          <a:lstStyle/>
          <a:p>
            <a:r>
              <a:rPr lang="es-MX" sz="1400" dirty="0" smtClean="0"/>
              <a:t>Conjunto de creencias filosóficas que permiten ver y comprender la realidad las cuales están en constante cambio</a:t>
            </a:r>
          </a:p>
          <a:p>
            <a:endParaRPr lang="es-MX" sz="1400" dirty="0" smtClean="0"/>
          </a:p>
          <a:p>
            <a:endParaRPr lang="es-MX" dirty="0"/>
          </a:p>
        </p:txBody>
      </p:sp>
      <p:sp>
        <p:nvSpPr>
          <p:cNvPr id="22" name="CuadroTexto 21"/>
          <p:cNvSpPr txBox="1"/>
          <p:nvPr/>
        </p:nvSpPr>
        <p:spPr>
          <a:xfrm>
            <a:off x="3923928" y="6531250"/>
            <a:ext cx="2952328" cy="253916"/>
          </a:xfrm>
          <a:prstGeom prst="rect">
            <a:avLst/>
          </a:prstGeom>
          <a:noFill/>
        </p:spPr>
        <p:txBody>
          <a:bodyPr wrap="square" rtlCol="0">
            <a:spAutoFit/>
          </a:bodyPr>
          <a:lstStyle/>
          <a:p>
            <a:r>
              <a:rPr lang="es-MX" sz="1050" b="1" dirty="0" smtClean="0"/>
              <a:t>Castro &amp; Chávez 2010</a:t>
            </a:r>
            <a:endParaRPr lang="es-MX" sz="1050" b="1" dirty="0"/>
          </a:p>
        </p:txBody>
      </p:sp>
      <p:sp>
        <p:nvSpPr>
          <p:cNvPr id="23" name="Flecha izquierda 22"/>
          <p:cNvSpPr/>
          <p:nvPr/>
        </p:nvSpPr>
        <p:spPr>
          <a:xfrm rot="5400000">
            <a:off x="1412105" y="3092679"/>
            <a:ext cx="402492" cy="30643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Flecha izquierda 23"/>
          <p:cNvSpPr/>
          <p:nvPr/>
        </p:nvSpPr>
        <p:spPr>
          <a:xfrm>
            <a:off x="3860304" y="5075513"/>
            <a:ext cx="1692188" cy="7738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Flecha izquierda 24"/>
          <p:cNvSpPr/>
          <p:nvPr/>
        </p:nvSpPr>
        <p:spPr>
          <a:xfrm rot="16200000">
            <a:off x="7560908" y="1765853"/>
            <a:ext cx="397044" cy="3354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Flecha izquierda 25"/>
          <p:cNvSpPr/>
          <p:nvPr/>
        </p:nvSpPr>
        <p:spPr>
          <a:xfrm rot="16200000">
            <a:off x="7600069" y="3451939"/>
            <a:ext cx="217908" cy="3203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Flecha izquierda 26"/>
          <p:cNvSpPr/>
          <p:nvPr/>
        </p:nvSpPr>
        <p:spPr>
          <a:xfrm rot="16200000">
            <a:off x="7623623" y="5112924"/>
            <a:ext cx="271615" cy="32030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Flecha izquierda 27"/>
          <p:cNvSpPr/>
          <p:nvPr/>
        </p:nvSpPr>
        <p:spPr>
          <a:xfrm rot="5400000">
            <a:off x="1389768" y="4790482"/>
            <a:ext cx="402492" cy="30643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CuadroTexto 30"/>
          <p:cNvSpPr txBox="1"/>
          <p:nvPr/>
        </p:nvSpPr>
        <p:spPr>
          <a:xfrm>
            <a:off x="251520" y="145341"/>
            <a:ext cx="5668638" cy="369332"/>
          </a:xfrm>
          <a:prstGeom prst="rect">
            <a:avLst/>
          </a:prstGeom>
          <a:noFill/>
        </p:spPr>
        <p:txBody>
          <a:bodyPr wrap="square" rtlCol="0">
            <a:spAutoFit/>
          </a:bodyPr>
          <a:lstStyle/>
          <a:p>
            <a:r>
              <a:rPr lang="es-MX" b="1" dirty="0" smtClean="0">
                <a:solidFill>
                  <a:srgbClr val="800000"/>
                </a:solidFill>
              </a:rPr>
              <a:t>CONSTRUCCION DEL CONOCIMIENTO CIENTIFICO</a:t>
            </a:r>
            <a:endParaRPr lang="es-MX" b="1" dirty="0">
              <a:solidFill>
                <a:srgbClr val="800000"/>
              </a:solidFill>
            </a:endParaRPr>
          </a:p>
        </p:txBody>
      </p:sp>
      <p:sp>
        <p:nvSpPr>
          <p:cNvPr id="5" name="4 Marcador de fecha"/>
          <p:cNvSpPr>
            <a:spLocks noGrp="1"/>
          </p:cNvSpPr>
          <p:nvPr>
            <p:ph type="dt" sz="half" idx="10"/>
          </p:nvPr>
        </p:nvSpPr>
        <p:spPr/>
        <p:txBody>
          <a:bodyPr/>
          <a:lstStyle/>
          <a:p>
            <a:fld id="{9BC27553-4F86-42CC-8FAA-0EAF78ECAFF8}" type="datetime1">
              <a:rPr lang="es-ES" smtClean="0">
                <a:solidFill>
                  <a:srgbClr val="775F55">
                    <a:shade val="90000"/>
                  </a:srgbClr>
                </a:solidFill>
              </a:rPr>
              <a:t>29/09/2015</a:t>
            </a:fld>
            <a:endParaRPr lang="en-US">
              <a:solidFill>
                <a:srgbClr val="775F55">
                  <a:shade val="90000"/>
                </a:srgbClr>
              </a:solidFill>
            </a:endParaRPr>
          </a:p>
        </p:txBody>
      </p:sp>
      <p:sp>
        <p:nvSpPr>
          <p:cNvPr id="6" name="5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42</a:t>
            </a:fld>
            <a:endParaRPr lang="en-US">
              <a:solidFill>
                <a:srgbClr val="775F55">
                  <a:shade val="90000"/>
                </a:srgbClr>
              </a:solidFill>
            </a:endParaRPr>
          </a:p>
        </p:txBody>
      </p:sp>
    </p:spTree>
    <p:extLst>
      <p:ext uri="{BB962C8B-B14F-4D97-AF65-F5344CB8AC3E}">
        <p14:creationId xmlns:p14="http://schemas.microsoft.com/office/powerpoint/2010/main" val="289249449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260648"/>
            <a:ext cx="5832648" cy="400110"/>
          </a:xfrm>
          <a:prstGeom prst="rect">
            <a:avLst/>
          </a:prstGeom>
        </p:spPr>
        <p:txBody>
          <a:bodyPr wrap="square">
            <a:spAutoFit/>
          </a:bodyPr>
          <a:lstStyle/>
          <a:p>
            <a:r>
              <a:rPr lang="es-MX" sz="2000" b="1" dirty="0">
                <a:solidFill>
                  <a:srgbClr val="800000"/>
                </a:solidFill>
              </a:rPr>
              <a:t>CONSTRUCCION DEL CONOCIMIENTO CIENTIFICO</a:t>
            </a:r>
          </a:p>
        </p:txBody>
      </p:sp>
      <p:sp>
        <p:nvSpPr>
          <p:cNvPr id="3" name="CuadroTexto 2"/>
          <p:cNvSpPr txBox="1"/>
          <p:nvPr/>
        </p:nvSpPr>
        <p:spPr>
          <a:xfrm>
            <a:off x="866922" y="1462408"/>
            <a:ext cx="1872208" cy="4278094"/>
          </a:xfrm>
          <a:prstGeom prst="rect">
            <a:avLst/>
          </a:prstGeom>
          <a:noFill/>
        </p:spPr>
        <p:txBody>
          <a:bodyPr wrap="square" rtlCol="0">
            <a:spAutoFit/>
          </a:bodyPr>
          <a:lstStyle/>
          <a:p>
            <a:r>
              <a:rPr lang="es-MX" sz="1600" b="1" dirty="0" smtClean="0">
                <a:solidFill>
                  <a:srgbClr val="800000"/>
                </a:solidFill>
              </a:rPr>
              <a:t>SECTORES SOCIALES</a:t>
            </a:r>
          </a:p>
          <a:p>
            <a:pPr marL="285750" indent="-285750">
              <a:buFont typeface="Wingdings" panose="05000000000000000000" pitchFamily="2" charset="2"/>
              <a:buChar char="§"/>
            </a:pPr>
            <a:r>
              <a:rPr lang="es-MX" sz="1600" dirty="0" smtClean="0"/>
              <a:t>Niños</a:t>
            </a:r>
          </a:p>
          <a:p>
            <a:pPr marL="285750" indent="-285750">
              <a:buFont typeface="Wingdings" panose="05000000000000000000" pitchFamily="2" charset="2"/>
              <a:buChar char="§"/>
            </a:pPr>
            <a:r>
              <a:rPr lang="es-MX" sz="1600" dirty="0" smtClean="0"/>
              <a:t>Mujeres</a:t>
            </a:r>
          </a:p>
          <a:p>
            <a:pPr marL="285750" indent="-285750">
              <a:buFont typeface="Wingdings" panose="05000000000000000000" pitchFamily="2" charset="2"/>
              <a:buChar char="§"/>
            </a:pPr>
            <a:r>
              <a:rPr lang="es-MX" sz="1600" dirty="0" smtClean="0"/>
              <a:t>Ancianos</a:t>
            </a:r>
          </a:p>
          <a:p>
            <a:pPr marL="285750" indent="-285750">
              <a:buFont typeface="Wingdings" panose="05000000000000000000" pitchFamily="2" charset="2"/>
              <a:buChar char="§"/>
            </a:pPr>
            <a:r>
              <a:rPr lang="es-MX" sz="1600" dirty="0" smtClean="0"/>
              <a:t>Discapacitados</a:t>
            </a:r>
          </a:p>
          <a:p>
            <a:pPr marL="285750" indent="-285750">
              <a:buFont typeface="Wingdings" panose="05000000000000000000" pitchFamily="2" charset="2"/>
              <a:buChar char="§"/>
            </a:pPr>
            <a:r>
              <a:rPr lang="es-MX" sz="1600" dirty="0" smtClean="0"/>
              <a:t>Indígenas</a:t>
            </a:r>
          </a:p>
          <a:p>
            <a:pPr marL="285750" indent="-285750">
              <a:buFont typeface="Wingdings" panose="05000000000000000000" pitchFamily="2" charset="2"/>
              <a:buChar char="§"/>
            </a:pPr>
            <a:r>
              <a:rPr lang="es-MX" sz="1600" dirty="0" smtClean="0"/>
              <a:t>Pequeñas </a:t>
            </a:r>
          </a:p>
          <a:p>
            <a:pPr marL="285750" indent="-285750">
              <a:buFont typeface="Wingdings" panose="05000000000000000000" pitchFamily="2" charset="2"/>
              <a:buChar char="§"/>
            </a:pPr>
            <a:r>
              <a:rPr lang="es-MX" sz="1600" dirty="0" smtClean="0"/>
              <a:t>empresas</a:t>
            </a:r>
          </a:p>
          <a:p>
            <a:pPr marL="285750" indent="-285750">
              <a:buFont typeface="Wingdings" panose="05000000000000000000" pitchFamily="2" charset="2"/>
              <a:buChar char="§"/>
            </a:pPr>
            <a:r>
              <a:rPr lang="es-MX" sz="1600" dirty="0" smtClean="0"/>
              <a:t>Obreros</a:t>
            </a:r>
          </a:p>
          <a:p>
            <a:pPr marL="285750" indent="-285750">
              <a:buFont typeface="Wingdings" panose="05000000000000000000" pitchFamily="2" charset="2"/>
              <a:buChar char="§"/>
            </a:pPr>
            <a:r>
              <a:rPr lang="es-MX" sz="1600" dirty="0" smtClean="0"/>
              <a:t>Campesinos</a:t>
            </a:r>
          </a:p>
          <a:p>
            <a:pPr marL="285750" indent="-285750">
              <a:buFont typeface="Wingdings" panose="05000000000000000000" pitchFamily="2" charset="2"/>
              <a:buChar char="§"/>
            </a:pPr>
            <a:r>
              <a:rPr lang="es-MX" sz="1600" dirty="0" smtClean="0"/>
              <a:t>Jornaleros</a:t>
            </a:r>
          </a:p>
          <a:p>
            <a:pPr marL="285750" indent="-285750">
              <a:buFont typeface="Wingdings" panose="05000000000000000000" pitchFamily="2" charset="2"/>
              <a:buChar char="§"/>
            </a:pPr>
            <a:r>
              <a:rPr lang="es-MX" sz="1600" dirty="0" smtClean="0"/>
              <a:t>ONG</a:t>
            </a:r>
          </a:p>
          <a:p>
            <a:pPr marL="285750" indent="-285750">
              <a:buFont typeface="Wingdings" panose="05000000000000000000" pitchFamily="2" charset="2"/>
              <a:buChar char="§"/>
            </a:pPr>
            <a:r>
              <a:rPr lang="es-MX" sz="1600" dirty="0" smtClean="0"/>
              <a:t>Migrantes</a:t>
            </a:r>
          </a:p>
          <a:p>
            <a:pPr marL="285750" indent="-285750">
              <a:buFont typeface="Wingdings" panose="05000000000000000000" pitchFamily="2" charset="2"/>
              <a:buChar char="§"/>
            </a:pPr>
            <a:r>
              <a:rPr lang="es-MX" sz="1600" dirty="0" smtClean="0"/>
              <a:t>Artesanos</a:t>
            </a:r>
          </a:p>
          <a:p>
            <a:pPr marL="285750" indent="-285750">
              <a:buFont typeface="Wingdings" panose="05000000000000000000" pitchFamily="2" charset="2"/>
              <a:buChar char="§"/>
            </a:pPr>
            <a:r>
              <a:rPr lang="es-MX" sz="1600" dirty="0" smtClean="0"/>
              <a:t>Etcétera</a:t>
            </a:r>
          </a:p>
          <a:p>
            <a:pPr marL="285750" indent="-285750">
              <a:buFont typeface="Wingdings" panose="05000000000000000000" pitchFamily="2" charset="2"/>
              <a:buChar char="§"/>
            </a:pPr>
            <a:endParaRPr lang="es-MX" sz="1600" b="1" dirty="0"/>
          </a:p>
          <a:p>
            <a:endParaRPr lang="es-MX" sz="1600" b="1" dirty="0">
              <a:solidFill>
                <a:srgbClr val="800000"/>
              </a:solidFill>
            </a:endParaRPr>
          </a:p>
        </p:txBody>
      </p:sp>
      <p:sp>
        <p:nvSpPr>
          <p:cNvPr id="5" name="Rectángulo 4"/>
          <p:cNvSpPr/>
          <p:nvPr/>
        </p:nvSpPr>
        <p:spPr>
          <a:xfrm>
            <a:off x="6647830" y="5670400"/>
            <a:ext cx="223224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REALIDAD SOCIAL 2</a:t>
            </a:r>
            <a:endParaRPr lang="es-MX" dirty="0">
              <a:solidFill>
                <a:schemeClr val="tx1"/>
              </a:solidFill>
            </a:endParaRPr>
          </a:p>
        </p:txBody>
      </p:sp>
      <p:sp>
        <p:nvSpPr>
          <p:cNvPr id="6" name="Rectángulo 5"/>
          <p:cNvSpPr/>
          <p:nvPr/>
        </p:nvSpPr>
        <p:spPr>
          <a:xfrm>
            <a:off x="3671900" y="2132856"/>
            <a:ext cx="1872208"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PROBLEMA O</a:t>
            </a:r>
          </a:p>
          <a:p>
            <a:pPr algn="ctr"/>
            <a:r>
              <a:rPr lang="es-MX" dirty="0" smtClean="0">
                <a:solidFill>
                  <a:schemeClr val="tx1"/>
                </a:solidFill>
              </a:rPr>
              <a:t>REALIDAD</a:t>
            </a:r>
            <a:endParaRPr lang="es-MX" dirty="0">
              <a:solidFill>
                <a:schemeClr val="tx1"/>
              </a:solidFill>
            </a:endParaRPr>
          </a:p>
        </p:txBody>
      </p:sp>
      <p:sp>
        <p:nvSpPr>
          <p:cNvPr id="7" name="Elipse 6"/>
          <p:cNvSpPr/>
          <p:nvPr/>
        </p:nvSpPr>
        <p:spPr>
          <a:xfrm>
            <a:off x="3814259" y="3142354"/>
            <a:ext cx="1584176" cy="1131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MODELO 1</a:t>
            </a:r>
            <a:endParaRPr lang="es-MX" sz="1600" dirty="0">
              <a:solidFill>
                <a:schemeClr val="tx1"/>
              </a:solidFill>
            </a:endParaRPr>
          </a:p>
        </p:txBody>
      </p:sp>
      <p:sp>
        <p:nvSpPr>
          <p:cNvPr id="8" name="Elipse 7"/>
          <p:cNvSpPr/>
          <p:nvPr/>
        </p:nvSpPr>
        <p:spPr>
          <a:xfrm>
            <a:off x="3815916" y="5250790"/>
            <a:ext cx="1584176" cy="12241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MODELO 2</a:t>
            </a:r>
            <a:endParaRPr lang="es-MX" sz="1600" dirty="0">
              <a:solidFill>
                <a:schemeClr val="tx1"/>
              </a:solidFill>
            </a:endParaRPr>
          </a:p>
        </p:txBody>
      </p:sp>
      <p:sp>
        <p:nvSpPr>
          <p:cNvPr id="9" name="Rectángulo 8"/>
          <p:cNvSpPr/>
          <p:nvPr/>
        </p:nvSpPr>
        <p:spPr>
          <a:xfrm>
            <a:off x="3131840" y="891486"/>
            <a:ext cx="295232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REALIDAD SOCIAL 1</a:t>
            </a:r>
            <a:endParaRPr lang="es-MX" dirty="0">
              <a:solidFill>
                <a:schemeClr val="tx1"/>
              </a:solidFill>
            </a:endParaRPr>
          </a:p>
        </p:txBody>
      </p:sp>
      <p:sp>
        <p:nvSpPr>
          <p:cNvPr id="10" name="CuadroTexto 9"/>
          <p:cNvSpPr txBox="1"/>
          <p:nvPr/>
        </p:nvSpPr>
        <p:spPr>
          <a:xfrm>
            <a:off x="6495341" y="1484784"/>
            <a:ext cx="2397139" cy="3847207"/>
          </a:xfrm>
          <a:prstGeom prst="rect">
            <a:avLst/>
          </a:prstGeom>
          <a:noFill/>
        </p:spPr>
        <p:txBody>
          <a:bodyPr wrap="square" rtlCol="0">
            <a:spAutoFit/>
          </a:bodyPr>
          <a:lstStyle/>
          <a:p>
            <a:r>
              <a:rPr lang="es-MX" dirty="0" smtClean="0"/>
              <a:t>CONJUNTO DE TEORIAS</a:t>
            </a:r>
          </a:p>
          <a:p>
            <a:endParaRPr lang="es-MX" dirty="0"/>
          </a:p>
          <a:p>
            <a:r>
              <a:rPr lang="es-MX" sz="1600" dirty="0" smtClean="0"/>
              <a:t>Psicoanalítica, del estrés, de la crisis, del aprendizaje, de sistemas de roles, de la comunicación, del desarrollo, de la motivación, de la cotidianidad, del bienestar social, de la calidad de vida, del maltrato psicológico y físico, de la marginalidad, del conflicto, etc.</a:t>
            </a:r>
            <a:endParaRPr lang="es-MX" sz="1600" dirty="0"/>
          </a:p>
        </p:txBody>
      </p:sp>
      <p:sp>
        <p:nvSpPr>
          <p:cNvPr id="11" name="CuadroTexto 10"/>
          <p:cNvSpPr txBox="1"/>
          <p:nvPr/>
        </p:nvSpPr>
        <p:spPr>
          <a:xfrm>
            <a:off x="2879812" y="4200968"/>
            <a:ext cx="3456383" cy="830997"/>
          </a:xfrm>
          <a:prstGeom prst="rect">
            <a:avLst/>
          </a:prstGeom>
          <a:noFill/>
        </p:spPr>
        <p:txBody>
          <a:bodyPr wrap="square" rtlCol="0">
            <a:spAutoFit/>
          </a:bodyPr>
          <a:lstStyle/>
          <a:p>
            <a:r>
              <a:rPr lang="es-MX" sz="1600" dirty="0" smtClean="0"/>
              <a:t>Esquema teórico: Para facilitar una descripción y explicación del proceso de intervención profesional</a:t>
            </a:r>
            <a:endParaRPr lang="es-MX" sz="1600" dirty="0"/>
          </a:p>
        </p:txBody>
      </p:sp>
      <p:sp>
        <p:nvSpPr>
          <p:cNvPr id="12" name="CuadroTexto 11"/>
          <p:cNvSpPr txBox="1"/>
          <p:nvPr/>
        </p:nvSpPr>
        <p:spPr>
          <a:xfrm>
            <a:off x="899592" y="6518614"/>
            <a:ext cx="2952328" cy="253916"/>
          </a:xfrm>
          <a:prstGeom prst="rect">
            <a:avLst/>
          </a:prstGeom>
          <a:noFill/>
        </p:spPr>
        <p:txBody>
          <a:bodyPr wrap="square" rtlCol="0">
            <a:spAutoFit/>
          </a:bodyPr>
          <a:lstStyle/>
          <a:p>
            <a:r>
              <a:rPr lang="es-MX" sz="1050" b="1" dirty="0" smtClean="0"/>
              <a:t>Castro &amp; Chávez 2010</a:t>
            </a:r>
            <a:endParaRPr lang="es-MX" sz="1050" b="1" dirty="0"/>
          </a:p>
        </p:txBody>
      </p:sp>
      <p:sp>
        <p:nvSpPr>
          <p:cNvPr id="13" name="Flecha derecha 12"/>
          <p:cNvSpPr/>
          <p:nvPr/>
        </p:nvSpPr>
        <p:spPr>
          <a:xfrm rot="10800000">
            <a:off x="5707328" y="2120593"/>
            <a:ext cx="756084" cy="50405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derecha 13"/>
          <p:cNvSpPr/>
          <p:nvPr/>
        </p:nvSpPr>
        <p:spPr>
          <a:xfrm>
            <a:off x="2528156" y="2285256"/>
            <a:ext cx="756084" cy="50405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Flecha derecha 14"/>
          <p:cNvSpPr/>
          <p:nvPr/>
        </p:nvSpPr>
        <p:spPr>
          <a:xfrm rot="5400000">
            <a:off x="4157954" y="1427573"/>
            <a:ext cx="756084" cy="50405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Flecha derecha 16"/>
          <p:cNvSpPr/>
          <p:nvPr/>
        </p:nvSpPr>
        <p:spPr>
          <a:xfrm rot="10800000">
            <a:off x="5569674" y="5585255"/>
            <a:ext cx="756084" cy="50405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Flecha derecha 17"/>
          <p:cNvSpPr/>
          <p:nvPr/>
        </p:nvSpPr>
        <p:spPr>
          <a:xfrm rot="5400000">
            <a:off x="7714833" y="5114825"/>
            <a:ext cx="392486" cy="43433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Flecha derecha 18"/>
          <p:cNvSpPr/>
          <p:nvPr/>
        </p:nvSpPr>
        <p:spPr>
          <a:xfrm rot="5400000">
            <a:off x="4400305" y="2681416"/>
            <a:ext cx="392486" cy="43433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Flecha derecha 19"/>
          <p:cNvSpPr/>
          <p:nvPr/>
        </p:nvSpPr>
        <p:spPr>
          <a:xfrm>
            <a:off x="5642386" y="4759821"/>
            <a:ext cx="611086" cy="41891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3 Marcador de fecha"/>
          <p:cNvSpPr>
            <a:spLocks noGrp="1"/>
          </p:cNvSpPr>
          <p:nvPr>
            <p:ph type="dt" sz="half" idx="10"/>
          </p:nvPr>
        </p:nvSpPr>
        <p:spPr/>
        <p:txBody>
          <a:bodyPr/>
          <a:lstStyle/>
          <a:p>
            <a:fld id="{1C13FF12-79AE-4F76-8989-9EA02851ABD2}" type="datetime1">
              <a:rPr lang="es-ES" smtClean="0">
                <a:solidFill>
                  <a:srgbClr val="775F55">
                    <a:shade val="90000"/>
                  </a:srgbClr>
                </a:solidFill>
              </a:rPr>
              <a:t>29/09/2015</a:t>
            </a:fld>
            <a:endParaRPr lang="en-US">
              <a:solidFill>
                <a:srgbClr val="775F55">
                  <a:shade val="90000"/>
                </a:srgbClr>
              </a:solidFill>
            </a:endParaRPr>
          </a:p>
        </p:txBody>
      </p:sp>
      <p:sp>
        <p:nvSpPr>
          <p:cNvPr id="16" name="15 Marcador de número de diapositiva"/>
          <p:cNvSpPr>
            <a:spLocks noGrp="1"/>
          </p:cNvSpPr>
          <p:nvPr>
            <p:ph type="sldNum" sz="quarter" idx="12"/>
          </p:nvPr>
        </p:nvSpPr>
        <p:spPr/>
        <p:txBody>
          <a:bodyPr/>
          <a:lstStyle/>
          <a:p>
            <a:fld id="{042AED99-7FB4-404E-8A97-64753DCE42EC}" type="slidenum">
              <a:rPr lang="en-US" smtClean="0">
                <a:solidFill>
                  <a:srgbClr val="775F55">
                    <a:shade val="90000"/>
                  </a:srgbClr>
                </a:solidFill>
              </a:rPr>
              <a:pPr/>
              <a:t>43</a:t>
            </a:fld>
            <a:endParaRPr lang="en-US">
              <a:solidFill>
                <a:srgbClr val="775F55">
                  <a:shade val="90000"/>
                </a:srgbClr>
              </a:solidFill>
            </a:endParaRPr>
          </a:p>
        </p:txBody>
      </p:sp>
    </p:spTree>
    <p:extLst>
      <p:ext uri="{BB962C8B-B14F-4D97-AF65-F5344CB8AC3E}">
        <p14:creationId xmlns:p14="http://schemas.microsoft.com/office/powerpoint/2010/main" val="324521232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08820" y="404664"/>
            <a:ext cx="5526360" cy="369332"/>
          </a:xfrm>
          <a:prstGeom prst="rect">
            <a:avLst/>
          </a:prstGeom>
        </p:spPr>
        <p:txBody>
          <a:bodyPr wrap="square">
            <a:spAutoFit/>
          </a:bodyPr>
          <a:lstStyle/>
          <a:p>
            <a:r>
              <a:rPr lang="es-MX" b="1" dirty="0" smtClean="0">
                <a:solidFill>
                  <a:srgbClr val="800000"/>
                </a:solidFill>
              </a:rPr>
              <a:t>EPISTEMOLOGIA Y LOS MODELOS DE INTERVENCION</a:t>
            </a:r>
            <a:endParaRPr lang="es-MX" b="1" dirty="0">
              <a:solidFill>
                <a:srgbClr val="800000"/>
              </a:solidFill>
            </a:endParaRPr>
          </a:p>
        </p:txBody>
      </p:sp>
      <p:sp>
        <p:nvSpPr>
          <p:cNvPr id="3" name="Rectángulo 2"/>
          <p:cNvSpPr/>
          <p:nvPr/>
        </p:nvSpPr>
        <p:spPr>
          <a:xfrm>
            <a:off x="971600" y="1268760"/>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Evaluar</a:t>
            </a:r>
            <a:endParaRPr lang="es-MX" dirty="0">
              <a:solidFill>
                <a:schemeClr val="tx1"/>
              </a:solidFill>
            </a:endParaRPr>
          </a:p>
        </p:txBody>
      </p:sp>
      <p:sp>
        <p:nvSpPr>
          <p:cNvPr id="5" name="Rectángulo 4"/>
          <p:cNvSpPr/>
          <p:nvPr/>
        </p:nvSpPr>
        <p:spPr>
          <a:xfrm>
            <a:off x="7164288" y="1268760"/>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Modelo (1)</a:t>
            </a:r>
            <a:endParaRPr lang="es-MX" dirty="0">
              <a:solidFill>
                <a:schemeClr val="tx1"/>
              </a:solidFill>
            </a:endParaRPr>
          </a:p>
        </p:txBody>
      </p:sp>
      <p:sp>
        <p:nvSpPr>
          <p:cNvPr id="6" name="Rectángulo 5"/>
          <p:cNvSpPr/>
          <p:nvPr/>
        </p:nvSpPr>
        <p:spPr>
          <a:xfrm>
            <a:off x="7164288" y="6123674"/>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Realidad (4)</a:t>
            </a:r>
            <a:endParaRPr lang="es-MX" dirty="0">
              <a:solidFill>
                <a:schemeClr val="tx1"/>
              </a:solidFill>
            </a:endParaRPr>
          </a:p>
        </p:txBody>
      </p:sp>
      <p:sp>
        <p:nvSpPr>
          <p:cNvPr id="7" name="Rectángulo 6"/>
          <p:cNvSpPr/>
          <p:nvPr/>
        </p:nvSpPr>
        <p:spPr>
          <a:xfrm>
            <a:off x="971600" y="2172041"/>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Supervisar</a:t>
            </a:r>
            <a:endParaRPr lang="es-MX" dirty="0">
              <a:solidFill>
                <a:schemeClr val="tx1"/>
              </a:solidFill>
            </a:endParaRPr>
          </a:p>
        </p:txBody>
      </p:sp>
      <p:sp>
        <p:nvSpPr>
          <p:cNvPr id="8" name="Rectángulo 7"/>
          <p:cNvSpPr/>
          <p:nvPr/>
        </p:nvSpPr>
        <p:spPr>
          <a:xfrm>
            <a:off x="7164288" y="5143551"/>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Modelo (3)</a:t>
            </a:r>
            <a:endParaRPr lang="es-MX" dirty="0">
              <a:solidFill>
                <a:schemeClr val="tx1"/>
              </a:solidFill>
            </a:endParaRPr>
          </a:p>
        </p:txBody>
      </p:sp>
      <p:sp>
        <p:nvSpPr>
          <p:cNvPr id="9" name="Rectángulo 8"/>
          <p:cNvSpPr/>
          <p:nvPr/>
        </p:nvSpPr>
        <p:spPr>
          <a:xfrm>
            <a:off x="7164288" y="2140533"/>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Realidad (2)</a:t>
            </a:r>
            <a:endParaRPr lang="es-MX" dirty="0">
              <a:solidFill>
                <a:schemeClr val="tx1"/>
              </a:solidFill>
            </a:endParaRPr>
          </a:p>
        </p:txBody>
      </p:sp>
      <p:sp>
        <p:nvSpPr>
          <p:cNvPr id="10" name="Rectángulo 9"/>
          <p:cNvSpPr/>
          <p:nvPr/>
        </p:nvSpPr>
        <p:spPr>
          <a:xfrm>
            <a:off x="7164288" y="4142545"/>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Realidad (3)</a:t>
            </a:r>
            <a:endParaRPr lang="es-MX" dirty="0">
              <a:solidFill>
                <a:schemeClr val="tx1"/>
              </a:solidFill>
            </a:endParaRPr>
          </a:p>
        </p:txBody>
      </p:sp>
      <p:sp>
        <p:nvSpPr>
          <p:cNvPr id="11" name="Rectángulo 10"/>
          <p:cNvSpPr/>
          <p:nvPr/>
        </p:nvSpPr>
        <p:spPr>
          <a:xfrm>
            <a:off x="7164288" y="3141539"/>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Modelo (2)</a:t>
            </a:r>
            <a:endParaRPr lang="es-MX" dirty="0">
              <a:solidFill>
                <a:schemeClr val="tx1"/>
              </a:solidFill>
            </a:endParaRPr>
          </a:p>
        </p:txBody>
      </p:sp>
      <p:sp>
        <p:nvSpPr>
          <p:cNvPr id="12" name="Rectángulo 11"/>
          <p:cNvSpPr/>
          <p:nvPr/>
        </p:nvSpPr>
        <p:spPr>
          <a:xfrm>
            <a:off x="942510" y="3136100"/>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Ejecutar</a:t>
            </a:r>
            <a:endParaRPr lang="es-MX" dirty="0">
              <a:solidFill>
                <a:schemeClr val="tx1"/>
              </a:solidFill>
            </a:endParaRPr>
          </a:p>
        </p:txBody>
      </p:sp>
      <p:sp>
        <p:nvSpPr>
          <p:cNvPr id="13" name="Rectángulo 12"/>
          <p:cNvSpPr/>
          <p:nvPr/>
        </p:nvSpPr>
        <p:spPr>
          <a:xfrm>
            <a:off x="971600" y="4214434"/>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Programar</a:t>
            </a:r>
            <a:endParaRPr lang="es-MX" dirty="0">
              <a:solidFill>
                <a:schemeClr val="tx1"/>
              </a:solidFill>
            </a:endParaRPr>
          </a:p>
        </p:txBody>
      </p:sp>
      <p:sp>
        <p:nvSpPr>
          <p:cNvPr id="14" name="Rectángulo 13"/>
          <p:cNvSpPr/>
          <p:nvPr/>
        </p:nvSpPr>
        <p:spPr>
          <a:xfrm>
            <a:off x="971600" y="5143551"/>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Investigar</a:t>
            </a:r>
            <a:endParaRPr lang="es-MX" dirty="0">
              <a:solidFill>
                <a:schemeClr val="tx1"/>
              </a:solidFill>
            </a:endParaRPr>
          </a:p>
        </p:txBody>
      </p:sp>
      <p:sp>
        <p:nvSpPr>
          <p:cNvPr id="15" name="Rectángulo 14"/>
          <p:cNvSpPr/>
          <p:nvPr/>
        </p:nvSpPr>
        <p:spPr>
          <a:xfrm>
            <a:off x="1016732" y="6123674"/>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Realidad (1)</a:t>
            </a:r>
            <a:endParaRPr lang="es-MX" dirty="0">
              <a:solidFill>
                <a:schemeClr val="tx1"/>
              </a:solidFill>
            </a:endParaRPr>
          </a:p>
        </p:txBody>
      </p:sp>
      <p:sp>
        <p:nvSpPr>
          <p:cNvPr id="16" name="Rectángulo 15"/>
          <p:cNvSpPr/>
          <p:nvPr/>
        </p:nvSpPr>
        <p:spPr>
          <a:xfrm>
            <a:off x="3923928" y="1268760"/>
            <a:ext cx="1584176" cy="432048"/>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Sistematizar</a:t>
            </a:r>
            <a:endParaRPr lang="es-MX" dirty="0">
              <a:solidFill>
                <a:schemeClr val="tx1"/>
              </a:solidFill>
            </a:endParaRPr>
          </a:p>
        </p:txBody>
      </p:sp>
      <p:sp>
        <p:nvSpPr>
          <p:cNvPr id="17" name="Rectángulo 16"/>
          <p:cNvSpPr/>
          <p:nvPr/>
        </p:nvSpPr>
        <p:spPr>
          <a:xfrm>
            <a:off x="3131840" y="2026221"/>
            <a:ext cx="3096344" cy="4283099"/>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Sector Social</a:t>
            </a:r>
          </a:p>
          <a:p>
            <a:pPr algn="ctr"/>
            <a:r>
              <a:rPr lang="es-MX" dirty="0" smtClean="0">
                <a:solidFill>
                  <a:schemeClr val="tx1"/>
                </a:solidFill>
              </a:rPr>
              <a:t>Problemática</a:t>
            </a:r>
          </a:p>
          <a:p>
            <a:pPr algn="ctr"/>
            <a:r>
              <a:rPr lang="es-MX" dirty="0" smtClean="0">
                <a:solidFill>
                  <a:schemeClr val="tx1"/>
                </a:solidFill>
              </a:rPr>
              <a:t>Recursos</a:t>
            </a:r>
          </a:p>
          <a:p>
            <a:pPr algn="ctr"/>
            <a:r>
              <a:rPr lang="es-MX" dirty="0" smtClean="0">
                <a:solidFill>
                  <a:schemeClr val="tx1"/>
                </a:solidFill>
              </a:rPr>
              <a:t>Instituciones</a:t>
            </a:r>
          </a:p>
          <a:p>
            <a:pPr algn="ctr"/>
            <a:r>
              <a:rPr lang="es-MX" dirty="0" smtClean="0">
                <a:solidFill>
                  <a:schemeClr val="tx1"/>
                </a:solidFill>
              </a:rPr>
              <a:t>Coordinación</a:t>
            </a:r>
          </a:p>
          <a:p>
            <a:pPr algn="ctr"/>
            <a:r>
              <a:rPr lang="es-MX" dirty="0" smtClean="0">
                <a:solidFill>
                  <a:schemeClr val="tx1"/>
                </a:solidFill>
              </a:rPr>
              <a:t>Teorías</a:t>
            </a:r>
          </a:p>
          <a:p>
            <a:pPr algn="ctr"/>
            <a:r>
              <a:rPr lang="es-MX" dirty="0" smtClean="0">
                <a:solidFill>
                  <a:schemeClr val="tx1"/>
                </a:solidFill>
              </a:rPr>
              <a:t>Conceptos</a:t>
            </a:r>
          </a:p>
          <a:p>
            <a:pPr algn="ctr"/>
            <a:r>
              <a:rPr lang="es-MX" dirty="0" smtClean="0">
                <a:solidFill>
                  <a:schemeClr val="tx1"/>
                </a:solidFill>
              </a:rPr>
              <a:t>Arquetipos</a:t>
            </a:r>
          </a:p>
          <a:p>
            <a:pPr algn="ctr"/>
            <a:r>
              <a:rPr lang="es-MX" dirty="0" smtClean="0">
                <a:solidFill>
                  <a:schemeClr val="tx1"/>
                </a:solidFill>
              </a:rPr>
              <a:t>Participación</a:t>
            </a:r>
          </a:p>
          <a:p>
            <a:pPr algn="ctr"/>
            <a:r>
              <a:rPr lang="es-MX" dirty="0" smtClean="0">
                <a:solidFill>
                  <a:schemeClr val="tx1"/>
                </a:solidFill>
              </a:rPr>
              <a:t>Valores</a:t>
            </a:r>
            <a:endParaRPr lang="es-MX" dirty="0">
              <a:solidFill>
                <a:schemeClr val="tx1"/>
              </a:solidFill>
            </a:endParaRPr>
          </a:p>
        </p:txBody>
      </p:sp>
      <p:sp>
        <p:nvSpPr>
          <p:cNvPr id="18" name="CuadroTexto 17"/>
          <p:cNvSpPr txBox="1"/>
          <p:nvPr/>
        </p:nvSpPr>
        <p:spPr>
          <a:xfrm>
            <a:off x="4031940" y="6526357"/>
            <a:ext cx="2952328" cy="253916"/>
          </a:xfrm>
          <a:prstGeom prst="rect">
            <a:avLst/>
          </a:prstGeom>
          <a:noFill/>
        </p:spPr>
        <p:txBody>
          <a:bodyPr wrap="square" rtlCol="0">
            <a:spAutoFit/>
          </a:bodyPr>
          <a:lstStyle/>
          <a:p>
            <a:r>
              <a:rPr lang="es-MX" sz="1050" b="1" dirty="0" smtClean="0"/>
              <a:t>Castro &amp; Chávez 2010</a:t>
            </a:r>
            <a:endParaRPr lang="es-MX" sz="1050" b="1" dirty="0"/>
          </a:p>
        </p:txBody>
      </p:sp>
      <p:cxnSp>
        <p:nvCxnSpPr>
          <p:cNvPr id="20" name="Conector recto de flecha 19"/>
          <p:cNvCxnSpPr/>
          <p:nvPr/>
        </p:nvCxnSpPr>
        <p:spPr>
          <a:xfrm flipV="1">
            <a:off x="1719362" y="1817390"/>
            <a:ext cx="0" cy="32314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2" name="Conector recto de flecha 21"/>
          <p:cNvCxnSpPr/>
          <p:nvPr/>
        </p:nvCxnSpPr>
        <p:spPr>
          <a:xfrm flipV="1">
            <a:off x="1708305" y="3891291"/>
            <a:ext cx="0" cy="32314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3" name="Conector recto de flecha 22"/>
          <p:cNvCxnSpPr/>
          <p:nvPr/>
        </p:nvCxnSpPr>
        <p:spPr>
          <a:xfrm flipV="1">
            <a:off x="1715219" y="4820408"/>
            <a:ext cx="0" cy="32314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4" name="Conector recto de flecha 23"/>
          <p:cNvCxnSpPr/>
          <p:nvPr/>
        </p:nvCxnSpPr>
        <p:spPr>
          <a:xfrm flipV="1">
            <a:off x="1734598" y="5800531"/>
            <a:ext cx="0" cy="32314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5" name="Conector recto de flecha 24"/>
          <p:cNvCxnSpPr/>
          <p:nvPr/>
        </p:nvCxnSpPr>
        <p:spPr>
          <a:xfrm flipV="1">
            <a:off x="1708305" y="2812957"/>
            <a:ext cx="0" cy="32314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6" name="Conector recto de flecha 25"/>
          <p:cNvCxnSpPr>
            <a:stCxn id="5" idx="2"/>
          </p:cNvCxnSpPr>
          <p:nvPr/>
        </p:nvCxnSpPr>
        <p:spPr>
          <a:xfrm>
            <a:off x="7956376" y="1700808"/>
            <a:ext cx="0" cy="35783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7" name="Conector recto de flecha 36"/>
          <p:cNvCxnSpPr/>
          <p:nvPr/>
        </p:nvCxnSpPr>
        <p:spPr>
          <a:xfrm>
            <a:off x="7956376" y="2634037"/>
            <a:ext cx="0" cy="35783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8" name="Conector recto de flecha 37"/>
          <p:cNvCxnSpPr/>
          <p:nvPr/>
        </p:nvCxnSpPr>
        <p:spPr>
          <a:xfrm>
            <a:off x="7956376" y="3568148"/>
            <a:ext cx="0" cy="35783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9" name="Conector recto de flecha 38"/>
          <p:cNvCxnSpPr/>
          <p:nvPr/>
        </p:nvCxnSpPr>
        <p:spPr>
          <a:xfrm>
            <a:off x="7956376" y="4574593"/>
            <a:ext cx="0" cy="35783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0" name="Conector recto de flecha 39"/>
          <p:cNvCxnSpPr/>
          <p:nvPr/>
        </p:nvCxnSpPr>
        <p:spPr>
          <a:xfrm>
            <a:off x="7956376" y="5575599"/>
            <a:ext cx="0" cy="35783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2" name="Conector recto de flecha 41"/>
          <p:cNvCxnSpPr/>
          <p:nvPr/>
        </p:nvCxnSpPr>
        <p:spPr>
          <a:xfrm>
            <a:off x="5940152" y="1476048"/>
            <a:ext cx="576063"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5" name="Conector recto de flecha 44"/>
          <p:cNvCxnSpPr/>
          <p:nvPr/>
        </p:nvCxnSpPr>
        <p:spPr>
          <a:xfrm>
            <a:off x="2843808" y="1476048"/>
            <a:ext cx="576063"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 name="3 Marcador de fecha"/>
          <p:cNvSpPr>
            <a:spLocks noGrp="1"/>
          </p:cNvSpPr>
          <p:nvPr>
            <p:ph type="dt" sz="half" idx="10"/>
          </p:nvPr>
        </p:nvSpPr>
        <p:spPr/>
        <p:txBody>
          <a:bodyPr/>
          <a:lstStyle/>
          <a:p>
            <a:fld id="{AA3DFD64-2486-4AC4-A95A-9428428EA051}" type="datetime1">
              <a:rPr lang="es-ES" smtClean="0">
                <a:solidFill>
                  <a:srgbClr val="775F55">
                    <a:shade val="90000"/>
                  </a:srgbClr>
                </a:solidFill>
              </a:rPr>
              <a:t>29/09/2015</a:t>
            </a:fld>
            <a:endParaRPr lang="en-US">
              <a:solidFill>
                <a:srgbClr val="775F55">
                  <a:shade val="90000"/>
                </a:srgbClr>
              </a:solidFill>
            </a:endParaRPr>
          </a:p>
        </p:txBody>
      </p:sp>
      <p:sp>
        <p:nvSpPr>
          <p:cNvPr id="19" name="18 Marcador de número de diapositiva"/>
          <p:cNvSpPr>
            <a:spLocks noGrp="1"/>
          </p:cNvSpPr>
          <p:nvPr>
            <p:ph type="sldNum" sz="quarter" idx="12"/>
          </p:nvPr>
        </p:nvSpPr>
        <p:spPr>
          <a:xfrm>
            <a:off x="6580225" y="6492875"/>
            <a:ext cx="2133600" cy="365125"/>
          </a:xfrm>
        </p:spPr>
        <p:txBody>
          <a:bodyPr/>
          <a:lstStyle/>
          <a:p>
            <a:fld id="{042AED99-7FB4-404E-8A97-64753DCE42EC}" type="slidenum">
              <a:rPr lang="en-US" smtClean="0">
                <a:solidFill>
                  <a:srgbClr val="775F55">
                    <a:shade val="90000"/>
                  </a:srgbClr>
                </a:solidFill>
              </a:rPr>
              <a:pPr/>
              <a:t>44</a:t>
            </a:fld>
            <a:endParaRPr lang="en-US" dirty="0">
              <a:solidFill>
                <a:srgbClr val="775F55">
                  <a:shade val="90000"/>
                </a:srgbClr>
              </a:solidFill>
            </a:endParaRPr>
          </a:p>
        </p:txBody>
      </p:sp>
    </p:spTree>
    <p:extLst>
      <p:ext uri="{BB962C8B-B14F-4D97-AF65-F5344CB8AC3E}">
        <p14:creationId xmlns:p14="http://schemas.microsoft.com/office/powerpoint/2010/main" val="410634421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510170752"/>
              </p:ext>
            </p:extLst>
          </p:nvPr>
        </p:nvGraphicFramePr>
        <p:xfrm>
          <a:off x="1115616" y="1268760"/>
          <a:ext cx="7416824"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15616" y="404664"/>
            <a:ext cx="6912768" cy="461665"/>
          </a:xfrm>
          <a:prstGeom prst="rect">
            <a:avLst/>
          </a:prstGeom>
        </p:spPr>
        <p:txBody>
          <a:bodyPr wrap="square">
            <a:spAutoFit/>
          </a:bodyPr>
          <a:lstStyle/>
          <a:p>
            <a:pPr algn="ctr"/>
            <a:r>
              <a:rPr lang="es-MX" sz="2400" b="1" dirty="0">
                <a:solidFill>
                  <a:srgbClr val="002060"/>
                </a:solidFill>
              </a:rPr>
              <a:t>CARACTERIZACIÓN DE LA INTERVENCIÓN SOCIAL</a:t>
            </a:r>
            <a:endParaRPr lang="es-MX" sz="2400" dirty="0">
              <a:solidFill>
                <a:srgbClr val="002060"/>
              </a:solidFill>
            </a:endParaRPr>
          </a:p>
        </p:txBody>
      </p:sp>
      <p:sp>
        <p:nvSpPr>
          <p:cNvPr id="4" name="3 Marcador de fecha"/>
          <p:cNvSpPr>
            <a:spLocks noGrp="1"/>
          </p:cNvSpPr>
          <p:nvPr>
            <p:ph type="dt" sz="half" idx="10"/>
          </p:nvPr>
        </p:nvSpPr>
        <p:spPr/>
        <p:txBody>
          <a:bodyPr/>
          <a:lstStyle/>
          <a:p>
            <a:pPr>
              <a:defRPr/>
            </a:pPr>
            <a:fld id="{D2977CBF-9EA1-44CE-8ED9-474E199A00A9}"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5</a:t>
            </a:fld>
            <a:endParaRPr lang="es-ES">
              <a:solidFill>
                <a:prstClr val="black">
                  <a:tint val="75000"/>
                </a:prstClr>
              </a:solidFill>
            </a:endParaRPr>
          </a:p>
        </p:txBody>
      </p:sp>
    </p:spTree>
    <p:extLst>
      <p:ext uri="{BB962C8B-B14F-4D97-AF65-F5344CB8AC3E}">
        <p14:creationId xmlns:p14="http://schemas.microsoft.com/office/powerpoint/2010/main" val="146105211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417131654"/>
              </p:ext>
            </p:extLst>
          </p:nvPr>
        </p:nvGraphicFramePr>
        <p:xfrm>
          <a:off x="1115616" y="1124744"/>
          <a:ext cx="748883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15616" y="404664"/>
            <a:ext cx="6912768" cy="461665"/>
          </a:xfrm>
          <a:prstGeom prst="rect">
            <a:avLst/>
          </a:prstGeom>
        </p:spPr>
        <p:txBody>
          <a:bodyPr wrap="square">
            <a:spAutoFit/>
          </a:bodyPr>
          <a:lstStyle/>
          <a:p>
            <a:pPr algn="ctr"/>
            <a:r>
              <a:rPr lang="es-MX" sz="2400" b="1" dirty="0">
                <a:solidFill>
                  <a:srgbClr val="002060"/>
                </a:solidFill>
              </a:rPr>
              <a:t>CARACTERIZACIÓN DE LA INTERVENCIÓN SOCIAL</a:t>
            </a:r>
            <a:endParaRPr lang="es-MX" sz="2400" dirty="0">
              <a:solidFill>
                <a:srgbClr val="002060"/>
              </a:solidFill>
            </a:endParaRPr>
          </a:p>
        </p:txBody>
      </p:sp>
      <p:sp>
        <p:nvSpPr>
          <p:cNvPr id="4" name="3 Marcador de fecha"/>
          <p:cNvSpPr>
            <a:spLocks noGrp="1"/>
          </p:cNvSpPr>
          <p:nvPr>
            <p:ph type="dt" sz="half" idx="10"/>
          </p:nvPr>
        </p:nvSpPr>
        <p:spPr/>
        <p:txBody>
          <a:bodyPr/>
          <a:lstStyle/>
          <a:p>
            <a:pPr>
              <a:defRPr/>
            </a:pPr>
            <a:fld id="{5113D446-2F61-4BB2-A1AE-1E284DFB0782}"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6</a:t>
            </a:fld>
            <a:endParaRPr lang="es-ES">
              <a:solidFill>
                <a:prstClr val="black">
                  <a:tint val="75000"/>
                </a:prstClr>
              </a:solidFill>
            </a:endParaRPr>
          </a:p>
        </p:txBody>
      </p:sp>
    </p:spTree>
    <p:extLst>
      <p:ext uri="{BB962C8B-B14F-4D97-AF65-F5344CB8AC3E}">
        <p14:creationId xmlns:p14="http://schemas.microsoft.com/office/powerpoint/2010/main" val="11540066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910695932"/>
              </p:ext>
            </p:extLst>
          </p:nvPr>
        </p:nvGraphicFramePr>
        <p:xfrm>
          <a:off x="1115616" y="1268760"/>
          <a:ext cx="7416824"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115616" y="404664"/>
            <a:ext cx="6912768" cy="461665"/>
          </a:xfrm>
          <a:prstGeom prst="rect">
            <a:avLst/>
          </a:prstGeom>
        </p:spPr>
        <p:txBody>
          <a:bodyPr wrap="square">
            <a:spAutoFit/>
          </a:bodyPr>
          <a:lstStyle/>
          <a:p>
            <a:pPr algn="ctr"/>
            <a:r>
              <a:rPr lang="es-MX" sz="2400" b="1" dirty="0">
                <a:solidFill>
                  <a:srgbClr val="002060"/>
                </a:solidFill>
              </a:rPr>
              <a:t>CARACTERIZACIÓN DE LA INTERVENCIÓN SOCIAL</a:t>
            </a:r>
            <a:endParaRPr lang="es-MX" sz="2400" dirty="0">
              <a:solidFill>
                <a:srgbClr val="002060"/>
              </a:solidFill>
            </a:endParaRPr>
          </a:p>
        </p:txBody>
      </p:sp>
      <p:sp>
        <p:nvSpPr>
          <p:cNvPr id="4" name="3 Marcador de fecha"/>
          <p:cNvSpPr>
            <a:spLocks noGrp="1"/>
          </p:cNvSpPr>
          <p:nvPr>
            <p:ph type="dt" sz="half" idx="10"/>
          </p:nvPr>
        </p:nvSpPr>
        <p:spPr/>
        <p:txBody>
          <a:bodyPr/>
          <a:lstStyle/>
          <a:p>
            <a:pPr>
              <a:defRPr/>
            </a:pPr>
            <a:fld id="{2A47ECB7-482C-4634-A471-84AAC74A98BD}"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BB664FDF-A419-4F7E-A38F-8158D1D0CE8F}" type="slidenum">
              <a:rPr lang="es-ES" smtClean="0">
                <a:solidFill>
                  <a:prstClr val="black">
                    <a:tint val="75000"/>
                  </a:prstClr>
                </a:solidFill>
              </a:rPr>
              <a:pPr>
                <a:defRPr/>
              </a:pPr>
              <a:t>7</a:t>
            </a:fld>
            <a:endParaRPr lang="es-ES">
              <a:solidFill>
                <a:prstClr val="black">
                  <a:tint val="75000"/>
                </a:prstClr>
              </a:solidFill>
            </a:endParaRPr>
          </a:p>
        </p:txBody>
      </p:sp>
    </p:spTree>
    <p:extLst>
      <p:ext uri="{BB962C8B-B14F-4D97-AF65-F5344CB8AC3E}">
        <p14:creationId xmlns:p14="http://schemas.microsoft.com/office/powerpoint/2010/main" val="82786303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707099465"/>
              </p:ext>
            </p:extLst>
          </p:nvPr>
        </p:nvGraphicFramePr>
        <p:xfrm>
          <a:off x="683568" y="1268760"/>
          <a:ext cx="8208912" cy="3596640"/>
        </p:xfrm>
        <a:graphic>
          <a:graphicData uri="http://schemas.openxmlformats.org/drawingml/2006/table">
            <a:tbl>
              <a:tblPr firstRow="1" bandRow="1">
                <a:tableStyleId>{5940675A-B579-460E-94D1-54222C63F5DA}</a:tableStyleId>
              </a:tblPr>
              <a:tblGrid>
                <a:gridCol w="1296144"/>
                <a:gridCol w="1224136"/>
                <a:gridCol w="1660184"/>
                <a:gridCol w="2052228"/>
                <a:gridCol w="1976220"/>
              </a:tblGrid>
              <a:tr h="576064">
                <a:tc>
                  <a:txBody>
                    <a:bodyPr/>
                    <a:lstStyle/>
                    <a:p>
                      <a:pPr algn="ctr"/>
                      <a:r>
                        <a:rPr lang="es-MX" sz="1600" b="1" dirty="0" smtClean="0">
                          <a:solidFill>
                            <a:srgbClr val="C00000"/>
                          </a:solidFill>
                        </a:rPr>
                        <a:t>Tipos de Intervención</a:t>
                      </a:r>
                      <a:endParaRPr lang="es-MX" sz="1600" b="1" dirty="0">
                        <a:solidFill>
                          <a:srgbClr val="C00000"/>
                        </a:solidFill>
                      </a:endParaRPr>
                    </a:p>
                  </a:txBody>
                  <a:tcPr>
                    <a:solidFill>
                      <a:schemeClr val="bg1">
                        <a:lumMod val="85000"/>
                      </a:schemeClr>
                    </a:solidFill>
                  </a:tcPr>
                </a:tc>
                <a:tc>
                  <a:txBody>
                    <a:bodyPr/>
                    <a:lstStyle/>
                    <a:p>
                      <a:pPr algn="ctr"/>
                      <a:r>
                        <a:rPr lang="es-MX" sz="1600" b="1" dirty="0" smtClean="0">
                          <a:solidFill>
                            <a:srgbClr val="C00000"/>
                          </a:solidFill>
                        </a:rPr>
                        <a:t>Estructura</a:t>
                      </a:r>
                      <a:endParaRPr lang="es-MX" sz="1600" b="1" dirty="0">
                        <a:solidFill>
                          <a:srgbClr val="C00000"/>
                        </a:solidFill>
                      </a:endParaRPr>
                    </a:p>
                  </a:txBody>
                  <a:tcPr>
                    <a:solidFill>
                      <a:schemeClr val="bg1">
                        <a:lumMod val="85000"/>
                      </a:schemeClr>
                    </a:solidFill>
                  </a:tcPr>
                </a:tc>
                <a:tc>
                  <a:txBody>
                    <a:bodyPr/>
                    <a:lstStyle/>
                    <a:p>
                      <a:pPr algn="ctr"/>
                      <a:r>
                        <a:rPr lang="es-MX" sz="1600" b="1" dirty="0" smtClean="0">
                          <a:solidFill>
                            <a:srgbClr val="C00000"/>
                          </a:solidFill>
                        </a:rPr>
                        <a:t>¿Quienes las</a:t>
                      </a:r>
                      <a:r>
                        <a:rPr lang="es-MX" sz="1600" b="1" baseline="0" dirty="0" smtClean="0">
                          <a:solidFill>
                            <a:srgbClr val="C00000"/>
                          </a:solidFill>
                        </a:rPr>
                        <a:t> realizan?</a:t>
                      </a:r>
                      <a:endParaRPr lang="es-MX" sz="1600" b="1" dirty="0">
                        <a:solidFill>
                          <a:srgbClr val="C00000"/>
                        </a:solidFill>
                      </a:endParaRPr>
                    </a:p>
                  </a:txBody>
                  <a:tcPr>
                    <a:solidFill>
                      <a:schemeClr val="bg1">
                        <a:lumMod val="85000"/>
                      </a:schemeClr>
                    </a:solidFill>
                  </a:tcPr>
                </a:tc>
                <a:tc>
                  <a:txBody>
                    <a:bodyPr/>
                    <a:lstStyle/>
                    <a:p>
                      <a:pPr algn="ctr"/>
                      <a:r>
                        <a:rPr lang="es-MX" sz="1600" b="1" dirty="0" smtClean="0">
                          <a:solidFill>
                            <a:srgbClr val="C00000"/>
                          </a:solidFill>
                        </a:rPr>
                        <a:t>Se realizan</a:t>
                      </a:r>
                      <a:r>
                        <a:rPr lang="es-MX" sz="1600" b="1" baseline="0" dirty="0" smtClean="0">
                          <a:solidFill>
                            <a:srgbClr val="C00000"/>
                          </a:solidFill>
                        </a:rPr>
                        <a:t> a partir de:</a:t>
                      </a:r>
                      <a:endParaRPr lang="es-MX" sz="1600" b="1" dirty="0">
                        <a:solidFill>
                          <a:srgbClr val="C00000"/>
                        </a:solidFill>
                      </a:endParaRPr>
                    </a:p>
                  </a:txBody>
                  <a:tcPr>
                    <a:solidFill>
                      <a:schemeClr val="bg1">
                        <a:lumMod val="85000"/>
                      </a:schemeClr>
                    </a:solidFill>
                  </a:tcPr>
                </a:tc>
                <a:tc>
                  <a:txBody>
                    <a:bodyPr/>
                    <a:lstStyle/>
                    <a:p>
                      <a:pPr algn="ctr"/>
                      <a:r>
                        <a:rPr lang="es-MX" sz="1600" b="1" dirty="0" smtClean="0">
                          <a:solidFill>
                            <a:srgbClr val="C00000"/>
                          </a:solidFill>
                        </a:rPr>
                        <a:t>Objetivo</a:t>
                      </a:r>
                      <a:endParaRPr lang="es-MX" sz="1600" b="1" dirty="0">
                        <a:solidFill>
                          <a:srgbClr val="C00000"/>
                        </a:solidFill>
                      </a:endParaRPr>
                    </a:p>
                  </a:txBody>
                  <a:tcPr>
                    <a:solidFill>
                      <a:schemeClr val="bg1">
                        <a:lumMod val="85000"/>
                      </a:schemeClr>
                    </a:solidFill>
                  </a:tcPr>
                </a:tc>
              </a:tr>
              <a:tr h="370840">
                <a:tc>
                  <a:txBody>
                    <a:bodyPr/>
                    <a:lstStyle/>
                    <a:p>
                      <a:pPr algn="just"/>
                      <a:r>
                        <a:rPr lang="es-MX" sz="1600" dirty="0" smtClean="0"/>
                        <a:t>Dirigidas</a:t>
                      </a:r>
                      <a:endParaRPr lang="es-MX" sz="16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1600" dirty="0" smtClean="0"/>
                        <a:t>Son planificadas en su mayoría</a:t>
                      </a:r>
                    </a:p>
                    <a:p>
                      <a:pPr algn="just"/>
                      <a:endParaRPr lang="es-MX" sz="1600" dirty="0"/>
                    </a:p>
                  </a:txBody>
                  <a:tcPr/>
                </a:tc>
                <a:tc>
                  <a:txBody>
                    <a:bodyPr/>
                    <a:lstStyle/>
                    <a:p>
                      <a:pPr algn="just"/>
                      <a:r>
                        <a:rPr lang="es-MX" sz="1600" dirty="0" smtClean="0"/>
                        <a:t>planificadas y llevadas  a cabo por  parte de quienes son definidos como profesionales o expertos</a:t>
                      </a:r>
                      <a:endParaRPr lang="es-MX" sz="1600" dirty="0"/>
                    </a:p>
                  </a:txBody>
                  <a:tcPr/>
                </a:tc>
                <a:tc>
                  <a:txBody>
                    <a:bodyPr/>
                    <a:lstStyle/>
                    <a:p>
                      <a:pPr algn="just"/>
                      <a:r>
                        <a:rPr lang="es-MX" sz="1600" dirty="0" smtClean="0"/>
                        <a:t>se hace a partir de demandadas sociales ( efectuadas por  los usuarios de los servicios , por organizaciones  que funcionan como interlocutoras de los grupos con problemas sociales</a:t>
                      </a:r>
                      <a:endParaRPr lang="es-MX" sz="1600" dirty="0"/>
                    </a:p>
                  </a:txBody>
                  <a:tcPr/>
                </a:tc>
                <a:tc>
                  <a:txBody>
                    <a:bodyPr/>
                    <a:lstStyle/>
                    <a:p>
                      <a:pPr algn="just"/>
                      <a:r>
                        <a:rPr lang="es-MX" sz="1600" dirty="0" smtClean="0"/>
                        <a:t>intervención busca adecuar  o normalizar los espacios problemáticos haciendo uso de los conocimientos y técnicas desarrollados en los ámbitos científicos y de experiencia profesional</a:t>
                      </a:r>
                      <a:endParaRPr lang="es-MX" sz="1600" dirty="0"/>
                    </a:p>
                  </a:txBody>
                  <a:tcPr/>
                </a:tc>
              </a:tr>
            </a:tbl>
          </a:graphicData>
        </a:graphic>
      </p:graphicFrame>
      <p:sp>
        <p:nvSpPr>
          <p:cNvPr id="8" name="7 CuadroTexto"/>
          <p:cNvSpPr txBox="1"/>
          <p:nvPr/>
        </p:nvSpPr>
        <p:spPr>
          <a:xfrm>
            <a:off x="2339752" y="332656"/>
            <a:ext cx="4896544" cy="523220"/>
          </a:xfrm>
          <a:prstGeom prst="rect">
            <a:avLst/>
          </a:prstGeom>
          <a:noFill/>
        </p:spPr>
        <p:txBody>
          <a:bodyPr wrap="square" rtlCol="0">
            <a:spAutoFit/>
          </a:bodyPr>
          <a:lstStyle/>
          <a:p>
            <a:pPr algn="ctr"/>
            <a:r>
              <a:rPr lang="es-MX" sz="2800" b="1" dirty="0" smtClean="0">
                <a:solidFill>
                  <a:srgbClr val="002060"/>
                </a:solidFill>
              </a:rPr>
              <a:t>TIPOS DE INTERVENCIONES</a:t>
            </a:r>
            <a:endParaRPr lang="es-MX" sz="2800" b="1" dirty="0">
              <a:solidFill>
                <a:srgbClr val="002060"/>
              </a:solidFill>
            </a:endParaRPr>
          </a:p>
        </p:txBody>
      </p:sp>
      <p:sp>
        <p:nvSpPr>
          <p:cNvPr id="9" name="8 Rectángulo"/>
          <p:cNvSpPr/>
          <p:nvPr/>
        </p:nvSpPr>
        <p:spPr>
          <a:xfrm>
            <a:off x="467544" y="5157192"/>
            <a:ext cx="8208912" cy="1200329"/>
          </a:xfrm>
          <a:prstGeom prst="rect">
            <a:avLst/>
          </a:prstGeom>
        </p:spPr>
        <p:txBody>
          <a:bodyPr wrap="square">
            <a:spAutoFit/>
          </a:bodyPr>
          <a:lstStyle/>
          <a:p>
            <a:pPr algn="just"/>
            <a:r>
              <a:rPr lang="es-MX" dirty="0" smtClean="0">
                <a:solidFill>
                  <a:prstClr val="black"/>
                </a:solidFill>
              </a:rPr>
              <a:t>Están </a:t>
            </a:r>
            <a:r>
              <a:rPr lang="es-MX" dirty="0">
                <a:solidFill>
                  <a:prstClr val="black"/>
                </a:solidFill>
              </a:rPr>
              <a:t>relacionadas con un marco funcionalista por que no buscan una transformación de la sociedad en su conjunto , sino atacar aspectos , de modo que se puedan equilibrar  los « desperfectos» ocasionados por el   sistema a través  de mecanismos e instituciones sociales preparadas y legitimas  para realizar  esta intervención.</a:t>
            </a:r>
            <a:endParaRPr lang="es-MX" dirty="0"/>
          </a:p>
        </p:txBody>
      </p:sp>
      <p:sp>
        <p:nvSpPr>
          <p:cNvPr id="2" name="1 Marcador de fecha"/>
          <p:cNvSpPr>
            <a:spLocks noGrp="1"/>
          </p:cNvSpPr>
          <p:nvPr>
            <p:ph type="dt" sz="half" idx="10"/>
          </p:nvPr>
        </p:nvSpPr>
        <p:spPr/>
        <p:txBody>
          <a:bodyPr/>
          <a:lstStyle/>
          <a:p>
            <a:pPr>
              <a:defRPr/>
            </a:pPr>
            <a:fld id="{B38AE356-71BF-4188-B91D-75170B5B20A0}" type="datetime1">
              <a:rPr lang="es-ES" smtClean="0">
                <a:solidFill>
                  <a:prstClr val="black">
                    <a:tint val="75000"/>
                  </a:prstClr>
                </a:solidFill>
              </a:rPr>
              <a:t>29/09/2015</a:t>
            </a:fld>
            <a:endParaRPr lang="es-ES">
              <a:solidFill>
                <a:prstClr val="black">
                  <a:tint val="75000"/>
                </a:prstClr>
              </a:solidFill>
            </a:endParaRPr>
          </a:p>
        </p:txBody>
      </p:sp>
      <p:sp>
        <p:nvSpPr>
          <p:cNvPr id="3" name="2 Marcador de número de diapositiva"/>
          <p:cNvSpPr>
            <a:spLocks noGrp="1"/>
          </p:cNvSpPr>
          <p:nvPr>
            <p:ph type="sldNum" sz="quarter" idx="12"/>
          </p:nvPr>
        </p:nvSpPr>
        <p:spPr/>
        <p:txBody>
          <a:bodyPr/>
          <a:lstStyle/>
          <a:p>
            <a:pPr>
              <a:defRPr/>
            </a:pPr>
            <a:fld id="{2A5DF8D7-EE1B-48C3-80B2-FDB842A44E70}" type="slidenum">
              <a:rPr lang="es-ES" smtClean="0">
                <a:solidFill>
                  <a:prstClr val="black">
                    <a:tint val="75000"/>
                  </a:prstClr>
                </a:solidFill>
              </a:rPr>
              <a:pPr>
                <a:defRPr/>
              </a:pPr>
              <a:t>8</a:t>
            </a:fld>
            <a:endParaRPr lang="es-ES">
              <a:solidFill>
                <a:prstClr val="black">
                  <a:tint val="75000"/>
                </a:prstClr>
              </a:solidFill>
            </a:endParaRPr>
          </a:p>
        </p:txBody>
      </p:sp>
    </p:spTree>
    <p:extLst>
      <p:ext uri="{BB962C8B-B14F-4D97-AF65-F5344CB8AC3E}">
        <p14:creationId xmlns:p14="http://schemas.microsoft.com/office/powerpoint/2010/main" val="402514567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925861129"/>
              </p:ext>
            </p:extLst>
          </p:nvPr>
        </p:nvGraphicFramePr>
        <p:xfrm>
          <a:off x="539552" y="980728"/>
          <a:ext cx="8208912" cy="4328160"/>
        </p:xfrm>
        <a:graphic>
          <a:graphicData uri="http://schemas.openxmlformats.org/drawingml/2006/table">
            <a:tbl>
              <a:tblPr firstRow="1" bandRow="1">
                <a:tableStyleId>{5940675A-B579-460E-94D1-54222C63F5DA}</a:tableStyleId>
              </a:tblPr>
              <a:tblGrid>
                <a:gridCol w="1296144"/>
                <a:gridCol w="1224136"/>
                <a:gridCol w="1660184"/>
                <a:gridCol w="2052228"/>
                <a:gridCol w="1976220"/>
              </a:tblGrid>
              <a:tr h="576064">
                <a:tc>
                  <a:txBody>
                    <a:bodyPr/>
                    <a:lstStyle/>
                    <a:p>
                      <a:pPr algn="ctr"/>
                      <a:r>
                        <a:rPr lang="es-MX" sz="1600" b="1" dirty="0" smtClean="0">
                          <a:solidFill>
                            <a:srgbClr val="C00000"/>
                          </a:solidFill>
                        </a:rPr>
                        <a:t>Tipos de Intervención</a:t>
                      </a:r>
                      <a:endParaRPr lang="es-MX" sz="1600" b="1" dirty="0">
                        <a:solidFill>
                          <a:srgbClr val="C00000"/>
                        </a:solidFill>
                      </a:endParaRPr>
                    </a:p>
                  </a:txBody>
                  <a:tcPr>
                    <a:solidFill>
                      <a:schemeClr val="bg1">
                        <a:lumMod val="85000"/>
                      </a:schemeClr>
                    </a:solidFill>
                  </a:tcPr>
                </a:tc>
                <a:tc>
                  <a:txBody>
                    <a:bodyPr/>
                    <a:lstStyle/>
                    <a:p>
                      <a:pPr algn="ctr"/>
                      <a:r>
                        <a:rPr lang="es-MX" sz="1600" b="1" dirty="0" smtClean="0">
                          <a:solidFill>
                            <a:srgbClr val="C00000"/>
                          </a:solidFill>
                        </a:rPr>
                        <a:t>Estructura</a:t>
                      </a:r>
                      <a:endParaRPr lang="es-MX" sz="1600" b="1" dirty="0">
                        <a:solidFill>
                          <a:srgbClr val="C00000"/>
                        </a:solidFill>
                      </a:endParaRPr>
                    </a:p>
                  </a:txBody>
                  <a:tcPr>
                    <a:solidFill>
                      <a:schemeClr val="bg1">
                        <a:lumMod val="85000"/>
                      </a:schemeClr>
                    </a:solidFill>
                  </a:tcPr>
                </a:tc>
                <a:tc>
                  <a:txBody>
                    <a:bodyPr/>
                    <a:lstStyle/>
                    <a:p>
                      <a:pPr algn="ctr"/>
                      <a:r>
                        <a:rPr lang="es-MX" sz="1600" b="1" dirty="0" smtClean="0">
                          <a:solidFill>
                            <a:srgbClr val="C00000"/>
                          </a:solidFill>
                        </a:rPr>
                        <a:t>¿Quienes las</a:t>
                      </a:r>
                      <a:r>
                        <a:rPr lang="es-MX" sz="1600" b="1" baseline="0" dirty="0" smtClean="0">
                          <a:solidFill>
                            <a:srgbClr val="C00000"/>
                          </a:solidFill>
                        </a:rPr>
                        <a:t> realizan?</a:t>
                      </a:r>
                      <a:endParaRPr lang="es-MX" sz="1600" b="1" dirty="0">
                        <a:solidFill>
                          <a:srgbClr val="C00000"/>
                        </a:solidFill>
                      </a:endParaRPr>
                    </a:p>
                  </a:txBody>
                  <a:tcPr>
                    <a:solidFill>
                      <a:schemeClr val="bg1">
                        <a:lumMod val="85000"/>
                      </a:schemeClr>
                    </a:solidFill>
                  </a:tcPr>
                </a:tc>
                <a:tc>
                  <a:txBody>
                    <a:bodyPr/>
                    <a:lstStyle/>
                    <a:p>
                      <a:pPr algn="ctr"/>
                      <a:r>
                        <a:rPr lang="es-MX" sz="1600" b="1" dirty="0" smtClean="0">
                          <a:solidFill>
                            <a:srgbClr val="C00000"/>
                          </a:solidFill>
                        </a:rPr>
                        <a:t>Se realizan</a:t>
                      </a:r>
                      <a:r>
                        <a:rPr lang="es-MX" sz="1600" b="1" baseline="0" dirty="0" smtClean="0">
                          <a:solidFill>
                            <a:srgbClr val="C00000"/>
                          </a:solidFill>
                        </a:rPr>
                        <a:t>  con  el fin de:</a:t>
                      </a:r>
                      <a:endParaRPr lang="es-MX" sz="1600" b="1" dirty="0">
                        <a:solidFill>
                          <a:srgbClr val="C00000"/>
                        </a:solidFill>
                      </a:endParaRPr>
                    </a:p>
                  </a:txBody>
                  <a:tcPr>
                    <a:solidFill>
                      <a:schemeClr val="bg1">
                        <a:lumMod val="85000"/>
                      </a:schemeClr>
                    </a:solidFill>
                  </a:tcPr>
                </a:tc>
                <a:tc>
                  <a:txBody>
                    <a:bodyPr/>
                    <a:lstStyle/>
                    <a:p>
                      <a:pPr algn="ctr"/>
                      <a:r>
                        <a:rPr lang="es-MX" sz="1600" b="1" dirty="0" smtClean="0">
                          <a:solidFill>
                            <a:srgbClr val="C00000"/>
                          </a:solidFill>
                        </a:rPr>
                        <a:t>Objetivo</a:t>
                      </a:r>
                      <a:endParaRPr lang="es-MX" sz="1600" b="1" dirty="0">
                        <a:solidFill>
                          <a:srgbClr val="C00000"/>
                        </a:solidFill>
                      </a:endParaRPr>
                    </a:p>
                  </a:txBody>
                  <a:tcPr>
                    <a:solidFill>
                      <a:schemeClr val="bg1">
                        <a:lumMod val="85000"/>
                      </a:schemeClr>
                    </a:solidFill>
                  </a:tcPr>
                </a:tc>
              </a:tr>
              <a:tr h="370840">
                <a:tc>
                  <a:txBody>
                    <a:bodyPr/>
                    <a:lstStyle/>
                    <a:p>
                      <a:pPr algn="just"/>
                      <a:r>
                        <a:rPr lang="es-MX" sz="1600" dirty="0" smtClean="0"/>
                        <a:t>Participativas</a:t>
                      </a:r>
                      <a:endParaRPr lang="es-MX" sz="16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1600" dirty="0" smtClean="0"/>
                        <a:t>Son planificadas en su mayoría, porque</a:t>
                      </a:r>
                      <a:r>
                        <a:rPr lang="es-MX" sz="1600" baseline="0" dirty="0" smtClean="0"/>
                        <a:t> forman parte de las intervenciones dirigidas</a:t>
                      </a:r>
                      <a:endParaRPr lang="es-MX" sz="1600" dirty="0" smtClean="0"/>
                    </a:p>
                    <a:p>
                      <a:pPr algn="just"/>
                      <a:endParaRPr lang="es-MX" sz="1600" dirty="0"/>
                    </a:p>
                  </a:txBody>
                  <a:tcPr/>
                </a:tc>
                <a:tc>
                  <a:txBody>
                    <a:bodyPr/>
                    <a:lstStyle/>
                    <a:p>
                      <a:pPr algn="just"/>
                      <a:r>
                        <a:rPr lang="es-MX" sz="1600" dirty="0" smtClean="0"/>
                        <a:t>Incorpora</a:t>
                      </a:r>
                      <a:r>
                        <a:rPr lang="es-MX" sz="1600" baseline="0" dirty="0" smtClean="0"/>
                        <a:t> la participación de personas de la comunidad o grupos afectados  por los problemas sociales, profesionista e investigadores comprometidos con los proceso de transformación social</a:t>
                      </a:r>
                      <a:endParaRPr lang="es-MX" sz="1600" dirty="0"/>
                    </a:p>
                  </a:txBody>
                  <a:tcPr/>
                </a:tc>
                <a:tc>
                  <a:txBody>
                    <a:bodyPr/>
                    <a:lstStyle/>
                    <a:p>
                      <a:pPr algn="just"/>
                      <a:r>
                        <a:rPr lang="es-MX" sz="1600" dirty="0" smtClean="0"/>
                        <a:t>Incorporar la toma de decisiones de quienes participan en el grupo a partir de un dialogo</a:t>
                      </a:r>
                      <a:r>
                        <a:rPr lang="es-MX" sz="1600" baseline="0" dirty="0" smtClean="0"/>
                        <a:t> entre profesionales (agentes eternos) y personas del grupo</a:t>
                      </a:r>
                      <a:endParaRPr lang="es-MX" sz="1600" dirty="0"/>
                    </a:p>
                  </a:txBody>
                  <a:tcPr/>
                </a:tc>
                <a:tc>
                  <a:txBody>
                    <a:bodyPr/>
                    <a:lstStyle/>
                    <a:p>
                      <a:pPr algn="just"/>
                      <a:r>
                        <a:rPr lang="es-MX" sz="1600" dirty="0" smtClean="0"/>
                        <a:t>Proponer que el conocimiento científico (propio de los agentes</a:t>
                      </a:r>
                      <a:r>
                        <a:rPr lang="es-MX" sz="1600" baseline="0" dirty="0" smtClean="0"/>
                        <a:t> externos) como el conocimiento popular (grupos comunitarios o colectivos con que se trabaja) sean igualmente en los proceso concretos de acción social que se emprendan.</a:t>
                      </a:r>
                      <a:endParaRPr lang="es-MX" sz="1600" dirty="0"/>
                    </a:p>
                  </a:txBody>
                  <a:tcPr/>
                </a:tc>
              </a:tr>
            </a:tbl>
          </a:graphicData>
        </a:graphic>
      </p:graphicFrame>
      <p:sp>
        <p:nvSpPr>
          <p:cNvPr id="8" name="7 CuadroTexto"/>
          <p:cNvSpPr txBox="1"/>
          <p:nvPr/>
        </p:nvSpPr>
        <p:spPr>
          <a:xfrm>
            <a:off x="2339752" y="332656"/>
            <a:ext cx="4896544" cy="523220"/>
          </a:xfrm>
          <a:prstGeom prst="rect">
            <a:avLst/>
          </a:prstGeom>
          <a:noFill/>
        </p:spPr>
        <p:txBody>
          <a:bodyPr wrap="square" rtlCol="0">
            <a:spAutoFit/>
          </a:bodyPr>
          <a:lstStyle/>
          <a:p>
            <a:pPr algn="ctr"/>
            <a:r>
              <a:rPr lang="es-MX" sz="2800" b="1" dirty="0" smtClean="0">
                <a:solidFill>
                  <a:srgbClr val="002060"/>
                </a:solidFill>
              </a:rPr>
              <a:t>TIPOS DE INTERVENCIONES</a:t>
            </a:r>
            <a:endParaRPr lang="es-MX" sz="2800" b="1" dirty="0">
              <a:solidFill>
                <a:srgbClr val="002060"/>
              </a:solidFill>
            </a:endParaRPr>
          </a:p>
        </p:txBody>
      </p:sp>
      <p:sp>
        <p:nvSpPr>
          <p:cNvPr id="2" name="1 Rectángulo"/>
          <p:cNvSpPr/>
          <p:nvPr/>
        </p:nvSpPr>
        <p:spPr>
          <a:xfrm>
            <a:off x="539552" y="5517232"/>
            <a:ext cx="8208912" cy="830997"/>
          </a:xfrm>
          <a:prstGeom prst="rect">
            <a:avLst/>
          </a:prstGeom>
        </p:spPr>
        <p:txBody>
          <a:bodyPr wrap="square">
            <a:spAutoFit/>
          </a:bodyPr>
          <a:lstStyle/>
          <a:p>
            <a:pPr lvl="0" algn="just"/>
            <a:r>
              <a:rPr lang="es-MX" sz="1600" dirty="0" smtClean="0">
                <a:solidFill>
                  <a:prstClr val="black"/>
                </a:solidFill>
              </a:rPr>
              <a:t>La confianza en que los diferentes movimientos populares se organicen en torno a los procesos participativos y logren integrarse en proceso de decisión, puede ser la vía de una transformación que incida en las formas de organización sociales actuales.</a:t>
            </a:r>
            <a:endParaRPr lang="es-MX" sz="1600" dirty="0">
              <a:solidFill>
                <a:prstClr val="black"/>
              </a:solidFill>
            </a:endParaRPr>
          </a:p>
        </p:txBody>
      </p:sp>
      <p:sp>
        <p:nvSpPr>
          <p:cNvPr id="3" name="2 Marcador de fecha"/>
          <p:cNvSpPr>
            <a:spLocks noGrp="1"/>
          </p:cNvSpPr>
          <p:nvPr>
            <p:ph type="dt" sz="half" idx="10"/>
          </p:nvPr>
        </p:nvSpPr>
        <p:spPr/>
        <p:txBody>
          <a:bodyPr/>
          <a:lstStyle/>
          <a:p>
            <a:pPr>
              <a:defRPr/>
            </a:pPr>
            <a:fld id="{7CA5C316-F9B0-4D33-83D8-23342CCD30D6}" type="datetime1">
              <a:rPr lang="es-ES" smtClean="0">
                <a:solidFill>
                  <a:prstClr val="black">
                    <a:tint val="75000"/>
                  </a:prstClr>
                </a:solidFill>
              </a:rPr>
              <a:t>29/09/2015</a:t>
            </a:fld>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2A5DF8D7-EE1B-48C3-80B2-FDB842A44E70}" type="slidenum">
              <a:rPr lang="es-ES" smtClean="0">
                <a:solidFill>
                  <a:prstClr val="black">
                    <a:tint val="75000"/>
                  </a:prstClr>
                </a:solidFill>
              </a:rPr>
              <a:pPr>
                <a:defRPr/>
              </a:pPr>
              <a:t>9</a:t>
            </a:fld>
            <a:endParaRPr lang="es-ES">
              <a:solidFill>
                <a:prstClr val="black">
                  <a:tint val="75000"/>
                </a:prstClr>
              </a:solidFill>
            </a:endParaRPr>
          </a:p>
        </p:txBody>
      </p:sp>
    </p:spTree>
    <p:extLst>
      <p:ext uri="{BB962C8B-B14F-4D97-AF65-F5344CB8AC3E}">
        <p14:creationId xmlns:p14="http://schemas.microsoft.com/office/powerpoint/2010/main" val="241424330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1">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10.xml><?xml version="1.0" encoding="utf-8"?>
<a:theme xmlns:a="http://schemas.openxmlformats.org/drawingml/2006/main" name="Esencial">
  <a:themeElements>
    <a:clrScheme name="Esenc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enc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enc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11.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5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6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7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8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4_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4.xml><?xml version="1.0" encoding="utf-8"?>
<a:theme xmlns:a="http://schemas.openxmlformats.org/drawingml/2006/main" name="5_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5.xml><?xml version="1.0" encoding="utf-8"?>
<a:theme xmlns:a="http://schemas.openxmlformats.org/drawingml/2006/main" name="6_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6.xml><?xml version="1.0" encoding="utf-8"?>
<a:theme xmlns:a="http://schemas.openxmlformats.org/drawingml/2006/main" name="7_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7.xml><?xml version="1.0" encoding="utf-8"?>
<a:theme xmlns:a="http://schemas.openxmlformats.org/drawingml/2006/main" name="8_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Tema1</Template>
  <TotalTime>6554</TotalTime>
  <Words>3994</Words>
  <Application>Microsoft Office PowerPoint</Application>
  <PresentationFormat>Presentación en pantalla (4:3)</PresentationFormat>
  <Paragraphs>382</Paragraphs>
  <Slides>44</Slides>
  <Notes>6</Notes>
  <HiddenSlides>0</HiddenSlides>
  <MMClips>0</MMClips>
  <ScaleCrop>false</ScaleCrop>
  <HeadingPairs>
    <vt:vector size="4" baseType="variant">
      <vt:variant>
        <vt:lpstr>Tema</vt:lpstr>
      </vt:variant>
      <vt:variant>
        <vt:i4>16</vt:i4>
      </vt:variant>
      <vt:variant>
        <vt:lpstr>Títulos de diapositiva</vt:lpstr>
      </vt:variant>
      <vt:variant>
        <vt:i4>44</vt:i4>
      </vt:variant>
    </vt:vector>
  </HeadingPairs>
  <TitlesOfParts>
    <vt:vector size="60" baseType="lpstr">
      <vt:lpstr>Tema1</vt:lpstr>
      <vt:lpstr>3_Metro</vt:lpstr>
      <vt:lpstr>4_Metro</vt:lpstr>
      <vt:lpstr>5_Metro</vt:lpstr>
      <vt:lpstr>6_Metro</vt:lpstr>
      <vt:lpstr>7_Metro</vt:lpstr>
      <vt:lpstr>8_Metro</vt:lpstr>
      <vt:lpstr>Tema de Office</vt:lpstr>
      <vt:lpstr>1_Tema de Office</vt:lpstr>
      <vt:lpstr>Esencial</vt:lpstr>
      <vt:lpstr>2_Tema de Office</vt:lpstr>
      <vt:lpstr>4_Tema de Office</vt:lpstr>
      <vt:lpstr>5_Tema de Office</vt:lpstr>
      <vt:lpstr>6_Tema de Office</vt:lpstr>
      <vt:lpstr>7_Tema de Office</vt:lpstr>
      <vt:lpstr>8_Tema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IMPORTANCIA PARA EL TRABAJADOR/AS SOCIALES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DIANA FRANCO</dc:creator>
  <cp:lastModifiedBy>Norma1</cp:lastModifiedBy>
  <cp:revision>668</cp:revision>
  <dcterms:created xsi:type="dcterms:W3CDTF">2006-01-01T11:01:46Z</dcterms:created>
  <dcterms:modified xsi:type="dcterms:W3CDTF">2015-09-29T15:53:02Z</dcterms:modified>
</cp:coreProperties>
</file>