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7" r:id="rId2"/>
    <p:sldId id="257" r:id="rId3"/>
    <p:sldId id="258" r:id="rId4"/>
    <p:sldId id="35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352" r:id="rId19"/>
    <p:sldId id="353" r:id="rId20"/>
    <p:sldId id="259" r:id="rId21"/>
    <p:sldId id="354" r:id="rId22"/>
    <p:sldId id="260" r:id="rId23"/>
    <p:sldId id="274" r:id="rId24"/>
    <p:sldId id="329" r:id="rId25"/>
    <p:sldId id="320" r:id="rId26"/>
    <p:sldId id="351" r:id="rId27"/>
    <p:sldId id="321" r:id="rId28"/>
    <p:sldId id="322" r:id="rId29"/>
    <p:sldId id="323" r:id="rId30"/>
    <p:sldId id="324" r:id="rId31"/>
    <p:sldId id="325" r:id="rId32"/>
    <p:sldId id="326" r:id="rId33"/>
    <p:sldId id="276" r:id="rId34"/>
    <p:sldId id="277" r:id="rId35"/>
    <p:sldId id="278" r:id="rId36"/>
    <p:sldId id="279" r:id="rId37"/>
    <p:sldId id="280" r:id="rId38"/>
    <p:sldId id="282" r:id="rId39"/>
    <p:sldId id="355" r:id="rId40"/>
    <p:sldId id="283" r:id="rId41"/>
    <p:sldId id="284" r:id="rId42"/>
    <p:sldId id="285" r:id="rId43"/>
    <p:sldId id="356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75" r:id="rId52"/>
    <p:sldId id="293" r:id="rId53"/>
    <p:sldId id="294" r:id="rId54"/>
    <p:sldId id="295" r:id="rId55"/>
    <p:sldId id="296" r:id="rId56"/>
    <p:sldId id="297" r:id="rId57"/>
    <p:sldId id="299" r:id="rId58"/>
    <p:sldId id="298" r:id="rId59"/>
    <p:sldId id="300" r:id="rId60"/>
    <p:sldId id="301" r:id="rId61"/>
    <p:sldId id="303" r:id="rId62"/>
    <p:sldId id="302" r:id="rId63"/>
    <p:sldId id="304" r:id="rId64"/>
    <p:sldId id="327" r:id="rId65"/>
    <p:sldId id="328" r:id="rId66"/>
    <p:sldId id="305" r:id="rId67"/>
    <p:sldId id="330" r:id="rId68"/>
    <p:sldId id="331" r:id="rId69"/>
    <p:sldId id="306" r:id="rId70"/>
    <p:sldId id="336" r:id="rId71"/>
    <p:sldId id="307" r:id="rId72"/>
    <p:sldId id="308" r:id="rId73"/>
    <p:sldId id="309" r:id="rId74"/>
    <p:sldId id="333" r:id="rId75"/>
    <p:sldId id="310" r:id="rId76"/>
    <p:sldId id="332" r:id="rId77"/>
    <p:sldId id="334" r:id="rId78"/>
    <p:sldId id="358" r:id="rId79"/>
    <p:sldId id="335" r:id="rId80"/>
    <p:sldId id="311" r:id="rId81"/>
    <p:sldId id="344" r:id="rId82"/>
    <p:sldId id="312" r:id="rId83"/>
    <p:sldId id="341" r:id="rId84"/>
    <p:sldId id="342" r:id="rId85"/>
    <p:sldId id="343" r:id="rId86"/>
    <p:sldId id="348" r:id="rId87"/>
    <p:sldId id="338" r:id="rId88"/>
    <p:sldId id="339" r:id="rId89"/>
    <p:sldId id="340" r:id="rId90"/>
    <p:sldId id="313" r:id="rId91"/>
    <p:sldId id="359" r:id="rId92"/>
    <p:sldId id="337" r:id="rId93"/>
    <p:sldId id="314" r:id="rId94"/>
    <p:sldId id="315" r:id="rId95"/>
    <p:sldId id="316" r:id="rId96"/>
    <p:sldId id="317" r:id="rId97"/>
    <p:sldId id="318" r:id="rId98"/>
    <p:sldId id="319" r:id="rId99"/>
    <p:sldId id="360" r:id="rId100"/>
    <p:sldId id="345" r:id="rId101"/>
    <p:sldId id="346" r:id="rId102"/>
    <p:sldId id="347" r:id="rId103"/>
    <p:sldId id="349" r:id="rId10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CA605-800D-4013-874C-BB41A67955FA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F8636B4-86E0-4D9C-8EA2-6F740EF019E5}">
      <dgm:prSet phldrT="[Texto]"/>
      <dgm:spPr/>
      <dgm:t>
        <a:bodyPr/>
        <a:lstStyle/>
        <a:p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Definir los requisitos del software</a:t>
          </a:r>
        </a:p>
        <a:p>
          <a:endParaRPr lang="es-MX" dirty="0">
            <a:solidFill>
              <a:schemeClr val="accent5">
                <a:lumMod val="50000"/>
              </a:schemeClr>
            </a:solidFill>
          </a:endParaRPr>
        </a:p>
      </dgm:t>
    </dgm:pt>
    <dgm:pt modelId="{F53FBD6E-3F12-4B53-BA5C-5FAC5E200360}" type="parTrans" cxnId="{5D42084F-1AF7-4A40-810C-F6E2CF3874C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EDC9B18E-CBA0-43AB-8803-EFFEB1A73A67}" type="sibTrans" cxnId="{5D42084F-1AF7-4A40-810C-F6E2CF3874C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410E5143-134C-4936-AC37-B234382D965D}">
      <dgm:prSet phldrT="[Texto]"/>
      <dgm:spPr/>
      <dgm:t>
        <a:bodyPr/>
        <a:lstStyle/>
        <a:p>
          <a:r>
            <a:rPr lang="es-MX" dirty="0" smtClean="0">
              <a:solidFill>
                <a:schemeClr val="accent1"/>
              </a:solidFill>
            </a:rPr>
            <a:t>Tarea interactiva para crear una definición o especificación preliminar de los requisitos que debe cumplir el software a partir de la información recopilada</a:t>
          </a:r>
          <a:endParaRPr lang="es-MX" dirty="0">
            <a:solidFill>
              <a:schemeClr val="accent1"/>
            </a:solidFill>
          </a:endParaRPr>
        </a:p>
      </dgm:t>
    </dgm:pt>
    <dgm:pt modelId="{FB44F76D-71FD-455E-BC85-706F0697F0DE}" type="parTrans" cxnId="{11E08E60-EBF0-4C3B-AB46-A3B020872B9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1EDCB9CE-D101-4FCD-A552-CD3E4C47C12E}" type="sibTrans" cxnId="{11E08E60-EBF0-4C3B-AB46-A3B020872B9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5EB9FF68-CA4B-4CD1-B239-58EF8F68FE62}">
      <dgm:prSet phldrT="[Texto]"/>
      <dgm:spPr/>
      <dgm:t>
        <a:bodyPr/>
        <a:lstStyle/>
        <a:p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Definir los requisitos de las interfaces</a:t>
          </a:r>
        </a:p>
        <a:p>
          <a:endParaRPr lang="es-MX" dirty="0">
            <a:solidFill>
              <a:schemeClr val="accent5">
                <a:lumMod val="50000"/>
              </a:schemeClr>
            </a:solidFill>
          </a:endParaRPr>
        </a:p>
      </dgm:t>
    </dgm:pt>
    <dgm:pt modelId="{01C64A67-10B8-46F9-A842-A1FD951A8ED3}" type="parTrans" cxnId="{F930A45F-E702-4595-B44E-DAD927DDF9A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BB3FEA2D-48A1-46CC-BD40-599DFF450F96}" type="sibTrans" cxnId="{F930A45F-E702-4595-B44E-DAD927DDF9A8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EB040623-AF3B-44C0-A5E5-EA37EBB2EE6F}">
      <dgm:prSet phldrT="[Texto]"/>
      <dgm:spPr/>
      <dgm:t>
        <a:bodyPr/>
        <a:lstStyle/>
        <a:p>
          <a:r>
            <a:rPr lang="es-MX" dirty="0" smtClean="0">
              <a:solidFill>
                <a:schemeClr val="accent1"/>
              </a:solidFill>
            </a:rPr>
            <a:t>Es necesario definir las propiedades que se deben satisfacer para obtener una interacción eficaz con otros elementos del sistema como el usuario, el hardware u otras aplicaciones de software</a:t>
          </a:r>
          <a:endParaRPr lang="es-MX" dirty="0">
            <a:solidFill>
              <a:schemeClr val="accent1"/>
            </a:solidFill>
          </a:endParaRPr>
        </a:p>
      </dgm:t>
    </dgm:pt>
    <dgm:pt modelId="{3FAB7578-3640-449C-9C14-D2B929952C15}" type="parTrans" cxnId="{B6C96D90-3B6E-472E-8A4A-932187A3970A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F15B6D55-407E-4EFB-908F-7CAB2C0EF3E4}" type="sibTrans" cxnId="{B6C96D90-3B6E-472E-8A4A-932187A3970A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D94476A0-410F-4715-9B94-6EB33A3E7A23}">
      <dgm:prSet phldrT="[Texto]"/>
      <dgm:spPr/>
      <dgm:t>
        <a:bodyPr/>
        <a:lstStyle/>
        <a:p>
          <a:r>
            <a:rPr lang="es-MX" dirty="0" smtClean="0">
              <a:solidFill>
                <a:schemeClr val="accent5">
                  <a:lumMod val="50000"/>
                </a:schemeClr>
              </a:solidFill>
            </a:rPr>
            <a:t>Integrar los requisitos</a:t>
          </a:r>
        </a:p>
        <a:p>
          <a:endParaRPr lang="es-MX" dirty="0">
            <a:solidFill>
              <a:schemeClr val="accent5">
                <a:lumMod val="50000"/>
              </a:schemeClr>
            </a:solidFill>
          </a:endParaRPr>
        </a:p>
      </dgm:t>
    </dgm:pt>
    <dgm:pt modelId="{77A1BA02-1FD9-4FD0-9270-A3D9310764BC}" type="parTrans" cxnId="{952004F7-3D2A-4B25-B411-405B824D5790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88499FA5-CE0E-44F8-B028-DBBD9B5EBBA8}" type="sibTrans" cxnId="{952004F7-3D2A-4B25-B411-405B824D5790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2CB3F0A3-3025-4CEE-90AF-A4D61DDADBEF}">
      <dgm:prSet phldrT="[Texto]"/>
      <dgm:spPr/>
      <dgm:t>
        <a:bodyPr/>
        <a:lstStyle/>
        <a:p>
          <a:r>
            <a:rPr lang="es-MX" dirty="0" smtClean="0">
              <a:solidFill>
                <a:schemeClr val="accent1"/>
              </a:solidFill>
            </a:rPr>
            <a:t>Una vez descritos los requisitos de software y los de sus interfaces se deben revisar. El usuario tiene un papel fundamental en la aprobación o no de los mismos</a:t>
          </a:r>
          <a:endParaRPr lang="es-MX" dirty="0">
            <a:solidFill>
              <a:schemeClr val="accent1"/>
            </a:solidFill>
          </a:endParaRPr>
        </a:p>
      </dgm:t>
    </dgm:pt>
    <dgm:pt modelId="{E83B58FE-9BF3-4DB8-A08C-5D03AF28FF49}" type="parTrans" cxnId="{83366C33-E2F8-4808-B8C2-95EBE03B95DC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AFD74EFE-861F-4011-A65F-978CD46B553C}" type="sibTrans" cxnId="{83366C33-E2F8-4808-B8C2-95EBE03B95DC}">
      <dgm:prSet/>
      <dgm:spPr/>
      <dgm:t>
        <a:bodyPr/>
        <a:lstStyle/>
        <a:p>
          <a:endParaRPr lang="es-MX">
            <a:solidFill>
              <a:schemeClr val="accent1"/>
            </a:solidFill>
          </a:endParaRPr>
        </a:p>
      </dgm:t>
    </dgm:pt>
    <dgm:pt modelId="{9CFAD2B8-2FDA-4FAC-8113-B430A518FC20}" type="pres">
      <dgm:prSet presAssocID="{2EACA605-800D-4013-874C-BB41A67955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6D1DBF-4E96-4501-B0E2-69F5C4252CB7}" type="pres">
      <dgm:prSet presAssocID="{1F8636B4-86E0-4D9C-8EA2-6F740EF019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7D2BB6-F200-4B73-A524-465E1D1DA509}" type="pres">
      <dgm:prSet presAssocID="{EDC9B18E-CBA0-43AB-8803-EFFEB1A73A67}" presName="sibTrans" presStyleCnt="0"/>
      <dgm:spPr/>
    </dgm:pt>
    <dgm:pt modelId="{EAA4D78E-B4C3-488A-BB06-59308328E612}" type="pres">
      <dgm:prSet presAssocID="{5EB9FF68-CA4B-4CD1-B239-58EF8F68FE6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0B156EB-DE43-45F7-A02F-A0ABC7F63A10}" type="pres">
      <dgm:prSet presAssocID="{BB3FEA2D-48A1-46CC-BD40-599DFF450F96}" presName="sibTrans" presStyleCnt="0"/>
      <dgm:spPr/>
    </dgm:pt>
    <dgm:pt modelId="{09F911AF-2BD9-4E51-A52B-78131CC37075}" type="pres">
      <dgm:prSet presAssocID="{D94476A0-410F-4715-9B94-6EB33A3E7A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13F0615-3059-49BB-9EE5-353B6F29D4BB}" type="presOf" srcId="{5EB9FF68-CA4B-4CD1-B239-58EF8F68FE62}" destId="{EAA4D78E-B4C3-488A-BB06-59308328E612}" srcOrd="0" destOrd="0" presId="urn:microsoft.com/office/officeart/2005/8/layout/hList6"/>
    <dgm:cxn modelId="{B6C96D90-3B6E-472E-8A4A-932187A3970A}" srcId="{5EB9FF68-CA4B-4CD1-B239-58EF8F68FE62}" destId="{EB040623-AF3B-44C0-A5E5-EA37EBB2EE6F}" srcOrd="0" destOrd="0" parTransId="{3FAB7578-3640-449C-9C14-D2B929952C15}" sibTransId="{F15B6D55-407E-4EFB-908F-7CAB2C0EF3E4}"/>
    <dgm:cxn modelId="{5FD47E29-E22D-4306-ADED-832EF66D34CE}" type="presOf" srcId="{1F8636B4-86E0-4D9C-8EA2-6F740EF019E5}" destId="{736D1DBF-4E96-4501-B0E2-69F5C4252CB7}" srcOrd="0" destOrd="0" presId="urn:microsoft.com/office/officeart/2005/8/layout/hList6"/>
    <dgm:cxn modelId="{574A3934-8235-4584-9F2C-95E2A35330B1}" type="presOf" srcId="{EB040623-AF3B-44C0-A5E5-EA37EBB2EE6F}" destId="{EAA4D78E-B4C3-488A-BB06-59308328E612}" srcOrd="0" destOrd="1" presId="urn:microsoft.com/office/officeart/2005/8/layout/hList6"/>
    <dgm:cxn modelId="{5D42084F-1AF7-4A40-810C-F6E2CF3874C8}" srcId="{2EACA605-800D-4013-874C-BB41A67955FA}" destId="{1F8636B4-86E0-4D9C-8EA2-6F740EF019E5}" srcOrd="0" destOrd="0" parTransId="{F53FBD6E-3F12-4B53-BA5C-5FAC5E200360}" sibTransId="{EDC9B18E-CBA0-43AB-8803-EFFEB1A73A67}"/>
    <dgm:cxn modelId="{11E08E60-EBF0-4C3B-AB46-A3B020872B98}" srcId="{1F8636B4-86E0-4D9C-8EA2-6F740EF019E5}" destId="{410E5143-134C-4936-AC37-B234382D965D}" srcOrd="0" destOrd="0" parTransId="{FB44F76D-71FD-455E-BC85-706F0697F0DE}" sibTransId="{1EDCB9CE-D101-4FCD-A552-CD3E4C47C12E}"/>
    <dgm:cxn modelId="{F6948F04-1374-4320-8C86-C33EE03FDDD9}" type="presOf" srcId="{2CB3F0A3-3025-4CEE-90AF-A4D61DDADBEF}" destId="{09F911AF-2BD9-4E51-A52B-78131CC37075}" srcOrd="0" destOrd="1" presId="urn:microsoft.com/office/officeart/2005/8/layout/hList6"/>
    <dgm:cxn modelId="{E9F5333E-7B3B-45FB-BCDA-B7ABA3861535}" type="presOf" srcId="{410E5143-134C-4936-AC37-B234382D965D}" destId="{736D1DBF-4E96-4501-B0E2-69F5C4252CB7}" srcOrd="0" destOrd="1" presId="urn:microsoft.com/office/officeart/2005/8/layout/hList6"/>
    <dgm:cxn modelId="{DC43731D-1ECC-412E-803B-74F5472E7959}" type="presOf" srcId="{D94476A0-410F-4715-9B94-6EB33A3E7A23}" destId="{09F911AF-2BD9-4E51-A52B-78131CC37075}" srcOrd="0" destOrd="0" presId="urn:microsoft.com/office/officeart/2005/8/layout/hList6"/>
    <dgm:cxn modelId="{F930A45F-E702-4595-B44E-DAD927DDF9A8}" srcId="{2EACA605-800D-4013-874C-BB41A67955FA}" destId="{5EB9FF68-CA4B-4CD1-B239-58EF8F68FE62}" srcOrd="1" destOrd="0" parTransId="{01C64A67-10B8-46F9-A842-A1FD951A8ED3}" sibTransId="{BB3FEA2D-48A1-46CC-BD40-599DFF450F96}"/>
    <dgm:cxn modelId="{83366C33-E2F8-4808-B8C2-95EBE03B95DC}" srcId="{D94476A0-410F-4715-9B94-6EB33A3E7A23}" destId="{2CB3F0A3-3025-4CEE-90AF-A4D61DDADBEF}" srcOrd="0" destOrd="0" parTransId="{E83B58FE-9BF3-4DB8-A08C-5D03AF28FF49}" sibTransId="{AFD74EFE-861F-4011-A65F-978CD46B553C}"/>
    <dgm:cxn modelId="{952004F7-3D2A-4B25-B411-405B824D5790}" srcId="{2EACA605-800D-4013-874C-BB41A67955FA}" destId="{D94476A0-410F-4715-9B94-6EB33A3E7A23}" srcOrd="2" destOrd="0" parTransId="{77A1BA02-1FD9-4FD0-9270-A3D9310764BC}" sibTransId="{88499FA5-CE0E-44F8-B028-DBBD9B5EBBA8}"/>
    <dgm:cxn modelId="{9370EC26-3CA1-4B4A-9934-6A9D8F91BE09}" type="presOf" srcId="{2EACA605-800D-4013-874C-BB41A67955FA}" destId="{9CFAD2B8-2FDA-4FAC-8113-B430A518FC20}" srcOrd="0" destOrd="0" presId="urn:microsoft.com/office/officeart/2005/8/layout/hList6"/>
    <dgm:cxn modelId="{BC9F5E8A-C018-44AE-B25D-1BDF432C04CC}" type="presParOf" srcId="{9CFAD2B8-2FDA-4FAC-8113-B430A518FC20}" destId="{736D1DBF-4E96-4501-B0E2-69F5C4252CB7}" srcOrd="0" destOrd="0" presId="urn:microsoft.com/office/officeart/2005/8/layout/hList6"/>
    <dgm:cxn modelId="{33F580EF-D788-42F2-9153-AAE574673862}" type="presParOf" srcId="{9CFAD2B8-2FDA-4FAC-8113-B430A518FC20}" destId="{A17D2BB6-F200-4B73-A524-465E1D1DA509}" srcOrd="1" destOrd="0" presId="urn:microsoft.com/office/officeart/2005/8/layout/hList6"/>
    <dgm:cxn modelId="{3F6498EC-357B-4C9C-80F0-8C37F21C4DA4}" type="presParOf" srcId="{9CFAD2B8-2FDA-4FAC-8113-B430A518FC20}" destId="{EAA4D78E-B4C3-488A-BB06-59308328E612}" srcOrd="2" destOrd="0" presId="urn:microsoft.com/office/officeart/2005/8/layout/hList6"/>
    <dgm:cxn modelId="{72855462-E97B-4070-912F-D1069B73BEEE}" type="presParOf" srcId="{9CFAD2B8-2FDA-4FAC-8113-B430A518FC20}" destId="{90B156EB-DE43-45F7-A02F-A0ABC7F63A10}" srcOrd="3" destOrd="0" presId="urn:microsoft.com/office/officeart/2005/8/layout/hList6"/>
    <dgm:cxn modelId="{148384D8-2324-4DC2-800F-0F6A94FF381C}" type="presParOf" srcId="{9CFAD2B8-2FDA-4FAC-8113-B430A518FC20}" destId="{09F911AF-2BD9-4E51-A52B-78131CC37075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vProcess5" loCatId="process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/>
      <dgm:spPr/>
      <dgm:t>
        <a:bodyPr/>
        <a:lstStyle/>
        <a:p>
          <a:r>
            <a:rPr lang="es-MX" smtClean="0"/>
            <a:t>Transforman los flujos de entrada en uno o varios flujos de datos de salida</a:t>
          </a:r>
          <a:endParaRPr lang="es-MX" dirty="0"/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E24574-45D9-4B6C-A3D0-2554DEBE9B53}">
      <dgm:prSet phldrT="[Texto]"/>
      <dgm:spPr/>
      <dgm:t>
        <a:bodyPr/>
        <a:lstStyle/>
        <a:p>
          <a:r>
            <a:rPr lang="es-MX" smtClean="0"/>
            <a:t>Son funciones que tiene que realizar el sistema</a:t>
          </a:r>
          <a:endParaRPr lang="es-MX" dirty="0"/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5426BB-1CFB-4B99-B4BE-86ED8AF84F52}">
      <dgm:prSet phldrT="[Texto]"/>
      <dgm:spPr/>
      <dgm:t>
        <a:bodyPr/>
        <a:lstStyle/>
        <a:p>
          <a:r>
            <a:rPr lang="es-MX" smtClean="0"/>
            <a:t>Realizan operaciones de transformación “cambio”</a:t>
          </a:r>
          <a:endParaRPr lang="es-MX" dirty="0"/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4B3C272-C574-47B1-A716-604BA4E12BAB}" type="pres">
      <dgm:prSet presAssocID="{5B5179D3-80F2-44E2-A6C1-402E92FB33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FB462D-C27C-46AC-8320-6D0EF84C0ABF}" type="pres">
      <dgm:prSet presAssocID="{5B5179D3-80F2-44E2-A6C1-402E92FB33FC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A6093E46-B4AA-4427-B86F-CAA1C9365F59}" type="pres">
      <dgm:prSet presAssocID="{5B5179D3-80F2-44E2-A6C1-402E92FB33F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79F21D-EBEC-4375-80CE-F56606413D08}" type="pres">
      <dgm:prSet presAssocID="{5B5179D3-80F2-44E2-A6C1-402E92FB33F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B1C4B8-9642-4FDA-8EDE-FC37533424E8}" type="pres">
      <dgm:prSet presAssocID="{5B5179D3-80F2-44E2-A6C1-402E92FB33F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AC9D5D-AD90-455D-AA8E-B02D02B1C423}" type="pres">
      <dgm:prSet presAssocID="{5B5179D3-80F2-44E2-A6C1-402E92FB33F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5A88D5-19F2-41EF-91CD-F694D0E2BB65}" type="pres">
      <dgm:prSet presAssocID="{5B5179D3-80F2-44E2-A6C1-402E92FB33F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358D60-1AD8-43AE-A5FE-A0DD0947977F}" type="pres">
      <dgm:prSet presAssocID="{5B5179D3-80F2-44E2-A6C1-402E92FB33F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C3A091-6BB4-4D61-9BF3-D8CA02E1287E}" type="pres">
      <dgm:prSet presAssocID="{5B5179D3-80F2-44E2-A6C1-402E92FB33F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72204D-EFFA-4492-9204-49F6ABE567EF}" type="pres">
      <dgm:prSet presAssocID="{5B5179D3-80F2-44E2-A6C1-402E92FB33F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D7B38F-66C4-49B7-8910-00D3D6D022A0}" type="presOf" srcId="{5E701AA0-E3C3-40B7-A05A-E6346A85EBA7}" destId="{215A88D5-19F2-41EF-91CD-F694D0E2BB65}" srcOrd="0" destOrd="0" presId="urn:microsoft.com/office/officeart/2005/8/layout/vProcess5"/>
    <dgm:cxn modelId="{E4032D69-FABA-4CA7-9C37-6A53573EF0AA}" type="presOf" srcId="{DEE24574-45D9-4B6C-A3D0-2554DEBE9B53}" destId="{A379F21D-EBEC-4375-80CE-F56606413D08}" srcOrd="0" destOrd="0" presId="urn:microsoft.com/office/officeart/2005/8/layout/vProcess5"/>
    <dgm:cxn modelId="{7891316B-86F9-453C-AAF5-DBFF694BCBC8}" type="presOf" srcId="{5B5179D3-80F2-44E2-A6C1-402E92FB33FC}" destId="{74B3C272-C574-47B1-A716-604BA4E12BAB}" srcOrd="0" destOrd="0" presId="urn:microsoft.com/office/officeart/2005/8/layout/vProcess5"/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C8F13ADB-2EA3-4858-A72E-AD4FD21BC713}" type="presOf" srcId="{DEE24574-45D9-4B6C-A3D0-2554DEBE9B53}" destId="{1FC3A091-6BB4-4D61-9BF3-D8CA02E1287E}" srcOrd="1" destOrd="0" presId="urn:microsoft.com/office/officeart/2005/8/layout/vProcess5"/>
    <dgm:cxn modelId="{C256EEA3-F251-429C-BBE7-1DB450B085EF}" type="presOf" srcId="{250B85CE-8F75-4859-A9CB-67207AFE0A6C}" destId="{A6093E46-B4AA-4427-B86F-CAA1C9365F59}" srcOrd="0" destOrd="0" presId="urn:microsoft.com/office/officeart/2005/8/layout/vProcess5"/>
    <dgm:cxn modelId="{14245BE1-B0EA-43E3-9B40-E83B99FF0A44}" type="presOf" srcId="{8D5426BB-1CFB-4B99-B4BE-86ED8AF84F52}" destId="{C772204D-EFFA-4492-9204-49F6ABE567EF}" srcOrd="1" destOrd="0" presId="urn:microsoft.com/office/officeart/2005/8/layout/vProcess5"/>
    <dgm:cxn modelId="{1484EA29-D75B-43C9-8294-31805ABCC0C5}" type="presOf" srcId="{250B85CE-8F75-4859-A9CB-67207AFE0A6C}" destId="{B9358D60-1AD8-43AE-A5FE-A0DD0947977F}" srcOrd="1" destOrd="0" presId="urn:microsoft.com/office/officeart/2005/8/layout/vProcess5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234DB46E-5D85-42A4-A1F8-43FF693C1FED}" type="presOf" srcId="{C1CF5CDC-73D7-4E61-97F4-45CB6231905C}" destId="{B6AC9D5D-AD90-455D-AA8E-B02D02B1C423}" srcOrd="0" destOrd="0" presId="urn:microsoft.com/office/officeart/2005/8/layout/vProcess5"/>
    <dgm:cxn modelId="{F6BF1427-DDD7-41BE-94C8-895ABB896D73}" type="presOf" srcId="{8D5426BB-1CFB-4B99-B4BE-86ED8AF84F52}" destId="{07B1C4B8-9642-4FDA-8EDE-FC37533424E8}" srcOrd="0" destOrd="0" presId="urn:microsoft.com/office/officeart/2005/8/layout/vProcess5"/>
    <dgm:cxn modelId="{F4126077-19F1-48CA-BA34-9A2A67315D40}" type="presParOf" srcId="{74B3C272-C574-47B1-A716-604BA4E12BAB}" destId="{C8FB462D-C27C-46AC-8320-6D0EF84C0ABF}" srcOrd="0" destOrd="0" presId="urn:microsoft.com/office/officeart/2005/8/layout/vProcess5"/>
    <dgm:cxn modelId="{F524D07E-941C-416F-A83F-B77C9F25FE3F}" type="presParOf" srcId="{74B3C272-C574-47B1-A716-604BA4E12BAB}" destId="{A6093E46-B4AA-4427-B86F-CAA1C9365F59}" srcOrd="1" destOrd="0" presId="urn:microsoft.com/office/officeart/2005/8/layout/vProcess5"/>
    <dgm:cxn modelId="{709931C1-31EE-4DE9-BB02-C35210A2AC90}" type="presParOf" srcId="{74B3C272-C574-47B1-A716-604BA4E12BAB}" destId="{A379F21D-EBEC-4375-80CE-F56606413D08}" srcOrd="2" destOrd="0" presId="urn:microsoft.com/office/officeart/2005/8/layout/vProcess5"/>
    <dgm:cxn modelId="{6ED5DC38-9076-4FF6-952E-0E5934D18D2C}" type="presParOf" srcId="{74B3C272-C574-47B1-A716-604BA4E12BAB}" destId="{07B1C4B8-9642-4FDA-8EDE-FC37533424E8}" srcOrd="3" destOrd="0" presId="urn:microsoft.com/office/officeart/2005/8/layout/vProcess5"/>
    <dgm:cxn modelId="{29EA28B2-3790-47D7-8F1A-2A4ED9FCFE5C}" type="presParOf" srcId="{74B3C272-C574-47B1-A716-604BA4E12BAB}" destId="{B6AC9D5D-AD90-455D-AA8E-B02D02B1C423}" srcOrd="4" destOrd="0" presId="urn:microsoft.com/office/officeart/2005/8/layout/vProcess5"/>
    <dgm:cxn modelId="{88602554-D931-498F-A05D-51479C126934}" type="presParOf" srcId="{74B3C272-C574-47B1-A716-604BA4E12BAB}" destId="{215A88D5-19F2-41EF-91CD-F694D0E2BB65}" srcOrd="5" destOrd="0" presId="urn:microsoft.com/office/officeart/2005/8/layout/vProcess5"/>
    <dgm:cxn modelId="{1A7E0978-FF06-4456-9DDB-321C1A7CBA46}" type="presParOf" srcId="{74B3C272-C574-47B1-A716-604BA4E12BAB}" destId="{B9358D60-1AD8-43AE-A5FE-A0DD0947977F}" srcOrd="6" destOrd="0" presId="urn:microsoft.com/office/officeart/2005/8/layout/vProcess5"/>
    <dgm:cxn modelId="{BB54BE5D-12CE-4B6C-A824-15D77D467901}" type="presParOf" srcId="{74B3C272-C574-47B1-A716-604BA4E12BAB}" destId="{1FC3A091-6BB4-4D61-9BF3-D8CA02E1287E}" srcOrd="7" destOrd="0" presId="urn:microsoft.com/office/officeart/2005/8/layout/vProcess5"/>
    <dgm:cxn modelId="{D567DF96-4880-4AF1-8980-90F3C36F370B}" type="presParOf" srcId="{74B3C272-C574-47B1-A716-604BA4E12BAB}" destId="{C772204D-EFFA-4492-9204-49F6ABE567E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process4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 custT="1"/>
      <dgm:spPr/>
      <dgm:t>
        <a:bodyPr/>
        <a:lstStyle/>
        <a:p>
          <a:r>
            <a:rPr lang="es-MX" sz="1800" dirty="0" smtClean="0"/>
            <a:t>Deben ser lo más representativos posibles de la función que representan</a:t>
          </a:r>
          <a:endParaRPr lang="es-MX" sz="1800" dirty="0"/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 sz="2400"/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 sz="2400"/>
        </a:p>
      </dgm:t>
    </dgm:pt>
    <dgm:pt modelId="{DEE24574-45D9-4B6C-A3D0-2554DEBE9B53}">
      <dgm:prSet phldrT="[Texto]" custT="1"/>
      <dgm:spPr/>
      <dgm:t>
        <a:bodyPr/>
        <a:lstStyle/>
        <a:p>
          <a:r>
            <a:rPr lang="es-MX" sz="1800" dirty="0" smtClean="0"/>
            <a:t>Su referencia debe ser breve, normalmente formada por un verbo seguido de un sustantivo</a:t>
          </a:r>
          <a:endParaRPr lang="es-MX" sz="1800" dirty="0"/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 sz="2400"/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 sz="2400"/>
        </a:p>
      </dgm:t>
    </dgm:pt>
    <dgm:pt modelId="{8D5426BB-1CFB-4B99-B4BE-86ED8AF84F52}">
      <dgm:prSet phldrT="[Texto]" custT="1"/>
      <dgm:spPr/>
      <dgm:t>
        <a:bodyPr/>
        <a:lstStyle/>
        <a:p>
          <a:r>
            <a:rPr lang="es-MX" sz="1800" dirty="0" smtClean="0"/>
            <a:t>Incluir el nombre y el numero del proceso. Deben ser únicos en el conjunto de DFD que representa el sistema</a:t>
          </a:r>
          <a:endParaRPr lang="es-MX" sz="1800" dirty="0"/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 sz="2400"/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 sz="2400"/>
        </a:p>
      </dgm:t>
    </dgm:pt>
    <dgm:pt modelId="{6A6520E4-09CD-49B8-BCB0-2CC39DCE4742}">
      <dgm:prSet phldrT="[Texto]" custT="1"/>
      <dgm:spPr/>
      <dgm:t>
        <a:bodyPr/>
        <a:lstStyle/>
        <a:p>
          <a:r>
            <a:rPr lang="es-MX" sz="1800" dirty="0" smtClean="0"/>
            <a:t>El detalle de los procesos se realiza en la descripción de procesos</a:t>
          </a:r>
          <a:endParaRPr lang="es-MX" sz="1800" dirty="0"/>
        </a:p>
      </dgm:t>
    </dgm:pt>
    <dgm:pt modelId="{E3FB532E-DACB-4E62-AF20-C675F17F8DBC}" type="parTrans" cxnId="{C5E76512-168D-4E23-918F-B8AD3AF180DB}">
      <dgm:prSet/>
      <dgm:spPr/>
      <dgm:t>
        <a:bodyPr/>
        <a:lstStyle/>
        <a:p>
          <a:endParaRPr lang="es-MX" sz="2400"/>
        </a:p>
      </dgm:t>
    </dgm:pt>
    <dgm:pt modelId="{F1A5C46A-FE85-4A4D-ACC8-D0372A30C984}" type="sibTrans" cxnId="{C5E76512-168D-4E23-918F-B8AD3AF180DB}">
      <dgm:prSet/>
      <dgm:spPr/>
      <dgm:t>
        <a:bodyPr/>
        <a:lstStyle/>
        <a:p>
          <a:endParaRPr lang="es-MX" sz="2400"/>
        </a:p>
      </dgm:t>
    </dgm:pt>
    <dgm:pt modelId="{2ED4C221-019E-464B-82A1-D5665B10D1B4}" type="pres">
      <dgm:prSet presAssocID="{5B5179D3-80F2-44E2-A6C1-402E92FB3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58C14A-04A0-4DB0-80D0-5506578A1407}" type="pres">
      <dgm:prSet presAssocID="{6A6520E4-09CD-49B8-BCB0-2CC39DCE4742}" presName="boxAndChildren" presStyleCnt="0"/>
      <dgm:spPr/>
      <dgm:t>
        <a:bodyPr/>
        <a:lstStyle/>
        <a:p>
          <a:endParaRPr lang="es-MX"/>
        </a:p>
      </dgm:t>
    </dgm:pt>
    <dgm:pt modelId="{0452AD53-B6B9-4887-84D2-9A3ECF35908C}" type="pres">
      <dgm:prSet presAssocID="{6A6520E4-09CD-49B8-BCB0-2CC39DCE4742}" presName="parentTextBox" presStyleLbl="node1" presStyleIdx="0" presStyleCnt="4"/>
      <dgm:spPr/>
      <dgm:t>
        <a:bodyPr/>
        <a:lstStyle/>
        <a:p>
          <a:endParaRPr lang="es-MX"/>
        </a:p>
      </dgm:t>
    </dgm:pt>
    <dgm:pt modelId="{87E5A97C-3534-42B1-A36B-7A1176939CB1}" type="pres">
      <dgm:prSet presAssocID="{046E5B07-1AFD-4004-8D95-8ABC176D1A13}" presName="sp" presStyleCnt="0"/>
      <dgm:spPr/>
      <dgm:t>
        <a:bodyPr/>
        <a:lstStyle/>
        <a:p>
          <a:endParaRPr lang="es-MX"/>
        </a:p>
      </dgm:t>
    </dgm:pt>
    <dgm:pt modelId="{920E8597-A163-4B07-9A89-5241BFF85D2F}" type="pres">
      <dgm:prSet presAssocID="{8D5426BB-1CFB-4B99-B4BE-86ED8AF84F52}" presName="arrowAndChildren" presStyleCnt="0"/>
      <dgm:spPr/>
      <dgm:t>
        <a:bodyPr/>
        <a:lstStyle/>
        <a:p>
          <a:endParaRPr lang="es-MX"/>
        </a:p>
      </dgm:t>
    </dgm:pt>
    <dgm:pt modelId="{E985A7BE-3257-4094-A94B-5F5146E23400}" type="pres">
      <dgm:prSet presAssocID="{8D5426BB-1CFB-4B99-B4BE-86ED8AF84F52}" presName="parentTextArrow" presStyleLbl="node1" presStyleIdx="1" presStyleCnt="4"/>
      <dgm:spPr/>
      <dgm:t>
        <a:bodyPr/>
        <a:lstStyle/>
        <a:p>
          <a:endParaRPr lang="es-MX"/>
        </a:p>
      </dgm:t>
    </dgm:pt>
    <dgm:pt modelId="{6EA3604A-6A0A-4548-B706-B4E84BB4E292}" type="pres">
      <dgm:prSet presAssocID="{5E701AA0-E3C3-40B7-A05A-E6346A85EBA7}" presName="sp" presStyleCnt="0"/>
      <dgm:spPr/>
      <dgm:t>
        <a:bodyPr/>
        <a:lstStyle/>
        <a:p>
          <a:endParaRPr lang="es-MX"/>
        </a:p>
      </dgm:t>
    </dgm:pt>
    <dgm:pt modelId="{FF1917ED-DE17-474F-A718-22209DCDC087}" type="pres">
      <dgm:prSet presAssocID="{DEE24574-45D9-4B6C-A3D0-2554DEBE9B53}" presName="arrowAndChildren" presStyleCnt="0"/>
      <dgm:spPr/>
      <dgm:t>
        <a:bodyPr/>
        <a:lstStyle/>
        <a:p>
          <a:endParaRPr lang="es-MX"/>
        </a:p>
      </dgm:t>
    </dgm:pt>
    <dgm:pt modelId="{DCF9BA83-7529-46D7-A1F6-89F5B17E7EB3}" type="pres">
      <dgm:prSet presAssocID="{DEE24574-45D9-4B6C-A3D0-2554DEBE9B53}" presName="parentTextArrow" presStyleLbl="node1" presStyleIdx="2" presStyleCnt="4"/>
      <dgm:spPr/>
      <dgm:t>
        <a:bodyPr/>
        <a:lstStyle/>
        <a:p>
          <a:endParaRPr lang="es-MX"/>
        </a:p>
      </dgm:t>
    </dgm:pt>
    <dgm:pt modelId="{F826A1EB-7DB2-43BB-AFCA-5C193D362DD1}" type="pres">
      <dgm:prSet presAssocID="{C1CF5CDC-73D7-4E61-97F4-45CB6231905C}" presName="sp" presStyleCnt="0"/>
      <dgm:spPr/>
      <dgm:t>
        <a:bodyPr/>
        <a:lstStyle/>
        <a:p>
          <a:endParaRPr lang="es-MX"/>
        </a:p>
      </dgm:t>
    </dgm:pt>
    <dgm:pt modelId="{86BA0BC7-9B85-4D90-819A-2CC27F87C8DF}" type="pres">
      <dgm:prSet presAssocID="{250B85CE-8F75-4859-A9CB-67207AFE0A6C}" presName="arrowAndChildren" presStyleCnt="0"/>
      <dgm:spPr/>
      <dgm:t>
        <a:bodyPr/>
        <a:lstStyle/>
        <a:p>
          <a:endParaRPr lang="es-MX"/>
        </a:p>
      </dgm:t>
    </dgm:pt>
    <dgm:pt modelId="{76B634FE-A8F5-4F09-98FB-ED0D4C26DC5E}" type="pres">
      <dgm:prSet presAssocID="{250B85CE-8F75-4859-A9CB-67207AFE0A6C}" presName="parentTextArrow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88EF5EBF-21B1-480D-89DC-8175C56F2A2A}" type="presOf" srcId="{5B5179D3-80F2-44E2-A6C1-402E92FB33FC}" destId="{2ED4C221-019E-464B-82A1-D5665B10D1B4}" srcOrd="0" destOrd="0" presId="urn:microsoft.com/office/officeart/2005/8/layout/process4"/>
    <dgm:cxn modelId="{2497A15F-725F-44DD-9E29-7C7F8B570FFD}" type="presOf" srcId="{8D5426BB-1CFB-4B99-B4BE-86ED8AF84F52}" destId="{E985A7BE-3257-4094-A94B-5F5146E23400}" srcOrd="0" destOrd="0" presId="urn:microsoft.com/office/officeart/2005/8/layout/process4"/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C5E76512-168D-4E23-918F-B8AD3AF180DB}" srcId="{5B5179D3-80F2-44E2-A6C1-402E92FB33FC}" destId="{6A6520E4-09CD-49B8-BCB0-2CC39DCE4742}" srcOrd="3" destOrd="0" parTransId="{E3FB532E-DACB-4E62-AF20-C675F17F8DBC}" sibTransId="{F1A5C46A-FE85-4A4D-ACC8-D0372A30C984}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CDF4A350-41EB-4459-9E16-1B76D2F1E951}" type="presOf" srcId="{6A6520E4-09CD-49B8-BCB0-2CC39DCE4742}" destId="{0452AD53-B6B9-4887-84D2-9A3ECF35908C}" srcOrd="0" destOrd="0" presId="urn:microsoft.com/office/officeart/2005/8/layout/process4"/>
    <dgm:cxn modelId="{51B08C02-E23A-4E83-A407-B5CE3088ED3F}" type="presOf" srcId="{DEE24574-45D9-4B6C-A3D0-2554DEBE9B53}" destId="{DCF9BA83-7529-46D7-A1F6-89F5B17E7EB3}" srcOrd="0" destOrd="0" presId="urn:microsoft.com/office/officeart/2005/8/layout/process4"/>
    <dgm:cxn modelId="{378A7099-5B81-4C16-9403-D4714010E410}" type="presOf" srcId="{250B85CE-8F75-4859-A9CB-67207AFE0A6C}" destId="{76B634FE-A8F5-4F09-98FB-ED0D4C26DC5E}" srcOrd="0" destOrd="0" presId="urn:microsoft.com/office/officeart/2005/8/layout/process4"/>
    <dgm:cxn modelId="{8166A9DC-4F1B-4B24-B71A-FD29C8893937}" type="presParOf" srcId="{2ED4C221-019E-464B-82A1-D5665B10D1B4}" destId="{C858C14A-04A0-4DB0-80D0-5506578A1407}" srcOrd="0" destOrd="0" presId="urn:microsoft.com/office/officeart/2005/8/layout/process4"/>
    <dgm:cxn modelId="{C28B3609-4040-499B-94E1-AF20384B6AD7}" type="presParOf" srcId="{C858C14A-04A0-4DB0-80D0-5506578A1407}" destId="{0452AD53-B6B9-4887-84D2-9A3ECF35908C}" srcOrd="0" destOrd="0" presId="urn:microsoft.com/office/officeart/2005/8/layout/process4"/>
    <dgm:cxn modelId="{F464B5B8-E1B4-4167-AE52-90C722CBF0DA}" type="presParOf" srcId="{2ED4C221-019E-464B-82A1-D5665B10D1B4}" destId="{87E5A97C-3534-42B1-A36B-7A1176939CB1}" srcOrd="1" destOrd="0" presId="urn:microsoft.com/office/officeart/2005/8/layout/process4"/>
    <dgm:cxn modelId="{47C02462-9731-43CF-BEC6-8C3864D509C0}" type="presParOf" srcId="{2ED4C221-019E-464B-82A1-D5665B10D1B4}" destId="{920E8597-A163-4B07-9A89-5241BFF85D2F}" srcOrd="2" destOrd="0" presId="urn:microsoft.com/office/officeart/2005/8/layout/process4"/>
    <dgm:cxn modelId="{B36294E9-1A0E-4EDE-861A-3B1880862B05}" type="presParOf" srcId="{920E8597-A163-4B07-9A89-5241BFF85D2F}" destId="{E985A7BE-3257-4094-A94B-5F5146E23400}" srcOrd="0" destOrd="0" presId="urn:microsoft.com/office/officeart/2005/8/layout/process4"/>
    <dgm:cxn modelId="{937E28E4-55F5-4948-80CB-A9DFFD0617E9}" type="presParOf" srcId="{2ED4C221-019E-464B-82A1-D5665B10D1B4}" destId="{6EA3604A-6A0A-4548-B706-B4E84BB4E292}" srcOrd="3" destOrd="0" presId="urn:microsoft.com/office/officeart/2005/8/layout/process4"/>
    <dgm:cxn modelId="{BDC2D035-7582-491D-99C6-29478B729379}" type="presParOf" srcId="{2ED4C221-019E-464B-82A1-D5665B10D1B4}" destId="{FF1917ED-DE17-474F-A718-22209DCDC087}" srcOrd="4" destOrd="0" presId="urn:microsoft.com/office/officeart/2005/8/layout/process4"/>
    <dgm:cxn modelId="{58877263-9726-4BD5-8230-2B781C29F7AF}" type="presParOf" srcId="{FF1917ED-DE17-474F-A718-22209DCDC087}" destId="{DCF9BA83-7529-46D7-A1F6-89F5B17E7EB3}" srcOrd="0" destOrd="0" presId="urn:microsoft.com/office/officeart/2005/8/layout/process4"/>
    <dgm:cxn modelId="{310C4CCC-F275-42F2-AC19-BF5A3D5CC36F}" type="presParOf" srcId="{2ED4C221-019E-464B-82A1-D5665B10D1B4}" destId="{F826A1EB-7DB2-43BB-AFCA-5C193D362DD1}" srcOrd="5" destOrd="0" presId="urn:microsoft.com/office/officeart/2005/8/layout/process4"/>
    <dgm:cxn modelId="{0E4E00F3-2642-4C72-93C2-1518D8851771}" type="presParOf" srcId="{2ED4C221-019E-464B-82A1-D5665B10D1B4}" destId="{86BA0BC7-9B85-4D90-819A-2CC27F87C8DF}" srcOrd="6" destOrd="0" presId="urn:microsoft.com/office/officeart/2005/8/layout/process4"/>
    <dgm:cxn modelId="{C6FBD882-8343-478D-8E1A-8AFD437E6E79}" type="presParOf" srcId="{86BA0BC7-9B85-4D90-819A-2CC27F87C8DF}" destId="{76B634FE-A8F5-4F09-98FB-ED0D4C26DC5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vProcess5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 custT="1"/>
      <dgm:spPr/>
      <dgm:t>
        <a:bodyPr/>
        <a:lstStyle/>
        <a:p>
          <a:r>
            <a:rPr lang="es-MX" sz="2000" dirty="0" smtClean="0"/>
            <a:t>Representan información del sistema almacenada de forma temporal</a:t>
          </a:r>
          <a:endParaRPr lang="es-MX" sz="2000" dirty="0"/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 custT="1"/>
      <dgm:spPr/>
      <dgm:t>
        <a:bodyPr/>
        <a:lstStyle/>
        <a:p>
          <a:endParaRPr lang="es-MX" sz="4000">
            <a:solidFill>
              <a:schemeClr val="tx1"/>
            </a:solidFill>
          </a:endParaRPr>
        </a:p>
      </dgm:t>
    </dgm:pt>
    <dgm:pt modelId="{DEE24574-45D9-4B6C-A3D0-2554DEBE9B53}">
      <dgm:prSet phldrT="[Texto]" custT="1"/>
      <dgm:spPr/>
      <dgm:t>
        <a:bodyPr/>
        <a:lstStyle/>
        <a:p>
          <a:r>
            <a:rPr lang="es-MX" sz="2000" smtClean="0"/>
            <a:t>Representan datos en reposo</a:t>
          </a:r>
          <a:endParaRPr lang="es-MX" sz="2000" dirty="0"/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 custT="1"/>
      <dgm:spPr/>
      <dgm:t>
        <a:bodyPr/>
        <a:lstStyle/>
        <a:p>
          <a:endParaRPr lang="es-MX" sz="4000">
            <a:solidFill>
              <a:schemeClr val="tx1"/>
            </a:solidFill>
          </a:endParaRPr>
        </a:p>
      </dgm:t>
    </dgm:pt>
    <dgm:pt modelId="{8D5426BB-1CFB-4B99-B4BE-86ED8AF84F52}">
      <dgm:prSet phldrT="[Texto]" custT="1"/>
      <dgm:spPr/>
      <dgm:t>
        <a:bodyPr/>
        <a:lstStyle/>
        <a:p>
          <a:r>
            <a:rPr lang="es-MX" sz="1800" dirty="0" smtClean="0"/>
            <a:t>Son depósitos lógicos de almacenamiento y por lo tanto pueden representar cualquier dato temporalmente almacenado independientemente del dispositivo utilizado</a:t>
          </a:r>
          <a:endParaRPr lang="es-MX" sz="1800" dirty="0"/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 sz="2400">
            <a:solidFill>
              <a:schemeClr val="tx1"/>
            </a:solidFill>
          </a:endParaRPr>
        </a:p>
      </dgm:t>
    </dgm:pt>
    <dgm:pt modelId="{74B3C272-C574-47B1-A716-604BA4E12BAB}" type="pres">
      <dgm:prSet presAssocID="{5B5179D3-80F2-44E2-A6C1-402E92FB33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FB462D-C27C-46AC-8320-6D0EF84C0ABF}" type="pres">
      <dgm:prSet presAssocID="{5B5179D3-80F2-44E2-A6C1-402E92FB33FC}" presName="dummyMaxCanvas" presStyleCnt="0">
        <dgm:presLayoutVars/>
      </dgm:prSet>
      <dgm:spPr/>
      <dgm:t>
        <a:bodyPr/>
        <a:lstStyle/>
        <a:p>
          <a:endParaRPr lang="es-MX"/>
        </a:p>
      </dgm:t>
    </dgm:pt>
    <dgm:pt modelId="{A6093E46-B4AA-4427-B86F-CAA1C9365F59}" type="pres">
      <dgm:prSet presAssocID="{5B5179D3-80F2-44E2-A6C1-402E92FB33F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79F21D-EBEC-4375-80CE-F56606413D08}" type="pres">
      <dgm:prSet presAssocID="{5B5179D3-80F2-44E2-A6C1-402E92FB33F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B1C4B8-9642-4FDA-8EDE-FC37533424E8}" type="pres">
      <dgm:prSet presAssocID="{5B5179D3-80F2-44E2-A6C1-402E92FB33F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AC9D5D-AD90-455D-AA8E-B02D02B1C423}" type="pres">
      <dgm:prSet presAssocID="{5B5179D3-80F2-44E2-A6C1-402E92FB33F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5A88D5-19F2-41EF-91CD-F694D0E2BB65}" type="pres">
      <dgm:prSet presAssocID="{5B5179D3-80F2-44E2-A6C1-402E92FB33F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358D60-1AD8-43AE-A5FE-A0DD0947977F}" type="pres">
      <dgm:prSet presAssocID="{5B5179D3-80F2-44E2-A6C1-402E92FB33F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C3A091-6BB4-4D61-9BF3-D8CA02E1287E}" type="pres">
      <dgm:prSet presAssocID="{5B5179D3-80F2-44E2-A6C1-402E92FB33F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72204D-EFFA-4492-9204-49F6ABE567EF}" type="pres">
      <dgm:prSet presAssocID="{5B5179D3-80F2-44E2-A6C1-402E92FB33F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7CE94CF-3232-4CC5-A3C5-BF5B5E96365E}" type="presOf" srcId="{C1CF5CDC-73D7-4E61-97F4-45CB6231905C}" destId="{B6AC9D5D-AD90-455D-AA8E-B02D02B1C423}" srcOrd="0" destOrd="0" presId="urn:microsoft.com/office/officeart/2005/8/layout/vProcess5"/>
    <dgm:cxn modelId="{B7E16A38-CAC7-4BA4-A861-6D56CE898700}" type="presOf" srcId="{5B5179D3-80F2-44E2-A6C1-402E92FB33FC}" destId="{74B3C272-C574-47B1-A716-604BA4E12BAB}" srcOrd="0" destOrd="0" presId="urn:microsoft.com/office/officeart/2005/8/layout/vProcess5"/>
    <dgm:cxn modelId="{E24A5491-E747-4CB3-BA43-3197EF33B4F4}" type="presOf" srcId="{8D5426BB-1CFB-4B99-B4BE-86ED8AF84F52}" destId="{C772204D-EFFA-4492-9204-49F6ABE567EF}" srcOrd="1" destOrd="0" presId="urn:microsoft.com/office/officeart/2005/8/layout/vProcess5"/>
    <dgm:cxn modelId="{B0DDE8B8-3350-47FC-883C-653D0AE2C9AF}" type="presOf" srcId="{DEE24574-45D9-4B6C-A3D0-2554DEBE9B53}" destId="{1FC3A091-6BB4-4D61-9BF3-D8CA02E1287E}" srcOrd="1" destOrd="0" presId="urn:microsoft.com/office/officeart/2005/8/layout/vProcess5"/>
    <dgm:cxn modelId="{EE4DDB21-932D-4306-88BD-29461ADD26C5}" type="presOf" srcId="{250B85CE-8F75-4859-A9CB-67207AFE0A6C}" destId="{A6093E46-B4AA-4427-B86F-CAA1C9365F59}" srcOrd="0" destOrd="0" presId="urn:microsoft.com/office/officeart/2005/8/layout/vProcess5"/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FF627BC7-FF22-45EE-A2DC-B38052B59204}" type="presOf" srcId="{250B85CE-8F75-4859-A9CB-67207AFE0A6C}" destId="{B9358D60-1AD8-43AE-A5FE-A0DD0947977F}" srcOrd="1" destOrd="0" presId="urn:microsoft.com/office/officeart/2005/8/layout/vProcess5"/>
    <dgm:cxn modelId="{DC617179-8971-4E0A-A4BB-7A624FD5E3A4}" type="presOf" srcId="{DEE24574-45D9-4B6C-A3D0-2554DEBE9B53}" destId="{A379F21D-EBEC-4375-80CE-F56606413D08}" srcOrd="0" destOrd="0" presId="urn:microsoft.com/office/officeart/2005/8/layout/vProcess5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3F838EA9-A644-49A0-BA94-34566D70D03B}" type="presOf" srcId="{8D5426BB-1CFB-4B99-B4BE-86ED8AF84F52}" destId="{07B1C4B8-9642-4FDA-8EDE-FC37533424E8}" srcOrd="0" destOrd="0" presId="urn:microsoft.com/office/officeart/2005/8/layout/vProcess5"/>
    <dgm:cxn modelId="{B7537372-4472-426A-AD79-8374B036C7E0}" type="presOf" srcId="{5E701AA0-E3C3-40B7-A05A-E6346A85EBA7}" destId="{215A88D5-19F2-41EF-91CD-F694D0E2BB65}" srcOrd="0" destOrd="0" presId="urn:microsoft.com/office/officeart/2005/8/layout/vProcess5"/>
    <dgm:cxn modelId="{335F8231-8ECE-4AC8-953C-B6007547775D}" type="presParOf" srcId="{74B3C272-C574-47B1-A716-604BA4E12BAB}" destId="{C8FB462D-C27C-46AC-8320-6D0EF84C0ABF}" srcOrd="0" destOrd="0" presId="urn:microsoft.com/office/officeart/2005/8/layout/vProcess5"/>
    <dgm:cxn modelId="{5C8F7F07-D227-4F25-94D8-A6CFAD482B50}" type="presParOf" srcId="{74B3C272-C574-47B1-A716-604BA4E12BAB}" destId="{A6093E46-B4AA-4427-B86F-CAA1C9365F59}" srcOrd="1" destOrd="0" presId="urn:microsoft.com/office/officeart/2005/8/layout/vProcess5"/>
    <dgm:cxn modelId="{D16C1816-A0FB-4B65-B1A0-AD56E715B5EA}" type="presParOf" srcId="{74B3C272-C574-47B1-A716-604BA4E12BAB}" destId="{A379F21D-EBEC-4375-80CE-F56606413D08}" srcOrd="2" destOrd="0" presId="urn:microsoft.com/office/officeart/2005/8/layout/vProcess5"/>
    <dgm:cxn modelId="{C0BC8E44-C466-4EB7-9DA1-A5F311147858}" type="presParOf" srcId="{74B3C272-C574-47B1-A716-604BA4E12BAB}" destId="{07B1C4B8-9642-4FDA-8EDE-FC37533424E8}" srcOrd="3" destOrd="0" presId="urn:microsoft.com/office/officeart/2005/8/layout/vProcess5"/>
    <dgm:cxn modelId="{E0DADD6B-DB54-403E-B34E-337D23247BE8}" type="presParOf" srcId="{74B3C272-C574-47B1-A716-604BA4E12BAB}" destId="{B6AC9D5D-AD90-455D-AA8E-B02D02B1C423}" srcOrd="4" destOrd="0" presId="urn:microsoft.com/office/officeart/2005/8/layout/vProcess5"/>
    <dgm:cxn modelId="{D97042A8-52A0-4031-A44B-AD92ED7D055F}" type="presParOf" srcId="{74B3C272-C574-47B1-A716-604BA4E12BAB}" destId="{215A88D5-19F2-41EF-91CD-F694D0E2BB65}" srcOrd="5" destOrd="0" presId="urn:microsoft.com/office/officeart/2005/8/layout/vProcess5"/>
    <dgm:cxn modelId="{0B92F11C-FE6A-4CEB-BFAF-C7EC72F1628B}" type="presParOf" srcId="{74B3C272-C574-47B1-A716-604BA4E12BAB}" destId="{B9358D60-1AD8-43AE-A5FE-A0DD0947977F}" srcOrd="6" destOrd="0" presId="urn:microsoft.com/office/officeart/2005/8/layout/vProcess5"/>
    <dgm:cxn modelId="{636B69D0-3EAF-4AB9-95F7-4441936E3D1F}" type="presParOf" srcId="{74B3C272-C574-47B1-A716-604BA4E12BAB}" destId="{1FC3A091-6BB4-4D61-9BF3-D8CA02E1287E}" srcOrd="7" destOrd="0" presId="urn:microsoft.com/office/officeart/2005/8/layout/vProcess5"/>
    <dgm:cxn modelId="{768D706E-7769-449B-8BD9-A39D412B4320}" type="presParOf" srcId="{74B3C272-C574-47B1-A716-604BA4E12BAB}" destId="{C772204D-EFFA-4492-9204-49F6ABE567E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process4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 custT="1"/>
      <dgm:spPr/>
      <dgm:t>
        <a:bodyPr/>
        <a:lstStyle/>
        <a:p>
          <a:r>
            <a:rPr lang="es-MX" sz="2000" dirty="0" smtClean="0"/>
            <a:t>Todos los almacenes de datos deben llevar un nombre que debe ser lo más representativo posible y no estar asociado a connotaciones físicas</a:t>
          </a:r>
          <a:endParaRPr lang="es-MX" sz="2000" dirty="0"/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DEE24574-45D9-4B6C-A3D0-2554DEBE9B53}">
      <dgm:prSet phldrT="[Texto]" custT="1"/>
      <dgm:spPr/>
      <dgm:t>
        <a:bodyPr/>
        <a:lstStyle/>
        <a:p>
          <a:r>
            <a:rPr lang="es-MX" sz="2000" smtClean="0"/>
            <a:t>Suele estar en plural para sugerir que se pueden almacenar varios ejemplares o registros de información</a:t>
          </a:r>
          <a:endParaRPr lang="es-MX" sz="2000" dirty="0"/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8D5426BB-1CFB-4B99-B4BE-86ED8AF84F52}">
      <dgm:prSet phldrT="[Texto]" custT="1"/>
      <dgm:spPr/>
      <dgm:t>
        <a:bodyPr/>
        <a:lstStyle/>
        <a:p>
          <a:r>
            <a:rPr lang="es-MX" sz="2000" smtClean="0"/>
            <a:t>Se puede representar varias veces en un DFD si con ello se mejora la legibilidad del diagrama</a:t>
          </a:r>
          <a:endParaRPr lang="es-MX" sz="2000" dirty="0"/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2ED4C221-019E-464B-82A1-D5665B10D1B4}" type="pres">
      <dgm:prSet presAssocID="{5B5179D3-80F2-44E2-A6C1-402E92FB3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2F8A45-179A-4BFA-AD0A-B33C9206F07E}" type="pres">
      <dgm:prSet presAssocID="{8D5426BB-1CFB-4B99-B4BE-86ED8AF84F52}" presName="boxAndChildren" presStyleCnt="0"/>
      <dgm:spPr/>
    </dgm:pt>
    <dgm:pt modelId="{CE657990-9A0A-405B-BA8B-B7F7D64E38D6}" type="pres">
      <dgm:prSet presAssocID="{8D5426BB-1CFB-4B99-B4BE-86ED8AF84F52}" presName="parentTextBox" presStyleLbl="node1" presStyleIdx="0" presStyleCnt="3"/>
      <dgm:spPr/>
      <dgm:t>
        <a:bodyPr/>
        <a:lstStyle/>
        <a:p>
          <a:endParaRPr lang="es-MX"/>
        </a:p>
      </dgm:t>
    </dgm:pt>
    <dgm:pt modelId="{6EA3604A-6A0A-4548-B706-B4E84BB4E292}" type="pres">
      <dgm:prSet presAssocID="{5E701AA0-E3C3-40B7-A05A-E6346A85EBA7}" presName="sp" presStyleCnt="0"/>
      <dgm:spPr/>
      <dgm:t>
        <a:bodyPr/>
        <a:lstStyle/>
        <a:p>
          <a:endParaRPr lang="es-MX"/>
        </a:p>
      </dgm:t>
    </dgm:pt>
    <dgm:pt modelId="{FF1917ED-DE17-474F-A718-22209DCDC087}" type="pres">
      <dgm:prSet presAssocID="{DEE24574-45D9-4B6C-A3D0-2554DEBE9B53}" presName="arrowAndChildren" presStyleCnt="0"/>
      <dgm:spPr/>
      <dgm:t>
        <a:bodyPr/>
        <a:lstStyle/>
        <a:p>
          <a:endParaRPr lang="es-MX"/>
        </a:p>
      </dgm:t>
    </dgm:pt>
    <dgm:pt modelId="{DCF9BA83-7529-46D7-A1F6-89F5B17E7EB3}" type="pres">
      <dgm:prSet presAssocID="{DEE24574-45D9-4B6C-A3D0-2554DEBE9B53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F826A1EB-7DB2-43BB-AFCA-5C193D362DD1}" type="pres">
      <dgm:prSet presAssocID="{C1CF5CDC-73D7-4E61-97F4-45CB6231905C}" presName="sp" presStyleCnt="0"/>
      <dgm:spPr/>
      <dgm:t>
        <a:bodyPr/>
        <a:lstStyle/>
        <a:p>
          <a:endParaRPr lang="es-MX"/>
        </a:p>
      </dgm:t>
    </dgm:pt>
    <dgm:pt modelId="{86BA0BC7-9B85-4D90-819A-2CC27F87C8DF}" type="pres">
      <dgm:prSet presAssocID="{250B85CE-8F75-4859-A9CB-67207AFE0A6C}" presName="arrowAndChildren" presStyleCnt="0"/>
      <dgm:spPr/>
      <dgm:t>
        <a:bodyPr/>
        <a:lstStyle/>
        <a:p>
          <a:endParaRPr lang="es-MX"/>
        </a:p>
      </dgm:t>
    </dgm:pt>
    <dgm:pt modelId="{76B634FE-A8F5-4F09-98FB-ED0D4C26DC5E}" type="pres">
      <dgm:prSet presAssocID="{250B85CE-8F75-4859-A9CB-67207AFE0A6C}" presName="parentTextArrow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E23371CE-7E24-4DF8-8FB9-BBAC9246869B}" type="presOf" srcId="{5B5179D3-80F2-44E2-A6C1-402E92FB33FC}" destId="{2ED4C221-019E-464B-82A1-D5665B10D1B4}" srcOrd="0" destOrd="0" presId="urn:microsoft.com/office/officeart/2005/8/layout/process4"/>
    <dgm:cxn modelId="{EC4F30C8-C1F6-4520-9734-B480702BBC91}" type="presOf" srcId="{8D5426BB-1CFB-4B99-B4BE-86ED8AF84F52}" destId="{CE657990-9A0A-405B-BA8B-B7F7D64E38D6}" srcOrd="0" destOrd="0" presId="urn:microsoft.com/office/officeart/2005/8/layout/process4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D8C17857-CF7D-476B-A7F4-7A9ABA12072B}" type="presOf" srcId="{250B85CE-8F75-4859-A9CB-67207AFE0A6C}" destId="{76B634FE-A8F5-4F09-98FB-ED0D4C26DC5E}" srcOrd="0" destOrd="0" presId="urn:microsoft.com/office/officeart/2005/8/layout/process4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6BBB85A5-A4D7-46C9-A75A-940A15AAD516}" type="presOf" srcId="{DEE24574-45D9-4B6C-A3D0-2554DEBE9B53}" destId="{DCF9BA83-7529-46D7-A1F6-89F5B17E7EB3}" srcOrd="0" destOrd="0" presId="urn:microsoft.com/office/officeart/2005/8/layout/process4"/>
    <dgm:cxn modelId="{17C8F8C2-AF73-41CE-B2CE-EB96297EBBC1}" type="presParOf" srcId="{2ED4C221-019E-464B-82A1-D5665B10D1B4}" destId="{4B2F8A45-179A-4BFA-AD0A-B33C9206F07E}" srcOrd="0" destOrd="0" presId="urn:microsoft.com/office/officeart/2005/8/layout/process4"/>
    <dgm:cxn modelId="{2FEE11FB-FB79-4595-8D98-1BE6093EB522}" type="presParOf" srcId="{4B2F8A45-179A-4BFA-AD0A-B33C9206F07E}" destId="{CE657990-9A0A-405B-BA8B-B7F7D64E38D6}" srcOrd="0" destOrd="0" presId="urn:microsoft.com/office/officeart/2005/8/layout/process4"/>
    <dgm:cxn modelId="{B18A5B18-FFC7-436E-82F1-3115454C694C}" type="presParOf" srcId="{2ED4C221-019E-464B-82A1-D5665B10D1B4}" destId="{6EA3604A-6A0A-4548-B706-B4E84BB4E292}" srcOrd="1" destOrd="0" presId="urn:microsoft.com/office/officeart/2005/8/layout/process4"/>
    <dgm:cxn modelId="{D9CE5228-0EFB-4E50-A8C8-3D76A7CAFE14}" type="presParOf" srcId="{2ED4C221-019E-464B-82A1-D5665B10D1B4}" destId="{FF1917ED-DE17-474F-A718-22209DCDC087}" srcOrd="2" destOrd="0" presId="urn:microsoft.com/office/officeart/2005/8/layout/process4"/>
    <dgm:cxn modelId="{12C9A2FA-4669-4511-9682-10FC8B2B1205}" type="presParOf" srcId="{FF1917ED-DE17-474F-A718-22209DCDC087}" destId="{DCF9BA83-7529-46D7-A1F6-89F5B17E7EB3}" srcOrd="0" destOrd="0" presId="urn:microsoft.com/office/officeart/2005/8/layout/process4"/>
    <dgm:cxn modelId="{1BBC95EC-F386-432B-8EE2-5D4553854E31}" type="presParOf" srcId="{2ED4C221-019E-464B-82A1-D5665B10D1B4}" destId="{F826A1EB-7DB2-43BB-AFCA-5C193D362DD1}" srcOrd="3" destOrd="0" presId="urn:microsoft.com/office/officeart/2005/8/layout/process4"/>
    <dgm:cxn modelId="{98644195-A9B1-410A-833D-93CC731194BB}" type="presParOf" srcId="{2ED4C221-019E-464B-82A1-D5665B10D1B4}" destId="{86BA0BC7-9B85-4D90-819A-2CC27F87C8DF}" srcOrd="4" destOrd="0" presId="urn:microsoft.com/office/officeart/2005/8/layout/process4"/>
    <dgm:cxn modelId="{E5BE7AE7-CB2F-4673-A3C0-3E9F4879E727}" type="presParOf" srcId="{86BA0BC7-9B85-4D90-819A-2CC27F87C8DF}" destId="{76B634FE-A8F5-4F09-98FB-ED0D4C26DC5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process4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FE388AD-E057-4AAF-AB85-1E3882E396D1}">
      <dgm:prSet phldrT="[Texto]" custT="1"/>
      <dgm:spPr/>
      <dgm:t>
        <a:bodyPr/>
        <a:lstStyle/>
        <a:p>
          <a:r>
            <a:rPr lang="es-MX" sz="2000" dirty="0" smtClean="0"/>
            <a:t>En los </a:t>
          </a:r>
          <a:r>
            <a:rPr lang="es-MX" sz="2000" dirty="0" err="1" smtClean="0"/>
            <a:t>DFD</a:t>
          </a:r>
          <a:r>
            <a:rPr lang="es-MX" sz="2000" dirty="0" smtClean="0"/>
            <a:t> nivelados los almacenes se sitúan en el nivel más alto en el que sirve de conexión entre dos o más procesos, donde se representan todos sus accesos. También se incluye en los niveles inferiores</a:t>
          </a:r>
          <a:endParaRPr lang="es-MX" sz="2000" dirty="0"/>
        </a:p>
      </dgm:t>
    </dgm:pt>
    <dgm:pt modelId="{67E1E2FC-7ECF-485A-8F6B-5B36A00CADFD}" type="parTrans" cxnId="{FE945F59-C6EB-41BF-A51F-9D67A07138BD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6C7F9470-3C0D-44DF-9B61-5EA833F43720}" type="sibTrans" cxnId="{FE945F59-C6EB-41BF-A51F-9D67A07138BD}">
      <dgm:prSet/>
      <dgm:spPr/>
      <dgm:t>
        <a:bodyPr/>
        <a:lstStyle/>
        <a:p>
          <a:endParaRPr lang="es-MX" sz="2000">
            <a:solidFill>
              <a:schemeClr val="tx1"/>
            </a:solidFill>
          </a:endParaRPr>
        </a:p>
      </dgm:t>
    </dgm:pt>
    <dgm:pt modelId="{A88FDCC3-C712-4B66-9A04-80F884E3B355}">
      <dgm:prSet phldrT="[Texto]" custT="1"/>
      <dgm:spPr/>
      <dgm:t>
        <a:bodyPr/>
        <a:lstStyle/>
        <a:p>
          <a:r>
            <a:rPr lang="es-MX" sz="2000" smtClean="0"/>
            <a:t>El contenido de los almacenes de define en el diccionario de datos</a:t>
          </a:r>
          <a:endParaRPr lang="es-MX" sz="2000" dirty="0"/>
        </a:p>
      </dgm:t>
    </dgm:pt>
    <dgm:pt modelId="{16282A19-12EE-4525-9E85-1CCA8750FF0D}" type="parTrans" cxnId="{F7BE05AA-F96E-4CEF-8680-172AACF9C267}">
      <dgm:prSet/>
      <dgm:spPr/>
      <dgm:t>
        <a:bodyPr/>
        <a:lstStyle/>
        <a:p>
          <a:endParaRPr lang="es-MX" sz="2000"/>
        </a:p>
      </dgm:t>
    </dgm:pt>
    <dgm:pt modelId="{28C784B8-9C0D-4A52-8550-49F9A2AB2675}" type="sibTrans" cxnId="{F7BE05AA-F96E-4CEF-8680-172AACF9C267}">
      <dgm:prSet/>
      <dgm:spPr/>
      <dgm:t>
        <a:bodyPr/>
        <a:lstStyle/>
        <a:p>
          <a:endParaRPr lang="es-MX" sz="2000"/>
        </a:p>
      </dgm:t>
    </dgm:pt>
    <dgm:pt modelId="{2ED4C221-019E-464B-82A1-D5665B10D1B4}" type="pres">
      <dgm:prSet presAssocID="{5B5179D3-80F2-44E2-A6C1-402E92FB3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004815-E48C-4F5B-B1E9-6CF8F10DF5FE}" type="pres">
      <dgm:prSet presAssocID="{A88FDCC3-C712-4B66-9A04-80F884E3B355}" presName="boxAndChildren" presStyleCnt="0"/>
      <dgm:spPr/>
      <dgm:t>
        <a:bodyPr/>
        <a:lstStyle/>
        <a:p>
          <a:endParaRPr lang="es-MX"/>
        </a:p>
      </dgm:t>
    </dgm:pt>
    <dgm:pt modelId="{558417B4-3997-429D-8688-8C265FF8167D}" type="pres">
      <dgm:prSet presAssocID="{A88FDCC3-C712-4B66-9A04-80F884E3B355}" presName="parentTextBox" presStyleLbl="node1" presStyleIdx="0" presStyleCnt="2"/>
      <dgm:spPr/>
      <dgm:t>
        <a:bodyPr/>
        <a:lstStyle/>
        <a:p>
          <a:endParaRPr lang="es-MX"/>
        </a:p>
      </dgm:t>
    </dgm:pt>
    <dgm:pt modelId="{CDCB7A3C-70AB-4EF3-9706-1EFE85E3D847}" type="pres">
      <dgm:prSet presAssocID="{6C7F9470-3C0D-44DF-9B61-5EA833F43720}" presName="sp" presStyleCnt="0"/>
      <dgm:spPr/>
      <dgm:t>
        <a:bodyPr/>
        <a:lstStyle/>
        <a:p>
          <a:endParaRPr lang="es-MX"/>
        </a:p>
      </dgm:t>
    </dgm:pt>
    <dgm:pt modelId="{8D121B56-A311-4872-98DD-185B83B8745F}" type="pres">
      <dgm:prSet presAssocID="{BFE388AD-E057-4AAF-AB85-1E3882E396D1}" presName="arrowAndChildren" presStyleCnt="0"/>
      <dgm:spPr/>
      <dgm:t>
        <a:bodyPr/>
        <a:lstStyle/>
        <a:p>
          <a:endParaRPr lang="es-MX"/>
        </a:p>
      </dgm:t>
    </dgm:pt>
    <dgm:pt modelId="{47E78A48-BF48-4E9A-9A8D-A1BFE7F7E570}" type="pres">
      <dgm:prSet presAssocID="{BFE388AD-E057-4AAF-AB85-1E3882E396D1}" presName="parentTextArrow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AA5A0079-37CE-45BD-A0B4-8B4B132FD595}" type="presOf" srcId="{BFE388AD-E057-4AAF-AB85-1E3882E396D1}" destId="{47E78A48-BF48-4E9A-9A8D-A1BFE7F7E570}" srcOrd="0" destOrd="0" presId="urn:microsoft.com/office/officeart/2005/8/layout/process4"/>
    <dgm:cxn modelId="{FE945F59-C6EB-41BF-A51F-9D67A07138BD}" srcId="{5B5179D3-80F2-44E2-A6C1-402E92FB33FC}" destId="{BFE388AD-E057-4AAF-AB85-1E3882E396D1}" srcOrd="0" destOrd="0" parTransId="{67E1E2FC-7ECF-485A-8F6B-5B36A00CADFD}" sibTransId="{6C7F9470-3C0D-44DF-9B61-5EA833F43720}"/>
    <dgm:cxn modelId="{53A07FF8-2C65-4E3C-AE65-7E4B7D0112F1}" type="presOf" srcId="{5B5179D3-80F2-44E2-A6C1-402E92FB33FC}" destId="{2ED4C221-019E-464B-82A1-D5665B10D1B4}" srcOrd="0" destOrd="0" presId="urn:microsoft.com/office/officeart/2005/8/layout/process4"/>
    <dgm:cxn modelId="{F7BE05AA-F96E-4CEF-8680-172AACF9C267}" srcId="{5B5179D3-80F2-44E2-A6C1-402E92FB33FC}" destId="{A88FDCC3-C712-4B66-9A04-80F884E3B355}" srcOrd="1" destOrd="0" parTransId="{16282A19-12EE-4525-9E85-1CCA8750FF0D}" sibTransId="{28C784B8-9C0D-4A52-8550-49F9A2AB2675}"/>
    <dgm:cxn modelId="{EE9650D4-D87D-449C-8C80-FC54FF9E7F57}" type="presOf" srcId="{A88FDCC3-C712-4B66-9A04-80F884E3B355}" destId="{558417B4-3997-429D-8688-8C265FF8167D}" srcOrd="0" destOrd="0" presId="urn:microsoft.com/office/officeart/2005/8/layout/process4"/>
    <dgm:cxn modelId="{6B5EDDA8-C62C-4FF6-A404-2CCEFFBAD1A7}" type="presParOf" srcId="{2ED4C221-019E-464B-82A1-D5665B10D1B4}" destId="{77004815-E48C-4F5B-B1E9-6CF8F10DF5FE}" srcOrd="0" destOrd="0" presId="urn:microsoft.com/office/officeart/2005/8/layout/process4"/>
    <dgm:cxn modelId="{9C31AA8F-E675-4BF5-82B8-6F82AA0DA23F}" type="presParOf" srcId="{77004815-E48C-4F5B-B1E9-6CF8F10DF5FE}" destId="{558417B4-3997-429D-8688-8C265FF8167D}" srcOrd="0" destOrd="0" presId="urn:microsoft.com/office/officeart/2005/8/layout/process4"/>
    <dgm:cxn modelId="{02D57E06-78A3-42E7-8B84-29E73117A3A7}" type="presParOf" srcId="{2ED4C221-019E-464B-82A1-D5665B10D1B4}" destId="{CDCB7A3C-70AB-4EF3-9706-1EFE85E3D847}" srcOrd="1" destOrd="0" presId="urn:microsoft.com/office/officeart/2005/8/layout/process4"/>
    <dgm:cxn modelId="{D68060DB-F505-411C-8330-583FDA7F09A7}" type="presParOf" srcId="{2ED4C221-019E-464B-82A1-D5665B10D1B4}" destId="{8D121B56-A311-4872-98DD-185B83B8745F}" srcOrd="2" destOrd="0" presId="urn:microsoft.com/office/officeart/2005/8/layout/process4"/>
    <dgm:cxn modelId="{A60FEABE-465A-42EC-A207-5A1C4114AE57}" type="presParOf" srcId="{8D121B56-A311-4872-98DD-185B83B8745F}" destId="{47E78A48-BF48-4E9A-9A8D-A1BFE7F7E57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vProcess5" loCatId="process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Representa un generador o consumidor de información del sistema y que no pertenece al mismo. </a:t>
          </a:r>
          <a:endParaRPr lang="es-MX" dirty="0">
            <a:solidFill>
              <a:schemeClr val="tx1"/>
            </a:solidFill>
          </a:endParaRPr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E24574-45D9-4B6C-A3D0-2554DEBE9B5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Puede representar un subsistema, una persona, departamento, organización u otra aplicación que proporcione datos al sistema o reciba datos de él</a:t>
          </a:r>
          <a:endParaRPr lang="es-MX" dirty="0">
            <a:solidFill>
              <a:schemeClr val="tx1"/>
            </a:solidFill>
          </a:endParaRPr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4B3C272-C574-47B1-A716-604BA4E12BAB}" type="pres">
      <dgm:prSet presAssocID="{5B5179D3-80F2-44E2-A6C1-402E92FB33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FB462D-C27C-46AC-8320-6D0EF84C0ABF}" type="pres">
      <dgm:prSet presAssocID="{5B5179D3-80F2-44E2-A6C1-402E92FB33FC}" presName="dummyMaxCanvas" presStyleCnt="0">
        <dgm:presLayoutVars/>
      </dgm:prSet>
      <dgm:spPr/>
    </dgm:pt>
    <dgm:pt modelId="{B1533AB6-E693-4B47-8399-0395E857807A}" type="pres">
      <dgm:prSet presAssocID="{5B5179D3-80F2-44E2-A6C1-402E92FB33FC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4366D2-45DE-459C-8784-0A28D60388A9}" type="pres">
      <dgm:prSet presAssocID="{5B5179D3-80F2-44E2-A6C1-402E92FB33FC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462AEB-702D-44A2-9894-86337E0E282F}" type="pres">
      <dgm:prSet presAssocID="{5B5179D3-80F2-44E2-A6C1-402E92FB33FC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522629-72F2-4C89-8564-49002496BEDD}" type="pres">
      <dgm:prSet presAssocID="{5B5179D3-80F2-44E2-A6C1-402E92FB33FC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C84EB-BC19-41BE-86C7-3D277B530496}" type="pres">
      <dgm:prSet presAssocID="{5B5179D3-80F2-44E2-A6C1-402E92FB33FC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F35E975-3C3F-46D2-A95C-F50CB8624AF0}" type="presOf" srcId="{C1CF5CDC-73D7-4E61-97F4-45CB6231905C}" destId="{57462AEB-702D-44A2-9894-86337E0E282F}" srcOrd="0" destOrd="0" presId="urn:microsoft.com/office/officeart/2005/8/layout/vProcess5"/>
    <dgm:cxn modelId="{71F58B1C-8F39-4224-A6A4-DB804D9367A4}" type="presOf" srcId="{250B85CE-8F75-4859-A9CB-67207AFE0A6C}" destId="{CF522629-72F2-4C89-8564-49002496BEDD}" srcOrd="1" destOrd="0" presId="urn:microsoft.com/office/officeart/2005/8/layout/vProcess5"/>
    <dgm:cxn modelId="{F2B73600-7A4A-45FF-998A-2C5BC2BBBD06}" type="presOf" srcId="{5B5179D3-80F2-44E2-A6C1-402E92FB33FC}" destId="{74B3C272-C574-47B1-A716-604BA4E12BAB}" srcOrd="0" destOrd="0" presId="urn:microsoft.com/office/officeart/2005/8/layout/vProcess5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C90E7F19-581A-4430-B427-BDCDD70740A1}" type="presOf" srcId="{DEE24574-45D9-4B6C-A3D0-2554DEBE9B53}" destId="{524366D2-45DE-459C-8784-0A28D60388A9}" srcOrd="0" destOrd="0" presId="urn:microsoft.com/office/officeart/2005/8/layout/vProcess5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7775F025-7560-401F-8124-00CDC4F5A610}" type="presOf" srcId="{250B85CE-8F75-4859-A9CB-67207AFE0A6C}" destId="{B1533AB6-E693-4B47-8399-0395E857807A}" srcOrd="0" destOrd="0" presId="urn:microsoft.com/office/officeart/2005/8/layout/vProcess5"/>
    <dgm:cxn modelId="{C46E6390-231C-4FEA-8FFA-2AE41E794FE7}" type="presOf" srcId="{DEE24574-45D9-4B6C-A3D0-2554DEBE9B53}" destId="{5BDC84EB-BC19-41BE-86C7-3D277B530496}" srcOrd="1" destOrd="0" presId="urn:microsoft.com/office/officeart/2005/8/layout/vProcess5"/>
    <dgm:cxn modelId="{4395DB34-CE22-4636-8D4E-5E7556AE4DD4}" type="presParOf" srcId="{74B3C272-C574-47B1-A716-604BA4E12BAB}" destId="{C8FB462D-C27C-46AC-8320-6D0EF84C0ABF}" srcOrd="0" destOrd="0" presId="urn:microsoft.com/office/officeart/2005/8/layout/vProcess5"/>
    <dgm:cxn modelId="{9C5E625F-39CE-4B02-9083-F270A5FD9F28}" type="presParOf" srcId="{74B3C272-C574-47B1-A716-604BA4E12BAB}" destId="{B1533AB6-E693-4B47-8399-0395E857807A}" srcOrd="1" destOrd="0" presId="urn:microsoft.com/office/officeart/2005/8/layout/vProcess5"/>
    <dgm:cxn modelId="{217483DB-7FE6-490C-8FF5-A15E3AA9D424}" type="presParOf" srcId="{74B3C272-C574-47B1-A716-604BA4E12BAB}" destId="{524366D2-45DE-459C-8784-0A28D60388A9}" srcOrd="2" destOrd="0" presId="urn:microsoft.com/office/officeart/2005/8/layout/vProcess5"/>
    <dgm:cxn modelId="{6A671781-533E-4F5C-9DF5-E625BDD1528E}" type="presParOf" srcId="{74B3C272-C574-47B1-A716-604BA4E12BAB}" destId="{57462AEB-702D-44A2-9894-86337E0E282F}" srcOrd="3" destOrd="0" presId="urn:microsoft.com/office/officeart/2005/8/layout/vProcess5"/>
    <dgm:cxn modelId="{E2B03C8A-34C8-4928-A854-54EDD6DB97EA}" type="presParOf" srcId="{74B3C272-C574-47B1-A716-604BA4E12BAB}" destId="{CF522629-72F2-4C89-8564-49002496BEDD}" srcOrd="4" destOrd="0" presId="urn:microsoft.com/office/officeart/2005/8/layout/vProcess5"/>
    <dgm:cxn modelId="{85CBDEE3-1AD9-4247-ADE5-74436B555A7C}" type="presParOf" srcId="{74B3C272-C574-47B1-A716-604BA4E12BAB}" destId="{5BDC84EB-BC19-41BE-86C7-3D277B530496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process4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Son elementos externos al sistema que está modelando. Los flujos que parten o llegan a ellas definen la interfaz entre el sistema y el mundo exterior</a:t>
          </a:r>
          <a:endParaRPr lang="es-MX" dirty="0">
            <a:solidFill>
              <a:schemeClr val="tx1"/>
            </a:solidFill>
          </a:endParaRPr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E24574-45D9-4B6C-A3D0-2554DEBE9B53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Las relaciones que haya entre las entidades externas no son objeto del estudio del modelo. Por lo que no se representan los posibles flujos entre ellas</a:t>
          </a:r>
          <a:endParaRPr lang="es-MX" dirty="0">
            <a:solidFill>
              <a:schemeClr val="tx1"/>
            </a:solidFill>
          </a:endParaRPr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5426BB-1CFB-4B99-B4BE-86ED8AF84F52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Según Yourdon se representan en el diagrama mediante un cuadro en el que se indica el nombre en su interior que debe ser representativo</a:t>
          </a:r>
          <a:endParaRPr lang="es-MX" dirty="0">
            <a:solidFill>
              <a:schemeClr val="tx1"/>
            </a:solidFill>
          </a:endParaRPr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FE388AD-E057-4AAF-AB85-1E3882E396D1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Las entidades externas se pueden dibujar varias veces en un DFD con objeto de mejorar al legibilidad del mismo. Las entidades duplicadas se marcan con un * (asterisco)</a:t>
          </a:r>
          <a:endParaRPr lang="es-MX" dirty="0">
            <a:solidFill>
              <a:schemeClr val="tx1"/>
            </a:solidFill>
          </a:endParaRPr>
        </a:p>
      </dgm:t>
    </dgm:pt>
    <dgm:pt modelId="{67E1E2FC-7ECF-485A-8F6B-5B36A00CADFD}" type="parTrans" cxnId="{FE945F59-C6EB-41BF-A51F-9D67A07138B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C7F9470-3C0D-44DF-9B61-5EA833F43720}" type="sibTrans" cxnId="{FE945F59-C6EB-41BF-A51F-9D67A07138B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8FDCC3-C712-4B66-9A04-80F884E3B355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Normalmente solo aparecen en el DFD de mayor nivel (diagrama de contexto)</a:t>
          </a:r>
          <a:endParaRPr lang="es-MX" dirty="0">
            <a:solidFill>
              <a:schemeClr val="tx1"/>
            </a:solidFill>
          </a:endParaRPr>
        </a:p>
      </dgm:t>
    </dgm:pt>
    <dgm:pt modelId="{16282A19-12EE-4525-9E85-1CCA8750FF0D}" type="parTrans" cxnId="{F7BE05AA-F96E-4CEF-8680-172AACF9C26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8C784B8-9C0D-4A52-8550-49F9A2AB2675}" type="sibTrans" cxnId="{F7BE05AA-F96E-4CEF-8680-172AACF9C26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ED4C221-019E-464B-82A1-D5665B10D1B4}" type="pres">
      <dgm:prSet presAssocID="{5B5179D3-80F2-44E2-A6C1-402E92FB3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004815-E48C-4F5B-B1E9-6CF8F10DF5FE}" type="pres">
      <dgm:prSet presAssocID="{A88FDCC3-C712-4B66-9A04-80F884E3B355}" presName="boxAndChildren" presStyleCnt="0"/>
      <dgm:spPr/>
    </dgm:pt>
    <dgm:pt modelId="{558417B4-3997-429D-8688-8C265FF8167D}" type="pres">
      <dgm:prSet presAssocID="{A88FDCC3-C712-4B66-9A04-80F884E3B355}" presName="parentTextBox" presStyleLbl="node1" presStyleIdx="0" presStyleCnt="5"/>
      <dgm:spPr/>
      <dgm:t>
        <a:bodyPr/>
        <a:lstStyle/>
        <a:p>
          <a:endParaRPr lang="es-MX"/>
        </a:p>
      </dgm:t>
    </dgm:pt>
    <dgm:pt modelId="{CDCB7A3C-70AB-4EF3-9706-1EFE85E3D847}" type="pres">
      <dgm:prSet presAssocID="{6C7F9470-3C0D-44DF-9B61-5EA833F43720}" presName="sp" presStyleCnt="0"/>
      <dgm:spPr/>
    </dgm:pt>
    <dgm:pt modelId="{8D121B56-A311-4872-98DD-185B83B8745F}" type="pres">
      <dgm:prSet presAssocID="{BFE388AD-E057-4AAF-AB85-1E3882E396D1}" presName="arrowAndChildren" presStyleCnt="0"/>
      <dgm:spPr/>
    </dgm:pt>
    <dgm:pt modelId="{47E78A48-BF48-4E9A-9A8D-A1BFE7F7E570}" type="pres">
      <dgm:prSet presAssocID="{BFE388AD-E057-4AAF-AB85-1E3882E396D1}" presName="parentTextArrow" presStyleLbl="node1" presStyleIdx="1" presStyleCnt="5"/>
      <dgm:spPr/>
      <dgm:t>
        <a:bodyPr/>
        <a:lstStyle/>
        <a:p>
          <a:endParaRPr lang="es-MX"/>
        </a:p>
      </dgm:t>
    </dgm:pt>
    <dgm:pt modelId="{254FA2C1-D45A-4DCF-B624-C5230A32DB14}" type="pres">
      <dgm:prSet presAssocID="{046E5B07-1AFD-4004-8D95-8ABC176D1A13}" presName="sp" presStyleCnt="0"/>
      <dgm:spPr/>
    </dgm:pt>
    <dgm:pt modelId="{CF6394AC-9583-4376-B408-E63A57392C88}" type="pres">
      <dgm:prSet presAssocID="{8D5426BB-1CFB-4B99-B4BE-86ED8AF84F52}" presName="arrowAndChildren" presStyleCnt="0"/>
      <dgm:spPr/>
    </dgm:pt>
    <dgm:pt modelId="{79E73911-C101-43BB-A0CB-24AB0F37534D}" type="pres">
      <dgm:prSet presAssocID="{8D5426BB-1CFB-4B99-B4BE-86ED8AF84F52}" presName="parentTextArrow" presStyleLbl="node1" presStyleIdx="2" presStyleCnt="5"/>
      <dgm:spPr/>
      <dgm:t>
        <a:bodyPr/>
        <a:lstStyle/>
        <a:p>
          <a:endParaRPr lang="es-MX"/>
        </a:p>
      </dgm:t>
    </dgm:pt>
    <dgm:pt modelId="{6EA3604A-6A0A-4548-B706-B4E84BB4E292}" type="pres">
      <dgm:prSet presAssocID="{5E701AA0-E3C3-40B7-A05A-E6346A85EBA7}" presName="sp" presStyleCnt="0"/>
      <dgm:spPr/>
    </dgm:pt>
    <dgm:pt modelId="{FF1917ED-DE17-474F-A718-22209DCDC087}" type="pres">
      <dgm:prSet presAssocID="{DEE24574-45D9-4B6C-A3D0-2554DEBE9B53}" presName="arrowAndChildren" presStyleCnt="0"/>
      <dgm:spPr/>
    </dgm:pt>
    <dgm:pt modelId="{DCF9BA83-7529-46D7-A1F6-89F5B17E7EB3}" type="pres">
      <dgm:prSet presAssocID="{DEE24574-45D9-4B6C-A3D0-2554DEBE9B53}" presName="parentTextArrow" presStyleLbl="node1" presStyleIdx="3" presStyleCnt="5"/>
      <dgm:spPr/>
      <dgm:t>
        <a:bodyPr/>
        <a:lstStyle/>
        <a:p>
          <a:endParaRPr lang="es-MX"/>
        </a:p>
      </dgm:t>
    </dgm:pt>
    <dgm:pt modelId="{F826A1EB-7DB2-43BB-AFCA-5C193D362DD1}" type="pres">
      <dgm:prSet presAssocID="{C1CF5CDC-73D7-4E61-97F4-45CB6231905C}" presName="sp" presStyleCnt="0"/>
      <dgm:spPr/>
    </dgm:pt>
    <dgm:pt modelId="{86BA0BC7-9B85-4D90-819A-2CC27F87C8DF}" type="pres">
      <dgm:prSet presAssocID="{250B85CE-8F75-4859-A9CB-67207AFE0A6C}" presName="arrowAndChildren" presStyleCnt="0"/>
      <dgm:spPr/>
    </dgm:pt>
    <dgm:pt modelId="{76B634FE-A8F5-4F09-98FB-ED0D4C26DC5E}" type="pres">
      <dgm:prSet presAssocID="{250B85CE-8F75-4859-A9CB-67207AFE0A6C}" presName="parentTextArrow" presStyleLbl="node1" presStyleIdx="4" presStyleCnt="5"/>
      <dgm:spPr/>
      <dgm:t>
        <a:bodyPr/>
        <a:lstStyle/>
        <a:p>
          <a:endParaRPr lang="es-MX"/>
        </a:p>
      </dgm:t>
    </dgm:pt>
  </dgm:ptLst>
  <dgm:cxnLst>
    <dgm:cxn modelId="{6D7BA340-8313-407D-8E07-6DCEE0744DE7}" type="presOf" srcId="{250B85CE-8F75-4859-A9CB-67207AFE0A6C}" destId="{76B634FE-A8F5-4F09-98FB-ED0D4C26DC5E}" srcOrd="0" destOrd="0" presId="urn:microsoft.com/office/officeart/2005/8/layout/process4"/>
    <dgm:cxn modelId="{FE945F59-C6EB-41BF-A51F-9D67A07138BD}" srcId="{5B5179D3-80F2-44E2-A6C1-402E92FB33FC}" destId="{BFE388AD-E057-4AAF-AB85-1E3882E396D1}" srcOrd="3" destOrd="0" parTransId="{67E1E2FC-7ECF-485A-8F6B-5B36A00CADFD}" sibTransId="{6C7F9470-3C0D-44DF-9B61-5EA833F43720}"/>
    <dgm:cxn modelId="{F7BE05AA-F96E-4CEF-8680-172AACF9C267}" srcId="{5B5179D3-80F2-44E2-A6C1-402E92FB33FC}" destId="{A88FDCC3-C712-4B66-9A04-80F884E3B355}" srcOrd="4" destOrd="0" parTransId="{16282A19-12EE-4525-9E85-1CCA8750FF0D}" sibTransId="{28C784B8-9C0D-4A52-8550-49F9A2AB2675}"/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B0BB0EC9-96B6-4797-B7B4-3803468A7BED}" type="presOf" srcId="{8D5426BB-1CFB-4B99-B4BE-86ED8AF84F52}" destId="{79E73911-C101-43BB-A0CB-24AB0F37534D}" srcOrd="0" destOrd="0" presId="urn:microsoft.com/office/officeart/2005/8/layout/process4"/>
    <dgm:cxn modelId="{9C267010-4828-4FFE-9AAD-6D7FF4E5C9AB}" type="presOf" srcId="{5B5179D3-80F2-44E2-A6C1-402E92FB33FC}" destId="{2ED4C221-019E-464B-82A1-D5665B10D1B4}" srcOrd="0" destOrd="0" presId="urn:microsoft.com/office/officeart/2005/8/layout/process4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034C6454-1A96-4EE3-BCF0-BE260964DA03}" type="presOf" srcId="{DEE24574-45D9-4B6C-A3D0-2554DEBE9B53}" destId="{DCF9BA83-7529-46D7-A1F6-89F5B17E7EB3}" srcOrd="0" destOrd="0" presId="urn:microsoft.com/office/officeart/2005/8/layout/process4"/>
    <dgm:cxn modelId="{CFDB002F-694B-435A-B44E-D44C7344B96D}" type="presOf" srcId="{BFE388AD-E057-4AAF-AB85-1E3882E396D1}" destId="{47E78A48-BF48-4E9A-9A8D-A1BFE7F7E570}" srcOrd="0" destOrd="0" presId="urn:microsoft.com/office/officeart/2005/8/layout/process4"/>
    <dgm:cxn modelId="{9EA07BE0-CB23-4CEB-9DCA-4DC72E865F9B}" type="presOf" srcId="{A88FDCC3-C712-4B66-9A04-80F884E3B355}" destId="{558417B4-3997-429D-8688-8C265FF8167D}" srcOrd="0" destOrd="0" presId="urn:microsoft.com/office/officeart/2005/8/layout/process4"/>
    <dgm:cxn modelId="{44C5FB3C-927B-4B76-8021-209C37E8211A}" type="presParOf" srcId="{2ED4C221-019E-464B-82A1-D5665B10D1B4}" destId="{77004815-E48C-4F5B-B1E9-6CF8F10DF5FE}" srcOrd="0" destOrd="0" presId="urn:microsoft.com/office/officeart/2005/8/layout/process4"/>
    <dgm:cxn modelId="{01006A07-C594-41FE-A133-F8BE3A97107B}" type="presParOf" srcId="{77004815-E48C-4F5B-B1E9-6CF8F10DF5FE}" destId="{558417B4-3997-429D-8688-8C265FF8167D}" srcOrd="0" destOrd="0" presId="urn:microsoft.com/office/officeart/2005/8/layout/process4"/>
    <dgm:cxn modelId="{A19F4F16-065F-40C3-A64A-3AA73A1F0C29}" type="presParOf" srcId="{2ED4C221-019E-464B-82A1-D5665B10D1B4}" destId="{CDCB7A3C-70AB-4EF3-9706-1EFE85E3D847}" srcOrd="1" destOrd="0" presId="urn:microsoft.com/office/officeart/2005/8/layout/process4"/>
    <dgm:cxn modelId="{E9DD27C8-D6F2-4102-8463-CB319BA152C5}" type="presParOf" srcId="{2ED4C221-019E-464B-82A1-D5665B10D1B4}" destId="{8D121B56-A311-4872-98DD-185B83B8745F}" srcOrd="2" destOrd="0" presId="urn:microsoft.com/office/officeart/2005/8/layout/process4"/>
    <dgm:cxn modelId="{1134E344-28AD-4C7C-BCFC-D0C53074249B}" type="presParOf" srcId="{8D121B56-A311-4872-98DD-185B83B8745F}" destId="{47E78A48-BF48-4E9A-9A8D-A1BFE7F7E570}" srcOrd="0" destOrd="0" presId="urn:microsoft.com/office/officeart/2005/8/layout/process4"/>
    <dgm:cxn modelId="{D1084822-A47A-4A3D-8C09-D2603C517FA0}" type="presParOf" srcId="{2ED4C221-019E-464B-82A1-D5665B10D1B4}" destId="{254FA2C1-D45A-4DCF-B624-C5230A32DB14}" srcOrd="3" destOrd="0" presId="urn:microsoft.com/office/officeart/2005/8/layout/process4"/>
    <dgm:cxn modelId="{929489B3-3071-4E66-9460-4D533E65114C}" type="presParOf" srcId="{2ED4C221-019E-464B-82A1-D5665B10D1B4}" destId="{CF6394AC-9583-4376-B408-E63A57392C88}" srcOrd="4" destOrd="0" presId="urn:microsoft.com/office/officeart/2005/8/layout/process4"/>
    <dgm:cxn modelId="{6452BF50-BCCB-4F6F-AED9-EEE7D65A7AEB}" type="presParOf" srcId="{CF6394AC-9583-4376-B408-E63A57392C88}" destId="{79E73911-C101-43BB-A0CB-24AB0F37534D}" srcOrd="0" destOrd="0" presId="urn:microsoft.com/office/officeart/2005/8/layout/process4"/>
    <dgm:cxn modelId="{FC9961DD-C5B8-42AB-90CA-39979013506C}" type="presParOf" srcId="{2ED4C221-019E-464B-82A1-D5665B10D1B4}" destId="{6EA3604A-6A0A-4548-B706-B4E84BB4E292}" srcOrd="5" destOrd="0" presId="urn:microsoft.com/office/officeart/2005/8/layout/process4"/>
    <dgm:cxn modelId="{4BDC9E44-B26C-4757-A914-F943D88D523B}" type="presParOf" srcId="{2ED4C221-019E-464B-82A1-D5665B10D1B4}" destId="{FF1917ED-DE17-474F-A718-22209DCDC087}" srcOrd="6" destOrd="0" presId="urn:microsoft.com/office/officeart/2005/8/layout/process4"/>
    <dgm:cxn modelId="{40897C7C-3676-4DC4-B618-265A19328435}" type="presParOf" srcId="{FF1917ED-DE17-474F-A718-22209DCDC087}" destId="{DCF9BA83-7529-46D7-A1F6-89F5B17E7EB3}" srcOrd="0" destOrd="0" presId="urn:microsoft.com/office/officeart/2005/8/layout/process4"/>
    <dgm:cxn modelId="{B7FF0355-21BC-4AD1-AC82-0746C5EF9CEE}" type="presParOf" srcId="{2ED4C221-019E-464B-82A1-D5665B10D1B4}" destId="{F826A1EB-7DB2-43BB-AFCA-5C193D362DD1}" srcOrd="7" destOrd="0" presId="urn:microsoft.com/office/officeart/2005/8/layout/process4"/>
    <dgm:cxn modelId="{B9FC44FE-C342-43DC-BE43-0D4E63D03F26}" type="presParOf" srcId="{2ED4C221-019E-464B-82A1-D5665B10D1B4}" destId="{86BA0BC7-9B85-4D90-819A-2CC27F87C8DF}" srcOrd="8" destOrd="0" presId="urn:microsoft.com/office/officeart/2005/8/layout/process4"/>
    <dgm:cxn modelId="{60137388-B743-4C10-81A2-DDB3197CB5E7}" type="presParOf" srcId="{86BA0BC7-9B85-4D90-819A-2CC27F87C8DF}" destId="{76B634FE-A8F5-4F09-98FB-ED0D4C26DC5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process4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Son elementos externos al sistema que está modelando. Los flujos que parten o llegan a ellas definen la interfaz entre el sistema y el mundo exterior</a:t>
          </a:r>
          <a:endParaRPr lang="es-MX" dirty="0">
            <a:solidFill>
              <a:schemeClr val="tx1"/>
            </a:solidFill>
          </a:endParaRPr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E24574-45D9-4B6C-A3D0-2554DEBE9B53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Las relaciones que haya entre las entidades externas no son objeto del estudio del modelo. Por lo que no se representan los posibles flujos entre ellas</a:t>
          </a:r>
          <a:endParaRPr lang="es-MX" dirty="0">
            <a:solidFill>
              <a:schemeClr val="tx1"/>
            </a:solidFill>
          </a:endParaRPr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5426BB-1CFB-4B99-B4BE-86ED8AF84F52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Según Yourdon se representan en el diagrama mediante un cuadro en el que se indica el nombre en su interior que debe ser representativo</a:t>
          </a:r>
          <a:endParaRPr lang="es-MX" dirty="0">
            <a:solidFill>
              <a:schemeClr val="tx1"/>
            </a:solidFill>
          </a:endParaRPr>
        </a:p>
      </dgm:t>
    </dgm:pt>
    <dgm:pt modelId="{85DE0815-4B31-401B-8988-6D3172A275C6}" type="par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46E5B07-1AFD-4004-8D95-8ABC176D1A13}" type="sibTrans" cxnId="{8B1916D9-D137-48D0-93BB-CC4AE476286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ED4C221-019E-464B-82A1-D5665B10D1B4}" type="pres">
      <dgm:prSet presAssocID="{5B5179D3-80F2-44E2-A6C1-402E92FB3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6ECC39B-1BC7-400D-B53C-7F1A6C8EEB34}" type="pres">
      <dgm:prSet presAssocID="{8D5426BB-1CFB-4B99-B4BE-86ED8AF84F52}" presName="boxAndChildren" presStyleCnt="0"/>
      <dgm:spPr/>
    </dgm:pt>
    <dgm:pt modelId="{40B5F495-7ACF-4972-AF57-2377EAEF3D1F}" type="pres">
      <dgm:prSet presAssocID="{8D5426BB-1CFB-4B99-B4BE-86ED8AF84F52}" presName="parentTextBox" presStyleLbl="node1" presStyleIdx="0" presStyleCnt="3"/>
      <dgm:spPr/>
      <dgm:t>
        <a:bodyPr/>
        <a:lstStyle/>
        <a:p>
          <a:endParaRPr lang="es-MX"/>
        </a:p>
      </dgm:t>
    </dgm:pt>
    <dgm:pt modelId="{6EA3604A-6A0A-4548-B706-B4E84BB4E292}" type="pres">
      <dgm:prSet presAssocID="{5E701AA0-E3C3-40B7-A05A-E6346A85EBA7}" presName="sp" presStyleCnt="0"/>
      <dgm:spPr/>
    </dgm:pt>
    <dgm:pt modelId="{FF1917ED-DE17-474F-A718-22209DCDC087}" type="pres">
      <dgm:prSet presAssocID="{DEE24574-45D9-4B6C-A3D0-2554DEBE9B53}" presName="arrowAndChildren" presStyleCnt="0"/>
      <dgm:spPr/>
    </dgm:pt>
    <dgm:pt modelId="{DCF9BA83-7529-46D7-A1F6-89F5B17E7EB3}" type="pres">
      <dgm:prSet presAssocID="{DEE24574-45D9-4B6C-A3D0-2554DEBE9B53}" presName="parentTextArrow" presStyleLbl="node1" presStyleIdx="1" presStyleCnt="3"/>
      <dgm:spPr/>
      <dgm:t>
        <a:bodyPr/>
        <a:lstStyle/>
        <a:p>
          <a:endParaRPr lang="es-MX"/>
        </a:p>
      </dgm:t>
    </dgm:pt>
    <dgm:pt modelId="{F826A1EB-7DB2-43BB-AFCA-5C193D362DD1}" type="pres">
      <dgm:prSet presAssocID="{C1CF5CDC-73D7-4E61-97F4-45CB6231905C}" presName="sp" presStyleCnt="0"/>
      <dgm:spPr/>
    </dgm:pt>
    <dgm:pt modelId="{86BA0BC7-9B85-4D90-819A-2CC27F87C8DF}" type="pres">
      <dgm:prSet presAssocID="{250B85CE-8F75-4859-A9CB-67207AFE0A6C}" presName="arrowAndChildren" presStyleCnt="0"/>
      <dgm:spPr/>
    </dgm:pt>
    <dgm:pt modelId="{76B634FE-A8F5-4F09-98FB-ED0D4C26DC5E}" type="pres">
      <dgm:prSet presAssocID="{250B85CE-8F75-4859-A9CB-67207AFE0A6C}" presName="parentTextArrow" presStyleLbl="node1" presStyleIdx="2" presStyleCnt="3"/>
      <dgm:spPr/>
      <dgm:t>
        <a:bodyPr/>
        <a:lstStyle/>
        <a:p>
          <a:endParaRPr lang="es-MX"/>
        </a:p>
      </dgm:t>
    </dgm:pt>
  </dgm:ptLst>
  <dgm:cxnLst>
    <dgm:cxn modelId="{29BD7931-2F9E-4817-8182-3664DB58B828}" type="presOf" srcId="{250B85CE-8F75-4859-A9CB-67207AFE0A6C}" destId="{76B634FE-A8F5-4F09-98FB-ED0D4C26DC5E}" srcOrd="0" destOrd="0" presId="urn:microsoft.com/office/officeart/2005/8/layout/process4"/>
    <dgm:cxn modelId="{8B1916D9-D137-48D0-93BB-CC4AE4762860}" srcId="{5B5179D3-80F2-44E2-A6C1-402E92FB33FC}" destId="{8D5426BB-1CFB-4B99-B4BE-86ED8AF84F52}" srcOrd="2" destOrd="0" parTransId="{85DE0815-4B31-401B-8988-6D3172A275C6}" sibTransId="{046E5B07-1AFD-4004-8D95-8ABC176D1A13}"/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DA9EDFA4-97DC-4A98-A0B3-FD0299FC55BA}" type="presOf" srcId="{DEE24574-45D9-4B6C-A3D0-2554DEBE9B53}" destId="{DCF9BA83-7529-46D7-A1F6-89F5B17E7EB3}" srcOrd="0" destOrd="0" presId="urn:microsoft.com/office/officeart/2005/8/layout/process4"/>
    <dgm:cxn modelId="{1183F16A-6242-4C49-ACB3-C0D14EE4D38D}" type="presOf" srcId="{5B5179D3-80F2-44E2-A6C1-402E92FB33FC}" destId="{2ED4C221-019E-464B-82A1-D5665B10D1B4}" srcOrd="0" destOrd="0" presId="urn:microsoft.com/office/officeart/2005/8/layout/process4"/>
    <dgm:cxn modelId="{F0C2A37C-EA89-4E25-988E-206A0A3A5392}" type="presOf" srcId="{8D5426BB-1CFB-4B99-B4BE-86ED8AF84F52}" destId="{40B5F495-7ACF-4972-AF57-2377EAEF3D1F}" srcOrd="0" destOrd="0" presId="urn:microsoft.com/office/officeart/2005/8/layout/process4"/>
    <dgm:cxn modelId="{ABD04545-C24A-472D-9558-26B5729E245D}" type="presParOf" srcId="{2ED4C221-019E-464B-82A1-D5665B10D1B4}" destId="{46ECC39B-1BC7-400D-B53C-7F1A6C8EEB34}" srcOrd="0" destOrd="0" presId="urn:microsoft.com/office/officeart/2005/8/layout/process4"/>
    <dgm:cxn modelId="{AC35FC6B-8121-48B6-91B3-4FF901BF7CFE}" type="presParOf" srcId="{46ECC39B-1BC7-400D-B53C-7F1A6C8EEB34}" destId="{40B5F495-7ACF-4972-AF57-2377EAEF3D1F}" srcOrd="0" destOrd="0" presId="urn:microsoft.com/office/officeart/2005/8/layout/process4"/>
    <dgm:cxn modelId="{851D98E9-FB4A-4B16-BBBC-FFAFE37A279D}" type="presParOf" srcId="{2ED4C221-019E-464B-82A1-D5665B10D1B4}" destId="{6EA3604A-6A0A-4548-B706-B4E84BB4E292}" srcOrd="1" destOrd="0" presId="urn:microsoft.com/office/officeart/2005/8/layout/process4"/>
    <dgm:cxn modelId="{F386EBB4-BF50-4154-9461-BE1401C4EA0D}" type="presParOf" srcId="{2ED4C221-019E-464B-82A1-D5665B10D1B4}" destId="{FF1917ED-DE17-474F-A718-22209DCDC087}" srcOrd="2" destOrd="0" presId="urn:microsoft.com/office/officeart/2005/8/layout/process4"/>
    <dgm:cxn modelId="{E858A322-AB6C-4D10-8AA8-76F44AC16422}" type="presParOf" srcId="{FF1917ED-DE17-474F-A718-22209DCDC087}" destId="{DCF9BA83-7529-46D7-A1F6-89F5B17E7EB3}" srcOrd="0" destOrd="0" presId="urn:microsoft.com/office/officeart/2005/8/layout/process4"/>
    <dgm:cxn modelId="{26A0584E-69A7-4E2F-A8C9-5CA258BF4A5D}" type="presParOf" srcId="{2ED4C221-019E-464B-82A1-D5665B10D1B4}" destId="{F826A1EB-7DB2-43BB-AFCA-5C193D362DD1}" srcOrd="3" destOrd="0" presId="urn:microsoft.com/office/officeart/2005/8/layout/process4"/>
    <dgm:cxn modelId="{8CECB66D-953C-42A6-8B8E-6CB398DB85BA}" type="presParOf" srcId="{2ED4C221-019E-464B-82A1-D5665B10D1B4}" destId="{86BA0BC7-9B85-4D90-819A-2CC27F87C8DF}" srcOrd="4" destOrd="0" presId="urn:microsoft.com/office/officeart/2005/8/layout/process4"/>
    <dgm:cxn modelId="{8EBEA1B5-7D07-4A40-9F31-34E711E3D41D}" type="presParOf" srcId="{86BA0BC7-9B85-4D90-819A-2CC27F87C8DF}" destId="{76B634FE-A8F5-4F09-98FB-ED0D4C26DC5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B5179D3-80F2-44E2-A6C1-402E92FB33FC}" type="doc">
      <dgm:prSet loTypeId="urn:microsoft.com/office/officeart/2005/8/layout/vProcess5" loCatId="process" qsTypeId="urn:microsoft.com/office/officeart/2005/8/quickstyle/3d1" qsCatId="3D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250B85CE-8F75-4859-A9CB-67207AFE0A6C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Camino a través del cual viajan datos de composición conocida de una parte del sistema a otra</a:t>
          </a:r>
          <a:endParaRPr lang="es-MX" dirty="0">
            <a:solidFill>
              <a:schemeClr val="tx1"/>
            </a:solidFill>
          </a:endParaRPr>
        </a:p>
      </dgm:t>
    </dgm:pt>
    <dgm:pt modelId="{886F0AAD-E948-41C1-8A2E-C969901B109A}" type="par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1CF5CDC-73D7-4E61-97F4-45CB6231905C}" type="sibTrans" cxnId="{6F4F3642-F704-4105-86B9-AAE7AD5FDF2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EE24574-45D9-4B6C-A3D0-2554DEBE9B5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Representan los datos en movimiento en un momento determinado y con una </a:t>
          </a:r>
          <a:r>
            <a:rPr lang="es-MX" dirty="0" err="1" smtClean="0">
              <a:solidFill>
                <a:schemeClr val="tx1"/>
              </a:solidFill>
            </a:rPr>
            <a:t>cardinalidad</a:t>
          </a:r>
          <a:r>
            <a:rPr lang="es-MX" dirty="0" smtClean="0">
              <a:solidFill>
                <a:schemeClr val="tx1"/>
              </a:solidFill>
            </a:rPr>
            <a:t> determinada</a:t>
          </a:r>
          <a:endParaRPr lang="es-MX" dirty="0">
            <a:solidFill>
              <a:schemeClr val="tx1"/>
            </a:solidFill>
          </a:endParaRPr>
        </a:p>
      </dgm:t>
    </dgm:pt>
    <dgm:pt modelId="{5C35045D-B1DE-441E-A2C4-83DA7DDF447E}" type="par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701AA0-E3C3-40B7-A05A-E6346A85EBA7}" type="sibTrans" cxnId="{1FDEF70F-7ED1-46D1-A480-E765DA68EB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83948AC-824A-48D8-9EDE-0FBA4471AC47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Son el medio de conexión de los restantes componentes del DFD</a:t>
          </a:r>
          <a:endParaRPr lang="es-MX" dirty="0">
            <a:solidFill>
              <a:schemeClr val="tx1"/>
            </a:solidFill>
          </a:endParaRPr>
        </a:p>
      </dgm:t>
    </dgm:pt>
    <dgm:pt modelId="{A438F52E-E99E-4283-B0B4-A217DA3BAF22}" type="parTrans" cxnId="{B275003C-B59E-4D4E-A7B9-C3CF825CA6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D404D86-D9A5-4B64-A051-7E0728B27EA3}" type="sibTrans" cxnId="{B275003C-B59E-4D4E-A7B9-C3CF825CA68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DD23890-3905-4F8A-A35C-9F0F0C888BD6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Se representan por medio de un arco dirigido, donde la flecha indica la dirección de los datos</a:t>
          </a:r>
          <a:endParaRPr lang="es-MX" dirty="0">
            <a:solidFill>
              <a:schemeClr val="tx1"/>
            </a:solidFill>
          </a:endParaRPr>
        </a:p>
      </dgm:t>
    </dgm:pt>
    <dgm:pt modelId="{7A3E6783-CC74-45C7-9E04-8B069E62EC80}" type="parTrans" cxnId="{01D8CCDA-8342-4A49-B29F-FF2B3C49E00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8B2FB84-CE03-44D9-BC79-7CF1DE3435AD}" type="sibTrans" cxnId="{01D8CCDA-8342-4A49-B29F-FF2B3C49E00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4B3C272-C574-47B1-A716-604BA4E12BAB}" type="pres">
      <dgm:prSet presAssocID="{5B5179D3-80F2-44E2-A6C1-402E92FB33F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8FB462D-C27C-46AC-8320-6D0EF84C0ABF}" type="pres">
      <dgm:prSet presAssocID="{5B5179D3-80F2-44E2-A6C1-402E92FB33FC}" presName="dummyMaxCanvas" presStyleCnt="0">
        <dgm:presLayoutVars/>
      </dgm:prSet>
      <dgm:spPr/>
    </dgm:pt>
    <dgm:pt modelId="{985A370A-A5EF-4921-8741-66252BBE9017}" type="pres">
      <dgm:prSet presAssocID="{5B5179D3-80F2-44E2-A6C1-402E92FB33F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D38700-F857-42C2-94ED-8753D028448F}" type="pres">
      <dgm:prSet presAssocID="{5B5179D3-80F2-44E2-A6C1-402E92FB33F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430B1C-929E-42E5-922E-183670588121}" type="pres">
      <dgm:prSet presAssocID="{5B5179D3-80F2-44E2-A6C1-402E92FB33F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B787FF-303B-45CA-8EDD-49EA34D7B1A0}" type="pres">
      <dgm:prSet presAssocID="{5B5179D3-80F2-44E2-A6C1-402E92FB33F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92519C-E49B-40D3-A624-AEE737EF7FB6}" type="pres">
      <dgm:prSet presAssocID="{5B5179D3-80F2-44E2-A6C1-402E92FB33F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ED00F0-1CCC-4C44-AF49-B336EE24CD0A}" type="pres">
      <dgm:prSet presAssocID="{5B5179D3-80F2-44E2-A6C1-402E92FB33F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D90093-8DC4-47BD-8C9F-A5D64B151BA7}" type="pres">
      <dgm:prSet presAssocID="{5B5179D3-80F2-44E2-A6C1-402E92FB33F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2F1421-7A19-4BBB-B76F-AAD9824062C4}" type="pres">
      <dgm:prSet presAssocID="{5B5179D3-80F2-44E2-A6C1-402E92FB33F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3F2B39-0183-40E2-AC48-54CFFC3F9104}" type="pres">
      <dgm:prSet presAssocID="{5B5179D3-80F2-44E2-A6C1-402E92FB33F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853747-3AD1-442A-A7CC-73BF3D157698}" type="pres">
      <dgm:prSet presAssocID="{5B5179D3-80F2-44E2-A6C1-402E92FB33F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4C4921-E20F-49AD-BC61-F0782A7EBC6C}" type="pres">
      <dgm:prSet presAssocID="{5B5179D3-80F2-44E2-A6C1-402E92FB33F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4F3642-F704-4105-86B9-AAE7AD5FDF21}" srcId="{5B5179D3-80F2-44E2-A6C1-402E92FB33FC}" destId="{250B85CE-8F75-4859-A9CB-67207AFE0A6C}" srcOrd="0" destOrd="0" parTransId="{886F0AAD-E948-41C1-8A2E-C969901B109A}" sibTransId="{C1CF5CDC-73D7-4E61-97F4-45CB6231905C}"/>
    <dgm:cxn modelId="{EB9E3B68-9AAC-43B5-BC48-700474BFC721}" type="presOf" srcId="{5B5179D3-80F2-44E2-A6C1-402E92FB33FC}" destId="{74B3C272-C574-47B1-A716-604BA4E12BAB}" srcOrd="0" destOrd="0" presId="urn:microsoft.com/office/officeart/2005/8/layout/vProcess5"/>
    <dgm:cxn modelId="{4FDA213C-DA5E-4BDB-A3CF-7878108EF537}" type="presOf" srcId="{5E701AA0-E3C3-40B7-A05A-E6346A85EBA7}" destId="{C6ED00F0-1CCC-4C44-AF49-B336EE24CD0A}" srcOrd="0" destOrd="0" presId="urn:microsoft.com/office/officeart/2005/8/layout/vProcess5"/>
    <dgm:cxn modelId="{1FDEF70F-7ED1-46D1-A480-E765DA68EB91}" srcId="{5B5179D3-80F2-44E2-A6C1-402E92FB33FC}" destId="{DEE24574-45D9-4B6C-A3D0-2554DEBE9B53}" srcOrd="1" destOrd="0" parTransId="{5C35045D-B1DE-441E-A2C4-83DA7DDF447E}" sibTransId="{5E701AA0-E3C3-40B7-A05A-E6346A85EBA7}"/>
    <dgm:cxn modelId="{B30E9892-E2A8-4340-9F66-E9647C43E2AF}" type="presOf" srcId="{0D404D86-D9A5-4B64-A051-7E0728B27EA3}" destId="{A5D90093-8DC4-47BD-8C9F-A5D64B151BA7}" srcOrd="0" destOrd="0" presId="urn:microsoft.com/office/officeart/2005/8/layout/vProcess5"/>
    <dgm:cxn modelId="{9012B88E-4D59-470B-BA88-8A27AE26D9E6}" type="presOf" srcId="{B83948AC-824A-48D8-9EDE-0FBA4471AC47}" destId="{24430B1C-929E-42E5-922E-183670588121}" srcOrd="0" destOrd="0" presId="urn:microsoft.com/office/officeart/2005/8/layout/vProcess5"/>
    <dgm:cxn modelId="{32E06D0D-EF98-47FF-BFF4-CFE242E5F348}" type="presOf" srcId="{C1CF5CDC-73D7-4E61-97F4-45CB6231905C}" destId="{9392519C-E49B-40D3-A624-AEE737EF7FB6}" srcOrd="0" destOrd="0" presId="urn:microsoft.com/office/officeart/2005/8/layout/vProcess5"/>
    <dgm:cxn modelId="{C61C4B28-9B66-4780-8047-50BDE3C6425F}" type="presOf" srcId="{ADD23890-3905-4F8A-A35C-9F0F0C888BD6}" destId="{144C4921-E20F-49AD-BC61-F0782A7EBC6C}" srcOrd="1" destOrd="0" presId="urn:microsoft.com/office/officeart/2005/8/layout/vProcess5"/>
    <dgm:cxn modelId="{67CC046F-F90E-4EDA-94AA-0E2D32B984FC}" type="presOf" srcId="{B83948AC-824A-48D8-9EDE-0FBA4471AC47}" destId="{7E853747-3AD1-442A-A7CC-73BF3D157698}" srcOrd="1" destOrd="0" presId="urn:microsoft.com/office/officeart/2005/8/layout/vProcess5"/>
    <dgm:cxn modelId="{863873BF-AD51-4D61-A6CE-3E2EEAECB770}" type="presOf" srcId="{ADD23890-3905-4F8A-A35C-9F0F0C888BD6}" destId="{5EB787FF-303B-45CA-8EDD-49EA34D7B1A0}" srcOrd="0" destOrd="0" presId="urn:microsoft.com/office/officeart/2005/8/layout/vProcess5"/>
    <dgm:cxn modelId="{B275003C-B59E-4D4E-A7B9-C3CF825CA684}" srcId="{5B5179D3-80F2-44E2-A6C1-402E92FB33FC}" destId="{B83948AC-824A-48D8-9EDE-0FBA4471AC47}" srcOrd="2" destOrd="0" parTransId="{A438F52E-E99E-4283-B0B4-A217DA3BAF22}" sibTransId="{0D404D86-D9A5-4B64-A051-7E0728B27EA3}"/>
    <dgm:cxn modelId="{41E32F97-704E-43EE-8E86-1938EDF8E73B}" type="presOf" srcId="{250B85CE-8F75-4859-A9CB-67207AFE0A6C}" destId="{985A370A-A5EF-4921-8741-66252BBE9017}" srcOrd="0" destOrd="0" presId="urn:microsoft.com/office/officeart/2005/8/layout/vProcess5"/>
    <dgm:cxn modelId="{2069DE72-5007-4158-87C2-4310C7FA4611}" type="presOf" srcId="{DEE24574-45D9-4B6C-A3D0-2554DEBE9B53}" destId="{13D38700-F857-42C2-94ED-8753D028448F}" srcOrd="0" destOrd="0" presId="urn:microsoft.com/office/officeart/2005/8/layout/vProcess5"/>
    <dgm:cxn modelId="{01D8CCDA-8342-4A49-B29F-FF2B3C49E009}" srcId="{5B5179D3-80F2-44E2-A6C1-402E92FB33FC}" destId="{ADD23890-3905-4F8A-A35C-9F0F0C888BD6}" srcOrd="3" destOrd="0" parTransId="{7A3E6783-CC74-45C7-9E04-8B069E62EC80}" sibTransId="{08B2FB84-CE03-44D9-BC79-7CF1DE3435AD}"/>
    <dgm:cxn modelId="{3C036AF5-4011-40EF-A9AC-43C305D970FB}" type="presOf" srcId="{250B85CE-8F75-4859-A9CB-67207AFE0A6C}" destId="{042F1421-7A19-4BBB-B76F-AAD9824062C4}" srcOrd="1" destOrd="0" presId="urn:microsoft.com/office/officeart/2005/8/layout/vProcess5"/>
    <dgm:cxn modelId="{598F7972-E522-449B-AF2E-01D471341EBD}" type="presOf" srcId="{DEE24574-45D9-4B6C-A3D0-2554DEBE9B53}" destId="{953F2B39-0183-40E2-AC48-54CFFC3F9104}" srcOrd="1" destOrd="0" presId="urn:microsoft.com/office/officeart/2005/8/layout/vProcess5"/>
    <dgm:cxn modelId="{BD9C9B64-747C-4CD4-A383-8920F9A6A899}" type="presParOf" srcId="{74B3C272-C574-47B1-A716-604BA4E12BAB}" destId="{C8FB462D-C27C-46AC-8320-6D0EF84C0ABF}" srcOrd="0" destOrd="0" presId="urn:microsoft.com/office/officeart/2005/8/layout/vProcess5"/>
    <dgm:cxn modelId="{73387754-92F4-40F0-9C97-41EB879FE6F6}" type="presParOf" srcId="{74B3C272-C574-47B1-A716-604BA4E12BAB}" destId="{985A370A-A5EF-4921-8741-66252BBE9017}" srcOrd="1" destOrd="0" presId="urn:microsoft.com/office/officeart/2005/8/layout/vProcess5"/>
    <dgm:cxn modelId="{1FEF784A-D1D1-43C6-B036-C166EA4E0DF3}" type="presParOf" srcId="{74B3C272-C574-47B1-A716-604BA4E12BAB}" destId="{13D38700-F857-42C2-94ED-8753D028448F}" srcOrd="2" destOrd="0" presId="urn:microsoft.com/office/officeart/2005/8/layout/vProcess5"/>
    <dgm:cxn modelId="{9AD6838C-F768-4F9F-B6F3-BE0013DD1A7D}" type="presParOf" srcId="{74B3C272-C574-47B1-A716-604BA4E12BAB}" destId="{24430B1C-929E-42E5-922E-183670588121}" srcOrd="3" destOrd="0" presId="urn:microsoft.com/office/officeart/2005/8/layout/vProcess5"/>
    <dgm:cxn modelId="{62C4EEE3-7790-481F-823F-329BEF61D48B}" type="presParOf" srcId="{74B3C272-C574-47B1-A716-604BA4E12BAB}" destId="{5EB787FF-303B-45CA-8EDD-49EA34D7B1A0}" srcOrd="4" destOrd="0" presId="urn:microsoft.com/office/officeart/2005/8/layout/vProcess5"/>
    <dgm:cxn modelId="{5B8C6945-DC9D-4E7D-B286-D083AF42B700}" type="presParOf" srcId="{74B3C272-C574-47B1-A716-604BA4E12BAB}" destId="{9392519C-E49B-40D3-A624-AEE737EF7FB6}" srcOrd="5" destOrd="0" presId="urn:microsoft.com/office/officeart/2005/8/layout/vProcess5"/>
    <dgm:cxn modelId="{29DC83DD-6781-486C-8ECB-8C607A7DCF47}" type="presParOf" srcId="{74B3C272-C574-47B1-A716-604BA4E12BAB}" destId="{C6ED00F0-1CCC-4C44-AF49-B336EE24CD0A}" srcOrd="6" destOrd="0" presId="urn:microsoft.com/office/officeart/2005/8/layout/vProcess5"/>
    <dgm:cxn modelId="{094D0A4E-FED3-47C0-9723-44DDF8130375}" type="presParOf" srcId="{74B3C272-C574-47B1-A716-604BA4E12BAB}" destId="{A5D90093-8DC4-47BD-8C9F-A5D64B151BA7}" srcOrd="7" destOrd="0" presId="urn:microsoft.com/office/officeart/2005/8/layout/vProcess5"/>
    <dgm:cxn modelId="{9419A159-3452-4087-900B-94B6368E1897}" type="presParOf" srcId="{74B3C272-C574-47B1-A716-604BA4E12BAB}" destId="{042F1421-7A19-4BBB-B76F-AAD9824062C4}" srcOrd="8" destOrd="0" presId="urn:microsoft.com/office/officeart/2005/8/layout/vProcess5"/>
    <dgm:cxn modelId="{667C8CA5-2B42-4FF0-94B1-D389F63ED251}" type="presParOf" srcId="{74B3C272-C574-47B1-A716-604BA4E12BAB}" destId="{953F2B39-0183-40E2-AC48-54CFFC3F9104}" srcOrd="9" destOrd="0" presId="urn:microsoft.com/office/officeart/2005/8/layout/vProcess5"/>
    <dgm:cxn modelId="{1644F8CB-594D-4B61-A4C5-E68ED8D822CE}" type="presParOf" srcId="{74B3C272-C574-47B1-A716-604BA4E12BAB}" destId="{7E853747-3AD1-442A-A7CC-73BF3D157698}" srcOrd="10" destOrd="0" presId="urn:microsoft.com/office/officeart/2005/8/layout/vProcess5"/>
    <dgm:cxn modelId="{32A6E152-CBA4-4574-B44E-C4DBD0B68A70}" type="presParOf" srcId="{74B3C272-C574-47B1-A716-604BA4E12BAB}" destId="{144C4921-E20F-49AD-BC61-F0782A7EBC6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B6CAD26-D039-46A7-B346-36647D729ABE}" type="doc">
      <dgm:prSet loTypeId="urn:microsoft.com/office/officeart/2005/8/layout/hList2" loCatId="picture" qsTypeId="urn:microsoft.com/office/officeart/2005/8/quickstyle/simple5" qsCatId="simple" csTypeId="urn:microsoft.com/office/officeart/2005/8/colors/colorful4" csCatId="colorful" phldr="1"/>
      <dgm:spPr/>
    </dgm:pt>
    <dgm:pt modelId="{1A7EFF73-A932-4A5D-88B2-0B2B381F8D97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Diagrama de contexto</a:t>
          </a:r>
          <a:endParaRPr lang="es-MX" dirty="0">
            <a:solidFill>
              <a:schemeClr val="tx1"/>
            </a:solidFill>
          </a:endParaRPr>
        </a:p>
      </dgm:t>
    </dgm:pt>
    <dgm:pt modelId="{41C72EAD-8F0C-4BD8-B888-B2D830A1C6C4}" type="parTrans" cxnId="{74FC2B1F-8464-4EC9-BF42-672D759E24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7F2DF52-A8EC-4C4D-B07A-05BF859900B1}" type="sibTrans" cxnId="{74FC2B1F-8464-4EC9-BF42-672D759E24C6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9697132-7A7B-4760-B33E-B0491822515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Niveles medios</a:t>
          </a:r>
          <a:endParaRPr lang="es-MX" dirty="0">
            <a:solidFill>
              <a:schemeClr val="tx1"/>
            </a:solidFill>
          </a:endParaRPr>
        </a:p>
      </dgm:t>
    </dgm:pt>
    <dgm:pt modelId="{F81F5D91-1516-4B15-91CD-96BB1A469A25}" type="parTrans" cxnId="{1C9F1413-12D2-4A5D-B4A0-694D8BE413E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ECE9C93-F3B3-4B7C-AB0D-D7CBE30F839B}" type="sibTrans" cxnId="{1C9F1413-12D2-4A5D-B4A0-694D8BE413E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8856FC9-E11A-4D98-BA15-2FF970E7779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Funciones primitivas</a:t>
          </a:r>
          <a:endParaRPr lang="es-MX" dirty="0">
            <a:solidFill>
              <a:schemeClr val="tx1"/>
            </a:solidFill>
          </a:endParaRPr>
        </a:p>
      </dgm:t>
    </dgm:pt>
    <dgm:pt modelId="{0AC9AE42-6FBA-4D41-8F88-A63C7E382F5A}" type="parTrans" cxnId="{6EAC9648-9FDF-4D1A-BD8F-D6B538A76D7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8A3A4AD-9323-4EC0-826F-F5D96D7D44D5}" type="sibTrans" cxnId="{6EAC9648-9FDF-4D1A-BD8F-D6B538A76D7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1A2DB05-96B2-4DBB-8D52-3ECBFB2A2EF5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Único</a:t>
          </a:r>
          <a:endParaRPr lang="es-MX" dirty="0">
            <a:solidFill>
              <a:schemeClr val="tx1"/>
            </a:solidFill>
          </a:endParaRPr>
        </a:p>
      </dgm:t>
    </dgm:pt>
    <dgm:pt modelId="{39FC7400-AACB-4581-9D8B-F8D84CA2FA31}" type="parTrans" cxnId="{E5D05471-F592-449D-B859-03BBD1034A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AFE7F3B-0076-4311-9DAB-10B2592DB01A}" type="sibTrans" cxnId="{E5D05471-F592-449D-B859-03BBD1034A3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DC938CA-F497-4BDA-A6DF-582463437BA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Se ubica en la parte superior</a:t>
          </a:r>
          <a:endParaRPr lang="es-MX" dirty="0">
            <a:solidFill>
              <a:schemeClr val="tx1"/>
            </a:solidFill>
          </a:endParaRPr>
        </a:p>
      </dgm:t>
    </dgm:pt>
    <dgm:pt modelId="{0FEFC23E-BFE6-4F08-803E-0AB0FDF0474C}" type="parTrans" cxnId="{0FB00C00-8627-4556-A066-2647D5D516E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922CA90-AAC0-474A-8284-352FB5F8DC11}" type="sibTrans" cxnId="{0FB00C00-8627-4556-A066-2647D5D516E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A0513C1-013B-40CB-BC9B-F9249F7E57F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Es muy general</a:t>
          </a:r>
          <a:endParaRPr lang="es-MX" dirty="0">
            <a:solidFill>
              <a:schemeClr val="tx1"/>
            </a:solidFill>
          </a:endParaRPr>
        </a:p>
      </dgm:t>
    </dgm:pt>
    <dgm:pt modelId="{E12DCE68-0036-45F3-B082-675EE14188D5}" type="parTrans" cxnId="{5195BEF6-39BF-4F5C-94A6-5241DC5B2E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3C8A9A5-0518-4966-B63F-FC843DB54BB0}" type="sibTrans" cxnId="{5195BEF6-39BF-4F5C-94A6-5241DC5B2E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D184904-B05B-450F-8293-6FB0542A78C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Formado por el resto de los diagramas</a:t>
          </a:r>
          <a:endParaRPr lang="es-MX" dirty="0">
            <a:solidFill>
              <a:schemeClr val="tx1"/>
            </a:solidFill>
          </a:endParaRPr>
        </a:p>
      </dgm:t>
    </dgm:pt>
    <dgm:pt modelId="{BB0723EC-C0A5-4F5E-A07E-2AF3E5185D17}" type="parTrans" cxnId="{FA4C0821-748C-425F-86AE-64502298565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DC33CA5-61AF-4B4F-8F2E-5BF78D1B5A89}" type="sibTrans" cxnId="{FA4C0821-748C-425F-86AE-64502298565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C077C37-1834-4D61-AD72-D12208B7E3B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Presentes tanto en los niveles intermedios como en los últimos niveles de la jerarquía</a:t>
          </a:r>
          <a:endParaRPr lang="es-MX" dirty="0">
            <a:solidFill>
              <a:schemeClr val="tx1"/>
            </a:solidFill>
          </a:endParaRPr>
        </a:p>
      </dgm:t>
    </dgm:pt>
    <dgm:pt modelId="{46BE13DA-105B-41BA-9572-80A6583FDD3D}" type="parTrans" cxnId="{C2B057DB-5978-48DB-B154-7421ED3965C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44C59B6-2D7E-4741-BB26-F29A3750658C}" type="sibTrans" cxnId="{C2B057DB-5978-48DB-B154-7421ED3965C4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C3C53BD-F469-4225-9EB2-4A89B34EF89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Corresponde con procesos que no se detallan en nuevos DFD</a:t>
          </a:r>
          <a:endParaRPr lang="es-MX" dirty="0">
            <a:solidFill>
              <a:schemeClr val="tx1"/>
            </a:solidFill>
          </a:endParaRPr>
        </a:p>
      </dgm:t>
    </dgm:pt>
    <dgm:pt modelId="{9E9B06B7-3A09-47CF-BDC9-6463535E931F}" type="parTrans" cxnId="{017A7D7F-E0EB-4CC3-AE31-1AF2743DDB0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2FB0403-9D5F-4AB5-9A71-7ADC3FB420C5}" type="sibTrans" cxnId="{017A7D7F-E0EB-4CC3-AE31-1AF2743DDB0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5F2D66C-37DA-4C0F-B458-CA736F10A777}" type="pres">
      <dgm:prSet presAssocID="{3B6CAD26-D039-46A7-B346-36647D729ABE}" presName="linearFlow" presStyleCnt="0">
        <dgm:presLayoutVars>
          <dgm:dir/>
          <dgm:animLvl val="lvl"/>
          <dgm:resizeHandles/>
        </dgm:presLayoutVars>
      </dgm:prSet>
      <dgm:spPr/>
    </dgm:pt>
    <dgm:pt modelId="{BCC1141B-F19B-4F97-A11A-7197C53E7A7F}" type="pres">
      <dgm:prSet presAssocID="{1A7EFF73-A932-4A5D-88B2-0B2B381F8D97}" presName="compositeNode" presStyleCnt="0">
        <dgm:presLayoutVars>
          <dgm:bulletEnabled val="1"/>
        </dgm:presLayoutVars>
      </dgm:prSet>
      <dgm:spPr/>
    </dgm:pt>
    <dgm:pt modelId="{E72C0AB3-097E-4638-804F-D9D213D949F6}" type="pres">
      <dgm:prSet presAssocID="{1A7EFF73-A932-4A5D-88B2-0B2B381F8D97}" presName="image" presStyleLbl="fgImgPlace1" presStyleIdx="0" presStyleCnt="3"/>
      <dgm:spPr/>
    </dgm:pt>
    <dgm:pt modelId="{CD17C361-137F-4E9A-9621-85706D8ACF89}" type="pres">
      <dgm:prSet presAssocID="{1A7EFF73-A932-4A5D-88B2-0B2B381F8D9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763E96-9BDD-4C43-A570-1E1D41D116E4}" type="pres">
      <dgm:prSet presAssocID="{1A7EFF73-A932-4A5D-88B2-0B2B381F8D97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3B2CC4-1BBA-4B93-A1AE-7BBEBF3A1E93}" type="pres">
      <dgm:prSet presAssocID="{97F2DF52-A8EC-4C4D-B07A-05BF859900B1}" presName="sibTrans" presStyleCnt="0"/>
      <dgm:spPr/>
    </dgm:pt>
    <dgm:pt modelId="{911325F4-6120-47CA-9755-43CAC48BF9A5}" type="pres">
      <dgm:prSet presAssocID="{49697132-7A7B-4760-B33E-B04918225152}" presName="compositeNode" presStyleCnt="0">
        <dgm:presLayoutVars>
          <dgm:bulletEnabled val="1"/>
        </dgm:presLayoutVars>
      </dgm:prSet>
      <dgm:spPr/>
    </dgm:pt>
    <dgm:pt modelId="{03EE6AC8-A9E0-4B5F-BF9B-C627C5B1C222}" type="pres">
      <dgm:prSet presAssocID="{49697132-7A7B-4760-B33E-B04918225152}" presName="image" presStyleLbl="fgImgPlace1" presStyleIdx="1" presStyleCnt="3"/>
      <dgm:spPr/>
    </dgm:pt>
    <dgm:pt modelId="{1F6F645E-5563-442E-B7E9-B4FF99F1377A}" type="pres">
      <dgm:prSet presAssocID="{49697132-7A7B-4760-B33E-B0491822515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ED6C3D-CFB6-4593-A6F7-78E6A8211F16}" type="pres">
      <dgm:prSet presAssocID="{49697132-7A7B-4760-B33E-B04918225152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5FF6DE-7A51-4CF4-A992-6AB21BA34C6F}" type="pres">
      <dgm:prSet presAssocID="{0ECE9C93-F3B3-4B7C-AB0D-D7CBE30F839B}" presName="sibTrans" presStyleCnt="0"/>
      <dgm:spPr/>
    </dgm:pt>
    <dgm:pt modelId="{F0418CA5-9C64-45EC-8D70-81BEA80F4932}" type="pres">
      <dgm:prSet presAssocID="{58856FC9-E11A-4D98-BA15-2FF970E7779B}" presName="compositeNode" presStyleCnt="0">
        <dgm:presLayoutVars>
          <dgm:bulletEnabled val="1"/>
        </dgm:presLayoutVars>
      </dgm:prSet>
      <dgm:spPr/>
    </dgm:pt>
    <dgm:pt modelId="{8CF2765E-FA28-4340-AD0C-7761FE3E05AC}" type="pres">
      <dgm:prSet presAssocID="{58856FC9-E11A-4D98-BA15-2FF970E7779B}" presName="image" presStyleLbl="fgImgPlace1" presStyleIdx="2" presStyleCnt="3"/>
      <dgm:spPr/>
    </dgm:pt>
    <dgm:pt modelId="{37F32C28-9082-4465-B29E-041741DEF3FB}" type="pres">
      <dgm:prSet presAssocID="{58856FC9-E11A-4D98-BA15-2FF970E7779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A6E4DC3-5C2F-4483-9C1C-7799C1D68391}" type="pres">
      <dgm:prSet presAssocID="{58856FC9-E11A-4D98-BA15-2FF970E7779B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A80A7F2-393E-4F4A-A6CA-6F495F3AF659}" type="presOf" srcId="{0DC938CA-F497-4BDA-A6DF-582463437BAC}" destId="{CD17C361-137F-4E9A-9621-85706D8ACF89}" srcOrd="0" destOrd="1" presId="urn:microsoft.com/office/officeart/2005/8/layout/hList2"/>
    <dgm:cxn modelId="{CE95AB07-7CDF-48F5-AFE6-CDFA390FE43B}" type="presOf" srcId="{11A2DB05-96B2-4DBB-8D52-3ECBFB2A2EF5}" destId="{CD17C361-137F-4E9A-9621-85706D8ACF89}" srcOrd="0" destOrd="0" presId="urn:microsoft.com/office/officeart/2005/8/layout/hList2"/>
    <dgm:cxn modelId="{1CFBB62B-2D32-47DF-A65D-845F54B2EBBA}" type="presOf" srcId="{EA0513C1-013B-40CB-BC9B-F9249F7E57FC}" destId="{CD17C361-137F-4E9A-9621-85706D8ACF89}" srcOrd="0" destOrd="2" presId="urn:microsoft.com/office/officeart/2005/8/layout/hList2"/>
    <dgm:cxn modelId="{D5692FF9-1B41-4BD9-8BD5-6C2859E2F1A3}" type="presOf" srcId="{1A7EFF73-A932-4A5D-88B2-0B2B381F8D97}" destId="{9B763E96-9BDD-4C43-A570-1E1D41D116E4}" srcOrd="0" destOrd="0" presId="urn:microsoft.com/office/officeart/2005/8/layout/hList2"/>
    <dgm:cxn modelId="{607EE64C-A549-445F-8EA9-9B4C8F84F486}" type="presOf" srcId="{FC3C53BD-F469-4225-9EB2-4A89B34EF89F}" destId="{37F32C28-9082-4465-B29E-041741DEF3FB}" srcOrd="0" destOrd="1" presId="urn:microsoft.com/office/officeart/2005/8/layout/hList2"/>
    <dgm:cxn modelId="{85D8F75B-C063-446E-9A71-980ECB4B1A19}" type="presOf" srcId="{58856FC9-E11A-4D98-BA15-2FF970E7779B}" destId="{5A6E4DC3-5C2F-4483-9C1C-7799C1D68391}" srcOrd="0" destOrd="0" presId="urn:microsoft.com/office/officeart/2005/8/layout/hList2"/>
    <dgm:cxn modelId="{0FB00C00-8627-4556-A066-2647D5D516EA}" srcId="{1A7EFF73-A932-4A5D-88B2-0B2B381F8D97}" destId="{0DC938CA-F497-4BDA-A6DF-582463437BAC}" srcOrd="1" destOrd="0" parTransId="{0FEFC23E-BFE6-4F08-803E-0AB0FDF0474C}" sibTransId="{C922CA90-AAC0-474A-8284-352FB5F8DC11}"/>
    <dgm:cxn modelId="{741950BD-AB82-4B7F-B99D-0E744CD8F2CE}" type="presOf" srcId="{3B6CAD26-D039-46A7-B346-36647D729ABE}" destId="{95F2D66C-37DA-4C0F-B458-CA736F10A777}" srcOrd="0" destOrd="0" presId="urn:microsoft.com/office/officeart/2005/8/layout/hList2"/>
    <dgm:cxn modelId="{FA4C0821-748C-425F-86AE-64502298565F}" srcId="{49697132-7A7B-4760-B33E-B04918225152}" destId="{9D184904-B05B-450F-8293-6FB0542A78C3}" srcOrd="0" destOrd="0" parTransId="{BB0723EC-C0A5-4F5E-A07E-2AF3E5185D17}" sibTransId="{8DC33CA5-61AF-4B4F-8F2E-5BF78D1B5A89}"/>
    <dgm:cxn modelId="{6EAC9648-9FDF-4D1A-BD8F-D6B538A76D7B}" srcId="{3B6CAD26-D039-46A7-B346-36647D729ABE}" destId="{58856FC9-E11A-4D98-BA15-2FF970E7779B}" srcOrd="2" destOrd="0" parTransId="{0AC9AE42-6FBA-4D41-8F88-A63C7E382F5A}" sibTransId="{B8A3A4AD-9323-4EC0-826F-F5D96D7D44D5}"/>
    <dgm:cxn modelId="{3C3AB53E-E4C4-4712-A7B3-4346A29907CD}" type="presOf" srcId="{9D184904-B05B-450F-8293-6FB0542A78C3}" destId="{1F6F645E-5563-442E-B7E9-B4FF99F1377A}" srcOrd="0" destOrd="0" presId="urn:microsoft.com/office/officeart/2005/8/layout/hList2"/>
    <dgm:cxn modelId="{1C9F1413-12D2-4A5D-B4A0-694D8BE413EC}" srcId="{3B6CAD26-D039-46A7-B346-36647D729ABE}" destId="{49697132-7A7B-4760-B33E-B04918225152}" srcOrd="1" destOrd="0" parTransId="{F81F5D91-1516-4B15-91CD-96BB1A469A25}" sibTransId="{0ECE9C93-F3B3-4B7C-AB0D-D7CBE30F839B}"/>
    <dgm:cxn modelId="{017A7D7F-E0EB-4CC3-AE31-1AF2743DDB0C}" srcId="{58856FC9-E11A-4D98-BA15-2FF970E7779B}" destId="{FC3C53BD-F469-4225-9EB2-4A89B34EF89F}" srcOrd="1" destOrd="0" parTransId="{9E9B06B7-3A09-47CF-BDC9-6463535E931F}" sibTransId="{72FB0403-9D5F-4AB5-9A71-7ADC3FB420C5}"/>
    <dgm:cxn modelId="{74FC2B1F-8464-4EC9-BF42-672D759E24C6}" srcId="{3B6CAD26-D039-46A7-B346-36647D729ABE}" destId="{1A7EFF73-A932-4A5D-88B2-0B2B381F8D97}" srcOrd="0" destOrd="0" parTransId="{41C72EAD-8F0C-4BD8-B888-B2D830A1C6C4}" sibTransId="{97F2DF52-A8EC-4C4D-B07A-05BF859900B1}"/>
    <dgm:cxn modelId="{C2B057DB-5978-48DB-B154-7421ED3965C4}" srcId="{58856FC9-E11A-4D98-BA15-2FF970E7779B}" destId="{8C077C37-1834-4D61-AD72-D12208B7E3B6}" srcOrd="0" destOrd="0" parTransId="{46BE13DA-105B-41BA-9572-80A6583FDD3D}" sibTransId="{F44C59B6-2D7E-4741-BB26-F29A3750658C}"/>
    <dgm:cxn modelId="{E5D05471-F592-449D-B859-03BBD1034A3A}" srcId="{1A7EFF73-A932-4A5D-88B2-0B2B381F8D97}" destId="{11A2DB05-96B2-4DBB-8D52-3ECBFB2A2EF5}" srcOrd="0" destOrd="0" parTransId="{39FC7400-AACB-4581-9D8B-F8D84CA2FA31}" sibTransId="{5AFE7F3B-0076-4311-9DAB-10B2592DB01A}"/>
    <dgm:cxn modelId="{F88FF010-8D46-468C-8F74-6F233ACAF91B}" type="presOf" srcId="{8C077C37-1834-4D61-AD72-D12208B7E3B6}" destId="{37F32C28-9082-4465-B29E-041741DEF3FB}" srcOrd="0" destOrd="0" presId="urn:microsoft.com/office/officeart/2005/8/layout/hList2"/>
    <dgm:cxn modelId="{5195BEF6-39BF-4F5C-94A6-5241DC5B2E30}" srcId="{1A7EFF73-A932-4A5D-88B2-0B2B381F8D97}" destId="{EA0513C1-013B-40CB-BC9B-F9249F7E57FC}" srcOrd="2" destOrd="0" parTransId="{E12DCE68-0036-45F3-B082-675EE14188D5}" sibTransId="{83C8A9A5-0518-4966-B63F-FC843DB54BB0}"/>
    <dgm:cxn modelId="{1F2631F4-94CE-47E1-8F89-13D860E1BF5D}" type="presOf" srcId="{49697132-7A7B-4760-B33E-B04918225152}" destId="{23ED6C3D-CFB6-4593-A6F7-78E6A8211F16}" srcOrd="0" destOrd="0" presId="urn:microsoft.com/office/officeart/2005/8/layout/hList2"/>
    <dgm:cxn modelId="{5F612A5A-B4B7-440C-82FE-B77EC413EE7E}" type="presParOf" srcId="{95F2D66C-37DA-4C0F-B458-CA736F10A777}" destId="{BCC1141B-F19B-4F97-A11A-7197C53E7A7F}" srcOrd="0" destOrd="0" presId="urn:microsoft.com/office/officeart/2005/8/layout/hList2"/>
    <dgm:cxn modelId="{10B9DCB8-8206-4C70-80D7-C1A3B4B4AC96}" type="presParOf" srcId="{BCC1141B-F19B-4F97-A11A-7197C53E7A7F}" destId="{E72C0AB3-097E-4638-804F-D9D213D949F6}" srcOrd="0" destOrd="0" presId="urn:microsoft.com/office/officeart/2005/8/layout/hList2"/>
    <dgm:cxn modelId="{5B7BF840-CD1A-421B-8132-60EBD926D62D}" type="presParOf" srcId="{BCC1141B-F19B-4F97-A11A-7197C53E7A7F}" destId="{CD17C361-137F-4E9A-9621-85706D8ACF89}" srcOrd="1" destOrd="0" presId="urn:microsoft.com/office/officeart/2005/8/layout/hList2"/>
    <dgm:cxn modelId="{EC0936F1-9442-42CC-85C9-1786951BD43A}" type="presParOf" srcId="{BCC1141B-F19B-4F97-A11A-7197C53E7A7F}" destId="{9B763E96-9BDD-4C43-A570-1E1D41D116E4}" srcOrd="2" destOrd="0" presId="urn:microsoft.com/office/officeart/2005/8/layout/hList2"/>
    <dgm:cxn modelId="{537A3D76-8FFF-4816-B3FA-84EADE9CC816}" type="presParOf" srcId="{95F2D66C-37DA-4C0F-B458-CA736F10A777}" destId="{4B3B2CC4-1BBA-4B93-A1AE-7BBEBF3A1E93}" srcOrd="1" destOrd="0" presId="urn:microsoft.com/office/officeart/2005/8/layout/hList2"/>
    <dgm:cxn modelId="{38A1572D-FC57-49DE-A30E-630C2949A7F1}" type="presParOf" srcId="{95F2D66C-37DA-4C0F-B458-CA736F10A777}" destId="{911325F4-6120-47CA-9755-43CAC48BF9A5}" srcOrd="2" destOrd="0" presId="urn:microsoft.com/office/officeart/2005/8/layout/hList2"/>
    <dgm:cxn modelId="{7318177B-D98D-4647-9E47-8A045B7318C5}" type="presParOf" srcId="{911325F4-6120-47CA-9755-43CAC48BF9A5}" destId="{03EE6AC8-A9E0-4B5F-BF9B-C627C5B1C222}" srcOrd="0" destOrd="0" presId="urn:microsoft.com/office/officeart/2005/8/layout/hList2"/>
    <dgm:cxn modelId="{BB4B4E3D-DA8B-4B6F-8C18-DAB26EB47C8B}" type="presParOf" srcId="{911325F4-6120-47CA-9755-43CAC48BF9A5}" destId="{1F6F645E-5563-442E-B7E9-B4FF99F1377A}" srcOrd="1" destOrd="0" presId="urn:microsoft.com/office/officeart/2005/8/layout/hList2"/>
    <dgm:cxn modelId="{2710ACED-733F-4D67-A2EA-7CD33307C92D}" type="presParOf" srcId="{911325F4-6120-47CA-9755-43CAC48BF9A5}" destId="{23ED6C3D-CFB6-4593-A6F7-78E6A8211F16}" srcOrd="2" destOrd="0" presId="urn:microsoft.com/office/officeart/2005/8/layout/hList2"/>
    <dgm:cxn modelId="{0CEFF21D-7A4D-4D51-91EC-B1545250A198}" type="presParOf" srcId="{95F2D66C-37DA-4C0F-B458-CA736F10A777}" destId="{FE5FF6DE-7A51-4CF4-A992-6AB21BA34C6F}" srcOrd="3" destOrd="0" presId="urn:microsoft.com/office/officeart/2005/8/layout/hList2"/>
    <dgm:cxn modelId="{443565B2-83A7-4524-809E-17DC18B1EE7C}" type="presParOf" srcId="{95F2D66C-37DA-4C0F-B458-CA736F10A777}" destId="{F0418CA5-9C64-45EC-8D70-81BEA80F4932}" srcOrd="4" destOrd="0" presId="urn:microsoft.com/office/officeart/2005/8/layout/hList2"/>
    <dgm:cxn modelId="{7107685C-3FB9-42F4-9930-8E332FC2B2A9}" type="presParOf" srcId="{F0418CA5-9C64-45EC-8D70-81BEA80F4932}" destId="{8CF2765E-FA28-4340-AD0C-7761FE3E05AC}" srcOrd="0" destOrd="0" presId="urn:microsoft.com/office/officeart/2005/8/layout/hList2"/>
    <dgm:cxn modelId="{E89BB7E6-BC6F-4964-80F9-1E26976F97AF}" type="presParOf" srcId="{F0418CA5-9C64-45EC-8D70-81BEA80F4932}" destId="{37F32C28-9082-4465-B29E-041741DEF3FB}" srcOrd="1" destOrd="0" presId="urn:microsoft.com/office/officeart/2005/8/layout/hList2"/>
    <dgm:cxn modelId="{3665B68B-23BB-4820-A80C-9FB34DFB3E21}" type="presParOf" srcId="{F0418CA5-9C64-45EC-8D70-81BEA80F4932}" destId="{5A6E4DC3-5C2F-4483-9C1C-7799C1D68391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747462-D4BE-4325-A28B-4D505BC2E469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18D55014-4E45-43A6-9576-EF9C33CE1FB0}">
      <dgm:prSet phldrT="[Texto]"/>
      <dgm:spPr/>
      <dgm:t>
        <a:bodyPr/>
        <a:lstStyle/>
        <a:p>
          <a:r>
            <a:rPr lang="es-MX" dirty="0" smtClean="0"/>
            <a:t>Extracción</a:t>
          </a:r>
          <a:endParaRPr lang="es-MX" dirty="0"/>
        </a:p>
      </dgm:t>
    </dgm:pt>
    <dgm:pt modelId="{F47902CC-5017-49F0-9BB6-495EC0745A06}" type="parTrans" cxnId="{C4AF5027-FBC3-4930-8469-340BD0365E1E}">
      <dgm:prSet/>
      <dgm:spPr/>
      <dgm:t>
        <a:bodyPr/>
        <a:lstStyle/>
        <a:p>
          <a:endParaRPr lang="es-MX"/>
        </a:p>
      </dgm:t>
    </dgm:pt>
    <dgm:pt modelId="{5C3421CE-2E0A-49D9-9E3A-D25C24589726}" type="sibTrans" cxnId="{C4AF5027-FBC3-4930-8469-340BD0365E1E}">
      <dgm:prSet/>
      <dgm:spPr/>
      <dgm:t>
        <a:bodyPr/>
        <a:lstStyle/>
        <a:p>
          <a:endParaRPr lang="es-MX"/>
        </a:p>
      </dgm:t>
    </dgm:pt>
    <dgm:pt modelId="{D2221FDC-BB41-4829-9643-FF41EE52F5DE}">
      <dgm:prSet phldrT="[Texto]"/>
      <dgm:spPr/>
      <dgm:t>
        <a:bodyPr/>
        <a:lstStyle/>
        <a:p>
          <a:r>
            <a:rPr lang="es-MX" dirty="0" smtClean="0"/>
            <a:t>Los clientes o los futuros usuarios del software descubren, revelan, articulan y comprenden los requisitos que desean</a:t>
          </a:r>
          <a:endParaRPr lang="es-MX" dirty="0"/>
        </a:p>
      </dgm:t>
    </dgm:pt>
    <dgm:pt modelId="{C76C934B-B791-476B-B432-60D76D460BBA}" type="parTrans" cxnId="{1CCC25E4-0793-493F-8EEF-AF98D9D19589}">
      <dgm:prSet/>
      <dgm:spPr/>
      <dgm:t>
        <a:bodyPr/>
        <a:lstStyle/>
        <a:p>
          <a:endParaRPr lang="es-MX"/>
        </a:p>
      </dgm:t>
    </dgm:pt>
    <dgm:pt modelId="{5B6C9BC3-116F-4F06-8DC9-A4A811E3835A}" type="sibTrans" cxnId="{1CCC25E4-0793-493F-8EEF-AF98D9D19589}">
      <dgm:prSet/>
      <dgm:spPr/>
      <dgm:t>
        <a:bodyPr/>
        <a:lstStyle/>
        <a:p>
          <a:endParaRPr lang="es-MX"/>
        </a:p>
      </dgm:t>
    </dgm:pt>
    <dgm:pt modelId="{F71AE966-23B0-4318-B944-8E3FF2373F7A}">
      <dgm:prSet phldrT="[Texto]"/>
      <dgm:spPr/>
      <dgm:t>
        <a:bodyPr/>
        <a:lstStyle/>
        <a:p>
          <a:r>
            <a:rPr lang="es-MX" dirty="0" smtClean="0"/>
            <a:t>Análisis de requisitos</a:t>
          </a:r>
          <a:endParaRPr lang="es-MX" dirty="0"/>
        </a:p>
      </dgm:t>
    </dgm:pt>
    <dgm:pt modelId="{AAE712B4-6FCB-43DF-AE71-2D81E00A70D4}" type="parTrans" cxnId="{512591C8-73EF-4450-9BAA-4C002A1DD008}">
      <dgm:prSet/>
      <dgm:spPr/>
      <dgm:t>
        <a:bodyPr/>
        <a:lstStyle/>
        <a:p>
          <a:endParaRPr lang="es-MX"/>
        </a:p>
      </dgm:t>
    </dgm:pt>
    <dgm:pt modelId="{0B87D84B-1980-4543-8138-A38C6FDBD82D}" type="sibTrans" cxnId="{512591C8-73EF-4450-9BAA-4C002A1DD008}">
      <dgm:prSet/>
      <dgm:spPr/>
      <dgm:t>
        <a:bodyPr/>
        <a:lstStyle/>
        <a:p>
          <a:endParaRPr lang="es-MX"/>
        </a:p>
      </dgm:t>
    </dgm:pt>
    <dgm:pt modelId="{A03F9C63-0C44-4F9D-9D38-FD1909766DB8}">
      <dgm:prSet phldrT="[Texto]"/>
      <dgm:spPr/>
      <dgm:t>
        <a:bodyPr/>
        <a:lstStyle/>
        <a:p>
          <a:r>
            <a:rPr lang="es-MX" dirty="0" smtClean="0"/>
            <a:t>Razonamiento sobre los requisitos obtenidos en la etapa anterior, detectando y resolviendo posibles inconsistencias o conflictos, coordinando los requisitos relacionados entre si</a:t>
          </a:r>
          <a:endParaRPr lang="es-MX" dirty="0"/>
        </a:p>
      </dgm:t>
    </dgm:pt>
    <dgm:pt modelId="{D866C6FD-86A2-492F-A3DE-BDF11A6FD799}" type="parTrans" cxnId="{E150CA1A-B57B-48F5-BCA8-6C9822EF05EC}">
      <dgm:prSet/>
      <dgm:spPr/>
      <dgm:t>
        <a:bodyPr/>
        <a:lstStyle/>
        <a:p>
          <a:endParaRPr lang="es-MX"/>
        </a:p>
      </dgm:t>
    </dgm:pt>
    <dgm:pt modelId="{C55E5BAA-7E76-4907-94A1-11CB4A233009}" type="sibTrans" cxnId="{E150CA1A-B57B-48F5-BCA8-6C9822EF05EC}">
      <dgm:prSet/>
      <dgm:spPr/>
      <dgm:t>
        <a:bodyPr/>
        <a:lstStyle/>
        <a:p>
          <a:endParaRPr lang="es-MX"/>
        </a:p>
      </dgm:t>
    </dgm:pt>
    <dgm:pt modelId="{30D72BEF-CEE2-4506-AF04-4BB81241EB53}">
      <dgm:prSet phldrT="[Texto]"/>
      <dgm:spPr/>
      <dgm:t>
        <a:bodyPr/>
        <a:lstStyle/>
        <a:p>
          <a:r>
            <a:rPr lang="es-MX" dirty="0" smtClean="0"/>
            <a:t>Especificación de requisitos</a:t>
          </a:r>
          <a:endParaRPr lang="es-MX" dirty="0"/>
        </a:p>
      </dgm:t>
    </dgm:pt>
    <dgm:pt modelId="{0F3B1BBC-27E6-4A9F-AA2D-36FAD282DABB}" type="parTrans" cxnId="{8A843729-2A14-405A-99E1-3ABBF6732805}">
      <dgm:prSet/>
      <dgm:spPr/>
      <dgm:t>
        <a:bodyPr/>
        <a:lstStyle/>
        <a:p>
          <a:endParaRPr lang="es-MX"/>
        </a:p>
      </dgm:t>
    </dgm:pt>
    <dgm:pt modelId="{E4B0986D-881B-40A1-8B53-1EFECBE4B27F}" type="sibTrans" cxnId="{8A843729-2A14-405A-99E1-3ABBF6732805}">
      <dgm:prSet/>
      <dgm:spPr/>
      <dgm:t>
        <a:bodyPr/>
        <a:lstStyle/>
        <a:p>
          <a:endParaRPr lang="es-MX"/>
        </a:p>
      </dgm:t>
    </dgm:pt>
    <dgm:pt modelId="{460BDD0C-B661-433F-8912-FE29E09E8C7F}">
      <dgm:prSet phldrT="[Texto]"/>
      <dgm:spPr/>
      <dgm:t>
        <a:bodyPr/>
        <a:lstStyle/>
        <a:p>
          <a:r>
            <a:rPr lang="es-MX" dirty="0" smtClean="0"/>
            <a:t>Redacción o registro de los requisitos. Para este proceso puede recurrirse al lenguaje natural, lenguajes formales, modelos, gráficos, etc.</a:t>
          </a:r>
          <a:endParaRPr lang="es-MX" dirty="0"/>
        </a:p>
      </dgm:t>
    </dgm:pt>
    <dgm:pt modelId="{F0308DB9-6AF4-4237-ADF7-08850FF47DF2}" type="parTrans" cxnId="{301DCB40-3E35-455A-835A-07781AE130AD}">
      <dgm:prSet/>
      <dgm:spPr/>
      <dgm:t>
        <a:bodyPr/>
        <a:lstStyle/>
        <a:p>
          <a:endParaRPr lang="es-MX"/>
        </a:p>
      </dgm:t>
    </dgm:pt>
    <dgm:pt modelId="{87A8B18F-B83F-4026-A013-908479951A32}" type="sibTrans" cxnId="{301DCB40-3E35-455A-835A-07781AE130AD}">
      <dgm:prSet/>
      <dgm:spPr/>
      <dgm:t>
        <a:bodyPr/>
        <a:lstStyle/>
        <a:p>
          <a:endParaRPr lang="es-MX"/>
        </a:p>
      </dgm:t>
    </dgm:pt>
    <dgm:pt modelId="{E274C1A9-5E69-4346-BBD8-BBC60E40C7F1}">
      <dgm:prSet phldrT="[Texto]"/>
      <dgm:spPr/>
      <dgm:t>
        <a:bodyPr/>
        <a:lstStyle/>
        <a:p>
          <a:r>
            <a:rPr lang="es-MX" dirty="0" smtClean="0"/>
            <a:t>Validación de requisitos</a:t>
          </a:r>
          <a:endParaRPr lang="es-MX" dirty="0"/>
        </a:p>
      </dgm:t>
    </dgm:pt>
    <dgm:pt modelId="{EC4904E6-FA01-4DF5-A040-4B3E1251F787}" type="parTrans" cxnId="{08D02E0C-8290-4B62-8CC9-6D6504C5EE8A}">
      <dgm:prSet/>
      <dgm:spPr/>
      <dgm:t>
        <a:bodyPr/>
        <a:lstStyle/>
        <a:p>
          <a:endParaRPr lang="es-MX"/>
        </a:p>
      </dgm:t>
    </dgm:pt>
    <dgm:pt modelId="{6E362A4D-720A-496E-81C0-A8ABDF7A9F96}" type="sibTrans" cxnId="{08D02E0C-8290-4B62-8CC9-6D6504C5EE8A}">
      <dgm:prSet/>
      <dgm:spPr/>
      <dgm:t>
        <a:bodyPr/>
        <a:lstStyle/>
        <a:p>
          <a:endParaRPr lang="es-MX"/>
        </a:p>
      </dgm:t>
    </dgm:pt>
    <dgm:pt modelId="{F4C4FF90-FE89-4CA6-9CD0-2DA34F9C52F4}">
      <dgm:prSet phldrT="[Texto]"/>
      <dgm:spPr/>
      <dgm:t>
        <a:bodyPr/>
        <a:lstStyle/>
        <a:p>
          <a:r>
            <a:rPr lang="es-MX" dirty="0" smtClean="0"/>
            <a:t>El proceso de confirmación por parte de los usuarios o del cliente, de que los requisitos especificados so válidos, consistentes, completos, etc.</a:t>
          </a:r>
          <a:endParaRPr lang="es-MX" dirty="0"/>
        </a:p>
      </dgm:t>
    </dgm:pt>
    <dgm:pt modelId="{29FDB4A6-8233-46C7-AD9F-2AD5449275CE}" type="parTrans" cxnId="{739E5A69-B361-45B9-B204-0C514B072E9E}">
      <dgm:prSet/>
      <dgm:spPr/>
      <dgm:t>
        <a:bodyPr/>
        <a:lstStyle/>
        <a:p>
          <a:endParaRPr lang="es-MX"/>
        </a:p>
      </dgm:t>
    </dgm:pt>
    <dgm:pt modelId="{6E95F692-65B1-4094-9AAE-EF087881FA24}" type="sibTrans" cxnId="{739E5A69-B361-45B9-B204-0C514B072E9E}">
      <dgm:prSet/>
      <dgm:spPr/>
      <dgm:t>
        <a:bodyPr/>
        <a:lstStyle/>
        <a:p>
          <a:endParaRPr lang="es-MX"/>
        </a:p>
      </dgm:t>
    </dgm:pt>
    <dgm:pt modelId="{CC92191C-E144-4E72-9C27-211576FF2E45}" type="pres">
      <dgm:prSet presAssocID="{B2747462-D4BE-4325-A28B-4D505BC2E4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16FDEE0-0371-4A87-901A-DE4B27C60878}" type="pres">
      <dgm:prSet presAssocID="{18D55014-4E45-43A6-9576-EF9C33CE1FB0}" presName="linNode" presStyleCnt="0"/>
      <dgm:spPr/>
    </dgm:pt>
    <dgm:pt modelId="{89411D59-4A25-409D-BE79-F338EF0E7C63}" type="pres">
      <dgm:prSet presAssocID="{18D55014-4E45-43A6-9576-EF9C33CE1FB0}" presName="parentText" presStyleLbl="node1" presStyleIdx="0" presStyleCnt="4" custScaleX="5594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A6A407-8333-452A-AB75-E70B7FD01A2A}" type="pres">
      <dgm:prSet presAssocID="{18D55014-4E45-43A6-9576-EF9C33CE1FB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D78B11-7C76-4A67-97D2-25D6BFF56217}" type="pres">
      <dgm:prSet presAssocID="{5C3421CE-2E0A-49D9-9E3A-D25C24589726}" presName="sp" presStyleCnt="0"/>
      <dgm:spPr/>
    </dgm:pt>
    <dgm:pt modelId="{B842E091-B2FC-42E4-9725-0B6EE729FB61}" type="pres">
      <dgm:prSet presAssocID="{F71AE966-23B0-4318-B944-8E3FF2373F7A}" presName="linNode" presStyleCnt="0"/>
      <dgm:spPr/>
    </dgm:pt>
    <dgm:pt modelId="{5746714F-CF07-422E-A0E6-EE98A33F0EA1}" type="pres">
      <dgm:prSet presAssocID="{F71AE966-23B0-4318-B944-8E3FF2373F7A}" presName="parentText" presStyleLbl="node1" presStyleIdx="1" presStyleCnt="4" custScaleX="5594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D80687-C99D-4DC7-9793-38A6F98925A7}" type="pres">
      <dgm:prSet presAssocID="{F71AE966-23B0-4318-B944-8E3FF2373F7A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E670CB-2423-4E83-9849-F8A66C8253F1}" type="pres">
      <dgm:prSet presAssocID="{0B87D84B-1980-4543-8138-A38C6FDBD82D}" presName="sp" presStyleCnt="0"/>
      <dgm:spPr/>
    </dgm:pt>
    <dgm:pt modelId="{BACB0EB3-DFDF-4B3D-BD1B-B16DA0A21A14}" type="pres">
      <dgm:prSet presAssocID="{30D72BEF-CEE2-4506-AF04-4BB81241EB53}" presName="linNode" presStyleCnt="0"/>
      <dgm:spPr/>
    </dgm:pt>
    <dgm:pt modelId="{4F7A2100-B54B-4D5E-90B3-BA4FA0FC7F11}" type="pres">
      <dgm:prSet presAssocID="{30D72BEF-CEE2-4506-AF04-4BB81241EB53}" presName="parentText" presStyleLbl="node1" presStyleIdx="2" presStyleCnt="4" custScaleX="5594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66D69D-2A8A-49C9-8FAB-CEC107FD1277}" type="pres">
      <dgm:prSet presAssocID="{30D72BEF-CEE2-4506-AF04-4BB81241EB5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2AF2EB-9F48-49D1-A13C-6C9E097F612A}" type="pres">
      <dgm:prSet presAssocID="{E4B0986D-881B-40A1-8B53-1EFECBE4B27F}" presName="sp" presStyleCnt="0"/>
      <dgm:spPr/>
    </dgm:pt>
    <dgm:pt modelId="{C86DA51C-CF3E-4597-B23B-91906975EBE4}" type="pres">
      <dgm:prSet presAssocID="{E274C1A9-5E69-4346-BBD8-BBC60E40C7F1}" presName="linNode" presStyleCnt="0"/>
      <dgm:spPr/>
    </dgm:pt>
    <dgm:pt modelId="{9485EB8E-F530-4AD6-823D-B1E1B275B49D}" type="pres">
      <dgm:prSet presAssocID="{E274C1A9-5E69-4346-BBD8-BBC60E40C7F1}" presName="parentText" presStyleLbl="node1" presStyleIdx="3" presStyleCnt="4" custScaleX="5594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0B0E49-9BB0-4E58-B79A-18ACE56D8DD5}" type="pres">
      <dgm:prSet presAssocID="{E274C1A9-5E69-4346-BBD8-BBC60E40C7F1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8D02E0C-8290-4B62-8CC9-6D6504C5EE8A}" srcId="{B2747462-D4BE-4325-A28B-4D505BC2E469}" destId="{E274C1A9-5E69-4346-BBD8-BBC60E40C7F1}" srcOrd="3" destOrd="0" parTransId="{EC4904E6-FA01-4DF5-A040-4B3E1251F787}" sibTransId="{6E362A4D-720A-496E-81C0-A8ABDF7A9F96}"/>
    <dgm:cxn modelId="{8A843729-2A14-405A-99E1-3ABBF6732805}" srcId="{B2747462-D4BE-4325-A28B-4D505BC2E469}" destId="{30D72BEF-CEE2-4506-AF04-4BB81241EB53}" srcOrd="2" destOrd="0" parTransId="{0F3B1BBC-27E6-4A9F-AA2D-36FAD282DABB}" sibTransId="{E4B0986D-881B-40A1-8B53-1EFECBE4B27F}"/>
    <dgm:cxn modelId="{C4AF5027-FBC3-4930-8469-340BD0365E1E}" srcId="{B2747462-D4BE-4325-A28B-4D505BC2E469}" destId="{18D55014-4E45-43A6-9576-EF9C33CE1FB0}" srcOrd="0" destOrd="0" parTransId="{F47902CC-5017-49F0-9BB6-495EC0745A06}" sibTransId="{5C3421CE-2E0A-49D9-9E3A-D25C24589726}"/>
    <dgm:cxn modelId="{A3E84DC1-AE91-4FF3-AC42-E441B00D909E}" type="presOf" srcId="{B2747462-D4BE-4325-A28B-4D505BC2E469}" destId="{CC92191C-E144-4E72-9C27-211576FF2E45}" srcOrd="0" destOrd="0" presId="urn:microsoft.com/office/officeart/2005/8/layout/vList5"/>
    <dgm:cxn modelId="{512591C8-73EF-4450-9BAA-4C002A1DD008}" srcId="{B2747462-D4BE-4325-A28B-4D505BC2E469}" destId="{F71AE966-23B0-4318-B944-8E3FF2373F7A}" srcOrd="1" destOrd="0" parTransId="{AAE712B4-6FCB-43DF-AE71-2D81E00A70D4}" sibTransId="{0B87D84B-1980-4543-8138-A38C6FDBD82D}"/>
    <dgm:cxn modelId="{3976F768-4E13-463A-B3DC-7C5205816E94}" type="presOf" srcId="{460BDD0C-B661-433F-8912-FE29E09E8C7F}" destId="{FE66D69D-2A8A-49C9-8FAB-CEC107FD1277}" srcOrd="0" destOrd="0" presId="urn:microsoft.com/office/officeart/2005/8/layout/vList5"/>
    <dgm:cxn modelId="{DCA16C0D-2336-4C7D-B60D-1D19C7A084A7}" type="presOf" srcId="{F71AE966-23B0-4318-B944-8E3FF2373F7A}" destId="{5746714F-CF07-422E-A0E6-EE98A33F0EA1}" srcOrd="0" destOrd="0" presId="urn:microsoft.com/office/officeart/2005/8/layout/vList5"/>
    <dgm:cxn modelId="{1CCC25E4-0793-493F-8EEF-AF98D9D19589}" srcId="{18D55014-4E45-43A6-9576-EF9C33CE1FB0}" destId="{D2221FDC-BB41-4829-9643-FF41EE52F5DE}" srcOrd="0" destOrd="0" parTransId="{C76C934B-B791-476B-B432-60D76D460BBA}" sibTransId="{5B6C9BC3-116F-4F06-8DC9-A4A811E3835A}"/>
    <dgm:cxn modelId="{A2271B0B-E6E6-4B2E-82C7-CC737549A317}" type="presOf" srcId="{D2221FDC-BB41-4829-9643-FF41EE52F5DE}" destId="{04A6A407-8333-452A-AB75-E70B7FD01A2A}" srcOrd="0" destOrd="0" presId="urn:microsoft.com/office/officeart/2005/8/layout/vList5"/>
    <dgm:cxn modelId="{739E5A69-B361-45B9-B204-0C514B072E9E}" srcId="{E274C1A9-5E69-4346-BBD8-BBC60E40C7F1}" destId="{F4C4FF90-FE89-4CA6-9CD0-2DA34F9C52F4}" srcOrd="0" destOrd="0" parTransId="{29FDB4A6-8233-46C7-AD9F-2AD5449275CE}" sibTransId="{6E95F692-65B1-4094-9AAE-EF087881FA24}"/>
    <dgm:cxn modelId="{DD9C67DD-CDFF-40D2-8AAF-5AEA697EFD6D}" type="presOf" srcId="{E274C1A9-5E69-4346-BBD8-BBC60E40C7F1}" destId="{9485EB8E-F530-4AD6-823D-B1E1B275B49D}" srcOrd="0" destOrd="0" presId="urn:microsoft.com/office/officeart/2005/8/layout/vList5"/>
    <dgm:cxn modelId="{E150CA1A-B57B-48F5-BCA8-6C9822EF05EC}" srcId="{F71AE966-23B0-4318-B944-8E3FF2373F7A}" destId="{A03F9C63-0C44-4F9D-9D38-FD1909766DB8}" srcOrd="0" destOrd="0" parTransId="{D866C6FD-86A2-492F-A3DE-BDF11A6FD799}" sibTransId="{C55E5BAA-7E76-4907-94A1-11CB4A233009}"/>
    <dgm:cxn modelId="{301DCB40-3E35-455A-835A-07781AE130AD}" srcId="{30D72BEF-CEE2-4506-AF04-4BB81241EB53}" destId="{460BDD0C-B661-433F-8912-FE29E09E8C7F}" srcOrd="0" destOrd="0" parTransId="{F0308DB9-6AF4-4237-ADF7-08850FF47DF2}" sibTransId="{87A8B18F-B83F-4026-A013-908479951A32}"/>
    <dgm:cxn modelId="{F92015B4-C6CB-450A-84FB-350BDDE053BB}" type="presOf" srcId="{30D72BEF-CEE2-4506-AF04-4BB81241EB53}" destId="{4F7A2100-B54B-4D5E-90B3-BA4FA0FC7F11}" srcOrd="0" destOrd="0" presId="urn:microsoft.com/office/officeart/2005/8/layout/vList5"/>
    <dgm:cxn modelId="{2CC606AA-2818-4D58-95DD-F356B975CE21}" type="presOf" srcId="{A03F9C63-0C44-4F9D-9D38-FD1909766DB8}" destId="{B2D80687-C99D-4DC7-9793-38A6F98925A7}" srcOrd="0" destOrd="0" presId="urn:microsoft.com/office/officeart/2005/8/layout/vList5"/>
    <dgm:cxn modelId="{1CA40E6D-DF78-4ECE-A5B1-6C1079270C6E}" type="presOf" srcId="{F4C4FF90-FE89-4CA6-9CD0-2DA34F9C52F4}" destId="{680B0E49-9BB0-4E58-B79A-18ACE56D8DD5}" srcOrd="0" destOrd="0" presId="urn:microsoft.com/office/officeart/2005/8/layout/vList5"/>
    <dgm:cxn modelId="{32CBC94B-73A8-4E00-834B-B734A1B0CB6A}" type="presOf" srcId="{18D55014-4E45-43A6-9576-EF9C33CE1FB0}" destId="{89411D59-4A25-409D-BE79-F338EF0E7C63}" srcOrd="0" destOrd="0" presId="urn:microsoft.com/office/officeart/2005/8/layout/vList5"/>
    <dgm:cxn modelId="{BFDF6AB8-5614-4AEE-965E-0E0F31C6FAEE}" type="presParOf" srcId="{CC92191C-E144-4E72-9C27-211576FF2E45}" destId="{916FDEE0-0371-4A87-901A-DE4B27C60878}" srcOrd="0" destOrd="0" presId="urn:microsoft.com/office/officeart/2005/8/layout/vList5"/>
    <dgm:cxn modelId="{7ACD1764-B50E-453A-9672-68E9EEA04617}" type="presParOf" srcId="{916FDEE0-0371-4A87-901A-DE4B27C60878}" destId="{89411D59-4A25-409D-BE79-F338EF0E7C63}" srcOrd="0" destOrd="0" presId="urn:microsoft.com/office/officeart/2005/8/layout/vList5"/>
    <dgm:cxn modelId="{FEF01E79-7968-4E6B-9E47-B37DEDF6F3D5}" type="presParOf" srcId="{916FDEE0-0371-4A87-901A-DE4B27C60878}" destId="{04A6A407-8333-452A-AB75-E70B7FD01A2A}" srcOrd="1" destOrd="0" presId="urn:microsoft.com/office/officeart/2005/8/layout/vList5"/>
    <dgm:cxn modelId="{2CDEC959-93F9-4102-99CE-34DB6A7AC8FC}" type="presParOf" srcId="{CC92191C-E144-4E72-9C27-211576FF2E45}" destId="{5BD78B11-7C76-4A67-97D2-25D6BFF56217}" srcOrd="1" destOrd="0" presId="urn:microsoft.com/office/officeart/2005/8/layout/vList5"/>
    <dgm:cxn modelId="{B514699B-01A4-4DA6-9B7D-41DB7A7D5D60}" type="presParOf" srcId="{CC92191C-E144-4E72-9C27-211576FF2E45}" destId="{B842E091-B2FC-42E4-9725-0B6EE729FB61}" srcOrd="2" destOrd="0" presId="urn:microsoft.com/office/officeart/2005/8/layout/vList5"/>
    <dgm:cxn modelId="{776A2540-3E2B-4913-AA9D-8363A5E8091D}" type="presParOf" srcId="{B842E091-B2FC-42E4-9725-0B6EE729FB61}" destId="{5746714F-CF07-422E-A0E6-EE98A33F0EA1}" srcOrd="0" destOrd="0" presId="urn:microsoft.com/office/officeart/2005/8/layout/vList5"/>
    <dgm:cxn modelId="{B442226B-3F1E-4E3F-837F-20870830CE08}" type="presParOf" srcId="{B842E091-B2FC-42E4-9725-0B6EE729FB61}" destId="{B2D80687-C99D-4DC7-9793-38A6F98925A7}" srcOrd="1" destOrd="0" presId="urn:microsoft.com/office/officeart/2005/8/layout/vList5"/>
    <dgm:cxn modelId="{A1C089FE-E561-4AC4-9D89-5440887A2919}" type="presParOf" srcId="{CC92191C-E144-4E72-9C27-211576FF2E45}" destId="{9AE670CB-2423-4E83-9849-F8A66C8253F1}" srcOrd="3" destOrd="0" presId="urn:microsoft.com/office/officeart/2005/8/layout/vList5"/>
    <dgm:cxn modelId="{69511F78-B9BE-4CB4-A024-83C3AF622D69}" type="presParOf" srcId="{CC92191C-E144-4E72-9C27-211576FF2E45}" destId="{BACB0EB3-DFDF-4B3D-BD1B-B16DA0A21A14}" srcOrd="4" destOrd="0" presId="urn:microsoft.com/office/officeart/2005/8/layout/vList5"/>
    <dgm:cxn modelId="{4BDC5AA5-A009-4D77-8673-39DB73636791}" type="presParOf" srcId="{BACB0EB3-DFDF-4B3D-BD1B-B16DA0A21A14}" destId="{4F7A2100-B54B-4D5E-90B3-BA4FA0FC7F11}" srcOrd="0" destOrd="0" presId="urn:microsoft.com/office/officeart/2005/8/layout/vList5"/>
    <dgm:cxn modelId="{E9689647-B0CA-49C6-9B3C-5C5E6B2B3158}" type="presParOf" srcId="{BACB0EB3-DFDF-4B3D-BD1B-B16DA0A21A14}" destId="{FE66D69D-2A8A-49C9-8FAB-CEC107FD1277}" srcOrd="1" destOrd="0" presId="urn:microsoft.com/office/officeart/2005/8/layout/vList5"/>
    <dgm:cxn modelId="{77231524-3D36-47B5-9BCD-B1774338C8ED}" type="presParOf" srcId="{CC92191C-E144-4E72-9C27-211576FF2E45}" destId="{1F2AF2EB-9F48-49D1-A13C-6C9E097F612A}" srcOrd="5" destOrd="0" presId="urn:microsoft.com/office/officeart/2005/8/layout/vList5"/>
    <dgm:cxn modelId="{DD63376D-3DE4-4532-84CF-CE8444AFF057}" type="presParOf" srcId="{CC92191C-E144-4E72-9C27-211576FF2E45}" destId="{C86DA51C-CF3E-4597-B23B-91906975EBE4}" srcOrd="6" destOrd="0" presId="urn:microsoft.com/office/officeart/2005/8/layout/vList5"/>
    <dgm:cxn modelId="{B8BDBB56-1E20-4631-9EB3-50C0F1028E9A}" type="presParOf" srcId="{C86DA51C-CF3E-4597-B23B-91906975EBE4}" destId="{9485EB8E-F530-4AD6-823D-B1E1B275B49D}" srcOrd="0" destOrd="0" presId="urn:microsoft.com/office/officeart/2005/8/layout/vList5"/>
    <dgm:cxn modelId="{2157FE4A-EC5B-47B5-96B4-FC86229BB890}" type="presParOf" srcId="{C86DA51C-CF3E-4597-B23B-91906975EBE4}" destId="{680B0E49-9BB0-4E58-B79A-18ACE56D8D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52BE2D9-00D0-4419-BAFD-4F7A44683A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AD38A99-9D0D-4F94-86D8-59BB6AAA9D6B}">
      <dgm:prSet phldrT="[Texto]" custT="1"/>
      <dgm:spPr/>
      <dgm:t>
        <a:bodyPr/>
        <a:lstStyle/>
        <a:p>
          <a:r>
            <a:rPr lang="es-MX" sz="1800" dirty="0" smtClean="0"/>
            <a:t>Cuando un requisito funcional se puede especifica en menos de una página mediante un lenguaje de especificación o pseudocódigo</a:t>
          </a:r>
          <a:endParaRPr lang="es-MX" sz="1800" dirty="0"/>
        </a:p>
      </dgm:t>
    </dgm:pt>
    <dgm:pt modelId="{9F35D919-A9F4-4483-B31D-273C323D2964}" type="parTrans" cxnId="{9E5710AC-953C-422A-BE79-4097CC291BAB}">
      <dgm:prSet/>
      <dgm:spPr/>
      <dgm:t>
        <a:bodyPr/>
        <a:lstStyle/>
        <a:p>
          <a:endParaRPr lang="es-MX" sz="2000"/>
        </a:p>
      </dgm:t>
    </dgm:pt>
    <dgm:pt modelId="{BC6E38A9-395A-4966-82A7-11E1CE8C9E60}" type="sibTrans" cxnId="{9E5710AC-953C-422A-BE79-4097CC291BAB}">
      <dgm:prSet/>
      <dgm:spPr/>
      <dgm:t>
        <a:bodyPr/>
        <a:lstStyle/>
        <a:p>
          <a:endParaRPr lang="es-MX" sz="2000"/>
        </a:p>
      </dgm:t>
    </dgm:pt>
    <dgm:pt modelId="{CE499415-210D-40B1-9322-4F3BEECE9F42}">
      <dgm:prSet phldrT="[Texto]" custT="1"/>
      <dgm:spPr/>
      <dgm:t>
        <a:bodyPr/>
        <a:lstStyle/>
        <a:p>
          <a:r>
            <a:rPr lang="es-MX" sz="1800" dirty="0" smtClean="0"/>
            <a:t>Cuando los procesos del diagrama tienen pocos flujos de datos de entrada y salida</a:t>
          </a:r>
          <a:endParaRPr lang="es-MX" sz="1800" dirty="0"/>
        </a:p>
      </dgm:t>
    </dgm:pt>
    <dgm:pt modelId="{72EC6E31-495B-4A7D-BDFA-59FD01E2E0F9}" type="parTrans" cxnId="{DE66F971-C0DA-474B-BC51-C511030A331B}">
      <dgm:prSet/>
      <dgm:spPr/>
      <dgm:t>
        <a:bodyPr/>
        <a:lstStyle/>
        <a:p>
          <a:endParaRPr lang="es-MX" sz="2000"/>
        </a:p>
      </dgm:t>
    </dgm:pt>
    <dgm:pt modelId="{6FA4DA43-2A51-4A2F-AC69-DF987A2E4C5F}" type="sibTrans" cxnId="{DE66F971-C0DA-474B-BC51-C511030A331B}">
      <dgm:prSet/>
      <dgm:spPr/>
      <dgm:t>
        <a:bodyPr/>
        <a:lstStyle/>
        <a:p>
          <a:endParaRPr lang="es-MX" sz="2000"/>
        </a:p>
      </dgm:t>
    </dgm:pt>
    <dgm:pt modelId="{AA176D96-CA49-4087-8A5F-7AA5C1621C4B}">
      <dgm:prSet phldrT="[Texto]" custT="1"/>
      <dgm:spPr/>
      <dgm:t>
        <a:bodyPr/>
        <a:lstStyle/>
        <a:p>
          <a:r>
            <a:rPr lang="es-MX" sz="1800" dirty="0" smtClean="0"/>
            <a:t>Cuando al descomponer una función de un nivel determinado, se pierde el significado de lo que tiene que hacer esa función</a:t>
          </a:r>
          <a:endParaRPr lang="es-MX" sz="1800" dirty="0"/>
        </a:p>
      </dgm:t>
    </dgm:pt>
    <dgm:pt modelId="{91F95266-C0BA-4DAC-8C59-DE8EA6CF45E4}" type="parTrans" cxnId="{3DED841B-B155-492A-AF40-5827F59EFC1D}">
      <dgm:prSet/>
      <dgm:spPr/>
      <dgm:t>
        <a:bodyPr/>
        <a:lstStyle/>
        <a:p>
          <a:endParaRPr lang="es-MX" sz="2000"/>
        </a:p>
      </dgm:t>
    </dgm:pt>
    <dgm:pt modelId="{52F539A6-EAEB-47ED-B530-7396008520C4}" type="sibTrans" cxnId="{3DED841B-B155-492A-AF40-5827F59EFC1D}">
      <dgm:prSet/>
      <dgm:spPr/>
      <dgm:t>
        <a:bodyPr/>
        <a:lstStyle/>
        <a:p>
          <a:endParaRPr lang="es-MX" sz="2000"/>
        </a:p>
      </dgm:t>
    </dgm:pt>
    <dgm:pt modelId="{B33FE597-C2BF-4671-9045-5379DE241A56}" type="pres">
      <dgm:prSet presAssocID="{452BE2D9-00D0-4419-BAFD-4F7A44683AF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E02544-B6FC-4CD0-8E7D-4BE77BDE6F37}" type="pres">
      <dgm:prSet presAssocID="{BAD38A99-9D0D-4F94-86D8-59BB6AAA9D6B}" presName="parentLin" presStyleCnt="0"/>
      <dgm:spPr/>
    </dgm:pt>
    <dgm:pt modelId="{A23FA76A-9642-4003-94EA-A1DB45FFE63C}" type="pres">
      <dgm:prSet presAssocID="{BAD38A99-9D0D-4F94-86D8-59BB6AAA9D6B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22E826A9-13E2-4FD5-B142-803F540FE06D}" type="pres">
      <dgm:prSet presAssocID="{BAD38A99-9D0D-4F94-86D8-59BB6AAA9D6B}" presName="parentText" presStyleLbl="node1" presStyleIdx="0" presStyleCnt="3" custScaleX="13113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B97243-3346-4AF1-9516-765318E93246}" type="pres">
      <dgm:prSet presAssocID="{BAD38A99-9D0D-4F94-86D8-59BB6AAA9D6B}" presName="negativeSpace" presStyleCnt="0"/>
      <dgm:spPr/>
    </dgm:pt>
    <dgm:pt modelId="{626121BD-0E19-4FA0-98C4-40E8247ACC96}" type="pres">
      <dgm:prSet presAssocID="{BAD38A99-9D0D-4F94-86D8-59BB6AAA9D6B}" presName="childText" presStyleLbl="conFgAcc1" presStyleIdx="0" presStyleCnt="3">
        <dgm:presLayoutVars>
          <dgm:bulletEnabled val="1"/>
        </dgm:presLayoutVars>
      </dgm:prSet>
      <dgm:spPr/>
    </dgm:pt>
    <dgm:pt modelId="{9CC91D22-C267-4927-9F75-F2EA0FEDBE09}" type="pres">
      <dgm:prSet presAssocID="{BC6E38A9-395A-4966-82A7-11E1CE8C9E60}" presName="spaceBetweenRectangles" presStyleCnt="0"/>
      <dgm:spPr/>
    </dgm:pt>
    <dgm:pt modelId="{563CAE13-EF93-4E2E-915E-1AA2CC112F90}" type="pres">
      <dgm:prSet presAssocID="{CE499415-210D-40B1-9322-4F3BEECE9F42}" presName="parentLin" presStyleCnt="0"/>
      <dgm:spPr/>
    </dgm:pt>
    <dgm:pt modelId="{05294916-FB7F-4CB6-B0F4-C5407423E95C}" type="pres">
      <dgm:prSet presAssocID="{CE499415-210D-40B1-9322-4F3BEECE9F4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7531049C-8CC1-4108-9604-6889EFDCA9AA}" type="pres">
      <dgm:prSet presAssocID="{CE499415-210D-40B1-9322-4F3BEECE9F42}" presName="parentText" presStyleLbl="node1" presStyleIdx="1" presStyleCnt="3" custScaleX="13113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8ED6FB-31BE-4FC8-8B8D-6E8CA8F3E28D}" type="pres">
      <dgm:prSet presAssocID="{CE499415-210D-40B1-9322-4F3BEECE9F42}" presName="negativeSpace" presStyleCnt="0"/>
      <dgm:spPr/>
    </dgm:pt>
    <dgm:pt modelId="{A5D059D2-F0E4-4761-A9FF-13C66427E1F9}" type="pres">
      <dgm:prSet presAssocID="{CE499415-210D-40B1-9322-4F3BEECE9F42}" presName="childText" presStyleLbl="conFgAcc1" presStyleIdx="1" presStyleCnt="3">
        <dgm:presLayoutVars>
          <dgm:bulletEnabled val="1"/>
        </dgm:presLayoutVars>
      </dgm:prSet>
      <dgm:spPr/>
    </dgm:pt>
    <dgm:pt modelId="{818B8E70-AF6B-4A5A-8C5C-662AA55DD075}" type="pres">
      <dgm:prSet presAssocID="{6FA4DA43-2A51-4A2F-AC69-DF987A2E4C5F}" presName="spaceBetweenRectangles" presStyleCnt="0"/>
      <dgm:spPr/>
    </dgm:pt>
    <dgm:pt modelId="{E4078559-8A14-495A-9439-945DEB66DF28}" type="pres">
      <dgm:prSet presAssocID="{AA176D96-CA49-4087-8A5F-7AA5C1621C4B}" presName="parentLin" presStyleCnt="0"/>
      <dgm:spPr/>
    </dgm:pt>
    <dgm:pt modelId="{D2F9BD79-DCD5-4A7B-BF3B-24906A8CFF80}" type="pres">
      <dgm:prSet presAssocID="{AA176D96-CA49-4087-8A5F-7AA5C1621C4B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A257AD81-A0EB-4E6E-BCC5-E28ED36A808E}" type="pres">
      <dgm:prSet presAssocID="{AA176D96-CA49-4087-8A5F-7AA5C1621C4B}" presName="parentText" presStyleLbl="node1" presStyleIdx="2" presStyleCnt="3" custScaleX="13113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938542-E287-4524-954A-CC23AABFC2D3}" type="pres">
      <dgm:prSet presAssocID="{AA176D96-CA49-4087-8A5F-7AA5C1621C4B}" presName="negativeSpace" presStyleCnt="0"/>
      <dgm:spPr/>
    </dgm:pt>
    <dgm:pt modelId="{DE3ABCA6-8CB5-4CE8-ABE6-ABE191233F82}" type="pres">
      <dgm:prSet presAssocID="{AA176D96-CA49-4087-8A5F-7AA5C1621C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10C92CA-907B-494D-A5FB-38BE6A741811}" type="presOf" srcId="{CE499415-210D-40B1-9322-4F3BEECE9F42}" destId="{05294916-FB7F-4CB6-B0F4-C5407423E95C}" srcOrd="0" destOrd="0" presId="urn:microsoft.com/office/officeart/2005/8/layout/list1"/>
    <dgm:cxn modelId="{C66D0CE7-90DC-4021-8DF1-6BCDBA89D62A}" type="presOf" srcId="{AA176D96-CA49-4087-8A5F-7AA5C1621C4B}" destId="{A257AD81-A0EB-4E6E-BCC5-E28ED36A808E}" srcOrd="1" destOrd="0" presId="urn:microsoft.com/office/officeart/2005/8/layout/list1"/>
    <dgm:cxn modelId="{3DED841B-B155-492A-AF40-5827F59EFC1D}" srcId="{452BE2D9-00D0-4419-BAFD-4F7A44683AF8}" destId="{AA176D96-CA49-4087-8A5F-7AA5C1621C4B}" srcOrd="2" destOrd="0" parTransId="{91F95266-C0BA-4DAC-8C59-DE8EA6CF45E4}" sibTransId="{52F539A6-EAEB-47ED-B530-7396008520C4}"/>
    <dgm:cxn modelId="{DE66F971-C0DA-474B-BC51-C511030A331B}" srcId="{452BE2D9-00D0-4419-BAFD-4F7A44683AF8}" destId="{CE499415-210D-40B1-9322-4F3BEECE9F42}" srcOrd="1" destOrd="0" parTransId="{72EC6E31-495B-4A7D-BDFA-59FD01E2E0F9}" sibTransId="{6FA4DA43-2A51-4A2F-AC69-DF987A2E4C5F}"/>
    <dgm:cxn modelId="{8219B74E-E9B0-473D-BE67-C5D335FC9CE8}" type="presOf" srcId="{BAD38A99-9D0D-4F94-86D8-59BB6AAA9D6B}" destId="{A23FA76A-9642-4003-94EA-A1DB45FFE63C}" srcOrd="0" destOrd="0" presId="urn:microsoft.com/office/officeart/2005/8/layout/list1"/>
    <dgm:cxn modelId="{357AD0D7-A5B7-428F-BAAD-71ACAEAFB612}" type="presOf" srcId="{BAD38A99-9D0D-4F94-86D8-59BB6AAA9D6B}" destId="{22E826A9-13E2-4FD5-B142-803F540FE06D}" srcOrd="1" destOrd="0" presId="urn:microsoft.com/office/officeart/2005/8/layout/list1"/>
    <dgm:cxn modelId="{7A1DE71A-A69E-42F8-B743-F2019D012250}" type="presOf" srcId="{CE499415-210D-40B1-9322-4F3BEECE9F42}" destId="{7531049C-8CC1-4108-9604-6889EFDCA9AA}" srcOrd="1" destOrd="0" presId="urn:microsoft.com/office/officeart/2005/8/layout/list1"/>
    <dgm:cxn modelId="{F3662E20-5E32-4C55-89B2-CD44A1179F4E}" type="presOf" srcId="{AA176D96-CA49-4087-8A5F-7AA5C1621C4B}" destId="{D2F9BD79-DCD5-4A7B-BF3B-24906A8CFF80}" srcOrd="0" destOrd="0" presId="urn:microsoft.com/office/officeart/2005/8/layout/list1"/>
    <dgm:cxn modelId="{9E5710AC-953C-422A-BE79-4097CC291BAB}" srcId="{452BE2D9-00D0-4419-BAFD-4F7A44683AF8}" destId="{BAD38A99-9D0D-4F94-86D8-59BB6AAA9D6B}" srcOrd="0" destOrd="0" parTransId="{9F35D919-A9F4-4483-B31D-273C323D2964}" sibTransId="{BC6E38A9-395A-4966-82A7-11E1CE8C9E60}"/>
    <dgm:cxn modelId="{3F8AC5AC-7D17-4166-BEAF-0E765EF10FB9}" type="presOf" srcId="{452BE2D9-00D0-4419-BAFD-4F7A44683AF8}" destId="{B33FE597-C2BF-4671-9045-5379DE241A56}" srcOrd="0" destOrd="0" presId="urn:microsoft.com/office/officeart/2005/8/layout/list1"/>
    <dgm:cxn modelId="{60E6F8B7-3C37-47E1-8990-D4959E3EB2F4}" type="presParOf" srcId="{B33FE597-C2BF-4671-9045-5379DE241A56}" destId="{D6E02544-B6FC-4CD0-8E7D-4BE77BDE6F37}" srcOrd="0" destOrd="0" presId="urn:microsoft.com/office/officeart/2005/8/layout/list1"/>
    <dgm:cxn modelId="{20B1D344-86B2-4147-A737-82749CE18E7A}" type="presParOf" srcId="{D6E02544-B6FC-4CD0-8E7D-4BE77BDE6F37}" destId="{A23FA76A-9642-4003-94EA-A1DB45FFE63C}" srcOrd="0" destOrd="0" presId="urn:microsoft.com/office/officeart/2005/8/layout/list1"/>
    <dgm:cxn modelId="{AF98BFF2-14B8-4E45-B8A1-806039AD8389}" type="presParOf" srcId="{D6E02544-B6FC-4CD0-8E7D-4BE77BDE6F37}" destId="{22E826A9-13E2-4FD5-B142-803F540FE06D}" srcOrd="1" destOrd="0" presId="urn:microsoft.com/office/officeart/2005/8/layout/list1"/>
    <dgm:cxn modelId="{7CF6317C-FC2E-48E4-B9A8-5696A9DF7A23}" type="presParOf" srcId="{B33FE597-C2BF-4671-9045-5379DE241A56}" destId="{A5B97243-3346-4AF1-9516-765318E93246}" srcOrd="1" destOrd="0" presId="urn:microsoft.com/office/officeart/2005/8/layout/list1"/>
    <dgm:cxn modelId="{2568D70C-558B-4F09-92CD-625C0F5311AC}" type="presParOf" srcId="{B33FE597-C2BF-4671-9045-5379DE241A56}" destId="{626121BD-0E19-4FA0-98C4-40E8247ACC96}" srcOrd="2" destOrd="0" presId="urn:microsoft.com/office/officeart/2005/8/layout/list1"/>
    <dgm:cxn modelId="{3B6A895F-6BEA-477D-AF2C-645F5D81AA02}" type="presParOf" srcId="{B33FE597-C2BF-4671-9045-5379DE241A56}" destId="{9CC91D22-C267-4927-9F75-F2EA0FEDBE09}" srcOrd="3" destOrd="0" presId="urn:microsoft.com/office/officeart/2005/8/layout/list1"/>
    <dgm:cxn modelId="{F989AF3E-F1D6-4390-97A6-CD41A94DFD1D}" type="presParOf" srcId="{B33FE597-C2BF-4671-9045-5379DE241A56}" destId="{563CAE13-EF93-4E2E-915E-1AA2CC112F90}" srcOrd="4" destOrd="0" presId="urn:microsoft.com/office/officeart/2005/8/layout/list1"/>
    <dgm:cxn modelId="{F38B72C4-15F6-4D46-BC36-60EE2EDDAD1C}" type="presParOf" srcId="{563CAE13-EF93-4E2E-915E-1AA2CC112F90}" destId="{05294916-FB7F-4CB6-B0F4-C5407423E95C}" srcOrd="0" destOrd="0" presId="urn:microsoft.com/office/officeart/2005/8/layout/list1"/>
    <dgm:cxn modelId="{D6AAD395-71AF-45DB-82B5-10B36D4515AD}" type="presParOf" srcId="{563CAE13-EF93-4E2E-915E-1AA2CC112F90}" destId="{7531049C-8CC1-4108-9604-6889EFDCA9AA}" srcOrd="1" destOrd="0" presId="urn:microsoft.com/office/officeart/2005/8/layout/list1"/>
    <dgm:cxn modelId="{FF2F2C00-3B66-439D-B3EB-5292F3424385}" type="presParOf" srcId="{B33FE597-C2BF-4671-9045-5379DE241A56}" destId="{338ED6FB-31BE-4FC8-8B8D-6E8CA8F3E28D}" srcOrd="5" destOrd="0" presId="urn:microsoft.com/office/officeart/2005/8/layout/list1"/>
    <dgm:cxn modelId="{76954193-9B85-48F4-8C69-E8A3239D4B7F}" type="presParOf" srcId="{B33FE597-C2BF-4671-9045-5379DE241A56}" destId="{A5D059D2-F0E4-4761-A9FF-13C66427E1F9}" srcOrd="6" destOrd="0" presId="urn:microsoft.com/office/officeart/2005/8/layout/list1"/>
    <dgm:cxn modelId="{E4B71A01-EED9-47BC-949B-35CCCB582D08}" type="presParOf" srcId="{B33FE597-C2BF-4671-9045-5379DE241A56}" destId="{818B8E70-AF6B-4A5A-8C5C-662AA55DD075}" srcOrd="7" destOrd="0" presId="urn:microsoft.com/office/officeart/2005/8/layout/list1"/>
    <dgm:cxn modelId="{DEF7A467-9855-464C-9C41-D015A45A8393}" type="presParOf" srcId="{B33FE597-C2BF-4671-9045-5379DE241A56}" destId="{E4078559-8A14-495A-9439-945DEB66DF28}" srcOrd="8" destOrd="0" presId="urn:microsoft.com/office/officeart/2005/8/layout/list1"/>
    <dgm:cxn modelId="{B118EED5-D40E-4AC3-AD27-3E4986A91B6C}" type="presParOf" srcId="{E4078559-8A14-495A-9439-945DEB66DF28}" destId="{D2F9BD79-DCD5-4A7B-BF3B-24906A8CFF80}" srcOrd="0" destOrd="0" presId="urn:microsoft.com/office/officeart/2005/8/layout/list1"/>
    <dgm:cxn modelId="{16F78F69-76DC-43DB-97CC-5D98B358C3DE}" type="presParOf" srcId="{E4078559-8A14-495A-9439-945DEB66DF28}" destId="{A257AD81-A0EB-4E6E-BCC5-E28ED36A808E}" srcOrd="1" destOrd="0" presId="urn:microsoft.com/office/officeart/2005/8/layout/list1"/>
    <dgm:cxn modelId="{4B6BF644-2A22-477B-AC7A-73E731F455C4}" type="presParOf" srcId="{B33FE597-C2BF-4671-9045-5379DE241A56}" destId="{BA938542-E287-4524-954A-CC23AABFC2D3}" srcOrd="9" destOrd="0" presId="urn:microsoft.com/office/officeart/2005/8/layout/list1"/>
    <dgm:cxn modelId="{D376EACA-365E-499C-939F-BD9180B59D3C}" type="presParOf" srcId="{B33FE597-C2BF-4671-9045-5379DE241A56}" destId="{DE3ABCA6-8CB5-4CE8-ABE6-ABE191233F8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BDAB5E5-83BF-411E-8596-FDB724D66C50}" type="doc">
      <dgm:prSet loTypeId="urn:microsoft.com/office/officeart/2011/layout/Tab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E14C6CB-0E9D-42B6-86E7-BAB234638D22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Nivel 0</a:t>
          </a:r>
          <a:endParaRPr lang="es-MX" sz="2800" dirty="0">
            <a:solidFill>
              <a:schemeClr val="tx1"/>
            </a:solidFill>
          </a:endParaRPr>
        </a:p>
      </dgm:t>
    </dgm:pt>
    <dgm:pt modelId="{EBD4A39F-08C5-49CF-B069-8727E2923F64}" type="parTrans" cxnId="{EE025D13-C702-4CBC-89A4-608A65A379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AA2B861-60EC-4C5C-BAAE-4D6411221263}" type="sibTrans" cxnId="{EE025D13-C702-4CBC-89A4-608A65A3793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7A84CDD-9E6E-452A-A21C-7E7CBD28D9EE}">
      <dgm:prSet phldrT="[Texto]" phldr="1"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35FD1A52-ADE5-416C-B321-B304DC4AD026}" type="parTrans" cxnId="{991D7250-6F7A-446E-ABA7-77790DEEAB9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9A21111-879E-47E9-9CC5-3A4E743377B9}" type="sibTrans" cxnId="{991D7250-6F7A-446E-ABA7-77790DEEAB9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4C9262B-E666-47A4-BCCA-B02BF16AD40A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Diagrama de contexto</a:t>
          </a:r>
          <a:endParaRPr lang="es-MX" sz="1800" dirty="0">
            <a:solidFill>
              <a:schemeClr val="tx1"/>
            </a:solidFill>
          </a:endParaRPr>
        </a:p>
      </dgm:t>
    </dgm:pt>
    <dgm:pt modelId="{3DE277A4-D16A-463B-89BF-3A6031E6F91B}" type="parTrans" cxnId="{27CC95A7-CD06-4289-94FA-975E9F99629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67692A3-AD93-4929-98EF-3E9FAC6859DE}" type="sibTrans" cxnId="{27CC95A7-CD06-4289-94FA-975E9F99629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8BAAA11-1FF4-43B3-865E-F9A9A533CB4B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Nivel 1</a:t>
          </a:r>
          <a:endParaRPr lang="es-MX" sz="2800" dirty="0">
            <a:solidFill>
              <a:schemeClr val="tx1"/>
            </a:solidFill>
          </a:endParaRPr>
        </a:p>
      </dgm:t>
    </dgm:pt>
    <dgm:pt modelId="{2F186BAA-370F-4F68-A654-5ADFC17A2B5D}" type="parTrans" cxnId="{A143E3B9-EB39-4D82-83B8-5C3516F25A3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6455F14-0005-4D10-856A-22D522E5018D}" type="sibTrans" cxnId="{A143E3B9-EB39-4D82-83B8-5C3516F25A3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6E87C05-4E66-4E74-BA3B-1C5AE1D2FDB1}">
      <dgm:prSet phldrT="[Texto]" phldr="1"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DABFA79-2D5A-4303-B234-20D4CB7187A6}" type="parTrans" cxnId="{32717F08-04E1-410A-97ED-C2CE2A45B84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960273F-8092-43E5-A04E-49198A791A83}" type="sibTrans" cxnId="{32717F08-04E1-410A-97ED-C2CE2A45B84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6EF9073-0374-4C7B-A3B4-D31D52517F70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Subsistemas</a:t>
          </a:r>
          <a:endParaRPr lang="es-MX" sz="1800" dirty="0">
            <a:solidFill>
              <a:schemeClr val="tx1"/>
            </a:solidFill>
          </a:endParaRPr>
        </a:p>
      </dgm:t>
    </dgm:pt>
    <dgm:pt modelId="{FDF8258B-814F-4541-B123-09595850BE06}" type="parTrans" cxnId="{D5A3998A-1E41-4CA4-9637-589D5268C27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53C1B24-0D48-4114-88A6-F4470409A5E1}" type="sibTrans" cxnId="{D5A3998A-1E41-4CA4-9637-589D5268C27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53384E2-F550-4735-8DD3-B77427F1A9B4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Nivel 2</a:t>
          </a:r>
          <a:endParaRPr lang="es-MX" sz="2800" dirty="0">
            <a:solidFill>
              <a:schemeClr val="tx1"/>
            </a:solidFill>
          </a:endParaRPr>
        </a:p>
      </dgm:t>
    </dgm:pt>
    <dgm:pt modelId="{9623AC75-6A6D-410E-A2E3-944DCEA320EA}" type="parTrans" cxnId="{0E07DA48-8F3A-4071-837E-D711AA3D8E5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2E43024-18F5-478E-B141-52706F0B3AE1}" type="sibTrans" cxnId="{0E07DA48-8F3A-4071-837E-D711AA3D8E5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AD932DA-6A4A-4319-8984-B1BADA6A4546}">
      <dgm:prSet phldrT="[Texto]" phldr="1"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9F00E18-01D1-40E9-9BBE-8484E2620C10}" type="parTrans" cxnId="{5CDCBDF7-D19D-4E55-B074-DAE0A80D0E5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421195-319B-4152-A47F-6403FF350A58}" type="sibTrans" cxnId="{5CDCBDF7-D19D-4E55-B074-DAE0A80D0E5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A573192-1203-4742-A98E-17CFAE5E33B5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Funciones de cada subsistema</a:t>
          </a:r>
          <a:endParaRPr lang="es-MX" sz="1800" dirty="0">
            <a:solidFill>
              <a:schemeClr val="tx1"/>
            </a:solidFill>
          </a:endParaRPr>
        </a:p>
      </dgm:t>
    </dgm:pt>
    <dgm:pt modelId="{9437E9A3-C163-428C-A176-DB020BACE2B7}" type="parTrans" cxnId="{54E8B1A9-371B-4054-BCE6-813FD6E7EB8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C04FC2B-D34F-421A-A4C9-E1B3B833C132}" type="sibTrans" cxnId="{54E8B1A9-371B-4054-BCE6-813FD6E7EB8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AC6FD41-A98D-4A6D-A6FF-590CE5EEE453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Nivel 3</a:t>
          </a:r>
          <a:endParaRPr lang="es-MX" sz="2800" dirty="0">
            <a:solidFill>
              <a:schemeClr val="tx1"/>
            </a:solidFill>
          </a:endParaRPr>
        </a:p>
      </dgm:t>
    </dgm:pt>
    <dgm:pt modelId="{48037A18-4DCF-408E-B444-D6E523C04937}" type="parTrans" cxnId="{8CE3D9F2-02B5-4C5C-B0F3-464AEA10CE0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8B7B45C-8AE7-4E2D-8D73-389178BB4FB0}" type="sibTrans" cxnId="{8CE3D9F2-02B5-4C5C-B0F3-464AEA10CE0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94FF1D2-1EAB-4727-BFFB-A28477C856A8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Nivel 4</a:t>
          </a:r>
          <a:endParaRPr lang="es-MX" sz="2800" dirty="0">
            <a:solidFill>
              <a:schemeClr val="tx1"/>
            </a:solidFill>
          </a:endParaRPr>
        </a:p>
      </dgm:t>
    </dgm:pt>
    <dgm:pt modelId="{842729B6-6F04-4C86-95B4-3F418F1844CC}" type="parTrans" cxnId="{776B67E9-DA84-4882-ABBC-6B8BFF1B1C2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C652129-62B3-4E1B-B90F-1FEB27BCB5E5}" type="sibTrans" cxnId="{776B67E9-DA84-4882-ABBC-6B8BFF1B1C2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E9B3F1E-1C4D-45D5-AF01-E5483D6401C2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Sub funciones asociadas a cada uno de los eventos del sistema</a:t>
          </a:r>
          <a:endParaRPr lang="es-MX" sz="1800" dirty="0">
            <a:solidFill>
              <a:schemeClr val="tx1"/>
            </a:solidFill>
          </a:endParaRPr>
        </a:p>
      </dgm:t>
    </dgm:pt>
    <dgm:pt modelId="{98413E3A-793D-424E-B265-24F400F7DB1C}" type="parTrans" cxnId="{F715F307-EF07-43AF-8CE6-E423A82592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CC256F0-274A-4CD5-9E32-A7D43E06F70F}" type="sibTrans" cxnId="{F715F307-EF07-43AF-8CE6-E423A82592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6F2B132-F1C5-4820-A28B-14C440974138}">
      <dgm:prSet phldrT="[Texto]"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DBEBDAAF-597D-4E5E-82E2-772C9EA0AD08}" type="parTrans" cxnId="{7057C35F-02F3-4FD6-B98A-F346ACDB68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04FB95A-70DF-41E9-9074-7289195BD242}" type="sibTrans" cxnId="{7057C35F-02F3-4FD6-B98A-F346ACDB6891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5F46579-C8E9-48AC-945A-0714943EEF69}">
      <dgm:prSet phldrT="[Texto]" custT="1"/>
      <dgm:spPr/>
      <dgm:t>
        <a:bodyPr/>
        <a:lstStyle/>
        <a:p>
          <a:r>
            <a:rPr lang="es-MX" sz="1800" dirty="0" smtClean="0">
              <a:solidFill>
                <a:schemeClr val="tx1"/>
              </a:solidFill>
            </a:rPr>
            <a:t>Procesos necesarios para el tratamiento de cada sub función</a:t>
          </a:r>
          <a:endParaRPr lang="es-MX" sz="1800" dirty="0">
            <a:solidFill>
              <a:schemeClr val="tx1"/>
            </a:solidFill>
          </a:endParaRPr>
        </a:p>
      </dgm:t>
    </dgm:pt>
    <dgm:pt modelId="{0A392468-40B0-4376-AF59-29638EA6871F}" type="parTrans" cxnId="{CA345E10-49B5-487B-BEB2-3D10B33CD1B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610E23E-DAB9-4CA6-99D7-1363B1FE066D}" type="sibTrans" cxnId="{CA345E10-49B5-487B-BEB2-3D10B33CD1B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352D6AD-9C5C-4362-8DE2-DDCC06579363}">
      <dgm:prSet phldrT="[Texto]"/>
      <dgm:spPr/>
      <dgm:t>
        <a:bodyPr/>
        <a:lstStyle/>
        <a:p>
          <a:endParaRPr lang="es-MX" dirty="0">
            <a:solidFill>
              <a:schemeClr val="tx1"/>
            </a:solidFill>
          </a:endParaRPr>
        </a:p>
      </dgm:t>
    </dgm:pt>
    <dgm:pt modelId="{D2AA2CBE-CF99-4D99-9360-417EE87F2AD0}" type="parTrans" cxnId="{1D85E999-9DA9-4A39-877E-C4B3B0815D1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7DA5505-DE6E-44BF-868E-C51B580BEDB7}" type="sibTrans" cxnId="{1D85E999-9DA9-4A39-877E-C4B3B0815D1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A03663F-11AA-45AB-85CE-0B6371E980B7}" type="pres">
      <dgm:prSet presAssocID="{CBDAB5E5-83BF-411E-8596-FDB724D66C50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C056D40D-24B5-4F99-9C4A-95E66F5FFA4D}" type="pres">
      <dgm:prSet presAssocID="{0E14C6CB-0E9D-42B6-86E7-BAB234638D22}" presName="composite" presStyleCnt="0"/>
      <dgm:spPr/>
    </dgm:pt>
    <dgm:pt modelId="{350C0BA4-64AC-4C71-A72B-74A162C8F60D}" type="pres">
      <dgm:prSet presAssocID="{0E14C6CB-0E9D-42B6-86E7-BAB234638D22}" presName="FirstChild" presStyleLbl="revTx" presStyleIdx="0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E0307D-4523-49A3-B178-1A710E68F385}" type="pres">
      <dgm:prSet presAssocID="{0E14C6CB-0E9D-42B6-86E7-BAB234638D22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A9D3B3-7380-4317-B6A3-A94F7A1BA770}" type="pres">
      <dgm:prSet presAssocID="{0E14C6CB-0E9D-42B6-86E7-BAB234638D22}" presName="Accent" presStyleLbl="parChTrans1D1" presStyleIdx="0" presStyleCnt="5"/>
      <dgm:spPr/>
    </dgm:pt>
    <dgm:pt modelId="{6E6280D1-9E11-4B65-84A2-0818F32D9751}" type="pres">
      <dgm:prSet presAssocID="{0E14C6CB-0E9D-42B6-86E7-BAB234638D22}" presName="Child" presStyleLbl="revTx" presStyleIdx="1" presStyleCnt="10" custScaleX="86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F013AC-CDB2-469A-89FE-93C002C81687}" type="pres">
      <dgm:prSet presAssocID="{1AA2B861-60EC-4C5C-BAAE-4D6411221263}" presName="sibTrans" presStyleCnt="0"/>
      <dgm:spPr/>
    </dgm:pt>
    <dgm:pt modelId="{F851C0D5-8C2F-4C82-AB9D-08E47636A651}" type="pres">
      <dgm:prSet presAssocID="{D8BAAA11-1FF4-43B3-865E-F9A9A533CB4B}" presName="composite" presStyleCnt="0"/>
      <dgm:spPr/>
    </dgm:pt>
    <dgm:pt modelId="{358B5029-0A6C-42A9-90A8-F9EE89D86AA1}" type="pres">
      <dgm:prSet presAssocID="{D8BAAA11-1FF4-43B3-865E-F9A9A533CB4B}" presName="FirstChild" presStyleLbl="revTx" presStyleIdx="2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F3681-F82E-4870-9BEF-D843B25F044D}" type="pres">
      <dgm:prSet presAssocID="{D8BAAA11-1FF4-43B3-865E-F9A9A533CB4B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E65F2E-4AF7-4FDC-B9E5-0A1D6A4DECB0}" type="pres">
      <dgm:prSet presAssocID="{D8BAAA11-1FF4-43B3-865E-F9A9A533CB4B}" presName="Accent" presStyleLbl="parChTrans1D1" presStyleIdx="1" presStyleCnt="5"/>
      <dgm:spPr/>
    </dgm:pt>
    <dgm:pt modelId="{689EBB57-ADE7-46DE-B47A-8BC2AFDFF010}" type="pres">
      <dgm:prSet presAssocID="{D8BAAA11-1FF4-43B3-865E-F9A9A533CB4B}" presName="Child" presStyleLbl="revTx" presStyleIdx="3" presStyleCnt="10" custScaleX="86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AE54C8-5265-4918-9AF7-37AEF56B7055}" type="pres">
      <dgm:prSet presAssocID="{96455F14-0005-4D10-856A-22D522E5018D}" presName="sibTrans" presStyleCnt="0"/>
      <dgm:spPr/>
    </dgm:pt>
    <dgm:pt modelId="{B6452266-8F68-4131-8680-1AE68B334E1F}" type="pres">
      <dgm:prSet presAssocID="{953384E2-F550-4735-8DD3-B77427F1A9B4}" presName="composite" presStyleCnt="0"/>
      <dgm:spPr/>
    </dgm:pt>
    <dgm:pt modelId="{7704B471-2F9D-46D7-9E48-478E5029A39C}" type="pres">
      <dgm:prSet presAssocID="{953384E2-F550-4735-8DD3-B77427F1A9B4}" presName="FirstChild" presStyleLbl="revTx" presStyleIdx="4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EED679-D196-40E9-99A7-A07BD0565EBF}" type="pres">
      <dgm:prSet presAssocID="{953384E2-F550-4735-8DD3-B77427F1A9B4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873968-7486-4CC7-9C25-AF06BBDCE6C4}" type="pres">
      <dgm:prSet presAssocID="{953384E2-F550-4735-8DD3-B77427F1A9B4}" presName="Accent" presStyleLbl="parChTrans1D1" presStyleIdx="2" presStyleCnt="5"/>
      <dgm:spPr/>
    </dgm:pt>
    <dgm:pt modelId="{9B453FE0-08C1-4F11-A5EC-FAA1969F34F3}" type="pres">
      <dgm:prSet presAssocID="{953384E2-F550-4735-8DD3-B77427F1A9B4}" presName="Child" presStyleLbl="revTx" presStyleIdx="5" presStyleCnt="10" custScaleX="86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A5507B-F30E-46AC-9C72-D234F383C72A}" type="pres">
      <dgm:prSet presAssocID="{E2E43024-18F5-478E-B141-52706F0B3AE1}" presName="sibTrans" presStyleCnt="0"/>
      <dgm:spPr/>
    </dgm:pt>
    <dgm:pt modelId="{C5160058-B0C9-4EB1-8120-DA02B21E56D0}" type="pres">
      <dgm:prSet presAssocID="{BAC6FD41-A98D-4A6D-A6FF-590CE5EEE453}" presName="composite" presStyleCnt="0"/>
      <dgm:spPr/>
    </dgm:pt>
    <dgm:pt modelId="{374D4B21-619F-4125-B901-E89A85563B93}" type="pres">
      <dgm:prSet presAssocID="{BAC6FD41-A98D-4A6D-A6FF-590CE5EEE453}" presName="FirstChild" presStyleLbl="revTx" presStyleIdx="6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60BB01-6EAD-4100-84AA-890383A70F22}" type="pres">
      <dgm:prSet presAssocID="{BAC6FD41-A98D-4A6D-A6FF-590CE5EEE453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212DEC-E522-4A5B-A195-1E9D2CDC693E}" type="pres">
      <dgm:prSet presAssocID="{BAC6FD41-A98D-4A6D-A6FF-590CE5EEE453}" presName="Accent" presStyleLbl="parChTrans1D1" presStyleIdx="3" presStyleCnt="5"/>
      <dgm:spPr/>
    </dgm:pt>
    <dgm:pt modelId="{859EAC09-B85A-49D7-9CF5-F9AF74ABA8CC}" type="pres">
      <dgm:prSet presAssocID="{BAC6FD41-A98D-4A6D-A6FF-590CE5EEE453}" presName="Child" presStyleLbl="revTx" presStyleIdx="7" presStyleCnt="10" custScaleX="86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59B708-F128-42CA-9475-8A929D6CDCB2}" type="pres">
      <dgm:prSet presAssocID="{A8B7B45C-8AE7-4E2D-8D73-389178BB4FB0}" presName="sibTrans" presStyleCnt="0"/>
      <dgm:spPr/>
    </dgm:pt>
    <dgm:pt modelId="{14AC56E8-D86B-4A65-981D-B5B7CD864D28}" type="pres">
      <dgm:prSet presAssocID="{E94FF1D2-1EAB-4727-BFFB-A28477C856A8}" presName="composite" presStyleCnt="0"/>
      <dgm:spPr/>
    </dgm:pt>
    <dgm:pt modelId="{B5FBF47B-3D1B-4E8A-B5FF-9A64B866A9B7}" type="pres">
      <dgm:prSet presAssocID="{E94FF1D2-1EAB-4727-BFFB-A28477C856A8}" presName="FirstChild" presStyleLbl="revTx" presStyleIdx="8" presStyleCnt="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D67FE3-071F-4507-9620-3E4335982C25}" type="pres">
      <dgm:prSet presAssocID="{E94FF1D2-1EAB-4727-BFFB-A28477C856A8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431D6E-12FB-4E0C-851B-C35F2DAAC366}" type="pres">
      <dgm:prSet presAssocID="{E94FF1D2-1EAB-4727-BFFB-A28477C856A8}" presName="Accent" presStyleLbl="parChTrans1D1" presStyleIdx="4" presStyleCnt="5"/>
      <dgm:spPr/>
    </dgm:pt>
    <dgm:pt modelId="{B2F0D1B8-5A22-4E26-AF9F-BBDF74A72046}" type="pres">
      <dgm:prSet presAssocID="{E94FF1D2-1EAB-4727-BFFB-A28477C856A8}" presName="Child" presStyleLbl="revTx" presStyleIdx="9" presStyleCnt="10" custScaleX="86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4E8B1A9-371B-4054-BCE6-813FD6E7EB89}" srcId="{953384E2-F550-4735-8DD3-B77427F1A9B4}" destId="{6A573192-1203-4742-A98E-17CFAE5E33B5}" srcOrd="1" destOrd="0" parTransId="{9437E9A3-C163-428C-A176-DB020BACE2B7}" sibTransId="{EC04FC2B-D34F-421A-A4C9-E1B3B833C132}"/>
    <dgm:cxn modelId="{27CC95A7-CD06-4289-94FA-975E9F99629F}" srcId="{0E14C6CB-0E9D-42B6-86E7-BAB234638D22}" destId="{34C9262B-E666-47A4-BCCA-B02BF16AD40A}" srcOrd="1" destOrd="0" parTransId="{3DE277A4-D16A-463B-89BF-3A6031E6F91B}" sibTransId="{167692A3-AD93-4929-98EF-3E9FAC6859DE}"/>
    <dgm:cxn modelId="{EC32EA21-7550-4C93-9F07-87EF7DC23938}" type="presOf" srcId="{BAC6FD41-A98D-4A6D-A6FF-590CE5EEE453}" destId="{6860BB01-6EAD-4100-84AA-890383A70F22}" srcOrd="0" destOrd="0" presId="urn:microsoft.com/office/officeart/2011/layout/TabList"/>
    <dgm:cxn modelId="{EE025D13-C702-4CBC-89A4-608A65A37930}" srcId="{CBDAB5E5-83BF-411E-8596-FDB724D66C50}" destId="{0E14C6CB-0E9D-42B6-86E7-BAB234638D22}" srcOrd="0" destOrd="0" parTransId="{EBD4A39F-08C5-49CF-B069-8727E2923F64}" sibTransId="{1AA2B861-60EC-4C5C-BAAE-4D6411221263}"/>
    <dgm:cxn modelId="{F5D6C38D-349C-456D-8E31-73ECF7E8912B}" type="presOf" srcId="{0E14C6CB-0E9D-42B6-86E7-BAB234638D22}" destId="{82E0307D-4523-49A3-B178-1A710E68F385}" srcOrd="0" destOrd="0" presId="urn:microsoft.com/office/officeart/2011/layout/TabList"/>
    <dgm:cxn modelId="{AB35B76C-DC14-4253-88C4-BAC19E8E68AE}" type="presOf" srcId="{D8BAAA11-1FF4-43B3-865E-F9A9A533CB4B}" destId="{D74F3681-F82E-4870-9BEF-D843B25F044D}" srcOrd="0" destOrd="0" presId="urn:microsoft.com/office/officeart/2011/layout/TabList"/>
    <dgm:cxn modelId="{70F5E5C3-39E7-405F-B165-E6ED3AB4FD58}" type="presOf" srcId="{6A573192-1203-4742-A98E-17CFAE5E33B5}" destId="{9B453FE0-08C1-4F11-A5EC-FAA1969F34F3}" srcOrd="0" destOrd="0" presId="urn:microsoft.com/office/officeart/2011/layout/TabList"/>
    <dgm:cxn modelId="{914EC790-3304-485B-96CE-488931B859E0}" type="presOf" srcId="{0E9B3F1E-1C4D-45D5-AF01-E5483D6401C2}" destId="{859EAC09-B85A-49D7-9CF5-F9AF74ABA8CC}" srcOrd="0" destOrd="0" presId="urn:microsoft.com/office/officeart/2011/layout/TabList"/>
    <dgm:cxn modelId="{EDC38D93-001E-4682-B84B-C03D7D0E5B4E}" type="presOf" srcId="{D5F46579-C8E9-48AC-945A-0714943EEF69}" destId="{B2F0D1B8-5A22-4E26-AF9F-BBDF74A72046}" srcOrd="0" destOrd="0" presId="urn:microsoft.com/office/officeart/2011/layout/TabList"/>
    <dgm:cxn modelId="{CA345E10-49B5-487B-BEB2-3D10B33CD1B7}" srcId="{E94FF1D2-1EAB-4727-BFFB-A28477C856A8}" destId="{D5F46579-C8E9-48AC-945A-0714943EEF69}" srcOrd="1" destOrd="0" parTransId="{0A392468-40B0-4376-AF59-29638EA6871F}" sibTransId="{D610E23E-DAB9-4CA6-99D7-1363B1FE066D}"/>
    <dgm:cxn modelId="{991D7250-6F7A-446E-ABA7-77790DEEAB9E}" srcId="{0E14C6CB-0E9D-42B6-86E7-BAB234638D22}" destId="{77A84CDD-9E6E-452A-A21C-7E7CBD28D9EE}" srcOrd="0" destOrd="0" parTransId="{35FD1A52-ADE5-416C-B321-B304DC4AD026}" sibTransId="{29A21111-879E-47E9-9CC5-3A4E743377B9}"/>
    <dgm:cxn modelId="{5CDCBDF7-D19D-4E55-B074-DAE0A80D0E5D}" srcId="{953384E2-F550-4735-8DD3-B77427F1A9B4}" destId="{6AD932DA-6A4A-4319-8984-B1BADA6A4546}" srcOrd="0" destOrd="0" parTransId="{59F00E18-01D1-40E9-9BBE-8484E2620C10}" sibTransId="{C7421195-319B-4152-A47F-6403FF350A58}"/>
    <dgm:cxn modelId="{776B67E9-DA84-4882-ABBC-6B8BFF1B1C2A}" srcId="{CBDAB5E5-83BF-411E-8596-FDB724D66C50}" destId="{E94FF1D2-1EAB-4727-BFFB-A28477C856A8}" srcOrd="4" destOrd="0" parTransId="{842729B6-6F04-4C86-95B4-3F418F1844CC}" sibTransId="{7C652129-62B3-4E1B-B90F-1FEB27BCB5E5}"/>
    <dgm:cxn modelId="{B1222EFB-07C1-4863-9C97-B2C93BD034E2}" type="presOf" srcId="{6AD932DA-6A4A-4319-8984-B1BADA6A4546}" destId="{7704B471-2F9D-46D7-9E48-478E5029A39C}" srcOrd="0" destOrd="0" presId="urn:microsoft.com/office/officeart/2011/layout/TabList"/>
    <dgm:cxn modelId="{A143E3B9-EB39-4D82-83B8-5C3516F25A3F}" srcId="{CBDAB5E5-83BF-411E-8596-FDB724D66C50}" destId="{D8BAAA11-1FF4-43B3-865E-F9A9A533CB4B}" srcOrd="1" destOrd="0" parTransId="{2F186BAA-370F-4F68-A654-5ADFC17A2B5D}" sibTransId="{96455F14-0005-4D10-856A-22D522E5018D}"/>
    <dgm:cxn modelId="{4E3ED5DC-1B46-409B-BCEA-7C969DEE87D8}" type="presOf" srcId="{3352D6AD-9C5C-4362-8DE2-DDCC06579363}" destId="{B5FBF47B-3D1B-4E8A-B5FF-9A64B866A9B7}" srcOrd="0" destOrd="0" presId="urn:microsoft.com/office/officeart/2011/layout/TabList"/>
    <dgm:cxn modelId="{8C25344B-BE37-4874-8D83-40C3AAE8149D}" type="presOf" srcId="{953384E2-F550-4735-8DD3-B77427F1A9B4}" destId="{12EED679-D196-40E9-99A7-A07BD0565EBF}" srcOrd="0" destOrd="0" presId="urn:microsoft.com/office/officeart/2011/layout/TabList"/>
    <dgm:cxn modelId="{D5A3998A-1E41-4CA4-9637-589D5268C27E}" srcId="{D8BAAA11-1FF4-43B3-865E-F9A9A533CB4B}" destId="{C6EF9073-0374-4C7B-A3B4-D31D52517F70}" srcOrd="1" destOrd="0" parTransId="{FDF8258B-814F-4541-B123-09595850BE06}" sibTransId="{C53C1B24-0D48-4114-88A6-F4470409A5E1}"/>
    <dgm:cxn modelId="{9DBEE71A-CBD5-40E1-ACFA-E830893CC56B}" type="presOf" srcId="{C6EF9073-0374-4C7B-A3B4-D31D52517F70}" destId="{689EBB57-ADE7-46DE-B47A-8BC2AFDFF010}" srcOrd="0" destOrd="0" presId="urn:microsoft.com/office/officeart/2011/layout/TabList"/>
    <dgm:cxn modelId="{1D85E999-9DA9-4A39-877E-C4B3B0815D17}" srcId="{E94FF1D2-1EAB-4727-BFFB-A28477C856A8}" destId="{3352D6AD-9C5C-4362-8DE2-DDCC06579363}" srcOrd="0" destOrd="0" parTransId="{D2AA2CBE-CF99-4D99-9360-417EE87F2AD0}" sibTransId="{F7DA5505-DE6E-44BF-868E-C51B580BEDB7}"/>
    <dgm:cxn modelId="{7057C35F-02F3-4FD6-B98A-F346ACDB6891}" srcId="{BAC6FD41-A98D-4A6D-A6FF-590CE5EEE453}" destId="{96F2B132-F1C5-4820-A28B-14C440974138}" srcOrd="0" destOrd="0" parTransId="{DBEBDAAF-597D-4E5E-82E2-772C9EA0AD08}" sibTransId="{904FB95A-70DF-41E9-9074-7289195BD242}"/>
    <dgm:cxn modelId="{FF67A58F-4FE0-400A-95AA-03D45ED21F6D}" type="presOf" srcId="{77A84CDD-9E6E-452A-A21C-7E7CBD28D9EE}" destId="{350C0BA4-64AC-4C71-A72B-74A162C8F60D}" srcOrd="0" destOrd="0" presId="urn:microsoft.com/office/officeart/2011/layout/TabList"/>
    <dgm:cxn modelId="{9C971E2D-C167-48B4-8824-FCDDBB342E1E}" type="presOf" srcId="{66E87C05-4E66-4E74-BA3B-1C5AE1D2FDB1}" destId="{358B5029-0A6C-42A9-90A8-F9EE89D86AA1}" srcOrd="0" destOrd="0" presId="urn:microsoft.com/office/officeart/2011/layout/TabList"/>
    <dgm:cxn modelId="{32717F08-04E1-410A-97ED-C2CE2A45B843}" srcId="{D8BAAA11-1FF4-43B3-865E-F9A9A533CB4B}" destId="{66E87C05-4E66-4E74-BA3B-1C5AE1D2FDB1}" srcOrd="0" destOrd="0" parTransId="{DDABFA79-2D5A-4303-B234-20D4CB7187A6}" sibTransId="{C960273F-8092-43E5-A04E-49198A791A83}"/>
    <dgm:cxn modelId="{0AD37A39-02F4-47A8-9BDC-3F46772D443E}" type="presOf" srcId="{E94FF1D2-1EAB-4727-BFFB-A28477C856A8}" destId="{ABD67FE3-071F-4507-9620-3E4335982C25}" srcOrd="0" destOrd="0" presId="urn:microsoft.com/office/officeart/2011/layout/TabList"/>
    <dgm:cxn modelId="{0E07DA48-8F3A-4071-837E-D711AA3D8E51}" srcId="{CBDAB5E5-83BF-411E-8596-FDB724D66C50}" destId="{953384E2-F550-4735-8DD3-B77427F1A9B4}" srcOrd="2" destOrd="0" parTransId="{9623AC75-6A6D-410E-A2E3-944DCEA320EA}" sibTransId="{E2E43024-18F5-478E-B141-52706F0B3AE1}"/>
    <dgm:cxn modelId="{8CE3D9F2-02B5-4C5C-B0F3-464AEA10CE0C}" srcId="{CBDAB5E5-83BF-411E-8596-FDB724D66C50}" destId="{BAC6FD41-A98D-4A6D-A6FF-590CE5EEE453}" srcOrd="3" destOrd="0" parTransId="{48037A18-4DCF-408E-B444-D6E523C04937}" sibTransId="{A8B7B45C-8AE7-4E2D-8D73-389178BB4FB0}"/>
    <dgm:cxn modelId="{45233BE8-AB62-4FA5-843A-52DC9C999DEA}" type="presOf" srcId="{CBDAB5E5-83BF-411E-8596-FDB724D66C50}" destId="{8A03663F-11AA-45AB-85CE-0B6371E980B7}" srcOrd="0" destOrd="0" presId="urn:microsoft.com/office/officeart/2011/layout/TabList"/>
    <dgm:cxn modelId="{3993E70D-F33A-4671-A23A-8A8E8A44F0F8}" type="presOf" srcId="{34C9262B-E666-47A4-BCCA-B02BF16AD40A}" destId="{6E6280D1-9E11-4B65-84A2-0818F32D9751}" srcOrd="0" destOrd="0" presId="urn:microsoft.com/office/officeart/2011/layout/TabList"/>
    <dgm:cxn modelId="{A297304D-9810-4E0B-83C0-F274DB34CC78}" type="presOf" srcId="{96F2B132-F1C5-4820-A28B-14C440974138}" destId="{374D4B21-619F-4125-B901-E89A85563B93}" srcOrd="0" destOrd="0" presId="urn:microsoft.com/office/officeart/2011/layout/TabList"/>
    <dgm:cxn modelId="{F715F307-EF07-43AF-8CE6-E423A8259257}" srcId="{BAC6FD41-A98D-4A6D-A6FF-590CE5EEE453}" destId="{0E9B3F1E-1C4D-45D5-AF01-E5483D6401C2}" srcOrd="1" destOrd="0" parTransId="{98413E3A-793D-424E-B265-24F400F7DB1C}" sibTransId="{9CC256F0-274A-4CD5-9E32-A7D43E06F70F}"/>
    <dgm:cxn modelId="{FCE25E5E-1957-4EFF-8EBF-A90AF0BF6B50}" type="presParOf" srcId="{8A03663F-11AA-45AB-85CE-0B6371E980B7}" destId="{C056D40D-24B5-4F99-9C4A-95E66F5FFA4D}" srcOrd="0" destOrd="0" presId="urn:microsoft.com/office/officeart/2011/layout/TabList"/>
    <dgm:cxn modelId="{CD011AB2-D019-4CBD-91EB-FDB2EDA4D3DF}" type="presParOf" srcId="{C056D40D-24B5-4F99-9C4A-95E66F5FFA4D}" destId="{350C0BA4-64AC-4C71-A72B-74A162C8F60D}" srcOrd="0" destOrd="0" presId="urn:microsoft.com/office/officeart/2011/layout/TabList"/>
    <dgm:cxn modelId="{F9786507-0FBE-4339-B25B-469270AA2BE1}" type="presParOf" srcId="{C056D40D-24B5-4F99-9C4A-95E66F5FFA4D}" destId="{82E0307D-4523-49A3-B178-1A710E68F385}" srcOrd="1" destOrd="0" presId="urn:microsoft.com/office/officeart/2011/layout/TabList"/>
    <dgm:cxn modelId="{457FC123-E0E7-4214-B270-2240A11598BE}" type="presParOf" srcId="{C056D40D-24B5-4F99-9C4A-95E66F5FFA4D}" destId="{DDA9D3B3-7380-4317-B6A3-A94F7A1BA770}" srcOrd="2" destOrd="0" presId="urn:microsoft.com/office/officeart/2011/layout/TabList"/>
    <dgm:cxn modelId="{C5347E59-B97E-429D-9E2E-DEC6A6A0F429}" type="presParOf" srcId="{8A03663F-11AA-45AB-85CE-0B6371E980B7}" destId="{6E6280D1-9E11-4B65-84A2-0818F32D9751}" srcOrd="1" destOrd="0" presId="urn:microsoft.com/office/officeart/2011/layout/TabList"/>
    <dgm:cxn modelId="{5FFBED77-7106-45C2-A92A-90591C8B02B4}" type="presParOf" srcId="{8A03663F-11AA-45AB-85CE-0B6371E980B7}" destId="{7EF013AC-CDB2-469A-89FE-93C002C81687}" srcOrd="2" destOrd="0" presId="urn:microsoft.com/office/officeart/2011/layout/TabList"/>
    <dgm:cxn modelId="{8FC1B38D-C95D-4B90-B2E2-31497A0614AB}" type="presParOf" srcId="{8A03663F-11AA-45AB-85CE-0B6371E980B7}" destId="{F851C0D5-8C2F-4C82-AB9D-08E47636A651}" srcOrd="3" destOrd="0" presId="urn:microsoft.com/office/officeart/2011/layout/TabList"/>
    <dgm:cxn modelId="{55CC0840-4ABF-443C-96C6-C41A8B4C4852}" type="presParOf" srcId="{F851C0D5-8C2F-4C82-AB9D-08E47636A651}" destId="{358B5029-0A6C-42A9-90A8-F9EE89D86AA1}" srcOrd="0" destOrd="0" presId="urn:microsoft.com/office/officeart/2011/layout/TabList"/>
    <dgm:cxn modelId="{94ABC086-BD26-4D0B-8476-814F33943F63}" type="presParOf" srcId="{F851C0D5-8C2F-4C82-AB9D-08E47636A651}" destId="{D74F3681-F82E-4870-9BEF-D843B25F044D}" srcOrd="1" destOrd="0" presId="urn:microsoft.com/office/officeart/2011/layout/TabList"/>
    <dgm:cxn modelId="{A8DF460E-2431-437A-848B-727A935C29F8}" type="presParOf" srcId="{F851C0D5-8C2F-4C82-AB9D-08E47636A651}" destId="{C8E65F2E-4AF7-4FDC-B9E5-0A1D6A4DECB0}" srcOrd="2" destOrd="0" presId="urn:microsoft.com/office/officeart/2011/layout/TabList"/>
    <dgm:cxn modelId="{2FEE605F-4EB6-43C4-975B-2B2646B8C6B9}" type="presParOf" srcId="{8A03663F-11AA-45AB-85CE-0B6371E980B7}" destId="{689EBB57-ADE7-46DE-B47A-8BC2AFDFF010}" srcOrd="4" destOrd="0" presId="urn:microsoft.com/office/officeart/2011/layout/TabList"/>
    <dgm:cxn modelId="{78319FB3-EDD8-4490-9276-70FC20880AEA}" type="presParOf" srcId="{8A03663F-11AA-45AB-85CE-0B6371E980B7}" destId="{E5AE54C8-5265-4918-9AF7-37AEF56B7055}" srcOrd="5" destOrd="0" presId="urn:microsoft.com/office/officeart/2011/layout/TabList"/>
    <dgm:cxn modelId="{57B2EDD5-3FFF-4085-8B83-695097945170}" type="presParOf" srcId="{8A03663F-11AA-45AB-85CE-0B6371E980B7}" destId="{B6452266-8F68-4131-8680-1AE68B334E1F}" srcOrd="6" destOrd="0" presId="urn:microsoft.com/office/officeart/2011/layout/TabList"/>
    <dgm:cxn modelId="{E5D50B5F-C69C-49F4-8375-97C2EA6EF037}" type="presParOf" srcId="{B6452266-8F68-4131-8680-1AE68B334E1F}" destId="{7704B471-2F9D-46D7-9E48-478E5029A39C}" srcOrd="0" destOrd="0" presId="urn:microsoft.com/office/officeart/2011/layout/TabList"/>
    <dgm:cxn modelId="{11E641EE-7B60-49D7-8EBA-58ACD0AF57E5}" type="presParOf" srcId="{B6452266-8F68-4131-8680-1AE68B334E1F}" destId="{12EED679-D196-40E9-99A7-A07BD0565EBF}" srcOrd="1" destOrd="0" presId="urn:microsoft.com/office/officeart/2011/layout/TabList"/>
    <dgm:cxn modelId="{C9573C99-C80F-4807-9BBA-E38E19A8EF20}" type="presParOf" srcId="{B6452266-8F68-4131-8680-1AE68B334E1F}" destId="{41873968-7486-4CC7-9C25-AF06BBDCE6C4}" srcOrd="2" destOrd="0" presId="urn:microsoft.com/office/officeart/2011/layout/TabList"/>
    <dgm:cxn modelId="{51B5497F-EF00-4477-8E34-AA8940F9A48B}" type="presParOf" srcId="{8A03663F-11AA-45AB-85CE-0B6371E980B7}" destId="{9B453FE0-08C1-4F11-A5EC-FAA1969F34F3}" srcOrd="7" destOrd="0" presId="urn:microsoft.com/office/officeart/2011/layout/TabList"/>
    <dgm:cxn modelId="{9A2ACA82-348D-44F7-928B-32ACE017C474}" type="presParOf" srcId="{8A03663F-11AA-45AB-85CE-0B6371E980B7}" destId="{62A5507B-F30E-46AC-9C72-D234F383C72A}" srcOrd="8" destOrd="0" presId="urn:microsoft.com/office/officeart/2011/layout/TabList"/>
    <dgm:cxn modelId="{36295439-A88C-426D-844A-B50F06BE9466}" type="presParOf" srcId="{8A03663F-11AA-45AB-85CE-0B6371E980B7}" destId="{C5160058-B0C9-4EB1-8120-DA02B21E56D0}" srcOrd="9" destOrd="0" presId="urn:microsoft.com/office/officeart/2011/layout/TabList"/>
    <dgm:cxn modelId="{77640D4D-D3A2-469B-A482-E819B6C93C95}" type="presParOf" srcId="{C5160058-B0C9-4EB1-8120-DA02B21E56D0}" destId="{374D4B21-619F-4125-B901-E89A85563B93}" srcOrd="0" destOrd="0" presId="urn:microsoft.com/office/officeart/2011/layout/TabList"/>
    <dgm:cxn modelId="{CBD44C17-7837-4A6A-98D7-CF1E64A203C2}" type="presParOf" srcId="{C5160058-B0C9-4EB1-8120-DA02B21E56D0}" destId="{6860BB01-6EAD-4100-84AA-890383A70F22}" srcOrd="1" destOrd="0" presId="urn:microsoft.com/office/officeart/2011/layout/TabList"/>
    <dgm:cxn modelId="{82F37EA6-0E81-4419-998B-0FD9D7975306}" type="presParOf" srcId="{C5160058-B0C9-4EB1-8120-DA02B21E56D0}" destId="{72212DEC-E522-4A5B-A195-1E9D2CDC693E}" srcOrd="2" destOrd="0" presId="urn:microsoft.com/office/officeart/2011/layout/TabList"/>
    <dgm:cxn modelId="{87F3ABBF-2F18-49F5-9109-C7CF45A9B495}" type="presParOf" srcId="{8A03663F-11AA-45AB-85CE-0B6371E980B7}" destId="{859EAC09-B85A-49D7-9CF5-F9AF74ABA8CC}" srcOrd="10" destOrd="0" presId="urn:microsoft.com/office/officeart/2011/layout/TabList"/>
    <dgm:cxn modelId="{AA948AC1-A7A1-4E4D-96A6-30175064E8B6}" type="presParOf" srcId="{8A03663F-11AA-45AB-85CE-0B6371E980B7}" destId="{F159B708-F128-42CA-9475-8A929D6CDCB2}" srcOrd="11" destOrd="0" presId="urn:microsoft.com/office/officeart/2011/layout/TabList"/>
    <dgm:cxn modelId="{22062CDB-B59D-4B16-ACE0-6FC72CEF838F}" type="presParOf" srcId="{8A03663F-11AA-45AB-85CE-0B6371E980B7}" destId="{14AC56E8-D86B-4A65-981D-B5B7CD864D28}" srcOrd="12" destOrd="0" presId="urn:microsoft.com/office/officeart/2011/layout/TabList"/>
    <dgm:cxn modelId="{30FCA204-E819-4267-82C5-09DB84073738}" type="presParOf" srcId="{14AC56E8-D86B-4A65-981D-B5B7CD864D28}" destId="{B5FBF47B-3D1B-4E8A-B5FF-9A64B866A9B7}" srcOrd="0" destOrd="0" presId="urn:microsoft.com/office/officeart/2011/layout/TabList"/>
    <dgm:cxn modelId="{FB4752CC-C0F5-480C-9CF0-78FF8FD79ECC}" type="presParOf" srcId="{14AC56E8-D86B-4A65-981D-B5B7CD864D28}" destId="{ABD67FE3-071F-4507-9620-3E4335982C25}" srcOrd="1" destOrd="0" presId="urn:microsoft.com/office/officeart/2011/layout/TabList"/>
    <dgm:cxn modelId="{75C9089B-1092-4EC3-8A87-A688DAEDC5B7}" type="presParOf" srcId="{14AC56E8-D86B-4A65-981D-B5B7CD864D28}" destId="{39431D6E-12FB-4E0C-851B-C35F2DAAC366}" srcOrd="2" destOrd="0" presId="urn:microsoft.com/office/officeart/2011/layout/TabList"/>
    <dgm:cxn modelId="{589761D5-3EE2-47AA-B8FA-A7BA738D87AC}" type="presParOf" srcId="{8A03663F-11AA-45AB-85CE-0B6371E980B7}" destId="{B2F0D1B8-5A22-4E26-AF9F-BBDF74A72046}" srcOrd="13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E40976C-EDDC-4038-AFC4-958DD9CACD0D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7A4C85F-A2B1-4BB5-811E-BBC7A2777A7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El diccionario ideal es automatizado, interactivo, en línea y evolutivo</a:t>
          </a:r>
          <a:endParaRPr lang="es-MX" dirty="0">
            <a:solidFill>
              <a:schemeClr val="tx1"/>
            </a:solidFill>
          </a:endParaRPr>
        </a:p>
      </dgm:t>
    </dgm:pt>
    <dgm:pt modelId="{457C041A-05AD-49BB-92E5-100D685E10D9}" type="parTrans" cxnId="{2E93652D-4E4B-418D-8B79-9C99882A524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7FBF772-9443-4676-BFB8-FEC0B515FA6E}" type="sibTrans" cxnId="{2E93652D-4E4B-418D-8B79-9C99882A524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10DA83C-64B9-4D43-A779-983B802D69A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Para maximizar su potencial, el DD se debe vincular a varios programas de sistemas para que con cualquier modificación siempre este actualizado</a:t>
          </a:r>
          <a:endParaRPr lang="es-MX" dirty="0">
            <a:solidFill>
              <a:schemeClr val="tx1"/>
            </a:solidFill>
          </a:endParaRPr>
        </a:p>
      </dgm:t>
    </dgm:pt>
    <dgm:pt modelId="{BC0E778E-D40B-4CBA-8080-C4619C4D8699}" type="parTrans" cxnId="{B624BA6F-AC36-419B-A2FA-32854004D8B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C629170-3704-4FF6-9F1C-02DB996CC5BD}" type="sibTrans" cxnId="{B624BA6F-AC36-419B-A2FA-32854004D8BB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97D858F9-0D90-45E2-8AB2-65022867A603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Se debe ver como una actividad paralela al análisis y diseño de sistemas</a:t>
          </a:r>
          <a:endParaRPr lang="es-MX" dirty="0">
            <a:solidFill>
              <a:schemeClr val="tx1"/>
            </a:solidFill>
          </a:endParaRPr>
        </a:p>
      </dgm:t>
    </dgm:pt>
    <dgm:pt modelId="{03C47EAA-84A3-42C1-B12E-DF70141DA85A}" type="parTrans" cxnId="{D2371367-FBD6-4A47-836D-68B567D391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D488CD8-5D78-4B67-8BF7-04ED6E79AD42}" type="sibTrans" cxnId="{D2371367-FBD6-4A47-836D-68B567D391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3E0E942-E1A9-4B97-8D79-089918B17BA6}" type="pres">
      <dgm:prSet presAssocID="{0E40976C-EDDC-4038-AFC4-958DD9CACD0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AFC20CD-88F1-4082-A71E-D4086F86DC7F}" type="pres">
      <dgm:prSet presAssocID="{77A4C85F-A2B1-4BB5-811E-BBC7A2777A7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D5AB9-F1DF-4700-A23E-0EE03714335B}" type="pres">
      <dgm:prSet presAssocID="{77FBF772-9443-4676-BFB8-FEC0B515FA6E}" presName="sibTrans" presStyleCnt="0"/>
      <dgm:spPr/>
    </dgm:pt>
    <dgm:pt modelId="{55086147-64A4-462B-B611-4293284DC371}" type="pres">
      <dgm:prSet presAssocID="{610DA83C-64B9-4D43-A779-983B802D69A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EAC46D-8A77-44F6-8DCE-CE3747EA3B97}" type="pres">
      <dgm:prSet presAssocID="{CC629170-3704-4FF6-9F1C-02DB996CC5BD}" presName="sibTrans" presStyleCnt="0"/>
      <dgm:spPr/>
    </dgm:pt>
    <dgm:pt modelId="{2E1C39BD-8B7F-4BE1-B01E-7399BDB7B0ED}" type="pres">
      <dgm:prSet presAssocID="{97D858F9-0D90-45E2-8AB2-65022867A60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3E99C4-B181-40A6-B723-A76C71AD7C05}" type="presOf" srcId="{610DA83C-64B9-4D43-A779-983B802D69AB}" destId="{55086147-64A4-462B-B611-4293284DC371}" srcOrd="0" destOrd="0" presId="urn:microsoft.com/office/officeart/2005/8/layout/hList6"/>
    <dgm:cxn modelId="{B624BA6F-AC36-419B-A2FA-32854004D8BB}" srcId="{0E40976C-EDDC-4038-AFC4-958DD9CACD0D}" destId="{610DA83C-64B9-4D43-A779-983B802D69AB}" srcOrd="1" destOrd="0" parTransId="{BC0E778E-D40B-4CBA-8080-C4619C4D8699}" sibTransId="{CC629170-3704-4FF6-9F1C-02DB996CC5BD}"/>
    <dgm:cxn modelId="{F1FCD137-ECA1-4A39-AF99-01FE2D9368E0}" type="presOf" srcId="{77A4C85F-A2B1-4BB5-811E-BBC7A2777A74}" destId="{FAFC20CD-88F1-4082-A71E-D4086F86DC7F}" srcOrd="0" destOrd="0" presId="urn:microsoft.com/office/officeart/2005/8/layout/hList6"/>
    <dgm:cxn modelId="{D2371367-FBD6-4A47-836D-68B567D39162}" srcId="{0E40976C-EDDC-4038-AFC4-958DD9CACD0D}" destId="{97D858F9-0D90-45E2-8AB2-65022867A603}" srcOrd="2" destOrd="0" parTransId="{03C47EAA-84A3-42C1-B12E-DF70141DA85A}" sibTransId="{5D488CD8-5D78-4B67-8BF7-04ED6E79AD42}"/>
    <dgm:cxn modelId="{34E35FB9-D2CC-4451-8FE5-78D0368565B3}" type="presOf" srcId="{97D858F9-0D90-45E2-8AB2-65022867A603}" destId="{2E1C39BD-8B7F-4BE1-B01E-7399BDB7B0ED}" srcOrd="0" destOrd="0" presId="urn:microsoft.com/office/officeart/2005/8/layout/hList6"/>
    <dgm:cxn modelId="{2E93652D-4E4B-418D-8B79-9C99882A524F}" srcId="{0E40976C-EDDC-4038-AFC4-958DD9CACD0D}" destId="{77A4C85F-A2B1-4BB5-811E-BBC7A2777A74}" srcOrd="0" destOrd="0" parTransId="{457C041A-05AD-49BB-92E5-100D685E10D9}" sibTransId="{77FBF772-9443-4676-BFB8-FEC0B515FA6E}"/>
    <dgm:cxn modelId="{6D8FFD17-0BD1-4AA9-9491-E56403AE1AD6}" type="presOf" srcId="{0E40976C-EDDC-4038-AFC4-958DD9CACD0D}" destId="{33E0E942-E1A9-4B97-8D79-089918B17BA6}" srcOrd="0" destOrd="0" presId="urn:microsoft.com/office/officeart/2005/8/layout/hList6"/>
    <dgm:cxn modelId="{457DBDC6-DDAE-4AC4-9A39-86D8421172E8}" type="presParOf" srcId="{33E0E942-E1A9-4B97-8D79-089918B17BA6}" destId="{FAFC20CD-88F1-4082-A71E-D4086F86DC7F}" srcOrd="0" destOrd="0" presId="urn:microsoft.com/office/officeart/2005/8/layout/hList6"/>
    <dgm:cxn modelId="{4BE70727-B897-4181-AF24-8EA6126A9759}" type="presParOf" srcId="{33E0E942-E1A9-4B97-8D79-089918B17BA6}" destId="{80CD5AB9-F1DF-4700-A23E-0EE03714335B}" srcOrd="1" destOrd="0" presId="urn:microsoft.com/office/officeart/2005/8/layout/hList6"/>
    <dgm:cxn modelId="{7552F8B3-1E42-4E21-8481-F19234893FEA}" type="presParOf" srcId="{33E0E942-E1A9-4B97-8D79-089918B17BA6}" destId="{55086147-64A4-462B-B611-4293284DC371}" srcOrd="2" destOrd="0" presId="urn:microsoft.com/office/officeart/2005/8/layout/hList6"/>
    <dgm:cxn modelId="{0E63516E-9D29-4AE6-8BD4-522F9279F921}" type="presParOf" srcId="{33E0E942-E1A9-4B97-8D79-089918B17BA6}" destId="{34EAC46D-8A77-44F6-8DCE-CE3747EA3B97}" srcOrd="3" destOrd="0" presId="urn:microsoft.com/office/officeart/2005/8/layout/hList6"/>
    <dgm:cxn modelId="{58BAC0AF-7E01-4F1D-9E04-1E75BD6D88EA}" type="presParOf" srcId="{33E0E942-E1A9-4B97-8D79-089918B17BA6}" destId="{2E1C39BD-8B7F-4BE1-B01E-7399BDB7B0E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E7DC82A-DFD0-4C84-B582-1D0819BEDB3E}" type="doc">
      <dgm:prSet loTypeId="urn:diagrams.loki3.com/TabbedArc+Icon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MX"/>
        </a:p>
      </dgm:t>
    </dgm:pt>
    <dgm:pt modelId="{7D52DB73-434A-47A7-A9C8-6E5439978A2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Lenguaje estructurado</a:t>
          </a:r>
          <a:endParaRPr lang="es-MX" dirty="0">
            <a:solidFill>
              <a:schemeClr val="tx1"/>
            </a:solidFill>
          </a:endParaRPr>
        </a:p>
      </dgm:t>
    </dgm:pt>
    <dgm:pt modelId="{6B8D4085-3303-4ED6-9E9C-23148917FAF6}" type="parTrans" cxnId="{E17FAD54-4CAA-406E-BA07-2BBD3A33AC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E1748D3-E2F4-41E3-84B5-F8AC4ACCC96D}" type="sibTrans" cxnId="{E17FAD54-4CAA-406E-BA07-2BBD3A33AC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C0D2A19-3B9C-47F1-8609-C6D88D13B64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Árboles de decisión</a:t>
          </a:r>
          <a:endParaRPr lang="es-MX" dirty="0">
            <a:solidFill>
              <a:schemeClr val="tx1"/>
            </a:solidFill>
          </a:endParaRPr>
        </a:p>
      </dgm:t>
    </dgm:pt>
    <dgm:pt modelId="{CB421DB9-566A-4360-9920-B81BE489A137}" type="parTrans" cxnId="{7F6CD6DB-7DA5-4DC9-B723-B2E64D5EDA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27F86D6-2113-42A3-BF97-C1422F0E3CB8}" type="sibTrans" cxnId="{7F6CD6DB-7DA5-4DC9-B723-B2E64D5EDAF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246E105-E0C0-45BA-A2A2-1B08B49F7C2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Tablas de decisión</a:t>
          </a:r>
        </a:p>
      </dgm:t>
    </dgm:pt>
    <dgm:pt modelId="{DA988EED-FD5B-4617-9F2E-B34D2074E8D4}" type="parTrans" cxnId="{E8F44391-A620-4BCF-BA62-C7A50BB3ECA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CDE6038-0E9D-46DF-B53C-C4B5C9FC79C7}" type="sibTrans" cxnId="{E8F44391-A620-4BCF-BA62-C7A50BB3ECA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DAEF301-5C67-4A92-8D69-91228139B47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….</a:t>
          </a:r>
        </a:p>
      </dgm:t>
    </dgm:pt>
    <dgm:pt modelId="{A5DB229D-2ABD-41C3-8079-D4FD1B76842D}" type="parTrans" cxnId="{ADA9DCA4-8194-41C1-92F4-7023AFBFBA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69A90F1-D1C3-40E4-9407-FCEFBCD2E3A4}" type="sibTrans" cxnId="{ADA9DCA4-8194-41C1-92F4-7023AFBFBA6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5C7827-1ABA-4D13-8886-88DFAE585786}" type="pres">
      <dgm:prSet presAssocID="{9E7DC82A-DFD0-4C84-B582-1D0819BEDB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BEA6358-6B97-4030-9CE7-2D678243BA77}" type="pres">
      <dgm:prSet presAssocID="{7D52DB73-434A-47A7-A9C8-6E5439978A2D}" presName="twoplus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E9D114-DC46-4FE7-9F39-34242DCD0629}" type="pres">
      <dgm:prSet presAssocID="{5C0D2A19-3B9C-47F1-8609-C6D88D13B64D}" presName="twoplu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1B32D0-9606-4253-A837-5833BA5A7529}" type="pres">
      <dgm:prSet presAssocID="{8246E105-E0C0-45BA-A2A2-1B08B49F7C24}" presName="twoplu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F55B266-420B-4797-8971-18428B833292}" type="pres">
      <dgm:prSet presAssocID="{CDAEF301-5C67-4A92-8D69-91228139B47A}" presName="twoplu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E36E887-A009-4BFF-BE40-C2BD9FB50C88}" type="presOf" srcId="{9E7DC82A-DFD0-4C84-B582-1D0819BEDB3E}" destId="{E55C7827-1ABA-4D13-8886-88DFAE585786}" srcOrd="0" destOrd="0" presId="urn:diagrams.loki3.com/TabbedArc+Icon"/>
    <dgm:cxn modelId="{0893FF51-1E38-432F-97D9-C66D8491A302}" type="presOf" srcId="{5C0D2A19-3B9C-47F1-8609-C6D88D13B64D}" destId="{FAE9D114-DC46-4FE7-9F39-34242DCD0629}" srcOrd="0" destOrd="0" presId="urn:diagrams.loki3.com/TabbedArc+Icon"/>
    <dgm:cxn modelId="{44237C48-ED69-45D5-B3BD-96C81A3DB222}" type="presOf" srcId="{8246E105-E0C0-45BA-A2A2-1B08B49F7C24}" destId="{451B32D0-9606-4253-A837-5833BA5A7529}" srcOrd="0" destOrd="0" presId="urn:diagrams.loki3.com/TabbedArc+Icon"/>
    <dgm:cxn modelId="{7F6CD6DB-7DA5-4DC9-B723-B2E64D5EDAF3}" srcId="{9E7DC82A-DFD0-4C84-B582-1D0819BEDB3E}" destId="{5C0D2A19-3B9C-47F1-8609-C6D88D13B64D}" srcOrd="1" destOrd="0" parTransId="{CB421DB9-566A-4360-9920-B81BE489A137}" sibTransId="{727F86D6-2113-42A3-BF97-C1422F0E3CB8}"/>
    <dgm:cxn modelId="{62C0D505-6EEF-467B-B980-7E606F985081}" type="presOf" srcId="{CDAEF301-5C67-4A92-8D69-91228139B47A}" destId="{1F55B266-420B-4797-8971-18428B833292}" srcOrd="0" destOrd="0" presId="urn:diagrams.loki3.com/TabbedArc+Icon"/>
    <dgm:cxn modelId="{ADA9DCA4-8194-41C1-92F4-7023AFBFBA6D}" srcId="{9E7DC82A-DFD0-4C84-B582-1D0819BEDB3E}" destId="{CDAEF301-5C67-4A92-8D69-91228139B47A}" srcOrd="3" destOrd="0" parTransId="{A5DB229D-2ABD-41C3-8079-D4FD1B76842D}" sibTransId="{069A90F1-D1C3-40E4-9407-FCEFBCD2E3A4}"/>
    <dgm:cxn modelId="{E17FAD54-4CAA-406E-BA07-2BBD3A33AC57}" srcId="{9E7DC82A-DFD0-4C84-B582-1D0819BEDB3E}" destId="{7D52DB73-434A-47A7-A9C8-6E5439978A2D}" srcOrd="0" destOrd="0" parTransId="{6B8D4085-3303-4ED6-9E9C-23148917FAF6}" sibTransId="{FE1748D3-E2F4-41E3-84B5-F8AC4ACCC96D}"/>
    <dgm:cxn modelId="{E8F44391-A620-4BCF-BA62-C7A50BB3ECA2}" srcId="{9E7DC82A-DFD0-4C84-B582-1D0819BEDB3E}" destId="{8246E105-E0C0-45BA-A2A2-1B08B49F7C24}" srcOrd="2" destOrd="0" parTransId="{DA988EED-FD5B-4617-9F2E-B34D2074E8D4}" sibTransId="{1CDE6038-0E9D-46DF-B53C-C4B5C9FC79C7}"/>
    <dgm:cxn modelId="{A9FFB485-96CE-4144-B43C-E7BFBF5DF134}" type="presOf" srcId="{7D52DB73-434A-47A7-A9C8-6E5439978A2D}" destId="{7BEA6358-6B97-4030-9CE7-2D678243BA77}" srcOrd="0" destOrd="0" presId="urn:diagrams.loki3.com/TabbedArc+Icon"/>
    <dgm:cxn modelId="{1B17B9CF-5A8A-45EB-BBF4-D9D6546B1D2E}" type="presParOf" srcId="{E55C7827-1ABA-4D13-8886-88DFAE585786}" destId="{7BEA6358-6B97-4030-9CE7-2D678243BA77}" srcOrd="0" destOrd="0" presId="urn:diagrams.loki3.com/TabbedArc+Icon"/>
    <dgm:cxn modelId="{E3E3FE6D-32D5-4654-9801-DD07355C50ED}" type="presParOf" srcId="{E55C7827-1ABA-4D13-8886-88DFAE585786}" destId="{FAE9D114-DC46-4FE7-9F39-34242DCD0629}" srcOrd="1" destOrd="0" presId="urn:diagrams.loki3.com/TabbedArc+Icon"/>
    <dgm:cxn modelId="{ED9A2E41-3E5F-4837-A33E-701B0125A252}" type="presParOf" srcId="{E55C7827-1ABA-4D13-8886-88DFAE585786}" destId="{451B32D0-9606-4253-A837-5833BA5A7529}" srcOrd="2" destOrd="0" presId="urn:diagrams.loki3.com/TabbedArc+Icon"/>
    <dgm:cxn modelId="{0E20169E-92A7-4F3C-8EBD-07452F2EBAEC}" type="presParOf" srcId="{E55C7827-1ABA-4D13-8886-88DFAE585786}" destId="{1F55B266-420B-4797-8971-18428B833292}" srcOrd="3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CF38A53-16D0-4182-A224-715F18A7452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F2A885F-8E2D-4E43-B033-77879EEF640D}">
      <dgm:prSet phldrT="[Texto]"/>
      <dgm:spPr/>
      <dgm:t>
        <a:bodyPr/>
        <a:lstStyle/>
        <a:p>
          <a:r>
            <a:rPr lang="es-MX" dirty="0" smtClean="0"/>
            <a:t>Estructura secuencial</a:t>
          </a:r>
          <a:endParaRPr lang="es-MX" dirty="0"/>
        </a:p>
      </dgm:t>
    </dgm:pt>
    <dgm:pt modelId="{7FD97E5A-DA31-4E91-97A5-8C655222E935}" type="parTrans" cxnId="{3D133770-50D2-417F-8C99-5AE6FE4ED41C}">
      <dgm:prSet/>
      <dgm:spPr/>
      <dgm:t>
        <a:bodyPr/>
        <a:lstStyle/>
        <a:p>
          <a:endParaRPr lang="es-MX"/>
        </a:p>
      </dgm:t>
    </dgm:pt>
    <dgm:pt modelId="{9C9CD54D-AD1D-4AA9-BA1E-72D45E19B04F}" type="sibTrans" cxnId="{3D133770-50D2-417F-8C99-5AE6FE4ED41C}">
      <dgm:prSet/>
      <dgm:spPr/>
      <dgm:t>
        <a:bodyPr/>
        <a:lstStyle/>
        <a:p>
          <a:endParaRPr lang="es-MX"/>
        </a:p>
      </dgm:t>
    </dgm:pt>
    <dgm:pt modelId="{DCEF2357-F7B2-42AA-9C2B-87E9C352425A}">
      <dgm:prSet phldrT="[Texto]"/>
      <dgm:spPr/>
      <dgm:t>
        <a:bodyPr/>
        <a:lstStyle/>
        <a:p>
          <a:r>
            <a:rPr lang="es-MX" dirty="0" smtClean="0"/>
            <a:t>Estructura de decisión</a:t>
          </a:r>
          <a:endParaRPr lang="es-MX" dirty="0"/>
        </a:p>
      </dgm:t>
    </dgm:pt>
    <dgm:pt modelId="{B99FC8B3-B727-41A6-8DE4-B2992787B7BF}" type="parTrans" cxnId="{F2B1A53E-BFD2-41D7-801C-5A132112D57A}">
      <dgm:prSet/>
      <dgm:spPr/>
      <dgm:t>
        <a:bodyPr/>
        <a:lstStyle/>
        <a:p>
          <a:endParaRPr lang="es-MX"/>
        </a:p>
      </dgm:t>
    </dgm:pt>
    <dgm:pt modelId="{8AB55FF0-924E-4BCB-8E3C-63493F13ED5E}" type="sibTrans" cxnId="{F2B1A53E-BFD2-41D7-801C-5A132112D57A}">
      <dgm:prSet/>
      <dgm:spPr/>
      <dgm:t>
        <a:bodyPr/>
        <a:lstStyle/>
        <a:p>
          <a:endParaRPr lang="es-MX"/>
        </a:p>
      </dgm:t>
    </dgm:pt>
    <dgm:pt modelId="{6A871B98-549B-42CF-AB58-98C1EDADEF9F}">
      <dgm:prSet phldrT="[Texto]"/>
      <dgm:spPr/>
      <dgm:t>
        <a:bodyPr/>
        <a:lstStyle/>
        <a:p>
          <a:r>
            <a:rPr lang="es-MX" dirty="0" smtClean="0"/>
            <a:t>Estructura de iteración</a:t>
          </a:r>
          <a:endParaRPr lang="es-MX" dirty="0"/>
        </a:p>
      </dgm:t>
    </dgm:pt>
    <dgm:pt modelId="{A1D52DBE-7CF0-4CF5-8F2B-DC0ABD7ECEB0}" type="parTrans" cxnId="{45244FAA-C542-4CB1-8F6D-2BCC4574E1CA}">
      <dgm:prSet/>
      <dgm:spPr/>
      <dgm:t>
        <a:bodyPr/>
        <a:lstStyle/>
        <a:p>
          <a:endParaRPr lang="es-MX"/>
        </a:p>
      </dgm:t>
    </dgm:pt>
    <dgm:pt modelId="{7D568216-99BE-4075-872C-90F6B25DEDEE}" type="sibTrans" cxnId="{45244FAA-C542-4CB1-8F6D-2BCC4574E1CA}">
      <dgm:prSet/>
      <dgm:spPr/>
      <dgm:t>
        <a:bodyPr/>
        <a:lstStyle/>
        <a:p>
          <a:endParaRPr lang="es-MX"/>
        </a:p>
      </dgm:t>
    </dgm:pt>
    <dgm:pt modelId="{3DE7D2A5-FD9F-4D40-BCE3-F760105F1BE0}">
      <dgm:prSet phldrT="[Texto]"/>
      <dgm:spPr/>
      <dgm:t>
        <a:bodyPr/>
        <a:lstStyle/>
        <a:p>
          <a:r>
            <a:rPr lang="es-MX" dirty="0" smtClean="0"/>
            <a:t>Bloque de acciones en el cual no ocurren bifurcaciones</a:t>
          </a:r>
          <a:endParaRPr lang="es-MX" dirty="0"/>
        </a:p>
      </dgm:t>
    </dgm:pt>
    <dgm:pt modelId="{6B4EE8C0-2BAD-4C77-A01B-E5096D6E4C4A}" type="parTrans" cxnId="{4BD41B74-A0B4-4AE5-8B77-96901F5FECE2}">
      <dgm:prSet/>
      <dgm:spPr/>
      <dgm:t>
        <a:bodyPr/>
        <a:lstStyle/>
        <a:p>
          <a:endParaRPr lang="es-MX"/>
        </a:p>
      </dgm:t>
    </dgm:pt>
    <dgm:pt modelId="{49F418EF-2CD0-4B4F-A592-1432388DE312}" type="sibTrans" cxnId="{4BD41B74-A0B4-4AE5-8B77-96901F5FECE2}">
      <dgm:prSet/>
      <dgm:spPr/>
      <dgm:t>
        <a:bodyPr/>
        <a:lstStyle/>
        <a:p>
          <a:endParaRPr lang="es-MX"/>
        </a:p>
      </dgm:t>
    </dgm:pt>
    <dgm:pt modelId="{7C28DFD8-F588-417B-AB15-5EC5FCBA2833}">
      <dgm:prSet phldrT="[Texto]"/>
      <dgm:spPr/>
      <dgm:t>
        <a:bodyPr/>
        <a:lstStyle/>
        <a:p>
          <a:r>
            <a:rPr lang="es-MX" dirty="0" smtClean="0"/>
            <a:t>Solo cuando la condición es verdadera complete las instrucciones de otra manera pase al ELSE</a:t>
          </a:r>
          <a:endParaRPr lang="es-MX" dirty="0"/>
        </a:p>
      </dgm:t>
    </dgm:pt>
    <dgm:pt modelId="{C583249D-5B5A-4534-91C7-1F9D1663D23F}" type="parTrans" cxnId="{5091C464-2DB4-4B0D-A691-3C6DF1AFCF52}">
      <dgm:prSet/>
      <dgm:spPr/>
      <dgm:t>
        <a:bodyPr/>
        <a:lstStyle/>
        <a:p>
          <a:endParaRPr lang="es-MX"/>
        </a:p>
      </dgm:t>
    </dgm:pt>
    <dgm:pt modelId="{6739457C-AFF8-43A1-B3D4-25CFABAE9BB2}" type="sibTrans" cxnId="{5091C464-2DB4-4B0D-A691-3C6DF1AFCF52}">
      <dgm:prSet/>
      <dgm:spPr/>
      <dgm:t>
        <a:bodyPr/>
        <a:lstStyle/>
        <a:p>
          <a:endParaRPr lang="es-MX"/>
        </a:p>
      </dgm:t>
    </dgm:pt>
    <dgm:pt modelId="{0E2FAD67-0C95-43D4-93D9-8C858DDD6DE1}">
      <dgm:prSet phldrT="[Texto]"/>
      <dgm:spPr/>
      <dgm:t>
        <a:bodyPr/>
        <a:lstStyle/>
        <a:p>
          <a:r>
            <a:rPr lang="es-MX" dirty="0" smtClean="0"/>
            <a:t>Bloques de instrucciones que se repiten hasta que se completan</a:t>
          </a:r>
          <a:endParaRPr lang="es-MX" dirty="0"/>
        </a:p>
      </dgm:t>
    </dgm:pt>
    <dgm:pt modelId="{37F3653C-ADF2-4AF7-A1DE-F32D012D5CE2}" type="parTrans" cxnId="{B9386F2F-B31E-4AE6-8B18-14E24B61381D}">
      <dgm:prSet/>
      <dgm:spPr/>
      <dgm:t>
        <a:bodyPr/>
        <a:lstStyle/>
        <a:p>
          <a:endParaRPr lang="es-MX"/>
        </a:p>
      </dgm:t>
    </dgm:pt>
    <dgm:pt modelId="{B3E6E169-36AE-4241-A168-D19932ECF614}" type="sibTrans" cxnId="{B9386F2F-B31E-4AE6-8B18-14E24B61381D}">
      <dgm:prSet/>
      <dgm:spPr/>
      <dgm:t>
        <a:bodyPr/>
        <a:lstStyle/>
        <a:p>
          <a:endParaRPr lang="es-MX"/>
        </a:p>
      </dgm:t>
    </dgm:pt>
    <dgm:pt modelId="{820FB0A9-0EA3-4053-B07C-A49B356CDD9D}" type="pres">
      <dgm:prSet presAssocID="{CCF38A53-16D0-4182-A224-715F18A745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F2120D-E27C-45AF-B49E-BEF5275A89CB}" type="pres">
      <dgm:prSet presAssocID="{3F2A885F-8E2D-4E43-B033-77879EEF640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12C104-3D9C-4ED9-A6E9-A8D30CB6DC36}" type="pres">
      <dgm:prSet presAssocID="{3F2A885F-8E2D-4E43-B033-77879EEF640D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311BBE-513C-4E0D-9C2B-FC27A2CACA7C}" type="pres">
      <dgm:prSet presAssocID="{DCEF2357-F7B2-42AA-9C2B-87E9C352425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58FFBF-1ABE-4B68-85B9-4F8E8A2909E1}" type="pres">
      <dgm:prSet presAssocID="{DCEF2357-F7B2-42AA-9C2B-87E9C352425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85B9C6-2716-480B-8C79-E0D4EB4B9E33}" type="pres">
      <dgm:prSet presAssocID="{6A871B98-549B-42CF-AB58-98C1EDADEF9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0FC1D5-6363-473F-89BA-E80ECCE0A48A}" type="pres">
      <dgm:prSet presAssocID="{6A871B98-549B-42CF-AB58-98C1EDADEF9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881266A-E096-4764-ACDB-EE4A52366AAB}" type="presOf" srcId="{3DE7D2A5-FD9F-4D40-BCE3-F760105F1BE0}" destId="{1012C104-3D9C-4ED9-A6E9-A8D30CB6DC36}" srcOrd="0" destOrd="0" presId="urn:microsoft.com/office/officeart/2005/8/layout/vList2"/>
    <dgm:cxn modelId="{F2B1A53E-BFD2-41D7-801C-5A132112D57A}" srcId="{CCF38A53-16D0-4182-A224-715F18A7452C}" destId="{DCEF2357-F7B2-42AA-9C2B-87E9C352425A}" srcOrd="1" destOrd="0" parTransId="{B99FC8B3-B727-41A6-8DE4-B2992787B7BF}" sibTransId="{8AB55FF0-924E-4BCB-8E3C-63493F13ED5E}"/>
    <dgm:cxn modelId="{E2EC97CC-6F23-4FEF-9475-A72FA9F20BE6}" type="presOf" srcId="{6A871B98-549B-42CF-AB58-98C1EDADEF9F}" destId="{E785B9C6-2716-480B-8C79-E0D4EB4B9E33}" srcOrd="0" destOrd="0" presId="urn:microsoft.com/office/officeart/2005/8/layout/vList2"/>
    <dgm:cxn modelId="{B9386F2F-B31E-4AE6-8B18-14E24B61381D}" srcId="{6A871B98-549B-42CF-AB58-98C1EDADEF9F}" destId="{0E2FAD67-0C95-43D4-93D9-8C858DDD6DE1}" srcOrd="0" destOrd="0" parTransId="{37F3653C-ADF2-4AF7-A1DE-F32D012D5CE2}" sibTransId="{B3E6E169-36AE-4241-A168-D19932ECF614}"/>
    <dgm:cxn modelId="{3833DD54-44A9-4E07-8AB3-52345B51D071}" type="presOf" srcId="{CCF38A53-16D0-4182-A224-715F18A7452C}" destId="{820FB0A9-0EA3-4053-B07C-A49B356CDD9D}" srcOrd="0" destOrd="0" presId="urn:microsoft.com/office/officeart/2005/8/layout/vList2"/>
    <dgm:cxn modelId="{322B930F-56FB-47FC-AC59-3F0439DB259C}" type="presOf" srcId="{7C28DFD8-F588-417B-AB15-5EC5FCBA2833}" destId="{8E58FFBF-1ABE-4B68-85B9-4F8E8A2909E1}" srcOrd="0" destOrd="0" presId="urn:microsoft.com/office/officeart/2005/8/layout/vList2"/>
    <dgm:cxn modelId="{572C906A-02E3-4E8E-943E-5C86446356AA}" type="presOf" srcId="{0E2FAD67-0C95-43D4-93D9-8C858DDD6DE1}" destId="{700FC1D5-6363-473F-89BA-E80ECCE0A48A}" srcOrd="0" destOrd="0" presId="urn:microsoft.com/office/officeart/2005/8/layout/vList2"/>
    <dgm:cxn modelId="{5091C464-2DB4-4B0D-A691-3C6DF1AFCF52}" srcId="{DCEF2357-F7B2-42AA-9C2B-87E9C352425A}" destId="{7C28DFD8-F588-417B-AB15-5EC5FCBA2833}" srcOrd="0" destOrd="0" parTransId="{C583249D-5B5A-4534-91C7-1F9D1663D23F}" sibTransId="{6739457C-AFF8-43A1-B3D4-25CFABAE9BB2}"/>
    <dgm:cxn modelId="{3D133770-50D2-417F-8C99-5AE6FE4ED41C}" srcId="{CCF38A53-16D0-4182-A224-715F18A7452C}" destId="{3F2A885F-8E2D-4E43-B033-77879EEF640D}" srcOrd="0" destOrd="0" parTransId="{7FD97E5A-DA31-4E91-97A5-8C655222E935}" sibTransId="{9C9CD54D-AD1D-4AA9-BA1E-72D45E19B04F}"/>
    <dgm:cxn modelId="{911C0119-9336-4786-973B-73A00997356E}" type="presOf" srcId="{DCEF2357-F7B2-42AA-9C2B-87E9C352425A}" destId="{4B311BBE-513C-4E0D-9C2B-FC27A2CACA7C}" srcOrd="0" destOrd="0" presId="urn:microsoft.com/office/officeart/2005/8/layout/vList2"/>
    <dgm:cxn modelId="{EE764E9D-C75D-4D1E-9B0A-E3565B90D4A2}" type="presOf" srcId="{3F2A885F-8E2D-4E43-B033-77879EEF640D}" destId="{4BF2120D-E27C-45AF-B49E-BEF5275A89CB}" srcOrd="0" destOrd="0" presId="urn:microsoft.com/office/officeart/2005/8/layout/vList2"/>
    <dgm:cxn modelId="{4BD41B74-A0B4-4AE5-8B77-96901F5FECE2}" srcId="{3F2A885F-8E2D-4E43-B033-77879EEF640D}" destId="{3DE7D2A5-FD9F-4D40-BCE3-F760105F1BE0}" srcOrd="0" destOrd="0" parTransId="{6B4EE8C0-2BAD-4C77-A01B-E5096D6E4C4A}" sibTransId="{49F418EF-2CD0-4B4F-A592-1432388DE312}"/>
    <dgm:cxn modelId="{45244FAA-C542-4CB1-8F6D-2BCC4574E1CA}" srcId="{CCF38A53-16D0-4182-A224-715F18A7452C}" destId="{6A871B98-549B-42CF-AB58-98C1EDADEF9F}" srcOrd="2" destOrd="0" parTransId="{A1D52DBE-7CF0-4CF5-8F2B-DC0ABD7ECEB0}" sibTransId="{7D568216-99BE-4075-872C-90F6B25DEDEE}"/>
    <dgm:cxn modelId="{79E2552E-38A2-489A-B5AA-604FA6E9FCD3}" type="presParOf" srcId="{820FB0A9-0EA3-4053-B07C-A49B356CDD9D}" destId="{4BF2120D-E27C-45AF-B49E-BEF5275A89CB}" srcOrd="0" destOrd="0" presId="urn:microsoft.com/office/officeart/2005/8/layout/vList2"/>
    <dgm:cxn modelId="{B06EE8CC-C582-404C-B33C-3794E5D4BDE8}" type="presParOf" srcId="{820FB0A9-0EA3-4053-B07C-A49B356CDD9D}" destId="{1012C104-3D9C-4ED9-A6E9-A8D30CB6DC36}" srcOrd="1" destOrd="0" presId="urn:microsoft.com/office/officeart/2005/8/layout/vList2"/>
    <dgm:cxn modelId="{597A726A-93F1-49D0-A096-637129538DEA}" type="presParOf" srcId="{820FB0A9-0EA3-4053-B07C-A49B356CDD9D}" destId="{4B311BBE-513C-4E0D-9C2B-FC27A2CACA7C}" srcOrd="2" destOrd="0" presId="urn:microsoft.com/office/officeart/2005/8/layout/vList2"/>
    <dgm:cxn modelId="{7231A236-8B96-4800-9B19-03DE12ED4490}" type="presParOf" srcId="{820FB0A9-0EA3-4053-B07C-A49B356CDD9D}" destId="{8E58FFBF-1ABE-4B68-85B9-4F8E8A2909E1}" srcOrd="3" destOrd="0" presId="urn:microsoft.com/office/officeart/2005/8/layout/vList2"/>
    <dgm:cxn modelId="{B7F8B743-95A4-46BF-8B6B-CC9DAE22A5E6}" type="presParOf" srcId="{820FB0A9-0EA3-4053-B07C-A49B356CDD9D}" destId="{E785B9C6-2716-480B-8C79-E0D4EB4B9E33}" srcOrd="4" destOrd="0" presId="urn:microsoft.com/office/officeart/2005/8/layout/vList2"/>
    <dgm:cxn modelId="{255E5327-5615-43A5-AC7A-434F28236EEC}" type="presParOf" srcId="{820FB0A9-0EA3-4053-B07C-A49B356CDD9D}" destId="{700FC1D5-6363-473F-89BA-E80ECCE0A48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CF2956E-0A78-4DE9-9E60-3E11B3F5E27E}" type="doc">
      <dgm:prSet loTypeId="urn:microsoft.com/office/officeart/2005/8/layout/hList9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MX"/>
        </a:p>
      </dgm:t>
    </dgm:pt>
    <dgm:pt modelId="{5BF7F8A0-CA35-4E41-8C72-F649A27AFA1D}">
      <dgm:prSet phldrT="[Texto]" custT="1"/>
      <dgm:spPr/>
      <dgm:t>
        <a:bodyPr/>
        <a:lstStyle/>
        <a:p>
          <a:r>
            <a:rPr lang="es-MX" sz="1200" dirty="0" smtClean="0"/>
            <a:t>Condiciones y acciones</a:t>
          </a:r>
          <a:endParaRPr lang="es-MX" sz="1200" dirty="0"/>
        </a:p>
      </dgm:t>
    </dgm:pt>
    <dgm:pt modelId="{C75DFC40-73E9-41A0-9613-037A579349D4}" type="parTrans" cxnId="{4FFB67E0-56CB-4BF0-99B0-F3CDF8F07A5E}">
      <dgm:prSet/>
      <dgm:spPr/>
      <dgm:t>
        <a:bodyPr/>
        <a:lstStyle/>
        <a:p>
          <a:endParaRPr lang="es-MX"/>
        </a:p>
      </dgm:t>
    </dgm:pt>
    <dgm:pt modelId="{39284AB8-CB50-45B4-AD82-338059046A71}" type="sibTrans" cxnId="{4FFB67E0-56CB-4BF0-99B0-F3CDF8F07A5E}">
      <dgm:prSet/>
      <dgm:spPr/>
      <dgm:t>
        <a:bodyPr/>
        <a:lstStyle/>
        <a:p>
          <a:endParaRPr lang="es-MX"/>
        </a:p>
      </dgm:t>
    </dgm:pt>
    <dgm:pt modelId="{A50E252D-E011-4E7A-BBEE-2E5BF22081B3}">
      <dgm:prSet phldrT="[Texto]"/>
      <dgm:spPr/>
      <dgm:t>
        <a:bodyPr/>
        <a:lstStyle/>
        <a:p>
          <a:r>
            <a:rPr lang="es-MX" dirty="0" smtClean="0"/>
            <a:t>Condiciones</a:t>
          </a:r>
          <a:endParaRPr lang="es-MX" dirty="0"/>
        </a:p>
      </dgm:t>
    </dgm:pt>
    <dgm:pt modelId="{458829F3-580A-4927-8960-B36CDA99EB67}" type="parTrans" cxnId="{8F352333-89B9-4B67-AB87-3EE9AE5FEB76}">
      <dgm:prSet/>
      <dgm:spPr/>
      <dgm:t>
        <a:bodyPr/>
        <a:lstStyle/>
        <a:p>
          <a:endParaRPr lang="es-MX"/>
        </a:p>
      </dgm:t>
    </dgm:pt>
    <dgm:pt modelId="{23291202-0B39-451F-98E8-861F9CE8FF87}" type="sibTrans" cxnId="{8F352333-89B9-4B67-AB87-3EE9AE5FEB76}">
      <dgm:prSet/>
      <dgm:spPr/>
      <dgm:t>
        <a:bodyPr/>
        <a:lstStyle/>
        <a:p>
          <a:endParaRPr lang="es-MX"/>
        </a:p>
      </dgm:t>
    </dgm:pt>
    <dgm:pt modelId="{639167E7-F299-419E-BE65-ED5571794868}">
      <dgm:prSet phldrT="[Texto]"/>
      <dgm:spPr/>
      <dgm:t>
        <a:bodyPr/>
        <a:lstStyle/>
        <a:p>
          <a:r>
            <a:rPr lang="es-MX" dirty="0" smtClean="0"/>
            <a:t>Acciones</a:t>
          </a:r>
          <a:endParaRPr lang="es-MX" dirty="0"/>
        </a:p>
      </dgm:t>
    </dgm:pt>
    <dgm:pt modelId="{89E44975-996E-496F-9F56-32534EF42791}" type="parTrans" cxnId="{FE454624-2871-454A-BF76-1164500D9AB3}">
      <dgm:prSet/>
      <dgm:spPr/>
      <dgm:t>
        <a:bodyPr/>
        <a:lstStyle/>
        <a:p>
          <a:endParaRPr lang="es-MX"/>
        </a:p>
      </dgm:t>
    </dgm:pt>
    <dgm:pt modelId="{E8B56A28-F8B5-4CB7-87AB-D4E0F37E6347}" type="sibTrans" cxnId="{FE454624-2871-454A-BF76-1164500D9AB3}">
      <dgm:prSet/>
      <dgm:spPr/>
      <dgm:t>
        <a:bodyPr/>
        <a:lstStyle/>
        <a:p>
          <a:endParaRPr lang="es-MX"/>
        </a:p>
      </dgm:t>
    </dgm:pt>
    <dgm:pt modelId="{8CCA6DB9-A76B-40FD-B2BF-71E3AF6BB1E4}">
      <dgm:prSet phldrT="[Texto]" custT="1"/>
      <dgm:spPr/>
      <dgm:t>
        <a:bodyPr/>
        <a:lstStyle/>
        <a:p>
          <a:r>
            <a:rPr lang="es-MX" sz="1200" dirty="0" smtClean="0"/>
            <a:t>Reglas</a:t>
          </a:r>
          <a:endParaRPr lang="es-MX" sz="1200" dirty="0"/>
        </a:p>
      </dgm:t>
    </dgm:pt>
    <dgm:pt modelId="{1354925E-185C-4453-AC9C-C2B49191720F}" type="parTrans" cxnId="{1D0D2452-3BED-4417-AA4E-45DBE84036E6}">
      <dgm:prSet/>
      <dgm:spPr/>
      <dgm:t>
        <a:bodyPr/>
        <a:lstStyle/>
        <a:p>
          <a:endParaRPr lang="es-MX"/>
        </a:p>
      </dgm:t>
    </dgm:pt>
    <dgm:pt modelId="{9E04FF20-1DF8-4AA9-9482-4DAC7610F689}" type="sibTrans" cxnId="{1D0D2452-3BED-4417-AA4E-45DBE84036E6}">
      <dgm:prSet/>
      <dgm:spPr/>
      <dgm:t>
        <a:bodyPr/>
        <a:lstStyle/>
        <a:p>
          <a:endParaRPr lang="es-MX"/>
        </a:p>
      </dgm:t>
    </dgm:pt>
    <dgm:pt modelId="{39B8524C-F222-4F0F-8161-C4F9D5EC97C8}">
      <dgm:prSet phldrT="[Texto]"/>
      <dgm:spPr/>
      <dgm:t>
        <a:bodyPr/>
        <a:lstStyle/>
        <a:p>
          <a:r>
            <a:rPr lang="es-MX" dirty="0" smtClean="0"/>
            <a:t>Alternativas de condición</a:t>
          </a:r>
          <a:endParaRPr lang="es-MX" dirty="0"/>
        </a:p>
      </dgm:t>
    </dgm:pt>
    <dgm:pt modelId="{24975BC4-7188-46B2-9691-A4E4ACA7842F}" type="parTrans" cxnId="{9AE70BB7-F850-45E5-9831-7C8B4CA49DF2}">
      <dgm:prSet/>
      <dgm:spPr/>
      <dgm:t>
        <a:bodyPr/>
        <a:lstStyle/>
        <a:p>
          <a:endParaRPr lang="es-MX"/>
        </a:p>
      </dgm:t>
    </dgm:pt>
    <dgm:pt modelId="{00E44EAA-1F6D-41BB-8C6B-A68B50A288FA}" type="sibTrans" cxnId="{9AE70BB7-F850-45E5-9831-7C8B4CA49DF2}">
      <dgm:prSet/>
      <dgm:spPr/>
      <dgm:t>
        <a:bodyPr/>
        <a:lstStyle/>
        <a:p>
          <a:endParaRPr lang="es-MX"/>
        </a:p>
      </dgm:t>
    </dgm:pt>
    <dgm:pt modelId="{544450DF-83AD-421F-9633-8679AC2D3712}">
      <dgm:prSet phldrT="[Texto]"/>
      <dgm:spPr/>
      <dgm:t>
        <a:bodyPr/>
        <a:lstStyle/>
        <a:p>
          <a:r>
            <a:rPr lang="es-MX" dirty="0" smtClean="0"/>
            <a:t>Entradas de acción</a:t>
          </a:r>
          <a:endParaRPr lang="es-MX" dirty="0"/>
        </a:p>
      </dgm:t>
    </dgm:pt>
    <dgm:pt modelId="{602C2A9C-EBE1-4381-9063-4BC1C1453475}" type="parTrans" cxnId="{69E2C7EA-2319-4B69-9368-D70BD285945E}">
      <dgm:prSet/>
      <dgm:spPr/>
      <dgm:t>
        <a:bodyPr/>
        <a:lstStyle/>
        <a:p>
          <a:endParaRPr lang="es-MX"/>
        </a:p>
      </dgm:t>
    </dgm:pt>
    <dgm:pt modelId="{CCB345EE-385C-47ED-B688-6188E60742B1}" type="sibTrans" cxnId="{69E2C7EA-2319-4B69-9368-D70BD285945E}">
      <dgm:prSet/>
      <dgm:spPr/>
      <dgm:t>
        <a:bodyPr/>
        <a:lstStyle/>
        <a:p>
          <a:endParaRPr lang="es-MX"/>
        </a:p>
      </dgm:t>
    </dgm:pt>
    <dgm:pt modelId="{CBA697A0-225B-4027-A82A-D9CCCC51645E}" type="pres">
      <dgm:prSet presAssocID="{ECF2956E-0A78-4DE9-9E60-3E11B3F5E27E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4B83913-4E43-4C8D-80AE-050A710796AD}" type="pres">
      <dgm:prSet presAssocID="{5BF7F8A0-CA35-4E41-8C72-F649A27AFA1D}" presName="posSpace" presStyleCnt="0"/>
      <dgm:spPr/>
    </dgm:pt>
    <dgm:pt modelId="{DDD831B8-BFCA-4A3E-833B-ACD417A97887}" type="pres">
      <dgm:prSet presAssocID="{5BF7F8A0-CA35-4E41-8C72-F649A27AFA1D}" presName="vertFlow" presStyleCnt="0"/>
      <dgm:spPr/>
    </dgm:pt>
    <dgm:pt modelId="{289FD51A-90A9-4594-BF39-29E548AA8335}" type="pres">
      <dgm:prSet presAssocID="{5BF7F8A0-CA35-4E41-8C72-F649A27AFA1D}" presName="topSpace" presStyleCnt="0"/>
      <dgm:spPr/>
    </dgm:pt>
    <dgm:pt modelId="{081D8093-344E-42BE-A2B7-E615650AB496}" type="pres">
      <dgm:prSet presAssocID="{5BF7F8A0-CA35-4E41-8C72-F649A27AFA1D}" presName="firstComp" presStyleCnt="0"/>
      <dgm:spPr/>
    </dgm:pt>
    <dgm:pt modelId="{CE701002-F750-40A5-8F8D-E0FD76A14A65}" type="pres">
      <dgm:prSet presAssocID="{5BF7F8A0-CA35-4E41-8C72-F649A27AFA1D}" presName="firstChild" presStyleLbl="bgAccFollowNode1" presStyleIdx="0" presStyleCnt="4"/>
      <dgm:spPr/>
      <dgm:t>
        <a:bodyPr/>
        <a:lstStyle/>
        <a:p>
          <a:endParaRPr lang="es-MX"/>
        </a:p>
      </dgm:t>
    </dgm:pt>
    <dgm:pt modelId="{9AB072F6-FB4C-4AB0-91D4-D7FCE37B2F01}" type="pres">
      <dgm:prSet presAssocID="{5BF7F8A0-CA35-4E41-8C72-F649A27AFA1D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CF4FCA-E93F-4B12-B614-F0134042E15D}" type="pres">
      <dgm:prSet presAssocID="{639167E7-F299-419E-BE65-ED5571794868}" presName="comp" presStyleCnt="0"/>
      <dgm:spPr/>
    </dgm:pt>
    <dgm:pt modelId="{40E20E8C-7979-47F1-875C-9129F44A04F9}" type="pres">
      <dgm:prSet presAssocID="{639167E7-F299-419E-BE65-ED5571794868}" presName="child" presStyleLbl="bgAccFollowNode1" presStyleIdx="1" presStyleCnt="4"/>
      <dgm:spPr/>
      <dgm:t>
        <a:bodyPr/>
        <a:lstStyle/>
        <a:p>
          <a:endParaRPr lang="es-MX"/>
        </a:p>
      </dgm:t>
    </dgm:pt>
    <dgm:pt modelId="{F4E4C24E-00A7-4F68-9029-6299EC58BC24}" type="pres">
      <dgm:prSet presAssocID="{639167E7-F299-419E-BE65-ED5571794868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D3775A-77BD-41A7-AABF-31115D628AAD}" type="pres">
      <dgm:prSet presAssocID="{5BF7F8A0-CA35-4E41-8C72-F649A27AFA1D}" presName="negSpace" presStyleCnt="0"/>
      <dgm:spPr/>
    </dgm:pt>
    <dgm:pt modelId="{7AC1F0B1-DC4E-457F-8713-A2511C18049F}" type="pres">
      <dgm:prSet presAssocID="{5BF7F8A0-CA35-4E41-8C72-F649A27AFA1D}" presName="circle" presStyleLbl="node1" presStyleIdx="0" presStyleCnt="2"/>
      <dgm:spPr/>
      <dgm:t>
        <a:bodyPr/>
        <a:lstStyle/>
        <a:p>
          <a:endParaRPr lang="es-MX"/>
        </a:p>
      </dgm:t>
    </dgm:pt>
    <dgm:pt modelId="{083F15A6-996E-4DD5-B352-42B9C988A2AF}" type="pres">
      <dgm:prSet presAssocID="{39284AB8-CB50-45B4-AD82-338059046A71}" presName="transSpace" presStyleCnt="0"/>
      <dgm:spPr/>
    </dgm:pt>
    <dgm:pt modelId="{261E7C59-401A-4C90-B11E-91C6E02560D3}" type="pres">
      <dgm:prSet presAssocID="{8CCA6DB9-A76B-40FD-B2BF-71E3AF6BB1E4}" presName="posSpace" presStyleCnt="0"/>
      <dgm:spPr/>
    </dgm:pt>
    <dgm:pt modelId="{4B0F34F6-5781-46F7-BB7C-786E53A683EB}" type="pres">
      <dgm:prSet presAssocID="{8CCA6DB9-A76B-40FD-B2BF-71E3AF6BB1E4}" presName="vertFlow" presStyleCnt="0"/>
      <dgm:spPr/>
    </dgm:pt>
    <dgm:pt modelId="{0072902A-756C-42E3-8F9C-2FE4E1C9F482}" type="pres">
      <dgm:prSet presAssocID="{8CCA6DB9-A76B-40FD-B2BF-71E3AF6BB1E4}" presName="topSpace" presStyleCnt="0"/>
      <dgm:spPr/>
    </dgm:pt>
    <dgm:pt modelId="{B52551CC-18AE-4800-ADCB-DEC09D622BFE}" type="pres">
      <dgm:prSet presAssocID="{8CCA6DB9-A76B-40FD-B2BF-71E3AF6BB1E4}" presName="firstComp" presStyleCnt="0"/>
      <dgm:spPr/>
    </dgm:pt>
    <dgm:pt modelId="{2445F083-F1E9-4E45-9004-499EE807D286}" type="pres">
      <dgm:prSet presAssocID="{8CCA6DB9-A76B-40FD-B2BF-71E3AF6BB1E4}" presName="firstChild" presStyleLbl="bgAccFollowNode1" presStyleIdx="2" presStyleCnt="4"/>
      <dgm:spPr/>
      <dgm:t>
        <a:bodyPr/>
        <a:lstStyle/>
        <a:p>
          <a:endParaRPr lang="es-MX"/>
        </a:p>
      </dgm:t>
    </dgm:pt>
    <dgm:pt modelId="{B8061E87-1C18-4A5B-A6A8-9BCAA1FB8380}" type="pres">
      <dgm:prSet presAssocID="{8CCA6DB9-A76B-40FD-B2BF-71E3AF6BB1E4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47794F-624A-4AE3-9D45-5F372A77DECA}" type="pres">
      <dgm:prSet presAssocID="{544450DF-83AD-421F-9633-8679AC2D3712}" presName="comp" presStyleCnt="0"/>
      <dgm:spPr/>
    </dgm:pt>
    <dgm:pt modelId="{0BE39608-8637-4CAC-BCB7-0DC618E59E78}" type="pres">
      <dgm:prSet presAssocID="{544450DF-83AD-421F-9633-8679AC2D3712}" presName="child" presStyleLbl="bgAccFollowNode1" presStyleIdx="3" presStyleCnt="4"/>
      <dgm:spPr/>
      <dgm:t>
        <a:bodyPr/>
        <a:lstStyle/>
        <a:p>
          <a:endParaRPr lang="es-MX"/>
        </a:p>
      </dgm:t>
    </dgm:pt>
    <dgm:pt modelId="{CEBC6058-A0F5-4503-8BD5-4A96D6BBA62A}" type="pres">
      <dgm:prSet presAssocID="{544450DF-83AD-421F-9633-8679AC2D3712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D258E-84CC-4AF0-A5CB-93812D45DC81}" type="pres">
      <dgm:prSet presAssocID="{8CCA6DB9-A76B-40FD-B2BF-71E3AF6BB1E4}" presName="negSpace" presStyleCnt="0"/>
      <dgm:spPr/>
    </dgm:pt>
    <dgm:pt modelId="{2368F0CC-D68C-429F-82F5-27CBC797D6AA}" type="pres">
      <dgm:prSet presAssocID="{8CCA6DB9-A76B-40FD-B2BF-71E3AF6BB1E4}" presName="circle" presStyleLbl="node1" presStyleIdx="1" presStyleCnt="2"/>
      <dgm:spPr/>
      <dgm:t>
        <a:bodyPr/>
        <a:lstStyle/>
        <a:p>
          <a:endParaRPr lang="es-MX"/>
        </a:p>
      </dgm:t>
    </dgm:pt>
  </dgm:ptLst>
  <dgm:cxnLst>
    <dgm:cxn modelId="{7633F546-CA5B-48F4-85A6-1D3524A3E23C}" type="presOf" srcId="{A50E252D-E011-4E7A-BBEE-2E5BF22081B3}" destId="{CE701002-F750-40A5-8F8D-E0FD76A14A65}" srcOrd="0" destOrd="0" presId="urn:microsoft.com/office/officeart/2005/8/layout/hList9"/>
    <dgm:cxn modelId="{23245430-8434-48AB-9B75-F08CB8CDBDDC}" type="presOf" srcId="{A50E252D-E011-4E7A-BBEE-2E5BF22081B3}" destId="{9AB072F6-FB4C-4AB0-91D4-D7FCE37B2F01}" srcOrd="1" destOrd="0" presId="urn:microsoft.com/office/officeart/2005/8/layout/hList9"/>
    <dgm:cxn modelId="{1D0D2452-3BED-4417-AA4E-45DBE84036E6}" srcId="{ECF2956E-0A78-4DE9-9E60-3E11B3F5E27E}" destId="{8CCA6DB9-A76B-40FD-B2BF-71E3AF6BB1E4}" srcOrd="1" destOrd="0" parTransId="{1354925E-185C-4453-AC9C-C2B49191720F}" sibTransId="{9E04FF20-1DF8-4AA9-9482-4DAC7610F689}"/>
    <dgm:cxn modelId="{4FFB67E0-56CB-4BF0-99B0-F3CDF8F07A5E}" srcId="{ECF2956E-0A78-4DE9-9E60-3E11B3F5E27E}" destId="{5BF7F8A0-CA35-4E41-8C72-F649A27AFA1D}" srcOrd="0" destOrd="0" parTransId="{C75DFC40-73E9-41A0-9613-037A579349D4}" sibTransId="{39284AB8-CB50-45B4-AD82-338059046A71}"/>
    <dgm:cxn modelId="{0066DD53-DEF0-4C82-A4F6-F6B32E9536E4}" type="presOf" srcId="{639167E7-F299-419E-BE65-ED5571794868}" destId="{40E20E8C-7979-47F1-875C-9129F44A04F9}" srcOrd="0" destOrd="0" presId="urn:microsoft.com/office/officeart/2005/8/layout/hList9"/>
    <dgm:cxn modelId="{AFDD3A7D-604B-4BF5-9101-F226AA3752AF}" type="presOf" srcId="{39B8524C-F222-4F0F-8161-C4F9D5EC97C8}" destId="{2445F083-F1E9-4E45-9004-499EE807D286}" srcOrd="0" destOrd="0" presId="urn:microsoft.com/office/officeart/2005/8/layout/hList9"/>
    <dgm:cxn modelId="{544C6977-FBFB-4B5A-8210-FFFA4E5B53CF}" type="presOf" srcId="{544450DF-83AD-421F-9633-8679AC2D3712}" destId="{0BE39608-8637-4CAC-BCB7-0DC618E59E78}" srcOrd="0" destOrd="0" presId="urn:microsoft.com/office/officeart/2005/8/layout/hList9"/>
    <dgm:cxn modelId="{472AB5DF-C871-4517-BC37-11A9E6FA338B}" type="presOf" srcId="{5BF7F8A0-CA35-4E41-8C72-F649A27AFA1D}" destId="{7AC1F0B1-DC4E-457F-8713-A2511C18049F}" srcOrd="0" destOrd="0" presId="urn:microsoft.com/office/officeart/2005/8/layout/hList9"/>
    <dgm:cxn modelId="{624FF929-A05E-478D-814D-F56C944DD79A}" type="presOf" srcId="{8CCA6DB9-A76B-40FD-B2BF-71E3AF6BB1E4}" destId="{2368F0CC-D68C-429F-82F5-27CBC797D6AA}" srcOrd="0" destOrd="0" presId="urn:microsoft.com/office/officeart/2005/8/layout/hList9"/>
    <dgm:cxn modelId="{9AE70BB7-F850-45E5-9831-7C8B4CA49DF2}" srcId="{8CCA6DB9-A76B-40FD-B2BF-71E3AF6BB1E4}" destId="{39B8524C-F222-4F0F-8161-C4F9D5EC97C8}" srcOrd="0" destOrd="0" parTransId="{24975BC4-7188-46B2-9691-A4E4ACA7842F}" sibTransId="{00E44EAA-1F6D-41BB-8C6B-A68B50A288FA}"/>
    <dgm:cxn modelId="{69E2C7EA-2319-4B69-9368-D70BD285945E}" srcId="{8CCA6DB9-A76B-40FD-B2BF-71E3AF6BB1E4}" destId="{544450DF-83AD-421F-9633-8679AC2D3712}" srcOrd="1" destOrd="0" parTransId="{602C2A9C-EBE1-4381-9063-4BC1C1453475}" sibTransId="{CCB345EE-385C-47ED-B688-6188E60742B1}"/>
    <dgm:cxn modelId="{0B2C1571-8934-4819-B043-037D92CBD8D7}" type="presOf" srcId="{ECF2956E-0A78-4DE9-9E60-3E11B3F5E27E}" destId="{CBA697A0-225B-4027-A82A-D9CCCC51645E}" srcOrd="0" destOrd="0" presId="urn:microsoft.com/office/officeart/2005/8/layout/hList9"/>
    <dgm:cxn modelId="{FE454624-2871-454A-BF76-1164500D9AB3}" srcId="{5BF7F8A0-CA35-4E41-8C72-F649A27AFA1D}" destId="{639167E7-F299-419E-BE65-ED5571794868}" srcOrd="1" destOrd="0" parTransId="{89E44975-996E-496F-9F56-32534EF42791}" sibTransId="{E8B56A28-F8B5-4CB7-87AB-D4E0F37E6347}"/>
    <dgm:cxn modelId="{9CFCB77F-34A1-4039-941D-393ECAA8C89E}" type="presOf" srcId="{544450DF-83AD-421F-9633-8679AC2D3712}" destId="{CEBC6058-A0F5-4503-8BD5-4A96D6BBA62A}" srcOrd="1" destOrd="0" presId="urn:microsoft.com/office/officeart/2005/8/layout/hList9"/>
    <dgm:cxn modelId="{944A1A4A-EA79-4623-ADE6-CB6830B55A21}" type="presOf" srcId="{39B8524C-F222-4F0F-8161-C4F9D5EC97C8}" destId="{B8061E87-1C18-4A5B-A6A8-9BCAA1FB8380}" srcOrd="1" destOrd="0" presId="urn:microsoft.com/office/officeart/2005/8/layout/hList9"/>
    <dgm:cxn modelId="{8F352333-89B9-4B67-AB87-3EE9AE5FEB76}" srcId="{5BF7F8A0-CA35-4E41-8C72-F649A27AFA1D}" destId="{A50E252D-E011-4E7A-BBEE-2E5BF22081B3}" srcOrd="0" destOrd="0" parTransId="{458829F3-580A-4927-8960-B36CDA99EB67}" sibTransId="{23291202-0B39-451F-98E8-861F9CE8FF87}"/>
    <dgm:cxn modelId="{A6D6750E-CF14-4976-8736-9E3079C990FA}" type="presOf" srcId="{639167E7-F299-419E-BE65-ED5571794868}" destId="{F4E4C24E-00A7-4F68-9029-6299EC58BC24}" srcOrd="1" destOrd="0" presId="urn:microsoft.com/office/officeart/2005/8/layout/hList9"/>
    <dgm:cxn modelId="{660FAC3F-AD9A-4776-833F-271F9216C7A5}" type="presParOf" srcId="{CBA697A0-225B-4027-A82A-D9CCCC51645E}" destId="{54B83913-4E43-4C8D-80AE-050A710796AD}" srcOrd="0" destOrd="0" presId="urn:microsoft.com/office/officeart/2005/8/layout/hList9"/>
    <dgm:cxn modelId="{4BAC5BB1-76FD-4215-A91B-F0B5E6F8624F}" type="presParOf" srcId="{CBA697A0-225B-4027-A82A-D9CCCC51645E}" destId="{DDD831B8-BFCA-4A3E-833B-ACD417A97887}" srcOrd="1" destOrd="0" presId="urn:microsoft.com/office/officeart/2005/8/layout/hList9"/>
    <dgm:cxn modelId="{9D34FC01-BA81-4C2B-85EE-561C4831A8F1}" type="presParOf" srcId="{DDD831B8-BFCA-4A3E-833B-ACD417A97887}" destId="{289FD51A-90A9-4594-BF39-29E548AA8335}" srcOrd="0" destOrd="0" presId="urn:microsoft.com/office/officeart/2005/8/layout/hList9"/>
    <dgm:cxn modelId="{986E796D-3E37-4D6E-985F-D29FBECE4601}" type="presParOf" srcId="{DDD831B8-BFCA-4A3E-833B-ACD417A97887}" destId="{081D8093-344E-42BE-A2B7-E615650AB496}" srcOrd="1" destOrd="0" presId="urn:microsoft.com/office/officeart/2005/8/layout/hList9"/>
    <dgm:cxn modelId="{615F6EA6-27A0-4A67-A91C-7C8E9EB5D57F}" type="presParOf" srcId="{081D8093-344E-42BE-A2B7-E615650AB496}" destId="{CE701002-F750-40A5-8F8D-E0FD76A14A65}" srcOrd="0" destOrd="0" presId="urn:microsoft.com/office/officeart/2005/8/layout/hList9"/>
    <dgm:cxn modelId="{89F3CDDF-2E52-4584-B326-7992CD360CDA}" type="presParOf" srcId="{081D8093-344E-42BE-A2B7-E615650AB496}" destId="{9AB072F6-FB4C-4AB0-91D4-D7FCE37B2F01}" srcOrd="1" destOrd="0" presId="urn:microsoft.com/office/officeart/2005/8/layout/hList9"/>
    <dgm:cxn modelId="{7DD1A7BC-4F45-49C4-BF44-12375D97DC09}" type="presParOf" srcId="{DDD831B8-BFCA-4A3E-833B-ACD417A97887}" destId="{37CF4FCA-E93F-4B12-B614-F0134042E15D}" srcOrd="2" destOrd="0" presId="urn:microsoft.com/office/officeart/2005/8/layout/hList9"/>
    <dgm:cxn modelId="{E02EBBD4-F148-4A29-8A62-A2306757A586}" type="presParOf" srcId="{37CF4FCA-E93F-4B12-B614-F0134042E15D}" destId="{40E20E8C-7979-47F1-875C-9129F44A04F9}" srcOrd="0" destOrd="0" presId="urn:microsoft.com/office/officeart/2005/8/layout/hList9"/>
    <dgm:cxn modelId="{4DF51B33-4C61-4DFC-9A37-0E68EE1209E5}" type="presParOf" srcId="{37CF4FCA-E93F-4B12-B614-F0134042E15D}" destId="{F4E4C24E-00A7-4F68-9029-6299EC58BC24}" srcOrd="1" destOrd="0" presId="urn:microsoft.com/office/officeart/2005/8/layout/hList9"/>
    <dgm:cxn modelId="{E020C04C-0A87-4E14-BCDF-EA5A13AB0F8A}" type="presParOf" srcId="{CBA697A0-225B-4027-A82A-D9CCCC51645E}" destId="{47D3775A-77BD-41A7-AABF-31115D628AAD}" srcOrd="2" destOrd="0" presId="urn:microsoft.com/office/officeart/2005/8/layout/hList9"/>
    <dgm:cxn modelId="{26AE4D19-4255-4745-9660-2AA683960F77}" type="presParOf" srcId="{CBA697A0-225B-4027-A82A-D9CCCC51645E}" destId="{7AC1F0B1-DC4E-457F-8713-A2511C18049F}" srcOrd="3" destOrd="0" presId="urn:microsoft.com/office/officeart/2005/8/layout/hList9"/>
    <dgm:cxn modelId="{934E47EF-8F6F-4127-B928-A1F02EFF6A49}" type="presParOf" srcId="{CBA697A0-225B-4027-A82A-D9CCCC51645E}" destId="{083F15A6-996E-4DD5-B352-42B9C988A2AF}" srcOrd="4" destOrd="0" presId="urn:microsoft.com/office/officeart/2005/8/layout/hList9"/>
    <dgm:cxn modelId="{01A07319-50EA-4D6D-8293-C60480C8B255}" type="presParOf" srcId="{CBA697A0-225B-4027-A82A-D9CCCC51645E}" destId="{261E7C59-401A-4C90-B11E-91C6E02560D3}" srcOrd="5" destOrd="0" presId="urn:microsoft.com/office/officeart/2005/8/layout/hList9"/>
    <dgm:cxn modelId="{2D60BB9E-B2A1-4BD5-9976-5B5859A0C340}" type="presParOf" srcId="{CBA697A0-225B-4027-A82A-D9CCCC51645E}" destId="{4B0F34F6-5781-46F7-BB7C-786E53A683EB}" srcOrd="6" destOrd="0" presId="urn:microsoft.com/office/officeart/2005/8/layout/hList9"/>
    <dgm:cxn modelId="{0517DFC5-4873-42E9-B4AA-BAE8B92DF0AD}" type="presParOf" srcId="{4B0F34F6-5781-46F7-BB7C-786E53A683EB}" destId="{0072902A-756C-42E3-8F9C-2FE4E1C9F482}" srcOrd="0" destOrd="0" presId="urn:microsoft.com/office/officeart/2005/8/layout/hList9"/>
    <dgm:cxn modelId="{536026FC-D9A9-41FE-B499-5F4A22AA4341}" type="presParOf" srcId="{4B0F34F6-5781-46F7-BB7C-786E53A683EB}" destId="{B52551CC-18AE-4800-ADCB-DEC09D622BFE}" srcOrd="1" destOrd="0" presId="urn:microsoft.com/office/officeart/2005/8/layout/hList9"/>
    <dgm:cxn modelId="{5DC5BE75-78C2-434C-BA55-664031BEA298}" type="presParOf" srcId="{B52551CC-18AE-4800-ADCB-DEC09D622BFE}" destId="{2445F083-F1E9-4E45-9004-499EE807D286}" srcOrd="0" destOrd="0" presId="urn:microsoft.com/office/officeart/2005/8/layout/hList9"/>
    <dgm:cxn modelId="{4A812D50-B640-4E75-B2A0-D9D3C7E6C027}" type="presParOf" srcId="{B52551CC-18AE-4800-ADCB-DEC09D622BFE}" destId="{B8061E87-1C18-4A5B-A6A8-9BCAA1FB8380}" srcOrd="1" destOrd="0" presId="urn:microsoft.com/office/officeart/2005/8/layout/hList9"/>
    <dgm:cxn modelId="{731F880C-A097-4215-AAC3-8610894A59EC}" type="presParOf" srcId="{4B0F34F6-5781-46F7-BB7C-786E53A683EB}" destId="{0747794F-624A-4AE3-9D45-5F372A77DECA}" srcOrd="2" destOrd="0" presId="urn:microsoft.com/office/officeart/2005/8/layout/hList9"/>
    <dgm:cxn modelId="{1F5B1250-4A2F-415D-9FDF-BEB93D722C21}" type="presParOf" srcId="{0747794F-624A-4AE3-9D45-5F372A77DECA}" destId="{0BE39608-8637-4CAC-BCB7-0DC618E59E78}" srcOrd="0" destOrd="0" presId="urn:microsoft.com/office/officeart/2005/8/layout/hList9"/>
    <dgm:cxn modelId="{DF8571A6-EDB2-418A-9B8F-6A27F7C7CCA9}" type="presParOf" srcId="{0747794F-624A-4AE3-9D45-5F372A77DECA}" destId="{CEBC6058-A0F5-4503-8BD5-4A96D6BBA62A}" srcOrd="1" destOrd="0" presId="urn:microsoft.com/office/officeart/2005/8/layout/hList9"/>
    <dgm:cxn modelId="{AC9FBF42-A1C6-4231-8DFD-8ED3DF4B14C7}" type="presParOf" srcId="{CBA697A0-225B-4027-A82A-D9CCCC51645E}" destId="{546D258E-84CC-4AF0-A5CB-93812D45DC81}" srcOrd="7" destOrd="0" presId="urn:microsoft.com/office/officeart/2005/8/layout/hList9"/>
    <dgm:cxn modelId="{43C0E676-79D1-434E-ACFD-4971586D70F6}" type="presParOf" srcId="{CBA697A0-225B-4027-A82A-D9CCCC51645E}" destId="{2368F0CC-D68C-429F-82F5-27CBC797D6AA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D3DCAB8-EC93-4D90-8DC4-F073A99F4CF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948108A-0FD7-48B7-8D2E-459F4099DA5F}">
      <dgm:prSet phldrT="[Texto]"/>
      <dgm:spPr/>
      <dgm:t>
        <a:bodyPr/>
        <a:lstStyle/>
        <a:p>
          <a:r>
            <a:rPr lang="es-MX" dirty="0" smtClean="0"/>
            <a:t>Reducir ambigüedad</a:t>
          </a:r>
          <a:endParaRPr lang="es-MX" dirty="0"/>
        </a:p>
      </dgm:t>
    </dgm:pt>
    <dgm:pt modelId="{70630B11-DDEE-46B9-A797-74A59653FE2F}" type="parTrans" cxnId="{9336CA1E-F52A-4464-A6CB-CAF5A05A4433}">
      <dgm:prSet/>
      <dgm:spPr/>
      <dgm:t>
        <a:bodyPr/>
        <a:lstStyle/>
        <a:p>
          <a:endParaRPr lang="es-MX"/>
        </a:p>
      </dgm:t>
    </dgm:pt>
    <dgm:pt modelId="{0CA4803C-AC53-43CC-A4D1-126981E99C53}" type="sibTrans" cxnId="{9336CA1E-F52A-4464-A6CB-CAF5A05A4433}">
      <dgm:prSet/>
      <dgm:spPr/>
      <dgm:t>
        <a:bodyPr/>
        <a:lstStyle/>
        <a:p>
          <a:endParaRPr lang="es-MX"/>
        </a:p>
      </dgm:t>
    </dgm:pt>
    <dgm:pt modelId="{8985F29D-76F4-4274-B7F5-8892722D8AEA}">
      <dgm:prSet phldrT="[Texto]"/>
      <dgm:spPr/>
      <dgm:t>
        <a:bodyPr/>
        <a:lstStyle/>
        <a:p>
          <a:r>
            <a:rPr lang="es-MX" dirty="0" smtClean="0"/>
            <a:t>Obliga al analista a prender acerca del funcionamiento de un proceso</a:t>
          </a:r>
          <a:endParaRPr lang="es-MX" dirty="0"/>
        </a:p>
      </dgm:t>
    </dgm:pt>
    <dgm:pt modelId="{146FE21D-F693-4EDE-A3F5-9C123260B20A}" type="parTrans" cxnId="{BB887AD1-9078-4A95-A085-24C78B710BC7}">
      <dgm:prSet/>
      <dgm:spPr/>
      <dgm:t>
        <a:bodyPr/>
        <a:lstStyle/>
        <a:p>
          <a:endParaRPr lang="es-MX"/>
        </a:p>
      </dgm:t>
    </dgm:pt>
    <dgm:pt modelId="{A312353D-DACE-4179-B895-50D9AB04956C}" type="sibTrans" cxnId="{BB887AD1-9078-4A95-A085-24C78B710BC7}">
      <dgm:prSet/>
      <dgm:spPr/>
      <dgm:t>
        <a:bodyPr/>
        <a:lstStyle/>
        <a:p>
          <a:endParaRPr lang="es-MX"/>
        </a:p>
      </dgm:t>
    </dgm:pt>
    <dgm:pt modelId="{D4915D01-9AA2-40C8-AEC7-39A88758001E}">
      <dgm:prSet phldrT="[Texto]"/>
      <dgm:spPr/>
      <dgm:t>
        <a:bodyPr/>
        <a:lstStyle/>
        <a:p>
          <a:r>
            <a:rPr lang="es-MX" dirty="0" smtClean="0"/>
            <a:t>Obtener descripción precisa</a:t>
          </a:r>
          <a:endParaRPr lang="es-MX" dirty="0"/>
        </a:p>
      </dgm:t>
    </dgm:pt>
    <dgm:pt modelId="{30B7879F-60B8-4393-A6EC-0562C966B1E5}" type="parTrans" cxnId="{4CB641D2-BADE-4E00-934C-E4191AEA1F0F}">
      <dgm:prSet/>
      <dgm:spPr/>
      <dgm:t>
        <a:bodyPr/>
        <a:lstStyle/>
        <a:p>
          <a:endParaRPr lang="es-MX"/>
        </a:p>
      </dgm:t>
    </dgm:pt>
    <dgm:pt modelId="{DB5C183A-86CE-41A2-9C06-9160D634A4C5}" type="sibTrans" cxnId="{4CB641D2-BADE-4E00-934C-E4191AEA1F0F}">
      <dgm:prSet/>
      <dgm:spPr/>
      <dgm:t>
        <a:bodyPr/>
        <a:lstStyle/>
        <a:p>
          <a:endParaRPr lang="es-MX"/>
        </a:p>
      </dgm:t>
    </dgm:pt>
    <dgm:pt modelId="{0FDB0050-3F28-4AE2-BA70-60922C22E73C}">
      <dgm:prSet phldrT="[Texto]"/>
      <dgm:spPr/>
      <dgm:t>
        <a:bodyPr/>
        <a:lstStyle/>
        <a:p>
          <a:r>
            <a:rPr lang="es-MX" dirty="0" smtClean="0"/>
            <a:t>Identificar claramente lo que se esta realizando, se incluye en un paquete de especificaciones para el programador</a:t>
          </a:r>
          <a:endParaRPr lang="es-MX" dirty="0"/>
        </a:p>
      </dgm:t>
    </dgm:pt>
    <dgm:pt modelId="{BD666E09-4868-44E8-9C3F-3763AEDF2551}" type="parTrans" cxnId="{9F52B5B3-7D63-43B6-8727-D4CFF30D5744}">
      <dgm:prSet/>
      <dgm:spPr/>
      <dgm:t>
        <a:bodyPr/>
        <a:lstStyle/>
        <a:p>
          <a:endParaRPr lang="es-MX"/>
        </a:p>
      </dgm:t>
    </dgm:pt>
    <dgm:pt modelId="{800999DF-14BD-4585-A32B-63E293F4EB1F}" type="sibTrans" cxnId="{9F52B5B3-7D63-43B6-8727-D4CFF30D5744}">
      <dgm:prSet/>
      <dgm:spPr/>
      <dgm:t>
        <a:bodyPr/>
        <a:lstStyle/>
        <a:p>
          <a:endParaRPr lang="es-MX"/>
        </a:p>
      </dgm:t>
    </dgm:pt>
    <dgm:pt modelId="{C597E4FE-2E55-4317-94F8-B121D91D47A9}">
      <dgm:prSet phldrT="[Texto]"/>
      <dgm:spPr/>
      <dgm:t>
        <a:bodyPr/>
        <a:lstStyle/>
        <a:p>
          <a:r>
            <a:rPr lang="es-MX" dirty="0" smtClean="0"/>
            <a:t>Validar el diseño del sistema</a:t>
          </a:r>
          <a:endParaRPr lang="es-MX" dirty="0"/>
        </a:p>
      </dgm:t>
    </dgm:pt>
    <dgm:pt modelId="{51D62F97-2975-47B4-86D1-14D2F55F1653}" type="parTrans" cxnId="{8B8D3EBD-D3D7-4066-A341-A74195E39BE4}">
      <dgm:prSet/>
      <dgm:spPr/>
      <dgm:t>
        <a:bodyPr/>
        <a:lstStyle/>
        <a:p>
          <a:endParaRPr lang="es-MX"/>
        </a:p>
      </dgm:t>
    </dgm:pt>
    <dgm:pt modelId="{AA87E7B9-95DE-4843-990C-AAEA2CC4443A}" type="sibTrans" cxnId="{8B8D3EBD-D3D7-4066-A341-A74195E39BE4}">
      <dgm:prSet/>
      <dgm:spPr/>
      <dgm:t>
        <a:bodyPr/>
        <a:lstStyle/>
        <a:p>
          <a:endParaRPr lang="es-MX"/>
        </a:p>
      </dgm:t>
    </dgm:pt>
    <dgm:pt modelId="{B9132E24-7F71-42DC-BF41-ED573D06F65D}">
      <dgm:prSet phldrT="[Texto]"/>
      <dgm:spPr/>
      <dgm:t>
        <a:bodyPr/>
        <a:lstStyle/>
        <a:p>
          <a:r>
            <a:rPr lang="es-MX" dirty="0" smtClean="0"/>
            <a:t>Incluye garantizar que un proceso tenga todo el flujo de datos de entrada necesario para producir la salida</a:t>
          </a:r>
          <a:endParaRPr lang="es-MX" dirty="0"/>
        </a:p>
      </dgm:t>
    </dgm:pt>
    <dgm:pt modelId="{6C0955CD-8B55-4905-B8F4-BEDAABF25EB6}" type="parTrans" cxnId="{A432F962-787B-47E2-B633-43ABE9451920}">
      <dgm:prSet/>
      <dgm:spPr/>
      <dgm:t>
        <a:bodyPr/>
        <a:lstStyle/>
        <a:p>
          <a:endParaRPr lang="es-MX"/>
        </a:p>
      </dgm:t>
    </dgm:pt>
    <dgm:pt modelId="{CDC2BC1C-7C3A-4E61-8394-75ACED5A9DD2}" type="sibTrans" cxnId="{A432F962-787B-47E2-B633-43ABE9451920}">
      <dgm:prSet/>
      <dgm:spPr/>
      <dgm:t>
        <a:bodyPr/>
        <a:lstStyle/>
        <a:p>
          <a:endParaRPr lang="es-MX"/>
        </a:p>
      </dgm:t>
    </dgm:pt>
    <dgm:pt modelId="{5FB5F358-46EE-427B-A78F-C083E5124062}">
      <dgm:prSet phldrT="[Texto]"/>
      <dgm:spPr/>
      <dgm:t>
        <a:bodyPr/>
        <a:lstStyle/>
        <a:p>
          <a:r>
            <a:rPr lang="es-MX" dirty="0" smtClean="0"/>
            <a:t>Todas las entradas y salidas deben representarse en el DFD</a:t>
          </a:r>
          <a:endParaRPr lang="es-MX" dirty="0"/>
        </a:p>
      </dgm:t>
    </dgm:pt>
    <dgm:pt modelId="{A0C3891B-9B4C-4EF4-9BA5-5836DDA6C6D3}" type="parTrans" cxnId="{766DA8A8-61D0-42A3-BAE6-486EC157B1EF}">
      <dgm:prSet/>
      <dgm:spPr/>
      <dgm:t>
        <a:bodyPr/>
        <a:lstStyle/>
        <a:p>
          <a:endParaRPr lang="es-MX"/>
        </a:p>
      </dgm:t>
    </dgm:pt>
    <dgm:pt modelId="{7E562D97-E1DF-4C69-82F0-D815F7D935E2}" type="sibTrans" cxnId="{766DA8A8-61D0-42A3-BAE6-486EC157B1EF}">
      <dgm:prSet/>
      <dgm:spPr/>
      <dgm:t>
        <a:bodyPr/>
        <a:lstStyle/>
        <a:p>
          <a:endParaRPr lang="es-MX"/>
        </a:p>
      </dgm:t>
    </dgm:pt>
    <dgm:pt modelId="{71937AC7-E554-4A7B-9E6C-54B27D8010C8}" type="pres">
      <dgm:prSet presAssocID="{0D3DCAB8-EC93-4D90-8DC4-F073A99F4C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EA04B6A-EC33-4B07-A320-DFF56AB1306C}" type="pres">
      <dgm:prSet presAssocID="{0948108A-0FD7-48B7-8D2E-459F4099DA5F}" presName="composite" presStyleCnt="0"/>
      <dgm:spPr/>
    </dgm:pt>
    <dgm:pt modelId="{09A0DA35-5CB9-426D-9E86-124C8DA6A428}" type="pres">
      <dgm:prSet presAssocID="{0948108A-0FD7-48B7-8D2E-459F4099DA5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3B806-7680-471E-B749-AEDDF629DE9B}" type="pres">
      <dgm:prSet presAssocID="{0948108A-0FD7-48B7-8D2E-459F4099DA5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E7EF32-FC6B-4F81-A352-B319E7AC2091}" type="pres">
      <dgm:prSet presAssocID="{0CA4803C-AC53-43CC-A4D1-126981E99C53}" presName="space" presStyleCnt="0"/>
      <dgm:spPr/>
    </dgm:pt>
    <dgm:pt modelId="{47F132C1-70AB-44FA-9DAF-20FBA27E4651}" type="pres">
      <dgm:prSet presAssocID="{D4915D01-9AA2-40C8-AEC7-39A88758001E}" presName="composite" presStyleCnt="0"/>
      <dgm:spPr/>
    </dgm:pt>
    <dgm:pt modelId="{0375A683-2924-43DC-B7FE-8E69D22740CC}" type="pres">
      <dgm:prSet presAssocID="{D4915D01-9AA2-40C8-AEC7-39A88758001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10B1A-CD7A-4CE6-8223-0D2E1AFB19DD}" type="pres">
      <dgm:prSet presAssocID="{D4915D01-9AA2-40C8-AEC7-39A88758001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D5140-4A14-4090-8745-5797D7992919}" type="pres">
      <dgm:prSet presAssocID="{DB5C183A-86CE-41A2-9C06-9160D634A4C5}" presName="space" presStyleCnt="0"/>
      <dgm:spPr/>
    </dgm:pt>
    <dgm:pt modelId="{9A7379A6-344F-4EF1-8EEA-D001545C736B}" type="pres">
      <dgm:prSet presAssocID="{C597E4FE-2E55-4317-94F8-B121D91D47A9}" presName="composite" presStyleCnt="0"/>
      <dgm:spPr/>
    </dgm:pt>
    <dgm:pt modelId="{83524538-7640-46DD-83EB-D564B36BA726}" type="pres">
      <dgm:prSet presAssocID="{C597E4FE-2E55-4317-94F8-B121D91D47A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CF6045-CC95-4697-9DC5-E572CD7AC436}" type="pres">
      <dgm:prSet presAssocID="{C597E4FE-2E55-4317-94F8-B121D91D47A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F00426F-FD7A-40B9-9301-E17C2F81C5DB}" type="presOf" srcId="{8985F29D-76F4-4274-B7F5-8892722D8AEA}" destId="{62E3B806-7680-471E-B749-AEDDF629DE9B}" srcOrd="0" destOrd="0" presId="urn:microsoft.com/office/officeart/2005/8/layout/hList1"/>
    <dgm:cxn modelId="{BB887AD1-9078-4A95-A085-24C78B710BC7}" srcId="{0948108A-0FD7-48B7-8D2E-459F4099DA5F}" destId="{8985F29D-76F4-4274-B7F5-8892722D8AEA}" srcOrd="0" destOrd="0" parTransId="{146FE21D-F693-4EDE-A3F5-9C123260B20A}" sibTransId="{A312353D-DACE-4179-B895-50D9AB04956C}"/>
    <dgm:cxn modelId="{C393332E-8FFC-46D6-B7FB-03B3B45B883D}" type="presOf" srcId="{D4915D01-9AA2-40C8-AEC7-39A88758001E}" destId="{0375A683-2924-43DC-B7FE-8E69D22740CC}" srcOrd="0" destOrd="0" presId="urn:microsoft.com/office/officeart/2005/8/layout/hList1"/>
    <dgm:cxn modelId="{766DA8A8-61D0-42A3-BAE6-486EC157B1EF}" srcId="{C597E4FE-2E55-4317-94F8-B121D91D47A9}" destId="{5FB5F358-46EE-427B-A78F-C083E5124062}" srcOrd="1" destOrd="0" parTransId="{A0C3891B-9B4C-4EF4-9BA5-5836DDA6C6D3}" sibTransId="{7E562D97-E1DF-4C69-82F0-D815F7D935E2}"/>
    <dgm:cxn modelId="{719B4F6F-4555-423F-9C9F-D27D03B16C2C}" type="presOf" srcId="{B9132E24-7F71-42DC-BF41-ED573D06F65D}" destId="{A9CF6045-CC95-4697-9DC5-E572CD7AC436}" srcOrd="0" destOrd="0" presId="urn:microsoft.com/office/officeart/2005/8/layout/hList1"/>
    <dgm:cxn modelId="{588F5162-E55D-4413-AE29-12DEFCA18E8C}" type="presOf" srcId="{0948108A-0FD7-48B7-8D2E-459F4099DA5F}" destId="{09A0DA35-5CB9-426D-9E86-124C8DA6A428}" srcOrd="0" destOrd="0" presId="urn:microsoft.com/office/officeart/2005/8/layout/hList1"/>
    <dgm:cxn modelId="{BC2D4BA4-966A-43D4-A642-CE3E521AF548}" type="presOf" srcId="{C597E4FE-2E55-4317-94F8-B121D91D47A9}" destId="{83524538-7640-46DD-83EB-D564B36BA726}" srcOrd="0" destOrd="0" presId="urn:microsoft.com/office/officeart/2005/8/layout/hList1"/>
    <dgm:cxn modelId="{88D7B562-9CD3-4260-962A-8ECDC18D7B75}" type="presOf" srcId="{0FDB0050-3F28-4AE2-BA70-60922C22E73C}" destId="{9DD10B1A-CD7A-4CE6-8223-0D2E1AFB19DD}" srcOrd="0" destOrd="0" presId="urn:microsoft.com/office/officeart/2005/8/layout/hList1"/>
    <dgm:cxn modelId="{45557DE7-F02C-470E-AE9C-EF0970B68B0F}" type="presOf" srcId="{5FB5F358-46EE-427B-A78F-C083E5124062}" destId="{A9CF6045-CC95-4697-9DC5-E572CD7AC436}" srcOrd="0" destOrd="1" presId="urn:microsoft.com/office/officeart/2005/8/layout/hList1"/>
    <dgm:cxn modelId="{4CB641D2-BADE-4E00-934C-E4191AEA1F0F}" srcId="{0D3DCAB8-EC93-4D90-8DC4-F073A99F4CFF}" destId="{D4915D01-9AA2-40C8-AEC7-39A88758001E}" srcOrd="1" destOrd="0" parTransId="{30B7879F-60B8-4393-A6EC-0562C966B1E5}" sibTransId="{DB5C183A-86CE-41A2-9C06-9160D634A4C5}"/>
    <dgm:cxn modelId="{8B8D3EBD-D3D7-4066-A341-A74195E39BE4}" srcId="{0D3DCAB8-EC93-4D90-8DC4-F073A99F4CFF}" destId="{C597E4FE-2E55-4317-94F8-B121D91D47A9}" srcOrd="2" destOrd="0" parTransId="{51D62F97-2975-47B4-86D1-14D2F55F1653}" sibTransId="{AA87E7B9-95DE-4843-990C-AAEA2CC4443A}"/>
    <dgm:cxn modelId="{9F52B5B3-7D63-43B6-8727-D4CFF30D5744}" srcId="{D4915D01-9AA2-40C8-AEC7-39A88758001E}" destId="{0FDB0050-3F28-4AE2-BA70-60922C22E73C}" srcOrd="0" destOrd="0" parTransId="{BD666E09-4868-44E8-9C3F-3763AEDF2551}" sibTransId="{800999DF-14BD-4585-A32B-63E293F4EB1F}"/>
    <dgm:cxn modelId="{A432F962-787B-47E2-B633-43ABE9451920}" srcId="{C597E4FE-2E55-4317-94F8-B121D91D47A9}" destId="{B9132E24-7F71-42DC-BF41-ED573D06F65D}" srcOrd="0" destOrd="0" parTransId="{6C0955CD-8B55-4905-B8F4-BEDAABF25EB6}" sibTransId="{CDC2BC1C-7C3A-4E61-8394-75ACED5A9DD2}"/>
    <dgm:cxn modelId="{9F90D557-A1AC-4C1F-A9A5-9AF3A904C717}" type="presOf" srcId="{0D3DCAB8-EC93-4D90-8DC4-F073A99F4CFF}" destId="{71937AC7-E554-4A7B-9E6C-54B27D8010C8}" srcOrd="0" destOrd="0" presId="urn:microsoft.com/office/officeart/2005/8/layout/hList1"/>
    <dgm:cxn modelId="{9336CA1E-F52A-4464-A6CB-CAF5A05A4433}" srcId="{0D3DCAB8-EC93-4D90-8DC4-F073A99F4CFF}" destId="{0948108A-0FD7-48B7-8D2E-459F4099DA5F}" srcOrd="0" destOrd="0" parTransId="{70630B11-DDEE-46B9-A797-74A59653FE2F}" sibTransId="{0CA4803C-AC53-43CC-A4D1-126981E99C53}"/>
    <dgm:cxn modelId="{39B94592-2A49-426D-B1FA-5ACA92C09AB6}" type="presParOf" srcId="{71937AC7-E554-4A7B-9E6C-54B27D8010C8}" destId="{7EA04B6A-EC33-4B07-A320-DFF56AB1306C}" srcOrd="0" destOrd="0" presId="urn:microsoft.com/office/officeart/2005/8/layout/hList1"/>
    <dgm:cxn modelId="{2432802C-9EC3-4A05-A346-EABBABD2D20E}" type="presParOf" srcId="{7EA04B6A-EC33-4B07-A320-DFF56AB1306C}" destId="{09A0DA35-5CB9-426D-9E86-124C8DA6A428}" srcOrd="0" destOrd="0" presId="urn:microsoft.com/office/officeart/2005/8/layout/hList1"/>
    <dgm:cxn modelId="{FA5DA0F4-B729-4698-BFED-DA10EB48D449}" type="presParOf" srcId="{7EA04B6A-EC33-4B07-A320-DFF56AB1306C}" destId="{62E3B806-7680-471E-B749-AEDDF629DE9B}" srcOrd="1" destOrd="0" presId="urn:microsoft.com/office/officeart/2005/8/layout/hList1"/>
    <dgm:cxn modelId="{633CE9F2-7A85-4229-9726-AE84888E5BC8}" type="presParOf" srcId="{71937AC7-E554-4A7B-9E6C-54B27D8010C8}" destId="{13E7EF32-FC6B-4F81-A352-B319E7AC2091}" srcOrd="1" destOrd="0" presId="urn:microsoft.com/office/officeart/2005/8/layout/hList1"/>
    <dgm:cxn modelId="{F6099AF4-BBB0-4C29-9BAF-6166A41DB92B}" type="presParOf" srcId="{71937AC7-E554-4A7B-9E6C-54B27D8010C8}" destId="{47F132C1-70AB-44FA-9DAF-20FBA27E4651}" srcOrd="2" destOrd="0" presId="urn:microsoft.com/office/officeart/2005/8/layout/hList1"/>
    <dgm:cxn modelId="{A16B5207-E1FC-4145-8812-7FA4DDF856A9}" type="presParOf" srcId="{47F132C1-70AB-44FA-9DAF-20FBA27E4651}" destId="{0375A683-2924-43DC-B7FE-8E69D22740CC}" srcOrd="0" destOrd="0" presId="urn:microsoft.com/office/officeart/2005/8/layout/hList1"/>
    <dgm:cxn modelId="{39AA28EA-90C1-4831-8144-E99425BC5B0E}" type="presParOf" srcId="{47F132C1-70AB-44FA-9DAF-20FBA27E4651}" destId="{9DD10B1A-CD7A-4CE6-8223-0D2E1AFB19DD}" srcOrd="1" destOrd="0" presId="urn:microsoft.com/office/officeart/2005/8/layout/hList1"/>
    <dgm:cxn modelId="{8E5BC6C8-1ACA-4503-A637-E9DF748F7E7C}" type="presParOf" srcId="{71937AC7-E554-4A7B-9E6C-54B27D8010C8}" destId="{9D5D5140-4A14-4090-8745-5797D7992919}" srcOrd="3" destOrd="0" presId="urn:microsoft.com/office/officeart/2005/8/layout/hList1"/>
    <dgm:cxn modelId="{1392DEBD-8D02-42BA-83DE-E02A8273196F}" type="presParOf" srcId="{71937AC7-E554-4A7B-9E6C-54B27D8010C8}" destId="{9A7379A6-344F-4EF1-8EEA-D001545C736B}" srcOrd="4" destOrd="0" presId="urn:microsoft.com/office/officeart/2005/8/layout/hList1"/>
    <dgm:cxn modelId="{F126675D-4555-471B-B094-93B8F9DA0298}" type="presParOf" srcId="{9A7379A6-344F-4EF1-8EEA-D001545C736B}" destId="{83524538-7640-46DD-83EB-D564B36BA726}" srcOrd="0" destOrd="0" presId="urn:microsoft.com/office/officeart/2005/8/layout/hList1"/>
    <dgm:cxn modelId="{2FFA2C7B-5E6C-478B-9650-D6E2079A6C61}" type="presParOf" srcId="{9A7379A6-344F-4EF1-8EEA-D001545C736B}" destId="{A9CF6045-CC95-4697-9DC5-E572CD7AC4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BBAD176-D023-4725-AF50-C0AC55169D85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B9D0AFB-61DF-485A-94B4-2F82295C457F}">
      <dgm:prSet phldrT="[Texto]" phldr="1"/>
      <dgm:spPr/>
      <dgm:t>
        <a:bodyPr/>
        <a:lstStyle/>
        <a:p>
          <a:endParaRPr lang="es-MX" dirty="0"/>
        </a:p>
      </dgm:t>
    </dgm:pt>
    <dgm:pt modelId="{D20A3694-2B00-4CD6-99D9-54C85FE96B46}" type="parTrans" cxnId="{0FBD4431-1495-494C-8D35-564D67EBD525}">
      <dgm:prSet/>
      <dgm:spPr/>
      <dgm:t>
        <a:bodyPr/>
        <a:lstStyle/>
        <a:p>
          <a:endParaRPr lang="es-MX"/>
        </a:p>
      </dgm:t>
    </dgm:pt>
    <dgm:pt modelId="{516E132F-24F4-4A15-A23F-8D8F8D065260}" type="sibTrans" cxnId="{0FBD4431-1495-494C-8D35-564D67EBD525}">
      <dgm:prSet/>
      <dgm:spPr/>
      <dgm:t>
        <a:bodyPr/>
        <a:lstStyle/>
        <a:p>
          <a:endParaRPr lang="es-MX"/>
        </a:p>
      </dgm:t>
    </dgm:pt>
    <dgm:pt modelId="{A47B0573-F001-4146-A501-49615A2FDAAA}">
      <dgm:prSet phldrT="[Texto]"/>
      <dgm:spPr/>
      <dgm:t>
        <a:bodyPr/>
        <a:lstStyle/>
        <a:p>
          <a:r>
            <a:rPr lang="es-MX" dirty="0" smtClean="0"/>
            <a:t>Procesos que representan entrada o salida física (requieren sólo lógica simple)</a:t>
          </a:r>
          <a:endParaRPr lang="es-MX" dirty="0"/>
        </a:p>
      </dgm:t>
    </dgm:pt>
    <dgm:pt modelId="{D91DA73D-CCBE-4876-BDAD-204736CD6C8A}" type="parTrans" cxnId="{4C1A3B59-30CD-41FD-B57D-1397779C6FB4}">
      <dgm:prSet/>
      <dgm:spPr/>
      <dgm:t>
        <a:bodyPr/>
        <a:lstStyle/>
        <a:p>
          <a:endParaRPr lang="es-MX"/>
        </a:p>
      </dgm:t>
    </dgm:pt>
    <dgm:pt modelId="{05B649CB-01E8-451B-B3EB-7A4D7C21FCFF}" type="sibTrans" cxnId="{4C1A3B59-30CD-41FD-B57D-1397779C6FB4}">
      <dgm:prSet/>
      <dgm:spPr/>
      <dgm:t>
        <a:bodyPr/>
        <a:lstStyle/>
        <a:p>
          <a:endParaRPr lang="es-MX"/>
        </a:p>
      </dgm:t>
    </dgm:pt>
    <dgm:pt modelId="{881827EE-6F28-4257-8939-D09FB8C5E708}">
      <dgm:prSet phldrT="[Texto]" phldr="1"/>
      <dgm:spPr/>
      <dgm:t>
        <a:bodyPr/>
        <a:lstStyle/>
        <a:p>
          <a:endParaRPr lang="es-MX" dirty="0"/>
        </a:p>
      </dgm:t>
    </dgm:pt>
    <dgm:pt modelId="{3954303F-7AC8-44CA-BDCC-F99F9C36A756}" type="parTrans" cxnId="{4636D7A0-8687-4D67-9459-556ABA2659F5}">
      <dgm:prSet/>
      <dgm:spPr/>
      <dgm:t>
        <a:bodyPr/>
        <a:lstStyle/>
        <a:p>
          <a:endParaRPr lang="es-MX"/>
        </a:p>
      </dgm:t>
    </dgm:pt>
    <dgm:pt modelId="{F1F70E68-DE85-429D-895D-E8EC18DABEEF}" type="sibTrans" cxnId="{4636D7A0-8687-4D67-9459-556ABA2659F5}">
      <dgm:prSet/>
      <dgm:spPr/>
      <dgm:t>
        <a:bodyPr/>
        <a:lstStyle/>
        <a:p>
          <a:endParaRPr lang="es-MX"/>
        </a:p>
      </dgm:t>
    </dgm:pt>
    <dgm:pt modelId="{C05BD55B-8DBF-4B13-8B27-AC25596C9467}">
      <dgm:prSet phldrT="[Texto]"/>
      <dgm:spPr/>
      <dgm:t>
        <a:bodyPr/>
        <a:lstStyle/>
        <a:p>
          <a:r>
            <a:rPr lang="es-MX" dirty="0" smtClean="0"/>
            <a:t>Validación de datos simple, la cual es bastante fácil de realizar</a:t>
          </a:r>
          <a:endParaRPr lang="es-MX" dirty="0"/>
        </a:p>
      </dgm:t>
    </dgm:pt>
    <dgm:pt modelId="{07C7572E-9AE7-4023-9DD5-D38F6A19988E}" type="parTrans" cxnId="{9D1C48CD-1F2B-437D-8282-752A29C3CFD7}">
      <dgm:prSet/>
      <dgm:spPr/>
      <dgm:t>
        <a:bodyPr/>
        <a:lstStyle/>
        <a:p>
          <a:endParaRPr lang="es-MX"/>
        </a:p>
      </dgm:t>
    </dgm:pt>
    <dgm:pt modelId="{E3679972-2FC0-4A13-BF6D-2AF8031D0417}" type="sibTrans" cxnId="{9D1C48CD-1F2B-437D-8282-752A29C3CFD7}">
      <dgm:prSet/>
      <dgm:spPr/>
      <dgm:t>
        <a:bodyPr/>
        <a:lstStyle/>
        <a:p>
          <a:endParaRPr lang="es-MX"/>
        </a:p>
      </dgm:t>
    </dgm:pt>
    <dgm:pt modelId="{6A2CE6B5-FD40-4E1A-A1CD-23842D3B0F82}">
      <dgm:prSet phldrT="[Texto]" phldr="1"/>
      <dgm:spPr/>
      <dgm:t>
        <a:bodyPr/>
        <a:lstStyle/>
        <a:p>
          <a:endParaRPr lang="es-MX"/>
        </a:p>
      </dgm:t>
    </dgm:pt>
    <dgm:pt modelId="{A14FFB7B-0751-42CC-9E35-F512D176969A}" type="parTrans" cxnId="{96D6A6E8-44A5-4AC9-944D-903B18B743A9}">
      <dgm:prSet/>
      <dgm:spPr/>
      <dgm:t>
        <a:bodyPr/>
        <a:lstStyle/>
        <a:p>
          <a:endParaRPr lang="es-MX"/>
        </a:p>
      </dgm:t>
    </dgm:pt>
    <dgm:pt modelId="{BEBE40FD-ECD1-455B-8D31-65BEBB681A73}" type="sibTrans" cxnId="{96D6A6E8-44A5-4AC9-944D-903B18B743A9}">
      <dgm:prSet/>
      <dgm:spPr/>
      <dgm:t>
        <a:bodyPr/>
        <a:lstStyle/>
        <a:p>
          <a:endParaRPr lang="es-MX"/>
        </a:p>
      </dgm:t>
    </dgm:pt>
    <dgm:pt modelId="{FE16C52A-DF84-4D49-841F-735B2DD6489B}">
      <dgm:prSet phldrT="[Texto]"/>
      <dgm:spPr/>
      <dgm:t>
        <a:bodyPr/>
        <a:lstStyle/>
        <a:p>
          <a:r>
            <a:rPr lang="es-MX" dirty="0" smtClean="0"/>
            <a:t>Procesos que incluyen código pre escrito, generalmente se incluyen en un sistema como subprograma y funciones</a:t>
          </a:r>
          <a:endParaRPr lang="es-MX" dirty="0"/>
        </a:p>
      </dgm:t>
    </dgm:pt>
    <dgm:pt modelId="{A8127965-FB40-40BC-8BB6-A21050D27851}" type="parTrans" cxnId="{2D346840-1FC3-48D7-9C50-8D6008C929D3}">
      <dgm:prSet/>
      <dgm:spPr/>
      <dgm:t>
        <a:bodyPr/>
        <a:lstStyle/>
        <a:p>
          <a:endParaRPr lang="es-MX"/>
        </a:p>
      </dgm:t>
    </dgm:pt>
    <dgm:pt modelId="{99ACA1C9-CE73-4367-9D9A-ACE4998B13F4}" type="sibTrans" cxnId="{2D346840-1FC3-48D7-9C50-8D6008C929D3}">
      <dgm:prSet/>
      <dgm:spPr/>
      <dgm:t>
        <a:bodyPr/>
        <a:lstStyle/>
        <a:p>
          <a:endParaRPr lang="es-MX"/>
        </a:p>
      </dgm:t>
    </dgm:pt>
    <dgm:pt modelId="{B4267179-52C6-40A5-9C53-9C129F29ED77}" type="pres">
      <dgm:prSet presAssocID="{6BBAD176-D023-4725-AF50-C0AC55169D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A169CE-18E9-474D-9C01-F1FE427B61D7}" type="pres">
      <dgm:prSet presAssocID="{8B9D0AFB-61DF-485A-94B4-2F82295C457F}" presName="compositeNode" presStyleCnt="0">
        <dgm:presLayoutVars>
          <dgm:bulletEnabled val="1"/>
        </dgm:presLayoutVars>
      </dgm:prSet>
      <dgm:spPr/>
    </dgm:pt>
    <dgm:pt modelId="{4D3AE6C8-1275-4203-80B7-4605A5227777}" type="pres">
      <dgm:prSet presAssocID="{8B9D0AFB-61DF-485A-94B4-2F82295C457F}" presName="bgRect" presStyleLbl="node1" presStyleIdx="0" presStyleCnt="3"/>
      <dgm:spPr/>
      <dgm:t>
        <a:bodyPr/>
        <a:lstStyle/>
        <a:p>
          <a:endParaRPr lang="es-MX"/>
        </a:p>
      </dgm:t>
    </dgm:pt>
    <dgm:pt modelId="{8C83DFED-F5FB-49ED-8EDD-3402B54F44B5}" type="pres">
      <dgm:prSet presAssocID="{8B9D0AFB-61DF-485A-94B4-2F82295C457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A1F418-B9B4-410A-AB2D-44DD027E147F}" type="pres">
      <dgm:prSet presAssocID="{8B9D0AFB-61DF-485A-94B4-2F82295C457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8635AE-FF5F-4F62-B712-8AA6AA8BDF85}" type="pres">
      <dgm:prSet presAssocID="{516E132F-24F4-4A15-A23F-8D8F8D065260}" presName="hSp" presStyleCnt="0"/>
      <dgm:spPr/>
    </dgm:pt>
    <dgm:pt modelId="{6CA218CA-7064-404D-B9A8-45C32E447251}" type="pres">
      <dgm:prSet presAssocID="{516E132F-24F4-4A15-A23F-8D8F8D065260}" presName="vProcSp" presStyleCnt="0"/>
      <dgm:spPr/>
    </dgm:pt>
    <dgm:pt modelId="{7A159E41-E7FE-4001-A46F-73CE7F9C3554}" type="pres">
      <dgm:prSet presAssocID="{516E132F-24F4-4A15-A23F-8D8F8D065260}" presName="vSp1" presStyleCnt="0"/>
      <dgm:spPr/>
    </dgm:pt>
    <dgm:pt modelId="{E35D0887-6B29-4922-BD46-18C3F014236B}" type="pres">
      <dgm:prSet presAssocID="{516E132F-24F4-4A15-A23F-8D8F8D065260}" presName="simulatedConn" presStyleLbl="solidFgAcc1" presStyleIdx="0" presStyleCnt="2"/>
      <dgm:spPr/>
    </dgm:pt>
    <dgm:pt modelId="{9C2096E7-E7C9-4739-8D99-B837AE45416F}" type="pres">
      <dgm:prSet presAssocID="{516E132F-24F4-4A15-A23F-8D8F8D065260}" presName="vSp2" presStyleCnt="0"/>
      <dgm:spPr/>
    </dgm:pt>
    <dgm:pt modelId="{2E8F0982-0583-4A4A-99DC-32686E4F7453}" type="pres">
      <dgm:prSet presAssocID="{516E132F-24F4-4A15-A23F-8D8F8D065260}" presName="sibTrans" presStyleCnt="0"/>
      <dgm:spPr/>
    </dgm:pt>
    <dgm:pt modelId="{861A7EA0-DF84-44D0-8D74-8B06468185CA}" type="pres">
      <dgm:prSet presAssocID="{881827EE-6F28-4257-8939-D09FB8C5E708}" presName="compositeNode" presStyleCnt="0">
        <dgm:presLayoutVars>
          <dgm:bulletEnabled val="1"/>
        </dgm:presLayoutVars>
      </dgm:prSet>
      <dgm:spPr/>
    </dgm:pt>
    <dgm:pt modelId="{5F0F9906-EA24-4497-B486-88B00A603162}" type="pres">
      <dgm:prSet presAssocID="{881827EE-6F28-4257-8939-D09FB8C5E708}" presName="bgRect" presStyleLbl="node1" presStyleIdx="1" presStyleCnt="3"/>
      <dgm:spPr/>
      <dgm:t>
        <a:bodyPr/>
        <a:lstStyle/>
        <a:p>
          <a:endParaRPr lang="es-MX"/>
        </a:p>
      </dgm:t>
    </dgm:pt>
    <dgm:pt modelId="{6687A427-266B-42E0-830D-38EFFCF90BCF}" type="pres">
      <dgm:prSet presAssocID="{881827EE-6F28-4257-8939-D09FB8C5E708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A196F6-DD1E-4EE3-BF4D-152D170DE7AD}" type="pres">
      <dgm:prSet presAssocID="{881827EE-6F28-4257-8939-D09FB8C5E70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60667E-F273-4E46-B57F-B6481070B723}" type="pres">
      <dgm:prSet presAssocID="{F1F70E68-DE85-429D-895D-E8EC18DABEEF}" presName="hSp" presStyleCnt="0"/>
      <dgm:spPr/>
    </dgm:pt>
    <dgm:pt modelId="{72BC717F-723D-4D56-BCC5-EABE9DF8091B}" type="pres">
      <dgm:prSet presAssocID="{F1F70E68-DE85-429D-895D-E8EC18DABEEF}" presName="vProcSp" presStyleCnt="0"/>
      <dgm:spPr/>
    </dgm:pt>
    <dgm:pt modelId="{06B0336E-F6F1-48E2-80AF-41887E4C7639}" type="pres">
      <dgm:prSet presAssocID="{F1F70E68-DE85-429D-895D-E8EC18DABEEF}" presName="vSp1" presStyleCnt="0"/>
      <dgm:spPr/>
    </dgm:pt>
    <dgm:pt modelId="{44CDD4B0-9A2F-4DC2-BE82-586839302239}" type="pres">
      <dgm:prSet presAssocID="{F1F70E68-DE85-429D-895D-E8EC18DABEEF}" presName="simulatedConn" presStyleLbl="solidFgAcc1" presStyleIdx="1" presStyleCnt="2"/>
      <dgm:spPr/>
    </dgm:pt>
    <dgm:pt modelId="{506EBA09-7290-4C19-86D3-31930C47F97B}" type="pres">
      <dgm:prSet presAssocID="{F1F70E68-DE85-429D-895D-E8EC18DABEEF}" presName="vSp2" presStyleCnt="0"/>
      <dgm:spPr/>
    </dgm:pt>
    <dgm:pt modelId="{9AF1EEE0-592B-451F-8D6D-18BDF5CB7C30}" type="pres">
      <dgm:prSet presAssocID="{F1F70E68-DE85-429D-895D-E8EC18DABEEF}" presName="sibTrans" presStyleCnt="0"/>
      <dgm:spPr/>
    </dgm:pt>
    <dgm:pt modelId="{9485DF7B-4746-463D-B01D-DFAA1873A782}" type="pres">
      <dgm:prSet presAssocID="{6A2CE6B5-FD40-4E1A-A1CD-23842D3B0F82}" presName="compositeNode" presStyleCnt="0">
        <dgm:presLayoutVars>
          <dgm:bulletEnabled val="1"/>
        </dgm:presLayoutVars>
      </dgm:prSet>
      <dgm:spPr/>
    </dgm:pt>
    <dgm:pt modelId="{69B95C54-BF4D-46FD-A16A-17AD8130265A}" type="pres">
      <dgm:prSet presAssocID="{6A2CE6B5-FD40-4E1A-A1CD-23842D3B0F82}" presName="bgRect" presStyleLbl="node1" presStyleIdx="2" presStyleCnt="3"/>
      <dgm:spPr/>
      <dgm:t>
        <a:bodyPr/>
        <a:lstStyle/>
        <a:p>
          <a:endParaRPr lang="es-MX"/>
        </a:p>
      </dgm:t>
    </dgm:pt>
    <dgm:pt modelId="{6CCF7032-B165-4DC4-8BC3-6D8D6819C276}" type="pres">
      <dgm:prSet presAssocID="{6A2CE6B5-FD40-4E1A-A1CD-23842D3B0F8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009F17-9D86-4E6C-BB5E-E8384BD4DEC3}" type="pres">
      <dgm:prSet presAssocID="{6A2CE6B5-FD40-4E1A-A1CD-23842D3B0F8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BBDB05-2388-4DDA-A028-018D3E694C04}" type="presOf" srcId="{8B9D0AFB-61DF-485A-94B4-2F82295C457F}" destId="{8C83DFED-F5FB-49ED-8EDD-3402B54F44B5}" srcOrd="1" destOrd="0" presId="urn:microsoft.com/office/officeart/2005/8/layout/hProcess7"/>
    <dgm:cxn modelId="{C917079C-C85B-4AEF-8714-2FF38A83A208}" type="presOf" srcId="{881827EE-6F28-4257-8939-D09FB8C5E708}" destId="{5F0F9906-EA24-4497-B486-88B00A603162}" srcOrd="0" destOrd="0" presId="urn:microsoft.com/office/officeart/2005/8/layout/hProcess7"/>
    <dgm:cxn modelId="{C5081A33-67AF-491F-804E-193BEFDF09A3}" type="presOf" srcId="{6A2CE6B5-FD40-4E1A-A1CD-23842D3B0F82}" destId="{6CCF7032-B165-4DC4-8BC3-6D8D6819C276}" srcOrd="1" destOrd="0" presId="urn:microsoft.com/office/officeart/2005/8/layout/hProcess7"/>
    <dgm:cxn modelId="{2D346840-1FC3-48D7-9C50-8D6008C929D3}" srcId="{6A2CE6B5-FD40-4E1A-A1CD-23842D3B0F82}" destId="{FE16C52A-DF84-4D49-841F-735B2DD6489B}" srcOrd="0" destOrd="0" parTransId="{A8127965-FB40-40BC-8BB6-A21050D27851}" sibTransId="{99ACA1C9-CE73-4367-9D9A-ACE4998B13F4}"/>
    <dgm:cxn modelId="{DC537046-5138-406C-9E66-7D266041F1E1}" type="presOf" srcId="{A47B0573-F001-4146-A501-49615A2FDAAA}" destId="{34A1F418-B9B4-410A-AB2D-44DD027E147F}" srcOrd="0" destOrd="0" presId="urn:microsoft.com/office/officeart/2005/8/layout/hProcess7"/>
    <dgm:cxn modelId="{F0481B6A-BE7A-4B8E-9622-89601EC99EBB}" type="presOf" srcId="{8B9D0AFB-61DF-485A-94B4-2F82295C457F}" destId="{4D3AE6C8-1275-4203-80B7-4605A5227777}" srcOrd="0" destOrd="0" presId="urn:microsoft.com/office/officeart/2005/8/layout/hProcess7"/>
    <dgm:cxn modelId="{3603254D-A89A-4A31-85E5-8C135DADFDF4}" type="presOf" srcId="{6BBAD176-D023-4725-AF50-C0AC55169D85}" destId="{B4267179-52C6-40A5-9C53-9C129F29ED77}" srcOrd="0" destOrd="0" presId="urn:microsoft.com/office/officeart/2005/8/layout/hProcess7"/>
    <dgm:cxn modelId="{919EE162-7D1B-43F3-9624-2E69FFD03545}" type="presOf" srcId="{881827EE-6F28-4257-8939-D09FB8C5E708}" destId="{6687A427-266B-42E0-830D-38EFFCF90BCF}" srcOrd="1" destOrd="0" presId="urn:microsoft.com/office/officeart/2005/8/layout/hProcess7"/>
    <dgm:cxn modelId="{64587A49-2899-4E99-AD14-96F81B160559}" type="presOf" srcId="{FE16C52A-DF84-4D49-841F-735B2DD6489B}" destId="{3C009F17-9D86-4E6C-BB5E-E8384BD4DEC3}" srcOrd="0" destOrd="0" presId="urn:microsoft.com/office/officeart/2005/8/layout/hProcess7"/>
    <dgm:cxn modelId="{4C1A3B59-30CD-41FD-B57D-1397779C6FB4}" srcId="{8B9D0AFB-61DF-485A-94B4-2F82295C457F}" destId="{A47B0573-F001-4146-A501-49615A2FDAAA}" srcOrd="0" destOrd="0" parTransId="{D91DA73D-CCBE-4876-BDAD-204736CD6C8A}" sibTransId="{05B649CB-01E8-451B-B3EB-7A4D7C21FCFF}"/>
    <dgm:cxn modelId="{12F14BB0-5AB5-4FC5-A19C-C4CB3C845B96}" type="presOf" srcId="{6A2CE6B5-FD40-4E1A-A1CD-23842D3B0F82}" destId="{69B95C54-BF4D-46FD-A16A-17AD8130265A}" srcOrd="0" destOrd="0" presId="urn:microsoft.com/office/officeart/2005/8/layout/hProcess7"/>
    <dgm:cxn modelId="{96D6A6E8-44A5-4AC9-944D-903B18B743A9}" srcId="{6BBAD176-D023-4725-AF50-C0AC55169D85}" destId="{6A2CE6B5-FD40-4E1A-A1CD-23842D3B0F82}" srcOrd="2" destOrd="0" parTransId="{A14FFB7B-0751-42CC-9E35-F512D176969A}" sibTransId="{BEBE40FD-ECD1-455B-8D31-65BEBB681A73}"/>
    <dgm:cxn modelId="{4636D7A0-8687-4D67-9459-556ABA2659F5}" srcId="{6BBAD176-D023-4725-AF50-C0AC55169D85}" destId="{881827EE-6F28-4257-8939-D09FB8C5E708}" srcOrd="1" destOrd="0" parTransId="{3954303F-7AC8-44CA-BDCC-F99F9C36A756}" sibTransId="{F1F70E68-DE85-429D-895D-E8EC18DABEEF}"/>
    <dgm:cxn modelId="{0FBD4431-1495-494C-8D35-564D67EBD525}" srcId="{6BBAD176-D023-4725-AF50-C0AC55169D85}" destId="{8B9D0AFB-61DF-485A-94B4-2F82295C457F}" srcOrd="0" destOrd="0" parTransId="{D20A3694-2B00-4CD6-99D9-54C85FE96B46}" sibTransId="{516E132F-24F4-4A15-A23F-8D8F8D065260}"/>
    <dgm:cxn modelId="{9D1C48CD-1F2B-437D-8282-752A29C3CFD7}" srcId="{881827EE-6F28-4257-8939-D09FB8C5E708}" destId="{C05BD55B-8DBF-4B13-8B27-AC25596C9467}" srcOrd="0" destOrd="0" parTransId="{07C7572E-9AE7-4023-9DD5-D38F6A19988E}" sibTransId="{E3679972-2FC0-4A13-BF6D-2AF8031D0417}"/>
    <dgm:cxn modelId="{E439C93C-34DA-4B25-A5BA-B2238E844C39}" type="presOf" srcId="{C05BD55B-8DBF-4B13-8B27-AC25596C9467}" destId="{B2A196F6-DD1E-4EE3-BF4D-152D170DE7AD}" srcOrd="0" destOrd="0" presId="urn:microsoft.com/office/officeart/2005/8/layout/hProcess7"/>
    <dgm:cxn modelId="{4B178B46-3683-4E70-B114-D0E12CC6D754}" type="presParOf" srcId="{B4267179-52C6-40A5-9C53-9C129F29ED77}" destId="{EEA169CE-18E9-474D-9C01-F1FE427B61D7}" srcOrd="0" destOrd="0" presId="urn:microsoft.com/office/officeart/2005/8/layout/hProcess7"/>
    <dgm:cxn modelId="{FBCC2EB6-AFF5-4144-AFC4-7F0DA74E0826}" type="presParOf" srcId="{EEA169CE-18E9-474D-9C01-F1FE427B61D7}" destId="{4D3AE6C8-1275-4203-80B7-4605A5227777}" srcOrd="0" destOrd="0" presId="urn:microsoft.com/office/officeart/2005/8/layout/hProcess7"/>
    <dgm:cxn modelId="{922A3CF0-1006-461B-BF9F-F23FA430FBFA}" type="presParOf" srcId="{EEA169CE-18E9-474D-9C01-F1FE427B61D7}" destId="{8C83DFED-F5FB-49ED-8EDD-3402B54F44B5}" srcOrd="1" destOrd="0" presId="urn:microsoft.com/office/officeart/2005/8/layout/hProcess7"/>
    <dgm:cxn modelId="{E8B9963C-30E1-4B5B-89B1-7D3B675793D0}" type="presParOf" srcId="{EEA169CE-18E9-474D-9C01-F1FE427B61D7}" destId="{34A1F418-B9B4-410A-AB2D-44DD027E147F}" srcOrd="2" destOrd="0" presId="urn:microsoft.com/office/officeart/2005/8/layout/hProcess7"/>
    <dgm:cxn modelId="{3AF46244-BA64-4A27-B8A3-153BFDC9F603}" type="presParOf" srcId="{B4267179-52C6-40A5-9C53-9C129F29ED77}" destId="{A28635AE-FF5F-4F62-B712-8AA6AA8BDF85}" srcOrd="1" destOrd="0" presId="urn:microsoft.com/office/officeart/2005/8/layout/hProcess7"/>
    <dgm:cxn modelId="{155640D0-221F-4794-93F7-671002019FCD}" type="presParOf" srcId="{B4267179-52C6-40A5-9C53-9C129F29ED77}" destId="{6CA218CA-7064-404D-B9A8-45C32E447251}" srcOrd="2" destOrd="0" presId="urn:microsoft.com/office/officeart/2005/8/layout/hProcess7"/>
    <dgm:cxn modelId="{C9A8D8C5-9C29-43D8-8615-4910B96BC6B3}" type="presParOf" srcId="{6CA218CA-7064-404D-B9A8-45C32E447251}" destId="{7A159E41-E7FE-4001-A46F-73CE7F9C3554}" srcOrd="0" destOrd="0" presId="urn:microsoft.com/office/officeart/2005/8/layout/hProcess7"/>
    <dgm:cxn modelId="{2C0807F4-4F7B-435E-875D-79DED0F37320}" type="presParOf" srcId="{6CA218CA-7064-404D-B9A8-45C32E447251}" destId="{E35D0887-6B29-4922-BD46-18C3F014236B}" srcOrd="1" destOrd="0" presId="urn:microsoft.com/office/officeart/2005/8/layout/hProcess7"/>
    <dgm:cxn modelId="{666491EE-0FE7-4000-9178-0E5B196EA8F6}" type="presParOf" srcId="{6CA218CA-7064-404D-B9A8-45C32E447251}" destId="{9C2096E7-E7C9-4739-8D99-B837AE45416F}" srcOrd="2" destOrd="0" presId="urn:microsoft.com/office/officeart/2005/8/layout/hProcess7"/>
    <dgm:cxn modelId="{518D4E72-81B4-4FF6-8DF0-2E88FC56BC66}" type="presParOf" srcId="{B4267179-52C6-40A5-9C53-9C129F29ED77}" destId="{2E8F0982-0583-4A4A-99DC-32686E4F7453}" srcOrd="3" destOrd="0" presId="urn:microsoft.com/office/officeart/2005/8/layout/hProcess7"/>
    <dgm:cxn modelId="{0D5EBF47-33D2-4990-A732-05C93D843553}" type="presParOf" srcId="{B4267179-52C6-40A5-9C53-9C129F29ED77}" destId="{861A7EA0-DF84-44D0-8D74-8B06468185CA}" srcOrd="4" destOrd="0" presId="urn:microsoft.com/office/officeart/2005/8/layout/hProcess7"/>
    <dgm:cxn modelId="{3509606A-B0A4-43F6-B20A-FBF5EF89C630}" type="presParOf" srcId="{861A7EA0-DF84-44D0-8D74-8B06468185CA}" destId="{5F0F9906-EA24-4497-B486-88B00A603162}" srcOrd="0" destOrd="0" presId="urn:microsoft.com/office/officeart/2005/8/layout/hProcess7"/>
    <dgm:cxn modelId="{861C9A1E-3CE6-4BF7-A100-07BEF3096128}" type="presParOf" srcId="{861A7EA0-DF84-44D0-8D74-8B06468185CA}" destId="{6687A427-266B-42E0-830D-38EFFCF90BCF}" srcOrd="1" destOrd="0" presId="urn:microsoft.com/office/officeart/2005/8/layout/hProcess7"/>
    <dgm:cxn modelId="{9F452927-C5B6-44EA-8CDD-9963CAED2A0F}" type="presParOf" srcId="{861A7EA0-DF84-44D0-8D74-8B06468185CA}" destId="{B2A196F6-DD1E-4EE3-BF4D-152D170DE7AD}" srcOrd="2" destOrd="0" presId="urn:microsoft.com/office/officeart/2005/8/layout/hProcess7"/>
    <dgm:cxn modelId="{43BC8D4D-6D75-4A22-997F-565100072893}" type="presParOf" srcId="{B4267179-52C6-40A5-9C53-9C129F29ED77}" destId="{7260667E-F273-4E46-B57F-B6481070B723}" srcOrd="5" destOrd="0" presId="urn:microsoft.com/office/officeart/2005/8/layout/hProcess7"/>
    <dgm:cxn modelId="{88B2A626-97A7-47F2-AAD2-99EE6CEB3F9C}" type="presParOf" srcId="{B4267179-52C6-40A5-9C53-9C129F29ED77}" destId="{72BC717F-723D-4D56-BCC5-EABE9DF8091B}" srcOrd="6" destOrd="0" presId="urn:microsoft.com/office/officeart/2005/8/layout/hProcess7"/>
    <dgm:cxn modelId="{178168A8-76D8-4C20-B558-9F24BD01C40A}" type="presParOf" srcId="{72BC717F-723D-4D56-BCC5-EABE9DF8091B}" destId="{06B0336E-F6F1-48E2-80AF-41887E4C7639}" srcOrd="0" destOrd="0" presId="urn:microsoft.com/office/officeart/2005/8/layout/hProcess7"/>
    <dgm:cxn modelId="{60BF5C1E-1192-47B4-B127-162B6FE618B5}" type="presParOf" srcId="{72BC717F-723D-4D56-BCC5-EABE9DF8091B}" destId="{44CDD4B0-9A2F-4DC2-BE82-586839302239}" srcOrd="1" destOrd="0" presId="urn:microsoft.com/office/officeart/2005/8/layout/hProcess7"/>
    <dgm:cxn modelId="{E3C910F6-2A29-4711-8A7D-83F3E127DB73}" type="presParOf" srcId="{72BC717F-723D-4D56-BCC5-EABE9DF8091B}" destId="{506EBA09-7290-4C19-86D3-31930C47F97B}" srcOrd="2" destOrd="0" presId="urn:microsoft.com/office/officeart/2005/8/layout/hProcess7"/>
    <dgm:cxn modelId="{C8254384-3314-4B97-BE13-BA9F64712B64}" type="presParOf" srcId="{B4267179-52C6-40A5-9C53-9C129F29ED77}" destId="{9AF1EEE0-592B-451F-8D6D-18BDF5CB7C30}" srcOrd="7" destOrd="0" presId="urn:microsoft.com/office/officeart/2005/8/layout/hProcess7"/>
    <dgm:cxn modelId="{3C4564C7-A095-4F2E-BC4B-4A3C7DFA3CDF}" type="presParOf" srcId="{B4267179-52C6-40A5-9C53-9C129F29ED77}" destId="{9485DF7B-4746-463D-B01D-DFAA1873A782}" srcOrd="8" destOrd="0" presId="urn:microsoft.com/office/officeart/2005/8/layout/hProcess7"/>
    <dgm:cxn modelId="{AA5542C8-FAAC-418A-AFD9-EB67C3BFC9B5}" type="presParOf" srcId="{9485DF7B-4746-463D-B01D-DFAA1873A782}" destId="{69B95C54-BF4D-46FD-A16A-17AD8130265A}" srcOrd="0" destOrd="0" presId="urn:microsoft.com/office/officeart/2005/8/layout/hProcess7"/>
    <dgm:cxn modelId="{9865232B-BB10-43E2-A766-128372D1B555}" type="presParOf" srcId="{9485DF7B-4746-463D-B01D-DFAA1873A782}" destId="{6CCF7032-B165-4DC4-8BC3-6D8D6819C276}" srcOrd="1" destOrd="0" presId="urn:microsoft.com/office/officeart/2005/8/layout/hProcess7"/>
    <dgm:cxn modelId="{4264AB92-7EED-4F98-890D-42BCEF4C7945}" type="presParOf" srcId="{9485DF7B-4746-463D-B01D-DFAA1873A782}" destId="{3C009F17-9D86-4E6C-BB5E-E8384BD4DEC3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2D940D3-37E7-4D89-B953-1814198805C9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FDFBFEB-949F-48A9-9E7F-10DF841FBFFD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</a:rPr>
            <a:t>Diagrama de flujo de datos</a:t>
          </a:r>
          <a:endParaRPr lang="es-MX" sz="1200" dirty="0">
            <a:solidFill>
              <a:schemeClr val="tx1"/>
            </a:solidFill>
          </a:endParaRPr>
        </a:p>
      </dgm:t>
    </dgm:pt>
    <dgm:pt modelId="{EF70D748-7EC3-42D5-8DBF-2FBAAC144E34}" type="parTrans" cxnId="{97550264-594F-43D2-9478-C326EAEC5E34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A4CE5656-A435-440F-A9F4-C1FC90B29648}" type="sibTrans" cxnId="{97550264-594F-43D2-9478-C326EAEC5E34}">
      <dgm:prSet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E6AD5C7D-6D11-4D87-8472-54CAB2AF6967}">
      <dgm:prSet phldrT="[Texto]" phldr="1"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E6D45BE4-5C2D-4408-AFF6-ED0790B6FC75}" type="parTrans" cxnId="{54955BB9-3DAE-4217-9F13-7FC86AD413BC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73EF28A0-8229-4EE6-BBAE-394F03708485}" type="sibTrans" cxnId="{54955BB9-3DAE-4217-9F13-7FC86AD413BC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CDE93BF4-1605-4E1A-87BB-38BD1F1FAFDA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</a:rPr>
            <a:t>Diccionario de datos</a:t>
          </a:r>
          <a:endParaRPr lang="es-MX" sz="1200" dirty="0">
            <a:solidFill>
              <a:schemeClr val="tx1"/>
            </a:solidFill>
          </a:endParaRPr>
        </a:p>
      </dgm:t>
    </dgm:pt>
    <dgm:pt modelId="{F0BE376E-4DEA-4E9D-8353-594A9CFF4D41}" type="parTrans" cxnId="{A54220BE-5DE9-4D7C-8F97-5B3A1EC7201D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343309DA-F10E-4991-B091-9DE762A3AF87}" type="sibTrans" cxnId="{A54220BE-5DE9-4D7C-8F97-5B3A1EC7201D}">
      <dgm:prSet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681F834B-C6A0-4DE9-832F-A7434CF5503E}">
      <dgm:prSet phldrT="[Texto]" phldr="1"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9E756DAE-525C-48AB-B8E4-730C7F339B6F}" type="parTrans" cxnId="{692570E1-5AF4-42BB-99E8-FD10AFE1F1F6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653B617D-3494-4B90-A4CC-EC1F2BC9E629}" type="sibTrans" cxnId="{692570E1-5AF4-42BB-99E8-FD10AFE1F1F6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6420C348-3C12-408D-948B-2A0C5D006FB6}">
      <dgm:prSet phldrT="[Texto]" custT="1"/>
      <dgm:spPr/>
      <dgm:t>
        <a:bodyPr/>
        <a:lstStyle/>
        <a:p>
          <a:r>
            <a:rPr lang="es-MX" sz="1200" dirty="0" smtClean="0">
              <a:solidFill>
                <a:schemeClr val="tx1"/>
              </a:solidFill>
            </a:rPr>
            <a:t>Descripción de procesos</a:t>
          </a:r>
          <a:endParaRPr lang="es-MX" sz="1200" dirty="0">
            <a:solidFill>
              <a:schemeClr val="tx1"/>
            </a:solidFill>
          </a:endParaRPr>
        </a:p>
      </dgm:t>
    </dgm:pt>
    <dgm:pt modelId="{EEABF66B-D604-49A7-BE5C-531BDC8E3A76}" type="parTrans" cxnId="{861A7985-38C0-40A1-8796-A00F6CF2862E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5A2E625A-FBAC-4B90-801F-A27C0F750A9F}" type="sibTrans" cxnId="{861A7985-38C0-40A1-8796-A00F6CF2862E}">
      <dgm:prSet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3969B19C-CFFA-4A84-8CDC-793DD308833D}">
      <dgm:prSet phldrT="[Texto]" phldr="1" custT="1"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8B0A4849-AF8B-43FF-A58B-012C340C3CDC}" type="parTrans" cxnId="{8D93E662-B138-4A1B-8E0B-A379259AB463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4CDA06F5-2F79-478A-9553-499902A5ED90}" type="sibTrans" cxnId="{8D93E662-B138-4A1B-8E0B-A379259AB463}">
      <dgm:prSet/>
      <dgm:spPr/>
      <dgm:t>
        <a:bodyPr/>
        <a:lstStyle/>
        <a:p>
          <a:endParaRPr lang="es-MX" sz="1200">
            <a:solidFill>
              <a:schemeClr val="tx1"/>
            </a:solidFill>
          </a:endParaRPr>
        </a:p>
      </dgm:t>
    </dgm:pt>
    <dgm:pt modelId="{43ECC851-FD0D-41B2-A501-7FFCE17A4D27}" type="pres">
      <dgm:prSet presAssocID="{22D940D3-37E7-4D89-B953-1814198805C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5AC7D03-C08E-43BD-9949-2A076AC7999C}" type="pres">
      <dgm:prSet presAssocID="{BFDFBFEB-949F-48A9-9E7F-10DF841FBFFD}" presName="composite" presStyleCnt="0"/>
      <dgm:spPr/>
    </dgm:pt>
    <dgm:pt modelId="{45D8A09E-D5C7-4025-A331-7AF7DAD99EAD}" type="pres">
      <dgm:prSet presAssocID="{BFDFBFEB-949F-48A9-9E7F-10DF841FBFFD}" presName="Parent1" presStyleLbl="node1" presStyleIdx="0" presStyleCnt="6" custScaleX="1576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6F0EF3-5BDC-41FD-85DD-1D53C337E30F}" type="pres">
      <dgm:prSet presAssocID="{BFDFBFEB-949F-48A9-9E7F-10DF841FBFF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122C1A-A1AD-4EAA-88BC-371FC6506A30}" type="pres">
      <dgm:prSet presAssocID="{BFDFBFEB-949F-48A9-9E7F-10DF841FBFFD}" presName="BalanceSpacing" presStyleCnt="0"/>
      <dgm:spPr/>
    </dgm:pt>
    <dgm:pt modelId="{BC33B6DC-452C-4A6A-9A21-83A541FCA986}" type="pres">
      <dgm:prSet presAssocID="{BFDFBFEB-949F-48A9-9E7F-10DF841FBFFD}" presName="BalanceSpacing1" presStyleCnt="0"/>
      <dgm:spPr/>
    </dgm:pt>
    <dgm:pt modelId="{501350C0-4C53-46AF-8B5F-8484B377CD90}" type="pres">
      <dgm:prSet presAssocID="{A4CE5656-A435-440F-A9F4-C1FC90B29648}" presName="Accent1Text" presStyleLbl="node1" presStyleIdx="1" presStyleCnt="6" custScaleX="38151"/>
      <dgm:spPr/>
      <dgm:t>
        <a:bodyPr/>
        <a:lstStyle/>
        <a:p>
          <a:endParaRPr lang="es-MX"/>
        </a:p>
      </dgm:t>
    </dgm:pt>
    <dgm:pt modelId="{1461C517-317C-4984-ABC1-8B48ACD1CB75}" type="pres">
      <dgm:prSet presAssocID="{A4CE5656-A435-440F-A9F4-C1FC90B29648}" presName="spaceBetweenRectangles" presStyleCnt="0"/>
      <dgm:spPr/>
    </dgm:pt>
    <dgm:pt modelId="{13C9F4F2-F10B-4AD9-A6D0-E897AA13F592}" type="pres">
      <dgm:prSet presAssocID="{CDE93BF4-1605-4E1A-87BB-38BD1F1FAFDA}" presName="composite" presStyleCnt="0"/>
      <dgm:spPr/>
    </dgm:pt>
    <dgm:pt modelId="{B4442A4D-3B78-43F1-8F0F-8721BA2960F3}" type="pres">
      <dgm:prSet presAssocID="{CDE93BF4-1605-4E1A-87BB-38BD1F1FAFDA}" presName="Parent1" presStyleLbl="node1" presStyleIdx="2" presStyleCnt="6" custScaleX="1576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FE5360-379E-40DF-A10C-8991156302FB}" type="pres">
      <dgm:prSet presAssocID="{CDE93BF4-1605-4E1A-87BB-38BD1F1FAFD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8699BD-BF05-406A-8378-F9BC5C967CCC}" type="pres">
      <dgm:prSet presAssocID="{CDE93BF4-1605-4E1A-87BB-38BD1F1FAFDA}" presName="BalanceSpacing" presStyleCnt="0"/>
      <dgm:spPr/>
    </dgm:pt>
    <dgm:pt modelId="{011B985C-0237-42A4-B455-0B5452821621}" type="pres">
      <dgm:prSet presAssocID="{CDE93BF4-1605-4E1A-87BB-38BD1F1FAFDA}" presName="BalanceSpacing1" presStyleCnt="0"/>
      <dgm:spPr/>
    </dgm:pt>
    <dgm:pt modelId="{E3475429-EB59-47D3-B7A7-29DCB6900749}" type="pres">
      <dgm:prSet presAssocID="{343309DA-F10E-4991-B091-9DE762A3AF87}" presName="Accent1Text" presStyleLbl="node1" presStyleIdx="3" presStyleCnt="6" custScaleX="38151"/>
      <dgm:spPr/>
      <dgm:t>
        <a:bodyPr/>
        <a:lstStyle/>
        <a:p>
          <a:endParaRPr lang="es-MX"/>
        </a:p>
      </dgm:t>
    </dgm:pt>
    <dgm:pt modelId="{B5E81D51-49A5-445F-B41E-5F5F323754F8}" type="pres">
      <dgm:prSet presAssocID="{343309DA-F10E-4991-B091-9DE762A3AF87}" presName="spaceBetweenRectangles" presStyleCnt="0"/>
      <dgm:spPr/>
    </dgm:pt>
    <dgm:pt modelId="{EEF5F727-66E4-4313-88EA-E0FA973FA92F}" type="pres">
      <dgm:prSet presAssocID="{6420C348-3C12-408D-948B-2A0C5D006FB6}" presName="composite" presStyleCnt="0"/>
      <dgm:spPr/>
    </dgm:pt>
    <dgm:pt modelId="{D25735C7-26C0-447D-8D91-255F872DB99A}" type="pres">
      <dgm:prSet presAssocID="{6420C348-3C12-408D-948B-2A0C5D006FB6}" presName="Parent1" presStyleLbl="node1" presStyleIdx="4" presStyleCnt="6" custScaleX="1576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94DEBB-943C-474F-BF24-6353F04A943A}" type="pres">
      <dgm:prSet presAssocID="{6420C348-3C12-408D-948B-2A0C5D006FB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D4FB19-F129-4EF5-A208-4ECA97D4F6BC}" type="pres">
      <dgm:prSet presAssocID="{6420C348-3C12-408D-948B-2A0C5D006FB6}" presName="BalanceSpacing" presStyleCnt="0"/>
      <dgm:spPr/>
    </dgm:pt>
    <dgm:pt modelId="{B81732DE-52E6-48A0-A271-187635A17181}" type="pres">
      <dgm:prSet presAssocID="{6420C348-3C12-408D-948B-2A0C5D006FB6}" presName="BalanceSpacing1" presStyleCnt="0"/>
      <dgm:spPr/>
    </dgm:pt>
    <dgm:pt modelId="{69022ABE-AE50-4617-BB91-BD87207CF25C}" type="pres">
      <dgm:prSet presAssocID="{5A2E625A-FBAC-4B90-801F-A27C0F750A9F}" presName="Accent1Text" presStyleLbl="node1" presStyleIdx="5" presStyleCnt="6" custScaleX="38151"/>
      <dgm:spPr/>
      <dgm:t>
        <a:bodyPr/>
        <a:lstStyle/>
        <a:p>
          <a:endParaRPr lang="es-MX"/>
        </a:p>
      </dgm:t>
    </dgm:pt>
  </dgm:ptLst>
  <dgm:cxnLst>
    <dgm:cxn modelId="{8D93E662-B138-4A1B-8E0B-A379259AB463}" srcId="{6420C348-3C12-408D-948B-2A0C5D006FB6}" destId="{3969B19C-CFFA-4A84-8CDC-793DD308833D}" srcOrd="0" destOrd="0" parTransId="{8B0A4849-AF8B-43FF-A58B-012C340C3CDC}" sibTransId="{4CDA06F5-2F79-478A-9553-499902A5ED90}"/>
    <dgm:cxn modelId="{91679B9D-B5AF-4F3E-AF3A-83191F1ED53B}" type="presOf" srcId="{BFDFBFEB-949F-48A9-9E7F-10DF841FBFFD}" destId="{45D8A09E-D5C7-4025-A331-7AF7DAD99EAD}" srcOrd="0" destOrd="0" presId="urn:microsoft.com/office/officeart/2008/layout/AlternatingHexagons"/>
    <dgm:cxn modelId="{97550264-594F-43D2-9478-C326EAEC5E34}" srcId="{22D940D3-37E7-4D89-B953-1814198805C9}" destId="{BFDFBFEB-949F-48A9-9E7F-10DF841FBFFD}" srcOrd="0" destOrd="0" parTransId="{EF70D748-7EC3-42D5-8DBF-2FBAAC144E34}" sibTransId="{A4CE5656-A435-440F-A9F4-C1FC90B29648}"/>
    <dgm:cxn modelId="{82273993-F574-44A3-8FAA-42B0D31D75A9}" type="presOf" srcId="{6420C348-3C12-408D-948B-2A0C5D006FB6}" destId="{D25735C7-26C0-447D-8D91-255F872DB99A}" srcOrd="0" destOrd="0" presId="urn:microsoft.com/office/officeart/2008/layout/AlternatingHexagons"/>
    <dgm:cxn modelId="{EDF08BEC-8229-4F91-8FF1-AECBF3BF6ACE}" type="presOf" srcId="{22D940D3-37E7-4D89-B953-1814198805C9}" destId="{43ECC851-FD0D-41B2-A501-7FFCE17A4D27}" srcOrd="0" destOrd="0" presId="urn:microsoft.com/office/officeart/2008/layout/AlternatingHexagons"/>
    <dgm:cxn modelId="{54955BB9-3DAE-4217-9F13-7FC86AD413BC}" srcId="{BFDFBFEB-949F-48A9-9E7F-10DF841FBFFD}" destId="{E6AD5C7D-6D11-4D87-8472-54CAB2AF6967}" srcOrd="0" destOrd="0" parTransId="{E6D45BE4-5C2D-4408-AFF6-ED0790B6FC75}" sibTransId="{73EF28A0-8229-4EE6-BBAE-394F03708485}"/>
    <dgm:cxn modelId="{A54220BE-5DE9-4D7C-8F97-5B3A1EC7201D}" srcId="{22D940D3-37E7-4D89-B953-1814198805C9}" destId="{CDE93BF4-1605-4E1A-87BB-38BD1F1FAFDA}" srcOrd="1" destOrd="0" parTransId="{F0BE376E-4DEA-4E9D-8353-594A9CFF4D41}" sibTransId="{343309DA-F10E-4991-B091-9DE762A3AF87}"/>
    <dgm:cxn modelId="{49B1B931-2D48-4036-9385-C8ABE74E587A}" type="presOf" srcId="{A4CE5656-A435-440F-A9F4-C1FC90B29648}" destId="{501350C0-4C53-46AF-8B5F-8484B377CD90}" srcOrd="0" destOrd="0" presId="urn:microsoft.com/office/officeart/2008/layout/AlternatingHexagons"/>
    <dgm:cxn modelId="{1496535A-1933-4FC1-BA08-E02DDAFF027C}" type="presOf" srcId="{5A2E625A-FBAC-4B90-801F-A27C0F750A9F}" destId="{69022ABE-AE50-4617-BB91-BD87207CF25C}" srcOrd="0" destOrd="0" presId="urn:microsoft.com/office/officeart/2008/layout/AlternatingHexagons"/>
    <dgm:cxn modelId="{C149AC9C-07EF-47B8-87E1-03CBFFD6D406}" type="presOf" srcId="{343309DA-F10E-4991-B091-9DE762A3AF87}" destId="{E3475429-EB59-47D3-B7A7-29DCB6900749}" srcOrd="0" destOrd="0" presId="urn:microsoft.com/office/officeart/2008/layout/AlternatingHexagons"/>
    <dgm:cxn modelId="{773DCA94-F3CC-47F6-B06E-ED40D7D5598C}" type="presOf" srcId="{3969B19C-CFFA-4A84-8CDC-793DD308833D}" destId="{8F94DEBB-943C-474F-BF24-6353F04A943A}" srcOrd="0" destOrd="0" presId="urn:microsoft.com/office/officeart/2008/layout/AlternatingHexagons"/>
    <dgm:cxn modelId="{804E601B-64DA-40C1-8220-FCD7465B601F}" type="presOf" srcId="{681F834B-C6A0-4DE9-832F-A7434CF5503E}" destId="{BAFE5360-379E-40DF-A10C-8991156302FB}" srcOrd="0" destOrd="0" presId="urn:microsoft.com/office/officeart/2008/layout/AlternatingHexagons"/>
    <dgm:cxn modelId="{D4130E58-47AA-4800-B30D-E79A580CA4A6}" type="presOf" srcId="{CDE93BF4-1605-4E1A-87BB-38BD1F1FAFDA}" destId="{B4442A4D-3B78-43F1-8F0F-8721BA2960F3}" srcOrd="0" destOrd="0" presId="urn:microsoft.com/office/officeart/2008/layout/AlternatingHexagons"/>
    <dgm:cxn modelId="{0E1547A0-162D-4590-B9A8-984097FA2E8C}" type="presOf" srcId="{E6AD5C7D-6D11-4D87-8472-54CAB2AF6967}" destId="{506F0EF3-5BDC-41FD-85DD-1D53C337E30F}" srcOrd="0" destOrd="0" presId="urn:microsoft.com/office/officeart/2008/layout/AlternatingHexagons"/>
    <dgm:cxn modelId="{692570E1-5AF4-42BB-99E8-FD10AFE1F1F6}" srcId="{CDE93BF4-1605-4E1A-87BB-38BD1F1FAFDA}" destId="{681F834B-C6A0-4DE9-832F-A7434CF5503E}" srcOrd="0" destOrd="0" parTransId="{9E756DAE-525C-48AB-B8E4-730C7F339B6F}" sibTransId="{653B617D-3494-4B90-A4CC-EC1F2BC9E629}"/>
    <dgm:cxn modelId="{861A7985-38C0-40A1-8796-A00F6CF2862E}" srcId="{22D940D3-37E7-4D89-B953-1814198805C9}" destId="{6420C348-3C12-408D-948B-2A0C5D006FB6}" srcOrd="2" destOrd="0" parTransId="{EEABF66B-D604-49A7-BE5C-531BDC8E3A76}" sibTransId="{5A2E625A-FBAC-4B90-801F-A27C0F750A9F}"/>
    <dgm:cxn modelId="{8A518271-00E9-4A59-9440-59CB1CDBE0E7}" type="presParOf" srcId="{43ECC851-FD0D-41B2-A501-7FFCE17A4D27}" destId="{05AC7D03-C08E-43BD-9949-2A076AC7999C}" srcOrd="0" destOrd="0" presId="urn:microsoft.com/office/officeart/2008/layout/AlternatingHexagons"/>
    <dgm:cxn modelId="{3EA3CE5D-EEEF-44BC-AB90-136B627F4C08}" type="presParOf" srcId="{05AC7D03-C08E-43BD-9949-2A076AC7999C}" destId="{45D8A09E-D5C7-4025-A331-7AF7DAD99EAD}" srcOrd="0" destOrd="0" presId="urn:microsoft.com/office/officeart/2008/layout/AlternatingHexagons"/>
    <dgm:cxn modelId="{C498BA3F-0B33-4568-9F66-CE76300082D9}" type="presParOf" srcId="{05AC7D03-C08E-43BD-9949-2A076AC7999C}" destId="{506F0EF3-5BDC-41FD-85DD-1D53C337E30F}" srcOrd="1" destOrd="0" presId="urn:microsoft.com/office/officeart/2008/layout/AlternatingHexagons"/>
    <dgm:cxn modelId="{B7121C82-2B26-4E44-B9B6-09DF0FADFBBF}" type="presParOf" srcId="{05AC7D03-C08E-43BD-9949-2A076AC7999C}" destId="{28122C1A-A1AD-4EAA-88BC-371FC6506A30}" srcOrd="2" destOrd="0" presId="urn:microsoft.com/office/officeart/2008/layout/AlternatingHexagons"/>
    <dgm:cxn modelId="{C049DFC7-79F2-479E-9475-EA877B173BAD}" type="presParOf" srcId="{05AC7D03-C08E-43BD-9949-2A076AC7999C}" destId="{BC33B6DC-452C-4A6A-9A21-83A541FCA986}" srcOrd="3" destOrd="0" presId="urn:microsoft.com/office/officeart/2008/layout/AlternatingHexagons"/>
    <dgm:cxn modelId="{8D023296-F960-4D82-962D-67184A2FDEEF}" type="presParOf" srcId="{05AC7D03-C08E-43BD-9949-2A076AC7999C}" destId="{501350C0-4C53-46AF-8B5F-8484B377CD90}" srcOrd="4" destOrd="0" presId="urn:microsoft.com/office/officeart/2008/layout/AlternatingHexagons"/>
    <dgm:cxn modelId="{1D7D8F45-EA71-4341-B2EF-B1156379F251}" type="presParOf" srcId="{43ECC851-FD0D-41B2-A501-7FFCE17A4D27}" destId="{1461C517-317C-4984-ABC1-8B48ACD1CB75}" srcOrd="1" destOrd="0" presId="urn:microsoft.com/office/officeart/2008/layout/AlternatingHexagons"/>
    <dgm:cxn modelId="{455359D3-835C-4256-9CC0-8087052B69EE}" type="presParOf" srcId="{43ECC851-FD0D-41B2-A501-7FFCE17A4D27}" destId="{13C9F4F2-F10B-4AD9-A6D0-E897AA13F592}" srcOrd="2" destOrd="0" presId="urn:microsoft.com/office/officeart/2008/layout/AlternatingHexagons"/>
    <dgm:cxn modelId="{4F35A5D8-2C1C-4B89-8FCB-D8191AD0F55D}" type="presParOf" srcId="{13C9F4F2-F10B-4AD9-A6D0-E897AA13F592}" destId="{B4442A4D-3B78-43F1-8F0F-8721BA2960F3}" srcOrd="0" destOrd="0" presId="urn:microsoft.com/office/officeart/2008/layout/AlternatingHexagons"/>
    <dgm:cxn modelId="{8B1B58EC-29B5-4E16-8533-99174EC12789}" type="presParOf" srcId="{13C9F4F2-F10B-4AD9-A6D0-E897AA13F592}" destId="{BAFE5360-379E-40DF-A10C-8991156302FB}" srcOrd="1" destOrd="0" presId="urn:microsoft.com/office/officeart/2008/layout/AlternatingHexagons"/>
    <dgm:cxn modelId="{166CC0A9-5E1E-4DEE-B467-09DD383939FB}" type="presParOf" srcId="{13C9F4F2-F10B-4AD9-A6D0-E897AA13F592}" destId="{D68699BD-BF05-406A-8378-F9BC5C967CCC}" srcOrd="2" destOrd="0" presId="urn:microsoft.com/office/officeart/2008/layout/AlternatingHexagons"/>
    <dgm:cxn modelId="{ED24631F-DF94-41BE-BBCC-99C08FBB897C}" type="presParOf" srcId="{13C9F4F2-F10B-4AD9-A6D0-E897AA13F592}" destId="{011B985C-0237-42A4-B455-0B5452821621}" srcOrd="3" destOrd="0" presId="urn:microsoft.com/office/officeart/2008/layout/AlternatingHexagons"/>
    <dgm:cxn modelId="{B5EEA87B-7E12-4E7C-954E-96CD6EEFFF70}" type="presParOf" srcId="{13C9F4F2-F10B-4AD9-A6D0-E897AA13F592}" destId="{E3475429-EB59-47D3-B7A7-29DCB6900749}" srcOrd="4" destOrd="0" presId="urn:microsoft.com/office/officeart/2008/layout/AlternatingHexagons"/>
    <dgm:cxn modelId="{8B27D425-3C5E-4B71-911C-48BBF725E6AC}" type="presParOf" srcId="{43ECC851-FD0D-41B2-A501-7FFCE17A4D27}" destId="{B5E81D51-49A5-445F-B41E-5F5F323754F8}" srcOrd="3" destOrd="0" presId="urn:microsoft.com/office/officeart/2008/layout/AlternatingHexagons"/>
    <dgm:cxn modelId="{2C1CB2D5-3E94-4D0C-9895-E0F3F097FA30}" type="presParOf" srcId="{43ECC851-FD0D-41B2-A501-7FFCE17A4D27}" destId="{EEF5F727-66E4-4313-88EA-E0FA973FA92F}" srcOrd="4" destOrd="0" presId="urn:microsoft.com/office/officeart/2008/layout/AlternatingHexagons"/>
    <dgm:cxn modelId="{61513C1A-F196-4A10-B279-ADB2A2E40077}" type="presParOf" srcId="{EEF5F727-66E4-4313-88EA-E0FA973FA92F}" destId="{D25735C7-26C0-447D-8D91-255F872DB99A}" srcOrd="0" destOrd="0" presId="urn:microsoft.com/office/officeart/2008/layout/AlternatingHexagons"/>
    <dgm:cxn modelId="{7B02E74C-AA29-47DB-BEF4-DEA30495B6B4}" type="presParOf" srcId="{EEF5F727-66E4-4313-88EA-E0FA973FA92F}" destId="{8F94DEBB-943C-474F-BF24-6353F04A943A}" srcOrd="1" destOrd="0" presId="urn:microsoft.com/office/officeart/2008/layout/AlternatingHexagons"/>
    <dgm:cxn modelId="{449F4CDE-5E3A-42AD-BCE1-DA8B794CD881}" type="presParOf" srcId="{EEF5F727-66E4-4313-88EA-E0FA973FA92F}" destId="{13D4FB19-F129-4EF5-A208-4ECA97D4F6BC}" srcOrd="2" destOrd="0" presId="urn:microsoft.com/office/officeart/2008/layout/AlternatingHexagons"/>
    <dgm:cxn modelId="{3D8BED00-6211-4B55-87B0-BCEB433710B5}" type="presParOf" srcId="{EEF5F727-66E4-4313-88EA-E0FA973FA92F}" destId="{B81732DE-52E6-48A0-A271-187635A17181}" srcOrd="3" destOrd="0" presId="urn:microsoft.com/office/officeart/2008/layout/AlternatingHexagons"/>
    <dgm:cxn modelId="{D7B27D62-F8D0-40E0-A17E-1211EA74F7CA}" type="presParOf" srcId="{EEF5F727-66E4-4313-88EA-E0FA973FA92F}" destId="{69022ABE-AE50-4617-BB91-BD87207CF25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76BD45BC-D610-4DE8-B0DC-6E555FFE401D}" type="doc">
      <dgm:prSet loTypeId="urn:diagrams.loki3.com/BracketList+Icon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560421D2-4634-4C7A-BCB9-693D605CF009}">
      <dgm:prSet phldrT="[Texto]"/>
      <dgm:spPr/>
      <dgm:t>
        <a:bodyPr/>
        <a:lstStyle/>
        <a:p>
          <a:r>
            <a:rPr lang="es-MX" dirty="0" smtClean="0"/>
            <a:t>Calidad</a:t>
          </a:r>
          <a:endParaRPr lang="es-MX" dirty="0"/>
        </a:p>
      </dgm:t>
    </dgm:pt>
    <dgm:pt modelId="{4B4C2DF3-055F-4463-8C2C-728FFD3CBC0A}" type="parTrans" cxnId="{DD316297-773E-4EB8-89FF-31346CDFF062}">
      <dgm:prSet/>
      <dgm:spPr/>
      <dgm:t>
        <a:bodyPr/>
        <a:lstStyle/>
        <a:p>
          <a:endParaRPr lang="es-MX"/>
        </a:p>
      </dgm:t>
    </dgm:pt>
    <dgm:pt modelId="{01FD82A3-EA52-4820-B1E2-42BE43E0E83C}" type="sibTrans" cxnId="{DD316297-773E-4EB8-89FF-31346CDFF062}">
      <dgm:prSet/>
      <dgm:spPr/>
      <dgm:t>
        <a:bodyPr/>
        <a:lstStyle/>
        <a:p>
          <a:endParaRPr lang="es-MX"/>
        </a:p>
      </dgm:t>
    </dgm:pt>
    <dgm:pt modelId="{7C3A4425-F791-4220-AAF0-8B830796987C}">
      <dgm:prSet phldrT="[Texto]"/>
      <dgm:spPr/>
      <dgm:t>
        <a:bodyPr/>
        <a:lstStyle/>
        <a:p>
          <a:r>
            <a:rPr lang="es-MX" dirty="0" smtClean="0"/>
            <a:t>Todos los componentes tienen nombre</a:t>
          </a:r>
          <a:endParaRPr lang="es-MX" dirty="0"/>
        </a:p>
      </dgm:t>
    </dgm:pt>
    <dgm:pt modelId="{AD94D382-3C5D-4D75-95AD-219B2FD6FD3D}" type="parTrans" cxnId="{CECD54D7-1891-45E7-9B9E-B9A0E9A17CC3}">
      <dgm:prSet/>
      <dgm:spPr/>
      <dgm:t>
        <a:bodyPr/>
        <a:lstStyle/>
        <a:p>
          <a:endParaRPr lang="es-MX"/>
        </a:p>
      </dgm:t>
    </dgm:pt>
    <dgm:pt modelId="{C7F13073-7140-424E-B819-41841B72D7F8}" type="sibTrans" cxnId="{CECD54D7-1891-45E7-9B9E-B9A0E9A17CC3}">
      <dgm:prSet/>
      <dgm:spPr/>
      <dgm:t>
        <a:bodyPr/>
        <a:lstStyle/>
        <a:p>
          <a:endParaRPr lang="es-MX"/>
        </a:p>
      </dgm:t>
    </dgm:pt>
    <dgm:pt modelId="{FCB019C0-46AB-4075-8EE3-0B01E7BD5D18}">
      <dgm:prSet phldrT="[Texto]"/>
      <dgm:spPr/>
      <dgm:t>
        <a:bodyPr/>
        <a:lstStyle/>
        <a:p>
          <a:r>
            <a:rPr lang="es-MX" dirty="0" smtClean="0"/>
            <a:t>Todos los procesos tienen numero</a:t>
          </a:r>
          <a:endParaRPr lang="es-MX" dirty="0"/>
        </a:p>
      </dgm:t>
    </dgm:pt>
    <dgm:pt modelId="{ED366115-8C69-4F2D-B7AE-AFC798A035E7}" type="parTrans" cxnId="{4E378A69-C9CE-42AA-898B-0BB56D3B9698}">
      <dgm:prSet/>
      <dgm:spPr/>
      <dgm:t>
        <a:bodyPr/>
        <a:lstStyle/>
        <a:p>
          <a:endParaRPr lang="es-MX"/>
        </a:p>
      </dgm:t>
    </dgm:pt>
    <dgm:pt modelId="{6BCAE3DB-B5E7-4E0F-B0E0-0F19C777541C}" type="sibTrans" cxnId="{4E378A69-C9CE-42AA-898B-0BB56D3B9698}">
      <dgm:prSet/>
      <dgm:spPr/>
      <dgm:t>
        <a:bodyPr/>
        <a:lstStyle/>
        <a:p>
          <a:endParaRPr lang="es-MX"/>
        </a:p>
      </dgm:t>
    </dgm:pt>
    <dgm:pt modelId="{018C818E-11C6-4778-8A65-9F9A8ED46091}">
      <dgm:prSet phldrT="[Texto]"/>
      <dgm:spPr/>
      <dgm:t>
        <a:bodyPr/>
        <a:lstStyle/>
        <a:p>
          <a:r>
            <a:rPr lang="es-MX" dirty="0" smtClean="0"/>
            <a:t>Todos los procesos primitivos tienen una especificación de proceso asociada</a:t>
          </a:r>
          <a:endParaRPr lang="es-MX" dirty="0"/>
        </a:p>
      </dgm:t>
    </dgm:pt>
    <dgm:pt modelId="{E9288742-C102-44E5-ACDA-537623F0FB53}" type="parTrans" cxnId="{3A7F6DD8-8A1A-43D1-BAE0-806024415E8D}">
      <dgm:prSet/>
      <dgm:spPr/>
      <dgm:t>
        <a:bodyPr/>
        <a:lstStyle/>
        <a:p>
          <a:endParaRPr lang="es-MX"/>
        </a:p>
      </dgm:t>
    </dgm:pt>
    <dgm:pt modelId="{056F8F72-B38E-4F66-90D3-C94D7B533605}" type="sibTrans" cxnId="{3A7F6DD8-8A1A-43D1-BAE0-806024415E8D}">
      <dgm:prSet/>
      <dgm:spPr/>
      <dgm:t>
        <a:bodyPr/>
        <a:lstStyle/>
        <a:p>
          <a:endParaRPr lang="es-MX"/>
        </a:p>
      </dgm:t>
    </dgm:pt>
    <dgm:pt modelId="{50FF5FDC-AAB8-430F-B04F-0DDEF27E53DA}">
      <dgm:prSet phldrT="[Texto]"/>
      <dgm:spPr/>
      <dgm:t>
        <a:bodyPr/>
        <a:lstStyle/>
        <a:p>
          <a:r>
            <a:rPr lang="es-MX" dirty="0" smtClean="0"/>
            <a:t>Todos los flujos están definidos en el DD</a:t>
          </a:r>
          <a:endParaRPr lang="es-MX" dirty="0"/>
        </a:p>
      </dgm:t>
    </dgm:pt>
    <dgm:pt modelId="{C40E38B8-5D9E-4BDA-A78E-3838F6A58133}" type="parTrans" cxnId="{2D40D10F-D88A-442A-BCBA-F0D00152A84E}">
      <dgm:prSet/>
      <dgm:spPr/>
      <dgm:t>
        <a:bodyPr/>
        <a:lstStyle/>
        <a:p>
          <a:endParaRPr lang="es-MX"/>
        </a:p>
      </dgm:t>
    </dgm:pt>
    <dgm:pt modelId="{7EC8DA01-85DF-4B53-B570-0E0E65CF6EBD}" type="sibTrans" cxnId="{2D40D10F-D88A-442A-BCBA-F0D00152A84E}">
      <dgm:prSet/>
      <dgm:spPr/>
      <dgm:t>
        <a:bodyPr/>
        <a:lstStyle/>
        <a:p>
          <a:endParaRPr lang="es-MX"/>
        </a:p>
      </dgm:t>
    </dgm:pt>
    <dgm:pt modelId="{2C7BF6F1-586D-432E-A899-541A5BB647E9}">
      <dgm:prSet phldrT="[Texto]"/>
      <dgm:spPr/>
      <dgm:t>
        <a:bodyPr/>
        <a:lstStyle/>
        <a:p>
          <a:r>
            <a:rPr lang="es-MX" dirty="0" smtClean="0"/>
            <a:t>Todos los elementos de datos están definidos</a:t>
          </a:r>
          <a:endParaRPr lang="es-MX" dirty="0"/>
        </a:p>
      </dgm:t>
    </dgm:pt>
    <dgm:pt modelId="{5D291595-B58A-4D46-A02B-C8C2EF15ABD2}" type="parTrans" cxnId="{81CD6EA2-0391-441A-9EEE-045B794379D3}">
      <dgm:prSet/>
      <dgm:spPr/>
      <dgm:t>
        <a:bodyPr/>
        <a:lstStyle/>
        <a:p>
          <a:endParaRPr lang="es-MX"/>
        </a:p>
      </dgm:t>
    </dgm:pt>
    <dgm:pt modelId="{0AF7E92B-3216-43DD-98A1-53A452A8C3A4}" type="sibTrans" cxnId="{81CD6EA2-0391-441A-9EEE-045B794379D3}">
      <dgm:prSet/>
      <dgm:spPr/>
      <dgm:t>
        <a:bodyPr/>
        <a:lstStyle/>
        <a:p>
          <a:endParaRPr lang="es-MX"/>
        </a:p>
      </dgm:t>
    </dgm:pt>
    <dgm:pt modelId="{5E1569A0-983D-4254-A4CA-839F9297AE58}" type="pres">
      <dgm:prSet presAssocID="{76BD45BC-D610-4DE8-B0DC-6E555FFE4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8A187B-D3BE-4536-A259-33B610612C62}" type="pres">
      <dgm:prSet presAssocID="{560421D2-4634-4C7A-BCB9-693D605CF009}" presName="linNode" presStyleCnt="0"/>
      <dgm:spPr/>
    </dgm:pt>
    <dgm:pt modelId="{998F2E65-3D08-4365-BB86-E65A68E1C476}" type="pres">
      <dgm:prSet presAssocID="{560421D2-4634-4C7A-BCB9-693D605CF009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AA976-BDA8-480A-BCDA-9A7529E909D5}" type="pres">
      <dgm:prSet presAssocID="{560421D2-4634-4C7A-BCB9-693D605CF009}" presName="bracket" presStyleLbl="parChTrans1D1" presStyleIdx="0" presStyleCnt="1"/>
      <dgm:spPr/>
    </dgm:pt>
    <dgm:pt modelId="{1D4ECBE2-FCFB-49A4-9014-0ECA6EC6E870}" type="pres">
      <dgm:prSet presAssocID="{560421D2-4634-4C7A-BCB9-693D605CF009}" presName="spH" presStyleCnt="0"/>
      <dgm:spPr/>
    </dgm:pt>
    <dgm:pt modelId="{5D794CF6-6013-43E0-8CC7-4301252EFD50}" type="pres">
      <dgm:prSet presAssocID="{560421D2-4634-4C7A-BCB9-693D605CF009}" presName="desTx" presStyleLbl="node1" presStyleIdx="0" presStyleCnt="1" custScaleX="1633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E378A69-C9CE-42AA-898B-0BB56D3B9698}" srcId="{560421D2-4634-4C7A-BCB9-693D605CF009}" destId="{FCB019C0-46AB-4075-8EE3-0B01E7BD5D18}" srcOrd="1" destOrd="0" parTransId="{ED366115-8C69-4F2D-B7AE-AFC798A035E7}" sibTransId="{6BCAE3DB-B5E7-4E0F-B0E0-0F19C777541C}"/>
    <dgm:cxn modelId="{3A7F6DD8-8A1A-43D1-BAE0-806024415E8D}" srcId="{560421D2-4634-4C7A-BCB9-693D605CF009}" destId="{018C818E-11C6-4778-8A65-9F9A8ED46091}" srcOrd="2" destOrd="0" parTransId="{E9288742-C102-44E5-ACDA-537623F0FB53}" sibTransId="{056F8F72-B38E-4F66-90D3-C94D7B533605}"/>
    <dgm:cxn modelId="{084A6DA7-BB95-499D-81B2-BD9D12746F38}" type="presOf" srcId="{7C3A4425-F791-4220-AAF0-8B830796987C}" destId="{5D794CF6-6013-43E0-8CC7-4301252EFD50}" srcOrd="0" destOrd="0" presId="urn:diagrams.loki3.com/BracketList+Icon"/>
    <dgm:cxn modelId="{81CD6EA2-0391-441A-9EEE-045B794379D3}" srcId="{560421D2-4634-4C7A-BCB9-693D605CF009}" destId="{2C7BF6F1-586D-432E-A899-541A5BB647E9}" srcOrd="4" destOrd="0" parTransId="{5D291595-B58A-4D46-A02B-C8C2EF15ABD2}" sibTransId="{0AF7E92B-3216-43DD-98A1-53A452A8C3A4}"/>
    <dgm:cxn modelId="{5D213B55-18F6-462B-9059-7866083338CE}" type="presOf" srcId="{018C818E-11C6-4778-8A65-9F9A8ED46091}" destId="{5D794CF6-6013-43E0-8CC7-4301252EFD50}" srcOrd="0" destOrd="2" presId="urn:diagrams.loki3.com/BracketList+Icon"/>
    <dgm:cxn modelId="{A93BA35D-F84E-4CBF-BDD7-3666AE0735A1}" type="presOf" srcId="{FCB019C0-46AB-4075-8EE3-0B01E7BD5D18}" destId="{5D794CF6-6013-43E0-8CC7-4301252EFD50}" srcOrd="0" destOrd="1" presId="urn:diagrams.loki3.com/BracketList+Icon"/>
    <dgm:cxn modelId="{643FC5D2-6BFA-4C73-BB36-AE221182F273}" type="presOf" srcId="{2C7BF6F1-586D-432E-A899-541A5BB647E9}" destId="{5D794CF6-6013-43E0-8CC7-4301252EFD50}" srcOrd="0" destOrd="4" presId="urn:diagrams.loki3.com/BracketList+Icon"/>
    <dgm:cxn modelId="{BBDAC6C6-4CB4-42EF-81B5-802F3BC9882D}" type="presOf" srcId="{50FF5FDC-AAB8-430F-B04F-0DDEF27E53DA}" destId="{5D794CF6-6013-43E0-8CC7-4301252EFD50}" srcOrd="0" destOrd="3" presId="urn:diagrams.loki3.com/BracketList+Icon"/>
    <dgm:cxn modelId="{D9C479AB-A386-428F-802C-913B5449C928}" type="presOf" srcId="{560421D2-4634-4C7A-BCB9-693D605CF009}" destId="{998F2E65-3D08-4365-BB86-E65A68E1C476}" srcOrd="0" destOrd="0" presId="urn:diagrams.loki3.com/BracketList+Icon"/>
    <dgm:cxn modelId="{2D40D10F-D88A-442A-BCBA-F0D00152A84E}" srcId="{560421D2-4634-4C7A-BCB9-693D605CF009}" destId="{50FF5FDC-AAB8-430F-B04F-0DDEF27E53DA}" srcOrd="3" destOrd="0" parTransId="{C40E38B8-5D9E-4BDA-A78E-3838F6A58133}" sibTransId="{7EC8DA01-85DF-4B53-B570-0E0E65CF6EBD}"/>
    <dgm:cxn modelId="{CECD54D7-1891-45E7-9B9E-B9A0E9A17CC3}" srcId="{560421D2-4634-4C7A-BCB9-693D605CF009}" destId="{7C3A4425-F791-4220-AAF0-8B830796987C}" srcOrd="0" destOrd="0" parTransId="{AD94D382-3C5D-4D75-95AD-219B2FD6FD3D}" sibTransId="{C7F13073-7140-424E-B819-41841B72D7F8}"/>
    <dgm:cxn modelId="{3494969C-8A10-4D83-A8E9-7D6F377B1947}" type="presOf" srcId="{76BD45BC-D610-4DE8-B0DC-6E555FFE401D}" destId="{5E1569A0-983D-4254-A4CA-839F9297AE58}" srcOrd="0" destOrd="0" presId="urn:diagrams.loki3.com/BracketList+Icon"/>
    <dgm:cxn modelId="{DD316297-773E-4EB8-89FF-31346CDFF062}" srcId="{76BD45BC-D610-4DE8-B0DC-6E555FFE401D}" destId="{560421D2-4634-4C7A-BCB9-693D605CF009}" srcOrd="0" destOrd="0" parTransId="{4B4C2DF3-055F-4463-8C2C-728FFD3CBC0A}" sibTransId="{01FD82A3-EA52-4820-B1E2-42BE43E0E83C}"/>
    <dgm:cxn modelId="{81335EB0-E634-4048-A204-C87B9B626C37}" type="presParOf" srcId="{5E1569A0-983D-4254-A4CA-839F9297AE58}" destId="{078A187B-D3BE-4536-A259-33B610612C62}" srcOrd="0" destOrd="0" presId="urn:diagrams.loki3.com/BracketList+Icon"/>
    <dgm:cxn modelId="{43D013E8-6794-4346-9A15-627323E3737C}" type="presParOf" srcId="{078A187B-D3BE-4536-A259-33B610612C62}" destId="{998F2E65-3D08-4365-BB86-E65A68E1C476}" srcOrd="0" destOrd="0" presId="urn:diagrams.loki3.com/BracketList+Icon"/>
    <dgm:cxn modelId="{891C04E3-F052-46E7-A873-8EDCAF11906B}" type="presParOf" srcId="{078A187B-D3BE-4536-A259-33B610612C62}" destId="{BCDAA976-BDA8-480A-BCDA-9A7529E909D5}" srcOrd="1" destOrd="0" presId="urn:diagrams.loki3.com/BracketList+Icon"/>
    <dgm:cxn modelId="{71D4270E-D088-46BD-BFF7-4D6D53FAD21B}" type="presParOf" srcId="{078A187B-D3BE-4536-A259-33B610612C62}" destId="{1D4ECBE2-FCFB-49A4-9014-0ECA6EC6E870}" srcOrd="2" destOrd="0" presId="urn:diagrams.loki3.com/BracketList+Icon"/>
    <dgm:cxn modelId="{AFC3A475-C0E8-456D-9D75-45EA35A24D28}" type="presParOf" srcId="{078A187B-D3BE-4536-A259-33B610612C62}" destId="{5D794CF6-6013-43E0-8CC7-4301252EFD5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6A009B-C9BD-4E07-9CF1-2F75FBECB031}" type="doc">
      <dgm:prSet loTypeId="urn:microsoft.com/office/officeart/2008/layout/PictureStrips" loCatId="list" qsTypeId="urn:microsoft.com/office/officeart/2005/8/quickstyle/simple5" qsCatId="simple" csTypeId="urn:microsoft.com/office/officeart/2005/8/colors/accent2_3" csCatId="accent2" phldr="1"/>
      <dgm:spPr/>
    </dgm:pt>
    <dgm:pt modelId="{3DD9FE53-1B5D-4180-A961-9E149C67F781}">
      <dgm:prSet phldrT="[Texto]"/>
      <dgm:spPr/>
      <dgm:t>
        <a:bodyPr/>
        <a:lstStyle/>
        <a:p>
          <a:r>
            <a:rPr lang="es-MX" dirty="0" smtClean="0"/>
            <a:t>No ambigua</a:t>
          </a:r>
          <a:endParaRPr lang="es-MX" dirty="0"/>
        </a:p>
      </dgm:t>
    </dgm:pt>
    <dgm:pt modelId="{2F53111D-65F9-45A5-8EF2-1BFCCE9095AB}" type="parTrans" cxnId="{A991D265-2142-4167-8791-2456BD647082}">
      <dgm:prSet/>
      <dgm:spPr/>
      <dgm:t>
        <a:bodyPr/>
        <a:lstStyle/>
        <a:p>
          <a:endParaRPr lang="es-MX"/>
        </a:p>
      </dgm:t>
    </dgm:pt>
    <dgm:pt modelId="{4FFD2075-71B8-4DFE-872E-75F40EA59B2D}" type="sibTrans" cxnId="{A991D265-2142-4167-8791-2456BD647082}">
      <dgm:prSet/>
      <dgm:spPr/>
      <dgm:t>
        <a:bodyPr/>
        <a:lstStyle/>
        <a:p>
          <a:endParaRPr lang="es-MX"/>
        </a:p>
      </dgm:t>
    </dgm:pt>
    <dgm:pt modelId="{DE457E25-711B-4CC4-A7C9-1FE38B4DBB3C}">
      <dgm:prSet phldrT="[Texto]"/>
      <dgm:spPr/>
      <dgm:t>
        <a:bodyPr/>
        <a:lstStyle/>
        <a:p>
          <a:r>
            <a:rPr lang="es-MX" dirty="0" smtClean="0"/>
            <a:t>Completa</a:t>
          </a:r>
          <a:endParaRPr lang="es-MX" dirty="0"/>
        </a:p>
      </dgm:t>
    </dgm:pt>
    <dgm:pt modelId="{19D0BA27-65C4-42E2-A825-1C95BC6C2651}" type="parTrans" cxnId="{301464BE-4D60-49BD-8A33-9586A812D747}">
      <dgm:prSet/>
      <dgm:spPr/>
      <dgm:t>
        <a:bodyPr/>
        <a:lstStyle/>
        <a:p>
          <a:endParaRPr lang="es-MX"/>
        </a:p>
      </dgm:t>
    </dgm:pt>
    <dgm:pt modelId="{962C84D9-38D2-4E12-885F-A44899338068}" type="sibTrans" cxnId="{301464BE-4D60-49BD-8A33-9586A812D747}">
      <dgm:prSet/>
      <dgm:spPr/>
      <dgm:t>
        <a:bodyPr/>
        <a:lstStyle/>
        <a:p>
          <a:endParaRPr lang="es-MX"/>
        </a:p>
      </dgm:t>
    </dgm:pt>
    <dgm:pt modelId="{18D593BE-922B-4011-85E6-2A17920EDA69}">
      <dgm:prSet phldrT="[Texto]"/>
      <dgm:spPr/>
      <dgm:t>
        <a:bodyPr/>
        <a:lstStyle/>
        <a:p>
          <a:r>
            <a:rPr lang="es-MX" dirty="0" smtClean="0"/>
            <a:t>Fácil de verificar</a:t>
          </a:r>
          <a:endParaRPr lang="es-MX" dirty="0"/>
        </a:p>
      </dgm:t>
    </dgm:pt>
    <dgm:pt modelId="{82CD136A-2015-4B45-B9BC-C76D91EBBA85}" type="parTrans" cxnId="{BF16E0DF-6BB4-4969-8F16-6EB25B129A5D}">
      <dgm:prSet/>
      <dgm:spPr/>
      <dgm:t>
        <a:bodyPr/>
        <a:lstStyle/>
        <a:p>
          <a:endParaRPr lang="es-MX"/>
        </a:p>
      </dgm:t>
    </dgm:pt>
    <dgm:pt modelId="{0D85CBF9-B290-43F9-9F9E-118E4465E7B5}" type="sibTrans" cxnId="{BF16E0DF-6BB4-4969-8F16-6EB25B129A5D}">
      <dgm:prSet/>
      <dgm:spPr/>
      <dgm:t>
        <a:bodyPr/>
        <a:lstStyle/>
        <a:p>
          <a:endParaRPr lang="es-MX"/>
        </a:p>
      </dgm:t>
    </dgm:pt>
    <dgm:pt modelId="{CF13C01E-4600-4C50-8E64-DB7BD35D73B2}">
      <dgm:prSet phldrT="[Texto]"/>
      <dgm:spPr/>
      <dgm:t>
        <a:bodyPr/>
        <a:lstStyle/>
        <a:p>
          <a:r>
            <a:rPr lang="es-MX" dirty="0" smtClean="0"/>
            <a:t>Consistente (coherente)</a:t>
          </a:r>
          <a:endParaRPr lang="es-MX" dirty="0"/>
        </a:p>
      </dgm:t>
    </dgm:pt>
    <dgm:pt modelId="{85425531-9FDE-491A-BB8F-ED37EBDB5C83}" type="parTrans" cxnId="{5DEBCCED-87DC-4158-9458-8231F58ADE57}">
      <dgm:prSet/>
      <dgm:spPr/>
      <dgm:t>
        <a:bodyPr/>
        <a:lstStyle/>
        <a:p>
          <a:endParaRPr lang="es-MX"/>
        </a:p>
      </dgm:t>
    </dgm:pt>
    <dgm:pt modelId="{BF0911C3-B078-43AB-A5F4-46FE0F22FD6C}" type="sibTrans" cxnId="{5DEBCCED-87DC-4158-9458-8231F58ADE57}">
      <dgm:prSet/>
      <dgm:spPr/>
      <dgm:t>
        <a:bodyPr/>
        <a:lstStyle/>
        <a:p>
          <a:endParaRPr lang="es-MX"/>
        </a:p>
      </dgm:t>
    </dgm:pt>
    <dgm:pt modelId="{0C504734-3A34-4C4B-8961-00AF43B9F8ED}">
      <dgm:prSet phldrT="[Texto]"/>
      <dgm:spPr/>
      <dgm:t>
        <a:bodyPr/>
        <a:lstStyle/>
        <a:p>
          <a:r>
            <a:rPr lang="es-MX" dirty="0" smtClean="0"/>
            <a:t>Clasificada por importancia</a:t>
          </a:r>
          <a:endParaRPr lang="es-MX" dirty="0"/>
        </a:p>
      </dgm:t>
    </dgm:pt>
    <dgm:pt modelId="{5EE015F2-ADA9-41AC-8B26-E6B12767055A}" type="parTrans" cxnId="{395F0C9B-86E3-44BA-A770-B05E4647D9BF}">
      <dgm:prSet/>
      <dgm:spPr/>
      <dgm:t>
        <a:bodyPr/>
        <a:lstStyle/>
        <a:p>
          <a:endParaRPr lang="es-MX"/>
        </a:p>
      </dgm:t>
    </dgm:pt>
    <dgm:pt modelId="{2B88607D-65DC-42F3-B9E1-94E3AC34F26F}" type="sibTrans" cxnId="{395F0C9B-86E3-44BA-A770-B05E4647D9BF}">
      <dgm:prSet/>
      <dgm:spPr/>
      <dgm:t>
        <a:bodyPr/>
        <a:lstStyle/>
        <a:p>
          <a:endParaRPr lang="es-MX"/>
        </a:p>
      </dgm:t>
    </dgm:pt>
    <dgm:pt modelId="{DDB5D9C9-8C53-435D-99CD-76ECC4B9FB44}">
      <dgm:prSet phldrT="[Texto]"/>
      <dgm:spPr/>
      <dgm:t>
        <a:bodyPr/>
        <a:lstStyle/>
        <a:p>
          <a:r>
            <a:rPr lang="es-MX" dirty="0" smtClean="0"/>
            <a:t>Fácil de modificar</a:t>
          </a:r>
          <a:endParaRPr lang="es-MX" dirty="0"/>
        </a:p>
      </dgm:t>
    </dgm:pt>
    <dgm:pt modelId="{727DFC0F-56FA-45A4-9AA5-4843D2240BC2}" type="parTrans" cxnId="{8FA1AD7C-95EE-4E32-BD9D-136541E14AB6}">
      <dgm:prSet/>
      <dgm:spPr/>
      <dgm:t>
        <a:bodyPr/>
        <a:lstStyle/>
        <a:p>
          <a:endParaRPr lang="es-MX"/>
        </a:p>
      </dgm:t>
    </dgm:pt>
    <dgm:pt modelId="{B70AE8EA-2AD7-4CA8-9452-3C5A311C470D}" type="sibTrans" cxnId="{8FA1AD7C-95EE-4E32-BD9D-136541E14AB6}">
      <dgm:prSet/>
      <dgm:spPr/>
      <dgm:t>
        <a:bodyPr/>
        <a:lstStyle/>
        <a:p>
          <a:endParaRPr lang="es-MX"/>
        </a:p>
      </dgm:t>
    </dgm:pt>
    <dgm:pt modelId="{E0126D43-5CAF-418D-8F85-4DB1B792B720}">
      <dgm:prSet phldrT="[Texto]"/>
      <dgm:spPr/>
      <dgm:t>
        <a:bodyPr/>
        <a:lstStyle/>
        <a:p>
          <a:r>
            <a:rPr lang="es-MX" dirty="0" smtClean="0"/>
            <a:t>Fácil de identificación del origen y consecuencias de cada requisito</a:t>
          </a:r>
          <a:endParaRPr lang="es-MX" dirty="0"/>
        </a:p>
      </dgm:t>
    </dgm:pt>
    <dgm:pt modelId="{587C6679-39D1-42A5-8DE1-AD47E790F02B}" type="parTrans" cxnId="{B1677D0D-C322-4480-9217-BFFC1C8BF536}">
      <dgm:prSet/>
      <dgm:spPr/>
      <dgm:t>
        <a:bodyPr/>
        <a:lstStyle/>
        <a:p>
          <a:endParaRPr lang="es-MX"/>
        </a:p>
      </dgm:t>
    </dgm:pt>
    <dgm:pt modelId="{D33DFEB4-9A63-4A15-B666-D468F796F62C}" type="sibTrans" cxnId="{B1677D0D-C322-4480-9217-BFFC1C8BF536}">
      <dgm:prSet/>
      <dgm:spPr/>
      <dgm:t>
        <a:bodyPr/>
        <a:lstStyle/>
        <a:p>
          <a:endParaRPr lang="es-MX"/>
        </a:p>
      </dgm:t>
    </dgm:pt>
    <dgm:pt modelId="{954F4B5A-651F-4A5D-8833-1E6DBC5C2977}">
      <dgm:prSet phldrT="[Texto]"/>
      <dgm:spPr/>
      <dgm:t>
        <a:bodyPr/>
        <a:lstStyle/>
        <a:p>
          <a:r>
            <a:rPr lang="es-MX" dirty="0" smtClean="0"/>
            <a:t>De fácil utilización durante la fase de explotación y mantenimiento</a:t>
          </a:r>
          <a:endParaRPr lang="es-MX" dirty="0"/>
        </a:p>
      </dgm:t>
    </dgm:pt>
    <dgm:pt modelId="{21A702AD-E63E-48EF-8646-E26F39B7D6D4}" type="parTrans" cxnId="{CB6FAEDC-704A-4E25-A316-63730A215377}">
      <dgm:prSet/>
      <dgm:spPr/>
      <dgm:t>
        <a:bodyPr/>
        <a:lstStyle/>
        <a:p>
          <a:endParaRPr lang="es-MX"/>
        </a:p>
      </dgm:t>
    </dgm:pt>
    <dgm:pt modelId="{899B1F38-39A2-434B-924D-C788D95714AC}" type="sibTrans" cxnId="{CB6FAEDC-704A-4E25-A316-63730A215377}">
      <dgm:prSet/>
      <dgm:spPr/>
      <dgm:t>
        <a:bodyPr/>
        <a:lstStyle/>
        <a:p>
          <a:endParaRPr lang="es-MX"/>
        </a:p>
      </dgm:t>
    </dgm:pt>
    <dgm:pt modelId="{3D996AC5-0AB9-4CCA-8F57-827384459755}" type="pres">
      <dgm:prSet presAssocID="{676A009B-C9BD-4E07-9CF1-2F75FBECB031}" presName="Name0" presStyleCnt="0">
        <dgm:presLayoutVars>
          <dgm:dir/>
          <dgm:resizeHandles val="exact"/>
        </dgm:presLayoutVars>
      </dgm:prSet>
      <dgm:spPr/>
    </dgm:pt>
    <dgm:pt modelId="{0435DAED-A5A5-44B8-A52B-7BA0601B9ABB}" type="pres">
      <dgm:prSet presAssocID="{3DD9FE53-1B5D-4180-A961-9E149C67F781}" presName="composite" presStyleCnt="0"/>
      <dgm:spPr/>
    </dgm:pt>
    <dgm:pt modelId="{2EE6BFB9-D7C1-4D27-81C2-E328EAB10FFB}" type="pres">
      <dgm:prSet presAssocID="{3DD9FE53-1B5D-4180-A961-9E149C67F781}" presName="rect1" presStyleLbl="tr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3DB3E2-341C-4B1E-8779-E3EBD3D64519}" type="pres">
      <dgm:prSet presAssocID="{3DD9FE53-1B5D-4180-A961-9E149C67F781}" presName="rect2" presStyleLbl="fgImgPlace1" presStyleIdx="0" presStyleCnt="8"/>
      <dgm:spPr/>
    </dgm:pt>
    <dgm:pt modelId="{CD5F4CC5-8538-48DB-97F7-B82C30A7286A}" type="pres">
      <dgm:prSet presAssocID="{4FFD2075-71B8-4DFE-872E-75F40EA59B2D}" presName="sibTrans" presStyleCnt="0"/>
      <dgm:spPr/>
    </dgm:pt>
    <dgm:pt modelId="{26B09891-3257-4536-8952-C64473D74C81}" type="pres">
      <dgm:prSet presAssocID="{DE457E25-711B-4CC4-A7C9-1FE38B4DBB3C}" presName="composite" presStyleCnt="0"/>
      <dgm:spPr/>
    </dgm:pt>
    <dgm:pt modelId="{BE3837CC-446B-4B55-8157-CFE9F2C2EACB}" type="pres">
      <dgm:prSet presAssocID="{DE457E25-711B-4CC4-A7C9-1FE38B4DBB3C}" presName="rect1" presStyleLbl="tr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C713197-CA1C-4AE5-9226-33DCD7D2AD16}" type="pres">
      <dgm:prSet presAssocID="{DE457E25-711B-4CC4-A7C9-1FE38B4DBB3C}" presName="rect2" presStyleLbl="fgImgPlace1" presStyleIdx="1" presStyleCnt="8"/>
      <dgm:spPr/>
    </dgm:pt>
    <dgm:pt modelId="{57C56FA3-D79C-40E2-9D35-26E5F71A5A22}" type="pres">
      <dgm:prSet presAssocID="{962C84D9-38D2-4E12-885F-A44899338068}" presName="sibTrans" presStyleCnt="0"/>
      <dgm:spPr/>
    </dgm:pt>
    <dgm:pt modelId="{74D55A4E-F9CC-4645-9722-1A035692D0E6}" type="pres">
      <dgm:prSet presAssocID="{18D593BE-922B-4011-85E6-2A17920EDA69}" presName="composite" presStyleCnt="0"/>
      <dgm:spPr/>
    </dgm:pt>
    <dgm:pt modelId="{21792034-3CEE-47C4-AFD4-396C87663E8D}" type="pres">
      <dgm:prSet presAssocID="{18D593BE-922B-4011-85E6-2A17920EDA69}" presName="rect1" presStyleLbl="tr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EB709D-8337-48B4-B571-E4921867311D}" type="pres">
      <dgm:prSet presAssocID="{18D593BE-922B-4011-85E6-2A17920EDA69}" presName="rect2" presStyleLbl="fgImgPlace1" presStyleIdx="2" presStyleCnt="8"/>
      <dgm:spPr/>
    </dgm:pt>
    <dgm:pt modelId="{F19277F7-600D-4B43-94FC-DB6C70415D61}" type="pres">
      <dgm:prSet presAssocID="{0D85CBF9-B290-43F9-9F9E-118E4465E7B5}" presName="sibTrans" presStyleCnt="0"/>
      <dgm:spPr/>
    </dgm:pt>
    <dgm:pt modelId="{08C46557-61C9-4C21-BBF5-DD4F194681F6}" type="pres">
      <dgm:prSet presAssocID="{CF13C01E-4600-4C50-8E64-DB7BD35D73B2}" presName="composite" presStyleCnt="0"/>
      <dgm:spPr/>
    </dgm:pt>
    <dgm:pt modelId="{75DC2580-3451-49B2-8694-5AF0FE40C19F}" type="pres">
      <dgm:prSet presAssocID="{CF13C01E-4600-4C50-8E64-DB7BD35D73B2}" presName="rect1" presStyleLbl="tr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C610CF-D4E0-4466-86A8-810E9F1B5423}" type="pres">
      <dgm:prSet presAssocID="{CF13C01E-4600-4C50-8E64-DB7BD35D73B2}" presName="rect2" presStyleLbl="fgImgPlace1" presStyleIdx="3" presStyleCnt="8"/>
      <dgm:spPr/>
    </dgm:pt>
    <dgm:pt modelId="{D857785E-5688-4BB5-8747-9D75C067A6A9}" type="pres">
      <dgm:prSet presAssocID="{BF0911C3-B078-43AB-A5F4-46FE0F22FD6C}" presName="sibTrans" presStyleCnt="0"/>
      <dgm:spPr/>
    </dgm:pt>
    <dgm:pt modelId="{3074D423-9709-46E9-9D8B-3EDA8E4FEC8D}" type="pres">
      <dgm:prSet presAssocID="{0C504734-3A34-4C4B-8961-00AF43B9F8ED}" presName="composite" presStyleCnt="0"/>
      <dgm:spPr/>
    </dgm:pt>
    <dgm:pt modelId="{C3B3C2B9-B417-4A9B-9DCC-D6BA41D01765}" type="pres">
      <dgm:prSet presAssocID="{0C504734-3A34-4C4B-8961-00AF43B9F8ED}" presName="rect1" presStyleLbl="tr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99AF08-474D-4EBC-883D-2E40006CF5AE}" type="pres">
      <dgm:prSet presAssocID="{0C504734-3A34-4C4B-8961-00AF43B9F8ED}" presName="rect2" presStyleLbl="fgImgPlace1" presStyleIdx="4" presStyleCnt="8"/>
      <dgm:spPr/>
    </dgm:pt>
    <dgm:pt modelId="{636713CA-442E-48A5-A9F2-75DDB63A6A55}" type="pres">
      <dgm:prSet presAssocID="{2B88607D-65DC-42F3-B9E1-94E3AC34F26F}" presName="sibTrans" presStyleCnt="0"/>
      <dgm:spPr/>
    </dgm:pt>
    <dgm:pt modelId="{F857ADB8-BAA9-4B15-8DFE-E6DDFF7E9C96}" type="pres">
      <dgm:prSet presAssocID="{DDB5D9C9-8C53-435D-99CD-76ECC4B9FB44}" presName="composite" presStyleCnt="0"/>
      <dgm:spPr/>
    </dgm:pt>
    <dgm:pt modelId="{B0291A7A-9EB2-44EE-B123-37ABED96813C}" type="pres">
      <dgm:prSet presAssocID="{DDB5D9C9-8C53-435D-99CD-76ECC4B9FB44}" presName="rect1" presStyleLbl="tr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9058AF-364E-4CB5-8AFD-CB5A474B5DC8}" type="pres">
      <dgm:prSet presAssocID="{DDB5D9C9-8C53-435D-99CD-76ECC4B9FB44}" presName="rect2" presStyleLbl="fgImgPlace1" presStyleIdx="5" presStyleCnt="8"/>
      <dgm:spPr/>
    </dgm:pt>
    <dgm:pt modelId="{340DFD8D-4363-4280-9E41-429956800EE0}" type="pres">
      <dgm:prSet presAssocID="{B70AE8EA-2AD7-4CA8-9452-3C5A311C470D}" presName="sibTrans" presStyleCnt="0"/>
      <dgm:spPr/>
    </dgm:pt>
    <dgm:pt modelId="{D6918318-C59D-4213-BDF8-8EFE59CAA9D9}" type="pres">
      <dgm:prSet presAssocID="{E0126D43-5CAF-418D-8F85-4DB1B792B720}" presName="composite" presStyleCnt="0"/>
      <dgm:spPr/>
    </dgm:pt>
    <dgm:pt modelId="{BF1B0458-0676-4496-BF67-3E0A9DFCDC8A}" type="pres">
      <dgm:prSet presAssocID="{E0126D43-5CAF-418D-8F85-4DB1B792B720}" presName="rect1" presStyleLbl="tr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969F3E-FCDD-456A-A604-A8B2E2468F3C}" type="pres">
      <dgm:prSet presAssocID="{E0126D43-5CAF-418D-8F85-4DB1B792B720}" presName="rect2" presStyleLbl="fgImgPlace1" presStyleIdx="6" presStyleCnt="8"/>
      <dgm:spPr/>
    </dgm:pt>
    <dgm:pt modelId="{90E5034D-4E30-4361-8264-F73BF6E26474}" type="pres">
      <dgm:prSet presAssocID="{D33DFEB4-9A63-4A15-B666-D468F796F62C}" presName="sibTrans" presStyleCnt="0"/>
      <dgm:spPr/>
    </dgm:pt>
    <dgm:pt modelId="{8BE78A8C-3C49-42A4-ABD2-9152AABD6E91}" type="pres">
      <dgm:prSet presAssocID="{954F4B5A-651F-4A5D-8833-1E6DBC5C2977}" presName="composite" presStyleCnt="0"/>
      <dgm:spPr/>
    </dgm:pt>
    <dgm:pt modelId="{DDAFBD4D-0767-44E4-87C5-09EC325C29DC}" type="pres">
      <dgm:prSet presAssocID="{954F4B5A-651F-4A5D-8833-1E6DBC5C2977}" presName="rect1" presStyleLbl="tr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DAD8FC-B098-4F49-BC51-21065A3C7152}" type="pres">
      <dgm:prSet presAssocID="{954F4B5A-651F-4A5D-8833-1E6DBC5C2977}" presName="rect2" presStyleLbl="fgImgPlace1" presStyleIdx="7" presStyleCnt="8"/>
      <dgm:spPr/>
    </dgm:pt>
  </dgm:ptLst>
  <dgm:cxnLst>
    <dgm:cxn modelId="{FD46AC3A-E0A7-4CC7-8CB9-8BA876986182}" type="presOf" srcId="{954F4B5A-651F-4A5D-8833-1E6DBC5C2977}" destId="{DDAFBD4D-0767-44E4-87C5-09EC325C29DC}" srcOrd="0" destOrd="0" presId="urn:microsoft.com/office/officeart/2008/layout/PictureStrips"/>
    <dgm:cxn modelId="{4BE7364C-FE6A-4B0E-9D8E-B3952CC7D2C6}" type="presOf" srcId="{E0126D43-5CAF-418D-8F85-4DB1B792B720}" destId="{BF1B0458-0676-4496-BF67-3E0A9DFCDC8A}" srcOrd="0" destOrd="0" presId="urn:microsoft.com/office/officeart/2008/layout/PictureStrips"/>
    <dgm:cxn modelId="{F9F3F556-1655-4ED3-9F40-B31A0175D068}" type="presOf" srcId="{CF13C01E-4600-4C50-8E64-DB7BD35D73B2}" destId="{75DC2580-3451-49B2-8694-5AF0FE40C19F}" srcOrd="0" destOrd="0" presId="urn:microsoft.com/office/officeart/2008/layout/PictureStrips"/>
    <dgm:cxn modelId="{301464BE-4D60-49BD-8A33-9586A812D747}" srcId="{676A009B-C9BD-4E07-9CF1-2F75FBECB031}" destId="{DE457E25-711B-4CC4-A7C9-1FE38B4DBB3C}" srcOrd="1" destOrd="0" parTransId="{19D0BA27-65C4-42E2-A825-1C95BC6C2651}" sibTransId="{962C84D9-38D2-4E12-885F-A44899338068}"/>
    <dgm:cxn modelId="{67C57024-EE8E-4D15-826F-F89A583157E1}" type="presOf" srcId="{0C504734-3A34-4C4B-8961-00AF43B9F8ED}" destId="{C3B3C2B9-B417-4A9B-9DCC-D6BA41D01765}" srcOrd="0" destOrd="0" presId="urn:microsoft.com/office/officeart/2008/layout/PictureStrips"/>
    <dgm:cxn modelId="{BF16E0DF-6BB4-4969-8F16-6EB25B129A5D}" srcId="{676A009B-C9BD-4E07-9CF1-2F75FBECB031}" destId="{18D593BE-922B-4011-85E6-2A17920EDA69}" srcOrd="2" destOrd="0" parTransId="{82CD136A-2015-4B45-B9BC-C76D91EBBA85}" sibTransId="{0D85CBF9-B290-43F9-9F9E-118E4465E7B5}"/>
    <dgm:cxn modelId="{A991D265-2142-4167-8791-2456BD647082}" srcId="{676A009B-C9BD-4E07-9CF1-2F75FBECB031}" destId="{3DD9FE53-1B5D-4180-A961-9E149C67F781}" srcOrd="0" destOrd="0" parTransId="{2F53111D-65F9-45A5-8EF2-1BFCCE9095AB}" sibTransId="{4FFD2075-71B8-4DFE-872E-75F40EA59B2D}"/>
    <dgm:cxn modelId="{5DEBCCED-87DC-4158-9458-8231F58ADE57}" srcId="{676A009B-C9BD-4E07-9CF1-2F75FBECB031}" destId="{CF13C01E-4600-4C50-8E64-DB7BD35D73B2}" srcOrd="3" destOrd="0" parTransId="{85425531-9FDE-491A-BB8F-ED37EBDB5C83}" sibTransId="{BF0911C3-B078-43AB-A5F4-46FE0F22FD6C}"/>
    <dgm:cxn modelId="{C7005C81-99D4-45A2-97AB-A48476C5CF11}" type="presOf" srcId="{DDB5D9C9-8C53-435D-99CD-76ECC4B9FB44}" destId="{B0291A7A-9EB2-44EE-B123-37ABED96813C}" srcOrd="0" destOrd="0" presId="urn:microsoft.com/office/officeart/2008/layout/PictureStrips"/>
    <dgm:cxn modelId="{B1677D0D-C322-4480-9217-BFFC1C8BF536}" srcId="{676A009B-C9BD-4E07-9CF1-2F75FBECB031}" destId="{E0126D43-5CAF-418D-8F85-4DB1B792B720}" srcOrd="6" destOrd="0" parTransId="{587C6679-39D1-42A5-8DE1-AD47E790F02B}" sibTransId="{D33DFEB4-9A63-4A15-B666-D468F796F62C}"/>
    <dgm:cxn modelId="{8FA1AD7C-95EE-4E32-BD9D-136541E14AB6}" srcId="{676A009B-C9BD-4E07-9CF1-2F75FBECB031}" destId="{DDB5D9C9-8C53-435D-99CD-76ECC4B9FB44}" srcOrd="5" destOrd="0" parTransId="{727DFC0F-56FA-45A4-9AA5-4843D2240BC2}" sibTransId="{B70AE8EA-2AD7-4CA8-9452-3C5A311C470D}"/>
    <dgm:cxn modelId="{483A090E-A1C5-41A6-9D1B-1B9335936F37}" type="presOf" srcId="{DE457E25-711B-4CC4-A7C9-1FE38B4DBB3C}" destId="{BE3837CC-446B-4B55-8157-CFE9F2C2EACB}" srcOrd="0" destOrd="0" presId="urn:microsoft.com/office/officeart/2008/layout/PictureStrips"/>
    <dgm:cxn modelId="{69252DBA-1CAD-4D5F-9859-8D41D9F86D4A}" type="presOf" srcId="{676A009B-C9BD-4E07-9CF1-2F75FBECB031}" destId="{3D996AC5-0AB9-4CCA-8F57-827384459755}" srcOrd="0" destOrd="0" presId="urn:microsoft.com/office/officeart/2008/layout/PictureStrips"/>
    <dgm:cxn modelId="{B581C05E-B5D0-4205-A331-DDBFA0154B87}" type="presOf" srcId="{3DD9FE53-1B5D-4180-A961-9E149C67F781}" destId="{2EE6BFB9-D7C1-4D27-81C2-E328EAB10FFB}" srcOrd="0" destOrd="0" presId="urn:microsoft.com/office/officeart/2008/layout/PictureStrips"/>
    <dgm:cxn modelId="{395F0C9B-86E3-44BA-A770-B05E4647D9BF}" srcId="{676A009B-C9BD-4E07-9CF1-2F75FBECB031}" destId="{0C504734-3A34-4C4B-8961-00AF43B9F8ED}" srcOrd="4" destOrd="0" parTransId="{5EE015F2-ADA9-41AC-8B26-E6B12767055A}" sibTransId="{2B88607D-65DC-42F3-B9E1-94E3AC34F26F}"/>
    <dgm:cxn modelId="{CB6FAEDC-704A-4E25-A316-63730A215377}" srcId="{676A009B-C9BD-4E07-9CF1-2F75FBECB031}" destId="{954F4B5A-651F-4A5D-8833-1E6DBC5C2977}" srcOrd="7" destOrd="0" parTransId="{21A702AD-E63E-48EF-8646-E26F39B7D6D4}" sibTransId="{899B1F38-39A2-434B-924D-C788D95714AC}"/>
    <dgm:cxn modelId="{1684A320-44AF-4BAB-97FB-C27EA9F7B1EE}" type="presOf" srcId="{18D593BE-922B-4011-85E6-2A17920EDA69}" destId="{21792034-3CEE-47C4-AFD4-396C87663E8D}" srcOrd="0" destOrd="0" presId="urn:microsoft.com/office/officeart/2008/layout/PictureStrips"/>
    <dgm:cxn modelId="{724B68B3-69FA-4B50-89AE-EA7DCBCBB720}" type="presParOf" srcId="{3D996AC5-0AB9-4CCA-8F57-827384459755}" destId="{0435DAED-A5A5-44B8-A52B-7BA0601B9ABB}" srcOrd="0" destOrd="0" presId="urn:microsoft.com/office/officeart/2008/layout/PictureStrips"/>
    <dgm:cxn modelId="{4ACB1CE9-8F33-439B-B999-E88E2C9CDC4E}" type="presParOf" srcId="{0435DAED-A5A5-44B8-A52B-7BA0601B9ABB}" destId="{2EE6BFB9-D7C1-4D27-81C2-E328EAB10FFB}" srcOrd="0" destOrd="0" presId="urn:microsoft.com/office/officeart/2008/layout/PictureStrips"/>
    <dgm:cxn modelId="{0C0708A2-EBCF-48EA-AC5F-67B7A13CC1D4}" type="presParOf" srcId="{0435DAED-A5A5-44B8-A52B-7BA0601B9ABB}" destId="{583DB3E2-341C-4B1E-8779-E3EBD3D64519}" srcOrd="1" destOrd="0" presId="urn:microsoft.com/office/officeart/2008/layout/PictureStrips"/>
    <dgm:cxn modelId="{76E87B14-1750-4487-8496-32273BA84262}" type="presParOf" srcId="{3D996AC5-0AB9-4CCA-8F57-827384459755}" destId="{CD5F4CC5-8538-48DB-97F7-B82C30A7286A}" srcOrd="1" destOrd="0" presId="urn:microsoft.com/office/officeart/2008/layout/PictureStrips"/>
    <dgm:cxn modelId="{80E09809-E1B2-485F-A29C-35DD7772F7F9}" type="presParOf" srcId="{3D996AC5-0AB9-4CCA-8F57-827384459755}" destId="{26B09891-3257-4536-8952-C64473D74C81}" srcOrd="2" destOrd="0" presId="urn:microsoft.com/office/officeart/2008/layout/PictureStrips"/>
    <dgm:cxn modelId="{66491772-1389-4650-9185-FA5D489A46EA}" type="presParOf" srcId="{26B09891-3257-4536-8952-C64473D74C81}" destId="{BE3837CC-446B-4B55-8157-CFE9F2C2EACB}" srcOrd="0" destOrd="0" presId="urn:microsoft.com/office/officeart/2008/layout/PictureStrips"/>
    <dgm:cxn modelId="{FA4FAF47-AA50-4769-BBA5-30F83116EBFE}" type="presParOf" srcId="{26B09891-3257-4536-8952-C64473D74C81}" destId="{5C713197-CA1C-4AE5-9226-33DCD7D2AD16}" srcOrd="1" destOrd="0" presId="urn:microsoft.com/office/officeart/2008/layout/PictureStrips"/>
    <dgm:cxn modelId="{1B5B208D-F98D-4ED0-8C7E-4A048E7F723F}" type="presParOf" srcId="{3D996AC5-0AB9-4CCA-8F57-827384459755}" destId="{57C56FA3-D79C-40E2-9D35-26E5F71A5A22}" srcOrd="3" destOrd="0" presId="urn:microsoft.com/office/officeart/2008/layout/PictureStrips"/>
    <dgm:cxn modelId="{2524CE1F-CBAC-4D25-8137-BCCEA9F5EA72}" type="presParOf" srcId="{3D996AC5-0AB9-4CCA-8F57-827384459755}" destId="{74D55A4E-F9CC-4645-9722-1A035692D0E6}" srcOrd="4" destOrd="0" presId="urn:microsoft.com/office/officeart/2008/layout/PictureStrips"/>
    <dgm:cxn modelId="{30BA7AB5-4E04-47B0-B736-F3F4456700B7}" type="presParOf" srcId="{74D55A4E-F9CC-4645-9722-1A035692D0E6}" destId="{21792034-3CEE-47C4-AFD4-396C87663E8D}" srcOrd="0" destOrd="0" presId="urn:microsoft.com/office/officeart/2008/layout/PictureStrips"/>
    <dgm:cxn modelId="{3F365820-A943-423A-8808-986E35D87064}" type="presParOf" srcId="{74D55A4E-F9CC-4645-9722-1A035692D0E6}" destId="{35EB709D-8337-48B4-B571-E4921867311D}" srcOrd="1" destOrd="0" presId="urn:microsoft.com/office/officeart/2008/layout/PictureStrips"/>
    <dgm:cxn modelId="{51DC4C57-9945-438C-AEC1-9F94276F11E0}" type="presParOf" srcId="{3D996AC5-0AB9-4CCA-8F57-827384459755}" destId="{F19277F7-600D-4B43-94FC-DB6C70415D61}" srcOrd="5" destOrd="0" presId="urn:microsoft.com/office/officeart/2008/layout/PictureStrips"/>
    <dgm:cxn modelId="{2C2BA866-1736-4CE8-AABA-9129D5CBD9C1}" type="presParOf" srcId="{3D996AC5-0AB9-4CCA-8F57-827384459755}" destId="{08C46557-61C9-4C21-BBF5-DD4F194681F6}" srcOrd="6" destOrd="0" presId="urn:microsoft.com/office/officeart/2008/layout/PictureStrips"/>
    <dgm:cxn modelId="{2BC0CD5B-A459-495D-9D77-FF7697FB09A7}" type="presParOf" srcId="{08C46557-61C9-4C21-BBF5-DD4F194681F6}" destId="{75DC2580-3451-49B2-8694-5AF0FE40C19F}" srcOrd="0" destOrd="0" presId="urn:microsoft.com/office/officeart/2008/layout/PictureStrips"/>
    <dgm:cxn modelId="{C5B22DFF-19EE-463A-B556-8A3A7A214119}" type="presParOf" srcId="{08C46557-61C9-4C21-BBF5-DD4F194681F6}" destId="{A1C610CF-D4E0-4466-86A8-810E9F1B5423}" srcOrd="1" destOrd="0" presId="urn:microsoft.com/office/officeart/2008/layout/PictureStrips"/>
    <dgm:cxn modelId="{70A43B82-5C1B-4422-BB1A-50401E5CFD91}" type="presParOf" srcId="{3D996AC5-0AB9-4CCA-8F57-827384459755}" destId="{D857785E-5688-4BB5-8747-9D75C067A6A9}" srcOrd="7" destOrd="0" presId="urn:microsoft.com/office/officeart/2008/layout/PictureStrips"/>
    <dgm:cxn modelId="{3C1E6674-E84D-4F74-AC57-14605683F744}" type="presParOf" srcId="{3D996AC5-0AB9-4CCA-8F57-827384459755}" destId="{3074D423-9709-46E9-9D8B-3EDA8E4FEC8D}" srcOrd="8" destOrd="0" presId="urn:microsoft.com/office/officeart/2008/layout/PictureStrips"/>
    <dgm:cxn modelId="{28129131-B617-4AF8-9F28-7B6B5F7899AC}" type="presParOf" srcId="{3074D423-9709-46E9-9D8B-3EDA8E4FEC8D}" destId="{C3B3C2B9-B417-4A9B-9DCC-D6BA41D01765}" srcOrd="0" destOrd="0" presId="urn:microsoft.com/office/officeart/2008/layout/PictureStrips"/>
    <dgm:cxn modelId="{D0D22209-81FC-4403-8B23-07B34653C4F0}" type="presParOf" srcId="{3074D423-9709-46E9-9D8B-3EDA8E4FEC8D}" destId="{2199AF08-474D-4EBC-883D-2E40006CF5AE}" srcOrd="1" destOrd="0" presId="urn:microsoft.com/office/officeart/2008/layout/PictureStrips"/>
    <dgm:cxn modelId="{56378B5A-B0AF-4C6F-B798-B00E6C74C6BF}" type="presParOf" srcId="{3D996AC5-0AB9-4CCA-8F57-827384459755}" destId="{636713CA-442E-48A5-A9F2-75DDB63A6A55}" srcOrd="9" destOrd="0" presId="urn:microsoft.com/office/officeart/2008/layout/PictureStrips"/>
    <dgm:cxn modelId="{8D298A6E-AE5F-47EF-8D5D-DDD164B87505}" type="presParOf" srcId="{3D996AC5-0AB9-4CCA-8F57-827384459755}" destId="{F857ADB8-BAA9-4B15-8DFE-E6DDFF7E9C96}" srcOrd="10" destOrd="0" presId="urn:microsoft.com/office/officeart/2008/layout/PictureStrips"/>
    <dgm:cxn modelId="{EE8487BE-E420-4136-8309-C044B2AB928C}" type="presParOf" srcId="{F857ADB8-BAA9-4B15-8DFE-E6DDFF7E9C96}" destId="{B0291A7A-9EB2-44EE-B123-37ABED96813C}" srcOrd="0" destOrd="0" presId="urn:microsoft.com/office/officeart/2008/layout/PictureStrips"/>
    <dgm:cxn modelId="{F0955405-C9D9-45A6-8238-C40893C5111C}" type="presParOf" srcId="{F857ADB8-BAA9-4B15-8DFE-E6DDFF7E9C96}" destId="{679058AF-364E-4CB5-8AFD-CB5A474B5DC8}" srcOrd="1" destOrd="0" presId="urn:microsoft.com/office/officeart/2008/layout/PictureStrips"/>
    <dgm:cxn modelId="{A37E3B54-4AC1-4376-9910-C64EBA0BC8CA}" type="presParOf" srcId="{3D996AC5-0AB9-4CCA-8F57-827384459755}" destId="{340DFD8D-4363-4280-9E41-429956800EE0}" srcOrd="11" destOrd="0" presId="urn:microsoft.com/office/officeart/2008/layout/PictureStrips"/>
    <dgm:cxn modelId="{A051AD44-61C3-4AA0-A0C5-7BC82C0619A4}" type="presParOf" srcId="{3D996AC5-0AB9-4CCA-8F57-827384459755}" destId="{D6918318-C59D-4213-BDF8-8EFE59CAA9D9}" srcOrd="12" destOrd="0" presId="urn:microsoft.com/office/officeart/2008/layout/PictureStrips"/>
    <dgm:cxn modelId="{1ECA3073-28AB-4649-B5A4-C9E498CCB981}" type="presParOf" srcId="{D6918318-C59D-4213-BDF8-8EFE59CAA9D9}" destId="{BF1B0458-0676-4496-BF67-3E0A9DFCDC8A}" srcOrd="0" destOrd="0" presId="urn:microsoft.com/office/officeart/2008/layout/PictureStrips"/>
    <dgm:cxn modelId="{58E90D70-BC7A-4E57-8963-E1AF2DFF8A61}" type="presParOf" srcId="{D6918318-C59D-4213-BDF8-8EFE59CAA9D9}" destId="{C2969F3E-FCDD-456A-A604-A8B2E2468F3C}" srcOrd="1" destOrd="0" presId="urn:microsoft.com/office/officeart/2008/layout/PictureStrips"/>
    <dgm:cxn modelId="{FB1F991D-302D-4609-8541-07FA491DF058}" type="presParOf" srcId="{3D996AC5-0AB9-4CCA-8F57-827384459755}" destId="{90E5034D-4E30-4361-8264-F73BF6E26474}" srcOrd="13" destOrd="0" presId="urn:microsoft.com/office/officeart/2008/layout/PictureStrips"/>
    <dgm:cxn modelId="{0F313609-255A-47C5-9420-C6E5C9148778}" type="presParOf" srcId="{3D996AC5-0AB9-4CCA-8F57-827384459755}" destId="{8BE78A8C-3C49-42A4-ABD2-9152AABD6E91}" srcOrd="14" destOrd="0" presId="urn:microsoft.com/office/officeart/2008/layout/PictureStrips"/>
    <dgm:cxn modelId="{A206B507-A26A-4182-A310-04152F521ACF}" type="presParOf" srcId="{8BE78A8C-3C49-42A4-ABD2-9152AABD6E91}" destId="{DDAFBD4D-0767-44E4-87C5-09EC325C29DC}" srcOrd="0" destOrd="0" presId="urn:microsoft.com/office/officeart/2008/layout/PictureStrips"/>
    <dgm:cxn modelId="{D5283E44-29BA-4A18-93F8-184278C2A381}" type="presParOf" srcId="{8BE78A8C-3C49-42A4-ABD2-9152AABD6E91}" destId="{03DAD8FC-B098-4F49-BC51-21065A3C715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6BD45BC-D610-4DE8-B0DC-6E555FFE401D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60421D2-4634-4C7A-BCB9-693D605CF009}">
      <dgm:prSet phldrT="[Texto]"/>
      <dgm:spPr/>
      <dgm:t>
        <a:bodyPr/>
        <a:lstStyle/>
        <a:p>
          <a:r>
            <a:rPr lang="es-MX" dirty="0" smtClean="0"/>
            <a:t>Integridad</a:t>
          </a:r>
          <a:endParaRPr lang="es-MX" dirty="0"/>
        </a:p>
      </dgm:t>
    </dgm:pt>
    <dgm:pt modelId="{4B4C2DF3-055F-4463-8C2C-728FFD3CBC0A}" type="parTrans" cxnId="{DD316297-773E-4EB8-89FF-31346CDFF062}">
      <dgm:prSet/>
      <dgm:spPr/>
      <dgm:t>
        <a:bodyPr/>
        <a:lstStyle/>
        <a:p>
          <a:endParaRPr lang="es-MX"/>
        </a:p>
      </dgm:t>
    </dgm:pt>
    <dgm:pt modelId="{01FD82A3-EA52-4820-B1E2-42BE43E0E83C}" type="sibTrans" cxnId="{DD316297-773E-4EB8-89FF-31346CDFF062}">
      <dgm:prSet/>
      <dgm:spPr/>
      <dgm:t>
        <a:bodyPr/>
        <a:lstStyle/>
        <a:p>
          <a:endParaRPr lang="es-MX"/>
        </a:p>
      </dgm:t>
    </dgm:pt>
    <dgm:pt modelId="{7C3A4425-F791-4220-AAF0-8B830796987C}">
      <dgm:prSet phldrT="[Texto]"/>
      <dgm:spPr/>
      <dgm:t>
        <a:bodyPr/>
        <a:lstStyle/>
        <a:p>
          <a:r>
            <a:rPr lang="es-MX" dirty="0" smtClean="0"/>
            <a:t>Hay elementos definidos en el DFD no incluidos en el DD</a:t>
          </a:r>
          <a:endParaRPr lang="es-MX" dirty="0"/>
        </a:p>
      </dgm:t>
    </dgm:pt>
    <dgm:pt modelId="{AD94D382-3C5D-4D75-95AD-219B2FD6FD3D}" type="parTrans" cxnId="{CECD54D7-1891-45E7-9B9E-B9A0E9A17CC3}">
      <dgm:prSet/>
      <dgm:spPr/>
      <dgm:t>
        <a:bodyPr/>
        <a:lstStyle/>
        <a:p>
          <a:endParaRPr lang="es-MX"/>
        </a:p>
      </dgm:t>
    </dgm:pt>
    <dgm:pt modelId="{C7F13073-7140-424E-B819-41841B72D7F8}" type="sibTrans" cxnId="{CECD54D7-1891-45E7-9B9E-B9A0E9A17CC3}">
      <dgm:prSet/>
      <dgm:spPr/>
      <dgm:t>
        <a:bodyPr/>
        <a:lstStyle/>
        <a:p>
          <a:endParaRPr lang="es-MX"/>
        </a:p>
      </dgm:t>
    </dgm:pt>
    <dgm:pt modelId="{31BD1806-DB18-464E-9E3B-41DF7D957312}">
      <dgm:prSet phldrT="[Texto]"/>
      <dgm:spPr/>
      <dgm:t>
        <a:bodyPr/>
        <a:lstStyle/>
        <a:p>
          <a:r>
            <a:rPr lang="es-MX" dirty="0" smtClean="0"/>
            <a:t>Los almacenes de datos representados en los DFD están definidos en el DD</a:t>
          </a:r>
          <a:endParaRPr lang="es-MX" dirty="0"/>
        </a:p>
      </dgm:t>
    </dgm:pt>
    <dgm:pt modelId="{96BBD9F9-3969-4748-87A4-BD66C0BD4755}" type="parTrans" cxnId="{FEE3ACA5-2BDF-400B-9E59-EB90EC206C38}">
      <dgm:prSet/>
      <dgm:spPr/>
      <dgm:t>
        <a:bodyPr/>
        <a:lstStyle/>
        <a:p>
          <a:endParaRPr lang="es-MX"/>
        </a:p>
      </dgm:t>
    </dgm:pt>
    <dgm:pt modelId="{9E87FF27-C917-4E1A-88E5-0760A5289B24}" type="sibTrans" cxnId="{FEE3ACA5-2BDF-400B-9E59-EB90EC206C38}">
      <dgm:prSet/>
      <dgm:spPr/>
      <dgm:t>
        <a:bodyPr/>
        <a:lstStyle/>
        <a:p>
          <a:endParaRPr lang="es-MX"/>
        </a:p>
      </dgm:t>
    </dgm:pt>
    <dgm:pt modelId="{CD6E5114-7CFD-4264-825B-02CEF46F4B99}">
      <dgm:prSet phldrT="[Texto]"/>
      <dgm:spPr/>
      <dgm:t>
        <a:bodyPr/>
        <a:lstStyle/>
        <a:p>
          <a:r>
            <a:rPr lang="es-MX" dirty="0" smtClean="0"/>
            <a:t>Los elementos de datos referenciados en las especificaciones de proceso están definidos en el </a:t>
          </a:r>
          <a:r>
            <a:rPr lang="es-MX" dirty="0" err="1" smtClean="0"/>
            <a:t>dD</a:t>
          </a:r>
          <a:endParaRPr lang="es-MX" dirty="0"/>
        </a:p>
      </dgm:t>
    </dgm:pt>
    <dgm:pt modelId="{E84353C4-A138-4637-980D-5BDF48779D9E}" type="parTrans" cxnId="{1FA76947-11BA-4C69-8B2E-AC4231B4CDC6}">
      <dgm:prSet/>
      <dgm:spPr/>
      <dgm:t>
        <a:bodyPr/>
        <a:lstStyle/>
        <a:p>
          <a:endParaRPr lang="es-MX"/>
        </a:p>
      </dgm:t>
    </dgm:pt>
    <dgm:pt modelId="{D3D8D33F-8785-43B8-A463-DA3DA1DACD15}" type="sibTrans" cxnId="{1FA76947-11BA-4C69-8B2E-AC4231B4CDC6}">
      <dgm:prSet/>
      <dgm:spPr/>
      <dgm:t>
        <a:bodyPr/>
        <a:lstStyle/>
        <a:p>
          <a:endParaRPr lang="es-MX"/>
        </a:p>
      </dgm:t>
    </dgm:pt>
    <dgm:pt modelId="{BF0D15A5-4E2E-434B-AF94-5C1571BE2D69}">
      <dgm:prSet phldrT="[Texto]"/>
      <dgm:spPr/>
      <dgm:t>
        <a:bodyPr/>
        <a:lstStyle/>
        <a:p>
          <a:r>
            <a:rPr lang="es-MX" dirty="0" smtClean="0"/>
            <a:t>Los flujos de datos de entrada y salida de un proceso primitivo se corresponden con las entradas y salidas de la especificación de proceso</a:t>
          </a:r>
          <a:endParaRPr lang="es-MX" dirty="0"/>
        </a:p>
      </dgm:t>
    </dgm:pt>
    <dgm:pt modelId="{33BC616C-E657-40EA-AC72-861A11B924FC}" type="parTrans" cxnId="{DC8F4BDC-E9BB-45BB-83AB-06E0E3FC8AD1}">
      <dgm:prSet/>
      <dgm:spPr/>
      <dgm:t>
        <a:bodyPr/>
        <a:lstStyle/>
        <a:p>
          <a:endParaRPr lang="es-MX"/>
        </a:p>
      </dgm:t>
    </dgm:pt>
    <dgm:pt modelId="{2B1DE9A8-18B5-47A8-A6A9-0EA52E944960}" type="sibTrans" cxnId="{DC8F4BDC-E9BB-45BB-83AB-06E0E3FC8AD1}">
      <dgm:prSet/>
      <dgm:spPr/>
      <dgm:t>
        <a:bodyPr/>
        <a:lstStyle/>
        <a:p>
          <a:endParaRPr lang="es-MX"/>
        </a:p>
      </dgm:t>
    </dgm:pt>
    <dgm:pt modelId="{1FAC3644-597D-4222-870E-2BAB9A1BEE2F}">
      <dgm:prSet phldrT="[Texto]"/>
      <dgm:spPr/>
      <dgm:t>
        <a:bodyPr/>
        <a:lstStyle/>
        <a:p>
          <a:r>
            <a:rPr lang="es-MX" dirty="0" smtClean="0"/>
            <a:t>Hay errores de balanceo</a:t>
          </a:r>
          <a:endParaRPr lang="es-MX" dirty="0"/>
        </a:p>
      </dgm:t>
    </dgm:pt>
    <dgm:pt modelId="{8EEDA0BD-19CB-4AC5-8B85-59A1FC740935}" type="parTrans" cxnId="{8CD8C2CC-2FD9-40DA-833D-F1BF50E40EE1}">
      <dgm:prSet/>
      <dgm:spPr/>
      <dgm:t>
        <a:bodyPr/>
        <a:lstStyle/>
        <a:p>
          <a:endParaRPr lang="es-MX"/>
        </a:p>
      </dgm:t>
    </dgm:pt>
    <dgm:pt modelId="{6A8FAD53-BE04-442B-91CF-8AE81AB7BD0A}" type="sibTrans" cxnId="{8CD8C2CC-2FD9-40DA-833D-F1BF50E40EE1}">
      <dgm:prSet/>
      <dgm:spPr/>
      <dgm:t>
        <a:bodyPr/>
        <a:lstStyle/>
        <a:p>
          <a:endParaRPr lang="es-MX"/>
        </a:p>
      </dgm:t>
    </dgm:pt>
    <dgm:pt modelId="{5E6ED047-2FEF-47BD-8EAB-67E6B6048A87}">
      <dgm:prSet phldrT="[Texto]"/>
      <dgm:spPr/>
      <dgm:t>
        <a:bodyPr/>
        <a:lstStyle/>
        <a:p>
          <a:r>
            <a:rPr lang="es-MX" dirty="0" smtClean="0"/>
            <a:t>Hay procesos que tienen solo entradas o solo salidas</a:t>
          </a:r>
          <a:endParaRPr lang="es-MX" dirty="0"/>
        </a:p>
      </dgm:t>
    </dgm:pt>
    <dgm:pt modelId="{6DC09520-6F16-4695-AB99-C8D6EA133D2C}" type="parTrans" cxnId="{0D886226-AC75-4454-91DC-79B2B4DD3BC5}">
      <dgm:prSet/>
      <dgm:spPr/>
      <dgm:t>
        <a:bodyPr/>
        <a:lstStyle/>
        <a:p>
          <a:endParaRPr lang="es-MX"/>
        </a:p>
      </dgm:t>
    </dgm:pt>
    <dgm:pt modelId="{6234F2F0-4A2D-4F77-BEC1-B158BE0C00D1}" type="sibTrans" cxnId="{0D886226-AC75-4454-91DC-79B2B4DD3BC5}">
      <dgm:prSet/>
      <dgm:spPr/>
      <dgm:t>
        <a:bodyPr/>
        <a:lstStyle/>
        <a:p>
          <a:endParaRPr lang="es-MX"/>
        </a:p>
      </dgm:t>
    </dgm:pt>
    <dgm:pt modelId="{D6FBC1C5-6F54-4106-9177-09DEADA7A78B}">
      <dgm:prSet phldrT="[Texto]"/>
      <dgm:spPr/>
      <dgm:t>
        <a:bodyPr/>
        <a:lstStyle/>
        <a:p>
          <a:endParaRPr lang="es-MX" dirty="0"/>
        </a:p>
      </dgm:t>
    </dgm:pt>
    <dgm:pt modelId="{7902CCAB-3481-44C3-BB27-7312545E811B}" type="parTrans" cxnId="{F5C1BC0B-2873-48FD-9E41-1AFED07ACCE1}">
      <dgm:prSet/>
      <dgm:spPr/>
      <dgm:t>
        <a:bodyPr/>
        <a:lstStyle/>
        <a:p>
          <a:endParaRPr lang="es-MX"/>
        </a:p>
      </dgm:t>
    </dgm:pt>
    <dgm:pt modelId="{87F0F0D9-A8A5-45E2-8BF7-E5306098C654}" type="sibTrans" cxnId="{F5C1BC0B-2873-48FD-9E41-1AFED07ACCE1}">
      <dgm:prSet/>
      <dgm:spPr/>
      <dgm:t>
        <a:bodyPr/>
        <a:lstStyle/>
        <a:p>
          <a:endParaRPr lang="es-MX"/>
        </a:p>
      </dgm:t>
    </dgm:pt>
    <dgm:pt modelId="{709B07E0-07D9-4FB4-8A07-8B1756A68CB5}">
      <dgm:prSet phldrT="[Texto]"/>
      <dgm:spPr/>
      <dgm:t>
        <a:bodyPr/>
        <a:lstStyle/>
        <a:p>
          <a:r>
            <a:rPr lang="es-MX" dirty="0" smtClean="0"/>
            <a:t>Hay flujos de entrada superfluos al proceso</a:t>
          </a:r>
          <a:endParaRPr lang="es-MX" dirty="0"/>
        </a:p>
      </dgm:t>
    </dgm:pt>
    <dgm:pt modelId="{AB48C2D8-1AD8-4268-9AB6-4BC2A95F096C}" type="parTrans" cxnId="{8B51EE0A-032E-4376-9DA2-EC15D7688543}">
      <dgm:prSet/>
      <dgm:spPr/>
      <dgm:t>
        <a:bodyPr/>
        <a:lstStyle/>
        <a:p>
          <a:endParaRPr lang="es-MX"/>
        </a:p>
      </dgm:t>
    </dgm:pt>
    <dgm:pt modelId="{5B9F612E-C6E5-4E6C-835E-CDB12B8FE418}" type="sibTrans" cxnId="{8B51EE0A-032E-4376-9DA2-EC15D7688543}">
      <dgm:prSet/>
      <dgm:spPr/>
      <dgm:t>
        <a:bodyPr/>
        <a:lstStyle/>
        <a:p>
          <a:endParaRPr lang="es-MX"/>
        </a:p>
      </dgm:t>
    </dgm:pt>
    <dgm:pt modelId="{FCD999C6-775F-44FA-A7D1-F51D5296F618}">
      <dgm:prSet phldrT="[Texto]"/>
      <dgm:spPr/>
      <dgm:t>
        <a:bodyPr/>
        <a:lstStyle/>
        <a:p>
          <a:r>
            <a:rPr lang="es-MX" dirty="0" smtClean="0"/>
            <a:t>Por cada proceso se cumple la regla de conservación de datos</a:t>
          </a:r>
          <a:endParaRPr lang="es-MX" dirty="0"/>
        </a:p>
      </dgm:t>
    </dgm:pt>
    <dgm:pt modelId="{3739AEA3-B57C-4D37-82F2-F362D6A69308}" type="parTrans" cxnId="{C2316FB7-4242-4853-872D-5828F9950009}">
      <dgm:prSet/>
      <dgm:spPr/>
      <dgm:t>
        <a:bodyPr/>
        <a:lstStyle/>
        <a:p>
          <a:endParaRPr lang="es-MX"/>
        </a:p>
      </dgm:t>
    </dgm:pt>
    <dgm:pt modelId="{5D2CBC37-D937-44B4-BAE1-D3162CF18396}" type="sibTrans" cxnId="{C2316FB7-4242-4853-872D-5828F9950009}">
      <dgm:prSet/>
      <dgm:spPr/>
      <dgm:t>
        <a:bodyPr/>
        <a:lstStyle/>
        <a:p>
          <a:endParaRPr lang="es-MX"/>
        </a:p>
      </dgm:t>
    </dgm:pt>
    <dgm:pt modelId="{5E1569A0-983D-4254-A4CA-839F9297AE58}" type="pres">
      <dgm:prSet presAssocID="{76BD45BC-D610-4DE8-B0DC-6E555FFE4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8A187B-D3BE-4536-A259-33B610612C62}" type="pres">
      <dgm:prSet presAssocID="{560421D2-4634-4C7A-BCB9-693D605CF009}" presName="linNode" presStyleCnt="0"/>
      <dgm:spPr/>
    </dgm:pt>
    <dgm:pt modelId="{998F2E65-3D08-4365-BB86-E65A68E1C476}" type="pres">
      <dgm:prSet presAssocID="{560421D2-4634-4C7A-BCB9-693D605CF009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AA976-BDA8-480A-BCDA-9A7529E909D5}" type="pres">
      <dgm:prSet presAssocID="{560421D2-4634-4C7A-BCB9-693D605CF009}" presName="bracket" presStyleLbl="parChTrans1D1" presStyleIdx="0" presStyleCnt="1"/>
      <dgm:spPr/>
    </dgm:pt>
    <dgm:pt modelId="{1D4ECBE2-FCFB-49A4-9014-0ECA6EC6E870}" type="pres">
      <dgm:prSet presAssocID="{560421D2-4634-4C7A-BCB9-693D605CF009}" presName="spH" presStyleCnt="0"/>
      <dgm:spPr/>
    </dgm:pt>
    <dgm:pt modelId="{5D794CF6-6013-43E0-8CC7-4301252EFD50}" type="pres">
      <dgm:prSet presAssocID="{560421D2-4634-4C7A-BCB9-693D605CF009}" presName="desTx" presStyleLbl="node1" presStyleIdx="0" presStyleCnt="1" custScaleX="1633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8F4BDC-E9BB-45BB-83AB-06E0E3FC8AD1}" srcId="{560421D2-4634-4C7A-BCB9-693D605CF009}" destId="{BF0D15A5-4E2E-434B-AF94-5C1571BE2D69}" srcOrd="3" destOrd="0" parTransId="{33BC616C-E657-40EA-AC72-861A11B924FC}" sibTransId="{2B1DE9A8-18B5-47A8-A6A9-0EA52E944960}"/>
    <dgm:cxn modelId="{DB58E489-0300-4DD2-93CB-8B8649158869}" type="presOf" srcId="{76BD45BC-D610-4DE8-B0DC-6E555FFE401D}" destId="{5E1569A0-983D-4254-A4CA-839F9297AE58}" srcOrd="0" destOrd="0" presId="urn:diagrams.loki3.com/BracketList+Icon"/>
    <dgm:cxn modelId="{DFAACA8B-A710-4B01-8ABA-922741CFA491}" type="presOf" srcId="{31BD1806-DB18-464E-9E3B-41DF7D957312}" destId="{5D794CF6-6013-43E0-8CC7-4301252EFD50}" srcOrd="0" destOrd="1" presId="urn:diagrams.loki3.com/BracketList+Icon"/>
    <dgm:cxn modelId="{5BB6ED0D-7D24-43B6-9E15-CC4E64AF9087}" type="presOf" srcId="{FCD999C6-775F-44FA-A7D1-F51D5296F618}" destId="{5D794CF6-6013-43E0-8CC7-4301252EFD50}" srcOrd="0" destOrd="6" presId="urn:diagrams.loki3.com/BracketList+Icon"/>
    <dgm:cxn modelId="{E0BDD2DF-9726-4225-B2FE-940DF59B1223}" type="presOf" srcId="{560421D2-4634-4C7A-BCB9-693D605CF009}" destId="{998F2E65-3D08-4365-BB86-E65A68E1C476}" srcOrd="0" destOrd="0" presId="urn:diagrams.loki3.com/BracketList+Icon"/>
    <dgm:cxn modelId="{7B70325E-6C90-4A4C-8480-2BFD99866BA2}" type="presOf" srcId="{BF0D15A5-4E2E-434B-AF94-5C1571BE2D69}" destId="{5D794CF6-6013-43E0-8CC7-4301252EFD50}" srcOrd="0" destOrd="3" presId="urn:diagrams.loki3.com/BracketList+Icon"/>
    <dgm:cxn modelId="{DD316297-773E-4EB8-89FF-31346CDFF062}" srcId="{76BD45BC-D610-4DE8-B0DC-6E555FFE401D}" destId="{560421D2-4634-4C7A-BCB9-693D605CF009}" srcOrd="0" destOrd="0" parTransId="{4B4C2DF3-055F-4463-8C2C-728FFD3CBC0A}" sibTransId="{01FD82A3-EA52-4820-B1E2-42BE43E0E83C}"/>
    <dgm:cxn modelId="{91943F9A-466F-401D-9DC0-C9E163244BFB}" type="presOf" srcId="{CD6E5114-7CFD-4264-825B-02CEF46F4B99}" destId="{5D794CF6-6013-43E0-8CC7-4301252EFD50}" srcOrd="0" destOrd="2" presId="urn:diagrams.loki3.com/BracketList+Icon"/>
    <dgm:cxn modelId="{A699D1A6-DEAF-4953-B0C2-10839B014AC0}" type="presOf" srcId="{1FAC3644-597D-4222-870E-2BAB9A1BEE2F}" destId="{5D794CF6-6013-43E0-8CC7-4301252EFD50}" srcOrd="0" destOrd="4" presId="urn:diagrams.loki3.com/BracketList+Icon"/>
    <dgm:cxn modelId="{365D3611-1BBC-4A2D-8C97-A757DDE4B159}" type="presOf" srcId="{7C3A4425-F791-4220-AAF0-8B830796987C}" destId="{5D794CF6-6013-43E0-8CC7-4301252EFD50}" srcOrd="0" destOrd="0" presId="urn:diagrams.loki3.com/BracketList+Icon"/>
    <dgm:cxn modelId="{1FA76947-11BA-4C69-8B2E-AC4231B4CDC6}" srcId="{560421D2-4634-4C7A-BCB9-693D605CF009}" destId="{CD6E5114-7CFD-4264-825B-02CEF46F4B99}" srcOrd="2" destOrd="0" parTransId="{E84353C4-A138-4637-980D-5BDF48779D9E}" sibTransId="{D3D8D33F-8785-43B8-A463-DA3DA1DACD15}"/>
    <dgm:cxn modelId="{C2316FB7-4242-4853-872D-5828F9950009}" srcId="{560421D2-4634-4C7A-BCB9-693D605CF009}" destId="{FCD999C6-775F-44FA-A7D1-F51D5296F618}" srcOrd="6" destOrd="0" parTransId="{3739AEA3-B57C-4D37-82F2-F362D6A69308}" sibTransId="{5D2CBC37-D937-44B4-BAE1-D3162CF18396}"/>
    <dgm:cxn modelId="{0D886226-AC75-4454-91DC-79B2B4DD3BC5}" srcId="{560421D2-4634-4C7A-BCB9-693D605CF009}" destId="{5E6ED047-2FEF-47BD-8EAB-67E6B6048A87}" srcOrd="5" destOrd="0" parTransId="{6DC09520-6F16-4695-AB99-C8D6EA133D2C}" sibTransId="{6234F2F0-4A2D-4F77-BEC1-B158BE0C00D1}"/>
    <dgm:cxn modelId="{FEE3ACA5-2BDF-400B-9E59-EB90EC206C38}" srcId="{560421D2-4634-4C7A-BCB9-693D605CF009}" destId="{31BD1806-DB18-464E-9E3B-41DF7D957312}" srcOrd="1" destOrd="0" parTransId="{96BBD9F9-3969-4748-87A4-BD66C0BD4755}" sibTransId="{9E87FF27-C917-4E1A-88E5-0760A5289B24}"/>
    <dgm:cxn modelId="{8CD8C2CC-2FD9-40DA-833D-F1BF50E40EE1}" srcId="{560421D2-4634-4C7A-BCB9-693D605CF009}" destId="{1FAC3644-597D-4222-870E-2BAB9A1BEE2F}" srcOrd="4" destOrd="0" parTransId="{8EEDA0BD-19CB-4AC5-8B85-59A1FC740935}" sibTransId="{6A8FAD53-BE04-442B-91CF-8AE81AB7BD0A}"/>
    <dgm:cxn modelId="{CECD54D7-1891-45E7-9B9E-B9A0E9A17CC3}" srcId="{560421D2-4634-4C7A-BCB9-693D605CF009}" destId="{7C3A4425-F791-4220-AAF0-8B830796987C}" srcOrd="0" destOrd="0" parTransId="{AD94D382-3C5D-4D75-95AD-219B2FD6FD3D}" sibTransId="{C7F13073-7140-424E-B819-41841B72D7F8}"/>
    <dgm:cxn modelId="{83BD4E0B-304F-48DF-807C-35840E6642B6}" type="presOf" srcId="{D6FBC1C5-6F54-4106-9177-09DEADA7A78B}" destId="{5D794CF6-6013-43E0-8CC7-4301252EFD50}" srcOrd="0" destOrd="8" presId="urn:diagrams.loki3.com/BracketList+Icon"/>
    <dgm:cxn modelId="{8B51EE0A-032E-4376-9DA2-EC15D7688543}" srcId="{560421D2-4634-4C7A-BCB9-693D605CF009}" destId="{709B07E0-07D9-4FB4-8A07-8B1756A68CB5}" srcOrd="7" destOrd="0" parTransId="{AB48C2D8-1AD8-4268-9AB6-4BC2A95F096C}" sibTransId="{5B9F612E-C6E5-4E6C-835E-CDB12B8FE418}"/>
    <dgm:cxn modelId="{01929C4B-1749-49AA-9509-0CED12A5A64A}" type="presOf" srcId="{5E6ED047-2FEF-47BD-8EAB-67E6B6048A87}" destId="{5D794CF6-6013-43E0-8CC7-4301252EFD50}" srcOrd="0" destOrd="5" presId="urn:diagrams.loki3.com/BracketList+Icon"/>
    <dgm:cxn modelId="{F5C1BC0B-2873-48FD-9E41-1AFED07ACCE1}" srcId="{560421D2-4634-4C7A-BCB9-693D605CF009}" destId="{D6FBC1C5-6F54-4106-9177-09DEADA7A78B}" srcOrd="8" destOrd="0" parTransId="{7902CCAB-3481-44C3-BB27-7312545E811B}" sibTransId="{87F0F0D9-A8A5-45E2-8BF7-E5306098C654}"/>
    <dgm:cxn modelId="{CE17D14E-EAAF-4FA3-B85D-6BB0E4D90CB1}" type="presOf" srcId="{709B07E0-07D9-4FB4-8A07-8B1756A68CB5}" destId="{5D794CF6-6013-43E0-8CC7-4301252EFD50}" srcOrd="0" destOrd="7" presId="urn:diagrams.loki3.com/BracketList+Icon"/>
    <dgm:cxn modelId="{7C84045F-F86F-4546-BB84-F63701CF2E80}" type="presParOf" srcId="{5E1569A0-983D-4254-A4CA-839F9297AE58}" destId="{078A187B-D3BE-4536-A259-33B610612C62}" srcOrd="0" destOrd="0" presId="urn:diagrams.loki3.com/BracketList+Icon"/>
    <dgm:cxn modelId="{C2950CC8-CD6F-44E1-B331-30BB8530B932}" type="presParOf" srcId="{078A187B-D3BE-4536-A259-33B610612C62}" destId="{998F2E65-3D08-4365-BB86-E65A68E1C476}" srcOrd="0" destOrd="0" presId="urn:diagrams.loki3.com/BracketList+Icon"/>
    <dgm:cxn modelId="{F280B4C3-AC4E-4EC5-B0BB-669EC30449E3}" type="presParOf" srcId="{078A187B-D3BE-4536-A259-33B610612C62}" destId="{BCDAA976-BDA8-480A-BCDA-9A7529E909D5}" srcOrd="1" destOrd="0" presId="urn:diagrams.loki3.com/BracketList+Icon"/>
    <dgm:cxn modelId="{D37F4223-EC59-4DC4-8D57-A16276A47568}" type="presParOf" srcId="{078A187B-D3BE-4536-A259-33B610612C62}" destId="{1D4ECBE2-FCFB-49A4-9014-0ECA6EC6E870}" srcOrd="2" destOrd="0" presId="urn:diagrams.loki3.com/BracketList+Icon"/>
    <dgm:cxn modelId="{560DD6E5-8D1A-405C-8029-870EEA661474}" type="presParOf" srcId="{078A187B-D3BE-4536-A259-33B610612C62}" destId="{5D794CF6-6013-43E0-8CC7-4301252EFD5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6BD45BC-D610-4DE8-B0DC-6E555FFE401D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60421D2-4634-4C7A-BCB9-693D605CF009}">
      <dgm:prSet phldrT="[Texto]"/>
      <dgm:spPr/>
      <dgm:t>
        <a:bodyPr/>
        <a:lstStyle/>
        <a:p>
          <a:r>
            <a:rPr lang="es-MX" dirty="0" smtClean="0"/>
            <a:t>Integridad</a:t>
          </a:r>
          <a:endParaRPr lang="es-MX" dirty="0"/>
        </a:p>
      </dgm:t>
    </dgm:pt>
    <dgm:pt modelId="{4B4C2DF3-055F-4463-8C2C-728FFD3CBC0A}" type="parTrans" cxnId="{DD316297-773E-4EB8-89FF-31346CDFF062}">
      <dgm:prSet/>
      <dgm:spPr/>
      <dgm:t>
        <a:bodyPr/>
        <a:lstStyle/>
        <a:p>
          <a:endParaRPr lang="es-MX"/>
        </a:p>
      </dgm:t>
    </dgm:pt>
    <dgm:pt modelId="{01FD82A3-EA52-4820-B1E2-42BE43E0E83C}" type="sibTrans" cxnId="{DD316297-773E-4EB8-89FF-31346CDFF062}">
      <dgm:prSet/>
      <dgm:spPr/>
      <dgm:t>
        <a:bodyPr/>
        <a:lstStyle/>
        <a:p>
          <a:endParaRPr lang="es-MX"/>
        </a:p>
      </dgm:t>
    </dgm:pt>
    <dgm:pt modelId="{7C3A4425-F791-4220-AAF0-8B830796987C}">
      <dgm:prSet phldrT="[Texto]"/>
      <dgm:spPr/>
      <dgm:t>
        <a:bodyPr/>
        <a:lstStyle/>
        <a:p>
          <a:r>
            <a:rPr lang="es-MX" dirty="0" smtClean="0"/>
            <a:t>Hay flujos de control o flujos de datos como activadores de procesos</a:t>
          </a:r>
          <a:endParaRPr lang="es-MX" dirty="0"/>
        </a:p>
      </dgm:t>
    </dgm:pt>
    <dgm:pt modelId="{AD94D382-3C5D-4D75-95AD-219B2FD6FD3D}" type="parTrans" cxnId="{CECD54D7-1891-45E7-9B9E-B9A0E9A17CC3}">
      <dgm:prSet/>
      <dgm:spPr/>
      <dgm:t>
        <a:bodyPr/>
        <a:lstStyle/>
        <a:p>
          <a:endParaRPr lang="es-MX"/>
        </a:p>
      </dgm:t>
    </dgm:pt>
    <dgm:pt modelId="{C7F13073-7140-424E-B819-41841B72D7F8}" type="sibTrans" cxnId="{CECD54D7-1891-45E7-9B9E-B9A0E9A17CC3}">
      <dgm:prSet/>
      <dgm:spPr/>
      <dgm:t>
        <a:bodyPr/>
        <a:lstStyle/>
        <a:p>
          <a:endParaRPr lang="es-MX"/>
        </a:p>
      </dgm:t>
    </dgm:pt>
    <dgm:pt modelId="{B15C5726-BF8B-4A95-A99B-09DDC2018135}">
      <dgm:prSet phldrT="[Texto]"/>
      <dgm:spPr/>
      <dgm:t>
        <a:bodyPr/>
        <a:lstStyle/>
        <a:p>
          <a:r>
            <a:rPr lang="es-MX" dirty="0" smtClean="0"/>
            <a:t>Los procesos pueden generar los flujos de salida a partir de los de entrada más información local a proceso</a:t>
          </a:r>
          <a:endParaRPr lang="es-MX" dirty="0"/>
        </a:p>
      </dgm:t>
    </dgm:pt>
    <dgm:pt modelId="{2E6D8095-A189-4FF6-B855-D06336FBD77B}" type="parTrans" cxnId="{85A0FA36-8EBB-4706-970A-56D504F4E2C2}">
      <dgm:prSet/>
      <dgm:spPr/>
      <dgm:t>
        <a:bodyPr/>
        <a:lstStyle/>
        <a:p>
          <a:endParaRPr lang="es-MX"/>
        </a:p>
      </dgm:t>
    </dgm:pt>
    <dgm:pt modelId="{D54F4E62-569B-4E8F-A19F-0301875C6491}" type="sibTrans" cxnId="{85A0FA36-8EBB-4706-970A-56D504F4E2C2}">
      <dgm:prSet/>
      <dgm:spPr/>
      <dgm:t>
        <a:bodyPr/>
        <a:lstStyle/>
        <a:p>
          <a:endParaRPr lang="es-MX"/>
        </a:p>
      </dgm:t>
    </dgm:pt>
    <dgm:pt modelId="{D196DA4C-A01F-4FDD-8851-A22304684E8C}">
      <dgm:prSet phldrT="[Texto]"/>
      <dgm:spPr/>
      <dgm:t>
        <a:bodyPr/>
        <a:lstStyle/>
        <a:p>
          <a:r>
            <a:rPr lang="es-MX" dirty="0" smtClean="0"/>
            <a:t>Hay pérdida de información en los procesos</a:t>
          </a:r>
          <a:endParaRPr lang="es-MX" dirty="0"/>
        </a:p>
      </dgm:t>
    </dgm:pt>
    <dgm:pt modelId="{E0771DD0-BDF7-415E-9B87-1E658A7D22BF}" type="parTrans" cxnId="{FF07AA3D-5891-4305-BFA9-103331F7901E}">
      <dgm:prSet/>
      <dgm:spPr/>
      <dgm:t>
        <a:bodyPr/>
        <a:lstStyle/>
        <a:p>
          <a:endParaRPr lang="es-MX"/>
        </a:p>
      </dgm:t>
    </dgm:pt>
    <dgm:pt modelId="{B5E0637E-C070-40ED-A9CF-EB8E15537A4C}" type="sibTrans" cxnId="{FF07AA3D-5891-4305-BFA9-103331F7901E}">
      <dgm:prSet/>
      <dgm:spPr/>
      <dgm:t>
        <a:bodyPr/>
        <a:lstStyle/>
        <a:p>
          <a:endParaRPr lang="es-MX"/>
        </a:p>
      </dgm:t>
    </dgm:pt>
    <dgm:pt modelId="{4B23DB41-B888-4661-B9B7-739731B9D416}">
      <dgm:prSet phldrT="[Texto]"/>
      <dgm:spPr/>
      <dgm:t>
        <a:bodyPr/>
        <a:lstStyle/>
        <a:p>
          <a:r>
            <a:rPr lang="es-MX" dirty="0" smtClean="0"/>
            <a:t>Hay almacenes sólo con entradas o sólo con salidas</a:t>
          </a:r>
          <a:endParaRPr lang="es-MX" dirty="0"/>
        </a:p>
      </dgm:t>
    </dgm:pt>
    <dgm:pt modelId="{E2B53C0F-55D6-4847-81E1-1554B4A5162D}" type="parTrans" cxnId="{A79BD7F0-347E-4668-8195-CE216686C8AD}">
      <dgm:prSet/>
      <dgm:spPr/>
      <dgm:t>
        <a:bodyPr/>
        <a:lstStyle/>
        <a:p>
          <a:endParaRPr lang="es-MX"/>
        </a:p>
      </dgm:t>
    </dgm:pt>
    <dgm:pt modelId="{1A12636E-0A9E-4B77-8CAD-D8BF102697CF}" type="sibTrans" cxnId="{A79BD7F0-347E-4668-8195-CE216686C8AD}">
      <dgm:prSet/>
      <dgm:spPr/>
      <dgm:t>
        <a:bodyPr/>
        <a:lstStyle/>
        <a:p>
          <a:endParaRPr lang="es-MX"/>
        </a:p>
      </dgm:t>
    </dgm:pt>
    <dgm:pt modelId="{41FB39ED-AF1A-455A-8446-AE581302E6D9}">
      <dgm:prSet phldrT="[Texto]"/>
      <dgm:spPr/>
      <dgm:t>
        <a:bodyPr/>
        <a:lstStyle/>
        <a:p>
          <a:r>
            <a:rPr lang="es-MX" dirty="0" smtClean="0"/>
            <a:t>Hay conexiones incorrectas entre los elementos del DFD</a:t>
          </a:r>
          <a:endParaRPr lang="es-MX" dirty="0"/>
        </a:p>
      </dgm:t>
    </dgm:pt>
    <dgm:pt modelId="{F5183B53-28A9-436E-94C7-77858D92430E}" type="parTrans" cxnId="{D18DC7C7-0879-483E-BB83-ED7121AFC502}">
      <dgm:prSet/>
      <dgm:spPr/>
      <dgm:t>
        <a:bodyPr/>
        <a:lstStyle/>
        <a:p>
          <a:endParaRPr lang="es-MX"/>
        </a:p>
      </dgm:t>
    </dgm:pt>
    <dgm:pt modelId="{BF95F784-CAEE-400D-A25D-DC6D4C18136B}" type="sibTrans" cxnId="{D18DC7C7-0879-483E-BB83-ED7121AFC502}">
      <dgm:prSet/>
      <dgm:spPr/>
      <dgm:t>
        <a:bodyPr/>
        <a:lstStyle/>
        <a:p>
          <a:endParaRPr lang="es-MX"/>
        </a:p>
      </dgm:t>
    </dgm:pt>
    <dgm:pt modelId="{AA7B6487-7182-4847-A030-7C2C957D0D30}">
      <dgm:prSet phldrT="[Texto]"/>
      <dgm:spPr/>
      <dgm:t>
        <a:bodyPr/>
        <a:lstStyle/>
        <a:p>
          <a:r>
            <a:rPr lang="es-MX" dirty="0" smtClean="0"/>
            <a:t>Hay almacenes locales</a:t>
          </a:r>
          <a:endParaRPr lang="es-MX" dirty="0"/>
        </a:p>
      </dgm:t>
    </dgm:pt>
    <dgm:pt modelId="{D11405B3-A9FE-4C0F-9C5C-5CF91E7D8687}" type="parTrans" cxnId="{3A983135-E53C-481E-87E6-6B1F38332F5A}">
      <dgm:prSet/>
      <dgm:spPr/>
      <dgm:t>
        <a:bodyPr/>
        <a:lstStyle/>
        <a:p>
          <a:endParaRPr lang="es-MX"/>
        </a:p>
      </dgm:t>
    </dgm:pt>
    <dgm:pt modelId="{0A5D1FE2-5F5C-42A4-83E7-AE83BA7CD79B}" type="sibTrans" cxnId="{3A983135-E53C-481E-87E6-6B1F38332F5A}">
      <dgm:prSet/>
      <dgm:spPr/>
      <dgm:t>
        <a:bodyPr/>
        <a:lstStyle/>
        <a:p>
          <a:endParaRPr lang="es-MX"/>
        </a:p>
      </dgm:t>
    </dgm:pt>
    <dgm:pt modelId="{7066CB06-35D1-4582-8E07-744016DB88B6}">
      <dgm:prSet phldrT="[Texto]"/>
      <dgm:spPr/>
      <dgm:t>
        <a:bodyPr/>
        <a:lstStyle/>
        <a:p>
          <a:r>
            <a:rPr lang="es-MX" dirty="0" smtClean="0"/>
            <a:t>Es correcta la dirección de las flechas de los DFD</a:t>
          </a:r>
          <a:endParaRPr lang="es-MX" dirty="0"/>
        </a:p>
      </dgm:t>
    </dgm:pt>
    <dgm:pt modelId="{BDB404E0-60DD-4EB9-8BFB-A9E12BE48D8D}" type="parTrans" cxnId="{73C5BD72-F62A-46A0-BD10-523810A616C7}">
      <dgm:prSet/>
      <dgm:spPr/>
      <dgm:t>
        <a:bodyPr/>
        <a:lstStyle/>
        <a:p>
          <a:endParaRPr lang="es-MX"/>
        </a:p>
      </dgm:t>
    </dgm:pt>
    <dgm:pt modelId="{421A3CF0-1B56-4BC1-9F86-6DEA50DD0B5A}" type="sibTrans" cxnId="{73C5BD72-F62A-46A0-BD10-523810A616C7}">
      <dgm:prSet/>
      <dgm:spPr/>
      <dgm:t>
        <a:bodyPr/>
        <a:lstStyle/>
        <a:p>
          <a:endParaRPr lang="es-MX"/>
        </a:p>
      </dgm:t>
    </dgm:pt>
    <dgm:pt modelId="{AB631ED2-0417-4DDD-85CD-92A7DF6FF35F}">
      <dgm:prSet phldrT="[Texto]"/>
      <dgm:spPr/>
      <dgm:t>
        <a:bodyPr/>
        <a:lstStyle/>
        <a:p>
          <a:r>
            <a:rPr lang="es-MX" dirty="0" smtClean="0"/>
            <a:t>Existen redes desconectadas</a:t>
          </a:r>
          <a:endParaRPr lang="es-MX" dirty="0"/>
        </a:p>
      </dgm:t>
    </dgm:pt>
    <dgm:pt modelId="{DD3FD5C2-87D3-463F-8F08-8DAD7FAD8190}" type="parTrans" cxnId="{45605665-3C18-438E-92C6-93F2205636E6}">
      <dgm:prSet/>
      <dgm:spPr/>
      <dgm:t>
        <a:bodyPr/>
        <a:lstStyle/>
        <a:p>
          <a:endParaRPr lang="es-MX"/>
        </a:p>
      </dgm:t>
    </dgm:pt>
    <dgm:pt modelId="{2DA01247-36A4-426D-8B9F-7227DBE42497}" type="sibTrans" cxnId="{45605665-3C18-438E-92C6-93F2205636E6}">
      <dgm:prSet/>
      <dgm:spPr/>
      <dgm:t>
        <a:bodyPr/>
        <a:lstStyle/>
        <a:p>
          <a:endParaRPr lang="es-MX"/>
        </a:p>
      </dgm:t>
    </dgm:pt>
    <dgm:pt modelId="{5E1569A0-983D-4254-A4CA-839F9297AE58}" type="pres">
      <dgm:prSet presAssocID="{76BD45BC-D610-4DE8-B0DC-6E555FFE4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8A187B-D3BE-4536-A259-33B610612C62}" type="pres">
      <dgm:prSet presAssocID="{560421D2-4634-4C7A-BCB9-693D605CF009}" presName="linNode" presStyleCnt="0"/>
      <dgm:spPr/>
    </dgm:pt>
    <dgm:pt modelId="{998F2E65-3D08-4365-BB86-E65A68E1C476}" type="pres">
      <dgm:prSet presAssocID="{560421D2-4634-4C7A-BCB9-693D605CF009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AA976-BDA8-480A-BCDA-9A7529E909D5}" type="pres">
      <dgm:prSet presAssocID="{560421D2-4634-4C7A-BCB9-693D605CF009}" presName="bracket" presStyleLbl="parChTrans1D1" presStyleIdx="0" presStyleCnt="1"/>
      <dgm:spPr/>
    </dgm:pt>
    <dgm:pt modelId="{1D4ECBE2-FCFB-49A4-9014-0ECA6EC6E870}" type="pres">
      <dgm:prSet presAssocID="{560421D2-4634-4C7A-BCB9-693D605CF009}" presName="spH" presStyleCnt="0"/>
      <dgm:spPr/>
    </dgm:pt>
    <dgm:pt modelId="{5D794CF6-6013-43E0-8CC7-4301252EFD50}" type="pres">
      <dgm:prSet presAssocID="{560421D2-4634-4C7A-BCB9-693D605CF009}" presName="desTx" presStyleLbl="node1" presStyleIdx="0" presStyleCnt="1" custScaleX="1633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367E5B9-833F-4045-ABA4-034103E584BA}" type="presOf" srcId="{560421D2-4634-4C7A-BCB9-693D605CF009}" destId="{998F2E65-3D08-4365-BB86-E65A68E1C476}" srcOrd="0" destOrd="0" presId="urn:diagrams.loki3.com/BracketList+Icon"/>
    <dgm:cxn modelId="{BB39528F-6369-46F6-B902-F11089C9818E}" type="presOf" srcId="{7C3A4425-F791-4220-AAF0-8B830796987C}" destId="{5D794CF6-6013-43E0-8CC7-4301252EFD50}" srcOrd="0" destOrd="0" presId="urn:diagrams.loki3.com/BracketList+Icon"/>
    <dgm:cxn modelId="{3A87016E-6165-49D2-A9A7-73DF11BCC41F}" type="presOf" srcId="{D196DA4C-A01F-4FDD-8851-A22304684E8C}" destId="{5D794CF6-6013-43E0-8CC7-4301252EFD50}" srcOrd="0" destOrd="2" presId="urn:diagrams.loki3.com/BracketList+Icon"/>
    <dgm:cxn modelId="{3A983135-E53C-481E-87E6-6B1F38332F5A}" srcId="{560421D2-4634-4C7A-BCB9-693D605CF009}" destId="{AA7B6487-7182-4847-A030-7C2C957D0D30}" srcOrd="5" destOrd="0" parTransId="{D11405B3-A9FE-4C0F-9C5C-5CF91E7D8687}" sibTransId="{0A5D1FE2-5F5C-42A4-83E7-AE83BA7CD79B}"/>
    <dgm:cxn modelId="{DD316297-773E-4EB8-89FF-31346CDFF062}" srcId="{76BD45BC-D610-4DE8-B0DC-6E555FFE401D}" destId="{560421D2-4634-4C7A-BCB9-693D605CF009}" srcOrd="0" destOrd="0" parTransId="{4B4C2DF3-055F-4463-8C2C-728FFD3CBC0A}" sibTransId="{01FD82A3-EA52-4820-B1E2-42BE43E0E83C}"/>
    <dgm:cxn modelId="{45605665-3C18-438E-92C6-93F2205636E6}" srcId="{560421D2-4634-4C7A-BCB9-693D605CF009}" destId="{AB631ED2-0417-4DDD-85CD-92A7DF6FF35F}" srcOrd="7" destOrd="0" parTransId="{DD3FD5C2-87D3-463F-8F08-8DAD7FAD8190}" sibTransId="{2DA01247-36A4-426D-8B9F-7227DBE42497}"/>
    <dgm:cxn modelId="{C3856809-050E-4AF6-A0F5-1C99BB1FFB2C}" type="presOf" srcId="{76BD45BC-D610-4DE8-B0DC-6E555FFE401D}" destId="{5E1569A0-983D-4254-A4CA-839F9297AE58}" srcOrd="0" destOrd="0" presId="urn:diagrams.loki3.com/BracketList+Icon"/>
    <dgm:cxn modelId="{7F39DC83-448F-4A59-8EEE-0FCC02CCCB89}" type="presOf" srcId="{7066CB06-35D1-4582-8E07-744016DB88B6}" destId="{5D794CF6-6013-43E0-8CC7-4301252EFD50}" srcOrd="0" destOrd="6" presId="urn:diagrams.loki3.com/BracketList+Icon"/>
    <dgm:cxn modelId="{D18DC7C7-0879-483E-BB83-ED7121AFC502}" srcId="{560421D2-4634-4C7A-BCB9-693D605CF009}" destId="{41FB39ED-AF1A-455A-8446-AE581302E6D9}" srcOrd="4" destOrd="0" parTransId="{F5183B53-28A9-436E-94C7-77858D92430E}" sibTransId="{BF95F784-CAEE-400D-A25D-DC6D4C18136B}"/>
    <dgm:cxn modelId="{A20B8A06-D210-4F7B-9694-3C8EC6BABE6D}" type="presOf" srcId="{AB631ED2-0417-4DDD-85CD-92A7DF6FF35F}" destId="{5D794CF6-6013-43E0-8CC7-4301252EFD50}" srcOrd="0" destOrd="7" presId="urn:diagrams.loki3.com/BracketList+Icon"/>
    <dgm:cxn modelId="{FAC5F967-287A-4F97-B0AE-0A9EF29C5436}" type="presOf" srcId="{4B23DB41-B888-4661-B9B7-739731B9D416}" destId="{5D794CF6-6013-43E0-8CC7-4301252EFD50}" srcOrd="0" destOrd="3" presId="urn:diagrams.loki3.com/BracketList+Icon"/>
    <dgm:cxn modelId="{FF07AA3D-5891-4305-BFA9-103331F7901E}" srcId="{560421D2-4634-4C7A-BCB9-693D605CF009}" destId="{D196DA4C-A01F-4FDD-8851-A22304684E8C}" srcOrd="2" destOrd="0" parTransId="{E0771DD0-BDF7-415E-9B87-1E658A7D22BF}" sibTransId="{B5E0637E-C070-40ED-A9CF-EB8E15537A4C}"/>
    <dgm:cxn modelId="{F49BCC5F-D445-4DA5-9484-1892A280C01E}" type="presOf" srcId="{AA7B6487-7182-4847-A030-7C2C957D0D30}" destId="{5D794CF6-6013-43E0-8CC7-4301252EFD50}" srcOrd="0" destOrd="5" presId="urn:diagrams.loki3.com/BracketList+Icon"/>
    <dgm:cxn modelId="{972F33D0-ABB1-4E8F-8174-DA635036E9BF}" type="presOf" srcId="{B15C5726-BF8B-4A95-A99B-09DDC2018135}" destId="{5D794CF6-6013-43E0-8CC7-4301252EFD50}" srcOrd="0" destOrd="1" presId="urn:diagrams.loki3.com/BracketList+Icon"/>
    <dgm:cxn modelId="{85A0FA36-8EBB-4706-970A-56D504F4E2C2}" srcId="{560421D2-4634-4C7A-BCB9-693D605CF009}" destId="{B15C5726-BF8B-4A95-A99B-09DDC2018135}" srcOrd="1" destOrd="0" parTransId="{2E6D8095-A189-4FF6-B855-D06336FBD77B}" sibTransId="{D54F4E62-569B-4E8F-A19F-0301875C6491}"/>
    <dgm:cxn modelId="{73C5BD72-F62A-46A0-BD10-523810A616C7}" srcId="{560421D2-4634-4C7A-BCB9-693D605CF009}" destId="{7066CB06-35D1-4582-8E07-744016DB88B6}" srcOrd="6" destOrd="0" parTransId="{BDB404E0-60DD-4EB9-8BFB-A9E12BE48D8D}" sibTransId="{421A3CF0-1B56-4BC1-9F86-6DEA50DD0B5A}"/>
    <dgm:cxn modelId="{CECD54D7-1891-45E7-9B9E-B9A0E9A17CC3}" srcId="{560421D2-4634-4C7A-BCB9-693D605CF009}" destId="{7C3A4425-F791-4220-AAF0-8B830796987C}" srcOrd="0" destOrd="0" parTransId="{AD94D382-3C5D-4D75-95AD-219B2FD6FD3D}" sibTransId="{C7F13073-7140-424E-B819-41841B72D7F8}"/>
    <dgm:cxn modelId="{9974F2A4-BF21-433C-A4B3-3AD4CEBE7672}" type="presOf" srcId="{41FB39ED-AF1A-455A-8446-AE581302E6D9}" destId="{5D794CF6-6013-43E0-8CC7-4301252EFD50}" srcOrd="0" destOrd="4" presId="urn:diagrams.loki3.com/BracketList+Icon"/>
    <dgm:cxn modelId="{A79BD7F0-347E-4668-8195-CE216686C8AD}" srcId="{560421D2-4634-4C7A-BCB9-693D605CF009}" destId="{4B23DB41-B888-4661-B9B7-739731B9D416}" srcOrd="3" destOrd="0" parTransId="{E2B53C0F-55D6-4847-81E1-1554B4A5162D}" sibTransId="{1A12636E-0A9E-4B77-8CAD-D8BF102697CF}"/>
    <dgm:cxn modelId="{669D2542-AEA9-404B-9895-38C5BEE5A55C}" type="presParOf" srcId="{5E1569A0-983D-4254-A4CA-839F9297AE58}" destId="{078A187B-D3BE-4536-A259-33B610612C62}" srcOrd="0" destOrd="0" presId="urn:diagrams.loki3.com/BracketList+Icon"/>
    <dgm:cxn modelId="{83EC0CED-BEE3-4178-A084-3CCEE5467B1E}" type="presParOf" srcId="{078A187B-D3BE-4536-A259-33B610612C62}" destId="{998F2E65-3D08-4365-BB86-E65A68E1C476}" srcOrd="0" destOrd="0" presId="urn:diagrams.loki3.com/BracketList+Icon"/>
    <dgm:cxn modelId="{6A4B0CA7-3268-4F22-A0DB-5C7786FD897F}" type="presParOf" srcId="{078A187B-D3BE-4536-A259-33B610612C62}" destId="{BCDAA976-BDA8-480A-BCDA-9A7529E909D5}" srcOrd="1" destOrd="0" presId="urn:diagrams.loki3.com/BracketList+Icon"/>
    <dgm:cxn modelId="{FC7D4BE3-4E32-41E5-A3C2-5FB06AB4D00E}" type="presParOf" srcId="{078A187B-D3BE-4536-A259-33B610612C62}" destId="{1D4ECBE2-FCFB-49A4-9014-0ECA6EC6E870}" srcOrd="2" destOrd="0" presId="urn:diagrams.loki3.com/BracketList+Icon"/>
    <dgm:cxn modelId="{D90C48C6-316B-4D3E-8388-B2844D5DA534}" type="presParOf" srcId="{078A187B-D3BE-4536-A259-33B610612C62}" destId="{5D794CF6-6013-43E0-8CC7-4301252EFD50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6BD45BC-D610-4DE8-B0DC-6E555FFE401D}" type="doc">
      <dgm:prSet loTypeId="urn:diagrams.loki3.com/BracketList+Icon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s-MX"/>
        </a:p>
      </dgm:t>
    </dgm:pt>
    <dgm:pt modelId="{560421D2-4634-4C7A-BCB9-693D605CF009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Exactitud</a:t>
          </a:r>
          <a:endParaRPr lang="es-MX" dirty="0">
            <a:solidFill>
              <a:schemeClr val="tx1"/>
            </a:solidFill>
          </a:endParaRPr>
        </a:p>
      </dgm:t>
    </dgm:pt>
    <dgm:pt modelId="{4B4C2DF3-055F-4463-8C2C-728FFD3CBC0A}" type="parTrans" cxnId="{DD316297-773E-4EB8-89FF-31346CDFF0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1FD82A3-EA52-4820-B1E2-42BE43E0E83C}" type="sibTrans" cxnId="{DD316297-773E-4EB8-89FF-31346CDFF06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C3A4425-F791-4220-AAF0-8B830796987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Cada requisito funciona del usuario tiene asociado uno o más procesos primitivos en los DFD</a:t>
          </a:r>
          <a:endParaRPr lang="es-MX" dirty="0">
            <a:solidFill>
              <a:schemeClr val="tx1"/>
            </a:solidFill>
          </a:endParaRPr>
        </a:p>
      </dgm:t>
    </dgm:pt>
    <dgm:pt modelId="{AD94D382-3C5D-4D75-95AD-219B2FD6FD3D}" type="parTrans" cxnId="{CECD54D7-1891-45E7-9B9E-B9A0E9A17CC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F13073-7140-424E-B819-41841B72D7F8}" type="sibTrans" cxnId="{CECD54D7-1891-45E7-9B9E-B9A0E9A17CC3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99E99A2-F743-46BE-923E-4EE008C20776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Calidad</a:t>
          </a:r>
          <a:endParaRPr lang="es-MX" dirty="0">
            <a:solidFill>
              <a:schemeClr val="tx1"/>
            </a:solidFill>
          </a:endParaRPr>
        </a:p>
      </dgm:t>
    </dgm:pt>
    <dgm:pt modelId="{A5A075AC-7D08-4290-BC6A-5D65AB9B2038}" type="parTrans" cxnId="{218467A2-963E-4B18-AE81-9F028797B01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064582C-417E-4231-AC11-D385C3AF00FF}" type="sibTrans" cxnId="{218467A2-963E-4B18-AE81-9F028797B01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5211A82-48C5-4A5E-8AF9-F3A8B93B30C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El diagrama es claro</a:t>
          </a:r>
          <a:endParaRPr lang="es-MX" dirty="0">
            <a:solidFill>
              <a:schemeClr val="tx1"/>
            </a:solidFill>
          </a:endParaRPr>
        </a:p>
      </dgm:t>
    </dgm:pt>
    <dgm:pt modelId="{77D240C3-CD32-4DF0-8C22-9DCB4BFE55CF}" type="parTrans" cxnId="{D521C2E3-89D3-4F52-A03F-255D139D010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E7F6C94-C2C6-4BF6-B39F-834AE99E244E}" type="sibTrans" cxnId="{D521C2E3-89D3-4F52-A03F-255D139D010E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72B8C55-A6FC-40CC-B02C-A5C61D01F07E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Hay nombres de componentes con poca </a:t>
          </a:r>
          <a:r>
            <a:rPr lang="es-MX" dirty="0" err="1" smtClean="0">
              <a:solidFill>
                <a:schemeClr val="tx1"/>
              </a:solidFill>
            </a:rPr>
            <a:t>significacia</a:t>
          </a:r>
          <a:endParaRPr lang="es-MX" dirty="0">
            <a:solidFill>
              <a:schemeClr val="tx1"/>
            </a:solidFill>
          </a:endParaRPr>
        </a:p>
      </dgm:t>
    </dgm:pt>
    <dgm:pt modelId="{439C5687-CD19-4745-B319-D0E91536BB54}" type="parTrans" cxnId="{2D2B9470-F172-4C70-88CD-D6864193014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8651201-AE3F-4EF6-851C-0E2B2A20AF1A}" type="sibTrans" cxnId="{2D2B9470-F172-4C70-88CD-D6864193014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CF32856-0816-487B-BA7A-F0B53C65A4D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Hay muchos flujos de entrada y salida en procesos primitivos </a:t>
          </a:r>
          <a:endParaRPr lang="es-MX" dirty="0">
            <a:solidFill>
              <a:schemeClr val="tx1"/>
            </a:solidFill>
          </a:endParaRPr>
        </a:p>
      </dgm:t>
    </dgm:pt>
    <dgm:pt modelId="{BEE2C1AC-7F75-4F59-878C-92CAEC298D33}" type="parTrans" cxnId="{A9416790-7D7B-4398-BAD1-4FE3A0F23EE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EEC7ECC-9A17-42DC-9DE1-04D9969BE0AC}" type="sibTrans" cxnId="{A9416790-7D7B-4398-BAD1-4FE3A0F23EE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E1569A0-983D-4254-A4CA-839F9297AE58}" type="pres">
      <dgm:prSet presAssocID="{76BD45BC-D610-4DE8-B0DC-6E555FFE4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78A187B-D3BE-4536-A259-33B610612C62}" type="pres">
      <dgm:prSet presAssocID="{560421D2-4634-4C7A-BCB9-693D605CF009}" presName="linNode" presStyleCnt="0"/>
      <dgm:spPr/>
    </dgm:pt>
    <dgm:pt modelId="{998F2E65-3D08-4365-BB86-E65A68E1C476}" type="pres">
      <dgm:prSet presAssocID="{560421D2-4634-4C7A-BCB9-693D605CF00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AA976-BDA8-480A-BCDA-9A7529E909D5}" type="pres">
      <dgm:prSet presAssocID="{560421D2-4634-4C7A-BCB9-693D605CF009}" presName="bracket" presStyleLbl="parChTrans1D1" presStyleIdx="0" presStyleCnt="2"/>
      <dgm:spPr/>
    </dgm:pt>
    <dgm:pt modelId="{1D4ECBE2-FCFB-49A4-9014-0ECA6EC6E870}" type="pres">
      <dgm:prSet presAssocID="{560421D2-4634-4C7A-BCB9-693D605CF009}" presName="spH" presStyleCnt="0"/>
      <dgm:spPr/>
    </dgm:pt>
    <dgm:pt modelId="{5D794CF6-6013-43E0-8CC7-4301252EFD50}" type="pres">
      <dgm:prSet presAssocID="{560421D2-4634-4C7A-BCB9-693D605CF009}" presName="desTx" presStyleLbl="node1" presStyleIdx="0" presStyleCnt="2" custScaleX="1633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EDE38-7A9D-4E97-8930-5C774E979792}" type="pres">
      <dgm:prSet presAssocID="{01FD82A3-EA52-4820-B1E2-42BE43E0E83C}" presName="spV" presStyleCnt="0"/>
      <dgm:spPr/>
    </dgm:pt>
    <dgm:pt modelId="{E73E07F0-C41E-498F-B1C0-7EC128DA8BBA}" type="pres">
      <dgm:prSet presAssocID="{D99E99A2-F743-46BE-923E-4EE008C20776}" presName="linNode" presStyleCnt="0"/>
      <dgm:spPr/>
    </dgm:pt>
    <dgm:pt modelId="{A4D74BC1-69C6-4534-AD04-A20FF9D0E059}" type="pres">
      <dgm:prSet presAssocID="{D99E99A2-F743-46BE-923E-4EE008C20776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FE2A0C-E0FA-4E46-BCB2-38CFC336B885}" type="pres">
      <dgm:prSet presAssocID="{D99E99A2-F743-46BE-923E-4EE008C20776}" presName="bracket" presStyleLbl="parChTrans1D1" presStyleIdx="1" presStyleCnt="2"/>
      <dgm:spPr/>
    </dgm:pt>
    <dgm:pt modelId="{E77E3A7B-2F21-472A-9703-678247DCA0CD}" type="pres">
      <dgm:prSet presAssocID="{D99E99A2-F743-46BE-923E-4EE008C20776}" presName="spH" presStyleCnt="0"/>
      <dgm:spPr/>
    </dgm:pt>
    <dgm:pt modelId="{9F7C24BB-5C8C-402A-949D-81C67E848CC3}" type="pres">
      <dgm:prSet presAssocID="{D99E99A2-F743-46BE-923E-4EE008C20776}" presName="desTx" presStyleLbl="node1" presStyleIdx="1" presStyleCnt="2" custScaleX="1614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93916AE-C075-4A56-B5A7-C5542FFEA1CB}" type="presOf" srcId="{7C3A4425-F791-4220-AAF0-8B830796987C}" destId="{5D794CF6-6013-43E0-8CC7-4301252EFD50}" srcOrd="0" destOrd="0" presId="urn:diagrams.loki3.com/BracketList+Icon"/>
    <dgm:cxn modelId="{EE7FDC76-EB20-47FA-856D-B498354E1BA9}" type="presOf" srcId="{560421D2-4634-4C7A-BCB9-693D605CF009}" destId="{998F2E65-3D08-4365-BB86-E65A68E1C476}" srcOrd="0" destOrd="0" presId="urn:diagrams.loki3.com/BracketList+Icon"/>
    <dgm:cxn modelId="{03CCAA45-86AB-4F7A-9A63-AC08B2FD5CD0}" type="presOf" srcId="{D99E99A2-F743-46BE-923E-4EE008C20776}" destId="{A4D74BC1-69C6-4534-AD04-A20FF9D0E059}" srcOrd="0" destOrd="0" presId="urn:diagrams.loki3.com/BracketList+Icon"/>
    <dgm:cxn modelId="{218467A2-963E-4B18-AE81-9F028797B018}" srcId="{76BD45BC-D610-4DE8-B0DC-6E555FFE401D}" destId="{D99E99A2-F743-46BE-923E-4EE008C20776}" srcOrd="1" destOrd="0" parTransId="{A5A075AC-7D08-4290-BC6A-5D65AB9B2038}" sibTransId="{3064582C-417E-4231-AC11-D385C3AF00FF}"/>
    <dgm:cxn modelId="{A9416790-7D7B-4398-BAD1-4FE3A0F23EE9}" srcId="{D99E99A2-F743-46BE-923E-4EE008C20776}" destId="{6CF32856-0816-487B-BA7A-F0B53C65A4DB}" srcOrd="2" destOrd="0" parTransId="{BEE2C1AC-7F75-4F59-878C-92CAEC298D33}" sibTransId="{EEEC7ECC-9A17-42DC-9DE1-04D9969BE0AC}"/>
    <dgm:cxn modelId="{2D2B9470-F172-4C70-88CD-D68641930142}" srcId="{D99E99A2-F743-46BE-923E-4EE008C20776}" destId="{C72B8C55-A6FC-40CC-B02C-A5C61D01F07E}" srcOrd="1" destOrd="0" parTransId="{439C5687-CD19-4745-B319-D0E91536BB54}" sibTransId="{48651201-AE3F-4EF6-851C-0E2B2A20AF1A}"/>
    <dgm:cxn modelId="{DD316297-773E-4EB8-89FF-31346CDFF062}" srcId="{76BD45BC-D610-4DE8-B0DC-6E555FFE401D}" destId="{560421D2-4634-4C7A-BCB9-693D605CF009}" srcOrd="0" destOrd="0" parTransId="{4B4C2DF3-055F-4463-8C2C-728FFD3CBC0A}" sibTransId="{01FD82A3-EA52-4820-B1E2-42BE43E0E83C}"/>
    <dgm:cxn modelId="{D521C2E3-89D3-4F52-A03F-255D139D010E}" srcId="{D99E99A2-F743-46BE-923E-4EE008C20776}" destId="{55211A82-48C5-4A5E-8AF9-F3A8B93B30C1}" srcOrd="0" destOrd="0" parTransId="{77D240C3-CD32-4DF0-8C22-9DCB4BFE55CF}" sibTransId="{EE7F6C94-C2C6-4BF6-B39F-834AE99E244E}"/>
    <dgm:cxn modelId="{3B2D8676-6408-4AF5-97F9-B983FB9317DC}" type="presOf" srcId="{C72B8C55-A6FC-40CC-B02C-A5C61D01F07E}" destId="{9F7C24BB-5C8C-402A-949D-81C67E848CC3}" srcOrd="0" destOrd="1" presId="urn:diagrams.loki3.com/BracketList+Icon"/>
    <dgm:cxn modelId="{13034E72-0B56-430E-9AD8-7232CE863E6C}" type="presOf" srcId="{6CF32856-0816-487B-BA7A-F0B53C65A4DB}" destId="{9F7C24BB-5C8C-402A-949D-81C67E848CC3}" srcOrd="0" destOrd="2" presId="urn:diagrams.loki3.com/BracketList+Icon"/>
    <dgm:cxn modelId="{CECD54D7-1891-45E7-9B9E-B9A0E9A17CC3}" srcId="{560421D2-4634-4C7A-BCB9-693D605CF009}" destId="{7C3A4425-F791-4220-AAF0-8B830796987C}" srcOrd="0" destOrd="0" parTransId="{AD94D382-3C5D-4D75-95AD-219B2FD6FD3D}" sibTransId="{C7F13073-7140-424E-B819-41841B72D7F8}"/>
    <dgm:cxn modelId="{17514DB6-F37B-40D5-9AA7-5B8DFF96E3AA}" type="presOf" srcId="{76BD45BC-D610-4DE8-B0DC-6E555FFE401D}" destId="{5E1569A0-983D-4254-A4CA-839F9297AE58}" srcOrd="0" destOrd="0" presId="urn:diagrams.loki3.com/BracketList+Icon"/>
    <dgm:cxn modelId="{69E203C7-A3F6-4968-88D5-8D5786CA3991}" type="presOf" srcId="{55211A82-48C5-4A5E-8AF9-F3A8B93B30C1}" destId="{9F7C24BB-5C8C-402A-949D-81C67E848CC3}" srcOrd="0" destOrd="0" presId="urn:diagrams.loki3.com/BracketList+Icon"/>
    <dgm:cxn modelId="{82E7E7FF-F67F-4CCD-80E0-C87F627087D1}" type="presParOf" srcId="{5E1569A0-983D-4254-A4CA-839F9297AE58}" destId="{078A187B-D3BE-4536-A259-33B610612C62}" srcOrd="0" destOrd="0" presId="urn:diagrams.loki3.com/BracketList+Icon"/>
    <dgm:cxn modelId="{6CA8BA8C-1B30-46C6-A487-842D66AA6E80}" type="presParOf" srcId="{078A187B-D3BE-4536-A259-33B610612C62}" destId="{998F2E65-3D08-4365-BB86-E65A68E1C476}" srcOrd="0" destOrd="0" presId="urn:diagrams.loki3.com/BracketList+Icon"/>
    <dgm:cxn modelId="{E62338F9-E9AD-4684-9F1B-25594975E5BA}" type="presParOf" srcId="{078A187B-D3BE-4536-A259-33B610612C62}" destId="{BCDAA976-BDA8-480A-BCDA-9A7529E909D5}" srcOrd="1" destOrd="0" presId="urn:diagrams.loki3.com/BracketList+Icon"/>
    <dgm:cxn modelId="{59EF52DF-763A-4FD1-907B-B089BF9950E7}" type="presParOf" srcId="{078A187B-D3BE-4536-A259-33B610612C62}" destId="{1D4ECBE2-FCFB-49A4-9014-0ECA6EC6E870}" srcOrd="2" destOrd="0" presId="urn:diagrams.loki3.com/BracketList+Icon"/>
    <dgm:cxn modelId="{BDBCC07E-CCEF-42A4-B30B-3C84E2E68F4E}" type="presParOf" srcId="{078A187B-D3BE-4536-A259-33B610612C62}" destId="{5D794CF6-6013-43E0-8CC7-4301252EFD50}" srcOrd="3" destOrd="0" presId="urn:diagrams.loki3.com/BracketList+Icon"/>
    <dgm:cxn modelId="{AF4B90AB-4472-4303-8DF6-85A46E2F1E15}" type="presParOf" srcId="{5E1569A0-983D-4254-A4CA-839F9297AE58}" destId="{08FEDE38-7A9D-4E97-8930-5C774E979792}" srcOrd="1" destOrd="0" presId="urn:diagrams.loki3.com/BracketList+Icon"/>
    <dgm:cxn modelId="{7EB26637-84AF-4DE0-B086-691BC42ECF0A}" type="presParOf" srcId="{5E1569A0-983D-4254-A4CA-839F9297AE58}" destId="{E73E07F0-C41E-498F-B1C0-7EC128DA8BBA}" srcOrd="2" destOrd="0" presId="urn:diagrams.loki3.com/BracketList+Icon"/>
    <dgm:cxn modelId="{E4347307-5784-4BC5-B760-8B443161D248}" type="presParOf" srcId="{E73E07F0-C41E-498F-B1C0-7EC128DA8BBA}" destId="{A4D74BC1-69C6-4534-AD04-A20FF9D0E059}" srcOrd="0" destOrd="0" presId="urn:diagrams.loki3.com/BracketList+Icon"/>
    <dgm:cxn modelId="{74F30A04-B717-4641-8F95-CFD0635D1ADB}" type="presParOf" srcId="{E73E07F0-C41E-498F-B1C0-7EC128DA8BBA}" destId="{84FE2A0C-E0FA-4E46-BCB2-38CFC336B885}" srcOrd="1" destOrd="0" presId="urn:diagrams.loki3.com/BracketList+Icon"/>
    <dgm:cxn modelId="{702E0BFE-738B-4BCC-B8BC-3171480B66E7}" type="presParOf" srcId="{E73E07F0-C41E-498F-B1C0-7EC128DA8BBA}" destId="{E77E3A7B-2F21-472A-9703-678247DCA0CD}" srcOrd="2" destOrd="0" presId="urn:diagrams.loki3.com/BracketList+Icon"/>
    <dgm:cxn modelId="{23208586-88F3-4B8F-AA51-3B761EBB775E}" type="presParOf" srcId="{E73E07F0-C41E-498F-B1C0-7EC128DA8BBA}" destId="{9F7C24BB-5C8C-402A-949D-81C67E848CC3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D228FD-E4CA-43CE-9728-4247979F62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C77F8B2-076A-4FF8-BE37-C96C740A0FE5}">
      <dgm:prSet phldrT="[Texto]" custT="1"/>
      <dgm:spPr/>
      <dgm:t>
        <a:bodyPr/>
        <a:lstStyle/>
        <a:p>
          <a:r>
            <a:rPr lang="es-MX" sz="1200" dirty="0" smtClean="0"/>
            <a:t>Estudio del entorno físico actual</a:t>
          </a:r>
          <a:endParaRPr lang="es-MX" sz="1200" dirty="0"/>
        </a:p>
      </dgm:t>
    </dgm:pt>
    <dgm:pt modelId="{3B91AA8F-25F4-4F0C-AA1C-00F515A00D24}" type="parTrans" cxnId="{36F3E626-9AB3-41F7-A4FF-91753DEBA243}">
      <dgm:prSet/>
      <dgm:spPr/>
      <dgm:t>
        <a:bodyPr/>
        <a:lstStyle/>
        <a:p>
          <a:endParaRPr lang="es-MX" sz="2800"/>
        </a:p>
      </dgm:t>
    </dgm:pt>
    <dgm:pt modelId="{D6E0BF14-266D-4A6D-993C-1CC0C98E08A0}" type="sibTrans" cxnId="{36F3E626-9AB3-41F7-A4FF-91753DEBA243}">
      <dgm:prSet/>
      <dgm:spPr/>
      <dgm:t>
        <a:bodyPr/>
        <a:lstStyle/>
        <a:p>
          <a:endParaRPr lang="es-MX" sz="2800"/>
        </a:p>
      </dgm:t>
    </dgm:pt>
    <dgm:pt modelId="{F690AAC5-6D0C-4BAB-B220-96EF87E31B39}">
      <dgm:prSet phldrT="[Texto]" custT="1"/>
      <dgm:spPr/>
      <dgm:t>
        <a:bodyPr/>
        <a:lstStyle/>
        <a:p>
          <a:r>
            <a:rPr lang="es-MX" sz="1050" dirty="0" smtClean="0"/>
            <a:t>Se plantea un modelo del sistema actual en el que se muestran los procedimientos actuales estén o no automatizados</a:t>
          </a:r>
          <a:endParaRPr lang="es-MX" sz="1050" dirty="0"/>
        </a:p>
      </dgm:t>
    </dgm:pt>
    <dgm:pt modelId="{08B302A7-6AC5-4BA5-B825-AF1B2AE05B84}" type="parTrans" cxnId="{94A4D74A-CF86-456E-8606-C8D929743142}">
      <dgm:prSet/>
      <dgm:spPr/>
      <dgm:t>
        <a:bodyPr/>
        <a:lstStyle/>
        <a:p>
          <a:endParaRPr lang="es-MX" sz="2800"/>
        </a:p>
      </dgm:t>
    </dgm:pt>
    <dgm:pt modelId="{148A7F99-8CB6-4214-A3AF-141415B613FE}" type="sibTrans" cxnId="{94A4D74A-CF86-456E-8606-C8D929743142}">
      <dgm:prSet/>
      <dgm:spPr/>
      <dgm:t>
        <a:bodyPr/>
        <a:lstStyle/>
        <a:p>
          <a:endParaRPr lang="es-MX" sz="2800"/>
        </a:p>
      </dgm:t>
    </dgm:pt>
    <dgm:pt modelId="{9AA571CF-1F8B-420F-BD34-5BB98A4C9344}">
      <dgm:prSet phldrT="[Texto]" custT="1"/>
      <dgm:spPr/>
      <dgm:t>
        <a:bodyPr/>
        <a:lstStyle/>
        <a:p>
          <a:r>
            <a:rPr lang="es-MX" sz="1200" dirty="0" smtClean="0"/>
            <a:t>Derivación del correspondiente modelo lógico actual</a:t>
          </a:r>
          <a:endParaRPr lang="es-MX" sz="1200" dirty="0"/>
        </a:p>
      </dgm:t>
    </dgm:pt>
    <dgm:pt modelId="{F87EBD4B-C044-4088-BC27-5B57E8DFB1DF}" type="parTrans" cxnId="{6E181813-163D-432F-8B9F-D1D4218A783C}">
      <dgm:prSet/>
      <dgm:spPr/>
      <dgm:t>
        <a:bodyPr/>
        <a:lstStyle/>
        <a:p>
          <a:endParaRPr lang="es-MX" sz="2800"/>
        </a:p>
      </dgm:t>
    </dgm:pt>
    <dgm:pt modelId="{133281CE-1899-46D6-B9B5-EB5257D840F1}" type="sibTrans" cxnId="{6E181813-163D-432F-8B9F-D1D4218A783C}">
      <dgm:prSet/>
      <dgm:spPr/>
      <dgm:t>
        <a:bodyPr/>
        <a:lstStyle/>
        <a:p>
          <a:endParaRPr lang="es-MX" sz="2800"/>
        </a:p>
      </dgm:t>
    </dgm:pt>
    <dgm:pt modelId="{4B95B35E-93B6-4711-ADB6-FC0AF880C51E}">
      <dgm:prSet phldrT="[Texto]" custT="1"/>
      <dgm:spPr/>
      <dgm:t>
        <a:bodyPr/>
        <a:lstStyle/>
        <a:p>
          <a:r>
            <a:rPr lang="es-MX" sz="1050" dirty="0" smtClean="0"/>
            <a:t>Se obtiene un modelo derivado del anterior, pero sin connotaciones físicas (por ejemplo lugares de la empresa o personas)</a:t>
          </a:r>
          <a:endParaRPr lang="es-MX" sz="1050" dirty="0"/>
        </a:p>
      </dgm:t>
    </dgm:pt>
    <dgm:pt modelId="{36499BB3-390C-4924-A15D-B4D2515E64B9}" type="parTrans" cxnId="{7E179B3C-5A03-4E17-B58A-1588D5C8ED37}">
      <dgm:prSet/>
      <dgm:spPr/>
      <dgm:t>
        <a:bodyPr/>
        <a:lstStyle/>
        <a:p>
          <a:endParaRPr lang="es-MX" sz="2800"/>
        </a:p>
      </dgm:t>
    </dgm:pt>
    <dgm:pt modelId="{031ADDC5-19A0-40DD-9C3A-AF615A942DAA}" type="sibTrans" cxnId="{7E179B3C-5A03-4E17-B58A-1588D5C8ED37}">
      <dgm:prSet/>
      <dgm:spPr/>
      <dgm:t>
        <a:bodyPr/>
        <a:lstStyle/>
        <a:p>
          <a:endParaRPr lang="es-MX" sz="2800"/>
        </a:p>
      </dgm:t>
    </dgm:pt>
    <dgm:pt modelId="{7F1140FB-B038-4BF9-95E5-007206557B74}">
      <dgm:prSet phldrT="[Texto]" custT="1"/>
      <dgm:spPr/>
      <dgm:t>
        <a:bodyPr/>
        <a:lstStyle/>
        <a:p>
          <a:r>
            <a:rPr lang="es-MX" sz="1200" dirty="0" smtClean="0"/>
            <a:t>Derivación del nuevo modelo lógico</a:t>
          </a:r>
          <a:endParaRPr lang="es-MX" sz="1200" dirty="0"/>
        </a:p>
      </dgm:t>
    </dgm:pt>
    <dgm:pt modelId="{FCB2B0B6-9DB1-4DCA-A648-388EC50C1E51}" type="parTrans" cxnId="{0A91BE3F-38BB-43AB-B98D-8416F71AA8DC}">
      <dgm:prSet/>
      <dgm:spPr/>
      <dgm:t>
        <a:bodyPr/>
        <a:lstStyle/>
        <a:p>
          <a:endParaRPr lang="es-MX" sz="2800"/>
        </a:p>
      </dgm:t>
    </dgm:pt>
    <dgm:pt modelId="{4726093A-9E48-4591-A8B8-F3E9C4E9B490}" type="sibTrans" cxnId="{0A91BE3F-38BB-43AB-B98D-8416F71AA8DC}">
      <dgm:prSet/>
      <dgm:spPr/>
      <dgm:t>
        <a:bodyPr/>
        <a:lstStyle/>
        <a:p>
          <a:endParaRPr lang="es-MX" sz="2800"/>
        </a:p>
      </dgm:t>
    </dgm:pt>
    <dgm:pt modelId="{6135FAA7-9FB3-472B-AB35-C2FDFB44DB24}">
      <dgm:prSet phldrT="[Texto]" custT="1"/>
      <dgm:spPr/>
      <dgm:t>
        <a:bodyPr/>
        <a:lstStyle/>
        <a:p>
          <a:r>
            <a:rPr lang="es-MX" sz="1050" dirty="0" smtClean="0"/>
            <a:t>Se toma en consideración las nuevas necesidades de los usuarios, estableciendo un modelo que describe aquello que hay que hacer, pero no cómo. </a:t>
          </a:r>
          <a:endParaRPr lang="es-MX" sz="1050" dirty="0"/>
        </a:p>
      </dgm:t>
    </dgm:pt>
    <dgm:pt modelId="{D381C68A-01ED-40D1-BB39-F7799A19178E}" type="parTrans" cxnId="{E84E476E-DB99-406D-98CC-E8B95F33AA56}">
      <dgm:prSet/>
      <dgm:spPr/>
      <dgm:t>
        <a:bodyPr/>
        <a:lstStyle/>
        <a:p>
          <a:endParaRPr lang="es-MX" sz="2800"/>
        </a:p>
      </dgm:t>
    </dgm:pt>
    <dgm:pt modelId="{DEF3FA18-EAF2-4078-99A5-406F56B53C83}" type="sibTrans" cxnId="{E84E476E-DB99-406D-98CC-E8B95F33AA56}">
      <dgm:prSet/>
      <dgm:spPr/>
      <dgm:t>
        <a:bodyPr/>
        <a:lstStyle/>
        <a:p>
          <a:endParaRPr lang="es-MX" sz="2800"/>
        </a:p>
      </dgm:t>
    </dgm:pt>
    <dgm:pt modelId="{9F389DD8-760E-4DF7-BD84-9F6CE6D2F521}">
      <dgm:prSet phldrT="[Texto]" custT="1"/>
      <dgm:spPr/>
      <dgm:t>
        <a:bodyPr/>
        <a:lstStyle/>
        <a:p>
          <a:r>
            <a:rPr lang="es-MX" sz="1050" dirty="0" smtClean="0"/>
            <a:t>El modelo es verificable por el usuario</a:t>
          </a:r>
          <a:endParaRPr lang="es-MX" sz="1050" dirty="0"/>
        </a:p>
      </dgm:t>
    </dgm:pt>
    <dgm:pt modelId="{C71A38B5-279C-41C1-AE09-7897295EB80F}" type="parTrans" cxnId="{899528EE-B1A2-4984-9F42-22357D54B64E}">
      <dgm:prSet/>
      <dgm:spPr/>
      <dgm:t>
        <a:bodyPr/>
        <a:lstStyle/>
        <a:p>
          <a:endParaRPr lang="es-MX" sz="2800"/>
        </a:p>
      </dgm:t>
    </dgm:pt>
    <dgm:pt modelId="{2A6FFE3B-85A5-4629-B92D-9D56D6F35B98}" type="sibTrans" cxnId="{899528EE-B1A2-4984-9F42-22357D54B64E}">
      <dgm:prSet/>
      <dgm:spPr/>
      <dgm:t>
        <a:bodyPr/>
        <a:lstStyle/>
        <a:p>
          <a:endParaRPr lang="es-MX" sz="2800"/>
        </a:p>
      </dgm:t>
    </dgm:pt>
    <dgm:pt modelId="{F1D9C924-F2B2-45A7-BA68-919F24059A51}">
      <dgm:prSet phldrT="[Texto]" custT="1"/>
      <dgm:spPr/>
      <dgm:t>
        <a:bodyPr/>
        <a:lstStyle/>
        <a:p>
          <a:r>
            <a:rPr lang="es-MX" sz="1200" dirty="0" smtClean="0"/>
            <a:t>Crear un conjunto de modelos físicos alternativos</a:t>
          </a:r>
          <a:endParaRPr lang="es-MX" sz="1200" dirty="0"/>
        </a:p>
      </dgm:t>
    </dgm:pt>
    <dgm:pt modelId="{00C16FF6-F9BA-4BD7-94D8-640F078876B5}" type="parTrans" cxnId="{E8977863-6ABF-45D2-8E9B-C54D830F55A4}">
      <dgm:prSet/>
      <dgm:spPr/>
      <dgm:t>
        <a:bodyPr/>
        <a:lstStyle/>
        <a:p>
          <a:endParaRPr lang="es-MX" sz="2800"/>
        </a:p>
      </dgm:t>
    </dgm:pt>
    <dgm:pt modelId="{3391369D-AA2D-419E-8D17-B4C629DCF67F}" type="sibTrans" cxnId="{E8977863-6ABF-45D2-8E9B-C54D830F55A4}">
      <dgm:prSet/>
      <dgm:spPr/>
      <dgm:t>
        <a:bodyPr/>
        <a:lstStyle/>
        <a:p>
          <a:endParaRPr lang="es-MX" sz="2800"/>
        </a:p>
      </dgm:t>
    </dgm:pt>
    <dgm:pt modelId="{9CB16F3A-D0A4-40B9-8873-4B11F6CA0533}">
      <dgm:prSet phldrT="[Texto]" custT="1"/>
      <dgm:spPr/>
      <dgm:t>
        <a:bodyPr/>
        <a:lstStyle/>
        <a:p>
          <a:r>
            <a:rPr lang="es-MX" sz="1050" dirty="0" smtClean="0"/>
            <a:t>A partir del modelo lógico se establecen varias alternativas de las que se escogerá la más conveniente</a:t>
          </a:r>
          <a:endParaRPr lang="es-MX" sz="1050" dirty="0"/>
        </a:p>
      </dgm:t>
    </dgm:pt>
    <dgm:pt modelId="{A333B8F7-4199-452D-923D-21CC7276BCCE}" type="parTrans" cxnId="{BF115FE1-3D2D-41DC-9B17-E6D3E40DFEB2}">
      <dgm:prSet/>
      <dgm:spPr/>
      <dgm:t>
        <a:bodyPr/>
        <a:lstStyle/>
        <a:p>
          <a:endParaRPr lang="es-MX" sz="2800"/>
        </a:p>
      </dgm:t>
    </dgm:pt>
    <dgm:pt modelId="{23FA417C-418E-4E0E-B35E-B8FBF7F8C582}" type="sibTrans" cxnId="{BF115FE1-3D2D-41DC-9B17-E6D3E40DFEB2}">
      <dgm:prSet/>
      <dgm:spPr/>
      <dgm:t>
        <a:bodyPr/>
        <a:lstStyle/>
        <a:p>
          <a:endParaRPr lang="es-MX" sz="2800"/>
        </a:p>
      </dgm:t>
    </dgm:pt>
    <dgm:pt modelId="{3A537FE8-ACDD-4F6F-8995-96FDEDFDADEF}">
      <dgm:prSet phldrT="[Texto]" custT="1"/>
      <dgm:spPr/>
      <dgm:t>
        <a:bodyPr/>
        <a:lstStyle/>
        <a:p>
          <a:r>
            <a:rPr lang="es-MX" sz="1050" dirty="0" smtClean="0"/>
            <a:t>Se analiza el enlace de los procesos con el usuario</a:t>
          </a:r>
          <a:endParaRPr lang="es-MX" sz="1050" dirty="0"/>
        </a:p>
      </dgm:t>
    </dgm:pt>
    <dgm:pt modelId="{7C1DE071-0E8D-4C04-9FE3-38C81B22FA30}" type="parTrans" cxnId="{222CCBD0-E3C4-4EC0-8E9C-39E7D00620B1}">
      <dgm:prSet/>
      <dgm:spPr/>
      <dgm:t>
        <a:bodyPr/>
        <a:lstStyle/>
        <a:p>
          <a:endParaRPr lang="es-MX" sz="2800"/>
        </a:p>
      </dgm:t>
    </dgm:pt>
    <dgm:pt modelId="{3BBBE937-D9EE-481D-A3CD-AD83F1B67C23}" type="sibTrans" cxnId="{222CCBD0-E3C4-4EC0-8E9C-39E7D00620B1}">
      <dgm:prSet/>
      <dgm:spPr/>
      <dgm:t>
        <a:bodyPr/>
        <a:lstStyle/>
        <a:p>
          <a:endParaRPr lang="es-MX" sz="2800"/>
        </a:p>
      </dgm:t>
    </dgm:pt>
    <dgm:pt modelId="{DD5AC0F7-C2DB-4612-83DB-44E9C1FADF5C}">
      <dgm:prSet phldrT="[Texto]" custT="1"/>
      <dgm:spPr/>
      <dgm:t>
        <a:bodyPr/>
        <a:lstStyle/>
        <a:p>
          <a:r>
            <a:rPr lang="es-MX" sz="1200" dirty="0" smtClean="0"/>
            <a:t>Valorar cada opción</a:t>
          </a:r>
          <a:endParaRPr lang="es-MX" sz="1200" dirty="0"/>
        </a:p>
      </dgm:t>
    </dgm:pt>
    <dgm:pt modelId="{D7405350-1777-4630-8422-BBC80B6D978C}" type="parTrans" cxnId="{D1CFC896-DD87-404E-9C77-2A946BEBFCCD}">
      <dgm:prSet/>
      <dgm:spPr/>
      <dgm:t>
        <a:bodyPr/>
        <a:lstStyle/>
        <a:p>
          <a:endParaRPr lang="es-MX" sz="2800"/>
        </a:p>
      </dgm:t>
    </dgm:pt>
    <dgm:pt modelId="{F93A4E9D-C6BC-4367-84E9-8656F248E2C8}" type="sibTrans" cxnId="{D1CFC896-DD87-404E-9C77-2A946BEBFCCD}">
      <dgm:prSet/>
      <dgm:spPr/>
      <dgm:t>
        <a:bodyPr/>
        <a:lstStyle/>
        <a:p>
          <a:endParaRPr lang="es-MX" sz="2800"/>
        </a:p>
      </dgm:t>
    </dgm:pt>
    <dgm:pt modelId="{E7DB9B3A-97F8-47DF-AB6E-84E1AE69861F}">
      <dgm:prSet phldrT="[Texto]" custT="1"/>
      <dgm:spPr/>
      <dgm:t>
        <a:bodyPr/>
        <a:lstStyle/>
        <a:p>
          <a:r>
            <a:rPr lang="es-MX" sz="1050" dirty="0" smtClean="0"/>
            <a:t>Se estudian los costos y beneficios de los modelos físicos obtenidos en el paso anterior</a:t>
          </a:r>
          <a:endParaRPr lang="es-MX" sz="1050" dirty="0"/>
        </a:p>
      </dgm:t>
    </dgm:pt>
    <dgm:pt modelId="{9ACBA3B5-963F-4FDE-A060-452D29C1B7FA}" type="parTrans" cxnId="{52AD46D2-FD1F-4F08-AB34-042545B6EA05}">
      <dgm:prSet/>
      <dgm:spPr/>
      <dgm:t>
        <a:bodyPr/>
        <a:lstStyle/>
        <a:p>
          <a:endParaRPr lang="es-MX" sz="2800"/>
        </a:p>
      </dgm:t>
    </dgm:pt>
    <dgm:pt modelId="{6BA0CEE6-B76C-4CE8-87A5-8C3391B2AFB5}" type="sibTrans" cxnId="{52AD46D2-FD1F-4F08-AB34-042545B6EA05}">
      <dgm:prSet/>
      <dgm:spPr/>
      <dgm:t>
        <a:bodyPr/>
        <a:lstStyle/>
        <a:p>
          <a:endParaRPr lang="es-MX" sz="2800"/>
        </a:p>
      </dgm:t>
    </dgm:pt>
    <dgm:pt modelId="{FC6ECFAF-A861-45DE-A911-1E61F98BFE4B}">
      <dgm:prSet phldrT="[Texto]" custT="1"/>
      <dgm:spPr/>
      <dgm:t>
        <a:bodyPr/>
        <a:lstStyle/>
        <a:p>
          <a:r>
            <a:rPr lang="es-MX" sz="1200" dirty="0" smtClean="0"/>
            <a:t>Seleccionar una opción</a:t>
          </a:r>
          <a:endParaRPr lang="es-MX" sz="1200" dirty="0"/>
        </a:p>
      </dgm:t>
    </dgm:pt>
    <dgm:pt modelId="{140B9DCC-121A-4E53-9714-2EA03C0F6442}" type="parTrans" cxnId="{660C4AD3-360A-4FD0-8042-ACAB4513D0F5}">
      <dgm:prSet/>
      <dgm:spPr/>
      <dgm:t>
        <a:bodyPr/>
        <a:lstStyle/>
        <a:p>
          <a:endParaRPr lang="es-MX" sz="2800"/>
        </a:p>
      </dgm:t>
    </dgm:pt>
    <dgm:pt modelId="{FF741A4A-36AF-4C88-94A1-7B59675FF8C2}" type="sibTrans" cxnId="{660C4AD3-360A-4FD0-8042-ACAB4513D0F5}">
      <dgm:prSet/>
      <dgm:spPr/>
      <dgm:t>
        <a:bodyPr/>
        <a:lstStyle/>
        <a:p>
          <a:endParaRPr lang="es-MX" sz="2800"/>
        </a:p>
      </dgm:t>
    </dgm:pt>
    <dgm:pt modelId="{662A4DBF-9ADF-47DE-B2CB-A4A746E206C7}">
      <dgm:prSet phldrT="[Texto]" custT="1"/>
      <dgm:spPr/>
      <dgm:t>
        <a:bodyPr/>
        <a:lstStyle/>
        <a:p>
          <a:r>
            <a:rPr lang="es-MX" sz="1050" dirty="0" smtClean="0"/>
            <a:t>Se selecciona un modelo físico a partir de los datos derivados del paso anterior</a:t>
          </a:r>
          <a:endParaRPr lang="es-MX" sz="1050" dirty="0"/>
        </a:p>
      </dgm:t>
    </dgm:pt>
    <dgm:pt modelId="{96E05689-96F0-4113-96C7-72E4183EA993}" type="parTrans" cxnId="{E598323B-F9C0-45BB-80B6-37F7ED45E315}">
      <dgm:prSet/>
      <dgm:spPr/>
      <dgm:t>
        <a:bodyPr/>
        <a:lstStyle/>
        <a:p>
          <a:endParaRPr lang="es-MX" sz="2800"/>
        </a:p>
      </dgm:t>
    </dgm:pt>
    <dgm:pt modelId="{8D5364D3-C162-4637-90DA-1974089CCE73}" type="sibTrans" cxnId="{E598323B-F9C0-45BB-80B6-37F7ED45E315}">
      <dgm:prSet/>
      <dgm:spPr/>
      <dgm:t>
        <a:bodyPr/>
        <a:lstStyle/>
        <a:p>
          <a:endParaRPr lang="es-MX" sz="2800"/>
        </a:p>
      </dgm:t>
    </dgm:pt>
    <dgm:pt modelId="{DA30A40E-4E19-448D-A354-9EB23AAAC57C}">
      <dgm:prSet phldrT="[Texto]" custT="1"/>
      <dgm:spPr/>
      <dgm:t>
        <a:bodyPr/>
        <a:lstStyle/>
        <a:p>
          <a:r>
            <a:rPr lang="es-MX" sz="1200" dirty="0" smtClean="0"/>
            <a:t>Empaquetar la especificación</a:t>
          </a:r>
          <a:endParaRPr lang="es-MX" sz="1200" dirty="0"/>
        </a:p>
      </dgm:t>
    </dgm:pt>
    <dgm:pt modelId="{1BD3E85A-0E83-466B-871F-33BC94462036}" type="parTrans" cxnId="{3998BBFA-AA1C-4D7F-A97E-3B24705164CD}">
      <dgm:prSet/>
      <dgm:spPr/>
      <dgm:t>
        <a:bodyPr/>
        <a:lstStyle/>
        <a:p>
          <a:endParaRPr lang="es-MX" sz="2800"/>
        </a:p>
      </dgm:t>
    </dgm:pt>
    <dgm:pt modelId="{3FA76A11-AC9B-47BF-864F-D42A1A65CD9E}" type="sibTrans" cxnId="{3998BBFA-AA1C-4D7F-A97E-3B24705164CD}">
      <dgm:prSet/>
      <dgm:spPr/>
      <dgm:t>
        <a:bodyPr/>
        <a:lstStyle/>
        <a:p>
          <a:endParaRPr lang="es-MX" sz="2800"/>
        </a:p>
      </dgm:t>
    </dgm:pt>
    <dgm:pt modelId="{76695DAB-1A0A-421A-BC83-6AF011064669}">
      <dgm:prSet phldrT="[Texto]" custT="1"/>
      <dgm:spPr/>
      <dgm:t>
        <a:bodyPr/>
        <a:lstStyle/>
        <a:p>
          <a:r>
            <a:rPr lang="es-MX" sz="1050" dirty="0" smtClean="0"/>
            <a:t>Se recopila toda la documentación en un documento de especificación</a:t>
          </a:r>
          <a:endParaRPr lang="es-MX" sz="1050" dirty="0"/>
        </a:p>
      </dgm:t>
    </dgm:pt>
    <dgm:pt modelId="{B695A88E-0F57-451B-B788-B50B1920EE71}" type="parTrans" cxnId="{A05EE258-C5B0-4596-838A-78C41D93DBD1}">
      <dgm:prSet/>
      <dgm:spPr/>
      <dgm:t>
        <a:bodyPr/>
        <a:lstStyle/>
        <a:p>
          <a:endParaRPr lang="es-MX" sz="2800"/>
        </a:p>
      </dgm:t>
    </dgm:pt>
    <dgm:pt modelId="{2EFCC33F-1349-480B-BFDE-2FC0B0F2271D}" type="sibTrans" cxnId="{A05EE258-C5B0-4596-838A-78C41D93DBD1}">
      <dgm:prSet/>
      <dgm:spPr/>
      <dgm:t>
        <a:bodyPr/>
        <a:lstStyle/>
        <a:p>
          <a:endParaRPr lang="es-MX" sz="2800"/>
        </a:p>
      </dgm:t>
    </dgm:pt>
    <dgm:pt modelId="{D66B49D3-EA7C-4EA5-8CE1-3071DC312AEB}">
      <dgm:prSet phldrT="[Texto]" custT="1"/>
      <dgm:spPr/>
      <dgm:t>
        <a:bodyPr/>
        <a:lstStyle/>
        <a:p>
          <a:r>
            <a:rPr lang="es-MX" sz="1050" dirty="0" smtClean="0"/>
            <a:t>El resultado es una especificación estructurada formada por los Diagramas de Flujo de Datos, Diccionario de Datos y especificación de procesos.</a:t>
          </a:r>
          <a:endParaRPr lang="es-MX" sz="1050" dirty="0"/>
        </a:p>
      </dgm:t>
    </dgm:pt>
    <dgm:pt modelId="{8EA1368A-4841-4312-811F-427C2C1DE04A}" type="parTrans" cxnId="{BCCFA54E-95C4-4651-9157-8AAD62A8D439}">
      <dgm:prSet/>
      <dgm:spPr/>
      <dgm:t>
        <a:bodyPr/>
        <a:lstStyle/>
        <a:p>
          <a:endParaRPr lang="es-MX" sz="2800"/>
        </a:p>
      </dgm:t>
    </dgm:pt>
    <dgm:pt modelId="{0C07B1CA-8E81-47A7-841B-98FDC5996E04}" type="sibTrans" cxnId="{BCCFA54E-95C4-4651-9157-8AAD62A8D439}">
      <dgm:prSet/>
      <dgm:spPr/>
      <dgm:t>
        <a:bodyPr/>
        <a:lstStyle/>
        <a:p>
          <a:endParaRPr lang="es-MX" sz="2800"/>
        </a:p>
      </dgm:t>
    </dgm:pt>
    <dgm:pt modelId="{BA4A849F-6F9F-4F72-A293-74B7940CF8B8}" type="pres">
      <dgm:prSet presAssocID="{B8D228FD-E4CA-43CE-9728-4247979F62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0DE6224-88EE-4389-A4D4-CFE509B39AD5}" type="pres">
      <dgm:prSet presAssocID="{3C77F8B2-076A-4FF8-BE37-C96C740A0FE5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D6007A-E6D2-4950-9490-70CAC42F1C69}" type="pres">
      <dgm:prSet presAssocID="{3C77F8B2-076A-4FF8-BE37-C96C740A0FE5}" presName="childText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2C8E3C-D2D2-425D-A12F-67B62306447B}" type="pres">
      <dgm:prSet presAssocID="{9AA571CF-1F8B-420F-BD34-5BB98A4C9344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676014-9F74-441E-9712-85841147EB0D}" type="pres">
      <dgm:prSet presAssocID="{9AA571CF-1F8B-420F-BD34-5BB98A4C9344}" presName="childText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63A5F7-87CC-4C23-9690-809C27206538}" type="pres">
      <dgm:prSet presAssocID="{7F1140FB-B038-4BF9-95E5-007206557B7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4C53F0-181E-460D-8BF5-3AEADDDA661D}" type="pres">
      <dgm:prSet presAssocID="{7F1140FB-B038-4BF9-95E5-007206557B74}" presName="childText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C3A289-ADEA-43B2-BBB1-3DB91104BCFD}" type="pres">
      <dgm:prSet presAssocID="{F1D9C924-F2B2-45A7-BA68-919F24059A5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F00FEB-FE4D-40CF-819B-7DC0E2157A5A}" type="pres">
      <dgm:prSet presAssocID="{F1D9C924-F2B2-45A7-BA68-919F24059A51}" presName="childText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7659C5-84AD-4DA8-A9AD-E7119510B2D2}" type="pres">
      <dgm:prSet presAssocID="{DD5AC0F7-C2DB-4612-83DB-44E9C1FADF5C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5C91F8-485B-435D-9EE8-127E87161BD2}" type="pres">
      <dgm:prSet presAssocID="{DD5AC0F7-C2DB-4612-83DB-44E9C1FADF5C}" presName="childText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4B1764-3DE9-4391-AC12-ECA2B5650CA6}" type="pres">
      <dgm:prSet presAssocID="{FC6ECFAF-A861-45DE-A911-1E61F98BFE4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FAC414-536A-4FE6-9428-920B468B0120}" type="pres">
      <dgm:prSet presAssocID="{FC6ECFAF-A861-45DE-A911-1E61F98BFE4B}" presName="childText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884A22-6EA3-4687-9015-7E19288E992F}" type="pres">
      <dgm:prSet presAssocID="{DA30A40E-4E19-448D-A354-9EB23AAAC57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059181-2017-44CE-B0CD-45D9342EE421}" type="pres">
      <dgm:prSet presAssocID="{DA30A40E-4E19-448D-A354-9EB23AAAC57C}" presName="childText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9EC47E2-4820-4313-9CEE-DD7084962B1D}" type="presOf" srcId="{DA30A40E-4E19-448D-A354-9EB23AAAC57C}" destId="{8A884A22-6EA3-4687-9015-7E19288E992F}" srcOrd="0" destOrd="0" presId="urn:microsoft.com/office/officeart/2005/8/layout/vList2"/>
    <dgm:cxn modelId="{8D657225-87A2-4324-AF41-6540322B2BDC}" type="presOf" srcId="{9F389DD8-760E-4DF7-BD84-9F6CE6D2F521}" destId="{B5D6007A-E6D2-4950-9490-70CAC42F1C69}" srcOrd="0" destOrd="1" presId="urn:microsoft.com/office/officeart/2005/8/layout/vList2"/>
    <dgm:cxn modelId="{062114BA-6F4F-40FC-BE54-CFDB06A33558}" type="presOf" srcId="{3C77F8B2-076A-4FF8-BE37-C96C740A0FE5}" destId="{D0DE6224-88EE-4389-A4D4-CFE509B39AD5}" srcOrd="0" destOrd="0" presId="urn:microsoft.com/office/officeart/2005/8/layout/vList2"/>
    <dgm:cxn modelId="{94A4D74A-CF86-456E-8606-C8D929743142}" srcId="{3C77F8B2-076A-4FF8-BE37-C96C740A0FE5}" destId="{F690AAC5-6D0C-4BAB-B220-96EF87E31B39}" srcOrd="0" destOrd="0" parTransId="{08B302A7-6AC5-4BA5-B825-AF1B2AE05B84}" sibTransId="{148A7F99-8CB6-4214-A3AF-141415B613FE}"/>
    <dgm:cxn modelId="{8FAF94E7-B0B9-46BC-ABE4-FC16FDF7FF3D}" type="presOf" srcId="{76695DAB-1A0A-421A-BC83-6AF011064669}" destId="{6B059181-2017-44CE-B0CD-45D9342EE421}" srcOrd="0" destOrd="0" presId="urn:microsoft.com/office/officeart/2005/8/layout/vList2"/>
    <dgm:cxn modelId="{36F3E626-9AB3-41F7-A4FF-91753DEBA243}" srcId="{B8D228FD-E4CA-43CE-9728-4247979F6289}" destId="{3C77F8B2-076A-4FF8-BE37-C96C740A0FE5}" srcOrd="0" destOrd="0" parTransId="{3B91AA8F-25F4-4F0C-AA1C-00F515A00D24}" sibTransId="{D6E0BF14-266D-4A6D-993C-1CC0C98E08A0}"/>
    <dgm:cxn modelId="{0A91BE3F-38BB-43AB-B98D-8416F71AA8DC}" srcId="{B8D228FD-E4CA-43CE-9728-4247979F6289}" destId="{7F1140FB-B038-4BF9-95E5-007206557B74}" srcOrd="2" destOrd="0" parTransId="{FCB2B0B6-9DB1-4DCA-A648-388EC50C1E51}" sibTransId="{4726093A-9E48-4591-A8B8-F3E9C4E9B490}"/>
    <dgm:cxn modelId="{5B5CC88D-7D44-4A76-89F6-649F5B31498B}" type="presOf" srcId="{6135FAA7-9FB3-472B-AB35-C2FDFB44DB24}" destId="{814C53F0-181E-460D-8BF5-3AEADDDA661D}" srcOrd="0" destOrd="0" presId="urn:microsoft.com/office/officeart/2005/8/layout/vList2"/>
    <dgm:cxn modelId="{BCCFA54E-95C4-4651-9157-8AAD62A8D439}" srcId="{7F1140FB-B038-4BF9-95E5-007206557B74}" destId="{D66B49D3-EA7C-4EA5-8CE1-3071DC312AEB}" srcOrd="1" destOrd="0" parTransId="{8EA1368A-4841-4312-811F-427C2C1DE04A}" sibTransId="{0C07B1CA-8E81-47A7-841B-98FDC5996E04}"/>
    <dgm:cxn modelId="{E84E476E-DB99-406D-98CC-E8B95F33AA56}" srcId="{7F1140FB-B038-4BF9-95E5-007206557B74}" destId="{6135FAA7-9FB3-472B-AB35-C2FDFB44DB24}" srcOrd="0" destOrd="0" parTransId="{D381C68A-01ED-40D1-BB39-F7799A19178E}" sibTransId="{DEF3FA18-EAF2-4078-99A5-406F56B53C83}"/>
    <dgm:cxn modelId="{83186B6D-DFE1-4DB9-BBEC-11DB884C23DC}" type="presOf" srcId="{4B95B35E-93B6-4711-ADB6-FC0AF880C51E}" destId="{55676014-9F74-441E-9712-85841147EB0D}" srcOrd="0" destOrd="0" presId="urn:microsoft.com/office/officeart/2005/8/layout/vList2"/>
    <dgm:cxn modelId="{8205F21F-8800-464A-A885-B0991DDD1C4D}" type="presOf" srcId="{B8D228FD-E4CA-43CE-9728-4247979F6289}" destId="{BA4A849F-6F9F-4F72-A293-74B7940CF8B8}" srcOrd="0" destOrd="0" presId="urn:microsoft.com/office/officeart/2005/8/layout/vList2"/>
    <dgm:cxn modelId="{225385FF-C48A-4E22-9FD2-927E9F142AC6}" type="presOf" srcId="{F690AAC5-6D0C-4BAB-B220-96EF87E31B39}" destId="{B5D6007A-E6D2-4950-9490-70CAC42F1C69}" srcOrd="0" destOrd="0" presId="urn:microsoft.com/office/officeart/2005/8/layout/vList2"/>
    <dgm:cxn modelId="{17560B5F-016E-4B94-A3A6-704D4F21E702}" type="presOf" srcId="{E7DB9B3A-97F8-47DF-AB6E-84E1AE69861F}" destId="{545C91F8-485B-435D-9EE8-127E87161BD2}" srcOrd="0" destOrd="0" presId="urn:microsoft.com/office/officeart/2005/8/layout/vList2"/>
    <dgm:cxn modelId="{A5F1981C-6C52-40E9-B451-3A8191CD01CB}" type="presOf" srcId="{662A4DBF-9ADF-47DE-B2CB-A4A746E206C7}" destId="{49FAC414-536A-4FE6-9428-920B468B0120}" srcOrd="0" destOrd="0" presId="urn:microsoft.com/office/officeart/2005/8/layout/vList2"/>
    <dgm:cxn modelId="{BF115FE1-3D2D-41DC-9B17-E6D3E40DFEB2}" srcId="{F1D9C924-F2B2-45A7-BA68-919F24059A51}" destId="{9CB16F3A-D0A4-40B9-8873-4B11F6CA0533}" srcOrd="0" destOrd="0" parTransId="{A333B8F7-4199-452D-923D-21CC7276BCCE}" sibTransId="{23FA417C-418E-4E0E-B35E-B8FBF7F8C582}"/>
    <dgm:cxn modelId="{222CCBD0-E3C4-4EC0-8E9C-39E7D00620B1}" srcId="{F1D9C924-F2B2-45A7-BA68-919F24059A51}" destId="{3A537FE8-ACDD-4F6F-8995-96FDEDFDADEF}" srcOrd="1" destOrd="0" parTransId="{7C1DE071-0E8D-4C04-9FE3-38C81B22FA30}" sibTransId="{3BBBE937-D9EE-481D-A3CD-AD83F1B67C23}"/>
    <dgm:cxn modelId="{E598323B-F9C0-45BB-80B6-37F7ED45E315}" srcId="{FC6ECFAF-A861-45DE-A911-1E61F98BFE4B}" destId="{662A4DBF-9ADF-47DE-B2CB-A4A746E206C7}" srcOrd="0" destOrd="0" parTransId="{96E05689-96F0-4113-96C7-72E4183EA993}" sibTransId="{8D5364D3-C162-4637-90DA-1974089CCE73}"/>
    <dgm:cxn modelId="{660C4AD3-360A-4FD0-8042-ACAB4513D0F5}" srcId="{B8D228FD-E4CA-43CE-9728-4247979F6289}" destId="{FC6ECFAF-A861-45DE-A911-1E61F98BFE4B}" srcOrd="5" destOrd="0" parTransId="{140B9DCC-121A-4E53-9714-2EA03C0F6442}" sibTransId="{FF741A4A-36AF-4C88-94A1-7B59675FF8C2}"/>
    <dgm:cxn modelId="{7E179B3C-5A03-4E17-B58A-1588D5C8ED37}" srcId="{9AA571CF-1F8B-420F-BD34-5BB98A4C9344}" destId="{4B95B35E-93B6-4711-ADB6-FC0AF880C51E}" srcOrd="0" destOrd="0" parTransId="{36499BB3-390C-4924-A15D-B4D2515E64B9}" sibTransId="{031ADDC5-19A0-40DD-9C3A-AF615A942DAA}"/>
    <dgm:cxn modelId="{D321A352-B302-4094-955B-4DF885A4F0BC}" type="presOf" srcId="{D66B49D3-EA7C-4EA5-8CE1-3071DC312AEB}" destId="{814C53F0-181E-460D-8BF5-3AEADDDA661D}" srcOrd="0" destOrd="1" presId="urn:microsoft.com/office/officeart/2005/8/layout/vList2"/>
    <dgm:cxn modelId="{52AD46D2-FD1F-4F08-AB34-042545B6EA05}" srcId="{DD5AC0F7-C2DB-4612-83DB-44E9C1FADF5C}" destId="{E7DB9B3A-97F8-47DF-AB6E-84E1AE69861F}" srcOrd="0" destOrd="0" parTransId="{9ACBA3B5-963F-4FDE-A060-452D29C1B7FA}" sibTransId="{6BA0CEE6-B76C-4CE8-87A5-8C3391B2AFB5}"/>
    <dgm:cxn modelId="{61C219DA-7771-4248-A9AA-48253F94D9F1}" type="presOf" srcId="{FC6ECFAF-A861-45DE-A911-1E61F98BFE4B}" destId="{534B1764-3DE9-4391-AC12-ECA2B5650CA6}" srcOrd="0" destOrd="0" presId="urn:microsoft.com/office/officeart/2005/8/layout/vList2"/>
    <dgm:cxn modelId="{6E181813-163D-432F-8B9F-D1D4218A783C}" srcId="{B8D228FD-E4CA-43CE-9728-4247979F6289}" destId="{9AA571CF-1F8B-420F-BD34-5BB98A4C9344}" srcOrd="1" destOrd="0" parTransId="{F87EBD4B-C044-4088-BC27-5B57E8DFB1DF}" sibTransId="{133281CE-1899-46D6-B9B5-EB5257D840F1}"/>
    <dgm:cxn modelId="{D1CFC896-DD87-404E-9C77-2A946BEBFCCD}" srcId="{B8D228FD-E4CA-43CE-9728-4247979F6289}" destId="{DD5AC0F7-C2DB-4612-83DB-44E9C1FADF5C}" srcOrd="4" destOrd="0" parTransId="{D7405350-1777-4630-8422-BBC80B6D978C}" sibTransId="{F93A4E9D-C6BC-4367-84E9-8656F248E2C8}"/>
    <dgm:cxn modelId="{C5F3B734-FFE0-42E6-B76C-009E9E4C0320}" type="presOf" srcId="{F1D9C924-F2B2-45A7-BA68-919F24059A51}" destId="{80C3A289-ADEA-43B2-BBB1-3DB91104BCFD}" srcOrd="0" destOrd="0" presId="urn:microsoft.com/office/officeart/2005/8/layout/vList2"/>
    <dgm:cxn modelId="{3998BBFA-AA1C-4D7F-A97E-3B24705164CD}" srcId="{B8D228FD-E4CA-43CE-9728-4247979F6289}" destId="{DA30A40E-4E19-448D-A354-9EB23AAAC57C}" srcOrd="6" destOrd="0" parTransId="{1BD3E85A-0E83-466B-871F-33BC94462036}" sibTransId="{3FA76A11-AC9B-47BF-864F-D42A1A65CD9E}"/>
    <dgm:cxn modelId="{D8F692B2-2F0B-4843-A814-04956BEF815B}" type="presOf" srcId="{9CB16F3A-D0A4-40B9-8873-4B11F6CA0533}" destId="{91F00FEB-FE4D-40CF-819B-7DC0E2157A5A}" srcOrd="0" destOrd="0" presId="urn:microsoft.com/office/officeart/2005/8/layout/vList2"/>
    <dgm:cxn modelId="{899528EE-B1A2-4984-9F42-22357D54B64E}" srcId="{3C77F8B2-076A-4FF8-BE37-C96C740A0FE5}" destId="{9F389DD8-760E-4DF7-BD84-9F6CE6D2F521}" srcOrd="1" destOrd="0" parTransId="{C71A38B5-279C-41C1-AE09-7897295EB80F}" sibTransId="{2A6FFE3B-85A5-4629-B92D-9D56D6F35B98}"/>
    <dgm:cxn modelId="{A05EE258-C5B0-4596-838A-78C41D93DBD1}" srcId="{DA30A40E-4E19-448D-A354-9EB23AAAC57C}" destId="{76695DAB-1A0A-421A-BC83-6AF011064669}" srcOrd="0" destOrd="0" parTransId="{B695A88E-0F57-451B-B788-B50B1920EE71}" sibTransId="{2EFCC33F-1349-480B-BFDE-2FC0B0F2271D}"/>
    <dgm:cxn modelId="{6D6EEC14-5985-4024-8389-BAFFBBC2DD63}" type="presOf" srcId="{DD5AC0F7-C2DB-4612-83DB-44E9C1FADF5C}" destId="{707659C5-84AD-4DA8-A9AD-E7119510B2D2}" srcOrd="0" destOrd="0" presId="urn:microsoft.com/office/officeart/2005/8/layout/vList2"/>
    <dgm:cxn modelId="{7DFCE492-B88F-42EE-A39F-F68DFBA079BA}" type="presOf" srcId="{7F1140FB-B038-4BF9-95E5-007206557B74}" destId="{1C63A5F7-87CC-4C23-9690-809C27206538}" srcOrd="0" destOrd="0" presId="urn:microsoft.com/office/officeart/2005/8/layout/vList2"/>
    <dgm:cxn modelId="{852D966E-36C0-4B55-93A5-EA4E95D04847}" type="presOf" srcId="{9AA571CF-1F8B-420F-BD34-5BB98A4C9344}" destId="{E42C8E3C-D2D2-425D-A12F-67B62306447B}" srcOrd="0" destOrd="0" presId="urn:microsoft.com/office/officeart/2005/8/layout/vList2"/>
    <dgm:cxn modelId="{1434950E-80A1-4574-B1D6-2653C66E45CC}" type="presOf" srcId="{3A537FE8-ACDD-4F6F-8995-96FDEDFDADEF}" destId="{91F00FEB-FE4D-40CF-819B-7DC0E2157A5A}" srcOrd="0" destOrd="1" presId="urn:microsoft.com/office/officeart/2005/8/layout/vList2"/>
    <dgm:cxn modelId="{E8977863-6ABF-45D2-8E9B-C54D830F55A4}" srcId="{B8D228FD-E4CA-43CE-9728-4247979F6289}" destId="{F1D9C924-F2B2-45A7-BA68-919F24059A51}" srcOrd="3" destOrd="0" parTransId="{00C16FF6-F9BA-4BD7-94D8-640F078876B5}" sibTransId="{3391369D-AA2D-419E-8D17-B4C629DCF67F}"/>
    <dgm:cxn modelId="{D20A464F-F131-44E5-88C4-E7C5CFC8120D}" type="presParOf" srcId="{BA4A849F-6F9F-4F72-A293-74B7940CF8B8}" destId="{D0DE6224-88EE-4389-A4D4-CFE509B39AD5}" srcOrd="0" destOrd="0" presId="urn:microsoft.com/office/officeart/2005/8/layout/vList2"/>
    <dgm:cxn modelId="{F70DE36B-5119-49EB-A4DA-0205F434EB03}" type="presParOf" srcId="{BA4A849F-6F9F-4F72-A293-74B7940CF8B8}" destId="{B5D6007A-E6D2-4950-9490-70CAC42F1C69}" srcOrd="1" destOrd="0" presId="urn:microsoft.com/office/officeart/2005/8/layout/vList2"/>
    <dgm:cxn modelId="{37EDD2D2-916C-4867-8480-DB5F270533DD}" type="presParOf" srcId="{BA4A849F-6F9F-4F72-A293-74B7940CF8B8}" destId="{E42C8E3C-D2D2-425D-A12F-67B62306447B}" srcOrd="2" destOrd="0" presId="urn:microsoft.com/office/officeart/2005/8/layout/vList2"/>
    <dgm:cxn modelId="{51E5429A-C717-4539-BF12-882B63673A92}" type="presParOf" srcId="{BA4A849F-6F9F-4F72-A293-74B7940CF8B8}" destId="{55676014-9F74-441E-9712-85841147EB0D}" srcOrd="3" destOrd="0" presId="urn:microsoft.com/office/officeart/2005/8/layout/vList2"/>
    <dgm:cxn modelId="{70ABCBDB-F3BA-4767-9DF9-BE0CF11A3935}" type="presParOf" srcId="{BA4A849F-6F9F-4F72-A293-74B7940CF8B8}" destId="{1C63A5F7-87CC-4C23-9690-809C27206538}" srcOrd="4" destOrd="0" presId="urn:microsoft.com/office/officeart/2005/8/layout/vList2"/>
    <dgm:cxn modelId="{3D50EF76-551B-491A-8764-55CB0748717B}" type="presParOf" srcId="{BA4A849F-6F9F-4F72-A293-74B7940CF8B8}" destId="{814C53F0-181E-460D-8BF5-3AEADDDA661D}" srcOrd="5" destOrd="0" presId="urn:microsoft.com/office/officeart/2005/8/layout/vList2"/>
    <dgm:cxn modelId="{3602D3DE-63E8-4233-9618-E8CB63B2A77D}" type="presParOf" srcId="{BA4A849F-6F9F-4F72-A293-74B7940CF8B8}" destId="{80C3A289-ADEA-43B2-BBB1-3DB91104BCFD}" srcOrd="6" destOrd="0" presId="urn:microsoft.com/office/officeart/2005/8/layout/vList2"/>
    <dgm:cxn modelId="{85219508-ED3D-479F-9953-F10E73358FCE}" type="presParOf" srcId="{BA4A849F-6F9F-4F72-A293-74B7940CF8B8}" destId="{91F00FEB-FE4D-40CF-819B-7DC0E2157A5A}" srcOrd="7" destOrd="0" presId="urn:microsoft.com/office/officeart/2005/8/layout/vList2"/>
    <dgm:cxn modelId="{FCF1D2DA-ED9C-4B2F-B697-570691B0AE50}" type="presParOf" srcId="{BA4A849F-6F9F-4F72-A293-74B7940CF8B8}" destId="{707659C5-84AD-4DA8-A9AD-E7119510B2D2}" srcOrd="8" destOrd="0" presId="urn:microsoft.com/office/officeart/2005/8/layout/vList2"/>
    <dgm:cxn modelId="{273EEB77-2123-4CB3-8017-A4FBED41B9AA}" type="presParOf" srcId="{BA4A849F-6F9F-4F72-A293-74B7940CF8B8}" destId="{545C91F8-485B-435D-9EE8-127E87161BD2}" srcOrd="9" destOrd="0" presId="urn:microsoft.com/office/officeart/2005/8/layout/vList2"/>
    <dgm:cxn modelId="{F917EEDE-716B-45E0-86DF-80CAB3AFDC88}" type="presParOf" srcId="{BA4A849F-6F9F-4F72-A293-74B7940CF8B8}" destId="{534B1764-3DE9-4391-AC12-ECA2B5650CA6}" srcOrd="10" destOrd="0" presId="urn:microsoft.com/office/officeart/2005/8/layout/vList2"/>
    <dgm:cxn modelId="{6215C30A-8FB4-48C5-A6FD-BC38360321F7}" type="presParOf" srcId="{BA4A849F-6F9F-4F72-A293-74B7940CF8B8}" destId="{49FAC414-536A-4FE6-9428-920B468B0120}" srcOrd="11" destOrd="0" presId="urn:microsoft.com/office/officeart/2005/8/layout/vList2"/>
    <dgm:cxn modelId="{C3EBC05D-B5B9-4DF3-B029-6B22ACB7E3D0}" type="presParOf" srcId="{BA4A849F-6F9F-4F72-A293-74B7940CF8B8}" destId="{8A884A22-6EA3-4687-9015-7E19288E992F}" srcOrd="12" destOrd="0" presId="urn:microsoft.com/office/officeart/2005/8/layout/vList2"/>
    <dgm:cxn modelId="{40E0B9F6-4AAD-4B0A-BAAA-D13A3AE30D2A}" type="presParOf" srcId="{BA4A849F-6F9F-4F72-A293-74B7940CF8B8}" destId="{6B059181-2017-44CE-B0CD-45D9342EE421}" srcOrd="1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BF8F80-787B-47E5-ADAF-329937373344}" type="doc">
      <dgm:prSet loTypeId="urn:microsoft.com/office/officeart/2005/8/layout/hList1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E7571DF-320F-4881-B4CD-0C762D51507D}">
      <dgm:prSet phldrT="[Texto]"/>
      <dgm:spPr/>
      <dgm:t>
        <a:bodyPr/>
        <a:lstStyle/>
        <a:p>
          <a:r>
            <a:rPr lang="es-MX" dirty="0" smtClean="0"/>
            <a:t>Paso 1</a:t>
          </a:r>
          <a:endParaRPr lang="es-MX" dirty="0"/>
        </a:p>
      </dgm:t>
    </dgm:pt>
    <dgm:pt modelId="{90B77B84-34F6-4AF8-9ABD-9D12E9FEAA52}" type="parTrans" cxnId="{49A0ECAB-CECB-4CA7-B10D-3DA5F186DE7E}">
      <dgm:prSet/>
      <dgm:spPr/>
      <dgm:t>
        <a:bodyPr/>
        <a:lstStyle/>
        <a:p>
          <a:endParaRPr lang="es-MX"/>
        </a:p>
      </dgm:t>
    </dgm:pt>
    <dgm:pt modelId="{30B31A30-A94C-4321-BFD6-7E8B1E6891BC}" type="sibTrans" cxnId="{49A0ECAB-CECB-4CA7-B10D-3DA5F186DE7E}">
      <dgm:prSet/>
      <dgm:spPr/>
      <dgm:t>
        <a:bodyPr/>
        <a:lstStyle/>
        <a:p>
          <a:endParaRPr lang="es-MX"/>
        </a:p>
      </dgm:t>
    </dgm:pt>
    <dgm:pt modelId="{28DC2229-95CA-47B0-BFEA-C6CE3D5D2330}">
      <dgm:prSet phldrT="[Texto]"/>
      <dgm:spPr/>
      <dgm:t>
        <a:bodyPr/>
        <a:lstStyle/>
        <a:p>
          <a:r>
            <a:rPr lang="es-MX" dirty="0" smtClean="0"/>
            <a:t>Paso 3</a:t>
          </a:r>
          <a:endParaRPr lang="es-MX" dirty="0"/>
        </a:p>
      </dgm:t>
    </dgm:pt>
    <dgm:pt modelId="{B7B18AB8-0EC6-4A96-AB72-84344E6A15CC}" type="parTrans" cxnId="{46C36BF1-AD8F-462B-A79B-28707BDF2B8C}">
      <dgm:prSet/>
      <dgm:spPr/>
      <dgm:t>
        <a:bodyPr/>
        <a:lstStyle/>
        <a:p>
          <a:endParaRPr lang="es-MX"/>
        </a:p>
      </dgm:t>
    </dgm:pt>
    <dgm:pt modelId="{2A528F05-DFCB-454A-8799-2C0C7F0B775C}" type="sibTrans" cxnId="{46C36BF1-AD8F-462B-A79B-28707BDF2B8C}">
      <dgm:prSet/>
      <dgm:spPr/>
      <dgm:t>
        <a:bodyPr/>
        <a:lstStyle/>
        <a:p>
          <a:endParaRPr lang="es-MX"/>
        </a:p>
      </dgm:t>
    </dgm:pt>
    <dgm:pt modelId="{37E92CE6-7BFC-4B84-AF63-65A05A9FDB76}">
      <dgm:prSet phldrT="[Texto]"/>
      <dgm:spPr/>
      <dgm:t>
        <a:bodyPr/>
        <a:lstStyle/>
        <a:p>
          <a:r>
            <a:rPr lang="es-MX" dirty="0" smtClean="0"/>
            <a:t>Paso 4</a:t>
          </a:r>
          <a:endParaRPr lang="es-MX" dirty="0"/>
        </a:p>
      </dgm:t>
    </dgm:pt>
    <dgm:pt modelId="{FFF82A43-1401-4313-A368-BC4FCA41FB19}" type="parTrans" cxnId="{AA9DF97C-76BF-403B-83AC-0C76EF6EC525}">
      <dgm:prSet/>
      <dgm:spPr/>
      <dgm:t>
        <a:bodyPr/>
        <a:lstStyle/>
        <a:p>
          <a:endParaRPr lang="es-MX"/>
        </a:p>
      </dgm:t>
    </dgm:pt>
    <dgm:pt modelId="{A7E7FE2B-7D2D-4553-8995-BBCEEEBE7B44}" type="sibTrans" cxnId="{AA9DF97C-76BF-403B-83AC-0C76EF6EC525}">
      <dgm:prSet/>
      <dgm:spPr/>
      <dgm:t>
        <a:bodyPr/>
        <a:lstStyle/>
        <a:p>
          <a:endParaRPr lang="es-MX"/>
        </a:p>
      </dgm:t>
    </dgm:pt>
    <dgm:pt modelId="{C70365F4-BBFC-4DA6-BA56-42D9509FA201}">
      <dgm:prSet phldrT="[Texto]"/>
      <dgm:spPr/>
      <dgm:t>
        <a:bodyPr/>
        <a:lstStyle/>
        <a:p>
          <a:r>
            <a:rPr lang="es-MX" dirty="0" smtClean="0"/>
            <a:t>Paso 5</a:t>
          </a:r>
          <a:endParaRPr lang="es-MX" dirty="0"/>
        </a:p>
      </dgm:t>
    </dgm:pt>
    <dgm:pt modelId="{30A02C0F-46DB-49AC-89C6-A32FE0D1DB71}" type="parTrans" cxnId="{5AD1D620-5BAA-4DAB-B54A-173CF84DD726}">
      <dgm:prSet/>
      <dgm:spPr/>
      <dgm:t>
        <a:bodyPr/>
        <a:lstStyle/>
        <a:p>
          <a:endParaRPr lang="es-MX"/>
        </a:p>
      </dgm:t>
    </dgm:pt>
    <dgm:pt modelId="{EACAD0E8-1736-4DE4-8D1B-6ECF0D1DEDA4}" type="sibTrans" cxnId="{5AD1D620-5BAA-4DAB-B54A-173CF84DD726}">
      <dgm:prSet/>
      <dgm:spPr/>
      <dgm:t>
        <a:bodyPr/>
        <a:lstStyle/>
        <a:p>
          <a:endParaRPr lang="es-MX"/>
        </a:p>
      </dgm:t>
    </dgm:pt>
    <dgm:pt modelId="{1F920AF3-A458-4A83-91D9-856453263799}">
      <dgm:prSet phldrT="[Texto]"/>
      <dgm:spPr/>
      <dgm:t>
        <a:bodyPr/>
        <a:lstStyle/>
        <a:p>
          <a:r>
            <a:rPr lang="es-MX" dirty="0" smtClean="0"/>
            <a:t>Paso 2</a:t>
          </a:r>
          <a:endParaRPr lang="es-MX" dirty="0"/>
        </a:p>
      </dgm:t>
    </dgm:pt>
    <dgm:pt modelId="{38223CAB-5C22-4EEE-8C6E-13DBD0BA284D}" type="parTrans" cxnId="{B4624391-64D4-4478-BB88-1F5A9E5E8EC4}">
      <dgm:prSet/>
      <dgm:spPr/>
      <dgm:t>
        <a:bodyPr/>
        <a:lstStyle/>
        <a:p>
          <a:endParaRPr lang="es-MX"/>
        </a:p>
      </dgm:t>
    </dgm:pt>
    <dgm:pt modelId="{62B14A11-44D2-4D86-9402-0ADB25113DDC}" type="sibTrans" cxnId="{B4624391-64D4-4478-BB88-1F5A9E5E8EC4}">
      <dgm:prSet/>
      <dgm:spPr/>
      <dgm:t>
        <a:bodyPr/>
        <a:lstStyle/>
        <a:p>
          <a:endParaRPr lang="es-MX"/>
        </a:p>
      </dgm:t>
    </dgm:pt>
    <dgm:pt modelId="{481A87F9-EEC1-4942-8123-7C745F4926DD}">
      <dgm:prSet phldrT="[Texto]"/>
      <dgm:spPr/>
      <dgm:t>
        <a:bodyPr/>
        <a:lstStyle/>
        <a:p>
          <a:r>
            <a:rPr lang="es-MX" dirty="0" smtClean="0"/>
            <a:t>Construir un modelo lógico en curso</a:t>
          </a:r>
          <a:endParaRPr lang="es-MX" dirty="0"/>
        </a:p>
      </dgm:t>
    </dgm:pt>
    <dgm:pt modelId="{BF9B985A-8BFD-4FDB-964C-155C31C28536}" type="parTrans" cxnId="{19A42287-351C-4C90-AA8C-989EFCB84D0F}">
      <dgm:prSet/>
      <dgm:spPr/>
      <dgm:t>
        <a:bodyPr/>
        <a:lstStyle/>
        <a:p>
          <a:endParaRPr lang="es-MX"/>
        </a:p>
      </dgm:t>
    </dgm:pt>
    <dgm:pt modelId="{F8747FE3-675F-40EA-B140-6534E95BC0BC}" type="sibTrans" cxnId="{19A42287-351C-4C90-AA8C-989EFCB84D0F}">
      <dgm:prSet/>
      <dgm:spPr/>
      <dgm:t>
        <a:bodyPr/>
        <a:lstStyle/>
        <a:p>
          <a:endParaRPr lang="es-MX"/>
        </a:p>
      </dgm:t>
    </dgm:pt>
    <dgm:pt modelId="{F0607026-F430-441B-B5F9-F04ED479BF43}">
      <dgm:prSet phldrT="[Texto]"/>
      <dgm:spPr/>
      <dgm:t>
        <a:bodyPr/>
        <a:lstStyle/>
        <a:p>
          <a:r>
            <a:rPr lang="es-MX" dirty="0" smtClean="0"/>
            <a:t>Construir un modelo lógico del nuevo sistema.</a:t>
          </a:r>
          <a:endParaRPr lang="es-MX" dirty="0"/>
        </a:p>
      </dgm:t>
    </dgm:pt>
    <dgm:pt modelId="{EC0117E6-98DA-463B-8672-14B089CC09B7}" type="parTrans" cxnId="{0CC2B665-93D9-47BE-9774-2C5C7150D1A8}">
      <dgm:prSet/>
      <dgm:spPr/>
      <dgm:t>
        <a:bodyPr/>
        <a:lstStyle/>
        <a:p>
          <a:endParaRPr lang="es-MX"/>
        </a:p>
      </dgm:t>
    </dgm:pt>
    <dgm:pt modelId="{4B59AF5E-C448-41D3-8CD7-2F4FD2A8EB23}" type="sibTrans" cxnId="{0CC2B665-93D9-47BE-9774-2C5C7150D1A8}">
      <dgm:prSet/>
      <dgm:spPr/>
      <dgm:t>
        <a:bodyPr/>
        <a:lstStyle/>
        <a:p>
          <a:endParaRPr lang="es-MX"/>
        </a:p>
      </dgm:t>
    </dgm:pt>
    <dgm:pt modelId="{5FDC8602-CCD7-4230-B785-7FF1A36CB8E1}">
      <dgm:prSet phldrT="[Texto]"/>
      <dgm:spPr/>
      <dgm:t>
        <a:bodyPr/>
        <a:lstStyle/>
        <a:p>
          <a:r>
            <a:rPr lang="es-MX" smtClean="0"/>
            <a:t>Construir </a:t>
          </a:r>
          <a:r>
            <a:rPr lang="es-MX" dirty="0" smtClean="0"/>
            <a:t>una especificación estructurada que contenga los diagramas de flujo de datos, un diccionario de datos y las especificaciones de procesos</a:t>
          </a:r>
          <a:endParaRPr lang="es-MX" dirty="0"/>
        </a:p>
      </dgm:t>
    </dgm:pt>
    <dgm:pt modelId="{469ACDC3-6BE6-40D2-AA5C-369063ADCC5C}" type="parTrans" cxnId="{896861F5-DF7D-4188-B019-E3AC6EEAF062}">
      <dgm:prSet/>
      <dgm:spPr/>
      <dgm:t>
        <a:bodyPr/>
        <a:lstStyle/>
        <a:p>
          <a:endParaRPr lang="es-MX"/>
        </a:p>
      </dgm:t>
    </dgm:pt>
    <dgm:pt modelId="{ADF8976C-92F8-4C75-B2FD-5A957B78BD2D}" type="sibTrans" cxnId="{896861F5-DF7D-4188-B019-E3AC6EEAF062}">
      <dgm:prSet/>
      <dgm:spPr/>
      <dgm:t>
        <a:bodyPr/>
        <a:lstStyle/>
        <a:p>
          <a:endParaRPr lang="es-MX"/>
        </a:p>
      </dgm:t>
    </dgm:pt>
    <dgm:pt modelId="{9A55E948-8C2F-4F79-9CD1-784BE57FA1A7}">
      <dgm:prSet phldrT="[Texto]"/>
      <dgm:spPr/>
      <dgm:t>
        <a:bodyPr/>
        <a:lstStyle/>
        <a:p>
          <a:r>
            <a:rPr lang="es-MX" dirty="0" smtClean="0"/>
            <a:t>Diseñar la base de datos física</a:t>
          </a:r>
          <a:endParaRPr lang="es-MX" dirty="0"/>
        </a:p>
      </dgm:t>
    </dgm:pt>
    <dgm:pt modelId="{D1CAAE74-72D0-4F31-ABD9-E08A0553F685}" type="parTrans" cxnId="{5B158ED6-7684-4DDA-B90A-6C21A78B778C}">
      <dgm:prSet/>
      <dgm:spPr/>
      <dgm:t>
        <a:bodyPr/>
        <a:lstStyle/>
        <a:p>
          <a:endParaRPr lang="es-MX"/>
        </a:p>
      </dgm:t>
    </dgm:pt>
    <dgm:pt modelId="{070C5F79-7C93-4CFB-8DEA-5A198C0CC940}" type="sibTrans" cxnId="{5B158ED6-7684-4DDA-B90A-6C21A78B778C}">
      <dgm:prSet/>
      <dgm:spPr/>
      <dgm:t>
        <a:bodyPr/>
        <a:lstStyle/>
        <a:p>
          <a:endParaRPr lang="es-MX"/>
        </a:p>
      </dgm:t>
    </dgm:pt>
    <dgm:pt modelId="{BBD97394-750C-4AE8-9731-CDCADF1D70C0}">
      <dgm:prSet phldrT="[Texto]"/>
      <dgm:spPr/>
      <dgm:t>
        <a:bodyPr/>
        <a:lstStyle/>
        <a:p>
          <a:r>
            <a:rPr lang="es-MX" dirty="0" smtClean="0"/>
            <a:t>Crear un nuevo modelo físico del sistema</a:t>
          </a:r>
          <a:endParaRPr lang="es-MX" dirty="0"/>
        </a:p>
      </dgm:t>
    </dgm:pt>
    <dgm:pt modelId="{FAA4AE6D-D7E9-4843-AF33-2D47B663F68A}" type="parTrans" cxnId="{F2F708FE-A97D-49C7-8D1F-54C847523225}">
      <dgm:prSet/>
      <dgm:spPr/>
      <dgm:t>
        <a:bodyPr/>
        <a:lstStyle/>
        <a:p>
          <a:endParaRPr lang="es-MX"/>
        </a:p>
      </dgm:t>
    </dgm:pt>
    <dgm:pt modelId="{0C80B287-3D58-415B-9034-A57EDD2B6C90}" type="sibTrans" cxnId="{F2F708FE-A97D-49C7-8D1F-54C847523225}">
      <dgm:prSet/>
      <dgm:spPr/>
      <dgm:t>
        <a:bodyPr/>
        <a:lstStyle/>
        <a:p>
          <a:endParaRPr lang="es-MX"/>
        </a:p>
      </dgm:t>
    </dgm:pt>
    <dgm:pt modelId="{575C6B59-DF29-4D44-9B9C-208A592659B9}">
      <dgm:prSet phldrT="[Texto]"/>
      <dgm:spPr/>
      <dgm:t>
        <a:bodyPr/>
        <a:lstStyle/>
        <a:p>
          <a:r>
            <a:rPr lang="es-MX" dirty="0" smtClean="0"/>
            <a:t>Empaquetar la especificación en subsistemas</a:t>
          </a:r>
          <a:endParaRPr lang="es-MX" dirty="0"/>
        </a:p>
      </dgm:t>
    </dgm:pt>
    <dgm:pt modelId="{D6FF3FF7-57AB-4912-B235-012FE44F85B2}" type="parTrans" cxnId="{5894BFA8-775D-4F69-BEE9-69CF4BFD69E4}">
      <dgm:prSet/>
      <dgm:spPr/>
      <dgm:t>
        <a:bodyPr/>
        <a:lstStyle/>
        <a:p>
          <a:endParaRPr lang="es-MX"/>
        </a:p>
      </dgm:t>
    </dgm:pt>
    <dgm:pt modelId="{60CDCD92-E95D-42CF-A8D1-50051CF35304}" type="sibTrans" cxnId="{5894BFA8-775D-4F69-BEE9-69CF4BFD69E4}">
      <dgm:prSet/>
      <dgm:spPr/>
      <dgm:t>
        <a:bodyPr/>
        <a:lstStyle/>
        <a:p>
          <a:endParaRPr lang="es-MX"/>
        </a:p>
      </dgm:t>
    </dgm:pt>
    <dgm:pt modelId="{61992E3F-96C0-4AC4-907A-35AFCEE40ED0}" type="pres">
      <dgm:prSet presAssocID="{5EBF8F80-787B-47E5-ADAF-3299373733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5F7598-0448-437C-A5D6-7C9EE32F8368}" type="pres">
      <dgm:prSet presAssocID="{EE7571DF-320F-4881-B4CD-0C762D51507D}" presName="composite" presStyleCnt="0"/>
      <dgm:spPr/>
    </dgm:pt>
    <dgm:pt modelId="{6303F54C-1B5C-4179-ACE6-7A15318F6A33}" type="pres">
      <dgm:prSet presAssocID="{EE7571DF-320F-4881-B4CD-0C762D51507D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8842AB-11E7-4036-BCF7-65DC7703DED7}" type="pres">
      <dgm:prSet presAssocID="{EE7571DF-320F-4881-B4CD-0C762D51507D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49B367-F0E5-48DA-A436-ACA2D2F7B014}" type="pres">
      <dgm:prSet presAssocID="{30B31A30-A94C-4321-BFD6-7E8B1E6891BC}" presName="space" presStyleCnt="0"/>
      <dgm:spPr/>
    </dgm:pt>
    <dgm:pt modelId="{3BD5667C-884E-4A53-B18A-6132406BBD98}" type="pres">
      <dgm:prSet presAssocID="{1F920AF3-A458-4A83-91D9-856453263799}" presName="composite" presStyleCnt="0"/>
      <dgm:spPr/>
    </dgm:pt>
    <dgm:pt modelId="{53014ADF-7B6A-419B-8114-95BEF806DAAB}" type="pres">
      <dgm:prSet presAssocID="{1F920AF3-A458-4A83-91D9-856453263799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90100C-1BB0-49BE-80F1-57DD1E2A3BF3}" type="pres">
      <dgm:prSet presAssocID="{1F920AF3-A458-4A83-91D9-856453263799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6BBA9E-127B-4958-9E04-02F03175065A}" type="pres">
      <dgm:prSet presAssocID="{62B14A11-44D2-4D86-9402-0ADB25113DDC}" presName="space" presStyleCnt="0"/>
      <dgm:spPr/>
    </dgm:pt>
    <dgm:pt modelId="{36951774-CAB0-408F-A285-DB60A00D3D80}" type="pres">
      <dgm:prSet presAssocID="{28DC2229-95CA-47B0-BFEA-C6CE3D5D2330}" presName="composite" presStyleCnt="0"/>
      <dgm:spPr/>
    </dgm:pt>
    <dgm:pt modelId="{6ED23D5B-C0E0-4EF4-A604-EE82064D5AC2}" type="pres">
      <dgm:prSet presAssocID="{28DC2229-95CA-47B0-BFEA-C6CE3D5D2330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018707-53F7-4943-B137-87A5A15AD0D4}" type="pres">
      <dgm:prSet presAssocID="{28DC2229-95CA-47B0-BFEA-C6CE3D5D2330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1F2E02-7394-49B1-BCC5-60D27F704DC2}" type="pres">
      <dgm:prSet presAssocID="{2A528F05-DFCB-454A-8799-2C0C7F0B775C}" presName="space" presStyleCnt="0"/>
      <dgm:spPr/>
    </dgm:pt>
    <dgm:pt modelId="{7D1C7FB4-C27B-48C9-90EF-C83245E044F1}" type="pres">
      <dgm:prSet presAssocID="{37E92CE6-7BFC-4B84-AF63-65A05A9FDB76}" presName="composite" presStyleCnt="0"/>
      <dgm:spPr/>
    </dgm:pt>
    <dgm:pt modelId="{E54FCB24-BAC8-4ED3-A861-4E95387F1B22}" type="pres">
      <dgm:prSet presAssocID="{37E92CE6-7BFC-4B84-AF63-65A05A9FDB76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18C5BA-A42A-4EB0-9468-7F35BDD0CC14}" type="pres">
      <dgm:prSet presAssocID="{37E92CE6-7BFC-4B84-AF63-65A05A9FDB76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E974DB-E169-49FC-A89B-D4D0D3C73FE6}" type="pres">
      <dgm:prSet presAssocID="{A7E7FE2B-7D2D-4553-8995-BBCEEEBE7B44}" presName="space" presStyleCnt="0"/>
      <dgm:spPr/>
    </dgm:pt>
    <dgm:pt modelId="{7D420E8E-E5CC-43CF-A533-C80BFDC9118D}" type="pres">
      <dgm:prSet presAssocID="{C70365F4-BBFC-4DA6-BA56-42D9509FA201}" presName="composite" presStyleCnt="0"/>
      <dgm:spPr/>
    </dgm:pt>
    <dgm:pt modelId="{252BB990-122A-4AEE-B11A-E81D91699160}" type="pres">
      <dgm:prSet presAssocID="{C70365F4-BBFC-4DA6-BA56-42D9509FA201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04044-5FD7-41F8-AA4C-3528A8A9AF1F}" type="pres">
      <dgm:prSet presAssocID="{C70365F4-BBFC-4DA6-BA56-42D9509FA201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A9DF97C-76BF-403B-83AC-0C76EF6EC525}" srcId="{5EBF8F80-787B-47E5-ADAF-329937373344}" destId="{37E92CE6-7BFC-4B84-AF63-65A05A9FDB76}" srcOrd="3" destOrd="0" parTransId="{FFF82A43-1401-4313-A368-BC4FCA41FB19}" sibTransId="{A7E7FE2B-7D2D-4553-8995-BBCEEEBE7B44}"/>
    <dgm:cxn modelId="{9FCC9DB4-EE8E-4DD0-A747-6BE480E8BA70}" type="presOf" srcId="{5FDC8602-CCD7-4230-B785-7FF1A36CB8E1}" destId="{2390100C-1BB0-49BE-80F1-57DD1E2A3BF3}" srcOrd="0" destOrd="1" presId="urn:microsoft.com/office/officeart/2005/8/layout/hList1"/>
    <dgm:cxn modelId="{09954035-A1C6-4B92-BAE0-7776B65F0C4A}" type="presOf" srcId="{9A55E948-8C2F-4F79-9CD1-784BE57FA1A7}" destId="{32018707-53F7-4943-B137-87A5A15AD0D4}" srcOrd="0" destOrd="0" presId="urn:microsoft.com/office/officeart/2005/8/layout/hList1"/>
    <dgm:cxn modelId="{5894BFA8-775D-4F69-BEE9-69CF4BFD69E4}" srcId="{C70365F4-BBFC-4DA6-BA56-42D9509FA201}" destId="{575C6B59-DF29-4D44-9B9C-208A592659B9}" srcOrd="0" destOrd="0" parTransId="{D6FF3FF7-57AB-4912-B235-012FE44F85B2}" sibTransId="{60CDCD92-E95D-42CF-A8D1-50051CF35304}"/>
    <dgm:cxn modelId="{AD368FD5-5E50-4BF5-BC58-2604C34FD943}" type="presOf" srcId="{5EBF8F80-787B-47E5-ADAF-329937373344}" destId="{61992E3F-96C0-4AC4-907A-35AFCEE40ED0}" srcOrd="0" destOrd="0" presId="urn:microsoft.com/office/officeart/2005/8/layout/hList1"/>
    <dgm:cxn modelId="{17FDF67C-4C4B-4729-B1B3-E8B990C7C54F}" type="presOf" srcId="{1F920AF3-A458-4A83-91D9-856453263799}" destId="{53014ADF-7B6A-419B-8114-95BEF806DAAB}" srcOrd="0" destOrd="0" presId="urn:microsoft.com/office/officeart/2005/8/layout/hList1"/>
    <dgm:cxn modelId="{7DF0EDF4-DB52-4882-8857-564A1506AEC4}" type="presOf" srcId="{C70365F4-BBFC-4DA6-BA56-42D9509FA201}" destId="{252BB990-122A-4AEE-B11A-E81D91699160}" srcOrd="0" destOrd="0" presId="urn:microsoft.com/office/officeart/2005/8/layout/hList1"/>
    <dgm:cxn modelId="{5B158ED6-7684-4DDA-B90A-6C21A78B778C}" srcId="{28DC2229-95CA-47B0-BFEA-C6CE3D5D2330}" destId="{9A55E948-8C2F-4F79-9CD1-784BE57FA1A7}" srcOrd="0" destOrd="0" parTransId="{D1CAAE74-72D0-4F31-ABD9-E08A0553F685}" sibTransId="{070C5F79-7C93-4CFB-8DEA-5A198C0CC940}"/>
    <dgm:cxn modelId="{B9B0AC6C-43E9-4C66-888A-D894FE6232D8}" type="presOf" srcId="{481A87F9-EEC1-4942-8123-7C745F4926DD}" destId="{608842AB-11E7-4036-BCF7-65DC7703DED7}" srcOrd="0" destOrd="0" presId="urn:microsoft.com/office/officeart/2005/8/layout/hList1"/>
    <dgm:cxn modelId="{DB6769B0-EE98-4C0E-9FBD-07123AA709C7}" type="presOf" srcId="{EE7571DF-320F-4881-B4CD-0C762D51507D}" destId="{6303F54C-1B5C-4179-ACE6-7A15318F6A33}" srcOrd="0" destOrd="0" presId="urn:microsoft.com/office/officeart/2005/8/layout/hList1"/>
    <dgm:cxn modelId="{5AD1D620-5BAA-4DAB-B54A-173CF84DD726}" srcId="{5EBF8F80-787B-47E5-ADAF-329937373344}" destId="{C70365F4-BBFC-4DA6-BA56-42D9509FA201}" srcOrd="4" destOrd="0" parTransId="{30A02C0F-46DB-49AC-89C6-A32FE0D1DB71}" sibTransId="{EACAD0E8-1736-4DE4-8D1B-6ECF0D1DEDA4}"/>
    <dgm:cxn modelId="{DA2A491E-00C8-4E6F-8346-DA0692D7873D}" type="presOf" srcId="{F0607026-F430-441B-B5F9-F04ED479BF43}" destId="{2390100C-1BB0-49BE-80F1-57DD1E2A3BF3}" srcOrd="0" destOrd="0" presId="urn:microsoft.com/office/officeart/2005/8/layout/hList1"/>
    <dgm:cxn modelId="{896861F5-DF7D-4188-B019-E3AC6EEAF062}" srcId="{1F920AF3-A458-4A83-91D9-856453263799}" destId="{5FDC8602-CCD7-4230-B785-7FF1A36CB8E1}" srcOrd="1" destOrd="0" parTransId="{469ACDC3-6BE6-40D2-AA5C-369063ADCC5C}" sibTransId="{ADF8976C-92F8-4C75-B2FD-5A957B78BD2D}"/>
    <dgm:cxn modelId="{F2F708FE-A97D-49C7-8D1F-54C847523225}" srcId="{37E92CE6-7BFC-4B84-AF63-65A05A9FDB76}" destId="{BBD97394-750C-4AE8-9731-CDCADF1D70C0}" srcOrd="0" destOrd="0" parTransId="{FAA4AE6D-D7E9-4843-AF33-2D47B663F68A}" sibTransId="{0C80B287-3D58-415B-9034-A57EDD2B6C90}"/>
    <dgm:cxn modelId="{46C36BF1-AD8F-462B-A79B-28707BDF2B8C}" srcId="{5EBF8F80-787B-47E5-ADAF-329937373344}" destId="{28DC2229-95CA-47B0-BFEA-C6CE3D5D2330}" srcOrd="2" destOrd="0" parTransId="{B7B18AB8-0EC6-4A96-AB72-84344E6A15CC}" sibTransId="{2A528F05-DFCB-454A-8799-2C0C7F0B775C}"/>
    <dgm:cxn modelId="{0CC2B665-93D9-47BE-9774-2C5C7150D1A8}" srcId="{1F920AF3-A458-4A83-91D9-856453263799}" destId="{F0607026-F430-441B-B5F9-F04ED479BF43}" srcOrd="0" destOrd="0" parTransId="{EC0117E6-98DA-463B-8672-14B089CC09B7}" sibTransId="{4B59AF5E-C448-41D3-8CD7-2F4FD2A8EB23}"/>
    <dgm:cxn modelId="{8DF65882-CE2A-41D0-80A0-E08D17279548}" type="presOf" srcId="{37E92CE6-7BFC-4B84-AF63-65A05A9FDB76}" destId="{E54FCB24-BAC8-4ED3-A861-4E95387F1B22}" srcOrd="0" destOrd="0" presId="urn:microsoft.com/office/officeart/2005/8/layout/hList1"/>
    <dgm:cxn modelId="{49A0ECAB-CECB-4CA7-B10D-3DA5F186DE7E}" srcId="{5EBF8F80-787B-47E5-ADAF-329937373344}" destId="{EE7571DF-320F-4881-B4CD-0C762D51507D}" srcOrd="0" destOrd="0" parTransId="{90B77B84-34F6-4AF8-9ABD-9D12E9FEAA52}" sibTransId="{30B31A30-A94C-4321-BFD6-7E8B1E6891BC}"/>
    <dgm:cxn modelId="{B4624391-64D4-4478-BB88-1F5A9E5E8EC4}" srcId="{5EBF8F80-787B-47E5-ADAF-329937373344}" destId="{1F920AF3-A458-4A83-91D9-856453263799}" srcOrd="1" destOrd="0" parTransId="{38223CAB-5C22-4EEE-8C6E-13DBD0BA284D}" sibTransId="{62B14A11-44D2-4D86-9402-0ADB25113DDC}"/>
    <dgm:cxn modelId="{19A42287-351C-4C90-AA8C-989EFCB84D0F}" srcId="{EE7571DF-320F-4881-B4CD-0C762D51507D}" destId="{481A87F9-EEC1-4942-8123-7C745F4926DD}" srcOrd="0" destOrd="0" parTransId="{BF9B985A-8BFD-4FDB-964C-155C31C28536}" sibTransId="{F8747FE3-675F-40EA-B140-6534E95BC0BC}"/>
    <dgm:cxn modelId="{37842EB6-8DE8-4DA3-9432-15957A96A38F}" type="presOf" srcId="{28DC2229-95CA-47B0-BFEA-C6CE3D5D2330}" destId="{6ED23D5B-C0E0-4EF4-A604-EE82064D5AC2}" srcOrd="0" destOrd="0" presId="urn:microsoft.com/office/officeart/2005/8/layout/hList1"/>
    <dgm:cxn modelId="{280D1663-7803-415F-B4CA-D7F141D25DAB}" type="presOf" srcId="{BBD97394-750C-4AE8-9731-CDCADF1D70C0}" destId="{7018C5BA-A42A-4EB0-9468-7F35BDD0CC14}" srcOrd="0" destOrd="0" presId="urn:microsoft.com/office/officeart/2005/8/layout/hList1"/>
    <dgm:cxn modelId="{19B773E1-5368-42DF-A8BC-FFCC7BBBDAC6}" type="presOf" srcId="{575C6B59-DF29-4D44-9B9C-208A592659B9}" destId="{DFB04044-5FD7-41F8-AA4C-3528A8A9AF1F}" srcOrd="0" destOrd="0" presId="urn:microsoft.com/office/officeart/2005/8/layout/hList1"/>
    <dgm:cxn modelId="{3CF985C7-CA93-4150-9DD7-4D8075A5A65F}" type="presParOf" srcId="{61992E3F-96C0-4AC4-907A-35AFCEE40ED0}" destId="{2A5F7598-0448-437C-A5D6-7C9EE32F8368}" srcOrd="0" destOrd="0" presId="urn:microsoft.com/office/officeart/2005/8/layout/hList1"/>
    <dgm:cxn modelId="{1B6A3464-5746-4F2F-938C-451AB30D08A2}" type="presParOf" srcId="{2A5F7598-0448-437C-A5D6-7C9EE32F8368}" destId="{6303F54C-1B5C-4179-ACE6-7A15318F6A33}" srcOrd="0" destOrd="0" presId="urn:microsoft.com/office/officeart/2005/8/layout/hList1"/>
    <dgm:cxn modelId="{6BA27EFB-B790-4591-A456-C30E128EA633}" type="presParOf" srcId="{2A5F7598-0448-437C-A5D6-7C9EE32F8368}" destId="{608842AB-11E7-4036-BCF7-65DC7703DED7}" srcOrd="1" destOrd="0" presId="urn:microsoft.com/office/officeart/2005/8/layout/hList1"/>
    <dgm:cxn modelId="{71BBCAC4-AD89-497D-96EE-BCD2F5006EF8}" type="presParOf" srcId="{61992E3F-96C0-4AC4-907A-35AFCEE40ED0}" destId="{A349B367-F0E5-48DA-A436-ACA2D2F7B014}" srcOrd="1" destOrd="0" presId="urn:microsoft.com/office/officeart/2005/8/layout/hList1"/>
    <dgm:cxn modelId="{3E449299-ABF2-4DAF-A5B1-9CBB75C6CE44}" type="presParOf" srcId="{61992E3F-96C0-4AC4-907A-35AFCEE40ED0}" destId="{3BD5667C-884E-4A53-B18A-6132406BBD98}" srcOrd="2" destOrd="0" presId="urn:microsoft.com/office/officeart/2005/8/layout/hList1"/>
    <dgm:cxn modelId="{2B7B5450-5CDF-4D53-9C91-9E8B892D44EC}" type="presParOf" srcId="{3BD5667C-884E-4A53-B18A-6132406BBD98}" destId="{53014ADF-7B6A-419B-8114-95BEF806DAAB}" srcOrd="0" destOrd="0" presId="urn:microsoft.com/office/officeart/2005/8/layout/hList1"/>
    <dgm:cxn modelId="{0415A046-E7B0-4502-842E-B1181B8B9682}" type="presParOf" srcId="{3BD5667C-884E-4A53-B18A-6132406BBD98}" destId="{2390100C-1BB0-49BE-80F1-57DD1E2A3BF3}" srcOrd="1" destOrd="0" presId="urn:microsoft.com/office/officeart/2005/8/layout/hList1"/>
    <dgm:cxn modelId="{9A899165-C1B7-4046-BCF6-F4D86D94CC6B}" type="presParOf" srcId="{61992E3F-96C0-4AC4-907A-35AFCEE40ED0}" destId="{3B6BBA9E-127B-4958-9E04-02F03175065A}" srcOrd="3" destOrd="0" presId="urn:microsoft.com/office/officeart/2005/8/layout/hList1"/>
    <dgm:cxn modelId="{ACBFB116-2CC4-4D60-A6FE-AE7C3011E0FD}" type="presParOf" srcId="{61992E3F-96C0-4AC4-907A-35AFCEE40ED0}" destId="{36951774-CAB0-408F-A285-DB60A00D3D80}" srcOrd="4" destOrd="0" presId="urn:microsoft.com/office/officeart/2005/8/layout/hList1"/>
    <dgm:cxn modelId="{978E144F-9EEB-4438-B4C1-376A780F6F84}" type="presParOf" srcId="{36951774-CAB0-408F-A285-DB60A00D3D80}" destId="{6ED23D5B-C0E0-4EF4-A604-EE82064D5AC2}" srcOrd="0" destOrd="0" presId="urn:microsoft.com/office/officeart/2005/8/layout/hList1"/>
    <dgm:cxn modelId="{82114C43-87C7-4183-BEEA-32C05647DBAC}" type="presParOf" srcId="{36951774-CAB0-408F-A285-DB60A00D3D80}" destId="{32018707-53F7-4943-B137-87A5A15AD0D4}" srcOrd="1" destOrd="0" presId="urn:microsoft.com/office/officeart/2005/8/layout/hList1"/>
    <dgm:cxn modelId="{CD3A8005-8FFB-4CF8-8A65-7ACAABAE10E1}" type="presParOf" srcId="{61992E3F-96C0-4AC4-907A-35AFCEE40ED0}" destId="{1B1F2E02-7394-49B1-BCC5-60D27F704DC2}" srcOrd="5" destOrd="0" presId="urn:microsoft.com/office/officeart/2005/8/layout/hList1"/>
    <dgm:cxn modelId="{B8BE2C6B-4D96-4098-97DE-1634A4D7027E}" type="presParOf" srcId="{61992E3F-96C0-4AC4-907A-35AFCEE40ED0}" destId="{7D1C7FB4-C27B-48C9-90EF-C83245E044F1}" srcOrd="6" destOrd="0" presId="urn:microsoft.com/office/officeart/2005/8/layout/hList1"/>
    <dgm:cxn modelId="{D2A59556-B964-49BA-8074-D4BABD4158E8}" type="presParOf" srcId="{7D1C7FB4-C27B-48C9-90EF-C83245E044F1}" destId="{E54FCB24-BAC8-4ED3-A861-4E95387F1B22}" srcOrd="0" destOrd="0" presId="urn:microsoft.com/office/officeart/2005/8/layout/hList1"/>
    <dgm:cxn modelId="{366ED7EE-6A7C-4996-A249-165BCDDFC56F}" type="presParOf" srcId="{7D1C7FB4-C27B-48C9-90EF-C83245E044F1}" destId="{7018C5BA-A42A-4EB0-9468-7F35BDD0CC14}" srcOrd="1" destOrd="0" presId="urn:microsoft.com/office/officeart/2005/8/layout/hList1"/>
    <dgm:cxn modelId="{66CE3AA0-167D-46A5-9684-57708F0A4EEA}" type="presParOf" srcId="{61992E3F-96C0-4AC4-907A-35AFCEE40ED0}" destId="{E3E974DB-E169-49FC-A89B-D4D0D3C73FE6}" srcOrd="7" destOrd="0" presId="urn:microsoft.com/office/officeart/2005/8/layout/hList1"/>
    <dgm:cxn modelId="{F4EB260F-0BEB-406E-A652-2D69EF744387}" type="presParOf" srcId="{61992E3F-96C0-4AC4-907A-35AFCEE40ED0}" destId="{7D420E8E-E5CC-43CF-A533-C80BFDC9118D}" srcOrd="8" destOrd="0" presId="urn:microsoft.com/office/officeart/2005/8/layout/hList1"/>
    <dgm:cxn modelId="{08982467-C381-49E8-BA9F-54567B95C125}" type="presParOf" srcId="{7D420E8E-E5CC-43CF-A533-C80BFDC9118D}" destId="{252BB990-122A-4AEE-B11A-E81D91699160}" srcOrd="0" destOrd="0" presId="urn:microsoft.com/office/officeart/2005/8/layout/hList1"/>
    <dgm:cxn modelId="{293779F5-1583-481A-A3D4-9A4B5A97BE85}" type="presParOf" srcId="{7D420E8E-E5CC-43CF-A533-C80BFDC9118D}" destId="{DFB04044-5FD7-41F8-AA4C-3528A8A9AF1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64710A-F96A-48CF-A081-1E488C71D7C1}" type="doc">
      <dgm:prSet loTypeId="urn:microsoft.com/office/officeart/2005/8/layout/gear1" loCatId="relationship" qsTypeId="urn:microsoft.com/office/officeart/2005/8/quickstyle/3d1" qsCatId="3D" csTypeId="urn:microsoft.com/office/officeart/2005/8/colors/colorful2" csCatId="colorful" phldr="1"/>
      <dgm:spPr/>
    </dgm:pt>
    <dgm:pt modelId="{6963F82E-10DF-4822-BF16-E47D52216024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Diagramas de Flujo de Datos</a:t>
          </a:r>
          <a:endParaRPr lang="es-MX" dirty="0">
            <a:solidFill>
              <a:schemeClr val="tx1"/>
            </a:solidFill>
          </a:endParaRPr>
        </a:p>
      </dgm:t>
    </dgm:pt>
    <dgm:pt modelId="{BA203F6E-4FE6-4BC0-8BA1-9D0854C2643C}" type="parTrans" cxnId="{6C1CD4F7-2ACD-47C7-B0A0-4457102F04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F63D88D-DA4C-4279-8B48-EF83179FC367}" type="sibTrans" cxnId="{6C1CD4F7-2ACD-47C7-B0A0-4457102F04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9009CD4-E7AD-4424-AD16-EA13068E6640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Descripción de procesos</a:t>
          </a:r>
          <a:endParaRPr lang="es-MX" dirty="0">
            <a:solidFill>
              <a:schemeClr val="tx1"/>
            </a:solidFill>
          </a:endParaRPr>
        </a:p>
      </dgm:t>
    </dgm:pt>
    <dgm:pt modelId="{8D8373D8-9956-483E-A29C-5B77015A136C}" type="parTrans" cxnId="{EF2B5881-8E0C-4476-82F7-7B868E7646F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1555BB1-E6B3-4074-9958-E202C48C62B9}" type="sibTrans" cxnId="{EF2B5881-8E0C-4476-82F7-7B868E7646F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D6D46C1-CB8A-49C5-8A21-D63E7B0AE6F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Diccionario de datos</a:t>
          </a:r>
          <a:endParaRPr lang="es-MX" dirty="0">
            <a:solidFill>
              <a:schemeClr val="tx1"/>
            </a:solidFill>
          </a:endParaRPr>
        </a:p>
      </dgm:t>
    </dgm:pt>
    <dgm:pt modelId="{7E08FBA9-B3E4-4C90-81C4-492C1B4010FF}" type="parTrans" cxnId="{26217D62-3D17-4C5A-BE1D-07C2C28ADD9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4291223-760B-48B7-85F9-1F1B61A6F570}" type="sibTrans" cxnId="{26217D62-3D17-4C5A-BE1D-07C2C28ADD98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656CF71-6E14-4892-A59D-B1A930C76FDF}" type="pres">
      <dgm:prSet presAssocID="{2364710A-F96A-48CF-A081-1E488C71D7C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1504CEC-2D78-4618-8C64-27D6C01EAA47}" type="pres">
      <dgm:prSet presAssocID="{6963F82E-10DF-4822-BF16-E47D5221602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6FC4DF-0BF0-4CCD-BC32-5B52B7E13019}" type="pres">
      <dgm:prSet presAssocID="{6963F82E-10DF-4822-BF16-E47D52216024}" presName="gear1srcNode" presStyleLbl="node1" presStyleIdx="0" presStyleCnt="3"/>
      <dgm:spPr/>
      <dgm:t>
        <a:bodyPr/>
        <a:lstStyle/>
        <a:p>
          <a:endParaRPr lang="es-MX"/>
        </a:p>
      </dgm:t>
    </dgm:pt>
    <dgm:pt modelId="{DCEED8F5-F804-4859-91C0-B4E6DB81FD26}" type="pres">
      <dgm:prSet presAssocID="{6963F82E-10DF-4822-BF16-E47D52216024}" presName="gear1dstNode" presStyleLbl="node1" presStyleIdx="0" presStyleCnt="3"/>
      <dgm:spPr/>
      <dgm:t>
        <a:bodyPr/>
        <a:lstStyle/>
        <a:p>
          <a:endParaRPr lang="es-MX"/>
        </a:p>
      </dgm:t>
    </dgm:pt>
    <dgm:pt modelId="{3582EDE1-ACBC-4190-9F6C-1FCF9D4F2D5D}" type="pres">
      <dgm:prSet presAssocID="{09009CD4-E7AD-4424-AD16-EA13068E664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D6068A-2A98-44C6-A64B-C4D2864F062A}" type="pres">
      <dgm:prSet presAssocID="{09009CD4-E7AD-4424-AD16-EA13068E6640}" presName="gear2srcNode" presStyleLbl="node1" presStyleIdx="1" presStyleCnt="3"/>
      <dgm:spPr/>
      <dgm:t>
        <a:bodyPr/>
        <a:lstStyle/>
        <a:p>
          <a:endParaRPr lang="es-MX"/>
        </a:p>
      </dgm:t>
    </dgm:pt>
    <dgm:pt modelId="{1D31E582-6833-488A-B897-A131C30F5C2C}" type="pres">
      <dgm:prSet presAssocID="{09009CD4-E7AD-4424-AD16-EA13068E6640}" presName="gear2dstNode" presStyleLbl="node1" presStyleIdx="1" presStyleCnt="3"/>
      <dgm:spPr/>
      <dgm:t>
        <a:bodyPr/>
        <a:lstStyle/>
        <a:p>
          <a:endParaRPr lang="es-MX"/>
        </a:p>
      </dgm:t>
    </dgm:pt>
    <dgm:pt modelId="{97219625-C72E-4D39-AFAA-F5131A19177B}" type="pres">
      <dgm:prSet presAssocID="{ED6D46C1-CB8A-49C5-8A21-D63E7B0AE6F1}" presName="gear3" presStyleLbl="node1" presStyleIdx="2" presStyleCnt="3"/>
      <dgm:spPr/>
      <dgm:t>
        <a:bodyPr/>
        <a:lstStyle/>
        <a:p>
          <a:endParaRPr lang="es-MX"/>
        </a:p>
      </dgm:t>
    </dgm:pt>
    <dgm:pt modelId="{AADB1A4E-1C93-4330-9A20-4766020D87D3}" type="pres">
      <dgm:prSet presAssocID="{ED6D46C1-CB8A-49C5-8A21-D63E7B0AE6F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F5432F-9372-48F0-A5D0-AE310A633D54}" type="pres">
      <dgm:prSet presAssocID="{ED6D46C1-CB8A-49C5-8A21-D63E7B0AE6F1}" presName="gear3srcNode" presStyleLbl="node1" presStyleIdx="2" presStyleCnt="3"/>
      <dgm:spPr/>
      <dgm:t>
        <a:bodyPr/>
        <a:lstStyle/>
        <a:p>
          <a:endParaRPr lang="es-MX"/>
        </a:p>
      </dgm:t>
    </dgm:pt>
    <dgm:pt modelId="{140ED131-5A0D-4BF4-8CF3-D3481D48E69F}" type="pres">
      <dgm:prSet presAssocID="{ED6D46C1-CB8A-49C5-8A21-D63E7B0AE6F1}" presName="gear3dstNode" presStyleLbl="node1" presStyleIdx="2" presStyleCnt="3"/>
      <dgm:spPr/>
      <dgm:t>
        <a:bodyPr/>
        <a:lstStyle/>
        <a:p>
          <a:endParaRPr lang="es-MX"/>
        </a:p>
      </dgm:t>
    </dgm:pt>
    <dgm:pt modelId="{E439BADE-4E8E-4F38-A9A5-1D5954D2BE75}" type="pres">
      <dgm:prSet presAssocID="{2F63D88D-DA4C-4279-8B48-EF83179FC367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F102321D-9698-40EC-B6AE-53E5D6A2AB56}" type="pres">
      <dgm:prSet presAssocID="{61555BB1-E6B3-4074-9958-E202C48C62B9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FF47A0EC-FD50-4DDC-92F5-6AFBE56E881C}" type="pres">
      <dgm:prSet presAssocID="{44291223-760B-48B7-85F9-1F1B61A6F570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CD79E13B-70DF-4884-967F-4FE94C62B420}" type="presOf" srcId="{6963F82E-10DF-4822-BF16-E47D52216024}" destId="{806FC4DF-0BF0-4CCD-BC32-5B52B7E13019}" srcOrd="1" destOrd="0" presId="urn:microsoft.com/office/officeart/2005/8/layout/gear1"/>
    <dgm:cxn modelId="{72CC9C17-D5C4-4CEA-90BB-7126E74548C0}" type="presOf" srcId="{44291223-760B-48B7-85F9-1F1B61A6F570}" destId="{FF47A0EC-FD50-4DDC-92F5-6AFBE56E881C}" srcOrd="0" destOrd="0" presId="urn:microsoft.com/office/officeart/2005/8/layout/gear1"/>
    <dgm:cxn modelId="{0F4E7127-E38B-4543-8360-D4AA4AA210C7}" type="presOf" srcId="{2364710A-F96A-48CF-A081-1E488C71D7C1}" destId="{F656CF71-6E14-4892-A59D-B1A930C76FDF}" srcOrd="0" destOrd="0" presId="urn:microsoft.com/office/officeart/2005/8/layout/gear1"/>
    <dgm:cxn modelId="{DD33953D-9FBC-40D4-8EDE-A20B2969B5EB}" type="presOf" srcId="{09009CD4-E7AD-4424-AD16-EA13068E6640}" destId="{1D31E582-6833-488A-B897-A131C30F5C2C}" srcOrd="2" destOrd="0" presId="urn:microsoft.com/office/officeart/2005/8/layout/gear1"/>
    <dgm:cxn modelId="{4F850E87-EED8-459D-97B0-607D32A3AEBD}" type="presOf" srcId="{2F63D88D-DA4C-4279-8B48-EF83179FC367}" destId="{E439BADE-4E8E-4F38-A9A5-1D5954D2BE75}" srcOrd="0" destOrd="0" presId="urn:microsoft.com/office/officeart/2005/8/layout/gear1"/>
    <dgm:cxn modelId="{026EB520-CB29-49E7-BA57-417262055ACB}" type="presOf" srcId="{ED6D46C1-CB8A-49C5-8A21-D63E7B0AE6F1}" destId="{37F5432F-9372-48F0-A5D0-AE310A633D54}" srcOrd="2" destOrd="0" presId="urn:microsoft.com/office/officeart/2005/8/layout/gear1"/>
    <dgm:cxn modelId="{305D85F8-4477-45C6-965D-B3BD4870EA8E}" type="presOf" srcId="{09009CD4-E7AD-4424-AD16-EA13068E6640}" destId="{FDD6068A-2A98-44C6-A64B-C4D2864F062A}" srcOrd="1" destOrd="0" presId="urn:microsoft.com/office/officeart/2005/8/layout/gear1"/>
    <dgm:cxn modelId="{400C24A4-3859-4946-AFA2-70A4125BB310}" type="presOf" srcId="{09009CD4-E7AD-4424-AD16-EA13068E6640}" destId="{3582EDE1-ACBC-4190-9F6C-1FCF9D4F2D5D}" srcOrd="0" destOrd="0" presId="urn:microsoft.com/office/officeart/2005/8/layout/gear1"/>
    <dgm:cxn modelId="{DE8406F5-9122-4D58-B5E2-855F9613276E}" type="presOf" srcId="{ED6D46C1-CB8A-49C5-8A21-D63E7B0AE6F1}" destId="{97219625-C72E-4D39-AFAA-F5131A19177B}" srcOrd="0" destOrd="0" presId="urn:microsoft.com/office/officeart/2005/8/layout/gear1"/>
    <dgm:cxn modelId="{6C1CD4F7-2ACD-47C7-B0A0-4457102F044C}" srcId="{2364710A-F96A-48CF-A081-1E488C71D7C1}" destId="{6963F82E-10DF-4822-BF16-E47D52216024}" srcOrd="0" destOrd="0" parTransId="{BA203F6E-4FE6-4BC0-8BA1-9D0854C2643C}" sibTransId="{2F63D88D-DA4C-4279-8B48-EF83179FC367}"/>
    <dgm:cxn modelId="{EF2B5881-8E0C-4476-82F7-7B868E7646F8}" srcId="{2364710A-F96A-48CF-A081-1E488C71D7C1}" destId="{09009CD4-E7AD-4424-AD16-EA13068E6640}" srcOrd="1" destOrd="0" parTransId="{8D8373D8-9956-483E-A29C-5B77015A136C}" sibTransId="{61555BB1-E6B3-4074-9958-E202C48C62B9}"/>
    <dgm:cxn modelId="{26217D62-3D17-4C5A-BE1D-07C2C28ADD98}" srcId="{2364710A-F96A-48CF-A081-1E488C71D7C1}" destId="{ED6D46C1-CB8A-49C5-8A21-D63E7B0AE6F1}" srcOrd="2" destOrd="0" parTransId="{7E08FBA9-B3E4-4C90-81C4-492C1B4010FF}" sibTransId="{44291223-760B-48B7-85F9-1F1B61A6F570}"/>
    <dgm:cxn modelId="{0621DEFD-55CA-414D-BC5E-2855E5FBC4BB}" type="presOf" srcId="{6963F82E-10DF-4822-BF16-E47D52216024}" destId="{51504CEC-2D78-4618-8C64-27D6C01EAA47}" srcOrd="0" destOrd="0" presId="urn:microsoft.com/office/officeart/2005/8/layout/gear1"/>
    <dgm:cxn modelId="{E53C031F-8ADD-4B8A-9242-56E06E87A12F}" type="presOf" srcId="{ED6D46C1-CB8A-49C5-8A21-D63E7B0AE6F1}" destId="{140ED131-5A0D-4BF4-8CF3-D3481D48E69F}" srcOrd="3" destOrd="0" presId="urn:microsoft.com/office/officeart/2005/8/layout/gear1"/>
    <dgm:cxn modelId="{9A7E9411-8028-4EBA-A84E-0AF9CBE2D09A}" type="presOf" srcId="{6963F82E-10DF-4822-BF16-E47D52216024}" destId="{DCEED8F5-F804-4859-91C0-B4E6DB81FD26}" srcOrd="2" destOrd="0" presId="urn:microsoft.com/office/officeart/2005/8/layout/gear1"/>
    <dgm:cxn modelId="{2FCBC198-BC0E-4D0C-94A5-BC7777347638}" type="presOf" srcId="{ED6D46C1-CB8A-49C5-8A21-D63E7B0AE6F1}" destId="{AADB1A4E-1C93-4330-9A20-4766020D87D3}" srcOrd="1" destOrd="0" presId="urn:microsoft.com/office/officeart/2005/8/layout/gear1"/>
    <dgm:cxn modelId="{E9B4EA62-3AFC-491B-A847-B40C6207BA9D}" type="presOf" srcId="{61555BB1-E6B3-4074-9958-E202C48C62B9}" destId="{F102321D-9698-40EC-B6AE-53E5D6A2AB56}" srcOrd="0" destOrd="0" presId="urn:microsoft.com/office/officeart/2005/8/layout/gear1"/>
    <dgm:cxn modelId="{EA56A151-E484-47B0-9994-A349C7F3C971}" type="presParOf" srcId="{F656CF71-6E14-4892-A59D-B1A930C76FDF}" destId="{51504CEC-2D78-4618-8C64-27D6C01EAA47}" srcOrd="0" destOrd="0" presId="urn:microsoft.com/office/officeart/2005/8/layout/gear1"/>
    <dgm:cxn modelId="{6237071E-0160-41C0-84A7-72D92BB014E5}" type="presParOf" srcId="{F656CF71-6E14-4892-A59D-B1A930C76FDF}" destId="{806FC4DF-0BF0-4CCD-BC32-5B52B7E13019}" srcOrd="1" destOrd="0" presId="urn:microsoft.com/office/officeart/2005/8/layout/gear1"/>
    <dgm:cxn modelId="{F01C850B-3844-48FB-BDFA-8BC0AE560B6A}" type="presParOf" srcId="{F656CF71-6E14-4892-A59D-B1A930C76FDF}" destId="{DCEED8F5-F804-4859-91C0-B4E6DB81FD26}" srcOrd="2" destOrd="0" presId="urn:microsoft.com/office/officeart/2005/8/layout/gear1"/>
    <dgm:cxn modelId="{2F44D74C-1CA3-4983-9394-6AD8BB9A6E01}" type="presParOf" srcId="{F656CF71-6E14-4892-A59D-B1A930C76FDF}" destId="{3582EDE1-ACBC-4190-9F6C-1FCF9D4F2D5D}" srcOrd="3" destOrd="0" presId="urn:microsoft.com/office/officeart/2005/8/layout/gear1"/>
    <dgm:cxn modelId="{71F477E2-51FA-4C2C-88FB-3142E32BA8F1}" type="presParOf" srcId="{F656CF71-6E14-4892-A59D-B1A930C76FDF}" destId="{FDD6068A-2A98-44C6-A64B-C4D2864F062A}" srcOrd="4" destOrd="0" presId="urn:microsoft.com/office/officeart/2005/8/layout/gear1"/>
    <dgm:cxn modelId="{0AFE767A-6461-4FE0-B685-E203F79952D1}" type="presParOf" srcId="{F656CF71-6E14-4892-A59D-B1A930C76FDF}" destId="{1D31E582-6833-488A-B897-A131C30F5C2C}" srcOrd="5" destOrd="0" presId="urn:microsoft.com/office/officeart/2005/8/layout/gear1"/>
    <dgm:cxn modelId="{798314E0-1FE5-4D9F-B5C6-D83685296579}" type="presParOf" srcId="{F656CF71-6E14-4892-A59D-B1A930C76FDF}" destId="{97219625-C72E-4D39-AFAA-F5131A19177B}" srcOrd="6" destOrd="0" presId="urn:microsoft.com/office/officeart/2005/8/layout/gear1"/>
    <dgm:cxn modelId="{46C28090-8024-491D-BA84-C510FA9138F9}" type="presParOf" srcId="{F656CF71-6E14-4892-A59D-B1A930C76FDF}" destId="{AADB1A4E-1C93-4330-9A20-4766020D87D3}" srcOrd="7" destOrd="0" presId="urn:microsoft.com/office/officeart/2005/8/layout/gear1"/>
    <dgm:cxn modelId="{7E149190-B728-4812-9944-2022218A3337}" type="presParOf" srcId="{F656CF71-6E14-4892-A59D-B1A930C76FDF}" destId="{37F5432F-9372-48F0-A5D0-AE310A633D54}" srcOrd="8" destOrd="0" presId="urn:microsoft.com/office/officeart/2005/8/layout/gear1"/>
    <dgm:cxn modelId="{131B3229-A022-42DE-B24B-102D5B40F588}" type="presParOf" srcId="{F656CF71-6E14-4892-A59D-B1A930C76FDF}" destId="{140ED131-5A0D-4BF4-8CF3-D3481D48E69F}" srcOrd="9" destOrd="0" presId="urn:microsoft.com/office/officeart/2005/8/layout/gear1"/>
    <dgm:cxn modelId="{C0F9F374-653A-4D1C-8038-B453A1275746}" type="presParOf" srcId="{F656CF71-6E14-4892-A59D-B1A930C76FDF}" destId="{E439BADE-4E8E-4F38-A9A5-1D5954D2BE75}" srcOrd="10" destOrd="0" presId="urn:microsoft.com/office/officeart/2005/8/layout/gear1"/>
    <dgm:cxn modelId="{50CA5EDE-ED1E-42E7-A173-A2DDA050FB1E}" type="presParOf" srcId="{F656CF71-6E14-4892-A59D-B1A930C76FDF}" destId="{F102321D-9698-40EC-B6AE-53E5D6A2AB56}" srcOrd="11" destOrd="0" presId="urn:microsoft.com/office/officeart/2005/8/layout/gear1"/>
    <dgm:cxn modelId="{9161D75C-88A3-40D4-94AF-13AFC2F64C41}" type="presParOf" srcId="{F656CF71-6E14-4892-A59D-B1A930C76FDF}" destId="{FF47A0EC-FD50-4DDC-92F5-6AFBE56E881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075F82-B95C-4780-A72B-74984BE4D767}" type="doc">
      <dgm:prSet loTypeId="urn:microsoft.com/office/officeart/2005/8/layout/h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5E4F2C9-7C08-4ECB-BB60-B0625C1B7162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Lógico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0CD6D7C5-4A2F-48D6-9A69-61A429890D23}" type="parTrans" cxnId="{2FEF0B0F-B6A0-4CF0-A29B-67AF56F4451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8A3D2569-4703-4500-A2E4-626423B29B1A}" type="sibTrans" cxnId="{2FEF0B0F-B6A0-4CF0-A29B-67AF56F4451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4287064A-56BA-4ED7-AB3D-E0CE29B4DFFF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Se enfoca en el negocio y en el funcionamiento de este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FFB9337E-4891-4DD7-933A-B4459E580526}" type="parTrans" cxnId="{8ACBD427-09CF-4F30-B15D-0E4D764C2B95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DD873F03-52C1-40C7-81D6-2C907FE74D72}" type="sibTrans" cxnId="{8ACBD427-09CF-4F30-B15D-0E4D764C2B95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302425D5-A342-4BB6-9B90-4C7128648B00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Físico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00376C22-A022-4A55-ABD1-643C3D3455B7}" type="parTrans" cxnId="{B5F17CB7-CB15-4B4A-8150-3A9DB64FCF7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CE18AB40-5DA6-49EC-B32E-9CDE44AD72A6}" type="sibTrans" cxnId="{B5F17CB7-CB15-4B4A-8150-3A9DB64FCF7C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0C0129AF-A32E-4DC0-B2AF-E9DF5560DD37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Muestra como se implementará el sistema, incluyendo el hardware, el software, los archivos y las personas involucradas en el sistema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FA8A3E4D-5671-4B3A-81FE-106D7DEB678C}" type="parTrans" cxnId="{1C20E6F8-481A-4051-AB05-2EB4D2BEF8DE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23524F0D-80A3-4B7A-BD93-E39F8AA7B8AC}" type="sibTrans" cxnId="{1C20E6F8-481A-4051-AB05-2EB4D2BEF8DE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68FD9B7E-AFD9-4DC7-9AD0-301F0151AFFD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No se ocupa de la manera en que se construirá el sistema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98B42623-18DE-46E8-947F-65BAF52448C7}" type="parTrans" cxnId="{D454402B-F5DB-43A4-BEFA-1303CCAD0C61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CF6C9A17-7A2A-439A-ABF9-72C6E2A96533}" type="sibTrans" cxnId="{D454402B-F5DB-43A4-BEFA-1303CCAD0C61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AC29CF62-527D-4F0F-8F8B-62690804072D}">
      <dgm:prSet phldrT="[Texto]"/>
      <dgm:spPr/>
      <dgm:t>
        <a:bodyPr/>
        <a:lstStyle/>
        <a:p>
          <a:r>
            <a:rPr lang="es-MX" dirty="0" smtClean="0">
              <a:solidFill>
                <a:schemeClr val="accent1">
                  <a:lumMod val="50000"/>
                </a:schemeClr>
              </a:solidFill>
            </a:rPr>
            <a:t>Describe los eventos que ocurren en el negocio y los datos requeridos y producidos por cada evento</a:t>
          </a:r>
          <a:endParaRPr lang="es-MX" dirty="0">
            <a:solidFill>
              <a:schemeClr val="accent1">
                <a:lumMod val="50000"/>
              </a:schemeClr>
            </a:solidFill>
          </a:endParaRPr>
        </a:p>
      </dgm:t>
    </dgm:pt>
    <dgm:pt modelId="{B2F9E43C-FF3A-4467-B56F-96B7D2683912}" type="parTrans" cxnId="{7130EFD2-234B-4549-AF68-86F508A52F6F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4E51055D-8E26-47FD-BCDA-A2FEBA5B709D}" type="sibTrans" cxnId="{7130EFD2-234B-4549-AF68-86F508A52F6F}">
      <dgm:prSet/>
      <dgm:spPr/>
      <dgm:t>
        <a:bodyPr/>
        <a:lstStyle/>
        <a:p>
          <a:endParaRPr lang="es-MX">
            <a:solidFill>
              <a:schemeClr val="accent1">
                <a:lumMod val="50000"/>
              </a:schemeClr>
            </a:solidFill>
          </a:endParaRPr>
        </a:p>
      </dgm:t>
    </dgm:pt>
    <dgm:pt modelId="{4ECEF96B-07CF-4618-9BEF-347B1714DD4D}" type="pres">
      <dgm:prSet presAssocID="{79075F82-B95C-4780-A72B-74984BE4D767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046373D9-AD0D-439F-8C5F-EBED88EE8B67}" type="pres">
      <dgm:prSet presAssocID="{B5E4F2C9-7C08-4ECB-BB60-B0625C1B7162}" presName="compositeNode" presStyleCnt="0">
        <dgm:presLayoutVars>
          <dgm:bulletEnabled val="1"/>
        </dgm:presLayoutVars>
      </dgm:prSet>
      <dgm:spPr/>
    </dgm:pt>
    <dgm:pt modelId="{49F65BE2-0564-46A1-AF68-B080A27AE0DD}" type="pres">
      <dgm:prSet presAssocID="{B5E4F2C9-7C08-4ECB-BB60-B0625C1B7162}" presName="image" presStyleLbl="fgImgPlace1" presStyleIdx="0" presStyleCnt="2"/>
      <dgm:spPr/>
    </dgm:pt>
    <dgm:pt modelId="{55FC64E5-20E4-4E2A-BFFE-2B30EDC69E1B}" type="pres">
      <dgm:prSet presAssocID="{B5E4F2C9-7C08-4ECB-BB60-B0625C1B7162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4482CD-9854-4508-A9A8-EBCA8B02E00D}" type="pres">
      <dgm:prSet presAssocID="{B5E4F2C9-7C08-4ECB-BB60-B0625C1B7162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0086F-92DC-43D8-9ABE-1FD9F9C8B1BF}" type="pres">
      <dgm:prSet presAssocID="{8A3D2569-4703-4500-A2E4-626423B29B1A}" presName="sibTrans" presStyleCnt="0"/>
      <dgm:spPr/>
    </dgm:pt>
    <dgm:pt modelId="{B4555685-0D83-446F-9EA3-3D5E9CA53198}" type="pres">
      <dgm:prSet presAssocID="{302425D5-A342-4BB6-9B90-4C7128648B00}" presName="compositeNode" presStyleCnt="0">
        <dgm:presLayoutVars>
          <dgm:bulletEnabled val="1"/>
        </dgm:presLayoutVars>
      </dgm:prSet>
      <dgm:spPr/>
    </dgm:pt>
    <dgm:pt modelId="{F422CB9F-C600-45ED-A721-A8B8C5B6D6F4}" type="pres">
      <dgm:prSet presAssocID="{302425D5-A342-4BB6-9B90-4C7128648B00}" presName="image" presStyleLbl="fgImgPlace1" presStyleIdx="1" presStyleCnt="2"/>
      <dgm:spPr/>
    </dgm:pt>
    <dgm:pt modelId="{DF16EF92-9A5C-43DD-9035-5C2793A4300A}" type="pres">
      <dgm:prSet presAssocID="{302425D5-A342-4BB6-9B90-4C7128648B00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50B11B-8D15-4231-82B8-FC4B3B78A5C7}" type="pres">
      <dgm:prSet presAssocID="{302425D5-A342-4BB6-9B90-4C7128648B00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2E36E87-E798-4B85-ABE1-1D38CBE36699}" type="presOf" srcId="{68FD9B7E-AFD9-4DC7-9AD0-301F0151AFFD}" destId="{55FC64E5-20E4-4E2A-BFFE-2B30EDC69E1B}" srcOrd="0" destOrd="1" presId="urn:microsoft.com/office/officeart/2005/8/layout/hList2"/>
    <dgm:cxn modelId="{7130EFD2-234B-4549-AF68-86F508A52F6F}" srcId="{B5E4F2C9-7C08-4ECB-BB60-B0625C1B7162}" destId="{AC29CF62-527D-4F0F-8F8B-62690804072D}" srcOrd="2" destOrd="0" parTransId="{B2F9E43C-FF3A-4467-B56F-96B7D2683912}" sibTransId="{4E51055D-8E26-47FD-BCDA-A2FEBA5B709D}"/>
    <dgm:cxn modelId="{B5F17CB7-CB15-4B4A-8150-3A9DB64FCF7C}" srcId="{79075F82-B95C-4780-A72B-74984BE4D767}" destId="{302425D5-A342-4BB6-9B90-4C7128648B00}" srcOrd="1" destOrd="0" parTransId="{00376C22-A022-4A55-ABD1-643C3D3455B7}" sibTransId="{CE18AB40-5DA6-49EC-B32E-9CDE44AD72A6}"/>
    <dgm:cxn modelId="{8ACBD427-09CF-4F30-B15D-0E4D764C2B95}" srcId="{B5E4F2C9-7C08-4ECB-BB60-B0625C1B7162}" destId="{4287064A-56BA-4ED7-AB3D-E0CE29B4DFFF}" srcOrd="0" destOrd="0" parTransId="{FFB9337E-4891-4DD7-933A-B4459E580526}" sibTransId="{DD873F03-52C1-40C7-81D6-2C907FE74D72}"/>
    <dgm:cxn modelId="{2FEF0B0F-B6A0-4CF0-A29B-67AF56F4451C}" srcId="{79075F82-B95C-4780-A72B-74984BE4D767}" destId="{B5E4F2C9-7C08-4ECB-BB60-B0625C1B7162}" srcOrd="0" destOrd="0" parTransId="{0CD6D7C5-4A2F-48D6-9A69-61A429890D23}" sibTransId="{8A3D2569-4703-4500-A2E4-626423B29B1A}"/>
    <dgm:cxn modelId="{D454402B-F5DB-43A4-BEFA-1303CCAD0C61}" srcId="{B5E4F2C9-7C08-4ECB-BB60-B0625C1B7162}" destId="{68FD9B7E-AFD9-4DC7-9AD0-301F0151AFFD}" srcOrd="1" destOrd="0" parTransId="{98B42623-18DE-46E8-947F-65BAF52448C7}" sibTransId="{CF6C9A17-7A2A-439A-ABF9-72C6E2A96533}"/>
    <dgm:cxn modelId="{1906A231-E47A-4358-A489-B39D5807E18E}" type="presOf" srcId="{79075F82-B95C-4780-A72B-74984BE4D767}" destId="{4ECEF96B-07CF-4618-9BEF-347B1714DD4D}" srcOrd="0" destOrd="0" presId="urn:microsoft.com/office/officeart/2005/8/layout/hList2"/>
    <dgm:cxn modelId="{647AEA9E-2D75-400C-B43E-2F85DDFB9E89}" type="presOf" srcId="{AC29CF62-527D-4F0F-8F8B-62690804072D}" destId="{55FC64E5-20E4-4E2A-BFFE-2B30EDC69E1B}" srcOrd="0" destOrd="2" presId="urn:microsoft.com/office/officeart/2005/8/layout/hList2"/>
    <dgm:cxn modelId="{9F4F1377-C873-45FC-BECC-E8D8D5FF721D}" type="presOf" srcId="{B5E4F2C9-7C08-4ECB-BB60-B0625C1B7162}" destId="{624482CD-9854-4508-A9A8-EBCA8B02E00D}" srcOrd="0" destOrd="0" presId="urn:microsoft.com/office/officeart/2005/8/layout/hList2"/>
    <dgm:cxn modelId="{4C0C679C-5852-44D6-AAD5-8BDA089EF4AC}" type="presOf" srcId="{302425D5-A342-4BB6-9B90-4C7128648B00}" destId="{4750B11B-8D15-4231-82B8-FC4B3B78A5C7}" srcOrd="0" destOrd="0" presId="urn:microsoft.com/office/officeart/2005/8/layout/hList2"/>
    <dgm:cxn modelId="{1C20E6F8-481A-4051-AB05-2EB4D2BEF8DE}" srcId="{302425D5-A342-4BB6-9B90-4C7128648B00}" destId="{0C0129AF-A32E-4DC0-B2AF-E9DF5560DD37}" srcOrd="0" destOrd="0" parTransId="{FA8A3E4D-5671-4B3A-81FE-106D7DEB678C}" sibTransId="{23524F0D-80A3-4B7A-BD93-E39F8AA7B8AC}"/>
    <dgm:cxn modelId="{8FB919BE-D849-484D-B9D7-89E302F7A56D}" type="presOf" srcId="{0C0129AF-A32E-4DC0-B2AF-E9DF5560DD37}" destId="{DF16EF92-9A5C-43DD-9035-5C2793A4300A}" srcOrd="0" destOrd="0" presId="urn:microsoft.com/office/officeart/2005/8/layout/hList2"/>
    <dgm:cxn modelId="{1670D76D-0B2D-4590-9263-3F1C897D9908}" type="presOf" srcId="{4287064A-56BA-4ED7-AB3D-E0CE29B4DFFF}" destId="{55FC64E5-20E4-4E2A-BFFE-2B30EDC69E1B}" srcOrd="0" destOrd="0" presId="urn:microsoft.com/office/officeart/2005/8/layout/hList2"/>
    <dgm:cxn modelId="{31BBA2ED-BA8A-400B-B879-D93EB7D2B324}" type="presParOf" srcId="{4ECEF96B-07CF-4618-9BEF-347B1714DD4D}" destId="{046373D9-AD0D-439F-8C5F-EBED88EE8B67}" srcOrd="0" destOrd="0" presId="urn:microsoft.com/office/officeart/2005/8/layout/hList2"/>
    <dgm:cxn modelId="{1858DCD9-4D47-4CCE-90AC-5FC8BA3D0D40}" type="presParOf" srcId="{046373D9-AD0D-439F-8C5F-EBED88EE8B67}" destId="{49F65BE2-0564-46A1-AF68-B080A27AE0DD}" srcOrd="0" destOrd="0" presId="urn:microsoft.com/office/officeart/2005/8/layout/hList2"/>
    <dgm:cxn modelId="{7A6C5B6F-5B16-4385-A647-2A82D0D3374D}" type="presParOf" srcId="{046373D9-AD0D-439F-8C5F-EBED88EE8B67}" destId="{55FC64E5-20E4-4E2A-BFFE-2B30EDC69E1B}" srcOrd="1" destOrd="0" presId="urn:microsoft.com/office/officeart/2005/8/layout/hList2"/>
    <dgm:cxn modelId="{358FD391-4A59-4E76-A934-FC94CB181CE4}" type="presParOf" srcId="{046373D9-AD0D-439F-8C5F-EBED88EE8B67}" destId="{624482CD-9854-4508-A9A8-EBCA8B02E00D}" srcOrd="2" destOrd="0" presId="urn:microsoft.com/office/officeart/2005/8/layout/hList2"/>
    <dgm:cxn modelId="{C1ECE29A-BFE7-48F7-B11B-0FF57862EFC3}" type="presParOf" srcId="{4ECEF96B-07CF-4618-9BEF-347B1714DD4D}" destId="{9D50086F-92DC-43D8-9ABE-1FD9F9C8B1BF}" srcOrd="1" destOrd="0" presId="urn:microsoft.com/office/officeart/2005/8/layout/hList2"/>
    <dgm:cxn modelId="{C3C63265-45D7-4289-8854-F86061683487}" type="presParOf" srcId="{4ECEF96B-07CF-4618-9BEF-347B1714DD4D}" destId="{B4555685-0D83-446F-9EA3-3D5E9CA53198}" srcOrd="2" destOrd="0" presId="urn:microsoft.com/office/officeart/2005/8/layout/hList2"/>
    <dgm:cxn modelId="{9F378B0F-EEDE-4DCC-A692-E7FE8F9BBC62}" type="presParOf" srcId="{B4555685-0D83-446F-9EA3-3D5E9CA53198}" destId="{F422CB9F-C600-45ED-A721-A8B8C5B6D6F4}" srcOrd="0" destOrd="0" presId="urn:microsoft.com/office/officeart/2005/8/layout/hList2"/>
    <dgm:cxn modelId="{FC8B9376-3CA9-4802-A00D-FB05207415C1}" type="presParOf" srcId="{B4555685-0D83-446F-9EA3-3D5E9CA53198}" destId="{DF16EF92-9A5C-43DD-9035-5C2793A4300A}" srcOrd="1" destOrd="0" presId="urn:microsoft.com/office/officeart/2005/8/layout/hList2"/>
    <dgm:cxn modelId="{80EE9DFC-08E0-4CEB-B1D3-4DF1305103F3}" type="presParOf" srcId="{B4555685-0D83-446F-9EA3-3D5E9CA53198}" destId="{4750B11B-8D15-4231-82B8-FC4B3B78A5C7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5C1E9B-00FB-442D-8B91-18F60923C776}" type="doc">
      <dgm:prSet loTypeId="urn:microsoft.com/office/officeart/2005/8/layout/hChevron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C671006F-6676-46D5-8B1B-73029EAD2C46}">
      <dgm:prSet phldrT="[Texto]"/>
      <dgm:spPr/>
      <dgm:t>
        <a:bodyPr/>
        <a:lstStyle/>
        <a:p>
          <a:r>
            <a:rPr lang="es-MX" dirty="0" smtClean="0"/>
            <a:t>DFD físico actual</a:t>
          </a:r>
          <a:endParaRPr lang="es-MX" dirty="0"/>
        </a:p>
      </dgm:t>
    </dgm:pt>
    <dgm:pt modelId="{BBC0C99F-8C6A-4EFB-80EB-5A0D7F176979}" type="parTrans" cxnId="{8CDB7845-6DD1-4BB8-B003-F73B2B21E015}">
      <dgm:prSet/>
      <dgm:spPr/>
      <dgm:t>
        <a:bodyPr/>
        <a:lstStyle/>
        <a:p>
          <a:endParaRPr lang="es-MX"/>
        </a:p>
      </dgm:t>
    </dgm:pt>
    <dgm:pt modelId="{591B01D0-3906-41CA-8B6C-362C4C98E043}" type="sibTrans" cxnId="{8CDB7845-6DD1-4BB8-B003-F73B2B21E015}">
      <dgm:prSet/>
      <dgm:spPr/>
      <dgm:t>
        <a:bodyPr/>
        <a:lstStyle/>
        <a:p>
          <a:endParaRPr lang="es-MX"/>
        </a:p>
      </dgm:t>
    </dgm:pt>
    <dgm:pt modelId="{A0295BB5-B802-4921-843B-CA4F3E2B0FFF}">
      <dgm:prSet phldrT="[Texto]"/>
      <dgm:spPr/>
      <dgm:t>
        <a:bodyPr/>
        <a:lstStyle/>
        <a:p>
          <a:r>
            <a:rPr lang="es-MX" dirty="0" smtClean="0"/>
            <a:t>DFD lógico nuevo</a:t>
          </a:r>
          <a:endParaRPr lang="es-MX" dirty="0"/>
        </a:p>
      </dgm:t>
    </dgm:pt>
    <dgm:pt modelId="{B2AD9D2F-A91C-479D-BA1B-DE4ED4738341}" type="parTrans" cxnId="{A1877A11-3FEC-4F30-87BE-E35BA9AD3B1E}">
      <dgm:prSet/>
      <dgm:spPr/>
      <dgm:t>
        <a:bodyPr/>
        <a:lstStyle/>
        <a:p>
          <a:endParaRPr lang="es-MX"/>
        </a:p>
      </dgm:t>
    </dgm:pt>
    <dgm:pt modelId="{4642AB3F-43AC-44E9-A328-D1FEDC86C176}" type="sibTrans" cxnId="{A1877A11-3FEC-4F30-87BE-E35BA9AD3B1E}">
      <dgm:prSet/>
      <dgm:spPr/>
      <dgm:t>
        <a:bodyPr/>
        <a:lstStyle/>
        <a:p>
          <a:endParaRPr lang="es-MX"/>
        </a:p>
      </dgm:t>
    </dgm:pt>
    <dgm:pt modelId="{3CBCDB92-D8E5-4B8A-9B16-CFCCE480D0AC}">
      <dgm:prSet phldrT="[Texto]"/>
      <dgm:spPr/>
      <dgm:t>
        <a:bodyPr/>
        <a:lstStyle/>
        <a:p>
          <a:r>
            <a:rPr lang="es-MX" dirty="0" smtClean="0"/>
            <a:t>DFD físico nuevo</a:t>
          </a:r>
          <a:endParaRPr lang="es-MX" dirty="0"/>
        </a:p>
      </dgm:t>
    </dgm:pt>
    <dgm:pt modelId="{8A3AB8AF-7E17-4508-B20E-FB25CB8BD8CB}" type="parTrans" cxnId="{02D293C5-EDE8-40E7-A611-B3C1AC8ED4FC}">
      <dgm:prSet/>
      <dgm:spPr/>
      <dgm:t>
        <a:bodyPr/>
        <a:lstStyle/>
        <a:p>
          <a:endParaRPr lang="es-MX"/>
        </a:p>
      </dgm:t>
    </dgm:pt>
    <dgm:pt modelId="{44FCCAF5-58F0-45C9-8036-1A87186A39F2}" type="sibTrans" cxnId="{02D293C5-EDE8-40E7-A611-B3C1AC8ED4FC}">
      <dgm:prSet/>
      <dgm:spPr/>
      <dgm:t>
        <a:bodyPr/>
        <a:lstStyle/>
        <a:p>
          <a:endParaRPr lang="es-MX"/>
        </a:p>
      </dgm:t>
    </dgm:pt>
    <dgm:pt modelId="{ED77207C-F173-4C93-B9B0-1B9DB28E2141}">
      <dgm:prSet phldrT="[Texto]"/>
      <dgm:spPr/>
      <dgm:t>
        <a:bodyPr/>
        <a:lstStyle/>
        <a:p>
          <a:r>
            <a:rPr lang="es-MX" dirty="0" smtClean="0"/>
            <a:t>DFD lógico actual</a:t>
          </a:r>
          <a:endParaRPr lang="es-MX" dirty="0"/>
        </a:p>
      </dgm:t>
    </dgm:pt>
    <dgm:pt modelId="{1900D5BD-2EAB-4995-BAA0-D67C7709B523}" type="parTrans" cxnId="{1FF6AA5B-53D1-4651-9B36-F79DA4F78D05}">
      <dgm:prSet/>
      <dgm:spPr/>
      <dgm:t>
        <a:bodyPr/>
        <a:lstStyle/>
        <a:p>
          <a:endParaRPr lang="es-MX"/>
        </a:p>
      </dgm:t>
    </dgm:pt>
    <dgm:pt modelId="{CED9C40A-972A-4040-AE3F-5D89970DB420}" type="sibTrans" cxnId="{1FF6AA5B-53D1-4651-9B36-F79DA4F78D05}">
      <dgm:prSet/>
      <dgm:spPr/>
      <dgm:t>
        <a:bodyPr/>
        <a:lstStyle/>
        <a:p>
          <a:endParaRPr lang="es-MX"/>
        </a:p>
      </dgm:t>
    </dgm:pt>
    <dgm:pt modelId="{069A1C34-DB59-4EA0-9092-4D4D91ED804F}" type="pres">
      <dgm:prSet presAssocID="{AC5C1E9B-00FB-442D-8B91-18F60923C77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94386D0-52A1-45F6-8028-B8B045BF41A5}" type="pres">
      <dgm:prSet presAssocID="{C671006F-6676-46D5-8B1B-73029EAD2C46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93528D-490B-48CD-9E96-75723B34B9BC}" type="pres">
      <dgm:prSet presAssocID="{591B01D0-3906-41CA-8B6C-362C4C98E043}" presName="parSpace" presStyleCnt="0"/>
      <dgm:spPr/>
    </dgm:pt>
    <dgm:pt modelId="{21675429-F261-4261-80B8-AB82BAED47CD}" type="pres">
      <dgm:prSet presAssocID="{ED77207C-F173-4C93-B9B0-1B9DB28E2141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8DFEDC-4EC9-400E-802B-727E8805C544}" type="pres">
      <dgm:prSet presAssocID="{CED9C40A-972A-4040-AE3F-5D89970DB420}" presName="parSpace" presStyleCnt="0"/>
      <dgm:spPr/>
    </dgm:pt>
    <dgm:pt modelId="{4EEEA0A5-98FB-4F92-9877-F5FE5D541BEE}" type="pres">
      <dgm:prSet presAssocID="{A0295BB5-B802-4921-843B-CA4F3E2B0FF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B5663E-9E95-470F-8164-049955E28C81}" type="pres">
      <dgm:prSet presAssocID="{4642AB3F-43AC-44E9-A328-D1FEDC86C176}" presName="parSpace" presStyleCnt="0"/>
      <dgm:spPr/>
    </dgm:pt>
    <dgm:pt modelId="{D8E66D4C-9D5C-42C7-9917-8F281AE60487}" type="pres">
      <dgm:prSet presAssocID="{3CBCDB92-D8E5-4B8A-9B16-CFCCE480D0AC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A9815CD-8E3A-4844-AFEC-C7D831AF9DCB}" type="presOf" srcId="{AC5C1E9B-00FB-442D-8B91-18F60923C776}" destId="{069A1C34-DB59-4EA0-9092-4D4D91ED804F}" srcOrd="0" destOrd="0" presId="urn:microsoft.com/office/officeart/2005/8/layout/hChevron3"/>
    <dgm:cxn modelId="{1FF6AA5B-53D1-4651-9B36-F79DA4F78D05}" srcId="{AC5C1E9B-00FB-442D-8B91-18F60923C776}" destId="{ED77207C-F173-4C93-B9B0-1B9DB28E2141}" srcOrd="1" destOrd="0" parTransId="{1900D5BD-2EAB-4995-BAA0-D67C7709B523}" sibTransId="{CED9C40A-972A-4040-AE3F-5D89970DB420}"/>
    <dgm:cxn modelId="{A1877A11-3FEC-4F30-87BE-E35BA9AD3B1E}" srcId="{AC5C1E9B-00FB-442D-8B91-18F60923C776}" destId="{A0295BB5-B802-4921-843B-CA4F3E2B0FFF}" srcOrd="2" destOrd="0" parTransId="{B2AD9D2F-A91C-479D-BA1B-DE4ED4738341}" sibTransId="{4642AB3F-43AC-44E9-A328-D1FEDC86C176}"/>
    <dgm:cxn modelId="{8CDB7845-6DD1-4BB8-B003-F73B2B21E015}" srcId="{AC5C1E9B-00FB-442D-8B91-18F60923C776}" destId="{C671006F-6676-46D5-8B1B-73029EAD2C46}" srcOrd="0" destOrd="0" parTransId="{BBC0C99F-8C6A-4EFB-80EB-5A0D7F176979}" sibTransId="{591B01D0-3906-41CA-8B6C-362C4C98E043}"/>
    <dgm:cxn modelId="{AEE1D095-111D-48BE-AB7C-791FB03B4BB5}" type="presOf" srcId="{A0295BB5-B802-4921-843B-CA4F3E2B0FFF}" destId="{4EEEA0A5-98FB-4F92-9877-F5FE5D541BEE}" srcOrd="0" destOrd="0" presId="urn:microsoft.com/office/officeart/2005/8/layout/hChevron3"/>
    <dgm:cxn modelId="{0E147246-3EAD-48D0-9693-6E426E3C0927}" type="presOf" srcId="{3CBCDB92-D8E5-4B8A-9B16-CFCCE480D0AC}" destId="{D8E66D4C-9D5C-42C7-9917-8F281AE60487}" srcOrd="0" destOrd="0" presId="urn:microsoft.com/office/officeart/2005/8/layout/hChevron3"/>
    <dgm:cxn modelId="{61C12FAF-7BBA-482A-9F0A-0BCCB2056B80}" type="presOf" srcId="{ED77207C-F173-4C93-B9B0-1B9DB28E2141}" destId="{21675429-F261-4261-80B8-AB82BAED47CD}" srcOrd="0" destOrd="0" presId="urn:microsoft.com/office/officeart/2005/8/layout/hChevron3"/>
    <dgm:cxn modelId="{02D293C5-EDE8-40E7-A611-B3C1AC8ED4FC}" srcId="{AC5C1E9B-00FB-442D-8B91-18F60923C776}" destId="{3CBCDB92-D8E5-4B8A-9B16-CFCCE480D0AC}" srcOrd="3" destOrd="0" parTransId="{8A3AB8AF-7E17-4508-B20E-FB25CB8BD8CB}" sibTransId="{44FCCAF5-58F0-45C9-8036-1A87186A39F2}"/>
    <dgm:cxn modelId="{0D3CAB4A-F39D-4E76-B788-E039C2E98660}" type="presOf" srcId="{C671006F-6676-46D5-8B1B-73029EAD2C46}" destId="{394386D0-52A1-45F6-8028-B8B045BF41A5}" srcOrd="0" destOrd="0" presId="urn:microsoft.com/office/officeart/2005/8/layout/hChevron3"/>
    <dgm:cxn modelId="{88B9D60D-56CA-4328-B30A-BE10464AC2BD}" type="presParOf" srcId="{069A1C34-DB59-4EA0-9092-4D4D91ED804F}" destId="{394386D0-52A1-45F6-8028-B8B045BF41A5}" srcOrd="0" destOrd="0" presId="urn:microsoft.com/office/officeart/2005/8/layout/hChevron3"/>
    <dgm:cxn modelId="{8CF81F22-A791-4A85-AC1D-A07A41F2C144}" type="presParOf" srcId="{069A1C34-DB59-4EA0-9092-4D4D91ED804F}" destId="{AA93528D-490B-48CD-9E96-75723B34B9BC}" srcOrd="1" destOrd="0" presId="urn:microsoft.com/office/officeart/2005/8/layout/hChevron3"/>
    <dgm:cxn modelId="{74DF7E61-1CAC-4426-8C6C-4F95FE39C8F7}" type="presParOf" srcId="{069A1C34-DB59-4EA0-9092-4D4D91ED804F}" destId="{21675429-F261-4261-80B8-AB82BAED47CD}" srcOrd="2" destOrd="0" presId="urn:microsoft.com/office/officeart/2005/8/layout/hChevron3"/>
    <dgm:cxn modelId="{F05B2E78-6475-4DE7-ADF7-215B4C439071}" type="presParOf" srcId="{069A1C34-DB59-4EA0-9092-4D4D91ED804F}" destId="{A18DFEDC-4EC9-400E-802B-727E8805C544}" srcOrd="3" destOrd="0" presId="urn:microsoft.com/office/officeart/2005/8/layout/hChevron3"/>
    <dgm:cxn modelId="{96EB4669-CF79-486D-9347-ABEFA665209C}" type="presParOf" srcId="{069A1C34-DB59-4EA0-9092-4D4D91ED804F}" destId="{4EEEA0A5-98FB-4F92-9877-F5FE5D541BEE}" srcOrd="4" destOrd="0" presId="urn:microsoft.com/office/officeart/2005/8/layout/hChevron3"/>
    <dgm:cxn modelId="{22D194AC-8726-401E-B041-DDCB585255F0}" type="presParOf" srcId="{069A1C34-DB59-4EA0-9092-4D4D91ED804F}" destId="{ECB5663E-9E95-470F-8164-049955E28C81}" srcOrd="5" destOrd="0" presId="urn:microsoft.com/office/officeart/2005/8/layout/hChevron3"/>
    <dgm:cxn modelId="{DFB06349-8D5D-4881-9555-CC590E504F2A}" type="presParOf" srcId="{069A1C34-DB59-4EA0-9092-4D4D91ED804F}" destId="{D8E66D4C-9D5C-42C7-9917-8F281AE60487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1A72B6-C74A-4427-875B-EE5318504D5E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E2B39C1-861E-4F6E-B7DD-30753CAE12C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Procesos manuales</a:t>
          </a:r>
        </a:p>
      </dgm:t>
    </dgm:pt>
    <dgm:pt modelId="{E1C1EAC3-7A8E-4850-95C9-C7543BFAFFD9}" type="parTrans" cxnId="{BBF94F2F-0044-4DB4-A32E-8170D77BE4D4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C756748B-0761-425E-95C4-78B41960EF1B}" type="sibTrans" cxnId="{BBF94F2F-0044-4DB4-A32E-8170D77BE4D4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72DD3B5B-E563-4937-B07D-72FBA9E185C1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Procesos para agregar, eliminar y modificar registros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A966C62C-1EDC-4971-8AA7-01240DA783C4}" type="parTrans" cxnId="{E8039878-AB73-4C56-A74B-3E6CCE2FC69D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B2FE0879-D4BC-44EC-A3F0-798D783668BE}" type="sibTrans" cxnId="{E8039878-AB73-4C56-A74B-3E6CCE2FC69D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ABB84CAA-BB55-4B66-B973-49978E3B529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Procesos de entrada y verificación de datos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947CE678-15D0-4880-9283-D0B161048337}" type="parTrans" cxnId="{E5B14631-BD1D-49EF-89A4-83459EA32B73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B0612C88-801D-4236-82BE-82A9D3079DB8}" type="sibTrans" cxnId="{E5B14631-BD1D-49EF-89A4-83459EA32B73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F86A679B-719A-4B63-BB55-E1F71C72C11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Procesos de validación para garantizar la precisión de la entrada de datos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A4DBFC16-517A-4EEC-8FC4-DD23D84D70EA}" type="parTrans" cxnId="{1A0E1B4D-29F2-48BD-BF48-F77A93353267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A390EF9B-D201-4EFE-AEFE-AE517749E6DE}" type="sibTrans" cxnId="{1A0E1B4D-29F2-48BD-BF48-F77A93353267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F4A909EE-817F-4E6A-B9E0-D4CED4BCB108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Distribución de los procesos para reorganizar el orden de los registros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5DEA70E2-D8F1-4A95-9A0F-13018FAF5324}" type="parTrans" cxnId="{F200711E-E76E-4DAC-A27B-0E79C1248CEF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B21099BF-3263-4B83-AE1A-AFFD4EE91BF4}" type="sibTrans" cxnId="{F200711E-E76E-4DAC-A27B-0E79C1248CEF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83FFF258-4B95-432E-B22B-7912DA5D50C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Procesos para producir cada salida única del sistema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53FF2AF9-B0F4-46C3-8EF9-6CF013A69449}" type="parTrans" cxnId="{AA6E3C73-7805-443E-A770-4B51B26EB3CE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BF4827B8-A0A8-40BD-9A74-21684B4B8F72}" type="sibTrans" cxnId="{AA6E3C73-7805-443E-A770-4B51B26EB3CE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ACB82A0F-CEDD-420C-AA14-D895069514C2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Almacenes de datos intermedios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5BC3A7D1-D2AD-48A1-B3C9-4B3DB0B19644}" type="parTrans" cxnId="{5F2FF153-9D09-4D73-8F8B-E2EF88FDCBC7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ABD5F7E4-8242-4C2A-8076-96D84AA27950}" type="sibTrans" cxnId="{5F2FF153-9D09-4D73-8F8B-E2EF88FDCBC7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89001076-794D-4DFF-9537-45758F8FDEC6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Nombres de archivos reales para almacenar datos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C4EE5654-49CB-488B-A457-A0DC0E4B8341}" type="parTrans" cxnId="{34153672-571F-4510-B502-02C12ED9B183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6E78F8C6-87CE-4809-BB53-5CBB47E68442}" type="sibTrans" cxnId="{34153672-571F-4510-B502-02C12ED9B183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96DEC025-88CD-4065-A37B-CC3321315F86}">
      <dgm:prSet phldrT="[Texto]" custT="1"/>
      <dgm:spPr/>
      <dgm:t>
        <a:bodyPr/>
        <a:lstStyle/>
        <a:p>
          <a:r>
            <a:rPr lang="es-MX" sz="1600" dirty="0" smtClean="0">
              <a:solidFill>
                <a:schemeClr val="accent1">
                  <a:lumMod val="50000"/>
                </a:schemeClr>
              </a:solidFill>
            </a:rPr>
            <a:t>Controles para describir la terminación de tareas o condiciones de error</a:t>
          </a:r>
          <a:endParaRPr lang="es-MX" sz="1600" dirty="0">
            <a:solidFill>
              <a:schemeClr val="accent1">
                <a:lumMod val="50000"/>
              </a:schemeClr>
            </a:solidFill>
          </a:endParaRPr>
        </a:p>
      </dgm:t>
    </dgm:pt>
    <dgm:pt modelId="{E56BD8CD-C722-4F61-8F59-8F60F79933EB}" type="parTrans" cxnId="{4144C9F0-7066-4824-B84B-94EFE37902EA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BA59CF1B-BBDE-498A-AFE6-6EE7890C51CF}" type="sibTrans" cxnId="{4144C9F0-7066-4824-B84B-94EFE37902EA}">
      <dgm:prSet/>
      <dgm:spPr/>
      <dgm:t>
        <a:bodyPr/>
        <a:lstStyle/>
        <a:p>
          <a:endParaRPr lang="es-MX" sz="1600">
            <a:solidFill>
              <a:schemeClr val="accent1">
                <a:lumMod val="50000"/>
              </a:schemeClr>
            </a:solidFill>
          </a:endParaRPr>
        </a:p>
      </dgm:t>
    </dgm:pt>
    <dgm:pt modelId="{F724129D-75E9-4106-9746-14AFB01A7AFC}" type="pres">
      <dgm:prSet presAssocID="{B41A72B6-C74A-4427-875B-EE5318504D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6403F6-BE6D-42AB-A0EA-22BA48AAD185}" type="pres">
      <dgm:prSet presAssocID="{2E2B39C1-861E-4F6E-B7DD-30753CAE12C2}" presName="parentLin" presStyleCnt="0"/>
      <dgm:spPr/>
    </dgm:pt>
    <dgm:pt modelId="{41CB1454-EEE3-4BF8-B151-C1AB7BBB8CE2}" type="pres">
      <dgm:prSet presAssocID="{2E2B39C1-861E-4F6E-B7DD-30753CAE12C2}" presName="parentLeftMargin" presStyleLbl="node1" presStyleIdx="0" presStyleCnt="9"/>
      <dgm:spPr/>
      <dgm:t>
        <a:bodyPr/>
        <a:lstStyle/>
        <a:p>
          <a:endParaRPr lang="es-MX"/>
        </a:p>
      </dgm:t>
    </dgm:pt>
    <dgm:pt modelId="{E96E308D-D27F-4047-BAB3-4FD210957559}" type="pres">
      <dgm:prSet presAssocID="{2E2B39C1-861E-4F6E-B7DD-30753CAE12C2}" presName="parentText" presStyleLbl="node1" presStyleIdx="0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43C3F2-3935-4C48-8A6C-DA82BD1E0ACE}" type="pres">
      <dgm:prSet presAssocID="{2E2B39C1-861E-4F6E-B7DD-30753CAE12C2}" presName="negativeSpace" presStyleCnt="0"/>
      <dgm:spPr/>
    </dgm:pt>
    <dgm:pt modelId="{FB614F96-DBE2-4BB6-B354-4C7BCAEE0BED}" type="pres">
      <dgm:prSet presAssocID="{2E2B39C1-861E-4F6E-B7DD-30753CAE12C2}" presName="childText" presStyleLbl="conFgAcc1" presStyleIdx="0" presStyleCnt="9">
        <dgm:presLayoutVars>
          <dgm:bulletEnabled val="1"/>
        </dgm:presLayoutVars>
      </dgm:prSet>
      <dgm:spPr/>
    </dgm:pt>
    <dgm:pt modelId="{59B48831-95FA-495B-9AEE-BBE410F0CA68}" type="pres">
      <dgm:prSet presAssocID="{C756748B-0761-425E-95C4-78B41960EF1B}" presName="spaceBetweenRectangles" presStyleCnt="0"/>
      <dgm:spPr/>
    </dgm:pt>
    <dgm:pt modelId="{DBE32FA0-B6C0-4ED6-AAEE-3AB97EF76470}" type="pres">
      <dgm:prSet presAssocID="{72DD3B5B-E563-4937-B07D-72FBA9E185C1}" presName="parentLin" presStyleCnt="0"/>
      <dgm:spPr/>
    </dgm:pt>
    <dgm:pt modelId="{59E739B7-AA0B-47FB-937A-446C6DF5C99A}" type="pres">
      <dgm:prSet presAssocID="{72DD3B5B-E563-4937-B07D-72FBA9E185C1}" presName="parentLeftMargin" presStyleLbl="node1" presStyleIdx="0" presStyleCnt="9"/>
      <dgm:spPr/>
      <dgm:t>
        <a:bodyPr/>
        <a:lstStyle/>
        <a:p>
          <a:endParaRPr lang="es-MX"/>
        </a:p>
      </dgm:t>
    </dgm:pt>
    <dgm:pt modelId="{95E8B9C0-62F5-41EB-B41C-61CB60997FC4}" type="pres">
      <dgm:prSet presAssocID="{72DD3B5B-E563-4937-B07D-72FBA9E185C1}" presName="parentText" presStyleLbl="node1" presStyleIdx="1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D5FF3B-114F-44C0-9E11-D85AA539D2AB}" type="pres">
      <dgm:prSet presAssocID="{72DD3B5B-E563-4937-B07D-72FBA9E185C1}" presName="negativeSpace" presStyleCnt="0"/>
      <dgm:spPr/>
    </dgm:pt>
    <dgm:pt modelId="{E892BDF8-2C8C-4C65-9FD3-38DFFE6ACC93}" type="pres">
      <dgm:prSet presAssocID="{72DD3B5B-E563-4937-B07D-72FBA9E185C1}" presName="childText" presStyleLbl="conFgAcc1" presStyleIdx="1" presStyleCnt="9">
        <dgm:presLayoutVars>
          <dgm:bulletEnabled val="1"/>
        </dgm:presLayoutVars>
      </dgm:prSet>
      <dgm:spPr/>
    </dgm:pt>
    <dgm:pt modelId="{8B8AF1FB-A753-4AD9-99DC-A06C90846234}" type="pres">
      <dgm:prSet presAssocID="{B2FE0879-D4BC-44EC-A3F0-798D783668BE}" presName="spaceBetweenRectangles" presStyleCnt="0"/>
      <dgm:spPr/>
    </dgm:pt>
    <dgm:pt modelId="{3FA35AF6-115D-42EB-9AF2-7383F0D81371}" type="pres">
      <dgm:prSet presAssocID="{ABB84CAA-BB55-4B66-B973-49978E3B5292}" presName="parentLin" presStyleCnt="0"/>
      <dgm:spPr/>
    </dgm:pt>
    <dgm:pt modelId="{A594C2AE-E2AD-404D-9AC0-2142C1DD20DC}" type="pres">
      <dgm:prSet presAssocID="{ABB84CAA-BB55-4B66-B973-49978E3B5292}" presName="parentLeftMargin" presStyleLbl="node1" presStyleIdx="1" presStyleCnt="9"/>
      <dgm:spPr/>
      <dgm:t>
        <a:bodyPr/>
        <a:lstStyle/>
        <a:p>
          <a:endParaRPr lang="es-MX"/>
        </a:p>
      </dgm:t>
    </dgm:pt>
    <dgm:pt modelId="{B1FC03A9-5813-4298-9217-34DF6953D08A}" type="pres">
      <dgm:prSet presAssocID="{ABB84CAA-BB55-4B66-B973-49978E3B5292}" presName="parentText" presStyleLbl="node1" presStyleIdx="2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A5A226-B1BA-4091-9C32-B29653253B86}" type="pres">
      <dgm:prSet presAssocID="{ABB84CAA-BB55-4B66-B973-49978E3B5292}" presName="negativeSpace" presStyleCnt="0"/>
      <dgm:spPr/>
    </dgm:pt>
    <dgm:pt modelId="{B2CE6B77-13A1-4649-A608-38E70F97A982}" type="pres">
      <dgm:prSet presAssocID="{ABB84CAA-BB55-4B66-B973-49978E3B5292}" presName="childText" presStyleLbl="conFgAcc1" presStyleIdx="2" presStyleCnt="9">
        <dgm:presLayoutVars>
          <dgm:bulletEnabled val="1"/>
        </dgm:presLayoutVars>
      </dgm:prSet>
      <dgm:spPr/>
    </dgm:pt>
    <dgm:pt modelId="{4E9E2130-4D0A-4E40-B747-6449D78935AE}" type="pres">
      <dgm:prSet presAssocID="{B0612C88-801D-4236-82BE-82A9D3079DB8}" presName="spaceBetweenRectangles" presStyleCnt="0"/>
      <dgm:spPr/>
    </dgm:pt>
    <dgm:pt modelId="{3D86D7E1-2BCD-49B5-AB6B-CE563936BD7F}" type="pres">
      <dgm:prSet presAssocID="{F86A679B-719A-4B63-BB55-E1F71C72C112}" presName="parentLin" presStyleCnt="0"/>
      <dgm:spPr/>
    </dgm:pt>
    <dgm:pt modelId="{11B76F1F-5524-4CD1-8A56-0C3A9DCE0309}" type="pres">
      <dgm:prSet presAssocID="{F86A679B-719A-4B63-BB55-E1F71C72C112}" presName="parentLeftMargin" presStyleLbl="node1" presStyleIdx="2" presStyleCnt="9"/>
      <dgm:spPr/>
      <dgm:t>
        <a:bodyPr/>
        <a:lstStyle/>
        <a:p>
          <a:endParaRPr lang="es-MX"/>
        </a:p>
      </dgm:t>
    </dgm:pt>
    <dgm:pt modelId="{35EA1577-5381-4F42-B518-150BAA8C5B31}" type="pres">
      <dgm:prSet presAssocID="{F86A679B-719A-4B63-BB55-E1F71C72C112}" presName="parentText" presStyleLbl="node1" presStyleIdx="3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C7CBFE-27A5-4442-B64D-D23D8B87EFA0}" type="pres">
      <dgm:prSet presAssocID="{F86A679B-719A-4B63-BB55-E1F71C72C112}" presName="negativeSpace" presStyleCnt="0"/>
      <dgm:spPr/>
    </dgm:pt>
    <dgm:pt modelId="{88EA5BD0-A440-46A9-A3AD-08BEAAA5B57D}" type="pres">
      <dgm:prSet presAssocID="{F86A679B-719A-4B63-BB55-E1F71C72C112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15687C-32D8-4DF2-97CA-DACB7FE90139}" type="pres">
      <dgm:prSet presAssocID="{A390EF9B-D201-4EFE-AEFE-AE517749E6DE}" presName="spaceBetweenRectangles" presStyleCnt="0"/>
      <dgm:spPr/>
    </dgm:pt>
    <dgm:pt modelId="{91421A6D-B647-4D72-9769-BC59353EE2CB}" type="pres">
      <dgm:prSet presAssocID="{F4A909EE-817F-4E6A-B9E0-D4CED4BCB108}" presName="parentLin" presStyleCnt="0"/>
      <dgm:spPr/>
    </dgm:pt>
    <dgm:pt modelId="{5BF89F9A-C70F-4BC5-9166-C05D5FAAEB3D}" type="pres">
      <dgm:prSet presAssocID="{F4A909EE-817F-4E6A-B9E0-D4CED4BCB108}" presName="parentLeftMargin" presStyleLbl="node1" presStyleIdx="3" presStyleCnt="9"/>
      <dgm:spPr/>
      <dgm:t>
        <a:bodyPr/>
        <a:lstStyle/>
        <a:p>
          <a:endParaRPr lang="es-MX"/>
        </a:p>
      </dgm:t>
    </dgm:pt>
    <dgm:pt modelId="{D8F95470-8856-4A80-B1D8-3E056C0E8BA8}" type="pres">
      <dgm:prSet presAssocID="{F4A909EE-817F-4E6A-B9E0-D4CED4BCB108}" presName="parentText" presStyleLbl="node1" presStyleIdx="4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DBBAA5-5372-4AA8-8EAA-75F659802BEB}" type="pres">
      <dgm:prSet presAssocID="{F4A909EE-817F-4E6A-B9E0-D4CED4BCB108}" presName="negativeSpace" presStyleCnt="0"/>
      <dgm:spPr/>
    </dgm:pt>
    <dgm:pt modelId="{9C0BE73A-1226-4758-B91B-88049EF8520C}" type="pres">
      <dgm:prSet presAssocID="{F4A909EE-817F-4E6A-B9E0-D4CED4BCB108}" presName="childText" presStyleLbl="conFgAcc1" presStyleIdx="4" presStyleCnt="9">
        <dgm:presLayoutVars>
          <dgm:bulletEnabled val="1"/>
        </dgm:presLayoutVars>
      </dgm:prSet>
      <dgm:spPr/>
    </dgm:pt>
    <dgm:pt modelId="{E3F21AB6-0B30-4A26-B459-DED80A6FD1BC}" type="pres">
      <dgm:prSet presAssocID="{B21099BF-3263-4B83-AE1A-AFFD4EE91BF4}" presName="spaceBetweenRectangles" presStyleCnt="0"/>
      <dgm:spPr/>
    </dgm:pt>
    <dgm:pt modelId="{E55216CE-4D26-4294-8903-F2561FEB25F0}" type="pres">
      <dgm:prSet presAssocID="{83FFF258-4B95-432E-B22B-7912DA5D50C2}" presName="parentLin" presStyleCnt="0"/>
      <dgm:spPr/>
    </dgm:pt>
    <dgm:pt modelId="{59338930-534C-4C44-84AF-5A63F01EBC1E}" type="pres">
      <dgm:prSet presAssocID="{83FFF258-4B95-432E-B22B-7912DA5D50C2}" presName="parentLeftMargin" presStyleLbl="node1" presStyleIdx="4" presStyleCnt="9"/>
      <dgm:spPr/>
      <dgm:t>
        <a:bodyPr/>
        <a:lstStyle/>
        <a:p>
          <a:endParaRPr lang="es-MX"/>
        </a:p>
      </dgm:t>
    </dgm:pt>
    <dgm:pt modelId="{13B2FC02-CB90-4BD8-96ED-138D2755132B}" type="pres">
      <dgm:prSet presAssocID="{83FFF258-4B95-432E-B22B-7912DA5D50C2}" presName="parentText" presStyleLbl="node1" presStyleIdx="5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2CAFE8-0760-444B-9C53-3587B2F9E856}" type="pres">
      <dgm:prSet presAssocID="{83FFF258-4B95-432E-B22B-7912DA5D50C2}" presName="negativeSpace" presStyleCnt="0"/>
      <dgm:spPr/>
    </dgm:pt>
    <dgm:pt modelId="{7B6B84D3-C382-4C5A-B125-E741B84D7ADA}" type="pres">
      <dgm:prSet presAssocID="{83FFF258-4B95-432E-B22B-7912DA5D50C2}" presName="childText" presStyleLbl="conFgAcc1" presStyleIdx="5" presStyleCnt="9">
        <dgm:presLayoutVars>
          <dgm:bulletEnabled val="1"/>
        </dgm:presLayoutVars>
      </dgm:prSet>
      <dgm:spPr/>
    </dgm:pt>
    <dgm:pt modelId="{CA7D22AD-21AC-45D1-9DCB-4063435E8855}" type="pres">
      <dgm:prSet presAssocID="{BF4827B8-A0A8-40BD-9A74-21684B4B8F72}" presName="spaceBetweenRectangles" presStyleCnt="0"/>
      <dgm:spPr/>
    </dgm:pt>
    <dgm:pt modelId="{25E8B72E-8954-473C-8B06-18573A422572}" type="pres">
      <dgm:prSet presAssocID="{ACB82A0F-CEDD-420C-AA14-D895069514C2}" presName="parentLin" presStyleCnt="0"/>
      <dgm:spPr/>
    </dgm:pt>
    <dgm:pt modelId="{EC5D8563-81F6-405C-90F4-3071673E6F04}" type="pres">
      <dgm:prSet presAssocID="{ACB82A0F-CEDD-420C-AA14-D895069514C2}" presName="parentLeftMargin" presStyleLbl="node1" presStyleIdx="5" presStyleCnt="9"/>
      <dgm:spPr/>
      <dgm:t>
        <a:bodyPr/>
        <a:lstStyle/>
        <a:p>
          <a:endParaRPr lang="es-MX"/>
        </a:p>
      </dgm:t>
    </dgm:pt>
    <dgm:pt modelId="{17FF768C-9B69-4352-BD22-897332586EC6}" type="pres">
      <dgm:prSet presAssocID="{ACB82A0F-CEDD-420C-AA14-D895069514C2}" presName="parentText" presStyleLbl="node1" presStyleIdx="6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41F5BD-4210-47F6-A88E-99CF135FE4B7}" type="pres">
      <dgm:prSet presAssocID="{ACB82A0F-CEDD-420C-AA14-D895069514C2}" presName="negativeSpace" presStyleCnt="0"/>
      <dgm:spPr/>
    </dgm:pt>
    <dgm:pt modelId="{4EB21EF6-3A1A-492C-97DB-2AFE713DDDE2}" type="pres">
      <dgm:prSet presAssocID="{ACB82A0F-CEDD-420C-AA14-D895069514C2}" presName="childText" presStyleLbl="conFgAcc1" presStyleIdx="6" presStyleCnt="9">
        <dgm:presLayoutVars>
          <dgm:bulletEnabled val="1"/>
        </dgm:presLayoutVars>
      </dgm:prSet>
      <dgm:spPr/>
    </dgm:pt>
    <dgm:pt modelId="{E529329C-18B1-4477-8B04-2FDE7864F1AC}" type="pres">
      <dgm:prSet presAssocID="{ABD5F7E4-8242-4C2A-8076-96D84AA27950}" presName="spaceBetweenRectangles" presStyleCnt="0"/>
      <dgm:spPr/>
    </dgm:pt>
    <dgm:pt modelId="{569EE06F-91F4-434D-89D1-B10AF38D0028}" type="pres">
      <dgm:prSet presAssocID="{89001076-794D-4DFF-9537-45758F8FDEC6}" presName="parentLin" presStyleCnt="0"/>
      <dgm:spPr/>
    </dgm:pt>
    <dgm:pt modelId="{0B3A6029-F7F1-4F2A-B358-9E50A1BEB9C0}" type="pres">
      <dgm:prSet presAssocID="{89001076-794D-4DFF-9537-45758F8FDEC6}" presName="parentLeftMargin" presStyleLbl="node1" presStyleIdx="6" presStyleCnt="9"/>
      <dgm:spPr/>
      <dgm:t>
        <a:bodyPr/>
        <a:lstStyle/>
        <a:p>
          <a:endParaRPr lang="es-MX"/>
        </a:p>
      </dgm:t>
    </dgm:pt>
    <dgm:pt modelId="{B30EC184-1C8B-49CC-9961-B0C4F057FEFE}" type="pres">
      <dgm:prSet presAssocID="{89001076-794D-4DFF-9537-45758F8FDEC6}" presName="parentText" presStyleLbl="node1" presStyleIdx="7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02E642-BF45-4713-BDFC-D3D5BE63EF64}" type="pres">
      <dgm:prSet presAssocID="{89001076-794D-4DFF-9537-45758F8FDEC6}" presName="negativeSpace" presStyleCnt="0"/>
      <dgm:spPr/>
    </dgm:pt>
    <dgm:pt modelId="{3A4E9480-D95A-415B-91E6-3EF444604FD5}" type="pres">
      <dgm:prSet presAssocID="{89001076-794D-4DFF-9537-45758F8FDEC6}" presName="childText" presStyleLbl="conFgAcc1" presStyleIdx="7" presStyleCnt="9">
        <dgm:presLayoutVars>
          <dgm:bulletEnabled val="1"/>
        </dgm:presLayoutVars>
      </dgm:prSet>
      <dgm:spPr/>
    </dgm:pt>
    <dgm:pt modelId="{875D3538-3538-401F-853C-83AB22A955D8}" type="pres">
      <dgm:prSet presAssocID="{6E78F8C6-87CE-4809-BB53-5CBB47E68442}" presName="spaceBetweenRectangles" presStyleCnt="0"/>
      <dgm:spPr/>
    </dgm:pt>
    <dgm:pt modelId="{91D6E570-171C-4072-8FC5-FB8A031A3EF4}" type="pres">
      <dgm:prSet presAssocID="{96DEC025-88CD-4065-A37B-CC3321315F86}" presName="parentLin" presStyleCnt="0"/>
      <dgm:spPr/>
    </dgm:pt>
    <dgm:pt modelId="{9326E612-FF7C-41DA-B67E-47B7F5CC8F91}" type="pres">
      <dgm:prSet presAssocID="{96DEC025-88CD-4065-A37B-CC3321315F86}" presName="parentLeftMargin" presStyleLbl="node1" presStyleIdx="7" presStyleCnt="9"/>
      <dgm:spPr/>
      <dgm:t>
        <a:bodyPr/>
        <a:lstStyle/>
        <a:p>
          <a:endParaRPr lang="es-MX"/>
        </a:p>
      </dgm:t>
    </dgm:pt>
    <dgm:pt modelId="{81FEB313-1A08-46DC-96E6-BA8BE889118B}" type="pres">
      <dgm:prSet presAssocID="{96DEC025-88CD-4065-A37B-CC3321315F86}" presName="parentText" presStyleLbl="node1" presStyleIdx="8" presStyleCnt="9" custScaleX="128904" custScaleY="12341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4CE899-0131-464B-8987-67DB4A638CC2}" type="pres">
      <dgm:prSet presAssocID="{96DEC025-88CD-4065-A37B-CC3321315F86}" presName="negativeSpace" presStyleCnt="0"/>
      <dgm:spPr/>
    </dgm:pt>
    <dgm:pt modelId="{5B197C77-49C8-4A01-B3FD-414F3FDD84A8}" type="pres">
      <dgm:prSet presAssocID="{96DEC025-88CD-4065-A37B-CC3321315F86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DB271989-DC8C-490F-8A87-C1CA45687573}" type="presOf" srcId="{ACB82A0F-CEDD-420C-AA14-D895069514C2}" destId="{17FF768C-9B69-4352-BD22-897332586EC6}" srcOrd="1" destOrd="0" presId="urn:microsoft.com/office/officeart/2005/8/layout/list1"/>
    <dgm:cxn modelId="{E5B14631-BD1D-49EF-89A4-83459EA32B73}" srcId="{B41A72B6-C74A-4427-875B-EE5318504D5E}" destId="{ABB84CAA-BB55-4B66-B973-49978E3B5292}" srcOrd="2" destOrd="0" parTransId="{947CE678-15D0-4880-9283-D0B161048337}" sibTransId="{B0612C88-801D-4236-82BE-82A9D3079DB8}"/>
    <dgm:cxn modelId="{F200711E-E76E-4DAC-A27B-0E79C1248CEF}" srcId="{B41A72B6-C74A-4427-875B-EE5318504D5E}" destId="{F4A909EE-817F-4E6A-B9E0-D4CED4BCB108}" srcOrd="4" destOrd="0" parTransId="{5DEA70E2-D8F1-4A95-9A0F-13018FAF5324}" sibTransId="{B21099BF-3263-4B83-AE1A-AFFD4EE91BF4}"/>
    <dgm:cxn modelId="{AEB2C5BF-57B0-4F13-B765-ABC60D114B28}" type="presOf" srcId="{F86A679B-719A-4B63-BB55-E1F71C72C112}" destId="{35EA1577-5381-4F42-B518-150BAA8C5B31}" srcOrd="1" destOrd="0" presId="urn:microsoft.com/office/officeart/2005/8/layout/list1"/>
    <dgm:cxn modelId="{1C68E4AD-2FF8-41FD-BDA4-2BB741DC002E}" type="presOf" srcId="{ABB84CAA-BB55-4B66-B973-49978E3B5292}" destId="{A594C2AE-E2AD-404D-9AC0-2142C1DD20DC}" srcOrd="0" destOrd="0" presId="urn:microsoft.com/office/officeart/2005/8/layout/list1"/>
    <dgm:cxn modelId="{5F2FF153-9D09-4D73-8F8B-E2EF88FDCBC7}" srcId="{B41A72B6-C74A-4427-875B-EE5318504D5E}" destId="{ACB82A0F-CEDD-420C-AA14-D895069514C2}" srcOrd="6" destOrd="0" parTransId="{5BC3A7D1-D2AD-48A1-B3C9-4B3DB0B19644}" sibTransId="{ABD5F7E4-8242-4C2A-8076-96D84AA27950}"/>
    <dgm:cxn modelId="{284ABD4C-D103-45EA-A1EB-7FF4E31E084C}" type="presOf" srcId="{89001076-794D-4DFF-9537-45758F8FDEC6}" destId="{B30EC184-1C8B-49CC-9961-B0C4F057FEFE}" srcOrd="1" destOrd="0" presId="urn:microsoft.com/office/officeart/2005/8/layout/list1"/>
    <dgm:cxn modelId="{BBF94F2F-0044-4DB4-A32E-8170D77BE4D4}" srcId="{B41A72B6-C74A-4427-875B-EE5318504D5E}" destId="{2E2B39C1-861E-4F6E-B7DD-30753CAE12C2}" srcOrd="0" destOrd="0" parTransId="{E1C1EAC3-7A8E-4850-95C9-C7543BFAFFD9}" sibTransId="{C756748B-0761-425E-95C4-78B41960EF1B}"/>
    <dgm:cxn modelId="{3DDD14DC-09CE-40B5-8764-AAD6F0D45EAE}" type="presOf" srcId="{2E2B39C1-861E-4F6E-B7DD-30753CAE12C2}" destId="{E96E308D-D27F-4047-BAB3-4FD210957559}" srcOrd="1" destOrd="0" presId="urn:microsoft.com/office/officeart/2005/8/layout/list1"/>
    <dgm:cxn modelId="{CB836B1D-0F35-45E3-B5DA-9FA06A9195D1}" type="presOf" srcId="{72DD3B5B-E563-4937-B07D-72FBA9E185C1}" destId="{59E739B7-AA0B-47FB-937A-446C6DF5C99A}" srcOrd="0" destOrd="0" presId="urn:microsoft.com/office/officeart/2005/8/layout/list1"/>
    <dgm:cxn modelId="{CB01CF16-18ED-47A3-A163-CA0C28044931}" type="presOf" srcId="{83FFF258-4B95-432E-B22B-7912DA5D50C2}" destId="{59338930-534C-4C44-84AF-5A63F01EBC1E}" srcOrd="0" destOrd="0" presId="urn:microsoft.com/office/officeart/2005/8/layout/list1"/>
    <dgm:cxn modelId="{05E1CDA7-2F44-4D25-91DF-C75E5538D27A}" type="presOf" srcId="{96DEC025-88CD-4065-A37B-CC3321315F86}" destId="{81FEB313-1A08-46DC-96E6-BA8BE889118B}" srcOrd="1" destOrd="0" presId="urn:microsoft.com/office/officeart/2005/8/layout/list1"/>
    <dgm:cxn modelId="{03F254B3-E58E-4403-B857-491E709977AB}" type="presOf" srcId="{F86A679B-719A-4B63-BB55-E1F71C72C112}" destId="{11B76F1F-5524-4CD1-8A56-0C3A9DCE0309}" srcOrd="0" destOrd="0" presId="urn:microsoft.com/office/officeart/2005/8/layout/list1"/>
    <dgm:cxn modelId="{29BE7E5B-49F8-4A84-8E06-BAA49401516A}" type="presOf" srcId="{96DEC025-88CD-4065-A37B-CC3321315F86}" destId="{9326E612-FF7C-41DA-B67E-47B7F5CC8F91}" srcOrd="0" destOrd="0" presId="urn:microsoft.com/office/officeart/2005/8/layout/list1"/>
    <dgm:cxn modelId="{919B73A0-F641-48C1-8A1A-A6F740E883BC}" type="presOf" srcId="{ACB82A0F-CEDD-420C-AA14-D895069514C2}" destId="{EC5D8563-81F6-405C-90F4-3071673E6F04}" srcOrd="0" destOrd="0" presId="urn:microsoft.com/office/officeart/2005/8/layout/list1"/>
    <dgm:cxn modelId="{3871C3E1-1EC7-4021-BA4C-0596F4FCA6B5}" type="presOf" srcId="{89001076-794D-4DFF-9537-45758F8FDEC6}" destId="{0B3A6029-F7F1-4F2A-B358-9E50A1BEB9C0}" srcOrd="0" destOrd="0" presId="urn:microsoft.com/office/officeart/2005/8/layout/list1"/>
    <dgm:cxn modelId="{E8039878-AB73-4C56-A74B-3E6CCE2FC69D}" srcId="{B41A72B6-C74A-4427-875B-EE5318504D5E}" destId="{72DD3B5B-E563-4937-B07D-72FBA9E185C1}" srcOrd="1" destOrd="0" parTransId="{A966C62C-1EDC-4971-8AA7-01240DA783C4}" sibTransId="{B2FE0879-D4BC-44EC-A3F0-798D783668BE}"/>
    <dgm:cxn modelId="{900F50BD-3C1D-482B-99BE-7982049A580A}" type="presOf" srcId="{2E2B39C1-861E-4F6E-B7DD-30753CAE12C2}" destId="{41CB1454-EEE3-4BF8-B151-C1AB7BBB8CE2}" srcOrd="0" destOrd="0" presId="urn:microsoft.com/office/officeart/2005/8/layout/list1"/>
    <dgm:cxn modelId="{EE885D83-D096-4165-9448-0FD5CCF88229}" type="presOf" srcId="{B41A72B6-C74A-4427-875B-EE5318504D5E}" destId="{F724129D-75E9-4106-9746-14AFB01A7AFC}" srcOrd="0" destOrd="0" presId="urn:microsoft.com/office/officeart/2005/8/layout/list1"/>
    <dgm:cxn modelId="{C1B24917-66F4-4D5F-8003-887FE32620B2}" type="presOf" srcId="{F4A909EE-817F-4E6A-B9E0-D4CED4BCB108}" destId="{5BF89F9A-C70F-4BC5-9166-C05D5FAAEB3D}" srcOrd="0" destOrd="0" presId="urn:microsoft.com/office/officeart/2005/8/layout/list1"/>
    <dgm:cxn modelId="{3BDEB114-30DA-4451-AED1-E5D4891F441E}" type="presOf" srcId="{F4A909EE-817F-4E6A-B9E0-D4CED4BCB108}" destId="{D8F95470-8856-4A80-B1D8-3E056C0E8BA8}" srcOrd="1" destOrd="0" presId="urn:microsoft.com/office/officeart/2005/8/layout/list1"/>
    <dgm:cxn modelId="{0A97BBCD-13D3-48A7-B66B-589BA993A027}" type="presOf" srcId="{ABB84CAA-BB55-4B66-B973-49978E3B5292}" destId="{B1FC03A9-5813-4298-9217-34DF6953D08A}" srcOrd="1" destOrd="0" presId="urn:microsoft.com/office/officeart/2005/8/layout/list1"/>
    <dgm:cxn modelId="{1A0E1B4D-29F2-48BD-BF48-F77A93353267}" srcId="{B41A72B6-C74A-4427-875B-EE5318504D5E}" destId="{F86A679B-719A-4B63-BB55-E1F71C72C112}" srcOrd="3" destOrd="0" parTransId="{A4DBFC16-517A-4EEC-8FC4-DD23D84D70EA}" sibTransId="{A390EF9B-D201-4EFE-AEFE-AE517749E6DE}"/>
    <dgm:cxn modelId="{34153672-571F-4510-B502-02C12ED9B183}" srcId="{B41A72B6-C74A-4427-875B-EE5318504D5E}" destId="{89001076-794D-4DFF-9537-45758F8FDEC6}" srcOrd="7" destOrd="0" parTransId="{C4EE5654-49CB-488B-A457-A0DC0E4B8341}" sibTransId="{6E78F8C6-87CE-4809-BB53-5CBB47E68442}"/>
    <dgm:cxn modelId="{8A26C020-2820-441A-AED0-E0FAF8359EEB}" type="presOf" srcId="{72DD3B5B-E563-4937-B07D-72FBA9E185C1}" destId="{95E8B9C0-62F5-41EB-B41C-61CB60997FC4}" srcOrd="1" destOrd="0" presId="urn:microsoft.com/office/officeart/2005/8/layout/list1"/>
    <dgm:cxn modelId="{4144C9F0-7066-4824-B84B-94EFE37902EA}" srcId="{B41A72B6-C74A-4427-875B-EE5318504D5E}" destId="{96DEC025-88CD-4065-A37B-CC3321315F86}" srcOrd="8" destOrd="0" parTransId="{E56BD8CD-C722-4F61-8F59-8F60F79933EB}" sibTransId="{BA59CF1B-BBDE-498A-AFE6-6EE7890C51CF}"/>
    <dgm:cxn modelId="{001D5D90-B380-46B5-A9EF-365A445FFC9E}" type="presOf" srcId="{83FFF258-4B95-432E-B22B-7912DA5D50C2}" destId="{13B2FC02-CB90-4BD8-96ED-138D2755132B}" srcOrd="1" destOrd="0" presId="urn:microsoft.com/office/officeart/2005/8/layout/list1"/>
    <dgm:cxn modelId="{AA6E3C73-7805-443E-A770-4B51B26EB3CE}" srcId="{B41A72B6-C74A-4427-875B-EE5318504D5E}" destId="{83FFF258-4B95-432E-B22B-7912DA5D50C2}" srcOrd="5" destOrd="0" parTransId="{53FF2AF9-B0F4-46C3-8EF9-6CF013A69449}" sibTransId="{BF4827B8-A0A8-40BD-9A74-21684B4B8F72}"/>
    <dgm:cxn modelId="{19A46B5A-7D37-4BE8-90BF-7F1A749F4D1E}" type="presParOf" srcId="{F724129D-75E9-4106-9746-14AFB01A7AFC}" destId="{C46403F6-BE6D-42AB-A0EA-22BA48AAD185}" srcOrd="0" destOrd="0" presId="urn:microsoft.com/office/officeart/2005/8/layout/list1"/>
    <dgm:cxn modelId="{889C37AE-A546-4A94-87D1-068BA325DA5B}" type="presParOf" srcId="{C46403F6-BE6D-42AB-A0EA-22BA48AAD185}" destId="{41CB1454-EEE3-4BF8-B151-C1AB7BBB8CE2}" srcOrd="0" destOrd="0" presId="urn:microsoft.com/office/officeart/2005/8/layout/list1"/>
    <dgm:cxn modelId="{E9F9FB92-FB9B-45F6-9D56-C712B2AC1CF3}" type="presParOf" srcId="{C46403F6-BE6D-42AB-A0EA-22BA48AAD185}" destId="{E96E308D-D27F-4047-BAB3-4FD210957559}" srcOrd="1" destOrd="0" presId="urn:microsoft.com/office/officeart/2005/8/layout/list1"/>
    <dgm:cxn modelId="{95E9A9ED-5526-47BB-A214-27CE399CF369}" type="presParOf" srcId="{F724129D-75E9-4106-9746-14AFB01A7AFC}" destId="{BC43C3F2-3935-4C48-8A6C-DA82BD1E0ACE}" srcOrd="1" destOrd="0" presId="urn:microsoft.com/office/officeart/2005/8/layout/list1"/>
    <dgm:cxn modelId="{A3209AA7-DB1E-4A3D-AFB0-C21FEF641248}" type="presParOf" srcId="{F724129D-75E9-4106-9746-14AFB01A7AFC}" destId="{FB614F96-DBE2-4BB6-B354-4C7BCAEE0BED}" srcOrd="2" destOrd="0" presId="urn:microsoft.com/office/officeart/2005/8/layout/list1"/>
    <dgm:cxn modelId="{8A193925-C0D6-4257-ABFC-C73354971044}" type="presParOf" srcId="{F724129D-75E9-4106-9746-14AFB01A7AFC}" destId="{59B48831-95FA-495B-9AEE-BBE410F0CA68}" srcOrd="3" destOrd="0" presId="urn:microsoft.com/office/officeart/2005/8/layout/list1"/>
    <dgm:cxn modelId="{EC94548C-2AEF-4B73-A3A5-1F7FA5EEA328}" type="presParOf" srcId="{F724129D-75E9-4106-9746-14AFB01A7AFC}" destId="{DBE32FA0-B6C0-4ED6-AAEE-3AB97EF76470}" srcOrd="4" destOrd="0" presId="urn:microsoft.com/office/officeart/2005/8/layout/list1"/>
    <dgm:cxn modelId="{2537FD53-2C1E-47E5-A09B-7BB70B328078}" type="presParOf" srcId="{DBE32FA0-B6C0-4ED6-AAEE-3AB97EF76470}" destId="{59E739B7-AA0B-47FB-937A-446C6DF5C99A}" srcOrd="0" destOrd="0" presId="urn:microsoft.com/office/officeart/2005/8/layout/list1"/>
    <dgm:cxn modelId="{7FA59B8F-2749-4E2E-9F4E-8DC723611D4E}" type="presParOf" srcId="{DBE32FA0-B6C0-4ED6-AAEE-3AB97EF76470}" destId="{95E8B9C0-62F5-41EB-B41C-61CB60997FC4}" srcOrd="1" destOrd="0" presId="urn:microsoft.com/office/officeart/2005/8/layout/list1"/>
    <dgm:cxn modelId="{340FA0BD-5FEC-420C-8B79-9461E45EDAC5}" type="presParOf" srcId="{F724129D-75E9-4106-9746-14AFB01A7AFC}" destId="{FFD5FF3B-114F-44C0-9E11-D85AA539D2AB}" srcOrd="5" destOrd="0" presId="urn:microsoft.com/office/officeart/2005/8/layout/list1"/>
    <dgm:cxn modelId="{63A5BC44-CAAE-4F83-8854-C4EC44149081}" type="presParOf" srcId="{F724129D-75E9-4106-9746-14AFB01A7AFC}" destId="{E892BDF8-2C8C-4C65-9FD3-38DFFE6ACC93}" srcOrd="6" destOrd="0" presId="urn:microsoft.com/office/officeart/2005/8/layout/list1"/>
    <dgm:cxn modelId="{01DCB27B-1CA2-40D7-9B4E-D88CC235D7DC}" type="presParOf" srcId="{F724129D-75E9-4106-9746-14AFB01A7AFC}" destId="{8B8AF1FB-A753-4AD9-99DC-A06C90846234}" srcOrd="7" destOrd="0" presId="urn:microsoft.com/office/officeart/2005/8/layout/list1"/>
    <dgm:cxn modelId="{9166053F-8EF6-4EAC-9B49-6EAAC18EA6C9}" type="presParOf" srcId="{F724129D-75E9-4106-9746-14AFB01A7AFC}" destId="{3FA35AF6-115D-42EB-9AF2-7383F0D81371}" srcOrd="8" destOrd="0" presId="urn:microsoft.com/office/officeart/2005/8/layout/list1"/>
    <dgm:cxn modelId="{C0704A20-8EC6-4806-A4E3-CD3DC43C520B}" type="presParOf" srcId="{3FA35AF6-115D-42EB-9AF2-7383F0D81371}" destId="{A594C2AE-E2AD-404D-9AC0-2142C1DD20DC}" srcOrd="0" destOrd="0" presId="urn:microsoft.com/office/officeart/2005/8/layout/list1"/>
    <dgm:cxn modelId="{250ED54B-F2C8-4E0F-8FF1-A2325A9ED924}" type="presParOf" srcId="{3FA35AF6-115D-42EB-9AF2-7383F0D81371}" destId="{B1FC03A9-5813-4298-9217-34DF6953D08A}" srcOrd="1" destOrd="0" presId="urn:microsoft.com/office/officeart/2005/8/layout/list1"/>
    <dgm:cxn modelId="{05F47071-32D5-4036-9F64-987E218F2A58}" type="presParOf" srcId="{F724129D-75E9-4106-9746-14AFB01A7AFC}" destId="{09A5A226-B1BA-4091-9C32-B29653253B86}" srcOrd="9" destOrd="0" presId="urn:microsoft.com/office/officeart/2005/8/layout/list1"/>
    <dgm:cxn modelId="{9EC10CA3-D951-471B-9BCF-BC2DFB472E81}" type="presParOf" srcId="{F724129D-75E9-4106-9746-14AFB01A7AFC}" destId="{B2CE6B77-13A1-4649-A608-38E70F97A982}" srcOrd="10" destOrd="0" presId="urn:microsoft.com/office/officeart/2005/8/layout/list1"/>
    <dgm:cxn modelId="{E30D0565-939A-414F-AEDF-D98BF7253945}" type="presParOf" srcId="{F724129D-75E9-4106-9746-14AFB01A7AFC}" destId="{4E9E2130-4D0A-4E40-B747-6449D78935AE}" srcOrd="11" destOrd="0" presId="urn:microsoft.com/office/officeart/2005/8/layout/list1"/>
    <dgm:cxn modelId="{00B062A6-9E63-4D82-B633-380D7FDDB6E0}" type="presParOf" srcId="{F724129D-75E9-4106-9746-14AFB01A7AFC}" destId="{3D86D7E1-2BCD-49B5-AB6B-CE563936BD7F}" srcOrd="12" destOrd="0" presId="urn:microsoft.com/office/officeart/2005/8/layout/list1"/>
    <dgm:cxn modelId="{B0BBABA5-2E03-4DBE-9E66-A236FCEFB79C}" type="presParOf" srcId="{3D86D7E1-2BCD-49B5-AB6B-CE563936BD7F}" destId="{11B76F1F-5524-4CD1-8A56-0C3A9DCE0309}" srcOrd="0" destOrd="0" presId="urn:microsoft.com/office/officeart/2005/8/layout/list1"/>
    <dgm:cxn modelId="{11ED202F-98AB-46AD-8348-CBCFF18FA4FA}" type="presParOf" srcId="{3D86D7E1-2BCD-49B5-AB6B-CE563936BD7F}" destId="{35EA1577-5381-4F42-B518-150BAA8C5B31}" srcOrd="1" destOrd="0" presId="urn:microsoft.com/office/officeart/2005/8/layout/list1"/>
    <dgm:cxn modelId="{199C319E-BA45-45D4-8E02-334D40498A37}" type="presParOf" srcId="{F724129D-75E9-4106-9746-14AFB01A7AFC}" destId="{CEC7CBFE-27A5-4442-B64D-D23D8B87EFA0}" srcOrd="13" destOrd="0" presId="urn:microsoft.com/office/officeart/2005/8/layout/list1"/>
    <dgm:cxn modelId="{499641AF-08E9-420C-A7AF-F5E48D59D6C9}" type="presParOf" srcId="{F724129D-75E9-4106-9746-14AFB01A7AFC}" destId="{88EA5BD0-A440-46A9-A3AD-08BEAAA5B57D}" srcOrd="14" destOrd="0" presId="urn:microsoft.com/office/officeart/2005/8/layout/list1"/>
    <dgm:cxn modelId="{7AEA1214-EBA5-4618-BD2F-A85314E7FDE8}" type="presParOf" srcId="{F724129D-75E9-4106-9746-14AFB01A7AFC}" destId="{0D15687C-32D8-4DF2-97CA-DACB7FE90139}" srcOrd="15" destOrd="0" presId="urn:microsoft.com/office/officeart/2005/8/layout/list1"/>
    <dgm:cxn modelId="{F43CBE3F-C074-4FC7-B7E4-95186E0A525D}" type="presParOf" srcId="{F724129D-75E9-4106-9746-14AFB01A7AFC}" destId="{91421A6D-B647-4D72-9769-BC59353EE2CB}" srcOrd="16" destOrd="0" presId="urn:microsoft.com/office/officeart/2005/8/layout/list1"/>
    <dgm:cxn modelId="{5A3FB1DF-E1E2-4C42-B796-B7A54E02DC41}" type="presParOf" srcId="{91421A6D-B647-4D72-9769-BC59353EE2CB}" destId="{5BF89F9A-C70F-4BC5-9166-C05D5FAAEB3D}" srcOrd="0" destOrd="0" presId="urn:microsoft.com/office/officeart/2005/8/layout/list1"/>
    <dgm:cxn modelId="{81D2DEA4-A886-4B8B-8F4F-E7A1A52B6D6F}" type="presParOf" srcId="{91421A6D-B647-4D72-9769-BC59353EE2CB}" destId="{D8F95470-8856-4A80-B1D8-3E056C0E8BA8}" srcOrd="1" destOrd="0" presId="urn:microsoft.com/office/officeart/2005/8/layout/list1"/>
    <dgm:cxn modelId="{93182C3E-87EF-402F-853B-F464E3D422BE}" type="presParOf" srcId="{F724129D-75E9-4106-9746-14AFB01A7AFC}" destId="{5DDBBAA5-5372-4AA8-8EAA-75F659802BEB}" srcOrd="17" destOrd="0" presId="urn:microsoft.com/office/officeart/2005/8/layout/list1"/>
    <dgm:cxn modelId="{11EDE7C1-30BD-413F-82E1-8D03161A3ACF}" type="presParOf" srcId="{F724129D-75E9-4106-9746-14AFB01A7AFC}" destId="{9C0BE73A-1226-4758-B91B-88049EF8520C}" srcOrd="18" destOrd="0" presId="urn:microsoft.com/office/officeart/2005/8/layout/list1"/>
    <dgm:cxn modelId="{DAA6AC34-9E40-4223-BFE6-B44D0C7E6D02}" type="presParOf" srcId="{F724129D-75E9-4106-9746-14AFB01A7AFC}" destId="{E3F21AB6-0B30-4A26-B459-DED80A6FD1BC}" srcOrd="19" destOrd="0" presId="urn:microsoft.com/office/officeart/2005/8/layout/list1"/>
    <dgm:cxn modelId="{907F9E38-9BB1-4CFA-9B9A-61FDFCE35FE7}" type="presParOf" srcId="{F724129D-75E9-4106-9746-14AFB01A7AFC}" destId="{E55216CE-4D26-4294-8903-F2561FEB25F0}" srcOrd="20" destOrd="0" presId="urn:microsoft.com/office/officeart/2005/8/layout/list1"/>
    <dgm:cxn modelId="{5158DBAC-B588-48A5-B7E6-F8473B79ECFA}" type="presParOf" srcId="{E55216CE-4D26-4294-8903-F2561FEB25F0}" destId="{59338930-534C-4C44-84AF-5A63F01EBC1E}" srcOrd="0" destOrd="0" presId="urn:microsoft.com/office/officeart/2005/8/layout/list1"/>
    <dgm:cxn modelId="{2B7741E2-C268-4328-B64E-CAD92F5D25D1}" type="presParOf" srcId="{E55216CE-4D26-4294-8903-F2561FEB25F0}" destId="{13B2FC02-CB90-4BD8-96ED-138D2755132B}" srcOrd="1" destOrd="0" presId="urn:microsoft.com/office/officeart/2005/8/layout/list1"/>
    <dgm:cxn modelId="{43621EF9-12E6-44D3-B358-D519C9DB5160}" type="presParOf" srcId="{F724129D-75E9-4106-9746-14AFB01A7AFC}" destId="{B92CAFE8-0760-444B-9C53-3587B2F9E856}" srcOrd="21" destOrd="0" presId="urn:microsoft.com/office/officeart/2005/8/layout/list1"/>
    <dgm:cxn modelId="{13814CD5-5711-4D97-8EEB-B12C69904954}" type="presParOf" srcId="{F724129D-75E9-4106-9746-14AFB01A7AFC}" destId="{7B6B84D3-C382-4C5A-B125-E741B84D7ADA}" srcOrd="22" destOrd="0" presId="urn:microsoft.com/office/officeart/2005/8/layout/list1"/>
    <dgm:cxn modelId="{2C2AA18F-E904-4B70-8EA1-1C15813B8207}" type="presParOf" srcId="{F724129D-75E9-4106-9746-14AFB01A7AFC}" destId="{CA7D22AD-21AC-45D1-9DCB-4063435E8855}" srcOrd="23" destOrd="0" presId="urn:microsoft.com/office/officeart/2005/8/layout/list1"/>
    <dgm:cxn modelId="{9E5A674F-22D8-4308-A92C-D9A1AF3BC8A5}" type="presParOf" srcId="{F724129D-75E9-4106-9746-14AFB01A7AFC}" destId="{25E8B72E-8954-473C-8B06-18573A422572}" srcOrd="24" destOrd="0" presId="urn:microsoft.com/office/officeart/2005/8/layout/list1"/>
    <dgm:cxn modelId="{1F2854DE-B01E-4D82-9FE4-E515E4CDFB6E}" type="presParOf" srcId="{25E8B72E-8954-473C-8B06-18573A422572}" destId="{EC5D8563-81F6-405C-90F4-3071673E6F04}" srcOrd="0" destOrd="0" presId="urn:microsoft.com/office/officeart/2005/8/layout/list1"/>
    <dgm:cxn modelId="{F13EBE8A-994E-4106-A443-18AA63646C3D}" type="presParOf" srcId="{25E8B72E-8954-473C-8B06-18573A422572}" destId="{17FF768C-9B69-4352-BD22-897332586EC6}" srcOrd="1" destOrd="0" presId="urn:microsoft.com/office/officeart/2005/8/layout/list1"/>
    <dgm:cxn modelId="{CCAE83F7-F957-4F5A-8BB4-109AC0FF586B}" type="presParOf" srcId="{F724129D-75E9-4106-9746-14AFB01A7AFC}" destId="{7241F5BD-4210-47F6-A88E-99CF135FE4B7}" srcOrd="25" destOrd="0" presId="urn:microsoft.com/office/officeart/2005/8/layout/list1"/>
    <dgm:cxn modelId="{9F9C01CF-89E6-47B8-B041-87CA62D294C9}" type="presParOf" srcId="{F724129D-75E9-4106-9746-14AFB01A7AFC}" destId="{4EB21EF6-3A1A-492C-97DB-2AFE713DDDE2}" srcOrd="26" destOrd="0" presId="urn:microsoft.com/office/officeart/2005/8/layout/list1"/>
    <dgm:cxn modelId="{18CDC01E-4BC7-4AE2-A00A-F089DE75D79A}" type="presParOf" srcId="{F724129D-75E9-4106-9746-14AFB01A7AFC}" destId="{E529329C-18B1-4477-8B04-2FDE7864F1AC}" srcOrd="27" destOrd="0" presId="urn:microsoft.com/office/officeart/2005/8/layout/list1"/>
    <dgm:cxn modelId="{0FD0DB00-3CCB-4957-9D1C-D328ACEA8E7F}" type="presParOf" srcId="{F724129D-75E9-4106-9746-14AFB01A7AFC}" destId="{569EE06F-91F4-434D-89D1-B10AF38D0028}" srcOrd="28" destOrd="0" presId="urn:microsoft.com/office/officeart/2005/8/layout/list1"/>
    <dgm:cxn modelId="{91232AD3-F439-4B29-84AE-AD696B28DFB2}" type="presParOf" srcId="{569EE06F-91F4-434D-89D1-B10AF38D0028}" destId="{0B3A6029-F7F1-4F2A-B358-9E50A1BEB9C0}" srcOrd="0" destOrd="0" presId="urn:microsoft.com/office/officeart/2005/8/layout/list1"/>
    <dgm:cxn modelId="{1A09AA92-3CED-4B94-A9D1-B9E4536259E0}" type="presParOf" srcId="{569EE06F-91F4-434D-89D1-B10AF38D0028}" destId="{B30EC184-1C8B-49CC-9961-B0C4F057FEFE}" srcOrd="1" destOrd="0" presId="urn:microsoft.com/office/officeart/2005/8/layout/list1"/>
    <dgm:cxn modelId="{62FC487B-D67E-4611-8420-AFDE291BB73E}" type="presParOf" srcId="{F724129D-75E9-4106-9746-14AFB01A7AFC}" destId="{8F02E642-BF45-4713-BDFC-D3D5BE63EF64}" srcOrd="29" destOrd="0" presId="urn:microsoft.com/office/officeart/2005/8/layout/list1"/>
    <dgm:cxn modelId="{08288C7F-CFA8-4666-AD22-1E77E9AAF776}" type="presParOf" srcId="{F724129D-75E9-4106-9746-14AFB01A7AFC}" destId="{3A4E9480-D95A-415B-91E6-3EF444604FD5}" srcOrd="30" destOrd="0" presId="urn:microsoft.com/office/officeart/2005/8/layout/list1"/>
    <dgm:cxn modelId="{D9DE65BF-B3E3-4D93-AC31-A4251D258A86}" type="presParOf" srcId="{F724129D-75E9-4106-9746-14AFB01A7AFC}" destId="{875D3538-3538-401F-853C-83AB22A955D8}" srcOrd="31" destOrd="0" presId="urn:microsoft.com/office/officeart/2005/8/layout/list1"/>
    <dgm:cxn modelId="{904BFE8E-1100-47C5-A6BA-98E9C1CD7ADB}" type="presParOf" srcId="{F724129D-75E9-4106-9746-14AFB01A7AFC}" destId="{91D6E570-171C-4072-8FC5-FB8A031A3EF4}" srcOrd="32" destOrd="0" presId="urn:microsoft.com/office/officeart/2005/8/layout/list1"/>
    <dgm:cxn modelId="{B6726E68-30C7-473C-A946-856B00A2237F}" type="presParOf" srcId="{91D6E570-171C-4072-8FC5-FB8A031A3EF4}" destId="{9326E612-FF7C-41DA-B67E-47B7F5CC8F91}" srcOrd="0" destOrd="0" presId="urn:microsoft.com/office/officeart/2005/8/layout/list1"/>
    <dgm:cxn modelId="{C011E379-9C90-4496-B36C-1016C37B7169}" type="presParOf" srcId="{91D6E570-171C-4072-8FC5-FB8A031A3EF4}" destId="{81FEB313-1A08-46DC-96E6-BA8BE889118B}" srcOrd="1" destOrd="0" presId="urn:microsoft.com/office/officeart/2005/8/layout/list1"/>
    <dgm:cxn modelId="{237C8A12-6905-4A47-8BB5-62CC3BF4216B}" type="presParOf" srcId="{F724129D-75E9-4106-9746-14AFB01A7AFC}" destId="{764CE899-0131-464B-8987-67DB4A638CC2}" srcOrd="33" destOrd="0" presId="urn:microsoft.com/office/officeart/2005/8/layout/list1"/>
    <dgm:cxn modelId="{97EBB75F-61A8-4B62-A5D6-869761644469}" type="presParOf" srcId="{F724129D-75E9-4106-9746-14AFB01A7AFC}" destId="{5B197C77-49C8-4A01-B3FD-414F3FDD84A8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D1DBF-4E96-4501-B0E2-69F5C4252CB7}">
      <dsp:nvSpPr>
        <dsp:cNvPr id="0" name=""/>
        <dsp:cNvSpPr/>
      </dsp:nvSpPr>
      <dsp:spPr>
        <a:xfrm rot="16200000">
          <a:off x="-462206" y="463235"/>
          <a:ext cx="3600400" cy="267392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625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5">
                  <a:lumMod val="50000"/>
                </a:schemeClr>
              </a:solidFill>
            </a:rPr>
            <a:t>Definir los requisitos del software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accent1"/>
              </a:solidFill>
            </a:rPr>
            <a:t>Tarea interactiva para crear una definición o especificación preliminar de los requisitos que debe cumplir el software a partir de la información recopilada</a:t>
          </a:r>
          <a:endParaRPr lang="es-MX" sz="1200" kern="1200" dirty="0">
            <a:solidFill>
              <a:schemeClr val="accent1"/>
            </a:solidFill>
          </a:endParaRPr>
        </a:p>
      </dsp:txBody>
      <dsp:txXfrm rot="5400000">
        <a:off x="1030" y="720079"/>
        <a:ext cx="2673929" cy="2160240"/>
      </dsp:txXfrm>
    </dsp:sp>
    <dsp:sp modelId="{EAA4D78E-B4C3-488A-BB06-59308328E612}">
      <dsp:nvSpPr>
        <dsp:cNvPr id="0" name=""/>
        <dsp:cNvSpPr/>
      </dsp:nvSpPr>
      <dsp:spPr>
        <a:xfrm rot="16200000">
          <a:off x="2412268" y="463235"/>
          <a:ext cx="3600400" cy="2673929"/>
        </a:xfrm>
        <a:prstGeom prst="flowChartManualOperation">
          <a:avLst/>
        </a:prstGeom>
        <a:solidFill>
          <a:schemeClr val="accent2">
            <a:hueOff val="627056"/>
            <a:satOff val="-3413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625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5">
                  <a:lumMod val="50000"/>
                </a:schemeClr>
              </a:solidFill>
            </a:rPr>
            <a:t>Definir los requisitos de las interfaces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accent1"/>
              </a:solidFill>
            </a:rPr>
            <a:t>Es necesario definir las propiedades que se deben satisfacer para obtener una interacción eficaz con otros elementos del sistema como el usuario, el hardware u otras aplicaciones de software</a:t>
          </a:r>
          <a:endParaRPr lang="es-MX" sz="1200" kern="1200" dirty="0">
            <a:solidFill>
              <a:schemeClr val="accent1"/>
            </a:solidFill>
          </a:endParaRPr>
        </a:p>
      </dsp:txBody>
      <dsp:txXfrm rot="5400000">
        <a:off x="2875504" y="720079"/>
        <a:ext cx="2673929" cy="2160240"/>
      </dsp:txXfrm>
    </dsp:sp>
    <dsp:sp modelId="{09F911AF-2BD9-4E51-A52B-78131CC37075}">
      <dsp:nvSpPr>
        <dsp:cNvPr id="0" name=""/>
        <dsp:cNvSpPr/>
      </dsp:nvSpPr>
      <dsp:spPr>
        <a:xfrm rot="16200000">
          <a:off x="5286742" y="463235"/>
          <a:ext cx="3600400" cy="2673929"/>
        </a:xfrm>
        <a:prstGeom prst="flowChartManualOperation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4625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5">
                  <a:lumMod val="50000"/>
                </a:schemeClr>
              </a:solidFill>
            </a:rPr>
            <a:t>Integrar los requisitos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>
              <a:solidFill>
                <a:schemeClr val="accent1"/>
              </a:solidFill>
            </a:rPr>
            <a:t>Una vez descritos los requisitos de software y los de sus interfaces se deben revisar. El usuario tiene un papel fundamental en la aprobación o no de los mismos</a:t>
          </a:r>
          <a:endParaRPr lang="es-MX" sz="1200" kern="1200" dirty="0">
            <a:solidFill>
              <a:schemeClr val="accent1"/>
            </a:solidFill>
          </a:endParaRPr>
        </a:p>
      </dsp:txBody>
      <dsp:txXfrm rot="5400000">
        <a:off x="5749978" y="720079"/>
        <a:ext cx="2673929" cy="21602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93E46-B4AA-4427-B86F-CAA1C9365F59}">
      <dsp:nvSpPr>
        <dsp:cNvPr id="0" name=""/>
        <dsp:cNvSpPr/>
      </dsp:nvSpPr>
      <dsp:spPr>
        <a:xfrm>
          <a:off x="0" y="0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Transforman los flujos de entrada en uno o varios flujos de datos de salida</a:t>
          </a:r>
          <a:endParaRPr lang="es-MX" sz="2500" kern="1200" dirty="0"/>
        </a:p>
      </dsp:txBody>
      <dsp:txXfrm>
        <a:off x="33178" y="33178"/>
        <a:ext cx="5510379" cy="1066434"/>
      </dsp:txXfrm>
    </dsp:sp>
    <dsp:sp modelId="{A379F21D-EBEC-4375-80CE-F56606413D08}">
      <dsp:nvSpPr>
        <dsp:cNvPr id="0" name=""/>
        <dsp:cNvSpPr/>
      </dsp:nvSpPr>
      <dsp:spPr>
        <a:xfrm>
          <a:off x="594065" y="1321588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Son funciones que tiene que realizar el sistema</a:t>
          </a:r>
          <a:endParaRPr lang="es-MX" sz="2500" kern="1200" dirty="0"/>
        </a:p>
      </dsp:txBody>
      <dsp:txXfrm>
        <a:off x="627243" y="1354766"/>
        <a:ext cx="5336012" cy="1066434"/>
      </dsp:txXfrm>
    </dsp:sp>
    <dsp:sp modelId="{07B1C4B8-9642-4FDA-8EDE-FC37533424E8}">
      <dsp:nvSpPr>
        <dsp:cNvPr id="0" name=""/>
        <dsp:cNvSpPr/>
      </dsp:nvSpPr>
      <dsp:spPr>
        <a:xfrm>
          <a:off x="1188131" y="2643177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Realizan operaciones de transformación “cambio”</a:t>
          </a:r>
          <a:endParaRPr lang="es-MX" sz="2500" kern="1200" dirty="0"/>
        </a:p>
      </dsp:txBody>
      <dsp:txXfrm>
        <a:off x="1221309" y="2676355"/>
        <a:ext cx="5336012" cy="1066434"/>
      </dsp:txXfrm>
    </dsp:sp>
    <dsp:sp modelId="{B6AC9D5D-AD90-455D-AA8E-B02D02B1C423}">
      <dsp:nvSpPr>
        <dsp:cNvPr id="0" name=""/>
        <dsp:cNvSpPr/>
      </dsp:nvSpPr>
      <dsp:spPr>
        <a:xfrm>
          <a:off x="5996434" y="859032"/>
          <a:ext cx="736313" cy="73631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>
            <a:solidFill>
              <a:schemeClr val="tx1"/>
            </a:solidFill>
          </a:endParaRPr>
        </a:p>
      </dsp:txBody>
      <dsp:txXfrm>
        <a:off x="6162104" y="859032"/>
        <a:ext cx="404973" cy="554076"/>
      </dsp:txXfrm>
    </dsp:sp>
    <dsp:sp modelId="{215A88D5-19F2-41EF-91CD-F694D0E2BB65}">
      <dsp:nvSpPr>
        <dsp:cNvPr id="0" name=""/>
        <dsp:cNvSpPr/>
      </dsp:nvSpPr>
      <dsp:spPr>
        <a:xfrm>
          <a:off x="6590500" y="2173069"/>
          <a:ext cx="736313" cy="73631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65076"/>
            <a:satOff val="-5807"/>
            <a:lumOff val="-10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665076"/>
              <a:satOff val="-5807"/>
              <a:lumOff val="-10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300" kern="1200">
            <a:solidFill>
              <a:schemeClr val="tx1"/>
            </a:solidFill>
          </a:endParaRPr>
        </a:p>
      </dsp:txBody>
      <dsp:txXfrm>
        <a:off x="6756170" y="2173069"/>
        <a:ext cx="404973" cy="55407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52AD53-B6B9-4887-84D2-9A3ECF35908C}">
      <dsp:nvSpPr>
        <dsp:cNvPr id="0" name=""/>
        <dsp:cNvSpPr/>
      </dsp:nvSpPr>
      <dsp:spPr>
        <a:xfrm>
          <a:off x="0" y="3097111"/>
          <a:ext cx="8064896" cy="67757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El detalle de los procesos se realiza en la descripción de procesos</a:t>
          </a:r>
          <a:endParaRPr lang="es-MX" sz="1800" kern="1200" dirty="0"/>
        </a:p>
      </dsp:txBody>
      <dsp:txXfrm>
        <a:off x="0" y="3097111"/>
        <a:ext cx="8064896" cy="677572"/>
      </dsp:txXfrm>
    </dsp:sp>
    <dsp:sp modelId="{E985A7BE-3257-4094-A94B-5F5146E23400}">
      <dsp:nvSpPr>
        <dsp:cNvPr id="0" name=""/>
        <dsp:cNvSpPr/>
      </dsp:nvSpPr>
      <dsp:spPr>
        <a:xfrm rot="10800000">
          <a:off x="0" y="2065169"/>
          <a:ext cx="8064896" cy="1042106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Incluir el nombre y el numero del proceso. Deben ser únicos en el conjunto de DFD que representa el sistema</a:t>
          </a:r>
          <a:endParaRPr lang="es-MX" sz="1800" kern="1200" dirty="0"/>
        </a:p>
      </dsp:txBody>
      <dsp:txXfrm rot="10800000">
        <a:off x="0" y="2065169"/>
        <a:ext cx="8064896" cy="677129"/>
      </dsp:txXfrm>
    </dsp:sp>
    <dsp:sp modelId="{DCF9BA83-7529-46D7-A1F6-89F5B17E7EB3}">
      <dsp:nvSpPr>
        <dsp:cNvPr id="0" name=""/>
        <dsp:cNvSpPr/>
      </dsp:nvSpPr>
      <dsp:spPr>
        <a:xfrm rot="10800000">
          <a:off x="0" y="1033226"/>
          <a:ext cx="8064896" cy="104210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Su referencia debe ser breve, normalmente formada por un verbo seguido de un sustantivo</a:t>
          </a:r>
          <a:endParaRPr lang="es-MX" sz="1800" kern="1200" dirty="0"/>
        </a:p>
      </dsp:txBody>
      <dsp:txXfrm rot="10800000">
        <a:off x="0" y="1033226"/>
        <a:ext cx="8064896" cy="677129"/>
      </dsp:txXfrm>
    </dsp:sp>
    <dsp:sp modelId="{76B634FE-A8F5-4F09-98FB-ED0D4C26DC5E}">
      <dsp:nvSpPr>
        <dsp:cNvPr id="0" name=""/>
        <dsp:cNvSpPr/>
      </dsp:nvSpPr>
      <dsp:spPr>
        <a:xfrm rot="10800000">
          <a:off x="0" y="1283"/>
          <a:ext cx="8064896" cy="1042106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Deben ser lo más representativos posibles de la función que representan</a:t>
          </a:r>
          <a:endParaRPr lang="es-MX" sz="1800" kern="1200" dirty="0"/>
        </a:p>
      </dsp:txBody>
      <dsp:txXfrm rot="10800000">
        <a:off x="0" y="1283"/>
        <a:ext cx="8064896" cy="6771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93E46-B4AA-4427-B86F-CAA1C9365F59}">
      <dsp:nvSpPr>
        <dsp:cNvPr id="0" name=""/>
        <dsp:cNvSpPr/>
      </dsp:nvSpPr>
      <dsp:spPr>
        <a:xfrm>
          <a:off x="0" y="0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Representan información del sistema almacenada de forma temporal</a:t>
          </a:r>
          <a:endParaRPr lang="es-MX" sz="2000" kern="1200" dirty="0"/>
        </a:p>
      </dsp:txBody>
      <dsp:txXfrm>
        <a:off x="33178" y="33178"/>
        <a:ext cx="5510379" cy="1066434"/>
      </dsp:txXfrm>
    </dsp:sp>
    <dsp:sp modelId="{A379F21D-EBEC-4375-80CE-F56606413D08}">
      <dsp:nvSpPr>
        <dsp:cNvPr id="0" name=""/>
        <dsp:cNvSpPr/>
      </dsp:nvSpPr>
      <dsp:spPr>
        <a:xfrm>
          <a:off x="594065" y="1321588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308336"/>
                <a:satOff val="-24697"/>
                <a:lumOff val="-2843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308336"/>
                <a:satOff val="-24697"/>
                <a:lumOff val="-2843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Representan datos en reposo</a:t>
          </a:r>
          <a:endParaRPr lang="es-MX" sz="2000" kern="1200" dirty="0"/>
        </a:p>
      </dsp:txBody>
      <dsp:txXfrm>
        <a:off x="627243" y="1354766"/>
        <a:ext cx="5336012" cy="1066434"/>
      </dsp:txXfrm>
    </dsp:sp>
    <dsp:sp modelId="{07B1C4B8-9642-4FDA-8EDE-FC37533424E8}">
      <dsp:nvSpPr>
        <dsp:cNvPr id="0" name=""/>
        <dsp:cNvSpPr/>
      </dsp:nvSpPr>
      <dsp:spPr>
        <a:xfrm>
          <a:off x="1188131" y="2643177"/>
          <a:ext cx="6732748" cy="11327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16671"/>
                <a:satOff val="-49393"/>
                <a:lumOff val="-568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616671"/>
                <a:satOff val="-49393"/>
                <a:lumOff val="-568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Son depósitos lógicos de almacenamiento y por lo tanto pueden representar cualquier dato temporalmente almacenado independientemente del dispositivo utilizado</a:t>
          </a:r>
          <a:endParaRPr lang="es-MX" sz="1800" kern="1200" dirty="0"/>
        </a:p>
      </dsp:txBody>
      <dsp:txXfrm>
        <a:off x="1221309" y="2676355"/>
        <a:ext cx="5336012" cy="1066434"/>
      </dsp:txXfrm>
    </dsp:sp>
    <dsp:sp modelId="{B6AC9D5D-AD90-455D-AA8E-B02D02B1C423}">
      <dsp:nvSpPr>
        <dsp:cNvPr id="0" name=""/>
        <dsp:cNvSpPr/>
      </dsp:nvSpPr>
      <dsp:spPr>
        <a:xfrm>
          <a:off x="5996434" y="859032"/>
          <a:ext cx="736313" cy="7363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kern="1200">
            <a:solidFill>
              <a:schemeClr val="tx1"/>
            </a:solidFill>
          </a:endParaRPr>
        </a:p>
      </dsp:txBody>
      <dsp:txXfrm>
        <a:off x="6162104" y="859032"/>
        <a:ext cx="404973" cy="554076"/>
      </dsp:txXfrm>
    </dsp:sp>
    <dsp:sp modelId="{215A88D5-19F2-41EF-91CD-F694D0E2BB65}">
      <dsp:nvSpPr>
        <dsp:cNvPr id="0" name=""/>
        <dsp:cNvSpPr/>
      </dsp:nvSpPr>
      <dsp:spPr>
        <a:xfrm>
          <a:off x="6590500" y="2173069"/>
          <a:ext cx="736313" cy="7363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-490283"/>
            <a:satOff val="-40894"/>
            <a:lumOff val="-2845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-490283"/>
              <a:satOff val="-40894"/>
              <a:lumOff val="-284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000" kern="1200">
            <a:solidFill>
              <a:schemeClr val="tx1"/>
            </a:solidFill>
          </a:endParaRPr>
        </a:p>
      </dsp:txBody>
      <dsp:txXfrm>
        <a:off x="6756170" y="2173069"/>
        <a:ext cx="404973" cy="55407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57990-9A0A-405B-BA8B-B7F7D64E38D6}">
      <dsp:nvSpPr>
        <dsp:cNvPr id="0" name=""/>
        <dsp:cNvSpPr/>
      </dsp:nvSpPr>
      <dsp:spPr>
        <a:xfrm>
          <a:off x="0" y="2842370"/>
          <a:ext cx="8064896" cy="93292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Se puede representar varias veces en un DFD si con ello se mejora la legibilidad del diagrama</a:t>
          </a:r>
          <a:endParaRPr lang="es-MX" sz="2000" kern="1200" dirty="0"/>
        </a:p>
      </dsp:txBody>
      <dsp:txXfrm>
        <a:off x="0" y="2842370"/>
        <a:ext cx="8064896" cy="932929"/>
      </dsp:txXfrm>
    </dsp:sp>
    <dsp:sp modelId="{DCF9BA83-7529-46D7-A1F6-89F5B17E7EB3}">
      <dsp:nvSpPr>
        <dsp:cNvPr id="0" name=""/>
        <dsp:cNvSpPr/>
      </dsp:nvSpPr>
      <dsp:spPr>
        <a:xfrm rot="10800000">
          <a:off x="0" y="1421519"/>
          <a:ext cx="8064896" cy="1434845"/>
        </a:xfrm>
        <a:prstGeom prst="upArrowCallout">
          <a:avLst/>
        </a:prstGeom>
        <a:gradFill rotWithShape="0">
          <a:gsLst>
            <a:gs pos="0">
              <a:schemeClr val="accent4">
                <a:hueOff val="-962355"/>
                <a:satOff val="38823"/>
                <a:lumOff val="-8138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-962355"/>
                <a:satOff val="38823"/>
                <a:lumOff val="-8138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Suele estar en plural para sugerir que se pueden almacenar varios ejemplares o registros de información</a:t>
          </a:r>
          <a:endParaRPr lang="es-MX" sz="2000" kern="1200" dirty="0"/>
        </a:p>
      </dsp:txBody>
      <dsp:txXfrm rot="10800000">
        <a:off x="0" y="1421519"/>
        <a:ext cx="8064896" cy="932319"/>
      </dsp:txXfrm>
    </dsp:sp>
    <dsp:sp modelId="{76B634FE-A8F5-4F09-98FB-ED0D4C26DC5E}">
      <dsp:nvSpPr>
        <dsp:cNvPr id="0" name=""/>
        <dsp:cNvSpPr/>
      </dsp:nvSpPr>
      <dsp:spPr>
        <a:xfrm rot="10800000">
          <a:off x="0" y="667"/>
          <a:ext cx="8064896" cy="1434845"/>
        </a:xfrm>
        <a:prstGeom prst="upArrowCallout">
          <a:avLst/>
        </a:prstGeom>
        <a:gradFill rotWithShape="0">
          <a:gsLst>
            <a:gs pos="0">
              <a:schemeClr val="accent4">
                <a:hueOff val="-1924709"/>
                <a:satOff val="77646"/>
                <a:lumOff val="-1627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-1924709"/>
                <a:satOff val="77646"/>
                <a:lumOff val="-1627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Todos los almacenes de datos deben llevar un nombre que debe ser lo más representativo posible y no estar asociado a connotaciones físicas</a:t>
          </a:r>
          <a:endParaRPr lang="es-MX" sz="2000" kern="1200" dirty="0"/>
        </a:p>
      </dsp:txBody>
      <dsp:txXfrm rot="10800000">
        <a:off x="0" y="667"/>
        <a:ext cx="8064896" cy="9323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417B4-3997-429D-8688-8C265FF8167D}">
      <dsp:nvSpPr>
        <dsp:cNvPr id="0" name=""/>
        <dsp:cNvSpPr/>
      </dsp:nvSpPr>
      <dsp:spPr>
        <a:xfrm>
          <a:off x="0" y="1868807"/>
          <a:ext cx="8064896" cy="12261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/>
            <a:t>El contenido de los almacenes de define en el diccionario de datos</a:t>
          </a:r>
          <a:endParaRPr lang="es-MX" sz="2000" kern="1200" dirty="0"/>
        </a:p>
      </dsp:txBody>
      <dsp:txXfrm>
        <a:off x="0" y="1868807"/>
        <a:ext cx="8064896" cy="1226140"/>
      </dsp:txXfrm>
    </dsp:sp>
    <dsp:sp modelId="{47E78A48-BF48-4E9A-9A8D-A1BFE7F7E570}">
      <dsp:nvSpPr>
        <dsp:cNvPr id="0" name=""/>
        <dsp:cNvSpPr/>
      </dsp:nvSpPr>
      <dsp:spPr>
        <a:xfrm rot="10800000">
          <a:off x="0" y="1396"/>
          <a:ext cx="8064896" cy="1885803"/>
        </a:xfrm>
        <a:prstGeom prst="upArrowCallout">
          <a:avLst/>
        </a:prstGeom>
        <a:gradFill rotWithShape="0">
          <a:gsLst>
            <a:gs pos="0">
              <a:schemeClr val="accent4">
                <a:hueOff val="-1924709"/>
                <a:satOff val="77646"/>
                <a:lumOff val="-1627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-1924709"/>
                <a:satOff val="77646"/>
                <a:lumOff val="-1627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 los </a:t>
          </a:r>
          <a:r>
            <a:rPr lang="es-MX" sz="2000" kern="1200" dirty="0" err="1" smtClean="0"/>
            <a:t>DFD</a:t>
          </a:r>
          <a:r>
            <a:rPr lang="es-MX" sz="2000" kern="1200" dirty="0" smtClean="0"/>
            <a:t> nivelados los almacenes se sitúan en el nivel más alto en el que sirve de conexión entre dos o más procesos, donde se representan todos sus accesos. También se incluye en los niveles inferiores</a:t>
          </a:r>
          <a:endParaRPr lang="es-MX" sz="2000" kern="1200" dirty="0"/>
        </a:p>
      </dsp:txBody>
      <dsp:txXfrm rot="10800000">
        <a:off x="0" y="1396"/>
        <a:ext cx="8064896" cy="122533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33AB6-E693-4B47-8399-0395E857807A}">
      <dsp:nvSpPr>
        <dsp:cNvPr id="0" name=""/>
        <dsp:cNvSpPr/>
      </dsp:nvSpPr>
      <dsp:spPr>
        <a:xfrm>
          <a:off x="0" y="0"/>
          <a:ext cx="6732748" cy="1699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Representa un generador o consumidor de información del sistema y que no pertenece al mismo. 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49767" y="49767"/>
        <a:ext cx="4976508" cy="1599651"/>
      </dsp:txXfrm>
    </dsp:sp>
    <dsp:sp modelId="{524366D2-45DE-459C-8784-0A28D60388A9}">
      <dsp:nvSpPr>
        <dsp:cNvPr id="0" name=""/>
        <dsp:cNvSpPr/>
      </dsp:nvSpPr>
      <dsp:spPr>
        <a:xfrm>
          <a:off x="1188131" y="2076782"/>
          <a:ext cx="6732748" cy="1699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-497952"/>
                <a:satOff val="-8609"/>
                <a:lumOff val="2878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shade val="80000"/>
                <a:hueOff val="-497952"/>
                <a:satOff val="-8609"/>
                <a:lumOff val="28782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Puede representar un subsistema, una persona, departamento, organización u otra aplicación que proporcione datos al sistema o reciba datos de él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1237898" y="2126549"/>
        <a:ext cx="4340611" cy="1599651"/>
      </dsp:txXfrm>
    </dsp:sp>
    <dsp:sp modelId="{57462AEB-702D-44A2-9894-86337E0E282F}">
      <dsp:nvSpPr>
        <dsp:cNvPr id="0" name=""/>
        <dsp:cNvSpPr/>
      </dsp:nvSpPr>
      <dsp:spPr>
        <a:xfrm>
          <a:off x="5628277" y="1335748"/>
          <a:ext cx="1104470" cy="110447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>
            <a:solidFill>
              <a:schemeClr val="tx1"/>
            </a:solidFill>
          </a:endParaRPr>
        </a:p>
      </dsp:txBody>
      <dsp:txXfrm>
        <a:off x="5876783" y="1335748"/>
        <a:ext cx="607458" cy="8311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417B4-3997-429D-8688-8C265FF8167D}">
      <dsp:nvSpPr>
        <dsp:cNvPr id="0" name=""/>
        <dsp:cNvSpPr/>
      </dsp:nvSpPr>
      <dsp:spPr>
        <a:xfrm>
          <a:off x="0" y="3242245"/>
          <a:ext cx="8064896" cy="53191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Normalmente solo aparecen en el DFD de mayor nivel (diagrama de contexto)</a:t>
          </a:r>
          <a:endParaRPr lang="es-MX" sz="1200" kern="1200" dirty="0">
            <a:solidFill>
              <a:schemeClr val="tx1"/>
            </a:solidFill>
          </a:endParaRPr>
        </a:p>
      </dsp:txBody>
      <dsp:txXfrm>
        <a:off x="0" y="3242245"/>
        <a:ext cx="8064896" cy="531917"/>
      </dsp:txXfrm>
    </dsp:sp>
    <dsp:sp modelId="{47E78A48-BF48-4E9A-9A8D-A1BFE7F7E570}">
      <dsp:nvSpPr>
        <dsp:cNvPr id="0" name=""/>
        <dsp:cNvSpPr/>
      </dsp:nvSpPr>
      <dsp:spPr>
        <a:xfrm rot="10800000">
          <a:off x="0" y="2432135"/>
          <a:ext cx="8064896" cy="818088"/>
        </a:xfrm>
        <a:prstGeom prst="upArrowCallout">
          <a:avLst/>
        </a:prstGeom>
        <a:gradFill rotWithShape="0">
          <a:gsLst>
            <a:gs pos="0">
              <a:schemeClr val="accent3">
                <a:hueOff val="-154168"/>
                <a:satOff val="-12348"/>
                <a:lumOff val="-142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154168"/>
                <a:satOff val="-12348"/>
                <a:lumOff val="-1422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Las entidades externas se pueden dibujar varias veces en un DFD con objeto de mejorar al legibilidad del mismo. Las entidades duplicadas se marcan con un * (asterisco)</a:t>
          </a:r>
          <a:endParaRPr lang="es-MX" sz="1200" kern="1200" dirty="0">
            <a:solidFill>
              <a:schemeClr val="tx1"/>
            </a:solidFill>
          </a:endParaRPr>
        </a:p>
      </dsp:txBody>
      <dsp:txXfrm rot="10800000">
        <a:off x="0" y="2432135"/>
        <a:ext cx="8064896" cy="531569"/>
      </dsp:txXfrm>
    </dsp:sp>
    <dsp:sp modelId="{79E73911-C101-43BB-A0CB-24AB0F37534D}">
      <dsp:nvSpPr>
        <dsp:cNvPr id="0" name=""/>
        <dsp:cNvSpPr/>
      </dsp:nvSpPr>
      <dsp:spPr>
        <a:xfrm rot="10800000">
          <a:off x="0" y="1622025"/>
          <a:ext cx="8064896" cy="818088"/>
        </a:xfrm>
        <a:prstGeom prst="upArrowCallout">
          <a:avLst/>
        </a:prstGeom>
        <a:gradFill rotWithShape="0">
          <a:gsLst>
            <a:gs pos="0">
              <a:schemeClr val="accent3">
                <a:hueOff val="-308336"/>
                <a:satOff val="-24697"/>
                <a:lumOff val="-2843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308336"/>
                <a:satOff val="-24697"/>
                <a:lumOff val="-2843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Según Yourdon se representan en el diagrama mediante un cuadro en el que se indica el nombre en su interior que debe ser representativo</a:t>
          </a:r>
          <a:endParaRPr lang="es-MX" sz="1200" kern="1200" dirty="0">
            <a:solidFill>
              <a:schemeClr val="tx1"/>
            </a:solidFill>
          </a:endParaRPr>
        </a:p>
      </dsp:txBody>
      <dsp:txXfrm rot="10800000">
        <a:off x="0" y="1622025"/>
        <a:ext cx="8064896" cy="531569"/>
      </dsp:txXfrm>
    </dsp:sp>
    <dsp:sp modelId="{DCF9BA83-7529-46D7-A1F6-89F5B17E7EB3}">
      <dsp:nvSpPr>
        <dsp:cNvPr id="0" name=""/>
        <dsp:cNvSpPr/>
      </dsp:nvSpPr>
      <dsp:spPr>
        <a:xfrm rot="10800000">
          <a:off x="0" y="811915"/>
          <a:ext cx="8064896" cy="818088"/>
        </a:xfrm>
        <a:prstGeom prst="upArrowCallout">
          <a:avLst/>
        </a:prstGeom>
        <a:gradFill rotWithShape="0">
          <a:gsLst>
            <a:gs pos="0">
              <a:schemeClr val="accent3">
                <a:hueOff val="-462503"/>
                <a:satOff val="-37045"/>
                <a:lumOff val="-426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462503"/>
                <a:satOff val="-37045"/>
                <a:lumOff val="-426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Las relaciones que haya entre las entidades externas no son objeto del estudio del modelo. Por lo que no se representan los posibles flujos entre ellas</a:t>
          </a:r>
          <a:endParaRPr lang="es-MX" sz="1200" kern="1200" dirty="0">
            <a:solidFill>
              <a:schemeClr val="tx1"/>
            </a:solidFill>
          </a:endParaRPr>
        </a:p>
      </dsp:txBody>
      <dsp:txXfrm rot="10800000">
        <a:off x="0" y="811915"/>
        <a:ext cx="8064896" cy="531569"/>
      </dsp:txXfrm>
    </dsp:sp>
    <dsp:sp modelId="{76B634FE-A8F5-4F09-98FB-ED0D4C26DC5E}">
      <dsp:nvSpPr>
        <dsp:cNvPr id="0" name=""/>
        <dsp:cNvSpPr/>
      </dsp:nvSpPr>
      <dsp:spPr>
        <a:xfrm rot="10800000">
          <a:off x="0" y="1805"/>
          <a:ext cx="8064896" cy="818088"/>
        </a:xfrm>
        <a:prstGeom prst="upArrowCallout">
          <a:avLst/>
        </a:prstGeom>
        <a:gradFill rotWithShape="0">
          <a:gsLst>
            <a:gs pos="0">
              <a:schemeClr val="accent3">
                <a:hueOff val="-616671"/>
                <a:satOff val="-49393"/>
                <a:lumOff val="-568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616671"/>
                <a:satOff val="-49393"/>
                <a:lumOff val="-568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smtClean="0">
              <a:solidFill>
                <a:schemeClr val="tx1"/>
              </a:solidFill>
            </a:rPr>
            <a:t>Son elementos externos al sistema que está modelando. Los flujos que parten o llegan a ellas definen la interfaz entre el sistema y el mundo exterior</a:t>
          </a:r>
          <a:endParaRPr lang="es-MX" sz="1200" kern="1200" dirty="0">
            <a:solidFill>
              <a:schemeClr val="tx1"/>
            </a:solidFill>
          </a:endParaRPr>
        </a:p>
      </dsp:txBody>
      <dsp:txXfrm rot="10800000">
        <a:off x="0" y="1805"/>
        <a:ext cx="8064896" cy="53156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5F495-7ACF-4972-AF57-2377EAEF3D1F}">
      <dsp:nvSpPr>
        <dsp:cNvPr id="0" name=""/>
        <dsp:cNvSpPr/>
      </dsp:nvSpPr>
      <dsp:spPr>
        <a:xfrm>
          <a:off x="0" y="2842370"/>
          <a:ext cx="8064896" cy="93292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Según Yourdon se representan en el diagrama mediante un cuadro en el que se indica el nombre en su interior que debe ser representativo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0" y="2842370"/>
        <a:ext cx="8064896" cy="932929"/>
      </dsp:txXfrm>
    </dsp:sp>
    <dsp:sp modelId="{DCF9BA83-7529-46D7-A1F6-89F5B17E7EB3}">
      <dsp:nvSpPr>
        <dsp:cNvPr id="0" name=""/>
        <dsp:cNvSpPr/>
      </dsp:nvSpPr>
      <dsp:spPr>
        <a:xfrm rot="10800000">
          <a:off x="0" y="1421519"/>
          <a:ext cx="8064896" cy="1434845"/>
        </a:xfrm>
        <a:prstGeom prst="upArrowCallout">
          <a:avLst/>
        </a:prstGeom>
        <a:gradFill rotWithShape="0">
          <a:gsLst>
            <a:gs pos="0">
              <a:schemeClr val="accent3">
                <a:hueOff val="-308336"/>
                <a:satOff val="-24697"/>
                <a:lumOff val="-2843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308336"/>
                <a:satOff val="-24697"/>
                <a:lumOff val="-2843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Las relaciones que haya entre las entidades externas no son objeto del estudio del modelo. Por lo que no se representan los posibles flujos entre ellas</a:t>
          </a:r>
          <a:endParaRPr lang="es-MX" sz="1700" kern="1200" dirty="0">
            <a:solidFill>
              <a:schemeClr val="tx1"/>
            </a:solidFill>
          </a:endParaRPr>
        </a:p>
      </dsp:txBody>
      <dsp:txXfrm rot="10800000">
        <a:off x="0" y="1421519"/>
        <a:ext cx="8064896" cy="932319"/>
      </dsp:txXfrm>
    </dsp:sp>
    <dsp:sp modelId="{76B634FE-A8F5-4F09-98FB-ED0D4C26DC5E}">
      <dsp:nvSpPr>
        <dsp:cNvPr id="0" name=""/>
        <dsp:cNvSpPr/>
      </dsp:nvSpPr>
      <dsp:spPr>
        <a:xfrm rot="10800000">
          <a:off x="0" y="667"/>
          <a:ext cx="8064896" cy="1434845"/>
        </a:xfrm>
        <a:prstGeom prst="upArrowCallout">
          <a:avLst/>
        </a:prstGeom>
        <a:gradFill rotWithShape="0">
          <a:gsLst>
            <a:gs pos="0">
              <a:schemeClr val="accent3">
                <a:hueOff val="-616671"/>
                <a:satOff val="-49393"/>
                <a:lumOff val="-568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hueOff val="-616671"/>
                <a:satOff val="-49393"/>
                <a:lumOff val="-568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smtClean="0">
              <a:solidFill>
                <a:schemeClr val="tx1"/>
              </a:solidFill>
            </a:rPr>
            <a:t>Son elementos externos al sistema que está modelando. Los flujos que parten o llegan a ellas definen la interfaz entre el sistema y el mundo exterior</a:t>
          </a:r>
          <a:endParaRPr lang="es-MX" sz="1700" kern="1200" dirty="0">
            <a:solidFill>
              <a:schemeClr val="tx1"/>
            </a:solidFill>
          </a:endParaRPr>
        </a:p>
      </dsp:txBody>
      <dsp:txXfrm rot="10800000">
        <a:off x="0" y="667"/>
        <a:ext cx="8064896" cy="93231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A370A-A5EF-4921-8741-66252BBE9017}">
      <dsp:nvSpPr>
        <dsp:cNvPr id="0" name=""/>
        <dsp:cNvSpPr/>
      </dsp:nvSpPr>
      <dsp:spPr>
        <a:xfrm>
          <a:off x="0" y="0"/>
          <a:ext cx="6336704" cy="830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</a:rPr>
            <a:t>Camino a través del cual viajan datos de composición conocida de una parte del sistema a otra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24331" y="24331"/>
        <a:ext cx="5370104" cy="782050"/>
      </dsp:txXfrm>
    </dsp:sp>
    <dsp:sp modelId="{13D38700-F857-42C2-94ED-8753D028448F}">
      <dsp:nvSpPr>
        <dsp:cNvPr id="0" name=""/>
        <dsp:cNvSpPr/>
      </dsp:nvSpPr>
      <dsp:spPr>
        <a:xfrm>
          <a:off x="530698" y="981751"/>
          <a:ext cx="6336704" cy="830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-51134"/>
                <a:satOff val="-681"/>
                <a:lumOff val="8814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shade val="80000"/>
                <a:hueOff val="-51134"/>
                <a:satOff val="-681"/>
                <a:lumOff val="8814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Representan los datos en movimiento en un momento determinado y con una </a:t>
          </a:r>
          <a:r>
            <a:rPr lang="es-MX" sz="1600" kern="1200" dirty="0" err="1" smtClean="0">
              <a:solidFill>
                <a:schemeClr val="tx1"/>
              </a:solidFill>
            </a:rPr>
            <a:t>cardinalidad</a:t>
          </a:r>
          <a:r>
            <a:rPr lang="es-MX" sz="1600" kern="1200" dirty="0" smtClean="0">
              <a:solidFill>
                <a:schemeClr val="tx1"/>
              </a:solidFill>
            </a:rPr>
            <a:t> determinada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55029" y="1006082"/>
        <a:ext cx="5217379" cy="782050"/>
      </dsp:txXfrm>
    </dsp:sp>
    <dsp:sp modelId="{24430B1C-929E-42E5-922E-183670588121}">
      <dsp:nvSpPr>
        <dsp:cNvPr id="0" name=""/>
        <dsp:cNvSpPr/>
      </dsp:nvSpPr>
      <dsp:spPr>
        <a:xfrm>
          <a:off x="1053477" y="1963503"/>
          <a:ext cx="6336704" cy="830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-102269"/>
                <a:satOff val="-1363"/>
                <a:lumOff val="1762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shade val="80000"/>
                <a:hueOff val="-102269"/>
                <a:satOff val="-1363"/>
                <a:lumOff val="17627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</a:rPr>
            <a:t>Son el medio de conexión de los restantes componentes del DFD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077808" y="1987834"/>
        <a:ext cx="5225300" cy="782050"/>
      </dsp:txXfrm>
    </dsp:sp>
    <dsp:sp modelId="{5EB787FF-303B-45CA-8EDD-49EA34D7B1A0}">
      <dsp:nvSpPr>
        <dsp:cNvPr id="0" name=""/>
        <dsp:cNvSpPr/>
      </dsp:nvSpPr>
      <dsp:spPr>
        <a:xfrm>
          <a:off x="1584175" y="2945255"/>
          <a:ext cx="6336704" cy="8307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-153403"/>
                <a:satOff val="-2044"/>
                <a:lumOff val="26441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3">
                <a:shade val="80000"/>
                <a:hueOff val="-153403"/>
                <a:satOff val="-2044"/>
                <a:lumOff val="26441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smtClean="0">
              <a:solidFill>
                <a:schemeClr val="tx1"/>
              </a:solidFill>
            </a:rPr>
            <a:t>Se representan por medio de un arco dirigido, donde la flecha indica la dirección de los datos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1608506" y="2969586"/>
        <a:ext cx="5217379" cy="782050"/>
      </dsp:txXfrm>
    </dsp:sp>
    <dsp:sp modelId="{9392519C-E49B-40D3-A624-AEE737EF7FB6}">
      <dsp:nvSpPr>
        <dsp:cNvPr id="0" name=""/>
        <dsp:cNvSpPr/>
      </dsp:nvSpPr>
      <dsp:spPr>
        <a:xfrm>
          <a:off x="5796740" y="636250"/>
          <a:ext cx="539963" cy="539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>
            <a:solidFill>
              <a:schemeClr val="tx1"/>
            </a:solidFill>
          </a:endParaRPr>
        </a:p>
      </dsp:txBody>
      <dsp:txXfrm>
        <a:off x="5918232" y="636250"/>
        <a:ext cx="296979" cy="406322"/>
      </dsp:txXfrm>
    </dsp:sp>
    <dsp:sp modelId="{C6ED00F0-1CCC-4C44-AF49-B336EE24CD0A}">
      <dsp:nvSpPr>
        <dsp:cNvPr id="0" name=""/>
        <dsp:cNvSpPr/>
      </dsp:nvSpPr>
      <dsp:spPr>
        <a:xfrm>
          <a:off x="6327439" y="1618002"/>
          <a:ext cx="539963" cy="539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>
            <a:solidFill>
              <a:schemeClr val="tx1"/>
            </a:solidFill>
          </a:endParaRPr>
        </a:p>
      </dsp:txBody>
      <dsp:txXfrm>
        <a:off x="6448931" y="1618002"/>
        <a:ext cx="296979" cy="406322"/>
      </dsp:txXfrm>
    </dsp:sp>
    <dsp:sp modelId="{A5D90093-8DC4-47BD-8C9F-A5D64B151BA7}">
      <dsp:nvSpPr>
        <dsp:cNvPr id="0" name=""/>
        <dsp:cNvSpPr/>
      </dsp:nvSpPr>
      <dsp:spPr>
        <a:xfrm>
          <a:off x="6850217" y="2599753"/>
          <a:ext cx="539963" cy="539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>
            <a:solidFill>
              <a:schemeClr val="tx1"/>
            </a:solidFill>
          </a:endParaRPr>
        </a:p>
      </dsp:txBody>
      <dsp:txXfrm>
        <a:off x="6971709" y="2599753"/>
        <a:ext cx="296979" cy="40632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63E96-9BDD-4C43-A570-1E1D41D116E4}">
      <dsp:nvSpPr>
        <dsp:cNvPr id="0" name=""/>
        <dsp:cNvSpPr/>
      </dsp:nvSpPr>
      <dsp:spPr>
        <a:xfrm rot="16200000">
          <a:off x="-1362897" y="2131704"/>
          <a:ext cx="3226086" cy="39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112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Diagrama de contexto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-1362897" y="2131704"/>
        <a:ext cx="3226086" cy="398125"/>
      </dsp:txXfrm>
    </dsp:sp>
    <dsp:sp modelId="{CD17C361-137F-4E9A-9621-85706D8ACF89}">
      <dsp:nvSpPr>
        <dsp:cNvPr id="0" name=""/>
        <dsp:cNvSpPr/>
      </dsp:nvSpPr>
      <dsp:spPr>
        <a:xfrm>
          <a:off x="449208" y="717723"/>
          <a:ext cx="1983087" cy="32260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51125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Único</a:t>
          </a:r>
          <a:endParaRPr lang="es-MX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Se ubica en la parte superior</a:t>
          </a:r>
          <a:endParaRPr lang="es-MX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Es muy general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449208" y="717723"/>
        <a:ext cx="1983087" cy="3226086"/>
      </dsp:txXfrm>
    </dsp:sp>
    <dsp:sp modelId="{E72C0AB3-097E-4638-804F-D9D213D949F6}">
      <dsp:nvSpPr>
        <dsp:cNvPr id="0" name=""/>
        <dsp:cNvSpPr/>
      </dsp:nvSpPr>
      <dsp:spPr>
        <a:xfrm>
          <a:off x="51082" y="192197"/>
          <a:ext cx="796251" cy="796251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3ED6C3D-CFB6-4593-A6F7-78E6A8211F16}">
      <dsp:nvSpPr>
        <dsp:cNvPr id="0" name=""/>
        <dsp:cNvSpPr/>
      </dsp:nvSpPr>
      <dsp:spPr>
        <a:xfrm rot="16200000">
          <a:off x="1535873" y="2131704"/>
          <a:ext cx="3226086" cy="39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112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Niveles medios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1535873" y="2131704"/>
        <a:ext cx="3226086" cy="398125"/>
      </dsp:txXfrm>
    </dsp:sp>
    <dsp:sp modelId="{1F6F645E-5563-442E-B7E9-B4FF99F1377A}">
      <dsp:nvSpPr>
        <dsp:cNvPr id="0" name=""/>
        <dsp:cNvSpPr/>
      </dsp:nvSpPr>
      <dsp:spPr>
        <a:xfrm>
          <a:off x="3347978" y="717723"/>
          <a:ext cx="1983087" cy="3226086"/>
        </a:xfrm>
        <a:prstGeom prst="rect">
          <a:avLst/>
        </a:prstGeom>
        <a:gradFill rotWithShape="0">
          <a:gsLst>
            <a:gs pos="0">
              <a:schemeClr val="accent4">
                <a:hueOff val="-962355"/>
                <a:satOff val="38823"/>
                <a:lumOff val="-8138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-962355"/>
                <a:satOff val="38823"/>
                <a:lumOff val="-8138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51125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Formado por el resto de los diagramas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3347978" y="717723"/>
        <a:ext cx="1983087" cy="3226086"/>
      </dsp:txXfrm>
    </dsp:sp>
    <dsp:sp modelId="{03EE6AC8-A9E0-4B5F-BF9B-C627C5B1C222}">
      <dsp:nvSpPr>
        <dsp:cNvPr id="0" name=""/>
        <dsp:cNvSpPr/>
      </dsp:nvSpPr>
      <dsp:spPr>
        <a:xfrm>
          <a:off x="2949853" y="192197"/>
          <a:ext cx="796251" cy="796251"/>
        </a:xfrm>
        <a:prstGeom prst="rect">
          <a:avLst/>
        </a:prstGeom>
        <a:solidFill>
          <a:schemeClr val="accent4">
            <a:tint val="50000"/>
            <a:hueOff val="-1143670"/>
            <a:satOff val="7348"/>
            <a:lumOff val="-68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A6E4DC3-5C2F-4483-9C1C-7799C1D68391}">
      <dsp:nvSpPr>
        <dsp:cNvPr id="0" name=""/>
        <dsp:cNvSpPr/>
      </dsp:nvSpPr>
      <dsp:spPr>
        <a:xfrm rot="16200000">
          <a:off x="4434643" y="2131704"/>
          <a:ext cx="3226086" cy="398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112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solidFill>
                <a:schemeClr val="tx1"/>
              </a:solidFill>
            </a:rPr>
            <a:t>Funciones primitivas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4434643" y="2131704"/>
        <a:ext cx="3226086" cy="398125"/>
      </dsp:txXfrm>
    </dsp:sp>
    <dsp:sp modelId="{37F32C28-9082-4465-B29E-041741DEF3FB}">
      <dsp:nvSpPr>
        <dsp:cNvPr id="0" name=""/>
        <dsp:cNvSpPr/>
      </dsp:nvSpPr>
      <dsp:spPr>
        <a:xfrm>
          <a:off x="6246749" y="717723"/>
          <a:ext cx="1983087" cy="3226086"/>
        </a:xfrm>
        <a:prstGeom prst="rect">
          <a:avLst/>
        </a:prstGeom>
        <a:gradFill rotWithShape="0">
          <a:gsLst>
            <a:gs pos="0">
              <a:schemeClr val="accent4">
                <a:hueOff val="-1924709"/>
                <a:satOff val="77646"/>
                <a:lumOff val="-16276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4">
                <a:hueOff val="-1924709"/>
                <a:satOff val="77646"/>
                <a:lumOff val="-16276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351125" rIns="156464" bIns="15646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Presentes tanto en los niveles intermedios como en los últimos niveles de la jerarquía</a:t>
          </a:r>
          <a:endParaRPr lang="es-MX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>
              <a:solidFill>
                <a:schemeClr val="tx1"/>
              </a:solidFill>
            </a:rPr>
            <a:t>Corresponde con procesos que no se detallan en nuevos DFD</a:t>
          </a:r>
          <a:endParaRPr lang="es-MX" sz="1700" kern="1200" dirty="0">
            <a:solidFill>
              <a:schemeClr val="tx1"/>
            </a:solidFill>
          </a:endParaRPr>
        </a:p>
      </dsp:txBody>
      <dsp:txXfrm>
        <a:off x="6246749" y="717723"/>
        <a:ext cx="1983087" cy="3226086"/>
      </dsp:txXfrm>
    </dsp:sp>
    <dsp:sp modelId="{8CF2765E-FA28-4340-AD0C-7761FE3E05AC}">
      <dsp:nvSpPr>
        <dsp:cNvPr id="0" name=""/>
        <dsp:cNvSpPr/>
      </dsp:nvSpPr>
      <dsp:spPr>
        <a:xfrm>
          <a:off x="5848624" y="192197"/>
          <a:ext cx="796251" cy="796251"/>
        </a:xfrm>
        <a:prstGeom prst="rect">
          <a:avLst/>
        </a:prstGeom>
        <a:solidFill>
          <a:schemeClr val="accent4">
            <a:tint val="50000"/>
            <a:hueOff val="-2287340"/>
            <a:satOff val="14695"/>
            <a:lumOff val="-136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6A407-8333-452A-AB75-E70B7FD01A2A}">
      <dsp:nvSpPr>
        <dsp:cNvPr id="0" name=""/>
        <dsp:cNvSpPr/>
      </dsp:nvSpPr>
      <dsp:spPr>
        <a:xfrm rot="5400000">
          <a:off x="4574450" y="-2179184"/>
          <a:ext cx="713301" cy="525370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Los clientes o los futuros usuarios del software descubren, revelan, articulan y comprenden los requisitos que desean</a:t>
          </a:r>
          <a:endParaRPr lang="es-MX" sz="1300" kern="1200" dirty="0"/>
        </a:p>
      </dsp:txBody>
      <dsp:txXfrm rot="-5400000">
        <a:off x="2304249" y="125837"/>
        <a:ext cx="5218883" cy="643661"/>
      </dsp:txXfrm>
    </dsp:sp>
    <dsp:sp modelId="{89411D59-4A25-409D-BE79-F338EF0E7C63}">
      <dsp:nvSpPr>
        <dsp:cNvPr id="0" name=""/>
        <dsp:cNvSpPr/>
      </dsp:nvSpPr>
      <dsp:spPr>
        <a:xfrm>
          <a:off x="650958" y="1853"/>
          <a:ext cx="1653291" cy="8916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Extracción</a:t>
          </a:r>
          <a:endParaRPr lang="es-MX" sz="1700" kern="1200" dirty="0"/>
        </a:p>
      </dsp:txBody>
      <dsp:txXfrm>
        <a:off x="694484" y="45379"/>
        <a:ext cx="1566239" cy="804575"/>
      </dsp:txXfrm>
    </dsp:sp>
    <dsp:sp modelId="{B2D80687-C99D-4DC7-9793-38A6F98925A7}">
      <dsp:nvSpPr>
        <dsp:cNvPr id="0" name=""/>
        <dsp:cNvSpPr/>
      </dsp:nvSpPr>
      <dsp:spPr>
        <a:xfrm rot="5400000">
          <a:off x="4574450" y="-1242976"/>
          <a:ext cx="713301" cy="5253703"/>
        </a:xfrm>
        <a:prstGeom prst="round2SameRect">
          <a:avLst/>
        </a:prstGeom>
        <a:solidFill>
          <a:schemeClr val="accent2">
            <a:tint val="40000"/>
            <a:alpha val="90000"/>
            <a:hueOff val="555025"/>
            <a:satOff val="-1936"/>
            <a:lumOff val="-36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555025"/>
              <a:satOff val="-1936"/>
              <a:lumOff val="-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Razonamiento sobre los requisitos obtenidos en la etapa anterior, detectando y resolviendo posibles inconsistencias o conflictos, coordinando los requisitos relacionados entre si</a:t>
          </a:r>
          <a:endParaRPr lang="es-MX" sz="1300" kern="1200" dirty="0"/>
        </a:p>
      </dsp:txBody>
      <dsp:txXfrm rot="-5400000">
        <a:off x="2304249" y="1062045"/>
        <a:ext cx="5218883" cy="643661"/>
      </dsp:txXfrm>
    </dsp:sp>
    <dsp:sp modelId="{5746714F-CF07-422E-A0E6-EE98A33F0EA1}">
      <dsp:nvSpPr>
        <dsp:cNvPr id="0" name=""/>
        <dsp:cNvSpPr/>
      </dsp:nvSpPr>
      <dsp:spPr>
        <a:xfrm>
          <a:off x="650958" y="938062"/>
          <a:ext cx="1653291" cy="891627"/>
        </a:xfrm>
        <a:prstGeom prst="roundRect">
          <a:avLst/>
        </a:prstGeom>
        <a:solidFill>
          <a:schemeClr val="accent2">
            <a:hueOff val="418037"/>
            <a:satOff val="-2276"/>
            <a:lumOff val="8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Análisis de requisitos</a:t>
          </a:r>
          <a:endParaRPr lang="es-MX" sz="1700" kern="1200" dirty="0"/>
        </a:p>
      </dsp:txBody>
      <dsp:txXfrm>
        <a:off x="694484" y="981588"/>
        <a:ext cx="1566239" cy="804575"/>
      </dsp:txXfrm>
    </dsp:sp>
    <dsp:sp modelId="{FE66D69D-2A8A-49C9-8FAB-CEC107FD1277}">
      <dsp:nvSpPr>
        <dsp:cNvPr id="0" name=""/>
        <dsp:cNvSpPr/>
      </dsp:nvSpPr>
      <dsp:spPr>
        <a:xfrm rot="5400000">
          <a:off x="4574450" y="-306767"/>
          <a:ext cx="713301" cy="5253703"/>
        </a:xfrm>
        <a:prstGeom prst="round2SameRect">
          <a:avLst/>
        </a:prstGeom>
        <a:solidFill>
          <a:schemeClr val="accent2">
            <a:tint val="40000"/>
            <a:alpha val="90000"/>
            <a:hueOff val="1110051"/>
            <a:satOff val="-3871"/>
            <a:lumOff val="-72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1110051"/>
              <a:satOff val="-3871"/>
              <a:lumOff val="-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Redacción o registro de los requisitos. Para este proceso puede recurrirse al lenguaje natural, lenguajes formales, modelos, gráficos, etc.</a:t>
          </a:r>
          <a:endParaRPr lang="es-MX" sz="1300" kern="1200" dirty="0"/>
        </a:p>
      </dsp:txBody>
      <dsp:txXfrm rot="-5400000">
        <a:off x="2304249" y="1998254"/>
        <a:ext cx="5218883" cy="643661"/>
      </dsp:txXfrm>
    </dsp:sp>
    <dsp:sp modelId="{4F7A2100-B54B-4D5E-90B3-BA4FA0FC7F11}">
      <dsp:nvSpPr>
        <dsp:cNvPr id="0" name=""/>
        <dsp:cNvSpPr/>
      </dsp:nvSpPr>
      <dsp:spPr>
        <a:xfrm>
          <a:off x="650958" y="1874270"/>
          <a:ext cx="1653291" cy="891627"/>
        </a:xfrm>
        <a:prstGeom prst="roundRect">
          <a:avLst/>
        </a:prstGeom>
        <a:solidFill>
          <a:schemeClr val="accent2">
            <a:hueOff val="836074"/>
            <a:satOff val="-4551"/>
            <a:lumOff val="169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Especificación de requisitos</a:t>
          </a:r>
          <a:endParaRPr lang="es-MX" sz="1700" kern="1200" dirty="0"/>
        </a:p>
      </dsp:txBody>
      <dsp:txXfrm>
        <a:off x="694484" y="1917796"/>
        <a:ext cx="1566239" cy="804575"/>
      </dsp:txXfrm>
    </dsp:sp>
    <dsp:sp modelId="{680B0E49-9BB0-4E58-B79A-18ACE56D8DD5}">
      <dsp:nvSpPr>
        <dsp:cNvPr id="0" name=""/>
        <dsp:cNvSpPr/>
      </dsp:nvSpPr>
      <dsp:spPr>
        <a:xfrm rot="5400000">
          <a:off x="4574450" y="629440"/>
          <a:ext cx="713301" cy="5253703"/>
        </a:xfrm>
        <a:prstGeom prst="round2SameRect">
          <a:avLst/>
        </a:prstGeom>
        <a:solidFill>
          <a:schemeClr val="accent2">
            <a:tint val="40000"/>
            <a:alpha val="90000"/>
            <a:hueOff val="1665076"/>
            <a:satOff val="-5807"/>
            <a:lumOff val="-108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1665076"/>
              <a:satOff val="-5807"/>
              <a:lumOff val="-1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El proceso de confirmación por parte de los usuarios o del cliente, de que los requisitos especificados so válidos, consistentes, completos, etc.</a:t>
          </a:r>
          <a:endParaRPr lang="es-MX" sz="1300" kern="1200" dirty="0"/>
        </a:p>
      </dsp:txBody>
      <dsp:txXfrm rot="-5400000">
        <a:off x="2304249" y="2934461"/>
        <a:ext cx="5218883" cy="643661"/>
      </dsp:txXfrm>
    </dsp:sp>
    <dsp:sp modelId="{9485EB8E-F530-4AD6-823D-B1E1B275B49D}">
      <dsp:nvSpPr>
        <dsp:cNvPr id="0" name=""/>
        <dsp:cNvSpPr/>
      </dsp:nvSpPr>
      <dsp:spPr>
        <a:xfrm>
          <a:off x="650958" y="2810479"/>
          <a:ext cx="1653291" cy="891627"/>
        </a:xfrm>
        <a:prstGeom prst="roundRect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Validación de requisitos</a:t>
          </a:r>
          <a:endParaRPr lang="es-MX" sz="1700" kern="1200" dirty="0"/>
        </a:p>
      </dsp:txBody>
      <dsp:txXfrm>
        <a:off x="694484" y="2854005"/>
        <a:ext cx="1566239" cy="80457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121BD-0E19-4FA0-98C4-40E8247ACC96}">
      <dsp:nvSpPr>
        <dsp:cNvPr id="0" name=""/>
        <dsp:cNvSpPr/>
      </dsp:nvSpPr>
      <dsp:spPr>
        <a:xfrm>
          <a:off x="0" y="413111"/>
          <a:ext cx="842493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826A9-13E2-4FD5-B142-803F540FE06D}">
      <dsp:nvSpPr>
        <dsp:cNvPr id="0" name=""/>
        <dsp:cNvSpPr/>
      </dsp:nvSpPr>
      <dsp:spPr>
        <a:xfrm>
          <a:off x="421246" y="29351"/>
          <a:ext cx="7733686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Cuando un requisito funcional se puede especifica en menos de una página mediante un lenguaje de especificación o pseudocódigo</a:t>
          </a:r>
          <a:endParaRPr lang="es-MX" sz="1800" kern="1200" dirty="0"/>
        </a:p>
      </dsp:txBody>
      <dsp:txXfrm>
        <a:off x="458713" y="66818"/>
        <a:ext cx="7658752" cy="692586"/>
      </dsp:txXfrm>
    </dsp:sp>
    <dsp:sp modelId="{A5D059D2-F0E4-4761-A9FF-13C66427E1F9}">
      <dsp:nvSpPr>
        <dsp:cNvPr id="0" name=""/>
        <dsp:cNvSpPr/>
      </dsp:nvSpPr>
      <dsp:spPr>
        <a:xfrm>
          <a:off x="0" y="1592471"/>
          <a:ext cx="842493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31049C-8CC1-4108-9604-6889EFDCA9AA}">
      <dsp:nvSpPr>
        <dsp:cNvPr id="0" name=""/>
        <dsp:cNvSpPr/>
      </dsp:nvSpPr>
      <dsp:spPr>
        <a:xfrm>
          <a:off x="421246" y="1208712"/>
          <a:ext cx="7733686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Cuando los procesos del diagrama tienen pocos flujos de datos de entrada y salida</a:t>
          </a:r>
          <a:endParaRPr lang="es-MX" sz="1800" kern="1200" dirty="0"/>
        </a:p>
      </dsp:txBody>
      <dsp:txXfrm>
        <a:off x="458713" y="1246179"/>
        <a:ext cx="7658752" cy="692586"/>
      </dsp:txXfrm>
    </dsp:sp>
    <dsp:sp modelId="{DE3ABCA6-8CB5-4CE8-ABE6-ABE191233F82}">
      <dsp:nvSpPr>
        <dsp:cNvPr id="0" name=""/>
        <dsp:cNvSpPr/>
      </dsp:nvSpPr>
      <dsp:spPr>
        <a:xfrm>
          <a:off x="0" y="2771832"/>
          <a:ext cx="8424936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57AD81-A0EB-4E6E-BCC5-E28ED36A808E}">
      <dsp:nvSpPr>
        <dsp:cNvPr id="0" name=""/>
        <dsp:cNvSpPr/>
      </dsp:nvSpPr>
      <dsp:spPr>
        <a:xfrm>
          <a:off x="421246" y="2388072"/>
          <a:ext cx="7733686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Cuando al descomponer una función de un nivel determinado, se pierde el significado de lo que tiene que hacer esa función</a:t>
          </a:r>
          <a:endParaRPr lang="es-MX" sz="1800" kern="1200" dirty="0"/>
        </a:p>
      </dsp:txBody>
      <dsp:txXfrm>
        <a:off x="458713" y="2425539"/>
        <a:ext cx="7658752" cy="69258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31D6E-12FB-4E0C-851B-C35F2DAAC366}">
      <dsp:nvSpPr>
        <dsp:cNvPr id="0" name=""/>
        <dsp:cNvSpPr/>
      </dsp:nvSpPr>
      <dsp:spPr>
        <a:xfrm>
          <a:off x="0" y="3465935"/>
          <a:ext cx="7704856" cy="0"/>
        </a:xfrm>
        <a:prstGeom prst="line">
          <a:avLst/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212DEC-E522-4A5B-A195-1E9D2CDC693E}">
      <dsp:nvSpPr>
        <dsp:cNvPr id="0" name=""/>
        <dsp:cNvSpPr/>
      </dsp:nvSpPr>
      <dsp:spPr>
        <a:xfrm>
          <a:off x="0" y="2665328"/>
          <a:ext cx="7704856" cy="0"/>
        </a:xfrm>
        <a:prstGeom prst="line">
          <a:avLst/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873968-7486-4CC7-9C25-AF06BBDCE6C4}">
      <dsp:nvSpPr>
        <dsp:cNvPr id="0" name=""/>
        <dsp:cNvSpPr/>
      </dsp:nvSpPr>
      <dsp:spPr>
        <a:xfrm>
          <a:off x="0" y="1864722"/>
          <a:ext cx="7704856" cy="0"/>
        </a:xfrm>
        <a:prstGeom prst="line">
          <a:avLst/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65F2E-4AF7-4FDC-B9E5-0A1D6A4DECB0}">
      <dsp:nvSpPr>
        <dsp:cNvPr id="0" name=""/>
        <dsp:cNvSpPr/>
      </dsp:nvSpPr>
      <dsp:spPr>
        <a:xfrm>
          <a:off x="0" y="1064116"/>
          <a:ext cx="7704856" cy="0"/>
        </a:xfrm>
        <a:prstGeom prst="line">
          <a:avLst/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9D3B3-7380-4317-B6A3-A94F7A1BA770}">
      <dsp:nvSpPr>
        <dsp:cNvPr id="0" name=""/>
        <dsp:cNvSpPr/>
      </dsp:nvSpPr>
      <dsp:spPr>
        <a:xfrm>
          <a:off x="0" y="263510"/>
          <a:ext cx="7704856" cy="0"/>
        </a:xfrm>
        <a:prstGeom prst="line">
          <a:avLst/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C0BA4-64AC-4C71-A72B-74A162C8F60D}">
      <dsp:nvSpPr>
        <dsp:cNvPr id="0" name=""/>
        <dsp:cNvSpPr/>
      </dsp:nvSpPr>
      <dsp:spPr>
        <a:xfrm>
          <a:off x="2003262" y="1042"/>
          <a:ext cx="5701593" cy="26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>
            <a:solidFill>
              <a:schemeClr val="tx1"/>
            </a:solidFill>
          </a:endParaRPr>
        </a:p>
      </dsp:txBody>
      <dsp:txXfrm>
        <a:off x="2003262" y="1042"/>
        <a:ext cx="5701593" cy="262468"/>
      </dsp:txXfrm>
    </dsp:sp>
    <dsp:sp modelId="{82E0307D-4523-49A3-B178-1A710E68F385}">
      <dsp:nvSpPr>
        <dsp:cNvPr id="0" name=""/>
        <dsp:cNvSpPr/>
      </dsp:nvSpPr>
      <dsp:spPr>
        <a:xfrm>
          <a:off x="0" y="1042"/>
          <a:ext cx="2003262" cy="262468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Nivel 0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2815" y="13857"/>
        <a:ext cx="1977632" cy="249653"/>
      </dsp:txXfrm>
    </dsp:sp>
    <dsp:sp modelId="{6E6280D1-9E11-4B65-84A2-0818F32D9751}">
      <dsp:nvSpPr>
        <dsp:cNvPr id="0" name=""/>
        <dsp:cNvSpPr/>
      </dsp:nvSpPr>
      <dsp:spPr>
        <a:xfrm>
          <a:off x="504051" y="263510"/>
          <a:ext cx="6696752" cy="525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Diagrama de contexto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04051" y="263510"/>
        <a:ext cx="6696752" cy="525014"/>
      </dsp:txXfrm>
    </dsp:sp>
    <dsp:sp modelId="{358B5029-0A6C-42A9-90A8-F9EE89D86AA1}">
      <dsp:nvSpPr>
        <dsp:cNvPr id="0" name=""/>
        <dsp:cNvSpPr/>
      </dsp:nvSpPr>
      <dsp:spPr>
        <a:xfrm>
          <a:off x="2003262" y="801648"/>
          <a:ext cx="5701593" cy="26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</a:endParaRPr>
        </a:p>
      </dsp:txBody>
      <dsp:txXfrm>
        <a:off x="2003262" y="801648"/>
        <a:ext cx="5701593" cy="262468"/>
      </dsp:txXfrm>
    </dsp:sp>
    <dsp:sp modelId="{D74F3681-F82E-4870-9BEF-D843B25F044D}">
      <dsp:nvSpPr>
        <dsp:cNvPr id="0" name=""/>
        <dsp:cNvSpPr/>
      </dsp:nvSpPr>
      <dsp:spPr>
        <a:xfrm>
          <a:off x="0" y="801648"/>
          <a:ext cx="2003262" cy="262468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hueOff val="313528"/>
                <a:satOff val="-1707"/>
                <a:lumOff val="637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313528"/>
                <a:satOff val="-1707"/>
                <a:lumOff val="637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2">
              <a:hueOff val="313528"/>
              <a:satOff val="-1707"/>
              <a:lumOff val="637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Nivel 1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2815" y="814463"/>
        <a:ext cx="1977632" cy="249653"/>
      </dsp:txXfrm>
    </dsp:sp>
    <dsp:sp modelId="{689EBB57-ADE7-46DE-B47A-8BC2AFDFF010}">
      <dsp:nvSpPr>
        <dsp:cNvPr id="0" name=""/>
        <dsp:cNvSpPr/>
      </dsp:nvSpPr>
      <dsp:spPr>
        <a:xfrm>
          <a:off x="504051" y="1064116"/>
          <a:ext cx="6696752" cy="525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Subsistemas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04051" y="1064116"/>
        <a:ext cx="6696752" cy="525014"/>
      </dsp:txXfrm>
    </dsp:sp>
    <dsp:sp modelId="{7704B471-2F9D-46D7-9E48-478E5029A39C}">
      <dsp:nvSpPr>
        <dsp:cNvPr id="0" name=""/>
        <dsp:cNvSpPr/>
      </dsp:nvSpPr>
      <dsp:spPr>
        <a:xfrm>
          <a:off x="2003262" y="1602254"/>
          <a:ext cx="5701593" cy="26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>
            <a:solidFill>
              <a:schemeClr val="tx1"/>
            </a:solidFill>
          </a:endParaRPr>
        </a:p>
      </dsp:txBody>
      <dsp:txXfrm>
        <a:off x="2003262" y="1602254"/>
        <a:ext cx="5701593" cy="262468"/>
      </dsp:txXfrm>
    </dsp:sp>
    <dsp:sp modelId="{12EED679-D196-40E9-99A7-A07BD0565EBF}">
      <dsp:nvSpPr>
        <dsp:cNvPr id="0" name=""/>
        <dsp:cNvSpPr/>
      </dsp:nvSpPr>
      <dsp:spPr>
        <a:xfrm>
          <a:off x="0" y="1602254"/>
          <a:ext cx="2003262" cy="262468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2">
              <a:hueOff val="627056"/>
              <a:satOff val="-3413"/>
              <a:lumOff val="127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Nivel 2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2815" y="1615069"/>
        <a:ext cx="1977632" cy="249653"/>
      </dsp:txXfrm>
    </dsp:sp>
    <dsp:sp modelId="{9B453FE0-08C1-4F11-A5EC-FAA1969F34F3}">
      <dsp:nvSpPr>
        <dsp:cNvPr id="0" name=""/>
        <dsp:cNvSpPr/>
      </dsp:nvSpPr>
      <dsp:spPr>
        <a:xfrm>
          <a:off x="504051" y="1864722"/>
          <a:ext cx="6696752" cy="525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Funciones de cada subsistema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04051" y="1864722"/>
        <a:ext cx="6696752" cy="525014"/>
      </dsp:txXfrm>
    </dsp:sp>
    <dsp:sp modelId="{374D4B21-619F-4125-B901-E89A85563B93}">
      <dsp:nvSpPr>
        <dsp:cNvPr id="0" name=""/>
        <dsp:cNvSpPr/>
      </dsp:nvSpPr>
      <dsp:spPr>
        <a:xfrm>
          <a:off x="2003262" y="2402860"/>
          <a:ext cx="5701593" cy="26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>
            <a:solidFill>
              <a:schemeClr val="tx1"/>
            </a:solidFill>
          </a:endParaRPr>
        </a:p>
      </dsp:txBody>
      <dsp:txXfrm>
        <a:off x="2003262" y="2402860"/>
        <a:ext cx="5701593" cy="262468"/>
      </dsp:txXfrm>
    </dsp:sp>
    <dsp:sp modelId="{6860BB01-6EAD-4100-84AA-890383A70F22}">
      <dsp:nvSpPr>
        <dsp:cNvPr id="0" name=""/>
        <dsp:cNvSpPr/>
      </dsp:nvSpPr>
      <dsp:spPr>
        <a:xfrm>
          <a:off x="0" y="2402860"/>
          <a:ext cx="2003262" cy="262468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hueOff val="940583"/>
                <a:satOff val="-5120"/>
                <a:lumOff val="1912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940583"/>
                <a:satOff val="-5120"/>
                <a:lumOff val="1912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2">
              <a:hueOff val="940583"/>
              <a:satOff val="-5120"/>
              <a:lumOff val="1912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Nivel 3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2815" y="2415675"/>
        <a:ext cx="1977632" cy="249653"/>
      </dsp:txXfrm>
    </dsp:sp>
    <dsp:sp modelId="{859EAC09-B85A-49D7-9CF5-F9AF74ABA8CC}">
      <dsp:nvSpPr>
        <dsp:cNvPr id="0" name=""/>
        <dsp:cNvSpPr/>
      </dsp:nvSpPr>
      <dsp:spPr>
        <a:xfrm>
          <a:off x="504051" y="2665328"/>
          <a:ext cx="6696752" cy="525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Sub funciones asociadas a cada uno de los eventos del sistema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04051" y="2665328"/>
        <a:ext cx="6696752" cy="525014"/>
      </dsp:txXfrm>
    </dsp:sp>
    <dsp:sp modelId="{B5FBF47B-3D1B-4E8A-B5FF-9A64B866A9B7}">
      <dsp:nvSpPr>
        <dsp:cNvPr id="0" name=""/>
        <dsp:cNvSpPr/>
      </dsp:nvSpPr>
      <dsp:spPr>
        <a:xfrm>
          <a:off x="2003262" y="3203466"/>
          <a:ext cx="5701593" cy="262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>
            <a:solidFill>
              <a:schemeClr val="tx1"/>
            </a:solidFill>
          </a:endParaRPr>
        </a:p>
      </dsp:txBody>
      <dsp:txXfrm>
        <a:off x="2003262" y="3203466"/>
        <a:ext cx="5701593" cy="262468"/>
      </dsp:txXfrm>
    </dsp:sp>
    <dsp:sp modelId="{ABD67FE3-071F-4507-9620-3E4335982C25}">
      <dsp:nvSpPr>
        <dsp:cNvPr id="0" name=""/>
        <dsp:cNvSpPr/>
      </dsp:nvSpPr>
      <dsp:spPr>
        <a:xfrm>
          <a:off x="0" y="3203466"/>
          <a:ext cx="2003262" cy="262468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2">
              <a:hueOff val="1254111"/>
              <a:satOff val="-6827"/>
              <a:lumOff val="2549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Nivel 4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12815" y="3216281"/>
        <a:ext cx="1977632" cy="249653"/>
      </dsp:txXfrm>
    </dsp:sp>
    <dsp:sp modelId="{B2F0D1B8-5A22-4E26-AF9F-BBDF74A72046}">
      <dsp:nvSpPr>
        <dsp:cNvPr id="0" name=""/>
        <dsp:cNvSpPr/>
      </dsp:nvSpPr>
      <dsp:spPr>
        <a:xfrm>
          <a:off x="504051" y="3465935"/>
          <a:ext cx="6696752" cy="5250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>
              <a:solidFill>
                <a:schemeClr val="tx1"/>
              </a:solidFill>
            </a:rPr>
            <a:t>Procesos necesarios para el tratamiento de cada sub función</a:t>
          </a:r>
          <a:endParaRPr lang="es-MX" sz="1800" kern="1200" dirty="0">
            <a:solidFill>
              <a:schemeClr val="tx1"/>
            </a:solidFill>
          </a:endParaRPr>
        </a:p>
      </dsp:txBody>
      <dsp:txXfrm>
        <a:off x="504051" y="3465935"/>
        <a:ext cx="6696752" cy="52501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C20CD-88F1-4082-A71E-D4086F86DC7F}">
      <dsp:nvSpPr>
        <dsp:cNvPr id="0" name=""/>
        <dsp:cNvSpPr/>
      </dsp:nvSpPr>
      <dsp:spPr>
        <a:xfrm rot="16200000">
          <a:off x="-1063873" y="1064617"/>
          <a:ext cx="4064000" cy="193476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211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El diccionario ideal es automatizado, interactivo, en línea y evolutivo</a:t>
          </a:r>
          <a:endParaRPr lang="es-MX" sz="1700" kern="1200" dirty="0">
            <a:solidFill>
              <a:schemeClr val="tx1"/>
            </a:solidFill>
          </a:endParaRPr>
        </a:p>
      </dsp:txBody>
      <dsp:txXfrm rot="5400000">
        <a:off x="744" y="812800"/>
        <a:ext cx="1934765" cy="2438400"/>
      </dsp:txXfrm>
    </dsp:sp>
    <dsp:sp modelId="{55086147-64A4-462B-B611-4293284DC371}">
      <dsp:nvSpPr>
        <dsp:cNvPr id="0" name=""/>
        <dsp:cNvSpPr/>
      </dsp:nvSpPr>
      <dsp:spPr>
        <a:xfrm rot="16200000">
          <a:off x="1016000" y="1064617"/>
          <a:ext cx="4064000" cy="1934765"/>
        </a:xfrm>
        <a:prstGeom prst="flowChartManualOperation">
          <a:avLst/>
        </a:prstGeom>
        <a:solidFill>
          <a:schemeClr val="accent2">
            <a:hueOff val="627056"/>
            <a:satOff val="-3413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211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Para maximizar su potencial, el DD se debe vincular a varios programas de sistemas para que con cualquier modificación siempre este actualizado</a:t>
          </a:r>
          <a:endParaRPr lang="es-MX" sz="1700" kern="1200" dirty="0">
            <a:solidFill>
              <a:schemeClr val="tx1"/>
            </a:solidFill>
          </a:endParaRPr>
        </a:p>
      </dsp:txBody>
      <dsp:txXfrm rot="5400000">
        <a:off x="2080617" y="812800"/>
        <a:ext cx="1934765" cy="2438400"/>
      </dsp:txXfrm>
    </dsp:sp>
    <dsp:sp modelId="{2E1C39BD-8B7F-4BE1-B01E-7399BDB7B0ED}">
      <dsp:nvSpPr>
        <dsp:cNvPr id="0" name=""/>
        <dsp:cNvSpPr/>
      </dsp:nvSpPr>
      <dsp:spPr>
        <a:xfrm rot="16200000">
          <a:off x="3095873" y="1064617"/>
          <a:ext cx="4064000" cy="1934765"/>
        </a:xfrm>
        <a:prstGeom prst="flowChartManualOperation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5211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tx1"/>
              </a:solidFill>
            </a:rPr>
            <a:t>Se debe ver como una actividad paralela al análisis y diseño de sistemas</a:t>
          </a:r>
          <a:endParaRPr lang="es-MX" sz="1700" kern="1200" dirty="0">
            <a:solidFill>
              <a:schemeClr val="tx1"/>
            </a:solidFill>
          </a:endParaRPr>
        </a:p>
      </dsp:txBody>
      <dsp:txXfrm rot="5400000">
        <a:off x="4160490" y="812800"/>
        <a:ext cx="1934765" cy="243840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A6358-6B97-4030-9CE7-2D678243BA77}">
      <dsp:nvSpPr>
        <dsp:cNvPr id="0" name=""/>
        <dsp:cNvSpPr/>
      </dsp:nvSpPr>
      <dsp:spPr>
        <a:xfrm rot="18000000">
          <a:off x="975" y="2127275"/>
          <a:ext cx="2073956" cy="1348072"/>
        </a:xfrm>
        <a:prstGeom prst="round2Same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30480" rIns="914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Lenguaje estructurado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95277" y="2176630"/>
        <a:ext cx="1942342" cy="1282265"/>
      </dsp:txXfrm>
    </dsp:sp>
    <dsp:sp modelId="{FAE9D114-DC46-4FE7-9F39-34242DCD0629}">
      <dsp:nvSpPr>
        <dsp:cNvPr id="0" name=""/>
        <dsp:cNvSpPr/>
      </dsp:nvSpPr>
      <dsp:spPr>
        <a:xfrm rot="20400000">
          <a:off x="1834636" y="588651"/>
          <a:ext cx="2073956" cy="1348072"/>
        </a:xfrm>
        <a:prstGeom prst="round2SameRect">
          <a:avLst/>
        </a:prstGeom>
        <a:solidFill>
          <a:schemeClr val="accent3">
            <a:shade val="50000"/>
            <a:hueOff val="-95409"/>
            <a:satOff val="-2846"/>
            <a:lumOff val="213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30480" rIns="914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Árboles de decisión</a:t>
          </a:r>
          <a:endParaRPr lang="es-MX" sz="2400" kern="1200" dirty="0">
            <a:solidFill>
              <a:schemeClr val="tx1"/>
            </a:solidFill>
          </a:endParaRPr>
        </a:p>
      </dsp:txBody>
      <dsp:txXfrm>
        <a:off x="1911697" y="652474"/>
        <a:ext cx="1942342" cy="1282265"/>
      </dsp:txXfrm>
    </dsp:sp>
    <dsp:sp modelId="{451B32D0-9606-4253-A837-5833BA5A7529}">
      <dsp:nvSpPr>
        <dsp:cNvPr id="0" name=""/>
        <dsp:cNvSpPr/>
      </dsp:nvSpPr>
      <dsp:spPr>
        <a:xfrm rot="1200000">
          <a:off x="4228310" y="588651"/>
          <a:ext cx="2073956" cy="1348072"/>
        </a:xfrm>
        <a:prstGeom prst="round2SameRect">
          <a:avLst/>
        </a:prstGeom>
        <a:solidFill>
          <a:schemeClr val="accent3">
            <a:shade val="50000"/>
            <a:hueOff val="-190818"/>
            <a:satOff val="-5692"/>
            <a:lumOff val="427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30480" rIns="914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Tablas de decisión</a:t>
          </a:r>
        </a:p>
      </dsp:txBody>
      <dsp:txXfrm>
        <a:off x="4282863" y="652474"/>
        <a:ext cx="1942342" cy="1282265"/>
      </dsp:txXfrm>
    </dsp:sp>
    <dsp:sp modelId="{1F55B266-420B-4797-8971-18428B833292}">
      <dsp:nvSpPr>
        <dsp:cNvPr id="0" name=""/>
        <dsp:cNvSpPr/>
      </dsp:nvSpPr>
      <dsp:spPr>
        <a:xfrm rot="3600000">
          <a:off x="6061971" y="2127275"/>
          <a:ext cx="2073956" cy="1348072"/>
        </a:xfrm>
        <a:prstGeom prst="round2SameRect">
          <a:avLst/>
        </a:prstGeom>
        <a:solidFill>
          <a:schemeClr val="accent3">
            <a:shade val="50000"/>
            <a:hueOff val="-95409"/>
            <a:satOff val="-2846"/>
            <a:lumOff val="213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30480" rIns="9144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….</a:t>
          </a:r>
        </a:p>
      </dsp:txBody>
      <dsp:txXfrm>
        <a:off x="6099283" y="2176630"/>
        <a:ext cx="1942342" cy="128226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2120D-E27C-45AF-B49E-BEF5275A89CB}">
      <dsp:nvSpPr>
        <dsp:cNvPr id="0" name=""/>
        <dsp:cNvSpPr/>
      </dsp:nvSpPr>
      <dsp:spPr>
        <a:xfrm>
          <a:off x="0" y="121731"/>
          <a:ext cx="3816424" cy="5651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Estructura secuencial</a:t>
          </a:r>
          <a:endParaRPr lang="es-MX" sz="2300" kern="1200" dirty="0"/>
        </a:p>
      </dsp:txBody>
      <dsp:txXfrm>
        <a:off x="27586" y="149317"/>
        <a:ext cx="3761252" cy="509938"/>
      </dsp:txXfrm>
    </dsp:sp>
    <dsp:sp modelId="{1012C104-3D9C-4ED9-A6E9-A8D30CB6DC36}">
      <dsp:nvSpPr>
        <dsp:cNvPr id="0" name=""/>
        <dsp:cNvSpPr/>
      </dsp:nvSpPr>
      <dsp:spPr>
        <a:xfrm>
          <a:off x="0" y="686841"/>
          <a:ext cx="3816424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Bloque de acciones en el cual no ocurren bifurcaciones</a:t>
          </a:r>
          <a:endParaRPr lang="es-MX" sz="1800" kern="1200" dirty="0"/>
        </a:p>
      </dsp:txBody>
      <dsp:txXfrm>
        <a:off x="0" y="686841"/>
        <a:ext cx="3816424" cy="571320"/>
      </dsp:txXfrm>
    </dsp:sp>
    <dsp:sp modelId="{4B311BBE-513C-4E0D-9C2B-FC27A2CACA7C}">
      <dsp:nvSpPr>
        <dsp:cNvPr id="0" name=""/>
        <dsp:cNvSpPr/>
      </dsp:nvSpPr>
      <dsp:spPr>
        <a:xfrm>
          <a:off x="0" y="1258161"/>
          <a:ext cx="3816424" cy="565110"/>
        </a:xfrm>
        <a:prstGeom prst="roundRect">
          <a:avLst/>
        </a:prstGeom>
        <a:solidFill>
          <a:schemeClr val="accent2">
            <a:hueOff val="627056"/>
            <a:satOff val="-3413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Estructura de decisión</a:t>
          </a:r>
          <a:endParaRPr lang="es-MX" sz="2300" kern="1200" dirty="0"/>
        </a:p>
      </dsp:txBody>
      <dsp:txXfrm>
        <a:off x="27586" y="1285747"/>
        <a:ext cx="3761252" cy="509938"/>
      </dsp:txXfrm>
    </dsp:sp>
    <dsp:sp modelId="{8E58FFBF-1ABE-4B68-85B9-4F8E8A2909E1}">
      <dsp:nvSpPr>
        <dsp:cNvPr id="0" name=""/>
        <dsp:cNvSpPr/>
      </dsp:nvSpPr>
      <dsp:spPr>
        <a:xfrm>
          <a:off x="0" y="1823271"/>
          <a:ext cx="3816424" cy="1095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Solo cuando la condición es verdadera complete las instrucciones de otra manera pase al ELSE</a:t>
          </a:r>
          <a:endParaRPr lang="es-MX" sz="1800" kern="1200" dirty="0"/>
        </a:p>
      </dsp:txBody>
      <dsp:txXfrm>
        <a:off x="0" y="1823271"/>
        <a:ext cx="3816424" cy="1095030"/>
      </dsp:txXfrm>
    </dsp:sp>
    <dsp:sp modelId="{E785B9C6-2716-480B-8C79-E0D4EB4B9E33}">
      <dsp:nvSpPr>
        <dsp:cNvPr id="0" name=""/>
        <dsp:cNvSpPr/>
      </dsp:nvSpPr>
      <dsp:spPr>
        <a:xfrm>
          <a:off x="0" y="2918301"/>
          <a:ext cx="3816424" cy="565110"/>
        </a:xfrm>
        <a:prstGeom prst="roundRect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Estructura de iteración</a:t>
          </a:r>
          <a:endParaRPr lang="es-MX" sz="2300" kern="1200" dirty="0"/>
        </a:p>
      </dsp:txBody>
      <dsp:txXfrm>
        <a:off x="27586" y="2945887"/>
        <a:ext cx="3761252" cy="509938"/>
      </dsp:txXfrm>
    </dsp:sp>
    <dsp:sp modelId="{700FC1D5-6363-473F-89BA-E80ECCE0A48A}">
      <dsp:nvSpPr>
        <dsp:cNvPr id="0" name=""/>
        <dsp:cNvSpPr/>
      </dsp:nvSpPr>
      <dsp:spPr>
        <a:xfrm>
          <a:off x="0" y="3483411"/>
          <a:ext cx="3816424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71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800" kern="1200" dirty="0" smtClean="0"/>
            <a:t>Bloques de instrucciones que se repiten hasta que se completan</a:t>
          </a:r>
          <a:endParaRPr lang="es-MX" sz="1800" kern="1200" dirty="0"/>
        </a:p>
      </dsp:txBody>
      <dsp:txXfrm>
        <a:off x="0" y="3483411"/>
        <a:ext cx="3816424" cy="57132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01002-F750-40A5-8F8D-E0FD76A14A65}">
      <dsp:nvSpPr>
        <dsp:cNvPr id="0" name=""/>
        <dsp:cNvSpPr/>
      </dsp:nvSpPr>
      <dsp:spPr>
        <a:xfrm>
          <a:off x="1020910" y="687611"/>
          <a:ext cx="1911965" cy="127528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Condiciones</a:t>
          </a:r>
          <a:endParaRPr lang="es-MX" sz="2000" kern="1200" dirty="0"/>
        </a:p>
      </dsp:txBody>
      <dsp:txXfrm>
        <a:off x="1326824" y="687611"/>
        <a:ext cx="1606050" cy="1275280"/>
      </dsp:txXfrm>
    </dsp:sp>
    <dsp:sp modelId="{40E20E8C-7979-47F1-875C-9129F44A04F9}">
      <dsp:nvSpPr>
        <dsp:cNvPr id="0" name=""/>
        <dsp:cNvSpPr/>
      </dsp:nvSpPr>
      <dsp:spPr>
        <a:xfrm>
          <a:off x="1020910" y="1962892"/>
          <a:ext cx="1911965" cy="127528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Acciones</a:t>
          </a:r>
          <a:endParaRPr lang="es-MX" sz="2000" kern="1200" dirty="0"/>
        </a:p>
      </dsp:txBody>
      <dsp:txXfrm>
        <a:off x="1326824" y="1962892"/>
        <a:ext cx="1606050" cy="1275280"/>
      </dsp:txXfrm>
    </dsp:sp>
    <dsp:sp modelId="{7AC1F0B1-DC4E-457F-8713-A2511C18049F}">
      <dsp:nvSpPr>
        <dsp:cNvPr id="0" name=""/>
        <dsp:cNvSpPr/>
      </dsp:nvSpPr>
      <dsp:spPr>
        <a:xfrm>
          <a:off x="1195" y="177754"/>
          <a:ext cx="1274643" cy="12746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Condiciones y acciones</a:t>
          </a:r>
          <a:endParaRPr lang="es-MX" sz="1200" kern="1200" dirty="0"/>
        </a:p>
      </dsp:txBody>
      <dsp:txXfrm>
        <a:off x="187862" y="364421"/>
        <a:ext cx="901309" cy="901309"/>
      </dsp:txXfrm>
    </dsp:sp>
    <dsp:sp modelId="{2445F083-F1E9-4E45-9004-499EE807D286}">
      <dsp:nvSpPr>
        <dsp:cNvPr id="0" name=""/>
        <dsp:cNvSpPr/>
      </dsp:nvSpPr>
      <dsp:spPr>
        <a:xfrm>
          <a:off x="4207519" y="687611"/>
          <a:ext cx="1911965" cy="127528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Alternativas de condición</a:t>
          </a:r>
          <a:endParaRPr lang="es-MX" sz="2000" kern="1200" dirty="0"/>
        </a:p>
      </dsp:txBody>
      <dsp:txXfrm>
        <a:off x="4513433" y="687611"/>
        <a:ext cx="1606050" cy="1275280"/>
      </dsp:txXfrm>
    </dsp:sp>
    <dsp:sp modelId="{0BE39608-8637-4CAC-BCB7-0DC618E59E78}">
      <dsp:nvSpPr>
        <dsp:cNvPr id="0" name=""/>
        <dsp:cNvSpPr/>
      </dsp:nvSpPr>
      <dsp:spPr>
        <a:xfrm>
          <a:off x="4207519" y="1962892"/>
          <a:ext cx="1911965" cy="127528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Entradas de acción</a:t>
          </a:r>
          <a:endParaRPr lang="es-MX" sz="2000" kern="1200" dirty="0"/>
        </a:p>
      </dsp:txBody>
      <dsp:txXfrm>
        <a:off x="4513433" y="1962892"/>
        <a:ext cx="1606050" cy="1275280"/>
      </dsp:txXfrm>
    </dsp:sp>
    <dsp:sp modelId="{2368F0CC-D68C-429F-82F5-27CBC797D6AA}">
      <dsp:nvSpPr>
        <dsp:cNvPr id="0" name=""/>
        <dsp:cNvSpPr/>
      </dsp:nvSpPr>
      <dsp:spPr>
        <a:xfrm>
          <a:off x="3187804" y="177754"/>
          <a:ext cx="1274643" cy="12746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Reglas</a:t>
          </a:r>
          <a:endParaRPr lang="es-MX" sz="1200" kern="1200" dirty="0"/>
        </a:p>
      </dsp:txBody>
      <dsp:txXfrm>
        <a:off x="3374471" y="364421"/>
        <a:ext cx="901309" cy="90130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0DA35-5CB9-426D-9E86-124C8DA6A428}">
      <dsp:nvSpPr>
        <dsp:cNvPr id="0" name=""/>
        <dsp:cNvSpPr/>
      </dsp:nvSpPr>
      <dsp:spPr>
        <a:xfrm>
          <a:off x="2565" y="91896"/>
          <a:ext cx="2501152" cy="703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Reducir ambigüedad</a:t>
          </a:r>
          <a:endParaRPr lang="es-MX" sz="1900" kern="1200" dirty="0"/>
        </a:p>
      </dsp:txBody>
      <dsp:txXfrm>
        <a:off x="2565" y="91896"/>
        <a:ext cx="2501152" cy="703008"/>
      </dsp:txXfrm>
    </dsp:sp>
    <dsp:sp modelId="{62E3B806-7680-471E-B749-AEDDF629DE9B}">
      <dsp:nvSpPr>
        <dsp:cNvPr id="0" name=""/>
        <dsp:cNvSpPr/>
      </dsp:nvSpPr>
      <dsp:spPr>
        <a:xfrm>
          <a:off x="2565" y="794905"/>
          <a:ext cx="2501152" cy="33212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Obliga al analista a prender acerca del funcionamiento de un proceso</a:t>
          </a:r>
          <a:endParaRPr lang="es-MX" sz="1900" kern="1200" dirty="0"/>
        </a:p>
      </dsp:txBody>
      <dsp:txXfrm>
        <a:off x="2565" y="794905"/>
        <a:ext cx="2501152" cy="3321214"/>
      </dsp:txXfrm>
    </dsp:sp>
    <dsp:sp modelId="{0375A683-2924-43DC-B7FE-8E69D22740CC}">
      <dsp:nvSpPr>
        <dsp:cNvPr id="0" name=""/>
        <dsp:cNvSpPr/>
      </dsp:nvSpPr>
      <dsp:spPr>
        <a:xfrm>
          <a:off x="2853879" y="91896"/>
          <a:ext cx="2501152" cy="703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Obtener descripción precisa</a:t>
          </a:r>
          <a:endParaRPr lang="es-MX" sz="1900" kern="1200" dirty="0"/>
        </a:p>
      </dsp:txBody>
      <dsp:txXfrm>
        <a:off x="2853879" y="91896"/>
        <a:ext cx="2501152" cy="703008"/>
      </dsp:txXfrm>
    </dsp:sp>
    <dsp:sp modelId="{9DD10B1A-CD7A-4CE6-8223-0D2E1AFB19DD}">
      <dsp:nvSpPr>
        <dsp:cNvPr id="0" name=""/>
        <dsp:cNvSpPr/>
      </dsp:nvSpPr>
      <dsp:spPr>
        <a:xfrm>
          <a:off x="2853879" y="794905"/>
          <a:ext cx="2501152" cy="33212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Identificar claramente lo que se esta realizando, se incluye en un paquete de especificaciones para el programador</a:t>
          </a:r>
          <a:endParaRPr lang="es-MX" sz="1900" kern="1200" dirty="0"/>
        </a:p>
      </dsp:txBody>
      <dsp:txXfrm>
        <a:off x="2853879" y="794905"/>
        <a:ext cx="2501152" cy="3321214"/>
      </dsp:txXfrm>
    </dsp:sp>
    <dsp:sp modelId="{83524538-7640-46DD-83EB-D564B36BA726}">
      <dsp:nvSpPr>
        <dsp:cNvPr id="0" name=""/>
        <dsp:cNvSpPr/>
      </dsp:nvSpPr>
      <dsp:spPr>
        <a:xfrm>
          <a:off x="5705193" y="91896"/>
          <a:ext cx="2501152" cy="7030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Validar el diseño del sistema</a:t>
          </a:r>
          <a:endParaRPr lang="es-MX" sz="1900" kern="1200" dirty="0"/>
        </a:p>
      </dsp:txBody>
      <dsp:txXfrm>
        <a:off x="5705193" y="91896"/>
        <a:ext cx="2501152" cy="703008"/>
      </dsp:txXfrm>
    </dsp:sp>
    <dsp:sp modelId="{A9CF6045-CC95-4697-9DC5-E572CD7AC436}">
      <dsp:nvSpPr>
        <dsp:cNvPr id="0" name=""/>
        <dsp:cNvSpPr/>
      </dsp:nvSpPr>
      <dsp:spPr>
        <a:xfrm>
          <a:off x="5705193" y="794905"/>
          <a:ext cx="2501152" cy="332121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Incluye garantizar que un proceso tenga todo el flujo de datos de entrada necesario para producir la salida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Todas las entradas y salidas deben representarse en el DFD</a:t>
          </a:r>
          <a:endParaRPr lang="es-MX" sz="1900" kern="1200" dirty="0"/>
        </a:p>
      </dsp:txBody>
      <dsp:txXfrm>
        <a:off x="5705193" y="794905"/>
        <a:ext cx="2501152" cy="332121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AE6C8-1275-4203-80B7-4605A5227777}">
      <dsp:nvSpPr>
        <dsp:cNvPr id="0" name=""/>
        <dsp:cNvSpPr/>
      </dsp:nvSpPr>
      <dsp:spPr>
        <a:xfrm>
          <a:off x="643" y="283826"/>
          <a:ext cx="2767315" cy="3320778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 dirty="0"/>
        </a:p>
      </dsp:txBody>
      <dsp:txXfrm rot="16200000">
        <a:off x="-1084144" y="1368614"/>
        <a:ext cx="2723038" cy="553463"/>
      </dsp:txXfrm>
    </dsp:sp>
    <dsp:sp modelId="{34A1F418-B9B4-410A-AB2D-44DD027E147F}">
      <dsp:nvSpPr>
        <dsp:cNvPr id="0" name=""/>
        <dsp:cNvSpPr/>
      </dsp:nvSpPr>
      <dsp:spPr>
        <a:xfrm>
          <a:off x="554106" y="283826"/>
          <a:ext cx="2061649" cy="3320778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Procesos que representan entrada o salida física (requieren sólo lógica simple)</a:t>
          </a:r>
          <a:endParaRPr lang="es-MX" sz="2200" kern="1200" dirty="0"/>
        </a:p>
      </dsp:txBody>
      <dsp:txXfrm>
        <a:off x="554106" y="283826"/>
        <a:ext cx="2061649" cy="3320778"/>
      </dsp:txXfrm>
    </dsp:sp>
    <dsp:sp modelId="{5F0F9906-EA24-4497-B486-88B00A603162}">
      <dsp:nvSpPr>
        <dsp:cNvPr id="0" name=""/>
        <dsp:cNvSpPr/>
      </dsp:nvSpPr>
      <dsp:spPr>
        <a:xfrm>
          <a:off x="2864814" y="283826"/>
          <a:ext cx="2767315" cy="3320778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 dirty="0"/>
        </a:p>
      </dsp:txBody>
      <dsp:txXfrm rot="16200000">
        <a:off x="1780026" y="1368614"/>
        <a:ext cx="2723038" cy="553463"/>
      </dsp:txXfrm>
    </dsp:sp>
    <dsp:sp modelId="{E35D0887-6B29-4922-BD46-18C3F014236B}">
      <dsp:nvSpPr>
        <dsp:cNvPr id="0" name=""/>
        <dsp:cNvSpPr/>
      </dsp:nvSpPr>
      <dsp:spPr>
        <a:xfrm rot="5400000">
          <a:off x="2634563" y="2923961"/>
          <a:ext cx="488174" cy="41509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196F6-DD1E-4EE3-BF4D-152D170DE7AD}">
      <dsp:nvSpPr>
        <dsp:cNvPr id="0" name=""/>
        <dsp:cNvSpPr/>
      </dsp:nvSpPr>
      <dsp:spPr>
        <a:xfrm>
          <a:off x="3418277" y="283826"/>
          <a:ext cx="2061649" cy="3320778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Validación de datos simple, la cual es bastante fácil de realizar</a:t>
          </a:r>
          <a:endParaRPr lang="es-MX" sz="2200" kern="1200" dirty="0"/>
        </a:p>
      </dsp:txBody>
      <dsp:txXfrm>
        <a:off x="3418277" y="283826"/>
        <a:ext cx="2061649" cy="3320778"/>
      </dsp:txXfrm>
    </dsp:sp>
    <dsp:sp modelId="{69B95C54-BF4D-46FD-A16A-17AD8130265A}">
      <dsp:nvSpPr>
        <dsp:cNvPr id="0" name=""/>
        <dsp:cNvSpPr/>
      </dsp:nvSpPr>
      <dsp:spPr>
        <a:xfrm>
          <a:off x="5728985" y="283826"/>
          <a:ext cx="2767315" cy="3320778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6299" rIns="137795" bIns="0" numCol="1" spcCol="1270" anchor="t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100" kern="1200"/>
        </a:p>
      </dsp:txBody>
      <dsp:txXfrm rot="16200000">
        <a:off x="4644198" y="1368614"/>
        <a:ext cx="2723038" cy="553463"/>
      </dsp:txXfrm>
    </dsp:sp>
    <dsp:sp modelId="{44CDD4B0-9A2F-4DC2-BE82-586839302239}">
      <dsp:nvSpPr>
        <dsp:cNvPr id="0" name=""/>
        <dsp:cNvSpPr/>
      </dsp:nvSpPr>
      <dsp:spPr>
        <a:xfrm rot="5400000">
          <a:off x="5498735" y="2923961"/>
          <a:ext cx="488174" cy="41509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09F17-9D86-4E6C-BB5E-E8384BD4DEC3}">
      <dsp:nvSpPr>
        <dsp:cNvPr id="0" name=""/>
        <dsp:cNvSpPr/>
      </dsp:nvSpPr>
      <dsp:spPr>
        <a:xfrm>
          <a:off x="6282448" y="283826"/>
          <a:ext cx="2061649" cy="3320778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Procesos que incluyen código pre escrito, generalmente se incluyen en un sistema como subprograma y funciones</a:t>
          </a:r>
          <a:endParaRPr lang="es-MX" sz="2200" kern="1200" dirty="0"/>
        </a:p>
      </dsp:txBody>
      <dsp:txXfrm>
        <a:off x="6282448" y="283826"/>
        <a:ext cx="2061649" cy="3320778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8A09E-D5C7-4025-A331-7AF7DAD99EAD}">
      <dsp:nvSpPr>
        <dsp:cNvPr id="0" name=""/>
        <dsp:cNvSpPr/>
      </dsp:nvSpPr>
      <dsp:spPr>
        <a:xfrm rot="5400000">
          <a:off x="3474756" y="-266543"/>
          <a:ext cx="1437431" cy="197116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Diagrama de flujo de datos</a:t>
          </a:r>
          <a:endParaRPr lang="es-MX" sz="1200" kern="1200" dirty="0">
            <a:solidFill>
              <a:schemeClr val="tx1"/>
            </a:solidFill>
          </a:endParaRPr>
        </a:p>
      </dsp:txBody>
      <dsp:txXfrm rot="-5400000">
        <a:off x="3536417" y="239896"/>
        <a:ext cx="1314110" cy="958287"/>
      </dsp:txXfrm>
    </dsp:sp>
    <dsp:sp modelId="{506F0EF3-5BDC-41FD-85DD-1D53C337E30F}">
      <dsp:nvSpPr>
        <dsp:cNvPr id="0" name=""/>
        <dsp:cNvSpPr/>
      </dsp:nvSpPr>
      <dsp:spPr>
        <a:xfrm>
          <a:off x="4856703" y="287810"/>
          <a:ext cx="1604173" cy="86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>
        <a:off x="4856703" y="287810"/>
        <a:ext cx="1604173" cy="862458"/>
      </dsp:txXfrm>
    </dsp:sp>
    <dsp:sp modelId="{501350C0-4C53-46AF-8B5F-8484B377CD90}">
      <dsp:nvSpPr>
        <dsp:cNvPr id="0" name=""/>
        <dsp:cNvSpPr/>
      </dsp:nvSpPr>
      <dsp:spPr>
        <a:xfrm rot="5400000">
          <a:off x="2124145" y="480487"/>
          <a:ext cx="1437431" cy="47710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123334"/>
            <a:satOff val="-9879"/>
            <a:lumOff val="-1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 rot="-5400000">
        <a:off x="2657264" y="159869"/>
        <a:ext cx="371193" cy="1118342"/>
      </dsp:txXfrm>
    </dsp:sp>
    <dsp:sp modelId="{B4442A4D-3B78-43F1-8F0F-8721BA2960F3}">
      <dsp:nvSpPr>
        <dsp:cNvPr id="0" name=""/>
        <dsp:cNvSpPr/>
      </dsp:nvSpPr>
      <dsp:spPr>
        <a:xfrm rot="5400000">
          <a:off x="2796863" y="953548"/>
          <a:ext cx="1437431" cy="197116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246668"/>
            <a:satOff val="-19757"/>
            <a:lumOff val="-227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Diccionario de datos</a:t>
          </a:r>
          <a:endParaRPr lang="es-MX" sz="1200" kern="1200" dirty="0">
            <a:solidFill>
              <a:schemeClr val="tx1"/>
            </a:solidFill>
          </a:endParaRPr>
        </a:p>
      </dsp:txBody>
      <dsp:txXfrm rot="-5400000">
        <a:off x="2858524" y="1459987"/>
        <a:ext cx="1314110" cy="958287"/>
      </dsp:txXfrm>
    </dsp:sp>
    <dsp:sp modelId="{BAFE5360-379E-40DF-A10C-8991156302FB}">
      <dsp:nvSpPr>
        <dsp:cNvPr id="0" name=""/>
        <dsp:cNvSpPr/>
      </dsp:nvSpPr>
      <dsp:spPr>
        <a:xfrm>
          <a:off x="1286123" y="1507902"/>
          <a:ext cx="1552426" cy="86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>
        <a:off x="1286123" y="1507902"/>
        <a:ext cx="1552426" cy="862458"/>
      </dsp:txXfrm>
    </dsp:sp>
    <dsp:sp modelId="{E3475429-EB59-47D3-B7A7-29DCB6900749}">
      <dsp:nvSpPr>
        <dsp:cNvPr id="0" name=""/>
        <dsp:cNvSpPr/>
      </dsp:nvSpPr>
      <dsp:spPr>
        <a:xfrm rot="5400000">
          <a:off x="4147474" y="1700579"/>
          <a:ext cx="1437431" cy="47710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370003"/>
            <a:satOff val="-29636"/>
            <a:lumOff val="-34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 rot="-5400000">
        <a:off x="4680593" y="1379961"/>
        <a:ext cx="371193" cy="1118342"/>
      </dsp:txXfrm>
    </dsp:sp>
    <dsp:sp modelId="{D25735C7-26C0-447D-8D91-255F872DB99A}">
      <dsp:nvSpPr>
        <dsp:cNvPr id="0" name=""/>
        <dsp:cNvSpPr/>
      </dsp:nvSpPr>
      <dsp:spPr>
        <a:xfrm rot="5400000">
          <a:off x="3474756" y="2173640"/>
          <a:ext cx="1437431" cy="197116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493337"/>
            <a:satOff val="-39514"/>
            <a:lumOff val="-4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chemeClr val="tx1"/>
              </a:solidFill>
            </a:rPr>
            <a:t>Descripción de procesos</a:t>
          </a:r>
          <a:endParaRPr lang="es-MX" sz="1200" kern="1200" dirty="0">
            <a:solidFill>
              <a:schemeClr val="tx1"/>
            </a:solidFill>
          </a:endParaRPr>
        </a:p>
      </dsp:txBody>
      <dsp:txXfrm rot="-5400000">
        <a:off x="3536417" y="2680079"/>
        <a:ext cx="1314110" cy="958287"/>
      </dsp:txXfrm>
    </dsp:sp>
    <dsp:sp modelId="{8F94DEBB-943C-474F-BF24-6353F04A943A}">
      <dsp:nvSpPr>
        <dsp:cNvPr id="0" name=""/>
        <dsp:cNvSpPr/>
      </dsp:nvSpPr>
      <dsp:spPr>
        <a:xfrm>
          <a:off x="4856703" y="2727993"/>
          <a:ext cx="1604173" cy="862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>
        <a:off x="4856703" y="2727993"/>
        <a:ext cx="1604173" cy="862458"/>
      </dsp:txXfrm>
    </dsp:sp>
    <dsp:sp modelId="{69022ABE-AE50-4617-BB91-BD87207CF25C}">
      <dsp:nvSpPr>
        <dsp:cNvPr id="0" name=""/>
        <dsp:cNvSpPr/>
      </dsp:nvSpPr>
      <dsp:spPr>
        <a:xfrm rot="5400000">
          <a:off x="2124145" y="2920671"/>
          <a:ext cx="1437431" cy="47710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-616671"/>
            <a:satOff val="-49393"/>
            <a:lumOff val="-568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200" kern="1200">
            <a:solidFill>
              <a:schemeClr val="tx1"/>
            </a:solidFill>
          </a:endParaRPr>
        </a:p>
      </dsp:txBody>
      <dsp:txXfrm rot="-5400000">
        <a:off x="2657264" y="2600053"/>
        <a:ext cx="371193" cy="111834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F2E65-3D08-4365-BB86-E65A68E1C476}">
      <dsp:nvSpPr>
        <dsp:cNvPr id="0" name=""/>
        <dsp:cNvSpPr/>
      </dsp:nvSpPr>
      <dsp:spPr>
        <a:xfrm>
          <a:off x="4287" y="1076332"/>
          <a:ext cx="1445521" cy="45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58420" rIns="163576" bIns="58420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Calidad</a:t>
          </a:r>
          <a:endParaRPr lang="es-MX" sz="2300" kern="1200" dirty="0"/>
        </a:p>
      </dsp:txBody>
      <dsp:txXfrm>
        <a:off x="4287" y="1076332"/>
        <a:ext cx="1445521" cy="455400"/>
      </dsp:txXfrm>
    </dsp:sp>
    <dsp:sp modelId="{BCDAA976-BDA8-480A-BCDA-9A7529E909D5}">
      <dsp:nvSpPr>
        <dsp:cNvPr id="0" name=""/>
        <dsp:cNvSpPr/>
      </dsp:nvSpPr>
      <dsp:spPr>
        <a:xfrm>
          <a:off x="1449809" y="108606"/>
          <a:ext cx="289104" cy="2390850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94CF6-6013-43E0-8CC7-4301252EFD50}">
      <dsp:nvSpPr>
        <dsp:cNvPr id="0" name=""/>
        <dsp:cNvSpPr/>
      </dsp:nvSpPr>
      <dsp:spPr>
        <a:xfrm>
          <a:off x="1854555" y="108606"/>
          <a:ext cx="6422076" cy="23908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Todos los componentes tienen nombre</a:t>
          </a:r>
          <a:endParaRPr lang="es-MX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Todos los procesos tienen numero</a:t>
          </a:r>
          <a:endParaRPr lang="es-MX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Todos los procesos primitivos tienen una especificación de proceso asociada</a:t>
          </a:r>
          <a:endParaRPr lang="es-MX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Todos los flujos están definidos en el DD</a:t>
          </a:r>
          <a:endParaRPr lang="es-MX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300" kern="1200" dirty="0" smtClean="0"/>
            <a:t>Todos los elementos de datos están definidos</a:t>
          </a:r>
          <a:endParaRPr lang="es-MX" sz="2300" kern="1200" dirty="0"/>
        </a:p>
      </dsp:txBody>
      <dsp:txXfrm>
        <a:off x="1854555" y="108606"/>
        <a:ext cx="6422076" cy="2390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6BFB9-D7C1-4D27-81C2-E328EAB10FFB}">
      <dsp:nvSpPr>
        <dsp:cNvPr id="0" name=""/>
        <dsp:cNvSpPr/>
      </dsp:nvSpPr>
      <dsp:spPr>
        <a:xfrm>
          <a:off x="109359" y="529553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No ambigua</a:t>
          </a:r>
          <a:endParaRPr lang="es-MX" sz="1200" kern="1200" dirty="0"/>
        </a:p>
      </dsp:txBody>
      <dsp:txXfrm>
        <a:off x="109359" y="529553"/>
        <a:ext cx="2547328" cy="796040"/>
      </dsp:txXfrm>
    </dsp:sp>
    <dsp:sp modelId="{583DB3E2-341C-4B1E-8779-E3EBD3D64519}">
      <dsp:nvSpPr>
        <dsp:cNvPr id="0" name=""/>
        <dsp:cNvSpPr/>
      </dsp:nvSpPr>
      <dsp:spPr>
        <a:xfrm>
          <a:off x="3220" y="414570"/>
          <a:ext cx="557228" cy="835842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E3837CC-446B-4B55-8157-CFE9F2C2EACB}">
      <dsp:nvSpPr>
        <dsp:cNvPr id="0" name=""/>
        <dsp:cNvSpPr/>
      </dsp:nvSpPr>
      <dsp:spPr>
        <a:xfrm>
          <a:off x="2883861" y="529553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Completa</a:t>
          </a:r>
          <a:endParaRPr lang="es-MX" sz="1200" kern="1200" dirty="0"/>
        </a:p>
      </dsp:txBody>
      <dsp:txXfrm>
        <a:off x="2883861" y="529553"/>
        <a:ext cx="2547328" cy="796040"/>
      </dsp:txXfrm>
    </dsp:sp>
    <dsp:sp modelId="{5C713197-CA1C-4AE5-9226-33DCD7D2AD16}">
      <dsp:nvSpPr>
        <dsp:cNvPr id="0" name=""/>
        <dsp:cNvSpPr/>
      </dsp:nvSpPr>
      <dsp:spPr>
        <a:xfrm>
          <a:off x="2777722" y="414570"/>
          <a:ext cx="557228" cy="835842"/>
        </a:xfrm>
        <a:prstGeom prst="rect">
          <a:avLst/>
        </a:prstGeom>
        <a:solidFill>
          <a:schemeClr val="accent2">
            <a:tint val="50000"/>
            <a:hueOff val="-11777"/>
            <a:satOff val="-445"/>
            <a:lumOff val="151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792034-3CEE-47C4-AFD4-396C87663E8D}">
      <dsp:nvSpPr>
        <dsp:cNvPr id="0" name=""/>
        <dsp:cNvSpPr/>
      </dsp:nvSpPr>
      <dsp:spPr>
        <a:xfrm>
          <a:off x="5658363" y="529553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Fácil de verificar</a:t>
          </a:r>
          <a:endParaRPr lang="es-MX" sz="1200" kern="1200" dirty="0"/>
        </a:p>
      </dsp:txBody>
      <dsp:txXfrm>
        <a:off x="5658363" y="529553"/>
        <a:ext cx="2547328" cy="796040"/>
      </dsp:txXfrm>
    </dsp:sp>
    <dsp:sp modelId="{35EB709D-8337-48B4-B571-E4921867311D}">
      <dsp:nvSpPr>
        <dsp:cNvPr id="0" name=""/>
        <dsp:cNvSpPr/>
      </dsp:nvSpPr>
      <dsp:spPr>
        <a:xfrm>
          <a:off x="5552224" y="414570"/>
          <a:ext cx="557228" cy="835842"/>
        </a:xfrm>
        <a:prstGeom prst="rect">
          <a:avLst/>
        </a:prstGeom>
        <a:solidFill>
          <a:schemeClr val="accent2">
            <a:tint val="50000"/>
            <a:hueOff val="-23554"/>
            <a:satOff val="-889"/>
            <a:lumOff val="302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5DC2580-3451-49B2-8694-5AF0FE40C19F}">
      <dsp:nvSpPr>
        <dsp:cNvPr id="0" name=""/>
        <dsp:cNvSpPr/>
      </dsp:nvSpPr>
      <dsp:spPr>
        <a:xfrm>
          <a:off x="109359" y="1531679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Consistente (coherente)</a:t>
          </a:r>
          <a:endParaRPr lang="es-MX" sz="1200" kern="1200" dirty="0"/>
        </a:p>
      </dsp:txBody>
      <dsp:txXfrm>
        <a:off x="109359" y="1531679"/>
        <a:ext cx="2547328" cy="796040"/>
      </dsp:txXfrm>
    </dsp:sp>
    <dsp:sp modelId="{A1C610CF-D4E0-4466-86A8-810E9F1B5423}">
      <dsp:nvSpPr>
        <dsp:cNvPr id="0" name=""/>
        <dsp:cNvSpPr/>
      </dsp:nvSpPr>
      <dsp:spPr>
        <a:xfrm>
          <a:off x="3220" y="1416696"/>
          <a:ext cx="557228" cy="835842"/>
        </a:xfrm>
        <a:prstGeom prst="rect">
          <a:avLst/>
        </a:prstGeom>
        <a:solidFill>
          <a:schemeClr val="accent2">
            <a:tint val="50000"/>
            <a:hueOff val="-35331"/>
            <a:satOff val="-1334"/>
            <a:lumOff val="453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3B3C2B9-B417-4A9B-9DCC-D6BA41D01765}">
      <dsp:nvSpPr>
        <dsp:cNvPr id="0" name=""/>
        <dsp:cNvSpPr/>
      </dsp:nvSpPr>
      <dsp:spPr>
        <a:xfrm>
          <a:off x="2883861" y="1531679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Clasificada por importancia</a:t>
          </a:r>
          <a:endParaRPr lang="es-MX" sz="1200" kern="1200" dirty="0"/>
        </a:p>
      </dsp:txBody>
      <dsp:txXfrm>
        <a:off x="2883861" y="1531679"/>
        <a:ext cx="2547328" cy="796040"/>
      </dsp:txXfrm>
    </dsp:sp>
    <dsp:sp modelId="{2199AF08-474D-4EBC-883D-2E40006CF5AE}">
      <dsp:nvSpPr>
        <dsp:cNvPr id="0" name=""/>
        <dsp:cNvSpPr/>
      </dsp:nvSpPr>
      <dsp:spPr>
        <a:xfrm>
          <a:off x="2777722" y="1416696"/>
          <a:ext cx="557228" cy="835842"/>
        </a:xfrm>
        <a:prstGeom prst="rect">
          <a:avLst/>
        </a:prstGeom>
        <a:solidFill>
          <a:schemeClr val="accent2">
            <a:tint val="50000"/>
            <a:hueOff val="-47109"/>
            <a:satOff val="-1778"/>
            <a:lumOff val="604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0291A7A-9EB2-44EE-B123-37ABED96813C}">
      <dsp:nvSpPr>
        <dsp:cNvPr id="0" name=""/>
        <dsp:cNvSpPr/>
      </dsp:nvSpPr>
      <dsp:spPr>
        <a:xfrm>
          <a:off x="5658363" y="1531679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Fácil de modificar</a:t>
          </a:r>
          <a:endParaRPr lang="es-MX" sz="1200" kern="1200" dirty="0"/>
        </a:p>
      </dsp:txBody>
      <dsp:txXfrm>
        <a:off x="5658363" y="1531679"/>
        <a:ext cx="2547328" cy="796040"/>
      </dsp:txXfrm>
    </dsp:sp>
    <dsp:sp modelId="{679058AF-364E-4CB5-8AFD-CB5A474B5DC8}">
      <dsp:nvSpPr>
        <dsp:cNvPr id="0" name=""/>
        <dsp:cNvSpPr/>
      </dsp:nvSpPr>
      <dsp:spPr>
        <a:xfrm>
          <a:off x="5552224" y="1416696"/>
          <a:ext cx="557228" cy="835842"/>
        </a:xfrm>
        <a:prstGeom prst="rect">
          <a:avLst/>
        </a:prstGeom>
        <a:solidFill>
          <a:schemeClr val="accent2">
            <a:tint val="50000"/>
            <a:hueOff val="-58886"/>
            <a:satOff val="-2223"/>
            <a:lumOff val="755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F1B0458-0676-4496-BF67-3E0A9DFCDC8A}">
      <dsp:nvSpPr>
        <dsp:cNvPr id="0" name=""/>
        <dsp:cNvSpPr/>
      </dsp:nvSpPr>
      <dsp:spPr>
        <a:xfrm>
          <a:off x="1496610" y="2533805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Fácil de identificación del origen y consecuencias de cada requisito</a:t>
          </a:r>
          <a:endParaRPr lang="es-MX" sz="1200" kern="1200" dirty="0"/>
        </a:p>
      </dsp:txBody>
      <dsp:txXfrm>
        <a:off x="1496610" y="2533805"/>
        <a:ext cx="2547328" cy="796040"/>
      </dsp:txXfrm>
    </dsp:sp>
    <dsp:sp modelId="{C2969F3E-FCDD-456A-A604-A8B2E2468F3C}">
      <dsp:nvSpPr>
        <dsp:cNvPr id="0" name=""/>
        <dsp:cNvSpPr/>
      </dsp:nvSpPr>
      <dsp:spPr>
        <a:xfrm>
          <a:off x="1390471" y="2418822"/>
          <a:ext cx="557228" cy="835842"/>
        </a:xfrm>
        <a:prstGeom prst="rect">
          <a:avLst/>
        </a:prstGeom>
        <a:solidFill>
          <a:schemeClr val="accent2">
            <a:tint val="50000"/>
            <a:hueOff val="-70663"/>
            <a:satOff val="-2667"/>
            <a:lumOff val="906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DAFBD4D-0767-44E4-87C5-09EC325C29DC}">
      <dsp:nvSpPr>
        <dsp:cNvPr id="0" name=""/>
        <dsp:cNvSpPr/>
      </dsp:nvSpPr>
      <dsp:spPr>
        <a:xfrm>
          <a:off x="4271112" y="2533805"/>
          <a:ext cx="2547328" cy="7960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9184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 fácil utilización durante la fase de explotación y mantenimiento</a:t>
          </a:r>
          <a:endParaRPr lang="es-MX" sz="1200" kern="1200" dirty="0"/>
        </a:p>
      </dsp:txBody>
      <dsp:txXfrm>
        <a:off x="4271112" y="2533805"/>
        <a:ext cx="2547328" cy="796040"/>
      </dsp:txXfrm>
    </dsp:sp>
    <dsp:sp modelId="{03DAD8FC-B098-4F49-BC51-21065A3C7152}">
      <dsp:nvSpPr>
        <dsp:cNvPr id="0" name=""/>
        <dsp:cNvSpPr/>
      </dsp:nvSpPr>
      <dsp:spPr>
        <a:xfrm>
          <a:off x="4164973" y="2418822"/>
          <a:ext cx="557228" cy="835842"/>
        </a:xfrm>
        <a:prstGeom prst="rect">
          <a:avLst/>
        </a:prstGeom>
        <a:solidFill>
          <a:schemeClr val="accent2">
            <a:tint val="50000"/>
            <a:hueOff val="-82440"/>
            <a:satOff val="-3112"/>
            <a:lumOff val="1057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F2E65-3D08-4365-BB86-E65A68E1C476}">
      <dsp:nvSpPr>
        <dsp:cNvPr id="0" name=""/>
        <dsp:cNvSpPr/>
      </dsp:nvSpPr>
      <dsp:spPr>
        <a:xfrm>
          <a:off x="4287" y="1739912"/>
          <a:ext cx="1445521" cy="336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43180" rIns="120904" bIns="43180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Integridad</a:t>
          </a:r>
          <a:endParaRPr lang="es-MX" sz="1700" kern="1200" dirty="0"/>
        </a:p>
      </dsp:txBody>
      <dsp:txXfrm>
        <a:off x="4287" y="1739912"/>
        <a:ext cx="1445521" cy="336600"/>
      </dsp:txXfrm>
    </dsp:sp>
    <dsp:sp modelId="{BCDAA976-BDA8-480A-BCDA-9A7529E909D5}">
      <dsp:nvSpPr>
        <dsp:cNvPr id="0" name=""/>
        <dsp:cNvSpPr/>
      </dsp:nvSpPr>
      <dsp:spPr>
        <a:xfrm>
          <a:off x="1449809" y="98986"/>
          <a:ext cx="289104" cy="3618450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94CF6-6013-43E0-8CC7-4301252EFD50}">
      <dsp:nvSpPr>
        <dsp:cNvPr id="0" name=""/>
        <dsp:cNvSpPr/>
      </dsp:nvSpPr>
      <dsp:spPr>
        <a:xfrm>
          <a:off x="1854555" y="98986"/>
          <a:ext cx="6422076" cy="36184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Hay elementos definidos en el DFD no incluidos en el DD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Los almacenes de datos representados en los DFD están definidos en el DD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Los elementos de datos referenciados en las especificaciones de proceso están definidos en el </a:t>
          </a:r>
          <a:r>
            <a:rPr lang="es-MX" sz="1700" kern="1200" dirty="0" err="1" smtClean="0"/>
            <a:t>dD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Los flujos de datos de entrada y salida de un proceso primitivo se corresponden con las entradas y salidas de la especificación de proceso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Hay errores de balanceo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Hay procesos que tienen solo entradas o solo salidas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Por cada proceso se cumple la regla de conservación de datos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Hay flujos de entrada superfluos al proceso</a:t>
          </a:r>
          <a:endParaRPr lang="es-MX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700" kern="1200" dirty="0"/>
        </a:p>
      </dsp:txBody>
      <dsp:txXfrm>
        <a:off x="1854555" y="98986"/>
        <a:ext cx="6422076" cy="361845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F2E65-3D08-4365-BB86-E65A68E1C476}">
      <dsp:nvSpPr>
        <dsp:cNvPr id="0" name=""/>
        <dsp:cNvSpPr/>
      </dsp:nvSpPr>
      <dsp:spPr>
        <a:xfrm>
          <a:off x="4287" y="1720112"/>
          <a:ext cx="1445521" cy="37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Integridad</a:t>
          </a:r>
          <a:endParaRPr lang="es-MX" sz="1900" kern="1200" dirty="0"/>
        </a:p>
      </dsp:txBody>
      <dsp:txXfrm>
        <a:off x="4287" y="1720112"/>
        <a:ext cx="1445521" cy="376200"/>
      </dsp:txXfrm>
    </dsp:sp>
    <dsp:sp modelId="{BCDAA976-BDA8-480A-BCDA-9A7529E909D5}">
      <dsp:nvSpPr>
        <dsp:cNvPr id="0" name=""/>
        <dsp:cNvSpPr/>
      </dsp:nvSpPr>
      <dsp:spPr>
        <a:xfrm>
          <a:off x="1449809" y="309362"/>
          <a:ext cx="289104" cy="3197700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94CF6-6013-43E0-8CC7-4301252EFD50}">
      <dsp:nvSpPr>
        <dsp:cNvPr id="0" name=""/>
        <dsp:cNvSpPr/>
      </dsp:nvSpPr>
      <dsp:spPr>
        <a:xfrm>
          <a:off x="1854555" y="309362"/>
          <a:ext cx="6422076" cy="3197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Hay flujos de control o flujos de datos como activadores de procesos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Los procesos pueden generar los flujos de salida a partir de los de entrada más información local a proceso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Hay pérdida de información en los procesos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Hay almacenes sólo con entradas o sólo con salidas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Hay conexiones incorrectas entre los elementos del DFD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Hay almacenes locales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Es correcta la dirección de las flechas de los DFD</a:t>
          </a:r>
          <a:endParaRPr lang="es-MX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Existen redes desconectadas</a:t>
          </a:r>
          <a:endParaRPr lang="es-MX" sz="1900" kern="1200" dirty="0"/>
        </a:p>
      </dsp:txBody>
      <dsp:txXfrm>
        <a:off x="1854555" y="309362"/>
        <a:ext cx="6422076" cy="3197700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8F2E65-3D08-4365-BB86-E65A68E1C476}">
      <dsp:nvSpPr>
        <dsp:cNvPr id="0" name=""/>
        <dsp:cNvSpPr/>
      </dsp:nvSpPr>
      <dsp:spPr>
        <a:xfrm>
          <a:off x="1015" y="778936"/>
          <a:ext cx="1445521" cy="41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53340" rIns="149352" bIns="5334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Exactitud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1015" y="778936"/>
        <a:ext cx="1445521" cy="415800"/>
      </dsp:txXfrm>
    </dsp:sp>
    <dsp:sp modelId="{BCDAA976-BDA8-480A-BCDA-9A7529E909D5}">
      <dsp:nvSpPr>
        <dsp:cNvPr id="0" name=""/>
        <dsp:cNvSpPr/>
      </dsp:nvSpPr>
      <dsp:spPr>
        <a:xfrm>
          <a:off x="1446537" y="603521"/>
          <a:ext cx="289104" cy="766631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94CF6-6013-43E0-8CC7-4301252EFD50}">
      <dsp:nvSpPr>
        <dsp:cNvPr id="0" name=""/>
        <dsp:cNvSpPr/>
      </dsp:nvSpPr>
      <dsp:spPr>
        <a:xfrm>
          <a:off x="1851283" y="603521"/>
          <a:ext cx="6422076" cy="766631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>
              <a:solidFill>
                <a:schemeClr val="tx1"/>
              </a:solidFill>
            </a:rPr>
            <a:t>Cada requisito funciona del usuario tiene asociado uno o más procesos primitivos en los DFD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1851283" y="603521"/>
        <a:ext cx="6422076" cy="766631"/>
      </dsp:txXfrm>
    </dsp:sp>
    <dsp:sp modelId="{A4D74BC1-69C6-4534-AD04-A20FF9D0E059}">
      <dsp:nvSpPr>
        <dsp:cNvPr id="0" name=""/>
        <dsp:cNvSpPr/>
      </dsp:nvSpPr>
      <dsp:spPr>
        <a:xfrm>
          <a:off x="1015" y="2121427"/>
          <a:ext cx="1459673" cy="41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53340" rIns="149352" bIns="53340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tx1"/>
              </a:solidFill>
            </a:rPr>
            <a:t>Calidad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1015" y="2121427"/>
        <a:ext cx="1459673" cy="415800"/>
      </dsp:txXfrm>
    </dsp:sp>
    <dsp:sp modelId="{84FE2A0C-E0FA-4E46-BCB2-38CFC336B885}">
      <dsp:nvSpPr>
        <dsp:cNvPr id="0" name=""/>
        <dsp:cNvSpPr/>
      </dsp:nvSpPr>
      <dsp:spPr>
        <a:xfrm>
          <a:off x="1460689" y="1445752"/>
          <a:ext cx="291934" cy="1767150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C24BB-5C8C-402A-949D-81C67E848CC3}">
      <dsp:nvSpPr>
        <dsp:cNvPr id="0" name=""/>
        <dsp:cNvSpPr/>
      </dsp:nvSpPr>
      <dsp:spPr>
        <a:xfrm>
          <a:off x="1869397" y="1445752"/>
          <a:ext cx="6410507" cy="1767150"/>
        </a:xfrm>
        <a:prstGeom prst="rect">
          <a:avLst/>
        </a:prstGeom>
        <a:solidFill>
          <a:schemeClr val="accent3">
            <a:shade val="80000"/>
            <a:hueOff val="-153403"/>
            <a:satOff val="-2044"/>
            <a:lumOff val="264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>
              <a:solidFill>
                <a:schemeClr val="tx1"/>
              </a:solidFill>
            </a:rPr>
            <a:t>El diagrama es claro</a:t>
          </a:r>
          <a:endParaRPr lang="es-MX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>
              <a:solidFill>
                <a:schemeClr val="tx1"/>
              </a:solidFill>
            </a:rPr>
            <a:t>Hay nombres de componentes con poca </a:t>
          </a:r>
          <a:r>
            <a:rPr lang="es-MX" sz="2100" kern="1200" dirty="0" err="1" smtClean="0">
              <a:solidFill>
                <a:schemeClr val="tx1"/>
              </a:solidFill>
            </a:rPr>
            <a:t>significacia</a:t>
          </a:r>
          <a:endParaRPr lang="es-MX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100" kern="1200" dirty="0" smtClean="0">
              <a:solidFill>
                <a:schemeClr val="tx1"/>
              </a:solidFill>
            </a:rPr>
            <a:t>Hay muchos flujos de entrada y salida en procesos primitivos </a:t>
          </a:r>
          <a:endParaRPr lang="es-MX" sz="2100" kern="1200" dirty="0">
            <a:solidFill>
              <a:schemeClr val="tx1"/>
            </a:solidFill>
          </a:endParaRPr>
        </a:p>
      </dsp:txBody>
      <dsp:txXfrm>
        <a:off x="1869397" y="1445752"/>
        <a:ext cx="6410507" cy="17671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E6224-88EE-4389-A4D4-CFE509B39AD5}">
      <dsp:nvSpPr>
        <dsp:cNvPr id="0" name=""/>
        <dsp:cNvSpPr/>
      </dsp:nvSpPr>
      <dsp:spPr>
        <a:xfrm>
          <a:off x="0" y="201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Estudio del entorno físico actual</a:t>
          </a:r>
          <a:endParaRPr lang="es-MX" sz="1200" kern="1200" dirty="0"/>
        </a:p>
      </dsp:txBody>
      <dsp:txXfrm>
        <a:off x="14265" y="14466"/>
        <a:ext cx="7676326" cy="263684"/>
      </dsp:txXfrm>
    </dsp:sp>
    <dsp:sp modelId="{B5D6007A-E6D2-4950-9490-70CAC42F1C69}">
      <dsp:nvSpPr>
        <dsp:cNvPr id="0" name=""/>
        <dsp:cNvSpPr/>
      </dsp:nvSpPr>
      <dsp:spPr>
        <a:xfrm>
          <a:off x="0" y="292416"/>
          <a:ext cx="7704856" cy="36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plantea un modelo del sistema actual en el que se muestran los procedimientos actuales estén o no automatizados</a:t>
          </a:r>
          <a:endParaRPr lang="es-MX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El modelo es verificable por el usuario</a:t>
          </a:r>
          <a:endParaRPr lang="es-MX" sz="1050" kern="1200" dirty="0"/>
        </a:p>
      </dsp:txBody>
      <dsp:txXfrm>
        <a:off x="0" y="292416"/>
        <a:ext cx="7704856" cy="361896"/>
      </dsp:txXfrm>
    </dsp:sp>
    <dsp:sp modelId="{E42C8E3C-D2D2-425D-A12F-67B62306447B}">
      <dsp:nvSpPr>
        <dsp:cNvPr id="0" name=""/>
        <dsp:cNvSpPr/>
      </dsp:nvSpPr>
      <dsp:spPr>
        <a:xfrm>
          <a:off x="0" y="654312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Derivación del correspondiente modelo lógico actual</a:t>
          </a:r>
          <a:endParaRPr lang="es-MX" sz="1200" kern="1200" dirty="0"/>
        </a:p>
      </dsp:txBody>
      <dsp:txXfrm>
        <a:off x="14265" y="668577"/>
        <a:ext cx="7676326" cy="263684"/>
      </dsp:txXfrm>
    </dsp:sp>
    <dsp:sp modelId="{55676014-9F74-441E-9712-85841147EB0D}">
      <dsp:nvSpPr>
        <dsp:cNvPr id="0" name=""/>
        <dsp:cNvSpPr/>
      </dsp:nvSpPr>
      <dsp:spPr>
        <a:xfrm>
          <a:off x="0" y="946526"/>
          <a:ext cx="7704856" cy="180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obtiene un modelo derivado del anterior, pero sin connotaciones físicas (por ejemplo lugares de la empresa o personas)</a:t>
          </a:r>
          <a:endParaRPr lang="es-MX" sz="1050" kern="1200" dirty="0"/>
        </a:p>
      </dsp:txBody>
      <dsp:txXfrm>
        <a:off x="0" y="946526"/>
        <a:ext cx="7704856" cy="180948"/>
      </dsp:txXfrm>
    </dsp:sp>
    <dsp:sp modelId="{1C63A5F7-87CC-4C23-9690-809C27206538}">
      <dsp:nvSpPr>
        <dsp:cNvPr id="0" name=""/>
        <dsp:cNvSpPr/>
      </dsp:nvSpPr>
      <dsp:spPr>
        <a:xfrm>
          <a:off x="0" y="1127474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Derivación del nuevo modelo lógico</a:t>
          </a:r>
          <a:endParaRPr lang="es-MX" sz="1200" kern="1200" dirty="0"/>
        </a:p>
      </dsp:txBody>
      <dsp:txXfrm>
        <a:off x="14265" y="1141739"/>
        <a:ext cx="7676326" cy="263684"/>
      </dsp:txXfrm>
    </dsp:sp>
    <dsp:sp modelId="{814C53F0-181E-460D-8BF5-3AEADDDA661D}">
      <dsp:nvSpPr>
        <dsp:cNvPr id="0" name=""/>
        <dsp:cNvSpPr/>
      </dsp:nvSpPr>
      <dsp:spPr>
        <a:xfrm>
          <a:off x="0" y="1419689"/>
          <a:ext cx="7704856" cy="661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toma en consideración las nuevas necesidades de los usuarios, estableciendo un modelo que describe aquello que hay que hacer, pero no cómo. </a:t>
          </a:r>
          <a:endParaRPr lang="es-MX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El resultado es una especificación estructurada formada por los Diagramas de Flujo de Datos, Diccionario de Datos y especificación de procesos.</a:t>
          </a:r>
          <a:endParaRPr lang="es-MX" sz="1050" kern="1200" dirty="0"/>
        </a:p>
      </dsp:txBody>
      <dsp:txXfrm>
        <a:off x="0" y="1419689"/>
        <a:ext cx="7704856" cy="661753"/>
      </dsp:txXfrm>
    </dsp:sp>
    <dsp:sp modelId="{80C3A289-ADEA-43B2-BBB1-3DB91104BCFD}">
      <dsp:nvSpPr>
        <dsp:cNvPr id="0" name=""/>
        <dsp:cNvSpPr/>
      </dsp:nvSpPr>
      <dsp:spPr>
        <a:xfrm>
          <a:off x="0" y="2081442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Crear un conjunto de modelos físicos alternativos</a:t>
          </a:r>
          <a:endParaRPr lang="es-MX" sz="1200" kern="1200" dirty="0"/>
        </a:p>
      </dsp:txBody>
      <dsp:txXfrm>
        <a:off x="14265" y="2095707"/>
        <a:ext cx="7676326" cy="263684"/>
      </dsp:txXfrm>
    </dsp:sp>
    <dsp:sp modelId="{91F00FEB-FE4D-40CF-819B-7DC0E2157A5A}">
      <dsp:nvSpPr>
        <dsp:cNvPr id="0" name=""/>
        <dsp:cNvSpPr/>
      </dsp:nvSpPr>
      <dsp:spPr>
        <a:xfrm>
          <a:off x="0" y="2373656"/>
          <a:ext cx="7704856" cy="36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A partir del modelo lógico se establecen varias alternativas de las que se escogerá la más conveniente</a:t>
          </a:r>
          <a:endParaRPr lang="es-MX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analiza el enlace de los procesos con el usuario</a:t>
          </a:r>
          <a:endParaRPr lang="es-MX" sz="1050" kern="1200" dirty="0"/>
        </a:p>
      </dsp:txBody>
      <dsp:txXfrm>
        <a:off x="0" y="2373656"/>
        <a:ext cx="7704856" cy="361896"/>
      </dsp:txXfrm>
    </dsp:sp>
    <dsp:sp modelId="{707659C5-84AD-4DA8-A9AD-E7119510B2D2}">
      <dsp:nvSpPr>
        <dsp:cNvPr id="0" name=""/>
        <dsp:cNvSpPr/>
      </dsp:nvSpPr>
      <dsp:spPr>
        <a:xfrm>
          <a:off x="0" y="2735552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Valorar cada opción</a:t>
          </a:r>
          <a:endParaRPr lang="es-MX" sz="1200" kern="1200" dirty="0"/>
        </a:p>
      </dsp:txBody>
      <dsp:txXfrm>
        <a:off x="14265" y="2749817"/>
        <a:ext cx="7676326" cy="263684"/>
      </dsp:txXfrm>
    </dsp:sp>
    <dsp:sp modelId="{545C91F8-485B-435D-9EE8-127E87161BD2}">
      <dsp:nvSpPr>
        <dsp:cNvPr id="0" name=""/>
        <dsp:cNvSpPr/>
      </dsp:nvSpPr>
      <dsp:spPr>
        <a:xfrm>
          <a:off x="0" y="3027767"/>
          <a:ext cx="7704856" cy="180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estudian los costos y beneficios de los modelos físicos obtenidos en el paso anterior</a:t>
          </a:r>
          <a:endParaRPr lang="es-MX" sz="1050" kern="1200" dirty="0"/>
        </a:p>
      </dsp:txBody>
      <dsp:txXfrm>
        <a:off x="0" y="3027767"/>
        <a:ext cx="7704856" cy="180948"/>
      </dsp:txXfrm>
    </dsp:sp>
    <dsp:sp modelId="{534B1764-3DE9-4391-AC12-ECA2B5650CA6}">
      <dsp:nvSpPr>
        <dsp:cNvPr id="0" name=""/>
        <dsp:cNvSpPr/>
      </dsp:nvSpPr>
      <dsp:spPr>
        <a:xfrm>
          <a:off x="0" y="3208715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Seleccionar una opción</a:t>
          </a:r>
          <a:endParaRPr lang="es-MX" sz="1200" kern="1200" dirty="0"/>
        </a:p>
      </dsp:txBody>
      <dsp:txXfrm>
        <a:off x="14265" y="3222980"/>
        <a:ext cx="7676326" cy="263684"/>
      </dsp:txXfrm>
    </dsp:sp>
    <dsp:sp modelId="{49FAC414-536A-4FE6-9428-920B468B0120}">
      <dsp:nvSpPr>
        <dsp:cNvPr id="0" name=""/>
        <dsp:cNvSpPr/>
      </dsp:nvSpPr>
      <dsp:spPr>
        <a:xfrm>
          <a:off x="0" y="3500929"/>
          <a:ext cx="7704856" cy="180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selecciona un modelo físico a partir de los datos derivados del paso anterior</a:t>
          </a:r>
          <a:endParaRPr lang="es-MX" sz="1050" kern="1200" dirty="0"/>
        </a:p>
      </dsp:txBody>
      <dsp:txXfrm>
        <a:off x="0" y="3500929"/>
        <a:ext cx="7704856" cy="180948"/>
      </dsp:txXfrm>
    </dsp:sp>
    <dsp:sp modelId="{8A884A22-6EA3-4687-9015-7E19288E992F}">
      <dsp:nvSpPr>
        <dsp:cNvPr id="0" name=""/>
        <dsp:cNvSpPr/>
      </dsp:nvSpPr>
      <dsp:spPr>
        <a:xfrm>
          <a:off x="0" y="3681877"/>
          <a:ext cx="7704856" cy="2922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Empaquetar la especificación</a:t>
          </a:r>
          <a:endParaRPr lang="es-MX" sz="1200" kern="1200" dirty="0"/>
        </a:p>
      </dsp:txBody>
      <dsp:txXfrm>
        <a:off x="14265" y="3696142"/>
        <a:ext cx="7676326" cy="263684"/>
      </dsp:txXfrm>
    </dsp:sp>
    <dsp:sp modelId="{6B059181-2017-44CE-B0CD-45D9342EE421}">
      <dsp:nvSpPr>
        <dsp:cNvPr id="0" name=""/>
        <dsp:cNvSpPr/>
      </dsp:nvSpPr>
      <dsp:spPr>
        <a:xfrm>
          <a:off x="0" y="3974092"/>
          <a:ext cx="7704856" cy="180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13970" rIns="78232" bIns="13970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050" kern="1200" dirty="0" smtClean="0"/>
            <a:t>Se recopila toda la documentación en un documento de especificación</a:t>
          </a:r>
          <a:endParaRPr lang="es-MX" sz="1050" kern="1200" dirty="0"/>
        </a:p>
      </dsp:txBody>
      <dsp:txXfrm>
        <a:off x="0" y="3974092"/>
        <a:ext cx="7704856" cy="180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3F54C-1B5C-4179-ACE6-7A15318F6A33}">
      <dsp:nvSpPr>
        <dsp:cNvPr id="0" name=""/>
        <dsp:cNvSpPr/>
      </dsp:nvSpPr>
      <dsp:spPr>
        <a:xfrm>
          <a:off x="3577" y="306663"/>
          <a:ext cx="1371527" cy="345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Paso 1</a:t>
          </a:r>
          <a:endParaRPr lang="es-MX" sz="1200" kern="1200" dirty="0"/>
        </a:p>
      </dsp:txBody>
      <dsp:txXfrm>
        <a:off x="3577" y="306663"/>
        <a:ext cx="1371527" cy="345600"/>
      </dsp:txXfrm>
    </dsp:sp>
    <dsp:sp modelId="{608842AB-11E7-4036-BCF7-65DC7703DED7}">
      <dsp:nvSpPr>
        <dsp:cNvPr id="0" name=""/>
        <dsp:cNvSpPr/>
      </dsp:nvSpPr>
      <dsp:spPr>
        <a:xfrm>
          <a:off x="3577" y="652263"/>
          <a:ext cx="1371527" cy="278548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Construir un modelo lógico en curso</a:t>
          </a:r>
          <a:endParaRPr lang="es-MX" sz="1200" kern="1200" dirty="0"/>
        </a:p>
      </dsp:txBody>
      <dsp:txXfrm>
        <a:off x="3577" y="652263"/>
        <a:ext cx="1371527" cy="2785488"/>
      </dsp:txXfrm>
    </dsp:sp>
    <dsp:sp modelId="{53014ADF-7B6A-419B-8114-95BEF806DAAB}">
      <dsp:nvSpPr>
        <dsp:cNvPr id="0" name=""/>
        <dsp:cNvSpPr/>
      </dsp:nvSpPr>
      <dsp:spPr>
        <a:xfrm>
          <a:off x="1567119" y="306663"/>
          <a:ext cx="1371527" cy="345600"/>
        </a:xfrm>
        <a:prstGeom prst="rect">
          <a:avLst/>
        </a:prstGeom>
        <a:solidFill>
          <a:schemeClr val="accent2">
            <a:hueOff val="313528"/>
            <a:satOff val="-1707"/>
            <a:lumOff val="63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Paso 2</a:t>
          </a:r>
          <a:endParaRPr lang="es-MX" sz="1200" kern="1200" dirty="0"/>
        </a:p>
      </dsp:txBody>
      <dsp:txXfrm>
        <a:off x="1567119" y="306663"/>
        <a:ext cx="1371527" cy="345600"/>
      </dsp:txXfrm>
    </dsp:sp>
    <dsp:sp modelId="{2390100C-1BB0-49BE-80F1-57DD1E2A3BF3}">
      <dsp:nvSpPr>
        <dsp:cNvPr id="0" name=""/>
        <dsp:cNvSpPr/>
      </dsp:nvSpPr>
      <dsp:spPr>
        <a:xfrm>
          <a:off x="1567119" y="652263"/>
          <a:ext cx="1371527" cy="2785488"/>
        </a:xfrm>
        <a:prstGeom prst="rect">
          <a:avLst/>
        </a:prstGeom>
        <a:solidFill>
          <a:schemeClr val="accent2">
            <a:tint val="40000"/>
            <a:alpha val="90000"/>
            <a:hueOff val="416269"/>
            <a:satOff val="-1452"/>
            <a:lumOff val="-2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Construir un modelo lógico del nuevo sistema.</a:t>
          </a:r>
          <a:endParaRPr lang="es-MX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smtClean="0"/>
            <a:t>Construir </a:t>
          </a:r>
          <a:r>
            <a:rPr lang="es-MX" sz="1200" kern="1200" dirty="0" smtClean="0"/>
            <a:t>una especificación estructurada que contenga los diagramas de flujo de datos, un diccionario de datos y las especificaciones de procesos</a:t>
          </a:r>
          <a:endParaRPr lang="es-MX" sz="1200" kern="1200" dirty="0"/>
        </a:p>
      </dsp:txBody>
      <dsp:txXfrm>
        <a:off x="1567119" y="652263"/>
        <a:ext cx="1371527" cy="2785488"/>
      </dsp:txXfrm>
    </dsp:sp>
    <dsp:sp modelId="{6ED23D5B-C0E0-4EF4-A604-EE82064D5AC2}">
      <dsp:nvSpPr>
        <dsp:cNvPr id="0" name=""/>
        <dsp:cNvSpPr/>
      </dsp:nvSpPr>
      <dsp:spPr>
        <a:xfrm>
          <a:off x="3130660" y="306663"/>
          <a:ext cx="1371527" cy="345600"/>
        </a:xfrm>
        <a:prstGeom prst="rect">
          <a:avLst/>
        </a:prstGeom>
        <a:solidFill>
          <a:schemeClr val="accent2">
            <a:hueOff val="627056"/>
            <a:satOff val="-3413"/>
            <a:lumOff val="127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Paso 3</a:t>
          </a:r>
          <a:endParaRPr lang="es-MX" sz="1200" kern="1200" dirty="0"/>
        </a:p>
      </dsp:txBody>
      <dsp:txXfrm>
        <a:off x="3130660" y="306663"/>
        <a:ext cx="1371527" cy="345600"/>
      </dsp:txXfrm>
    </dsp:sp>
    <dsp:sp modelId="{32018707-53F7-4943-B137-87A5A15AD0D4}">
      <dsp:nvSpPr>
        <dsp:cNvPr id="0" name=""/>
        <dsp:cNvSpPr/>
      </dsp:nvSpPr>
      <dsp:spPr>
        <a:xfrm>
          <a:off x="3130660" y="652263"/>
          <a:ext cx="1371527" cy="2785488"/>
        </a:xfrm>
        <a:prstGeom prst="rect">
          <a:avLst/>
        </a:prstGeom>
        <a:solidFill>
          <a:schemeClr val="accent2">
            <a:tint val="40000"/>
            <a:alpha val="90000"/>
            <a:hueOff val="832538"/>
            <a:satOff val="-2904"/>
            <a:lumOff val="-5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Diseñar la base de datos física</a:t>
          </a:r>
          <a:endParaRPr lang="es-MX" sz="1200" kern="1200" dirty="0"/>
        </a:p>
      </dsp:txBody>
      <dsp:txXfrm>
        <a:off x="3130660" y="652263"/>
        <a:ext cx="1371527" cy="2785488"/>
      </dsp:txXfrm>
    </dsp:sp>
    <dsp:sp modelId="{E54FCB24-BAC8-4ED3-A861-4E95387F1B22}">
      <dsp:nvSpPr>
        <dsp:cNvPr id="0" name=""/>
        <dsp:cNvSpPr/>
      </dsp:nvSpPr>
      <dsp:spPr>
        <a:xfrm>
          <a:off x="4694201" y="306663"/>
          <a:ext cx="1371527" cy="345600"/>
        </a:xfrm>
        <a:prstGeom prst="rect">
          <a:avLst/>
        </a:prstGeom>
        <a:solidFill>
          <a:schemeClr val="accent2">
            <a:hueOff val="940583"/>
            <a:satOff val="-5120"/>
            <a:lumOff val="191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Paso 4</a:t>
          </a:r>
          <a:endParaRPr lang="es-MX" sz="1200" kern="1200" dirty="0"/>
        </a:p>
      </dsp:txBody>
      <dsp:txXfrm>
        <a:off x="4694201" y="306663"/>
        <a:ext cx="1371527" cy="345600"/>
      </dsp:txXfrm>
    </dsp:sp>
    <dsp:sp modelId="{7018C5BA-A42A-4EB0-9468-7F35BDD0CC14}">
      <dsp:nvSpPr>
        <dsp:cNvPr id="0" name=""/>
        <dsp:cNvSpPr/>
      </dsp:nvSpPr>
      <dsp:spPr>
        <a:xfrm>
          <a:off x="4694201" y="652263"/>
          <a:ext cx="1371527" cy="2785488"/>
        </a:xfrm>
        <a:prstGeom prst="rect">
          <a:avLst/>
        </a:prstGeom>
        <a:solidFill>
          <a:schemeClr val="accent2">
            <a:tint val="40000"/>
            <a:alpha val="90000"/>
            <a:hueOff val="1248807"/>
            <a:satOff val="-4355"/>
            <a:lumOff val="-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Crear un nuevo modelo físico del sistema</a:t>
          </a:r>
          <a:endParaRPr lang="es-MX" sz="1200" kern="1200" dirty="0"/>
        </a:p>
      </dsp:txBody>
      <dsp:txXfrm>
        <a:off x="4694201" y="652263"/>
        <a:ext cx="1371527" cy="2785488"/>
      </dsp:txXfrm>
    </dsp:sp>
    <dsp:sp modelId="{252BB990-122A-4AEE-B11A-E81D91699160}">
      <dsp:nvSpPr>
        <dsp:cNvPr id="0" name=""/>
        <dsp:cNvSpPr/>
      </dsp:nvSpPr>
      <dsp:spPr>
        <a:xfrm>
          <a:off x="6257742" y="306663"/>
          <a:ext cx="1371527" cy="345600"/>
        </a:xfrm>
        <a:prstGeom prst="rect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Paso 5</a:t>
          </a:r>
          <a:endParaRPr lang="es-MX" sz="1200" kern="1200" dirty="0"/>
        </a:p>
      </dsp:txBody>
      <dsp:txXfrm>
        <a:off x="6257742" y="306663"/>
        <a:ext cx="1371527" cy="345600"/>
      </dsp:txXfrm>
    </dsp:sp>
    <dsp:sp modelId="{DFB04044-5FD7-41F8-AA4C-3528A8A9AF1F}">
      <dsp:nvSpPr>
        <dsp:cNvPr id="0" name=""/>
        <dsp:cNvSpPr/>
      </dsp:nvSpPr>
      <dsp:spPr>
        <a:xfrm>
          <a:off x="6257742" y="652263"/>
          <a:ext cx="1371527" cy="2785488"/>
        </a:xfrm>
        <a:prstGeom prst="rect">
          <a:avLst/>
        </a:prstGeom>
        <a:solidFill>
          <a:schemeClr val="accent2">
            <a:tint val="40000"/>
            <a:alpha val="90000"/>
            <a:hueOff val="1665076"/>
            <a:satOff val="-5807"/>
            <a:lumOff val="-1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 smtClean="0"/>
            <a:t>Empaquetar la especificación en subsistemas</a:t>
          </a:r>
          <a:endParaRPr lang="es-MX" sz="1200" kern="1200" dirty="0"/>
        </a:p>
      </dsp:txBody>
      <dsp:txXfrm>
        <a:off x="6257742" y="652263"/>
        <a:ext cx="1371527" cy="27854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04CEC-2D78-4618-8C64-27D6C01EAA47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>
              <a:solidFill>
                <a:schemeClr val="tx1"/>
              </a:solidFill>
            </a:rPr>
            <a:t>Diagramas de Flujo de Datos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3294175" y="2352385"/>
        <a:ext cx="1336450" cy="1148939"/>
      </dsp:txXfrm>
    </dsp:sp>
    <dsp:sp modelId="{3582EDE1-ACBC-4190-9F6C-1FCF9D4F2D5D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smtClean="0">
              <a:solidFill>
                <a:schemeClr val="tx1"/>
              </a:solidFill>
            </a:rPr>
            <a:t>Descripción de procesos</a:t>
          </a:r>
          <a:endParaRPr lang="es-MX" sz="1100" kern="1200" dirty="0">
            <a:solidFill>
              <a:schemeClr val="tx1"/>
            </a:solidFill>
          </a:endParaRPr>
        </a:p>
      </dsp:txBody>
      <dsp:txXfrm>
        <a:off x="1953570" y="1712203"/>
        <a:ext cx="807100" cy="802154"/>
      </dsp:txXfrm>
    </dsp:sp>
    <dsp:sp modelId="{97219625-C72E-4D39-AFAA-F5131A19177B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kern="1200" dirty="0" smtClean="0">
              <a:solidFill>
                <a:schemeClr val="tx1"/>
              </a:solidFill>
            </a:rPr>
            <a:t>Diccionario de datos</a:t>
          </a:r>
          <a:endParaRPr lang="es-MX" sz="1100" kern="1200" dirty="0">
            <a:solidFill>
              <a:schemeClr val="tx1"/>
            </a:solidFill>
          </a:endParaRPr>
        </a:p>
      </dsp:txBody>
      <dsp:txXfrm rot="-20700000">
        <a:off x="2804160" y="528320"/>
        <a:ext cx="894080" cy="894080"/>
      </dsp:txXfrm>
    </dsp:sp>
    <dsp:sp modelId="{E439BADE-4E8E-4F38-A9A5-1D5954D2BE75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02321D-9698-40EC-B6AE-53E5D6A2AB56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627056"/>
                <a:satOff val="-3413"/>
                <a:lumOff val="1275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627056"/>
                <a:satOff val="-3413"/>
                <a:lumOff val="1275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47A0EC-FD50-4DDC-92F5-6AFBE56E881C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1254111"/>
                <a:satOff val="-6827"/>
                <a:lumOff val="2549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2">
                <a:hueOff val="1254111"/>
                <a:satOff val="-6827"/>
                <a:lumOff val="2549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482CD-9854-4508-A9A8-EBCA8B02E00D}">
      <dsp:nvSpPr>
        <dsp:cNvPr id="0" name=""/>
        <dsp:cNvSpPr/>
      </dsp:nvSpPr>
      <dsp:spPr>
        <a:xfrm rot="16200000">
          <a:off x="-1175598" y="2031426"/>
          <a:ext cx="3025045" cy="576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743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accent1">
                  <a:lumMod val="50000"/>
                </a:schemeClr>
              </a:solidFill>
            </a:rPr>
            <a:t>Lógico</a:t>
          </a:r>
          <a:endParaRPr lang="es-MX" sz="4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-1175598" y="2031426"/>
        <a:ext cx="3025045" cy="576842"/>
      </dsp:txXfrm>
    </dsp:sp>
    <dsp:sp modelId="{55FC64E5-20E4-4E2A-BFFE-2B30EDC69E1B}">
      <dsp:nvSpPr>
        <dsp:cNvPr id="0" name=""/>
        <dsp:cNvSpPr/>
      </dsp:nvSpPr>
      <dsp:spPr>
        <a:xfrm>
          <a:off x="625345" y="807325"/>
          <a:ext cx="2873287" cy="30250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508743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solidFill>
                <a:schemeClr val="accent1">
                  <a:lumMod val="50000"/>
                </a:schemeClr>
              </a:solidFill>
            </a:rPr>
            <a:t>Se enfoca en el negocio y en el funcionamiento de este</a:t>
          </a:r>
          <a:endParaRPr lang="es-MX" sz="150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solidFill>
                <a:schemeClr val="accent1">
                  <a:lumMod val="50000"/>
                </a:schemeClr>
              </a:solidFill>
            </a:rPr>
            <a:t>No se ocupa de la manera en que se construirá el sistema</a:t>
          </a:r>
          <a:endParaRPr lang="es-MX" sz="150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solidFill>
                <a:schemeClr val="accent1">
                  <a:lumMod val="50000"/>
                </a:schemeClr>
              </a:solidFill>
            </a:rPr>
            <a:t>Describe los eventos que ocurren en el negocio y los datos requeridos y producidos por cada evento</a:t>
          </a:r>
          <a:endParaRPr lang="es-MX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25345" y="807325"/>
        <a:ext cx="2873287" cy="3025045"/>
      </dsp:txXfrm>
    </dsp:sp>
    <dsp:sp modelId="{49F65BE2-0564-46A1-AF68-B080A27AE0DD}">
      <dsp:nvSpPr>
        <dsp:cNvPr id="0" name=""/>
        <dsp:cNvSpPr/>
      </dsp:nvSpPr>
      <dsp:spPr>
        <a:xfrm>
          <a:off x="48502" y="45892"/>
          <a:ext cx="1153685" cy="1153685"/>
        </a:xfrm>
        <a:prstGeom prst="rect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0B11B-8D15-4231-82B8-FC4B3B78A5C7}">
      <dsp:nvSpPr>
        <dsp:cNvPr id="0" name=""/>
        <dsp:cNvSpPr/>
      </dsp:nvSpPr>
      <dsp:spPr>
        <a:xfrm rot="16200000">
          <a:off x="3024265" y="2031426"/>
          <a:ext cx="3025045" cy="576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743" bIns="0" numCol="1" spcCol="1270" anchor="t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accent1">
                  <a:lumMod val="50000"/>
                </a:schemeClr>
              </a:solidFill>
            </a:rPr>
            <a:t>Físico</a:t>
          </a:r>
          <a:endParaRPr lang="es-MX" sz="4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024265" y="2031426"/>
        <a:ext cx="3025045" cy="576842"/>
      </dsp:txXfrm>
    </dsp:sp>
    <dsp:sp modelId="{DF16EF92-9A5C-43DD-9035-5C2793A4300A}">
      <dsp:nvSpPr>
        <dsp:cNvPr id="0" name=""/>
        <dsp:cNvSpPr/>
      </dsp:nvSpPr>
      <dsp:spPr>
        <a:xfrm>
          <a:off x="4825209" y="807325"/>
          <a:ext cx="2873287" cy="30250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508743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>
              <a:solidFill>
                <a:schemeClr val="accent1">
                  <a:lumMod val="50000"/>
                </a:schemeClr>
              </a:solidFill>
            </a:rPr>
            <a:t>Muestra como se implementará el sistema, incluyendo el hardware, el software, los archivos y las personas involucradas en el sistema</a:t>
          </a:r>
          <a:endParaRPr lang="es-MX" sz="1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825209" y="807325"/>
        <a:ext cx="2873287" cy="3025045"/>
      </dsp:txXfrm>
    </dsp:sp>
    <dsp:sp modelId="{F422CB9F-C600-45ED-A721-A8B8C5B6D6F4}">
      <dsp:nvSpPr>
        <dsp:cNvPr id="0" name=""/>
        <dsp:cNvSpPr/>
      </dsp:nvSpPr>
      <dsp:spPr>
        <a:xfrm>
          <a:off x="4248367" y="45892"/>
          <a:ext cx="1153685" cy="1153685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386D0-52A1-45F6-8028-B8B045BF41A5}">
      <dsp:nvSpPr>
        <dsp:cNvPr id="0" name=""/>
        <dsp:cNvSpPr/>
      </dsp:nvSpPr>
      <dsp:spPr>
        <a:xfrm>
          <a:off x="2447" y="517051"/>
          <a:ext cx="2455304" cy="98212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DFD físico actual</a:t>
          </a:r>
          <a:endParaRPr lang="es-MX" sz="2100" kern="1200" dirty="0"/>
        </a:p>
      </dsp:txBody>
      <dsp:txXfrm>
        <a:off x="2447" y="517051"/>
        <a:ext cx="2209774" cy="982121"/>
      </dsp:txXfrm>
    </dsp:sp>
    <dsp:sp modelId="{21675429-F261-4261-80B8-AB82BAED47CD}">
      <dsp:nvSpPr>
        <dsp:cNvPr id="0" name=""/>
        <dsp:cNvSpPr/>
      </dsp:nvSpPr>
      <dsp:spPr>
        <a:xfrm>
          <a:off x="1966690" y="517051"/>
          <a:ext cx="2455304" cy="982121"/>
        </a:xfrm>
        <a:prstGeom prst="chevron">
          <a:avLst/>
        </a:prstGeom>
        <a:solidFill>
          <a:schemeClr val="accent4">
            <a:hueOff val="-641570"/>
            <a:satOff val="25882"/>
            <a:lumOff val="-54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DFD lógico actual</a:t>
          </a:r>
          <a:endParaRPr lang="es-MX" sz="2100" kern="1200" dirty="0"/>
        </a:p>
      </dsp:txBody>
      <dsp:txXfrm>
        <a:off x="2457751" y="517051"/>
        <a:ext cx="1473183" cy="982121"/>
      </dsp:txXfrm>
    </dsp:sp>
    <dsp:sp modelId="{4EEEA0A5-98FB-4F92-9877-F5FE5D541BEE}">
      <dsp:nvSpPr>
        <dsp:cNvPr id="0" name=""/>
        <dsp:cNvSpPr/>
      </dsp:nvSpPr>
      <dsp:spPr>
        <a:xfrm>
          <a:off x="3930933" y="517051"/>
          <a:ext cx="2455304" cy="982121"/>
        </a:xfrm>
        <a:prstGeom prst="chevron">
          <a:avLst/>
        </a:prstGeom>
        <a:solidFill>
          <a:schemeClr val="accent4">
            <a:hueOff val="-1283139"/>
            <a:satOff val="51764"/>
            <a:lumOff val="-1085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DFD lógico nuevo</a:t>
          </a:r>
          <a:endParaRPr lang="es-MX" sz="2100" kern="1200" dirty="0"/>
        </a:p>
      </dsp:txBody>
      <dsp:txXfrm>
        <a:off x="4421994" y="517051"/>
        <a:ext cx="1473183" cy="982121"/>
      </dsp:txXfrm>
    </dsp:sp>
    <dsp:sp modelId="{D8E66D4C-9D5C-42C7-9917-8F281AE60487}">
      <dsp:nvSpPr>
        <dsp:cNvPr id="0" name=""/>
        <dsp:cNvSpPr/>
      </dsp:nvSpPr>
      <dsp:spPr>
        <a:xfrm>
          <a:off x="5895176" y="517051"/>
          <a:ext cx="2455304" cy="982121"/>
        </a:xfrm>
        <a:prstGeom prst="chevron">
          <a:avLst/>
        </a:prstGeom>
        <a:solidFill>
          <a:schemeClr val="accent4">
            <a:hueOff val="-1924709"/>
            <a:satOff val="77646"/>
            <a:lumOff val="-162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DFD físico nuevo</a:t>
          </a:r>
          <a:endParaRPr lang="es-MX" sz="2100" kern="1200" dirty="0"/>
        </a:p>
      </dsp:txBody>
      <dsp:txXfrm>
        <a:off x="6386237" y="517051"/>
        <a:ext cx="1473183" cy="9821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14F96-DBE2-4BB6-B354-4C7BCAEE0BED}">
      <dsp:nvSpPr>
        <dsp:cNvPr id="0" name=""/>
        <dsp:cNvSpPr/>
      </dsp:nvSpPr>
      <dsp:spPr>
        <a:xfrm>
          <a:off x="0" y="401379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E308D-D27F-4047-BAB3-4FD210957559}">
      <dsp:nvSpPr>
        <dsp:cNvPr id="0" name=""/>
        <dsp:cNvSpPr/>
      </dsp:nvSpPr>
      <dsp:spPr>
        <a:xfrm>
          <a:off x="403244" y="227993"/>
          <a:ext cx="7277181" cy="2914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Procesos manuales</a:t>
          </a:r>
        </a:p>
      </dsp:txBody>
      <dsp:txXfrm>
        <a:off x="417472" y="242221"/>
        <a:ext cx="7248725" cy="263010"/>
      </dsp:txXfrm>
    </dsp:sp>
    <dsp:sp modelId="{E892BDF8-2C8C-4C65-9FD3-38DFFE6ACC93}">
      <dsp:nvSpPr>
        <dsp:cNvPr id="0" name=""/>
        <dsp:cNvSpPr/>
      </dsp:nvSpPr>
      <dsp:spPr>
        <a:xfrm>
          <a:off x="0" y="819566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156764"/>
              <a:satOff val="-853"/>
              <a:lumOff val="3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E8B9C0-62F5-41EB-B41C-61CB60997FC4}">
      <dsp:nvSpPr>
        <dsp:cNvPr id="0" name=""/>
        <dsp:cNvSpPr/>
      </dsp:nvSpPr>
      <dsp:spPr>
        <a:xfrm>
          <a:off x="403244" y="646179"/>
          <a:ext cx="7277181" cy="291466"/>
        </a:xfrm>
        <a:prstGeom prst="roundRect">
          <a:avLst/>
        </a:prstGeom>
        <a:solidFill>
          <a:schemeClr val="accent2">
            <a:hueOff val="156764"/>
            <a:satOff val="-853"/>
            <a:lumOff val="31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Procesos para agregar, eliminar y modificar registros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660407"/>
        <a:ext cx="7248725" cy="263010"/>
      </dsp:txXfrm>
    </dsp:sp>
    <dsp:sp modelId="{B2CE6B77-13A1-4649-A608-38E70F97A982}">
      <dsp:nvSpPr>
        <dsp:cNvPr id="0" name=""/>
        <dsp:cNvSpPr/>
      </dsp:nvSpPr>
      <dsp:spPr>
        <a:xfrm>
          <a:off x="0" y="1237752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313528"/>
              <a:satOff val="-1707"/>
              <a:lumOff val="6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FC03A9-5813-4298-9217-34DF6953D08A}">
      <dsp:nvSpPr>
        <dsp:cNvPr id="0" name=""/>
        <dsp:cNvSpPr/>
      </dsp:nvSpPr>
      <dsp:spPr>
        <a:xfrm>
          <a:off x="403244" y="1064366"/>
          <a:ext cx="7277181" cy="291466"/>
        </a:xfrm>
        <a:prstGeom prst="roundRect">
          <a:avLst/>
        </a:prstGeom>
        <a:solidFill>
          <a:schemeClr val="accent2">
            <a:hueOff val="313528"/>
            <a:satOff val="-1707"/>
            <a:lumOff val="6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Procesos de entrada y verificación de datos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1078594"/>
        <a:ext cx="7248725" cy="263010"/>
      </dsp:txXfrm>
    </dsp:sp>
    <dsp:sp modelId="{88EA5BD0-A440-46A9-A3AD-08BEAAA5B57D}">
      <dsp:nvSpPr>
        <dsp:cNvPr id="0" name=""/>
        <dsp:cNvSpPr/>
      </dsp:nvSpPr>
      <dsp:spPr>
        <a:xfrm>
          <a:off x="0" y="1655938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470292"/>
              <a:satOff val="-2560"/>
              <a:lumOff val="9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A1577-5381-4F42-B518-150BAA8C5B31}">
      <dsp:nvSpPr>
        <dsp:cNvPr id="0" name=""/>
        <dsp:cNvSpPr/>
      </dsp:nvSpPr>
      <dsp:spPr>
        <a:xfrm>
          <a:off x="403244" y="1482552"/>
          <a:ext cx="7277181" cy="291466"/>
        </a:xfrm>
        <a:prstGeom prst="roundRect">
          <a:avLst/>
        </a:prstGeom>
        <a:solidFill>
          <a:schemeClr val="accent2">
            <a:hueOff val="470292"/>
            <a:satOff val="-2560"/>
            <a:lumOff val="9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Procesos de validación para garantizar la precisión de la entrada de datos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1496780"/>
        <a:ext cx="7248725" cy="263010"/>
      </dsp:txXfrm>
    </dsp:sp>
    <dsp:sp modelId="{9C0BE73A-1226-4758-B91B-88049EF8520C}">
      <dsp:nvSpPr>
        <dsp:cNvPr id="0" name=""/>
        <dsp:cNvSpPr/>
      </dsp:nvSpPr>
      <dsp:spPr>
        <a:xfrm>
          <a:off x="0" y="2074125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627056"/>
              <a:satOff val="-3413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95470-8856-4A80-B1D8-3E056C0E8BA8}">
      <dsp:nvSpPr>
        <dsp:cNvPr id="0" name=""/>
        <dsp:cNvSpPr/>
      </dsp:nvSpPr>
      <dsp:spPr>
        <a:xfrm>
          <a:off x="403244" y="1900738"/>
          <a:ext cx="7277181" cy="291466"/>
        </a:xfrm>
        <a:prstGeom prst="roundRect">
          <a:avLst/>
        </a:prstGeom>
        <a:solidFill>
          <a:schemeClr val="accent2">
            <a:hueOff val="627056"/>
            <a:satOff val="-3413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Distribución de los procesos para reorganizar el orden de los registros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1914966"/>
        <a:ext cx="7248725" cy="263010"/>
      </dsp:txXfrm>
    </dsp:sp>
    <dsp:sp modelId="{7B6B84D3-C382-4C5A-B125-E741B84D7ADA}">
      <dsp:nvSpPr>
        <dsp:cNvPr id="0" name=""/>
        <dsp:cNvSpPr/>
      </dsp:nvSpPr>
      <dsp:spPr>
        <a:xfrm>
          <a:off x="0" y="2492311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783819"/>
              <a:satOff val="-4267"/>
              <a:lumOff val="15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2FC02-CB90-4BD8-96ED-138D2755132B}">
      <dsp:nvSpPr>
        <dsp:cNvPr id="0" name=""/>
        <dsp:cNvSpPr/>
      </dsp:nvSpPr>
      <dsp:spPr>
        <a:xfrm>
          <a:off x="403244" y="2318925"/>
          <a:ext cx="7277181" cy="291466"/>
        </a:xfrm>
        <a:prstGeom prst="roundRect">
          <a:avLst/>
        </a:prstGeom>
        <a:solidFill>
          <a:schemeClr val="accent2">
            <a:hueOff val="783819"/>
            <a:satOff val="-4267"/>
            <a:lumOff val="159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Procesos para producir cada salida única del sistema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2333153"/>
        <a:ext cx="7248725" cy="263010"/>
      </dsp:txXfrm>
    </dsp:sp>
    <dsp:sp modelId="{4EB21EF6-3A1A-492C-97DB-2AFE713DDDE2}">
      <dsp:nvSpPr>
        <dsp:cNvPr id="0" name=""/>
        <dsp:cNvSpPr/>
      </dsp:nvSpPr>
      <dsp:spPr>
        <a:xfrm>
          <a:off x="0" y="2910497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940583"/>
              <a:satOff val="-5120"/>
              <a:lumOff val="19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F768C-9B69-4352-BD22-897332586EC6}">
      <dsp:nvSpPr>
        <dsp:cNvPr id="0" name=""/>
        <dsp:cNvSpPr/>
      </dsp:nvSpPr>
      <dsp:spPr>
        <a:xfrm>
          <a:off x="403244" y="2737111"/>
          <a:ext cx="7277181" cy="291466"/>
        </a:xfrm>
        <a:prstGeom prst="roundRect">
          <a:avLst/>
        </a:prstGeom>
        <a:solidFill>
          <a:schemeClr val="accent2">
            <a:hueOff val="940583"/>
            <a:satOff val="-5120"/>
            <a:lumOff val="19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Almacenes de datos intermedios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2751339"/>
        <a:ext cx="7248725" cy="263010"/>
      </dsp:txXfrm>
    </dsp:sp>
    <dsp:sp modelId="{3A4E9480-D95A-415B-91E6-3EF444604FD5}">
      <dsp:nvSpPr>
        <dsp:cNvPr id="0" name=""/>
        <dsp:cNvSpPr/>
      </dsp:nvSpPr>
      <dsp:spPr>
        <a:xfrm>
          <a:off x="0" y="3328684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1097347"/>
              <a:satOff val="-5974"/>
              <a:lumOff val="22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0EC184-1C8B-49CC-9961-B0C4F057FEFE}">
      <dsp:nvSpPr>
        <dsp:cNvPr id="0" name=""/>
        <dsp:cNvSpPr/>
      </dsp:nvSpPr>
      <dsp:spPr>
        <a:xfrm>
          <a:off x="403244" y="3155297"/>
          <a:ext cx="7277181" cy="291466"/>
        </a:xfrm>
        <a:prstGeom prst="roundRect">
          <a:avLst/>
        </a:prstGeom>
        <a:solidFill>
          <a:schemeClr val="accent2">
            <a:hueOff val="1097347"/>
            <a:satOff val="-5974"/>
            <a:lumOff val="22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Nombres de archivos reales para almacenar datos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3169525"/>
        <a:ext cx="7248725" cy="263010"/>
      </dsp:txXfrm>
    </dsp:sp>
    <dsp:sp modelId="{5B197C77-49C8-4A01-B3FD-414F3FDD84A8}">
      <dsp:nvSpPr>
        <dsp:cNvPr id="0" name=""/>
        <dsp:cNvSpPr/>
      </dsp:nvSpPr>
      <dsp:spPr>
        <a:xfrm>
          <a:off x="0" y="3746870"/>
          <a:ext cx="8064896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1254111"/>
              <a:satOff val="-6827"/>
              <a:lumOff val="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FEB313-1A08-46DC-96E6-BA8BE889118B}">
      <dsp:nvSpPr>
        <dsp:cNvPr id="0" name=""/>
        <dsp:cNvSpPr/>
      </dsp:nvSpPr>
      <dsp:spPr>
        <a:xfrm>
          <a:off x="403244" y="3573484"/>
          <a:ext cx="7277181" cy="291466"/>
        </a:xfrm>
        <a:prstGeom prst="roundRect">
          <a:avLst/>
        </a:prstGeom>
        <a:solidFill>
          <a:schemeClr val="accent2">
            <a:hueOff val="1254111"/>
            <a:satOff val="-6827"/>
            <a:lumOff val="25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84" tIns="0" rIns="2133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accent1">
                  <a:lumMod val="50000"/>
                </a:schemeClr>
              </a:solidFill>
            </a:rPr>
            <a:t>Controles para describir la terminación de tareas o condiciones de error</a:t>
          </a:r>
          <a:endParaRPr lang="es-MX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17472" y="3587712"/>
        <a:ext cx="7248725" cy="263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11/layout/TabList">
  <dgm:title val="Lista de fichas"/>
  <dgm:desc val="Se usa para mostrar bloques de información no secuencial o agrupados. Funciona bien con listas con una cantidad pequeña de texto de Nivel 1. El primer elemento de Nivel 2 se muestra junto al texto de Nivel 1. El resto de texto de Nivel 2 aparece debajo del texto de Nivel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diagrams.loki3.com/TabbedArc+Icon">
  <dgm:title val="Arco de fichas"/>
  <dgm:desc val="Se usa para mostrar un conjunto de elementos relacionados dispuestos en arco sobre un área común. Mejor con pequeñas cantidades de texto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diagrams.loki3.com/BracketList+Icon">
  <dgm:title val="Lista de llaves verticales"/>
  <dgm:desc val="Se usa para mostrar bloques de información agrupados. Funciona bien con gran cantidad de texto de ni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D0CFA1B-BC80-4C7D-8F5D-C496763C9F04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012D61-2058-4D4A-847E-F86CEA84CB98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7152"/>
            <a:ext cx="1584176" cy="1429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02" y="4936256"/>
            <a:ext cx="1107810" cy="1383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685800" y="1371600"/>
            <a:ext cx="7848600" cy="1927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1600" dirty="0" smtClean="0">
                <a:solidFill>
                  <a:schemeClr val="tx1"/>
                </a:solidFill>
              </a:rPr>
              <a:t>Universidad Autónoma del Estado de México</a:t>
            </a:r>
            <a:br>
              <a:rPr lang="es-MX" sz="1600" dirty="0" smtClean="0">
                <a:solidFill>
                  <a:schemeClr val="tx1"/>
                </a:solidFill>
              </a:rPr>
            </a:br>
            <a:r>
              <a:rPr lang="es-MX" sz="1600" dirty="0" smtClean="0">
                <a:solidFill>
                  <a:schemeClr val="tx1"/>
                </a:solidFill>
              </a:rPr>
              <a:t>Facultad de Ingeniería</a:t>
            </a:r>
            <a:br>
              <a:rPr lang="es-MX" sz="1600" dirty="0" smtClean="0">
                <a:solidFill>
                  <a:schemeClr val="tx1"/>
                </a:solidFill>
              </a:rPr>
            </a:br>
            <a:r>
              <a:rPr lang="es-MX" sz="1600" dirty="0" err="1" smtClean="0">
                <a:solidFill>
                  <a:schemeClr val="tx1"/>
                </a:solidFill>
              </a:rPr>
              <a:t>Ingeniería</a:t>
            </a:r>
            <a:r>
              <a:rPr lang="es-MX" sz="1600" dirty="0" smtClean="0">
                <a:solidFill>
                  <a:schemeClr val="tx1"/>
                </a:solidFill>
              </a:rPr>
              <a:t> en Computación</a:t>
            </a:r>
            <a:r>
              <a:rPr lang="es-MX" sz="1400" dirty="0" smtClean="0">
                <a:solidFill>
                  <a:schemeClr val="tx1"/>
                </a:solidFill>
              </a:rPr>
              <a:t/>
            </a:r>
            <a:br>
              <a:rPr lang="es-MX" sz="1400" dirty="0" smtClean="0">
                <a:solidFill>
                  <a:schemeClr val="tx1"/>
                </a:solidFill>
              </a:rPr>
            </a:br>
            <a:r>
              <a:rPr lang="es-MX" sz="1800" dirty="0" smtClean="0">
                <a:solidFill>
                  <a:schemeClr val="tx1"/>
                </a:solidFill>
              </a:rPr>
              <a:t/>
            </a:r>
            <a:br>
              <a:rPr lang="es-MX" sz="1800" dirty="0" smtClean="0">
                <a:solidFill>
                  <a:schemeClr val="tx1"/>
                </a:solidFill>
              </a:rPr>
            </a:br>
            <a:r>
              <a:rPr lang="es-MX" sz="1800" dirty="0" smtClean="0">
                <a:solidFill>
                  <a:schemeClr val="tx1"/>
                </a:solidFill>
              </a:rPr>
              <a:t>Unidad de aprendizaje: Análisis de sistemas</a:t>
            </a:r>
            <a:br>
              <a:rPr lang="es-MX" sz="1800" dirty="0" smtClean="0">
                <a:solidFill>
                  <a:schemeClr val="tx1"/>
                </a:solidFill>
              </a:rPr>
            </a:br>
            <a:r>
              <a:rPr lang="es-MX" sz="1800" dirty="0" smtClean="0">
                <a:solidFill>
                  <a:schemeClr val="tx1"/>
                </a:solidFill>
              </a:rPr>
              <a:t/>
            </a:r>
            <a:br>
              <a:rPr lang="es-MX" sz="1800" dirty="0" smtClean="0">
                <a:solidFill>
                  <a:schemeClr val="tx1"/>
                </a:solidFill>
              </a:rPr>
            </a:b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Tema: </a:t>
            </a:r>
            <a:endParaRPr lang="es-MX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Paradigma </a:t>
            </a:r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estructurado para construir modelos de análisis de sistemas de información en las organizaciones</a:t>
            </a:r>
          </a:p>
          <a:p>
            <a:endParaRPr lang="es-MX" sz="1800" dirty="0"/>
          </a:p>
          <a:p>
            <a:endParaRPr lang="es-MX" sz="1800" dirty="0"/>
          </a:p>
        </p:txBody>
      </p:sp>
      <p:sp>
        <p:nvSpPr>
          <p:cNvPr id="7" name="2 Marcador de texto"/>
          <p:cNvSpPr txBox="1">
            <a:spLocks/>
          </p:cNvSpPr>
          <p:nvPr/>
        </p:nvSpPr>
        <p:spPr>
          <a:xfrm>
            <a:off x="683568" y="3717032"/>
            <a:ext cx="6400800" cy="6766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Mtra. Tania Lilia Chávez Soto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9793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Desempeña un papel similar al que representan en la arquitectura los planos que definen el aspecto de una casa.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Características</a:t>
            </a:r>
          </a:p>
          <a:p>
            <a:endParaRPr lang="es-MX" dirty="0"/>
          </a:p>
          <a:p>
            <a:r>
              <a:rPr lang="es-MX" dirty="0" smtClean="0"/>
              <a:t>Incluir información cierta, es decir, coherente con las necesidades reales del usuario que se desean satisfacer</a:t>
            </a:r>
          </a:p>
          <a:p>
            <a:endParaRPr lang="es-MX" dirty="0" smtClean="0"/>
          </a:p>
          <a:p>
            <a:r>
              <a:rPr lang="es-MX" dirty="0" smtClean="0"/>
              <a:t>Debe comunicar dicha información de forma eficaz, es decir, de tal manera que se pueda comprender perfectamente.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89946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83568" y="1988840"/>
            <a:ext cx="7905201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Otra forma de verificación</a:t>
            </a:r>
          </a:p>
          <a:p>
            <a:pPr marL="0" indent="0">
              <a:buNone/>
            </a:pPr>
            <a:endParaRPr lang="es-MX" dirty="0" smtClean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" t="6888" r="20444" b="13065"/>
          <a:stretch/>
        </p:blipFill>
        <p:spPr>
          <a:xfrm>
            <a:off x="467544" y="2412427"/>
            <a:ext cx="3816424" cy="4207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t="6666" r="20844" b="36782"/>
          <a:stretch/>
        </p:blipFill>
        <p:spPr>
          <a:xfrm>
            <a:off x="4860032" y="2418679"/>
            <a:ext cx="4020207" cy="3878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9757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" t="6437" r="19953" b="17012"/>
          <a:stretch/>
        </p:blipFill>
        <p:spPr>
          <a:xfrm>
            <a:off x="539552" y="1412776"/>
            <a:ext cx="4083269" cy="524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 r="25308" b="21149"/>
          <a:stretch/>
        </p:blipFill>
        <p:spPr>
          <a:xfrm>
            <a:off x="5004048" y="1538020"/>
            <a:ext cx="3958220" cy="4950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938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7586" r="20548" b="13104"/>
          <a:stretch/>
        </p:blipFill>
        <p:spPr>
          <a:xfrm>
            <a:off x="358067" y="1582510"/>
            <a:ext cx="3960440" cy="5275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7" r="23820" b="26944"/>
          <a:stretch/>
        </p:blipFill>
        <p:spPr>
          <a:xfrm>
            <a:off x="4932040" y="1570375"/>
            <a:ext cx="4037048" cy="4568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726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s-MX" dirty="0" err="1"/>
              <a:t>Dickinson</a:t>
            </a:r>
            <a:r>
              <a:rPr lang="es-MX" dirty="0"/>
              <a:t>, Brian (1980). </a:t>
            </a:r>
            <a:r>
              <a:rPr lang="es-MX" dirty="0" err="1"/>
              <a:t>Developing</a:t>
            </a:r>
            <a:r>
              <a:rPr lang="es-MX" dirty="0"/>
              <a:t> </a:t>
            </a:r>
            <a:r>
              <a:rPr lang="es-MX" dirty="0" err="1"/>
              <a:t>Structured</a:t>
            </a:r>
            <a:r>
              <a:rPr lang="es-MX" dirty="0"/>
              <a:t> </a:t>
            </a:r>
            <a:r>
              <a:rPr lang="es-MX" dirty="0" err="1"/>
              <a:t>System</a:t>
            </a:r>
            <a:r>
              <a:rPr lang="es-MX" dirty="0"/>
              <a:t> . A </a:t>
            </a:r>
            <a:r>
              <a:rPr lang="es-MX" dirty="0" err="1"/>
              <a:t>methodology</a:t>
            </a:r>
            <a:r>
              <a:rPr lang="es-MX" dirty="0"/>
              <a:t> </a:t>
            </a:r>
            <a:r>
              <a:rPr lang="es-MX" dirty="0" err="1"/>
              <a:t>using</a:t>
            </a:r>
            <a:r>
              <a:rPr lang="es-MX" dirty="0"/>
              <a:t> </a:t>
            </a:r>
            <a:r>
              <a:rPr lang="es-MX" dirty="0" err="1"/>
              <a:t>structured</a:t>
            </a:r>
            <a:r>
              <a:rPr lang="es-MX" dirty="0"/>
              <a:t> </a:t>
            </a:r>
            <a:r>
              <a:rPr lang="es-MX" dirty="0" err="1"/>
              <a:t>techniques</a:t>
            </a:r>
            <a:r>
              <a:rPr lang="es-MX" dirty="0"/>
              <a:t>.. </a:t>
            </a:r>
            <a:r>
              <a:rPr lang="es-MX" dirty="0" err="1"/>
              <a:t>Yourdon</a:t>
            </a:r>
            <a:r>
              <a:rPr lang="es-MX" dirty="0"/>
              <a:t> </a:t>
            </a:r>
            <a:r>
              <a:rPr lang="es-MX" dirty="0" err="1"/>
              <a:t>Press</a:t>
            </a:r>
            <a:r>
              <a:rPr lang="es-MX" dirty="0"/>
              <a:t>.</a:t>
            </a:r>
          </a:p>
          <a:p>
            <a:endParaRPr lang="es-MX" dirty="0"/>
          </a:p>
          <a:p>
            <a:pPr lvl="0"/>
            <a:r>
              <a:rPr lang="es-MX" dirty="0" smtClean="0"/>
              <a:t>Kendall </a:t>
            </a:r>
            <a:r>
              <a:rPr lang="es-MX" dirty="0"/>
              <a:t>K. y Kendall J</a:t>
            </a:r>
            <a:r>
              <a:rPr lang="es-MX" dirty="0" smtClean="0"/>
              <a:t>.(2005) </a:t>
            </a:r>
            <a:r>
              <a:rPr lang="es-MX" dirty="0"/>
              <a:t>Análisis y diseño de sistemas. </a:t>
            </a:r>
            <a:r>
              <a:rPr lang="es-MX" dirty="0" smtClean="0"/>
              <a:t>6ª </a:t>
            </a:r>
            <a:r>
              <a:rPr lang="es-MX" dirty="0"/>
              <a:t>edición. </a:t>
            </a:r>
            <a:r>
              <a:rPr lang="es-MX" dirty="0" smtClean="0"/>
              <a:t>Pearson/Prentice </a:t>
            </a:r>
            <a:r>
              <a:rPr lang="es-MX" dirty="0"/>
              <a:t>Hall</a:t>
            </a:r>
            <a:r>
              <a:rPr lang="es-MX" dirty="0" smtClean="0"/>
              <a:t>.</a:t>
            </a:r>
          </a:p>
          <a:p>
            <a:pPr lvl="0"/>
            <a:endParaRPr lang="es-MX" dirty="0" smtClean="0"/>
          </a:p>
          <a:p>
            <a:r>
              <a:rPr lang="es-ES" dirty="0" err="1"/>
              <a:t>Piattini</a:t>
            </a:r>
            <a:r>
              <a:rPr lang="es-ES" dirty="0"/>
              <a:t> M, Calvo- Manzano J, Cervera J y Fernández L. (2004) Análisis y diseño de aplicaciones informáticas de gestión. Una perspectiva de ingeniería del software. </a:t>
            </a:r>
            <a:r>
              <a:rPr lang="es-ES" dirty="0" err="1"/>
              <a:t>Alfaomega-RaMa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MX" dirty="0" err="1" smtClean="0"/>
              <a:t>Pressman</a:t>
            </a:r>
            <a:r>
              <a:rPr lang="es-MX" dirty="0"/>
              <a:t>, R. (2005) Ingeniería del software. 6ª ed. McGraw-Hill</a:t>
            </a:r>
            <a:r>
              <a:rPr lang="es-MX" dirty="0" smtClean="0"/>
              <a:t>.</a:t>
            </a:r>
          </a:p>
          <a:p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63870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La especificación debe abordar la descripción de lo que hay que desarrollar, no el cómo, el cuándo, etc. se desarrolla el software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Implicaciones</a:t>
            </a:r>
          </a:p>
          <a:p>
            <a:endParaRPr lang="es-MX" dirty="0"/>
          </a:p>
          <a:p>
            <a:r>
              <a:rPr lang="es-MX" dirty="0" smtClean="0"/>
              <a:t>Describir correctamente todos los requisitos del software, pero sin incluir requisitos innecesarios</a:t>
            </a:r>
          </a:p>
          <a:p>
            <a:endParaRPr lang="es-MX" dirty="0"/>
          </a:p>
          <a:p>
            <a:r>
              <a:rPr lang="es-MX" dirty="0" smtClean="0"/>
              <a:t>No describir ningún detalle del diseño del software, de su verificación o de la dirección del proyecto, excepto las restricciones impuestas al diseño que influyen en los requisitos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3376742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Características de una buena ERS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22442451"/>
              </p:ext>
            </p:extLst>
          </p:nvPr>
        </p:nvGraphicFramePr>
        <p:xfrm>
          <a:off x="683568" y="2780928"/>
          <a:ext cx="820891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4667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3800745" cy="387781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s-MX" dirty="0" smtClean="0"/>
              <a:t>Estructura para la ERS</a:t>
            </a:r>
          </a:p>
          <a:p>
            <a:pPr marL="0" indent="0" algn="just">
              <a:buNone/>
            </a:pPr>
            <a:endParaRPr lang="es-MX" dirty="0"/>
          </a:p>
          <a:p>
            <a:pPr marL="457200" indent="-457200" algn="just">
              <a:buAutoNum type="arabicPeriod"/>
            </a:pPr>
            <a:r>
              <a:rPr lang="es-MX" dirty="0" smtClean="0"/>
              <a:t>Introducción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Objetivo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Ámbito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Definiciones, siglas y abreviaturas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Referencias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Visión general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Descripción general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Perspectivas del producto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Funciones del producto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Características del usuario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Limitaciones generales</a:t>
            </a:r>
          </a:p>
          <a:p>
            <a:pPr marL="868680" lvl="1" indent="-457200" algn="just">
              <a:buAutoNum type="arabicPeriod"/>
            </a:pPr>
            <a:r>
              <a:rPr lang="es-MX" dirty="0" smtClean="0"/>
              <a:t>Supuestos y dependencias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Requisitos específicos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Apéndices</a:t>
            </a:r>
          </a:p>
          <a:p>
            <a:pPr marL="457200" indent="-457200" algn="just">
              <a:buAutoNum type="arabicPeriod"/>
            </a:pPr>
            <a:r>
              <a:rPr lang="es-MX" dirty="0" smtClean="0"/>
              <a:t>Índice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652392" y="2276872"/>
            <a:ext cx="3800745" cy="4392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itchFamily="2" charset="2"/>
              <a:buNone/>
            </a:pPr>
            <a:r>
              <a:rPr lang="es-MX" dirty="0" smtClean="0"/>
              <a:t>3. Requisitos específicos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Requisitos funcionales</a:t>
            </a:r>
          </a:p>
          <a:p>
            <a:pPr marL="1234440" lvl="2" indent="-457200" algn="just">
              <a:buFont typeface="+mj-lt"/>
              <a:buAutoNum type="arabicPeriod"/>
            </a:pPr>
            <a:r>
              <a:rPr lang="es-MX" dirty="0" smtClean="0"/>
              <a:t>Requisito funcional 1</a:t>
            </a:r>
          </a:p>
          <a:p>
            <a:pPr marL="1600200" lvl="3" indent="-457200" algn="just">
              <a:buFont typeface="+mj-lt"/>
              <a:buAutoNum type="arabicPeriod"/>
            </a:pPr>
            <a:r>
              <a:rPr lang="es-MX" dirty="0" smtClean="0"/>
              <a:t>Introducción</a:t>
            </a:r>
          </a:p>
          <a:p>
            <a:pPr marL="1600200" lvl="3" indent="-457200" algn="just">
              <a:buFont typeface="+mj-lt"/>
              <a:buAutoNum type="arabicPeriod"/>
            </a:pPr>
            <a:r>
              <a:rPr lang="es-MX" dirty="0" smtClean="0"/>
              <a:t>Entradas</a:t>
            </a:r>
          </a:p>
          <a:p>
            <a:pPr marL="1600200" lvl="3" indent="-457200" algn="just">
              <a:buFont typeface="+mj-lt"/>
              <a:buAutoNum type="arabicPeriod"/>
            </a:pPr>
            <a:r>
              <a:rPr lang="es-MX" dirty="0" smtClean="0"/>
              <a:t>Procesamiento</a:t>
            </a:r>
          </a:p>
          <a:p>
            <a:pPr marL="1600200" lvl="3" indent="-457200" algn="just">
              <a:buFont typeface="+mj-lt"/>
              <a:buAutoNum type="arabicPeriod"/>
            </a:pPr>
            <a:r>
              <a:rPr lang="es-MX" dirty="0" smtClean="0"/>
              <a:t>Salidas</a:t>
            </a:r>
          </a:p>
          <a:p>
            <a:pPr marL="1234440" lvl="2" indent="-457200" algn="just">
              <a:buFont typeface="+mj-lt"/>
              <a:buAutoNum type="arabicPeriod"/>
            </a:pPr>
            <a:r>
              <a:rPr lang="es-MX" dirty="0" smtClean="0"/>
              <a:t>Requisito funcional 2</a:t>
            </a:r>
          </a:p>
          <a:p>
            <a:pPr marL="1600200" lvl="3" indent="-457200" algn="just">
              <a:buFont typeface="+mj-lt"/>
              <a:buAutoNum type="arabicPeriod"/>
            </a:pPr>
            <a:r>
              <a:rPr lang="es-MX" dirty="0" smtClean="0"/>
              <a:t>……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Requisitos de interfaz externa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Interfaces de usuario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Interfaces de hardware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Interfaces de software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Interfaces de comunicación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Requisitos de ejecución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Requisitos de diseño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Acotamiento de estándares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Limitaciones de hardware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Ámbitos de calidad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Seguridad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Mantenimiento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…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MX" dirty="0" smtClean="0"/>
              <a:t>Otros requisitos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Base de datos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Operaciones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Adaptación de situación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MX" dirty="0" smtClean="0"/>
              <a:t>…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86751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988" y="2352313"/>
            <a:ext cx="3800745" cy="38778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Clasificación según su enfoque de modelización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1800" dirty="0" err="1" smtClean="0"/>
              <a:t>Yourdon</a:t>
            </a:r>
            <a:r>
              <a:rPr lang="es-MX" sz="1800" dirty="0" smtClean="0"/>
              <a:t> [1993] presenta tres perspectivas para examinar un sistema:</a:t>
            </a:r>
          </a:p>
          <a:p>
            <a:pPr marL="0" indent="0" algn="just">
              <a:buNone/>
            </a:pPr>
            <a:endParaRPr lang="es-MX" sz="1800" dirty="0" smtClean="0"/>
          </a:p>
          <a:p>
            <a:pPr algn="just"/>
            <a:r>
              <a:rPr lang="es-MX" sz="1800" dirty="0" smtClean="0"/>
              <a:t>Función</a:t>
            </a:r>
          </a:p>
          <a:p>
            <a:pPr algn="just"/>
            <a:r>
              <a:rPr lang="es-MX" sz="1800" dirty="0" smtClean="0"/>
              <a:t>Información</a:t>
            </a:r>
          </a:p>
          <a:p>
            <a:pPr algn="just"/>
            <a:r>
              <a:rPr lang="es-MX" sz="1800" dirty="0" smtClean="0"/>
              <a:t>Tiempo</a:t>
            </a:r>
            <a:endParaRPr lang="es-MX" sz="1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6541747" y="4293096"/>
            <a:ext cx="108012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flipH="1">
            <a:off x="5461627" y="4293096"/>
            <a:ext cx="108012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6541747" y="2797992"/>
            <a:ext cx="0" cy="1495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5723253" y="2164794"/>
            <a:ext cx="16369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Información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067944" y="5262298"/>
            <a:ext cx="114005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Función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7710208" y="5262298"/>
            <a:ext cx="10967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Tiempo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43396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1606883" y="3462573"/>
            <a:ext cx="89050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flipH="1">
            <a:off x="778823" y="3462573"/>
            <a:ext cx="82806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1606883" y="2509405"/>
            <a:ext cx="0" cy="953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1455289" y="2060848"/>
            <a:ext cx="2840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1520" y="4331451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582501" y="4331451"/>
            <a:ext cx="3561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24 Forma libre"/>
          <p:cNvSpPr/>
          <p:nvPr/>
        </p:nvSpPr>
        <p:spPr>
          <a:xfrm>
            <a:off x="1395600" y="3169176"/>
            <a:ext cx="943897" cy="929148"/>
          </a:xfrm>
          <a:custGeom>
            <a:avLst/>
            <a:gdLst>
              <a:gd name="connsiteX0" fmla="*/ 191729 w 943897"/>
              <a:gd name="connsiteY0" fmla="*/ 0 h 929148"/>
              <a:gd name="connsiteX1" fmla="*/ 0 w 943897"/>
              <a:gd name="connsiteY1" fmla="*/ 501445 h 929148"/>
              <a:gd name="connsiteX2" fmla="*/ 943897 w 943897"/>
              <a:gd name="connsiteY2" fmla="*/ 929148 h 929148"/>
              <a:gd name="connsiteX3" fmla="*/ 250722 w 943897"/>
              <a:gd name="connsiteY3" fmla="*/ 29497 h 929148"/>
              <a:gd name="connsiteX4" fmla="*/ 191729 w 943897"/>
              <a:gd name="connsiteY4" fmla="*/ 0 h 92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897" h="929148">
                <a:moveTo>
                  <a:pt x="191729" y="0"/>
                </a:moveTo>
                <a:lnTo>
                  <a:pt x="0" y="501445"/>
                </a:lnTo>
                <a:lnTo>
                  <a:pt x="943897" y="929148"/>
                </a:lnTo>
                <a:lnTo>
                  <a:pt x="250722" y="29497"/>
                </a:lnTo>
                <a:lnTo>
                  <a:pt x="191729" y="0"/>
                </a:lnTo>
                <a:close/>
              </a:path>
            </a:pathLst>
          </a:custGeom>
          <a:noFill/>
          <a:effectLst>
            <a:glow rad="139700">
              <a:schemeClr val="accent3">
                <a:satMod val="175000"/>
                <a:alpha val="40000"/>
              </a:schemeClr>
            </a:glow>
            <a:outerShdw blurRad="38100" dist="127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7583547" y="3462573"/>
            <a:ext cx="89050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 flipH="1">
            <a:off x="6755487" y="3462573"/>
            <a:ext cx="82806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V="1">
            <a:off x="7583547" y="2509405"/>
            <a:ext cx="0" cy="953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7431953" y="2060848"/>
            <a:ext cx="2840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6228184" y="4331451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8559165" y="4331451"/>
            <a:ext cx="3561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32 Forma libre"/>
          <p:cNvSpPr/>
          <p:nvPr/>
        </p:nvSpPr>
        <p:spPr>
          <a:xfrm>
            <a:off x="7453843" y="2637899"/>
            <a:ext cx="398207" cy="1061883"/>
          </a:xfrm>
          <a:custGeom>
            <a:avLst/>
            <a:gdLst>
              <a:gd name="connsiteX0" fmla="*/ 0 w 398207"/>
              <a:gd name="connsiteY0" fmla="*/ 973393 h 1061883"/>
              <a:gd name="connsiteX1" fmla="*/ 398207 w 398207"/>
              <a:gd name="connsiteY1" fmla="*/ 1061883 h 1061883"/>
              <a:gd name="connsiteX2" fmla="*/ 147484 w 398207"/>
              <a:gd name="connsiteY2" fmla="*/ 0 h 1061883"/>
              <a:gd name="connsiteX3" fmla="*/ 0 w 398207"/>
              <a:gd name="connsiteY3" fmla="*/ 973393 h 106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207" h="1061883">
                <a:moveTo>
                  <a:pt x="0" y="973393"/>
                </a:moveTo>
                <a:lnTo>
                  <a:pt x="398207" y="1061883"/>
                </a:lnTo>
                <a:lnTo>
                  <a:pt x="147484" y="0"/>
                </a:lnTo>
                <a:lnTo>
                  <a:pt x="0" y="973393"/>
                </a:lnTo>
                <a:close/>
              </a:path>
            </a:pathLst>
          </a:custGeom>
          <a:noFill/>
          <a:effectLst>
            <a:glow rad="139700">
              <a:schemeClr val="accent3">
                <a:satMod val="175000"/>
                <a:alpha val="40000"/>
              </a:schemeClr>
            </a:glow>
            <a:outerShdw blurRad="38100" dist="127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dk1"/>
              </a:solidFill>
            </a:endParaRPr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4632978" y="3462573"/>
            <a:ext cx="89050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H="1">
            <a:off x="3804918" y="3462573"/>
            <a:ext cx="828061" cy="775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flipV="1">
            <a:off x="4632978" y="2509405"/>
            <a:ext cx="0" cy="953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"/>
          <p:cNvSpPr/>
          <p:nvPr/>
        </p:nvSpPr>
        <p:spPr>
          <a:xfrm>
            <a:off x="4481384" y="2060848"/>
            <a:ext cx="2840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3277614" y="4331451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5608596" y="4331451"/>
            <a:ext cx="3561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es-E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41 Forma libre"/>
          <p:cNvSpPr/>
          <p:nvPr/>
        </p:nvSpPr>
        <p:spPr>
          <a:xfrm>
            <a:off x="3996813" y="3239490"/>
            <a:ext cx="752168" cy="855406"/>
          </a:xfrm>
          <a:custGeom>
            <a:avLst/>
            <a:gdLst>
              <a:gd name="connsiteX0" fmla="*/ 634181 w 752168"/>
              <a:gd name="connsiteY0" fmla="*/ 0 h 855406"/>
              <a:gd name="connsiteX1" fmla="*/ 752168 w 752168"/>
              <a:gd name="connsiteY1" fmla="*/ 339212 h 855406"/>
              <a:gd name="connsiteX2" fmla="*/ 0 w 752168"/>
              <a:gd name="connsiteY2" fmla="*/ 855406 h 855406"/>
              <a:gd name="connsiteX3" fmla="*/ 634181 w 752168"/>
              <a:gd name="connsiteY3" fmla="*/ 0 h 8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168" h="855406">
                <a:moveTo>
                  <a:pt x="634181" y="0"/>
                </a:moveTo>
                <a:lnTo>
                  <a:pt x="752168" y="339212"/>
                </a:lnTo>
                <a:lnTo>
                  <a:pt x="0" y="855406"/>
                </a:lnTo>
                <a:lnTo>
                  <a:pt x="634181" y="0"/>
                </a:lnTo>
                <a:close/>
              </a:path>
            </a:pathLst>
          </a:custGeom>
          <a:noFill/>
          <a:effectLst>
            <a:glow rad="139700">
              <a:schemeClr val="accent3">
                <a:satMod val="175000"/>
                <a:alpha val="40000"/>
              </a:schemeClr>
            </a:glow>
            <a:outerShdw blurRad="38100" dist="12700" dir="5400000" rotWithShape="0">
              <a:srgbClr val="000000">
                <a:alpha val="15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dk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743829" y="4870930"/>
            <a:ext cx="178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Sistemas de tiempo real</a:t>
            </a:r>
            <a:endParaRPr lang="es-MX" dirty="0"/>
          </a:p>
        </p:txBody>
      </p:sp>
      <p:sp>
        <p:nvSpPr>
          <p:cNvPr id="44" name="43 CuadroTexto"/>
          <p:cNvSpPr txBox="1"/>
          <p:nvPr/>
        </p:nvSpPr>
        <p:spPr>
          <a:xfrm>
            <a:off x="3871571" y="4877210"/>
            <a:ext cx="1780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Sistemas de gestión orientados a funciones</a:t>
            </a:r>
            <a:endParaRPr lang="es-MX" dirty="0"/>
          </a:p>
        </p:txBody>
      </p:sp>
      <p:sp>
        <p:nvSpPr>
          <p:cNvPr id="45" name="44 CuadroTexto"/>
          <p:cNvSpPr txBox="1"/>
          <p:nvPr/>
        </p:nvSpPr>
        <p:spPr>
          <a:xfrm>
            <a:off x="6778616" y="4869160"/>
            <a:ext cx="1780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Sistemas de gestión orientados a datos</a:t>
            </a:r>
            <a:endParaRPr lang="es-MX" dirty="0"/>
          </a:p>
        </p:txBody>
      </p:sp>
      <p:sp>
        <p:nvSpPr>
          <p:cNvPr id="46" name="45 Elipse"/>
          <p:cNvSpPr/>
          <p:nvPr/>
        </p:nvSpPr>
        <p:spPr>
          <a:xfrm>
            <a:off x="3277614" y="2060848"/>
            <a:ext cx="2806554" cy="4248472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7992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5801757"/>
              </p:ext>
            </p:extLst>
          </p:nvPr>
        </p:nvGraphicFramePr>
        <p:xfrm>
          <a:off x="539552" y="1988840"/>
          <a:ext cx="7891016" cy="46685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137196"/>
                <a:gridCol w="2520280"/>
                <a:gridCol w="2664296"/>
                <a:gridCol w="1569244"/>
              </a:tblGrid>
              <a:tr h="370840">
                <a:tc>
                  <a:txBody>
                    <a:bodyPr/>
                    <a:lstStyle/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Información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Función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Tiempo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Información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rgbClr val="FF0000"/>
                          </a:solidFill>
                        </a:rPr>
                        <a:t>Diagramas de entidad relación</a:t>
                      </a:r>
                    </a:p>
                    <a:p>
                      <a:r>
                        <a:rPr lang="es-MX" sz="1200" dirty="0" smtClean="0"/>
                        <a:t>Diagramas de estructuras de datos</a:t>
                      </a:r>
                    </a:p>
                    <a:p>
                      <a:r>
                        <a:rPr lang="es-MX" sz="1200" dirty="0" smtClean="0"/>
                        <a:t>Matriz</a:t>
                      </a:r>
                      <a:r>
                        <a:rPr lang="es-MX" sz="1200" baseline="0" dirty="0" smtClean="0"/>
                        <a:t> entidad / entidad</a:t>
                      </a:r>
                    </a:p>
                    <a:p>
                      <a:r>
                        <a:rPr lang="es-MX" sz="1200" baseline="0" dirty="0" smtClean="0"/>
                        <a:t>Diagrama de clases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Función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rgbClr val="FF0000"/>
                          </a:solidFill>
                        </a:rPr>
                        <a:t>Diagrama de flujo de datos</a:t>
                      </a:r>
                    </a:p>
                    <a:p>
                      <a:r>
                        <a:rPr lang="es-MX" sz="1200" dirty="0" smtClean="0"/>
                        <a:t>Matriz función / entidad</a:t>
                      </a:r>
                    </a:p>
                    <a:p>
                      <a:r>
                        <a:rPr lang="es-MX" sz="1200" dirty="0" smtClean="0"/>
                        <a:t>Diagrama de clases (nivel de diseño)</a:t>
                      </a:r>
                    </a:p>
                    <a:p>
                      <a:r>
                        <a:rPr lang="es-MX" sz="1200" dirty="0" smtClean="0"/>
                        <a:t>Diagrama de colaboración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rgbClr val="FF0000"/>
                          </a:solidFill>
                        </a:rPr>
                        <a:t>Diagrama de flujo de datos</a:t>
                      </a:r>
                    </a:p>
                    <a:p>
                      <a:r>
                        <a:rPr lang="es-MX" sz="1200" dirty="0" smtClean="0"/>
                        <a:t>Diagrama de descomposición</a:t>
                      </a:r>
                      <a:r>
                        <a:rPr lang="es-MX" sz="1200" baseline="0" dirty="0" smtClean="0"/>
                        <a:t> funcional</a:t>
                      </a:r>
                    </a:p>
                    <a:p>
                      <a:r>
                        <a:rPr lang="es-MX" sz="1200" baseline="0" dirty="0" smtClean="0"/>
                        <a:t>Diagrama de estructura</a:t>
                      </a:r>
                    </a:p>
                    <a:p>
                      <a:r>
                        <a:rPr lang="es-MX" sz="1200" baseline="0" dirty="0" smtClean="0">
                          <a:solidFill>
                            <a:srgbClr val="FF0000"/>
                          </a:solidFill>
                        </a:rPr>
                        <a:t>Diagrama de flujo</a:t>
                      </a:r>
                    </a:p>
                    <a:p>
                      <a:r>
                        <a:rPr lang="es-MX" sz="1200" baseline="0" dirty="0" smtClean="0"/>
                        <a:t>Diagramas de casos de uso</a:t>
                      </a:r>
                    </a:p>
                    <a:p>
                      <a:r>
                        <a:rPr lang="es-MX" sz="1200" baseline="0" dirty="0" smtClean="0"/>
                        <a:t>Diagramas de actividad</a:t>
                      </a:r>
                    </a:p>
                    <a:p>
                      <a:r>
                        <a:rPr lang="es-MX" sz="1200" baseline="0" dirty="0" smtClean="0"/>
                        <a:t>Tarjetas CRC</a:t>
                      </a:r>
                    </a:p>
                    <a:p>
                      <a:r>
                        <a:rPr lang="es-MX" sz="1200" baseline="0" dirty="0" smtClean="0"/>
                        <a:t>Diagramas de componentes</a:t>
                      </a:r>
                    </a:p>
                    <a:p>
                      <a:r>
                        <a:rPr lang="es-MX" sz="1200" baseline="0" dirty="0" smtClean="0"/>
                        <a:t>Diagramas de despliegue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Tiempo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Diagrama de historia y vida de entidad</a:t>
                      </a:r>
                    </a:p>
                    <a:p>
                      <a:r>
                        <a:rPr lang="es-MX" sz="1200" dirty="0" smtClean="0"/>
                        <a:t>Diagramas de transición de estados</a:t>
                      </a:r>
                    </a:p>
                    <a:p>
                      <a:r>
                        <a:rPr lang="es-MX" sz="1200" dirty="0" smtClean="0"/>
                        <a:t>Matriz evento / entidad</a:t>
                      </a:r>
                    </a:p>
                    <a:p>
                      <a:r>
                        <a:rPr lang="es-MX" sz="1200" dirty="0" smtClean="0"/>
                        <a:t>Diagramas de secuencia</a:t>
                      </a:r>
                    </a:p>
                    <a:p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Redes</a:t>
                      </a:r>
                      <a:r>
                        <a:rPr lang="es-MX" sz="1200" baseline="0" dirty="0" smtClean="0"/>
                        <a:t> de Petri</a:t>
                      </a:r>
                    </a:p>
                    <a:p>
                      <a:r>
                        <a:rPr lang="es-MX" sz="1200" baseline="0" dirty="0" smtClean="0"/>
                        <a:t>Diagramas de transición de estados</a:t>
                      </a:r>
                    </a:p>
                    <a:p>
                      <a:r>
                        <a:rPr lang="es-MX" sz="1200" baseline="0" dirty="0" smtClean="0"/>
                        <a:t>Diagramas de actividad</a:t>
                      </a:r>
                    </a:p>
                    <a:p>
                      <a:r>
                        <a:rPr lang="es-MX" sz="1200" baseline="0" dirty="0" smtClean="0"/>
                        <a:t>Diagramas de secuencia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Lista de eventos</a:t>
                      </a:r>
                    </a:p>
                    <a:p>
                      <a:r>
                        <a:rPr lang="es-MX" sz="1200" dirty="0" smtClean="0"/>
                        <a:t>Diagramas de transición de estados</a:t>
                      </a:r>
                      <a:endParaRPr lang="es-MX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/>
              <a:t>Especificación de requisitos del software</a:t>
            </a:r>
          </a:p>
        </p:txBody>
      </p:sp>
    </p:spTree>
    <p:extLst>
      <p:ext uri="{BB962C8B-B14F-4D97-AF65-F5344CB8AC3E}">
        <p14:creationId xmlns:p14="http://schemas.microsoft.com/office/powerpoint/2010/main" val="34412698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Paradigma estructurado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464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dirty="0" smtClean="0"/>
              <a:t>Entre los tres tipos de metodologías más empleados están la de </a:t>
            </a:r>
            <a:r>
              <a:rPr lang="es-MX" dirty="0" err="1" smtClean="0"/>
              <a:t>Yourdon</a:t>
            </a:r>
            <a:r>
              <a:rPr lang="es-MX" dirty="0" smtClean="0"/>
              <a:t>, la de Tom </a:t>
            </a:r>
            <a:r>
              <a:rPr lang="es-MX" dirty="0" smtClean="0"/>
              <a:t>De </a:t>
            </a:r>
            <a:r>
              <a:rPr lang="es-MX" dirty="0" smtClean="0"/>
              <a:t>Marco y la de Gane-</a:t>
            </a:r>
            <a:r>
              <a:rPr lang="es-MX" dirty="0" err="1" smtClean="0"/>
              <a:t>Searson</a:t>
            </a:r>
            <a:r>
              <a:rPr lang="es-MX" dirty="0" smtClean="0"/>
              <a:t>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Se basan en las siguientes premisas: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Usan la organización jerarquizada descendente, por medio de la descomposición funcional para definir los requerimientos del sistema.</a:t>
            </a:r>
          </a:p>
          <a:p>
            <a:r>
              <a:rPr lang="es-MX" dirty="0" smtClean="0"/>
              <a:t>Emplean herramientas gráficas de comunicación y documentación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Metodologías estructuradas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601761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Proporciona una forma para diseñar paso a paso sistemas y programas detallados.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Entre los pasos que incluye están: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El análisis</a:t>
            </a:r>
          </a:p>
          <a:p>
            <a:r>
              <a:rPr lang="es-MX" dirty="0" smtClean="0"/>
              <a:t>El diseño</a:t>
            </a:r>
          </a:p>
          <a:p>
            <a:r>
              <a:rPr lang="es-MX" dirty="0" smtClean="0"/>
              <a:t>Medición y mejora de al calidad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Metodología de diseño estructurado de </a:t>
            </a:r>
            <a:r>
              <a:rPr lang="es-MX" sz="3600" dirty="0" err="1" smtClean="0"/>
              <a:t>Yourdon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047636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Proyectos de ingeniería de software</a:t>
            </a:r>
          </a:p>
          <a:p>
            <a:endParaRPr lang="es-MX" dirty="0" smtClean="0"/>
          </a:p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Paradigma estructurado para construir modelos de análisis de sistemas de información en las organizaciones</a:t>
            </a:r>
          </a:p>
          <a:p>
            <a:endParaRPr lang="es-MX" dirty="0" smtClean="0"/>
          </a:p>
          <a:p>
            <a:r>
              <a:rPr lang="es-MX" dirty="0" smtClean="0"/>
              <a:t>Paradigma orientado a objetos para construir modelos de análisis de información en las organizaciones</a:t>
            </a:r>
          </a:p>
          <a:p>
            <a:endParaRPr lang="es-MX" dirty="0" smtClean="0"/>
          </a:p>
          <a:p>
            <a:r>
              <a:rPr lang="es-MX" dirty="0" smtClean="0"/>
              <a:t>Uso de herramientas en los proyectos de ingeniería de software y la construcción de modelos</a:t>
            </a:r>
          </a:p>
          <a:p>
            <a:endParaRPr lang="es-MX" dirty="0" smtClean="0"/>
          </a:p>
          <a:p>
            <a:r>
              <a:rPr lang="es-MX" dirty="0" smtClean="0"/>
              <a:t>Modelo de arquitectura orientado a servicios.</a:t>
            </a:r>
          </a:p>
          <a:p>
            <a:pPr marL="0" indent="0">
              <a:buFont typeface="Arial" pitchFamily="34" charset="0"/>
              <a:buNone/>
            </a:pPr>
            <a:endParaRPr lang="es-MX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Contenido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913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/>
              <a:t>Metodologías estructuradas</a:t>
            </a:r>
            <a:br>
              <a:rPr lang="es-MX" sz="4000" dirty="0"/>
            </a:br>
            <a:r>
              <a:rPr lang="es-MX" sz="4000" dirty="0"/>
              <a:t>orientadas a </a:t>
            </a:r>
            <a:r>
              <a:rPr lang="es-MX" sz="4000" dirty="0" smtClean="0"/>
              <a:t>procesos</a:t>
            </a:r>
            <a:endParaRPr lang="es-MX" sz="4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809976" y="1900079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Metodología de </a:t>
            </a:r>
            <a:r>
              <a:rPr lang="es-MX" dirty="0" err="1" smtClean="0"/>
              <a:t>De</a:t>
            </a:r>
            <a:r>
              <a:rPr lang="es-MX" dirty="0" smtClean="0"/>
              <a:t> Marco, conformada por 7 pasos:</a:t>
            </a:r>
            <a:endParaRPr lang="es-MX" dirty="0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4257983630"/>
              </p:ext>
            </p:extLst>
          </p:nvPr>
        </p:nvGraphicFramePr>
        <p:xfrm>
          <a:off x="640419" y="2514118"/>
          <a:ext cx="7704856" cy="4155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4976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Esta metodología se conforma por cinco apartados: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Metodología de análisis de Gane y </a:t>
            </a:r>
            <a:r>
              <a:rPr lang="es-MX" sz="4000" dirty="0" err="1"/>
              <a:t>S</a:t>
            </a:r>
            <a:r>
              <a:rPr lang="es-MX" sz="4000" dirty="0" err="1" smtClean="0"/>
              <a:t>earson</a:t>
            </a:r>
            <a:endParaRPr lang="es-MX" sz="40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038087699"/>
              </p:ext>
            </p:extLst>
          </p:nvPr>
        </p:nvGraphicFramePr>
        <p:xfrm>
          <a:off x="683568" y="2852936"/>
          <a:ext cx="763284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76098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/>
              <a:t>Metodologías </a:t>
            </a:r>
            <a:r>
              <a:rPr lang="es-MX" sz="4400" dirty="0" smtClean="0"/>
              <a:t>estructuradas</a:t>
            </a:r>
            <a:endParaRPr lang="es-MX" sz="44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572000" y="2204864"/>
            <a:ext cx="0" cy="37444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1907704" y="3861048"/>
            <a:ext cx="532859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5200537" y="2459503"/>
            <a:ext cx="11608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Modelo </a:t>
            </a:r>
          </a:p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físico </a:t>
            </a:r>
          </a:p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actual</a:t>
            </a:r>
            <a:endParaRPr lang="es-E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200537" y="4365104"/>
            <a:ext cx="11608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Modelo </a:t>
            </a:r>
          </a:p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lógico</a:t>
            </a:r>
          </a:p>
          <a:p>
            <a:pPr algn="ctr"/>
            <a:r>
              <a:rPr lang="es-E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actual</a:t>
            </a:r>
            <a:endParaRPr lang="es-E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07812" y="2459503"/>
            <a:ext cx="11608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Modelo </a:t>
            </a:r>
          </a:p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físico </a:t>
            </a:r>
          </a:p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nuevo</a:t>
            </a:r>
            <a:endParaRPr lang="es-E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07812" y="4406142"/>
            <a:ext cx="116089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Modelo </a:t>
            </a:r>
          </a:p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lógico</a:t>
            </a:r>
          </a:p>
          <a:p>
            <a:pPr algn="ctr"/>
            <a:r>
              <a:rPr lang="es-E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nuevo</a:t>
            </a:r>
            <a:endParaRPr lang="es-E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10 Flecha doblada"/>
          <p:cNvSpPr/>
          <p:nvPr/>
        </p:nvSpPr>
        <p:spPr>
          <a:xfrm>
            <a:off x="2188715" y="3452083"/>
            <a:ext cx="848945" cy="81793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11 Flecha doblada"/>
          <p:cNvSpPr/>
          <p:nvPr/>
        </p:nvSpPr>
        <p:spPr>
          <a:xfrm rot="10800000">
            <a:off x="4067944" y="4603875"/>
            <a:ext cx="848945" cy="81793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12 Flecha doblada"/>
          <p:cNvSpPr/>
          <p:nvPr/>
        </p:nvSpPr>
        <p:spPr>
          <a:xfrm rot="5400000">
            <a:off x="6296064" y="3509212"/>
            <a:ext cx="848945" cy="81793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Flecha doblada"/>
          <p:cNvSpPr/>
          <p:nvPr/>
        </p:nvSpPr>
        <p:spPr>
          <a:xfrm flipV="1">
            <a:off x="4147527" y="2459503"/>
            <a:ext cx="848945" cy="81793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13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Herramientas base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Paradigma estructurado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127652890"/>
              </p:ext>
            </p:extLst>
          </p:nvPr>
        </p:nvGraphicFramePr>
        <p:xfrm>
          <a:off x="1331640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3427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 de Flujo de Datos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1075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 Flujo de Datos (DFD)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Es la técnica más difundida dentro del análisis estructurado</a:t>
            </a:r>
          </a:p>
          <a:p>
            <a:r>
              <a:rPr lang="es-MX" dirty="0" smtClean="0"/>
              <a:t>Permite modelar funciones que debe realizar el sistema y los datos que fluyen entre ellas</a:t>
            </a:r>
          </a:p>
          <a:p>
            <a:r>
              <a:rPr lang="es-MX" dirty="0" smtClean="0"/>
              <a:t>De Marco define esta técnica, y se apoya en otras de descripción textual como el diccionario de datos y la especificación de procesos</a:t>
            </a:r>
          </a:p>
          <a:p>
            <a:r>
              <a:rPr lang="es-MX" dirty="0" smtClean="0"/>
              <a:t>Es un diagrama en forma de red que representa el flujo de datos y las transformaciones que se aplican sobre ellos al moverse de una entrada hasta una salida del sistema</a:t>
            </a:r>
          </a:p>
          <a:p>
            <a:r>
              <a:rPr lang="es-MX" dirty="0" smtClean="0"/>
              <a:t>El sistema se modela mediante un conjunto de DFD nivelados, donde los niveles superiores definen funciones generales y los inferiores definen funciones detalladas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Flujo de Datos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602876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Diagrama de Flujo de Datos</a:t>
            </a:r>
            <a:endParaRPr lang="es-MX" sz="4400" dirty="0"/>
          </a:p>
        </p:txBody>
      </p:sp>
      <p:sp>
        <p:nvSpPr>
          <p:cNvPr id="2" name="1 CuadroTexto"/>
          <p:cNvSpPr txBox="1"/>
          <p:nvPr/>
        </p:nvSpPr>
        <p:spPr>
          <a:xfrm>
            <a:off x="683568" y="2564904"/>
            <a:ext cx="77098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Los diagramas de flujo de datos se catalogan como lógicos o físicos.</a:t>
            </a:r>
          </a:p>
          <a:p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Un diagrama de flujo de datos lógicos se enfoca en el negocio y en el funcionamiento de éste. No se ocupa de la manera en que se construirá el sistema.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Un diagrama de flujo de datos físico muestra cómo se implementará el sistema, </a:t>
            </a:r>
            <a:r>
              <a:rPr lang="es-MX" sz="2400" dirty="0" smtClean="0"/>
              <a:t>incluyendo </a:t>
            </a:r>
            <a:r>
              <a:rPr lang="es-MX" sz="2400" dirty="0"/>
              <a:t>el hardware, el software, los archivos y las personas involucradas en el sistema.</a:t>
            </a:r>
          </a:p>
        </p:txBody>
      </p:sp>
    </p:spTree>
    <p:extLst>
      <p:ext uri="{BB962C8B-B14F-4D97-AF65-F5344CB8AC3E}">
        <p14:creationId xmlns:p14="http://schemas.microsoft.com/office/powerpoint/2010/main" val="3436035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</a:t>
            </a:r>
            <a:r>
              <a:rPr lang="es-MX" sz="4800" dirty="0" smtClean="0"/>
              <a:t>Flujo </a:t>
            </a:r>
            <a:r>
              <a:rPr lang="es-MX" sz="4800" dirty="0" smtClean="0"/>
              <a:t>de </a:t>
            </a:r>
            <a:r>
              <a:rPr lang="es-MX" sz="4800" dirty="0" smtClean="0"/>
              <a:t>Datos</a:t>
            </a:r>
            <a:endParaRPr lang="es-MX" sz="48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542405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6880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Comparativa entre DFD lógico y DFD físico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869084"/>
              </p:ext>
            </p:extLst>
          </p:nvPr>
        </p:nvGraphicFramePr>
        <p:xfrm>
          <a:off x="251520" y="1626104"/>
          <a:ext cx="8568951" cy="4727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952328"/>
                <a:gridCol w="3528391"/>
              </a:tblGrid>
              <a:tr h="368377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Características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DFD</a:t>
                      </a:r>
                      <a:r>
                        <a:rPr lang="es-MX" sz="1600" baseline="0" dirty="0" smtClean="0"/>
                        <a:t> Lógico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DFD Físico</a:t>
                      </a:r>
                      <a:endParaRPr lang="es-MX" sz="1600" dirty="0"/>
                    </a:p>
                  </a:txBody>
                  <a:tcPr/>
                </a:tc>
              </a:tr>
              <a:tr h="495719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Qué describe el modelo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Cómo funciona el negocio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Cómos e implementara el sistema (cómo funciona el sistema actual)</a:t>
                      </a:r>
                      <a:endParaRPr lang="es-MX" sz="1600" dirty="0"/>
                    </a:p>
                  </a:txBody>
                  <a:tcPr/>
                </a:tc>
              </a:tr>
              <a:tr h="44541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Qué representan los procesos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Las actividades del negocio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Programas, módulos del programa y procedimientos manuales</a:t>
                      </a:r>
                      <a:endParaRPr lang="es-MX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Qué representan los almacenes de datos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Colecciones de datos independientes de cómo se almacenan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Archivos y bases de datos físicos, archivos manuales</a:t>
                      </a:r>
                      <a:endParaRPr lang="es-MX" sz="1600" dirty="0"/>
                    </a:p>
                  </a:txBody>
                  <a:tcPr/>
                </a:tc>
              </a:tr>
              <a:tr h="704847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Tipos de almacenes de datos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Muestra almacenes de datos que representan colecciones de datos permanentes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Archivos maestros, archivos de transición. Cualquier</a:t>
                      </a:r>
                      <a:r>
                        <a:rPr lang="es-MX" sz="1600" baseline="0" dirty="0" smtClean="0"/>
                        <a:t> proceso que opere en dos momentos diferentes debe conectarse mediante un almacén de datos</a:t>
                      </a:r>
                      <a:endParaRPr lang="es-MX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Controles del sistema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Muestra los controles del</a:t>
                      </a:r>
                      <a:r>
                        <a:rPr lang="es-MX" sz="1600" baseline="0" dirty="0" smtClean="0"/>
                        <a:t> negocio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Muestra controles para validar</a:t>
                      </a:r>
                      <a:r>
                        <a:rPr lang="es-MX" sz="1600" baseline="0" dirty="0" smtClean="0"/>
                        <a:t> los datos de entrada, para obtener registro, para asegurar realización exitosa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3009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de Diagramas de Flujo de Datos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237834292"/>
              </p:ext>
            </p:extLst>
          </p:nvPr>
        </p:nvGraphicFramePr>
        <p:xfrm>
          <a:off x="467544" y="3212976"/>
          <a:ext cx="8352928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1296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683568" y="2276871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La ingeniería de software esta fundada sobre el modelo básico de entrada/proceso/salida de un sistema</a:t>
            </a:r>
          </a:p>
          <a:p>
            <a:endParaRPr lang="es-MX" sz="2400" dirty="0" smtClean="0"/>
          </a:p>
          <a:p>
            <a:r>
              <a:rPr lang="es-MX" sz="2400" dirty="0" smtClean="0"/>
              <a:t>Estas metodologías se enfocan fundamentalmente en la parte del proceso</a:t>
            </a:r>
          </a:p>
          <a:p>
            <a:endParaRPr lang="es-MX" sz="2400" dirty="0" smtClean="0"/>
          </a:p>
          <a:p>
            <a:r>
              <a:rPr lang="es-MX" sz="2400" dirty="0" smtClean="0"/>
              <a:t>Como ejemplos de las metodologías orientadas al proceso tenemos las metodologías de </a:t>
            </a:r>
            <a:r>
              <a:rPr lang="es-MX" sz="2400" dirty="0" err="1" smtClean="0"/>
              <a:t>De</a:t>
            </a:r>
            <a:r>
              <a:rPr lang="es-MX" sz="2400" dirty="0" smtClean="0"/>
              <a:t> Marco, Gane y </a:t>
            </a:r>
            <a:r>
              <a:rPr lang="es-MX" sz="2400" dirty="0" err="1" smtClean="0"/>
              <a:t>Sarson</a:t>
            </a:r>
            <a:r>
              <a:rPr lang="es-MX" sz="2400" dirty="0" smtClean="0"/>
              <a:t> y posteriormente </a:t>
            </a:r>
            <a:r>
              <a:rPr lang="es-MX" sz="2400" dirty="0" err="1" smtClean="0"/>
              <a:t>Yourdon</a:t>
            </a:r>
            <a:r>
              <a:rPr lang="es-MX" sz="2400" dirty="0" smtClean="0"/>
              <a:t> que se basa en la utilización de método descendente de descomposición funcional para definir requisitos del sistema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45326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de Diagramas de Flujo de Datos Lógicos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Ventajas: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smtClean="0"/>
              <a:t>Mejor comunicación con los usuarios</a:t>
            </a:r>
          </a:p>
          <a:p>
            <a:pPr lvl="1"/>
            <a:r>
              <a:rPr lang="es-MX" dirty="0" smtClean="0"/>
              <a:t>Sistemas más estables</a:t>
            </a:r>
          </a:p>
          <a:p>
            <a:pPr lvl="1"/>
            <a:r>
              <a:rPr lang="es-MX" dirty="0" smtClean="0"/>
              <a:t>Mejor entendimiento de los analistas</a:t>
            </a:r>
          </a:p>
          <a:p>
            <a:pPr lvl="1"/>
            <a:r>
              <a:rPr lang="es-MX" dirty="0" smtClean="0"/>
              <a:t>Flexibilidad y mantenimiento</a:t>
            </a:r>
          </a:p>
          <a:p>
            <a:pPr lvl="1"/>
            <a:r>
              <a:rPr lang="es-MX" dirty="0" smtClean="0"/>
              <a:t>Eliminación de redundancias y creación más sencilla del modelo físico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006973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 de Diagramas de Flujo de Datos Físicos</a:t>
            </a:r>
          </a:p>
          <a:p>
            <a:pPr marL="0" indent="0">
              <a:buNone/>
            </a:pPr>
            <a:endParaRPr lang="es-MX" dirty="0"/>
          </a:p>
          <a:p>
            <a:pPr lvl="1"/>
            <a:r>
              <a:rPr lang="es-MX" dirty="0" smtClean="0"/>
              <a:t>Aclarar qué procesos son manuales y cuales automatizados</a:t>
            </a:r>
          </a:p>
          <a:p>
            <a:pPr lvl="1"/>
            <a:r>
              <a:rPr lang="es-MX" dirty="0" smtClean="0"/>
              <a:t>Describir los procesos con mayor detalle los DFD lógicos</a:t>
            </a:r>
          </a:p>
          <a:p>
            <a:pPr lvl="1"/>
            <a:r>
              <a:rPr lang="es-MX" dirty="0" smtClean="0"/>
              <a:t>Distribuir en un orden particular los procesos que se deben realizar</a:t>
            </a:r>
          </a:p>
          <a:p>
            <a:pPr lvl="1"/>
            <a:r>
              <a:rPr lang="es-MX" dirty="0" smtClean="0"/>
              <a:t>Identificar los almacenes de daos temporales</a:t>
            </a:r>
          </a:p>
          <a:p>
            <a:pPr lvl="1"/>
            <a:r>
              <a:rPr lang="es-MX" dirty="0" smtClean="0"/>
              <a:t>Especificar los nombres reales de archivos y documentos impresos</a:t>
            </a:r>
          </a:p>
          <a:p>
            <a:pPr lvl="1"/>
            <a:r>
              <a:rPr lang="es-MX" dirty="0" smtClean="0"/>
              <a:t>Agregar controles para asegurar que los procesos se realicen adecuadamente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4263033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de los Diagramas de Flujo de Datos Físicos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142906675"/>
              </p:ext>
            </p:extLst>
          </p:nvPr>
        </p:nvGraphicFramePr>
        <p:xfrm>
          <a:off x="467544" y="2492896"/>
          <a:ext cx="806489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1603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b="1" dirty="0" smtClean="0"/>
              <a:t>Procesos: </a:t>
            </a:r>
            <a:r>
              <a:rPr lang="es-MX" dirty="0" smtClean="0"/>
              <a:t>Representan los componentes funcionales del sistema</a:t>
            </a:r>
          </a:p>
          <a:p>
            <a:r>
              <a:rPr lang="es-MX" b="1" dirty="0" smtClean="0"/>
              <a:t>Almacenes: </a:t>
            </a:r>
            <a:r>
              <a:rPr lang="es-MX" dirty="0" smtClean="0"/>
              <a:t>Representan datos almacenados o en reposo</a:t>
            </a:r>
          </a:p>
          <a:p>
            <a:r>
              <a:rPr lang="es-MX" b="1" dirty="0" smtClean="0"/>
              <a:t>Entidades externas: </a:t>
            </a:r>
            <a:r>
              <a:rPr lang="es-MX" dirty="0" smtClean="0"/>
              <a:t>Representan la fuente y/o destino de la información del sistema</a:t>
            </a:r>
          </a:p>
          <a:p>
            <a:r>
              <a:rPr lang="es-MX" b="1" dirty="0" smtClean="0"/>
              <a:t>Flujos de datos: </a:t>
            </a:r>
            <a:r>
              <a:rPr lang="es-MX" dirty="0" smtClean="0"/>
              <a:t>Representan los datos que fluyen entre las funciones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361145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1026" name="Picture 2" descr="https://encrypted-tbn3.gstatic.com/images?q=tbn:ANd9GcSqE9Lkjz4CJSg4YJmxiReQ_Q1eiLECT6ROp7GrVq5hJ-J3EF-L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3"/>
            <a:ext cx="5700548" cy="388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8724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Notación general: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sp>
        <p:nvSpPr>
          <p:cNvPr id="4" name="3 Elipse"/>
          <p:cNvSpPr/>
          <p:nvPr/>
        </p:nvSpPr>
        <p:spPr>
          <a:xfrm>
            <a:off x="971600" y="2996952"/>
            <a:ext cx="1944216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dirty="0" smtClean="0"/>
              <a:t>#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&lt;nombre&gt;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1443588" y="4696933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Proceso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3923928" y="4503519"/>
            <a:ext cx="1440160" cy="13557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&lt;nombre de la entidad&gt;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736548" y="6039982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Entidad externa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5534979" y="355350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Almacén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4644008" y="2780928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644008" y="3284984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837628" y="2812286"/>
            <a:ext cx="254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&lt;nombre del almacén&gt;</a:t>
            </a:r>
            <a:endParaRPr lang="es-MX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6108970" y="5365182"/>
            <a:ext cx="2161537" cy="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6519748" y="5674566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Flujo de datos</a:t>
            </a:r>
            <a:endParaRPr lang="es-MX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060487" y="4882482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&lt;nombre del flujo&gt;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11713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(funciones o transformaciones):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282943040"/>
              </p:ext>
            </p:extLst>
          </p:nvPr>
        </p:nvGraphicFramePr>
        <p:xfrm>
          <a:off x="683568" y="2924944"/>
          <a:ext cx="7920880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21 Elipse"/>
          <p:cNvSpPr/>
          <p:nvPr/>
        </p:nvSpPr>
        <p:spPr>
          <a:xfrm>
            <a:off x="7919010" y="1372786"/>
            <a:ext cx="1203571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sz="900" dirty="0" smtClean="0"/>
              <a:t>#</a:t>
            </a:r>
          </a:p>
          <a:p>
            <a:pPr algn="ctr"/>
            <a:endParaRPr lang="es-MX" sz="900" dirty="0" smtClean="0"/>
          </a:p>
          <a:p>
            <a:pPr algn="ctr"/>
            <a:r>
              <a:rPr lang="es-MX" sz="900" dirty="0" smtClean="0"/>
              <a:t>&lt;nombre del proceso&gt;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25297810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los procesos 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969808590"/>
              </p:ext>
            </p:extLst>
          </p:nvPr>
        </p:nvGraphicFramePr>
        <p:xfrm>
          <a:off x="539552" y="2924944"/>
          <a:ext cx="806489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Elipse"/>
          <p:cNvSpPr/>
          <p:nvPr/>
        </p:nvSpPr>
        <p:spPr>
          <a:xfrm>
            <a:off x="7919010" y="1372786"/>
            <a:ext cx="1203571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sz="900" dirty="0" smtClean="0"/>
              <a:t>#</a:t>
            </a:r>
          </a:p>
          <a:p>
            <a:pPr algn="ctr"/>
            <a:endParaRPr lang="es-MX" sz="900" dirty="0" smtClean="0"/>
          </a:p>
          <a:p>
            <a:pPr algn="ctr"/>
            <a:r>
              <a:rPr lang="es-MX" sz="900" dirty="0" smtClean="0"/>
              <a:t>&lt;nombre del proceso&gt;</a:t>
            </a:r>
            <a:endParaRPr lang="es-MX" sz="900" dirty="0"/>
          </a:p>
        </p:txBody>
      </p:sp>
    </p:spTree>
    <p:extLst>
      <p:ext uri="{BB962C8B-B14F-4D97-AF65-F5344CB8AC3E}">
        <p14:creationId xmlns:p14="http://schemas.microsoft.com/office/powerpoint/2010/main" val="931711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Almacenes de datos: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60447025"/>
              </p:ext>
            </p:extLst>
          </p:nvPr>
        </p:nvGraphicFramePr>
        <p:xfrm>
          <a:off x="683568" y="2924944"/>
          <a:ext cx="7920880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15 Rectángulo"/>
          <p:cNvSpPr/>
          <p:nvPr/>
        </p:nvSpPr>
        <p:spPr>
          <a:xfrm>
            <a:off x="6610628" y="1412776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16 Conector recto"/>
          <p:cNvCxnSpPr/>
          <p:nvPr/>
        </p:nvCxnSpPr>
        <p:spPr>
          <a:xfrm>
            <a:off x="6794710" y="1755613"/>
            <a:ext cx="20257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6854956" y="2033192"/>
            <a:ext cx="1965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6988331" y="1755613"/>
            <a:ext cx="1688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&lt;nombre del almacén&gt;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538637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los almacenes 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4160173641"/>
              </p:ext>
            </p:extLst>
          </p:nvPr>
        </p:nvGraphicFramePr>
        <p:xfrm>
          <a:off x="539552" y="2924944"/>
          <a:ext cx="806489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6610628" y="1412776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6794710" y="1755613"/>
            <a:ext cx="20257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6854956" y="2033192"/>
            <a:ext cx="1965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6988331" y="1755613"/>
            <a:ext cx="1688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&lt;nombre del almacén&gt;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94913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mtClean="0"/>
              <a:t>Introducción</a:t>
            </a:r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683568" y="2276871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Cuando el analista de sistemas intenta entender los requerimientos de información de los usuarios, debe tener la capacidad de visualizar cómo se mueven los datos en la organización, los procesos o transformaciones que sufren dichos datos y cuáles son los resultados</a:t>
            </a:r>
            <a:endParaRPr lang="es-MX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568373" cy="1691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0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los almacenes 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876012241"/>
              </p:ext>
            </p:extLst>
          </p:nvPr>
        </p:nvGraphicFramePr>
        <p:xfrm>
          <a:off x="539552" y="2924944"/>
          <a:ext cx="8064896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6610628" y="1412776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6794710" y="1755613"/>
            <a:ext cx="20257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6854956" y="2033192"/>
            <a:ext cx="1965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6988331" y="1755613"/>
            <a:ext cx="1688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&lt;nombre del almacén&gt;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716623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Entidades externas: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086238077"/>
              </p:ext>
            </p:extLst>
          </p:nvPr>
        </p:nvGraphicFramePr>
        <p:xfrm>
          <a:off x="683568" y="2924944"/>
          <a:ext cx="7920880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Rectángulo"/>
          <p:cNvSpPr/>
          <p:nvPr/>
        </p:nvSpPr>
        <p:spPr>
          <a:xfrm>
            <a:off x="7956376" y="1484784"/>
            <a:ext cx="946448" cy="10676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&lt;nombre de la entidad&gt;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567032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las entidades externas: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971845346"/>
              </p:ext>
            </p:extLst>
          </p:nvPr>
        </p:nvGraphicFramePr>
        <p:xfrm>
          <a:off x="539552" y="2924944"/>
          <a:ext cx="806489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7956376" y="1484784"/>
            <a:ext cx="946448" cy="10676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&lt;nombre de la entidad&gt;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452932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de las entidades externas: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998988599"/>
              </p:ext>
            </p:extLst>
          </p:nvPr>
        </p:nvGraphicFramePr>
        <p:xfrm>
          <a:off x="539552" y="2924944"/>
          <a:ext cx="806489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7956376" y="1484784"/>
            <a:ext cx="946448" cy="10676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000" dirty="0" smtClean="0"/>
              <a:t>&lt;nombre de la entidad&gt;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4692728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610628" y="1484784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Flujos de datos: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468298813"/>
              </p:ext>
            </p:extLst>
          </p:nvPr>
        </p:nvGraphicFramePr>
        <p:xfrm>
          <a:off x="683568" y="2924944"/>
          <a:ext cx="7920880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5 Conector recto de flecha"/>
          <p:cNvCxnSpPr/>
          <p:nvPr/>
        </p:nvCxnSpPr>
        <p:spPr>
          <a:xfrm>
            <a:off x="6780723" y="2183508"/>
            <a:ext cx="2161537" cy="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732240" y="1700808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&lt;nombre del flujo&gt;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782729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Restricciones de conexión con los flujos de datos: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47761"/>
              </p:ext>
            </p:extLst>
          </p:nvPr>
        </p:nvGraphicFramePr>
        <p:xfrm>
          <a:off x="611560" y="2924944"/>
          <a:ext cx="7818040" cy="331236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232248"/>
                <a:gridCol w="1676772"/>
                <a:gridCol w="1954510"/>
                <a:gridCol w="1954510"/>
              </a:tblGrid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Destino      fuente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Proceso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Almacén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Entidad</a:t>
                      </a:r>
                      <a:r>
                        <a:rPr lang="es-MX" baseline="0" dirty="0" smtClean="0"/>
                        <a:t> externa</a:t>
                      </a:r>
                      <a:endParaRPr lang="es-MX" dirty="0"/>
                    </a:p>
                  </a:txBody>
                  <a:tcPr anchor="ctr"/>
                </a:tc>
              </a:tr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Proceso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 anchor="ctr"/>
                </a:tc>
              </a:tr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Almacén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 anchor="ctr"/>
                </a:tc>
              </a:tr>
              <a:tr h="82809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Entidad externa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</a:t>
                      </a:r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5 Conector recto"/>
          <p:cNvCxnSpPr/>
          <p:nvPr/>
        </p:nvCxnSpPr>
        <p:spPr>
          <a:xfrm>
            <a:off x="611560" y="2924944"/>
            <a:ext cx="2232248" cy="7920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6610628" y="1484784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6780723" y="2183508"/>
            <a:ext cx="2161537" cy="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6732240" y="1700808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&lt;nombre del flujo&gt;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5863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Conexiones entre procesos y flujos de datos: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sp>
        <p:nvSpPr>
          <p:cNvPr id="7" name="6 Elipse"/>
          <p:cNvSpPr/>
          <p:nvPr/>
        </p:nvSpPr>
        <p:spPr>
          <a:xfrm>
            <a:off x="683568" y="3052059"/>
            <a:ext cx="1944216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dirty="0" smtClean="0"/>
              <a:t>#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&lt;nombre&gt;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683568" y="6237312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Flujo de consulta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467544" y="5661248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467544" y="6021288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V="1">
            <a:off x="1672976" y="4568244"/>
            <a:ext cx="0" cy="10930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593994" y="5661248"/>
            <a:ext cx="224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&lt;almacén&gt;</a:t>
            </a:r>
            <a:endParaRPr lang="es-MX" dirty="0"/>
          </a:p>
        </p:txBody>
      </p:sp>
      <p:sp>
        <p:nvSpPr>
          <p:cNvPr id="15" name="14 Elipse"/>
          <p:cNvSpPr/>
          <p:nvPr/>
        </p:nvSpPr>
        <p:spPr>
          <a:xfrm>
            <a:off x="3563888" y="3046433"/>
            <a:ext cx="1944216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dirty="0" smtClean="0"/>
              <a:t>#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&lt;nombre&gt;</a:t>
            </a:r>
            <a:endParaRPr lang="es-MX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563888" y="623168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Flujo de actualización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3347864" y="5655622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3347864" y="6015662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V="1">
            <a:off x="4553296" y="4562618"/>
            <a:ext cx="0" cy="1093004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3474314" y="5655622"/>
            <a:ext cx="224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&lt;almacén&gt;</a:t>
            </a:r>
            <a:endParaRPr lang="es-MX" dirty="0"/>
          </a:p>
        </p:txBody>
      </p:sp>
      <p:sp>
        <p:nvSpPr>
          <p:cNvPr id="21" name="20 Elipse"/>
          <p:cNvSpPr/>
          <p:nvPr/>
        </p:nvSpPr>
        <p:spPr>
          <a:xfrm>
            <a:off x="6485384" y="3006205"/>
            <a:ext cx="1944216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MX" dirty="0" smtClean="0"/>
              <a:t>#</a:t>
            </a:r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&lt;nombre&gt;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485384" y="619145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Flujo de diálogo</a:t>
            </a:r>
            <a:endParaRPr lang="es-MX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22 Conector recto"/>
          <p:cNvCxnSpPr/>
          <p:nvPr/>
        </p:nvCxnSpPr>
        <p:spPr>
          <a:xfrm>
            <a:off x="6269360" y="5615394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6269360" y="5975434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V="1">
            <a:off x="7474792" y="4522390"/>
            <a:ext cx="0" cy="1093004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6395810" y="5615394"/>
            <a:ext cx="224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&lt;almacén&gt;</a:t>
            </a:r>
            <a:endParaRPr lang="es-MX" dirty="0"/>
          </a:p>
        </p:txBody>
      </p:sp>
      <p:sp>
        <p:nvSpPr>
          <p:cNvPr id="27" name="26 Rectángulo"/>
          <p:cNvSpPr/>
          <p:nvPr/>
        </p:nvSpPr>
        <p:spPr>
          <a:xfrm>
            <a:off x="6610628" y="1484784"/>
            <a:ext cx="2533372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6780723" y="2183508"/>
            <a:ext cx="2161537" cy="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6732240" y="1700808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&lt;nombre del flujo&gt;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9054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0"/>
            <a:ext cx="7745505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Símbolos empleados por distintos autores: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208355"/>
              </p:ext>
            </p:extLst>
          </p:nvPr>
        </p:nvGraphicFramePr>
        <p:xfrm>
          <a:off x="539552" y="2420888"/>
          <a:ext cx="8136904" cy="412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164"/>
                <a:gridCol w="2272252"/>
                <a:gridCol w="2232248"/>
                <a:gridCol w="2160240"/>
              </a:tblGrid>
              <a:tr h="534818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 smtClean="0"/>
                        <a:t>Yourdon</a:t>
                      </a:r>
                      <a:r>
                        <a:rPr lang="es-MX" dirty="0" smtClean="0"/>
                        <a:t>, De Marco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Gane y </a:t>
                      </a:r>
                      <a:r>
                        <a:rPr lang="es-MX" dirty="0" err="1" smtClean="0"/>
                        <a:t>Sarson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SSADM</a:t>
                      </a:r>
                    </a:p>
                    <a:p>
                      <a:pPr algn="ctr"/>
                      <a:r>
                        <a:rPr lang="es-MX" dirty="0" smtClean="0"/>
                        <a:t>Métrica</a:t>
                      </a:r>
                      <a:endParaRPr lang="es-MX" dirty="0"/>
                    </a:p>
                  </a:txBody>
                  <a:tcPr anchor="ctr"/>
                </a:tc>
              </a:tr>
              <a:tr h="87241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Flujos de datos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87241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Procesos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87241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Almacenes de datos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87241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Entidades externas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30" name="29 Conector recto de flecha"/>
          <p:cNvCxnSpPr/>
          <p:nvPr/>
        </p:nvCxnSpPr>
        <p:spPr>
          <a:xfrm>
            <a:off x="2411760" y="3501008"/>
            <a:ext cx="12961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4716016" y="3482068"/>
            <a:ext cx="12961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6948264" y="3482068"/>
            <a:ext cx="12961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2698038" y="4041955"/>
            <a:ext cx="1008112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 redondeado"/>
          <p:cNvSpPr/>
          <p:nvPr/>
        </p:nvSpPr>
        <p:spPr>
          <a:xfrm>
            <a:off x="4716016" y="4041955"/>
            <a:ext cx="1296144" cy="7200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6948264" y="4041955"/>
            <a:ext cx="1296144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32 Rectángulo"/>
          <p:cNvSpPr/>
          <p:nvPr/>
        </p:nvSpPr>
        <p:spPr>
          <a:xfrm>
            <a:off x="6695552" y="5085184"/>
            <a:ext cx="351656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" name="33 Rectángulo"/>
          <p:cNvSpPr/>
          <p:nvPr/>
        </p:nvSpPr>
        <p:spPr>
          <a:xfrm>
            <a:off x="2554022" y="5805264"/>
            <a:ext cx="1296144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35 Rectángulo"/>
          <p:cNvSpPr/>
          <p:nvPr/>
        </p:nvSpPr>
        <p:spPr>
          <a:xfrm>
            <a:off x="4716016" y="5732000"/>
            <a:ext cx="1296144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34 Rectángulo"/>
          <p:cNvSpPr/>
          <p:nvPr/>
        </p:nvSpPr>
        <p:spPr>
          <a:xfrm>
            <a:off x="4499992" y="5805264"/>
            <a:ext cx="1296144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" name="36 Elipse"/>
          <p:cNvSpPr/>
          <p:nvPr/>
        </p:nvSpPr>
        <p:spPr>
          <a:xfrm>
            <a:off x="7047208" y="5744576"/>
            <a:ext cx="1485232" cy="7200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9" name="38 Conector recto"/>
          <p:cNvCxnSpPr/>
          <p:nvPr/>
        </p:nvCxnSpPr>
        <p:spPr>
          <a:xfrm>
            <a:off x="2554022" y="508518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2555776" y="5373216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7047208" y="508518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>
            <a:off x="7048962" y="5373216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Rectángulo"/>
          <p:cNvSpPr/>
          <p:nvPr/>
        </p:nvSpPr>
        <p:spPr>
          <a:xfrm>
            <a:off x="4530405" y="5072342"/>
            <a:ext cx="351656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4" name="43 Conector recto"/>
          <p:cNvCxnSpPr/>
          <p:nvPr/>
        </p:nvCxnSpPr>
        <p:spPr>
          <a:xfrm>
            <a:off x="4882061" y="5072342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4883815" y="536037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>
            <a:off x="6948264" y="4293096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4716016" y="4284579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4716016" y="4581128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 flipV="1">
            <a:off x="7236296" y="4023397"/>
            <a:ext cx="0" cy="269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309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15841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Descomposición en niveles de un DFD:</a:t>
            </a:r>
          </a:p>
          <a:p>
            <a:pPr marL="0" indent="0">
              <a:buNone/>
            </a:pPr>
            <a:r>
              <a:rPr lang="es-MX" dirty="0" smtClean="0"/>
              <a:t>Se sigue una aproximación </a:t>
            </a:r>
            <a:r>
              <a:rPr lang="es-MX" b="1" dirty="0" smtClean="0"/>
              <a:t>descendente</a:t>
            </a:r>
            <a:r>
              <a:rPr lang="es-MX" dirty="0" smtClean="0"/>
              <a:t> en el que cada nivel proporciona una visión más detallada de una parte definida en el nivel anterior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27" name="Picture 2" descr="https://encrypted-tbn3.gstatic.com/images?q=tbn:ANd9GcSqE9Lkjz4CJSg4YJmxiReQ_Q1eiLECT6ROp7GrVq5hJ-J3EF-L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261" y="3933056"/>
            <a:ext cx="2850275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1 Marcador de contenido"/>
          <p:cNvSpPr txBox="1">
            <a:spLocks/>
          </p:cNvSpPr>
          <p:nvPr/>
        </p:nvSpPr>
        <p:spPr>
          <a:xfrm>
            <a:off x="512686" y="3501009"/>
            <a:ext cx="5550575" cy="29552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/>
              <a:t>Ayuda a construir la especificación de arriba abajo</a:t>
            </a:r>
          </a:p>
          <a:p>
            <a:r>
              <a:rPr lang="es-MX" dirty="0"/>
              <a:t>Los distintos niveles pueden ir dirigidos a personas diferentes</a:t>
            </a:r>
          </a:p>
          <a:p>
            <a:r>
              <a:rPr lang="es-MX" dirty="0"/>
              <a:t>Facilita el trabajo de los analistas que pueden trabajar paralelamente modelando funciones independientes del sistema</a:t>
            </a:r>
          </a:p>
          <a:p>
            <a:r>
              <a:rPr lang="es-MX" dirty="0"/>
              <a:t>Facilita la documentación del sistema</a:t>
            </a:r>
          </a:p>
          <a:p>
            <a:pPr marL="0" indent="0">
              <a:buFont typeface="Wingdings" pitchFamily="2" charset="2"/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2512396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576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del DFD: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40304583"/>
              </p:ext>
            </p:extLst>
          </p:nvPr>
        </p:nvGraphicFramePr>
        <p:xfrm>
          <a:off x="323528" y="2420888"/>
          <a:ext cx="8280920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52602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Especificación de requisitos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4044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del DFD: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1800" dirty="0" smtClean="0"/>
              <a:t>Se comienza con el nivel más alto en la jerarquía (diagrama de contexto)</a:t>
            </a:r>
          </a:p>
          <a:p>
            <a:endParaRPr lang="es-MX" sz="1800" dirty="0" smtClean="0"/>
          </a:p>
          <a:p>
            <a:r>
              <a:rPr lang="es-MX" sz="1800" dirty="0" smtClean="0"/>
              <a:t>Este proceso se descompone en otro </a:t>
            </a:r>
            <a:r>
              <a:rPr lang="es-MX" sz="1800" dirty="0"/>
              <a:t>D</a:t>
            </a:r>
            <a:r>
              <a:rPr lang="es-MX" sz="1800" dirty="0" smtClean="0"/>
              <a:t>FD (denominado diagrama de sistema) donde se representan las funciones principales o subsistemas</a:t>
            </a:r>
          </a:p>
          <a:p>
            <a:endParaRPr lang="es-MX" sz="1800" dirty="0" smtClean="0"/>
          </a:p>
          <a:p>
            <a:r>
              <a:rPr lang="es-MX" sz="1800" dirty="0" smtClean="0"/>
              <a:t>Se descomponen cada uno de los procesos en nuevos diagramas que representan funciones más simples</a:t>
            </a:r>
          </a:p>
          <a:p>
            <a:endParaRPr lang="es-MX" sz="1800" dirty="0" smtClean="0"/>
          </a:p>
          <a:p>
            <a:r>
              <a:rPr lang="es-MX" sz="1800" dirty="0" smtClean="0"/>
              <a:t>Se procede de la misma manera hasta que todas las funciones son lo “suficientemente detalladas” como para que no sea necesaria la creación de nuevos DFD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048731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8193233" cy="43490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de un Diagrama de Flujo de datos</a:t>
            </a:r>
          </a:p>
          <a:p>
            <a:pPr marL="0" indent="0">
              <a:buNone/>
            </a:pPr>
            <a:endParaRPr lang="es-MX" sz="1400" dirty="0" smtClean="0"/>
          </a:p>
          <a:p>
            <a:r>
              <a:rPr lang="es-MX" sz="1400" dirty="0" smtClean="0"/>
              <a:t>Haga una lista de las actividades del negocio y úsela para determinar lo siguiente:</a:t>
            </a:r>
          </a:p>
          <a:p>
            <a:pPr lvl="1"/>
            <a:r>
              <a:rPr lang="es-MX" sz="1400" dirty="0" smtClean="0"/>
              <a:t>Entidades externas</a:t>
            </a:r>
          </a:p>
          <a:p>
            <a:pPr lvl="1"/>
            <a:r>
              <a:rPr lang="es-MX" sz="1400" dirty="0" smtClean="0"/>
              <a:t>Flujos de datos</a:t>
            </a:r>
          </a:p>
          <a:p>
            <a:pPr lvl="1"/>
            <a:r>
              <a:rPr lang="es-MX" sz="1400" dirty="0" smtClean="0"/>
              <a:t>Procesos</a:t>
            </a:r>
          </a:p>
          <a:p>
            <a:pPr lvl="1"/>
            <a:r>
              <a:rPr lang="es-MX" sz="1400" dirty="0" smtClean="0"/>
              <a:t>Almacenes de datos</a:t>
            </a:r>
          </a:p>
          <a:p>
            <a:r>
              <a:rPr lang="es-MX" sz="1400" dirty="0" smtClean="0"/>
              <a:t>Cree un diagrama de contexto que muestre las entidades externas y los flujos de datos desde y hacia el sistema</a:t>
            </a:r>
          </a:p>
          <a:p>
            <a:r>
              <a:rPr lang="es-MX" sz="1400" dirty="0" smtClean="0"/>
              <a:t>Dibuje el diagrama (Muestre procesos, pero que sean generales)</a:t>
            </a:r>
          </a:p>
          <a:p>
            <a:r>
              <a:rPr lang="es-MX" sz="1400" dirty="0" smtClean="0"/>
              <a:t>Cree un diagrama hijo para cada uno de los procesos del diagrama 0</a:t>
            </a:r>
          </a:p>
          <a:p>
            <a:r>
              <a:rPr lang="es-MX" sz="1400" dirty="0" smtClean="0"/>
              <a:t>Revise que no haya errores y </a:t>
            </a:r>
            <a:r>
              <a:rPr lang="es-MX" sz="1400" dirty="0" err="1" smtClean="0"/>
              <a:t>asegurese</a:t>
            </a:r>
            <a:r>
              <a:rPr lang="es-MX" sz="1400" dirty="0" smtClean="0"/>
              <a:t> de que sean significativos los nombres asignados a procesos y flujos</a:t>
            </a:r>
          </a:p>
          <a:p>
            <a:r>
              <a:rPr lang="es-MX" sz="1400" dirty="0" smtClean="0"/>
              <a:t>Desarrolle un diagrama de flujo de datos físico a partir del diagrama de flujo de datos lógico</a:t>
            </a:r>
          </a:p>
          <a:p>
            <a:r>
              <a:rPr lang="es-MX" sz="1400" dirty="0" smtClean="0"/>
              <a:t>Distinga entre procesos manuales y automatizados</a:t>
            </a:r>
          </a:p>
          <a:p>
            <a:r>
              <a:rPr lang="es-MX" sz="1400" dirty="0" err="1" smtClean="0"/>
              <a:t>Particione</a:t>
            </a:r>
            <a:r>
              <a:rPr lang="es-MX" sz="1400" dirty="0" smtClean="0"/>
              <a:t> el diagrama de flujo de datos físico se propósito de facilitar la programación y la implementación</a:t>
            </a:r>
            <a:endParaRPr lang="es-MX" sz="1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0903869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 contexto:</a:t>
            </a:r>
          </a:p>
          <a:p>
            <a:pPr marL="0" indent="0">
              <a:buNone/>
            </a:pPr>
            <a:endParaRPr lang="es-MX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000" dirty="0" smtClean="0"/>
              <a:t>Primer diagrama en la jerarquía</a:t>
            </a:r>
          </a:p>
          <a:p>
            <a:r>
              <a:rPr lang="es-MX" sz="2000" dirty="0" smtClean="0"/>
              <a:t>Conocido también como Diagrama de Nivel 0</a:t>
            </a:r>
          </a:p>
          <a:p>
            <a:r>
              <a:rPr lang="es-MX" sz="2000" dirty="0" smtClean="0"/>
              <a:t>Permite delimitar la frontera entre el sistema con el mundo exterior y definir sus interfaces</a:t>
            </a:r>
          </a:p>
          <a:p>
            <a:r>
              <a:rPr lang="es-MX" sz="2000" dirty="0" smtClean="0"/>
              <a:t>Se forma exclusivamente por un proceso que representa una “caja negra” del sistema completo, un conjunto de entidades externas que representen la procedencia y el destino de la información del sistema y un conjunto de flujos de datos de entrada y salida del sistema con el entorno</a:t>
            </a:r>
          </a:p>
          <a:p>
            <a:r>
              <a:rPr lang="es-MX" sz="2000" dirty="0" smtClean="0"/>
              <a:t>Deben representarse todas las entidades externas (según varios autores es el único lugar donde deben aparecer)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868609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 contexto: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3" t="26882" r="47275" b="36559"/>
          <a:stretch/>
        </p:blipFill>
        <p:spPr>
          <a:xfrm rot="5400000">
            <a:off x="2585374" y="1887233"/>
            <a:ext cx="3955233" cy="5310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9269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del sistema (Diagrama 0):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1800" dirty="0" smtClean="0"/>
              <a:t>Es el que descompone el diagrama de contexto</a:t>
            </a:r>
          </a:p>
          <a:p>
            <a:r>
              <a:rPr lang="es-MX" sz="1800" dirty="0" smtClean="0"/>
              <a:t>También se le denomina diagrama del sistema, ya que en el se representan las funciones principales que el sistema debe realizar, así como la relación entre ellas</a:t>
            </a:r>
          </a:p>
          <a:p>
            <a:r>
              <a:rPr lang="es-MX" sz="1800" dirty="0" smtClean="0"/>
              <a:t>Las funciones de este diagrama son conceptualmente independientes entre si, lo que facilita la descomposición de cada una por personas distintas.</a:t>
            </a:r>
          </a:p>
          <a:p>
            <a:r>
              <a:rPr lang="es-MX" sz="1800" dirty="0" smtClean="0"/>
              <a:t>Se le denomina diagrama 0 porque se corresponde con la definición del proceso 0. Algunos autores lo denominan también diagrama de nivel 1.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394297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del sistema (Diagrama 0):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3" r="34415" b="14412"/>
          <a:stretch/>
        </p:blipFill>
        <p:spPr>
          <a:xfrm rot="5400000">
            <a:off x="2592768" y="1375784"/>
            <a:ext cx="4102479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2055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primitivos:</a:t>
            </a:r>
          </a:p>
          <a:p>
            <a:pPr marL="0" indent="0">
              <a:buNone/>
            </a:pP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/>
              <a:t>También llamadas funciones primitivas</a:t>
            </a:r>
          </a:p>
          <a:p>
            <a:endParaRPr lang="es-MX" dirty="0" smtClean="0"/>
          </a:p>
          <a:p>
            <a:r>
              <a:rPr lang="es-MX" dirty="0" smtClean="0"/>
              <a:t>Son aquellos procesos de un DFD que ya no se descomponen en más diagramas de nivel inferior</a:t>
            </a:r>
          </a:p>
          <a:p>
            <a:endParaRPr lang="es-MX" dirty="0" smtClean="0"/>
          </a:p>
          <a:p>
            <a:r>
              <a:rPr lang="es-MX" dirty="0" smtClean="0"/>
              <a:t>Para cada función primitiva habrá una especificación que la describe</a:t>
            </a:r>
            <a:endParaRPr lang="es-MX" sz="3200" dirty="0" smtClean="0"/>
          </a:p>
          <a:p>
            <a:pPr marL="0" indent="0">
              <a:buNone/>
            </a:pPr>
            <a:endParaRPr lang="es-MX" sz="32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166871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Descomposición a  procesos primitivos: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722832421"/>
              </p:ext>
            </p:extLst>
          </p:nvPr>
        </p:nvGraphicFramePr>
        <p:xfrm>
          <a:off x="467544" y="2564904"/>
          <a:ext cx="842493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8417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primitivos: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t="14624" r="35031" b="14624"/>
          <a:stretch/>
        </p:blipFill>
        <p:spPr>
          <a:xfrm rot="5400000">
            <a:off x="1091911" y="1868112"/>
            <a:ext cx="3024753" cy="427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" t="5872" r="28214" b="9827"/>
          <a:stretch/>
        </p:blipFill>
        <p:spPr>
          <a:xfrm rot="5400000">
            <a:off x="4862951" y="2417968"/>
            <a:ext cx="3183239" cy="4917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98715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Descomposición a  procesos primitivos: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974491595"/>
              </p:ext>
            </p:extLst>
          </p:nvPr>
        </p:nvGraphicFramePr>
        <p:xfrm>
          <a:off x="755576" y="2564904"/>
          <a:ext cx="7704856" cy="399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3017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060848"/>
            <a:ext cx="7745505" cy="40653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/>
              <a:t>El proceso del estudio de las necesidades de los usuarios para llegar </a:t>
            </a:r>
            <a:r>
              <a:rPr lang="es-MX" dirty="0"/>
              <a:t>u</a:t>
            </a:r>
            <a:r>
              <a:rPr lang="es-MX" dirty="0" smtClean="0"/>
              <a:t>na definición de los requisitos del sistema, de hardware o de software” [IEEE </a:t>
            </a:r>
            <a:r>
              <a:rPr lang="es-MX" dirty="0" err="1" smtClean="0"/>
              <a:t>Sd</a:t>
            </a:r>
            <a:r>
              <a:rPr lang="es-MX" dirty="0" smtClean="0"/>
              <a:t>. 610]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b="1" dirty="0" smtClean="0"/>
              <a:t>Requisito: </a:t>
            </a:r>
            <a:r>
              <a:rPr lang="es-MX" dirty="0" smtClean="0"/>
              <a:t>son las condiciones que debe cumplir o poseer un sistema o uno de sus componentes para satisfacer un contrato, una norma o una especificación.</a:t>
            </a: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La definición de requisitos debe ser el fruto del trabajo conjunto de las partes involucrados en un desarrollo.</a:t>
            </a:r>
          </a:p>
          <a:p>
            <a:pPr lvl="1"/>
            <a:r>
              <a:rPr lang="es-MX" dirty="0" smtClean="0"/>
              <a:t>Los suministradores</a:t>
            </a:r>
            <a:endParaRPr lang="es-MX" dirty="0"/>
          </a:p>
          <a:p>
            <a:pPr lvl="1"/>
            <a:r>
              <a:rPr lang="es-MX" dirty="0" smtClean="0"/>
              <a:t>Los desarrolladores del software</a:t>
            </a:r>
          </a:p>
          <a:p>
            <a:pPr lvl="1"/>
            <a:r>
              <a:rPr lang="es-MX" dirty="0" smtClean="0"/>
              <a:t>Los clientes y usuarios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788212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Consistencia entre niveles (balanceo)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MX" sz="2000" dirty="0" smtClean="0"/>
              <a:t>La información que entra y sale de un proceso de nivel N, sea consistente con la información que entra y sale del </a:t>
            </a:r>
            <a:r>
              <a:rPr lang="es-MX" sz="2000" dirty="0"/>
              <a:t>D</a:t>
            </a:r>
            <a:r>
              <a:rPr lang="es-MX" sz="2000" dirty="0" smtClean="0"/>
              <a:t>FD en el que se descompone</a:t>
            </a:r>
          </a:p>
          <a:p>
            <a:pPr marL="0" indent="0">
              <a:buNone/>
            </a:pPr>
            <a:endParaRPr lang="es-MX" sz="2000" dirty="0"/>
          </a:p>
          <a:p>
            <a:r>
              <a:rPr lang="es-MX" sz="2000" dirty="0" smtClean="0"/>
              <a:t>Todos los flujos de datos que entran en un diagrama hijo deben estar representados en el padre por el mismo flujo de datos entrando al proceso</a:t>
            </a:r>
          </a:p>
          <a:p>
            <a:endParaRPr lang="es-MX" sz="2000" dirty="0" smtClean="0"/>
          </a:p>
          <a:p>
            <a:r>
              <a:rPr lang="es-MX" sz="2000" dirty="0" smtClean="0"/>
              <a:t>La salida del diagrama hijo deben ser las mismas salidas del proceso padre asociado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359252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Consistencia entre niveles (balanceo)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3" r="34415" b="14412"/>
          <a:stretch/>
        </p:blipFill>
        <p:spPr>
          <a:xfrm rot="5400000">
            <a:off x="1112343" y="2064119"/>
            <a:ext cx="2632405" cy="4066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t="14624" r="35031" b="14624"/>
          <a:stretch/>
        </p:blipFill>
        <p:spPr>
          <a:xfrm rot="5400000">
            <a:off x="5196368" y="2516600"/>
            <a:ext cx="3024753" cy="4273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5 Elipse"/>
          <p:cNvSpPr/>
          <p:nvPr/>
        </p:nvSpPr>
        <p:spPr>
          <a:xfrm>
            <a:off x="395534" y="2780927"/>
            <a:ext cx="1368154" cy="115212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4590408" y="2861942"/>
            <a:ext cx="4553591" cy="330377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1763688" y="3356991"/>
            <a:ext cx="2952328" cy="57606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232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Numeración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2000" dirty="0" smtClean="0"/>
              <a:t>Cada diagrama recibe el número y nombre del proceso que descompone</a:t>
            </a:r>
          </a:p>
          <a:p>
            <a:endParaRPr lang="es-MX" sz="2000" dirty="0" smtClean="0"/>
          </a:p>
          <a:p>
            <a:r>
              <a:rPr lang="es-MX" sz="2000" dirty="0" smtClean="0"/>
              <a:t>El proceso del diagrama de contexto siempre es numerado con cero</a:t>
            </a:r>
          </a:p>
          <a:p>
            <a:endParaRPr lang="es-MX" sz="2000" dirty="0" smtClean="0"/>
          </a:p>
          <a:p>
            <a:r>
              <a:rPr lang="es-MX" sz="2000" dirty="0" smtClean="0"/>
              <a:t>Los procesos del diagrama del sistema se numera por u entero comenzando por 1 y de forma creciente </a:t>
            </a:r>
          </a:p>
          <a:p>
            <a:endParaRPr lang="es-MX" sz="2000" dirty="0" smtClean="0"/>
          </a:p>
          <a:p>
            <a:r>
              <a:rPr lang="es-MX" sz="2000" dirty="0" smtClean="0"/>
              <a:t>En los restantes niveles, los números de los procesos están formados por la concatenación del número del diagrama en el que están más un punto y un numero entero único para identificarlo dentro del diagrama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141783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Numeración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Diagrama de flujo de datos</a:t>
            </a:r>
            <a:endParaRPr lang="es-MX" sz="48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3" r="30797" b="17850"/>
          <a:stretch/>
        </p:blipFill>
        <p:spPr>
          <a:xfrm rot="5400000">
            <a:off x="1203915" y="2332589"/>
            <a:ext cx="3712946" cy="4897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2" t="31834" r="55671" b="49899"/>
          <a:stretch/>
        </p:blipFill>
        <p:spPr>
          <a:xfrm rot="5400000">
            <a:off x="6312498" y="2805113"/>
            <a:ext cx="2234400" cy="3050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7 Conector recto de flecha"/>
          <p:cNvCxnSpPr/>
          <p:nvPr/>
        </p:nvCxnSpPr>
        <p:spPr>
          <a:xfrm flipV="1">
            <a:off x="3779912" y="4330176"/>
            <a:ext cx="3096344" cy="53898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605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80920" cy="395175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dirty="0" smtClean="0"/>
              <a:t>Una experiencia común que los estudiantes en cada universidad comparten es inscribirse a un curso</a:t>
            </a:r>
          </a:p>
          <a:p>
            <a:pPr marL="0" indent="0">
              <a:buNone/>
            </a:pPr>
            <a:endParaRPr lang="es-MX" dirty="0" smtClean="0"/>
          </a:p>
          <a:p>
            <a:pPr marL="457200" indent="-457200">
              <a:buFont typeface="+mj-lt"/>
              <a:buAutoNum type="alphaUcPeriod"/>
            </a:pPr>
            <a:r>
              <a:rPr lang="es-MX" dirty="0" smtClean="0"/>
              <a:t>Dibuje un diagrama de flujo de datos de nivel 1 del movimiento de los datos para matricularse en un curso de la universidad. Use una sola hoja y etiquete claramente cada elemento de datos</a:t>
            </a:r>
          </a:p>
          <a:p>
            <a:pPr marL="457200" indent="-457200">
              <a:buFont typeface="+mj-lt"/>
              <a:buAutoNum type="alphaUcPeriod"/>
            </a:pPr>
            <a:r>
              <a:rPr lang="es-MX" dirty="0" smtClean="0"/>
              <a:t>Amplíe uno de los procesos de su diagrama de flujo de datos original en subprocesos, agregando flujos de datos y almacenes de datos</a:t>
            </a:r>
          </a:p>
          <a:p>
            <a:pPr marL="457200" indent="-457200">
              <a:buFont typeface="+mj-lt"/>
              <a:buAutoNum type="alphaUcPeriod"/>
            </a:pPr>
            <a:r>
              <a:rPr lang="es-MX" dirty="0" smtClean="0"/>
              <a:t>Mencione las partes del proceso de inscripción que están “ocultas” al observador externo y a las cuales ha tenido que                       hacer suposiciones para completar el diagrama del                      nivel inferior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>
                <a:solidFill>
                  <a:srgbClr val="FF0000"/>
                </a:solidFill>
              </a:rPr>
              <a:t>Actividad I</a:t>
            </a:r>
            <a:endParaRPr lang="es-MX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encrypted-tbn2.gstatic.com/images?q=tbn:ANd9GcT2IKkpP7vm183BgWsvmQClIuvrFDfv437wk2fT1823a0SXYpcT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54" y="4995809"/>
            <a:ext cx="1975464" cy="18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119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Diccionario de Datos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02633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Una vez completados los Diagramas de Flujos de Datos se procede a catalogar toda la información vertida en los diagramas en el Diccionario de Datos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El Diccionario de Datos (DD) es una aplicación especializada acerca de los datos (metadatos)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Recopila y coordina términos de datos específicos y confirma lo que cada término significa para las diferentes personas de la organización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173241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 smtClean="0"/>
              <a:t>Es una lista organizada de los datos utilizados por el sistema que </a:t>
            </a:r>
            <a:r>
              <a:rPr lang="es-MX" dirty="0"/>
              <a:t>g</a:t>
            </a:r>
            <a:r>
              <a:rPr lang="es-MX" dirty="0" smtClean="0"/>
              <a:t>ráficamente están representados por los flujos de datos y almacenes presentes sobre el conjunto de DFD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Se crea con los DFD durante el análisis del sistema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Las entradas son realizadas cada vez que se identifica un elemento y pueden ser de tres tipos: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Flujos de datos</a:t>
            </a:r>
          </a:p>
          <a:p>
            <a:r>
              <a:rPr lang="es-MX" dirty="0" smtClean="0"/>
              <a:t>Almacenes</a:t>
            </a:r>
          </a:p>
          <a:p>
            <a:r>
              <a:rPr lang="es-MX" dirty="0" smtClean="0"/>
              <a:t>Datos elementales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751461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 smtClean="0"/>
              <a:t>Validar la integridad y exactitud del diagrama de flujo de datos</a:t>
            </a:r>
          </a:p>
          <a:p>
            <a:r>
              <a:rPr lang="es-MX" dirty="0" smtClean="0"/>
              <a:t>Proporcionar un punto de partida para desarrollar pantallas e informes</a:t>
            </a:r>
          </a:p>
          <a:p>
            <a:r>
              <a:rPr lang="es-MX" dirty="0" smtClean="0"/>
              <a:t>Determinar el contenido de los datos almacenados en archivos</a:t>
            </a:r>
          </a:p>
          <a:p>
            <a:r>
              <a:rPr lang="es-MX" dirty="0" smtClean="0"/>
              <a:t>Desarrollar la lógica para los procesos del diagrama de flujo de datos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9871607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0" b="5772"/>
          <a:stretch/>
        </p:blipFill>
        <p:spPr>
          <a:xfrm>
            <a:off x="1691680" y="2283757"/>
            <a:ext cx="3024336" cy="4180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99" b="6881"/>
          <a:stretch/>
        </p:blipFill>
        <p:spPr>
          <a:xfrm>
            <a:off x="5292080" y="1556792"/>
            <a:ext cx="3297754" cy="4626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4703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Según el estándar IEEE 1074 consiste en tres grandes actividades: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/>
              <a:t>Especificación de requisitos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37960793"/>
              </p:ext>
            </p:extLst>
          </p:nvPr>
        </p:nvGraphicFramePr>
        <p:xfrm>
          <a:off x="323528" y="2996952"/>
          <a:ext cx="842493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0145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Flujos de datos</a:t>
            </a:r>
          </a:p>
          <a:p>
            <a:pPr marL="0" indent="0">
              <a:buNone/>
            </a:pP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MX" dirty="0" smtClean="0"/>
              <a:t>Sigue una aproximación “top-</a:t>
            </a:r>
            <a:r>
              <a:rPr lang="es-MX" dirty="0" err="1" smtClean="0"/>
              <a:t>down</a:t>
            </a:r>
            <a:r>
              <a:rPr lang="es-MX" dirty="0" smtClean="0"/>
              <a:t>”</a:t>
            </a:r>
          </a:p>
          <a:p>
            <a:pPr marL="0" indent="0">
              <a:buNone/>
            </a:pPr>
            <a:r>
              <a:rPr lang="es-MX" dirty="0" smtClean="0"/>
              <a:t>Los componentes son definidos a su vez mediante componentes más detallados y así se continua hasta ya no poderlos dividir más</a:t>
            </a:r>
          </a:p>
          <a:p>
            <a:pPr marL="0" indent="0">
              <a:buNone/>
            </a:pPr>
            <a:endParaRPr lang="es-MX" dirty="0"/>
          </a:p>
          <a:p>
            <a:pPr marL="1143000" lvl="3" indent="0">
              <a:buNone/>
            </a:pPr>
            <a:r>
              <a:rPr lang="es-MX" sz="2800" dirty="0" smtClean="0"/>
              <a:t>A=</a:t>
            </a:r>
            <a:r>
              <a:rPr lang="es-MX" sz="2800" dirty="0" smtClean="0">
                <a:solidFill>
                  <a:srgbClr val="FFC000"/>
                </a:solidFill>
              </a:rPr>
              <a:t>B </a:t>
            </a:r>
            <a:r>
              <a:rPr lang="es-MX" sz="2800" dirty="0" smtClean="0"/>
              <a:t>+ </a:t>
            </a:r>
            <a:r>
              <a:rPr lang="es-MX" sz="2800" dirty="0" smtClean="0">
                <a:solidFill>
                  <a:srgbClr val="00B050"/>
                </a:solidFill>
              </a:rPr>
              <a:t>C</a:t>
            </a:r>
          </a:p>
          <a:p>
            <a:pPr marL="1143000" lvl="3" indent="0">
              <a:buNone/>
            </a:pPr>
            <a:r>
              <a:rPr lang="es-MX" sz="2800" dirty="0" smtClean="0">
                <a:solidFill>
                  <a:srgbClr val="FFC000"/>
                </a:solidFill>
              </a:rPr>
              <a:t>B=B1+B2+B3</a:t>
            </a:r>
          </a:p>
          <a:p>
            <a:pPr marL="1143000" lvl="3" indent="0">
              <a:buNone/>
            </a:pPr>
            <a:r>
              <a:rPr lang="es-MX" sz="2800" dirty="0" smtClean="0">
                <a:solidFill>
                  <a:srgbClr val="00B050"/>
                </a:solidFill>
              </a:rPr>
              <a:t>C=C1+C2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721773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Flujos de datos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932484"/>
              </p:ext>
            </p:extLst>
          </p:nvPr>
        </p:nvGraphicFramePr>
        <p:xfrm>
          <a:off x="395536" y="2564904"/>
          <a:ext cx="8424936" cy="4212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2088232"/>
                <a:gridCol w="4824536"/>
              </a:tblGrid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Símbolo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Nombre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Significado</a:t>
                      </a:r>
                      <a:endParaRPr lang="es-MX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=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Composición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Compuesto</a:t>
                      </a:r>
                      <a:r>
                        <a:rPr lang="es-MX" sz="1600" baseline="0" dirty="0" smtClean="0"/>
                        <a:t> de o equivalente a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+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Inclusión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Agregado y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[  ]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Selección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Selección de una de las opciones encerradas entre corchetes y separadas por el símbolo |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{  }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Iteración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Iteraciones del componente encerrado entre llaves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(  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Opción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El</a:t>
                      </a:r>
                      <a:r>
                        <a:rPr lang="es-MX" sz="1600" baseline="0" dirty="0" smtClean="0"/>
                        <a:t> componente encerrado es opcional (puede estar presente o ausente)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*texto*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Comentario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Comentario aclarativo de una entrada en el DD</a:t>
                      </a:r>
                      <a:endParaRPr lang="es-MX" sz="1600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@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Identificador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Campo o conjunto de campos que identifican cada ocurrencia en el almacén</a:t>
                      </a:r>
                      <a:endParaRPr lang="es-MX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60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Usos de los símbolos en el Diccionario de Datos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83568" y="3140968"/>
            <a:ext cx="5840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Tarjeta_bibl</a:t>
            </a:r>
            <a:r>
              <a:rPr lang="es-MX" dirty="0" smtClean="0"/>
              <a:t> = </a:t>
            </a:r>
            <a:r>
              <a:rPr lang="es-MX" dirty="0" err="1" smtClean="0"/>
              <a:t>num</a:t>
            </a:r>
            <a:r>
              <a:rPr lang="es-MX" dirty="0" smtClean="0"/>
              <a:t> </a:t>
            </a:r>
            <a:r>
              <a:rPr lang="es-MX" b="1" dirty="0" smtClean="0">
                <a:solidFill>
                  <a:srgbClr val="FF0000"/>
                </a:solidFill>
              </a:rPr>
              <a:t>+</a:t>
            </a:r>
            <a:r>
              <a:rPr lang="es-MX" dirty="0" smtClean="0"/>
              <a:t>  apellidos </a:t>
            </a:r>
            <a:r>
              <a:rPr lang="es-MX" b="1" dirty="0">
                <a:solidFill>
                  <a:srgbClr val="FF0000"/>
                </a:solidFill>
              </a:rPr>
              <a:t>+</a:t>
            </a:r>
            <a:r>
              <a:rPr lang="es-MX" dirty="0" smtClean="0"/>
              <a:t> nombre </a:t>
            </a:r>
            <a:r>
              <a:rPr lang="es-MX" b="1" dirty="0">
                <a:solidFill>
                  <a:srgbClr val="FF0000"/>
                </a:solidFill>
              </a:rPr>
              <a:t>+</a:t>
            </a:r>
            <a:r>
              <a:rPr lang="es-MX" dirty="0" smtClean="0"/>
              <a:t> </a:t>
            </a:r>
            <a:r>
              <a:rPr lang="es-MX" dirty="0" err="1" smtClean="0"/>
              <a:t>tipo_tarjeta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410843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Socio= nombre + domicilio +</a:t>
            </a:r>
            <a:r>
              <a:rPr lang="es-MX" b="1" dirty="0" smtClean="0">
                <a:solidFill>
                  <a:srgbClr val="FF0000"/>
                </a:solidFill>
              </a:rPr>
              <a:t>[</a:t>
            </a:r>
            <a:r>
              <a:rPr lang="es-MX" dirty="0" smtClean="0"/>
              <a:t>RFC</a:t>
            </a:r>
            <a:r>
              <a:rPr lang="es-MX" b="1" dirty="0" smtClean="0">
                <a:solidFill>
                  <a:srgbClr val="FF0000"/>
                </a:solidFill>
              </a:rPr>
              <a:t>|</a:t>
            </a:r>
            <a:r>
              <a:rPr lang="es-MX" dirty="0" smtClean="0"/>
              <a:t>IFE</a:t>
            </a:r>
            <a:r>
              <a:rPr lang="es-MX" b="1" dirty="0" smtClean="0">
                <a:solidFill>
                  <a:srgbClr val="FF0000"/>
                </a:solidFill>
              </a:rPr>
              <a:t>]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83568" y="4653136"/>
            <a:ext cx="38892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Prestamos=</a:t>
            </a:r>
            <a:r>
              <a:rPr lang="es-MX" b="1" dirty="0" smtClean="0">
                <a:solidFill>
                  <a:srgbClr val="FF0000"/>
                </a:solidFill>
              </a:rPr>
              <a:t>{</a:t>
            </a:r>
            <a:r>
              <a:rPr lang="es-MX" dirty="0" smtClean="0"/>
              <a:t> libros </a:t>
            </a:r>
            <a:r>
              <a:rPr lang="es-MX" b="1" dirty="0" smtClean="0">
                <a:solidFill>
                  <a:srgbClr val="FF0000"/>
                </a:solidFill>
              </a:rPr>
              <a:t>}</a:t>
            </a:r>
          </a:p>
          <a:p>
            <a:r>
              <a:rPr lang="es-MX" dirty="0" smtClean="0"/>
              <a:t>Libros=Clasificación +título + autor</a:t>
            </a:r>
          </a:p>
          <a:p>
            <a:r>
              <a:rPr lang="es-MX" dirty="0" smtClean="0"/>
              <a:t>Prestamos=1 </a:t>
            </a:r>
            <a:r>
              <a:rPr lang="es-MX" b="1" dirty="0" smtClean="0">
                <a:solidFill>
                  <a:srgbClr val="FF0000"/>
                </a:solidFill>
              </a:rPr>
              <a:t>{ </a:t>
            </a:r>
            <a:r>
              <a:rPr lang="es-MX" dirty="0" smtClean="0"/>
              <a:t>libros </a:t>
            </a:r>
            <a:r>
              <a:rPr lang="es-MX" b="1" dirty="0" smtClean="0">
                <a:solidFill>
                  <a:srgbClr val="FF0000"/>
                </a:solidFill>
              </a:rPr>
              <a:t>}</a:t>
            </a:r>
            <a:r>
              <a:rPr lang="es-MX" dirty="0" smtClean="0"/>
              <a:t> 5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6871480" y="4000708"/>
            <a:ext cx="17411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Selección</a:t>
            </a:r>
            <a:endParaRPr lang="es-MX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921173" y="4990859"/>
            <a:ext cx="16417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Iteración</a:t>
            </a:r>
            <a:endParaRPr lang="es-MX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523627" y="2841903"/>
            <a:ext cx="2872909" cy="9674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Composición </a:t>
            </a:r>
          </a:p>
          <a:p>
            <a:pPr algn="ctr"/>
            <a:r>
              <a:rPr lang="es-MX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inclusión</a:t>
            </a:r>
            <a:endParaRPr lang="es-MX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022420" y="6021288"/>
            <a:ext cx="14029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Opción</a:t>
            </a:r>
            <a:endParaRPr lang="es-MX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83568" y="6129009"/>
            <a:ext cx="5024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Tarjeta_bibl</a:t>
            </a:r>
            <a:r>
              <a:rPr lang="es-MX" dirty="0" smtClean="0"/>
              <a:t>= </a:t>
            </a:r>
            <a:r>
              <a:rPr lang="es-MX" dirty="0" err="1" smtClean="0"/>
              <a:t>num</a:t>
            </a:r>
            <a:r>
              <a:rPr lang="es-MX" dirty="0" smtClean="0"/>
              <a:t> </a:t>
            </a:r>
            <a:r>
              <a:rPr lang="es-MX" b="1" dirty="0">
                <a:solidFill>
                  <a:srgbClr val="FF0000"/>
                </a:solidFill>
              </a:rPr>
              <a:t>+</a:t>
            </a:r>
            <a:r>
              <a:rPr lang="es-MX" dirty="0" smtClean="0"/>
              <a:t>  apellidos </a:t>
            </a:r>
            <a:r>
              <a:rPr lang="es-MX" b="1" dirty="0">
                <a:solidFill>
                  <a:srgbClr val="FF0000"/>
                </a:solidFill>
              </a:rPr>
              <a:t>+</a:t>
            </a:r>
            <a:r>
              <a:rPr lang="es-MX" dirty="0" smtClean="0"/>
              <a:t> nombre </a:t>
            </a:r>
            <a:r>
              <a:rPr lang="es-MX" b="1" dirty="0">
                <a:solidFill>
                  <a:srgbClr val="FF0000"/>
                </a:solidFill>
              </a:rPr>
              <a:t>+</a:t>
            </a:r>
            <a:r>
              <a:rPr lang="es-MX" dirty="0" smtClean="0"/>
              <a:t> </a:t>
            </a:r>
          </a:p>
          <a:p>
            <a:r>
              <a:rPr lang="es-MX" dirty="0"/>
              <a:t>	</a:t>
            </a:r>
            <a:r>
              <a:rPr lang="es-MX" dirty="0" smtClean="0"/>
              <a:t>	</a:t>
            </a:r>
            <a:r>
              <a:rPr lang="es-MX" dirty="0" err="1" smtClean="0"/>
              <a:t>tipo_tarjeta</a:t>
            </a:r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smtClean="0">
                <a:solidFill>
                  <a:srgbClr val="FF0000"/>
                </a:solidFill>
              </a:rPr>
              <a:t>+ (</a:t>
            </a:r>
            <a:r>
              <a:rPr lang="es-MX" dirty="0" err="1" smtClean="0"/>
              <a:t>num_telefono</a:t>
            </a:r>
            <a:r>
              <a:rPr lang="es-MX" b="1" dirty="0" smtClean="0">
                <a:solidFill>
                  <a:srgbClr val="FF0000"/>
                </a:solidFill>
              </a:rPr>
              <a:t>)</a:t>
            </a:r>
            <a:endParaRPr lang="es-MX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685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Almacenes</a:t>
            </a:r>
          </a:p>
          <a:p>
            <a:pPr marL="0" indent="0">
              <a:buNone/>
            </a:pPr>
            <a:r>
              <a:rPr lang="es-MX" dirty="0" smtClean="0"/>
              <a:t>Se definen como entidades repetitivas de datos y/o grupos de datos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Se lista de forma detallada la composición de cada repositorio colocando el nombre de cada uno de los elementos que lo integran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970749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 a registrar en los almacenes</a:t>
            </a:r>
          </a:p>
          <a:p>
            <a:pPr marL="0" indent="0">
              <a:buNone/>
            </a:pPr>
            <a:endParaRPr lang="es-MX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MX" dirty="0" smtClean="0"/>
              <a:t>ID del almacén de datos</a:t>
            </a:r>
          </a:p>
          <a:p>
            <a:pPr lvl="1"/>
            <a:r>
              <a:rPr lang="es-MX" dirty="0" smtClean="0"/>
              <a:t>Nombre del almacén de datos</a:t>
            </a:r>
          </a:p>
          <a:p>
            <a:pPr lvl="1"/>
            <a:r>
              <a:rPr lang="es-MX" dirty="0" smtClean="0"/>
              <a:t>Alias para el archivo (si existe)</a:t>
            </a:r>
          </a:p>
          <a:p>
            <a:pPr lvl="1"/>
            <a:r>
              <a:rPr lang="es-MX" dirty="0" smtClean="0"/>
              <a:t>Breve descripción del almacén</a:t>
            </a:r>
          </a:p>
          <a:p>
            <a:pPr lvl="1"/>
            <a:r>
              <a:rPr lang="es-MX" dirty="0" smtClean="0"/>
              <a:t>Tipo de archivo (manual o automatizado)</a:t>
            </a:r>
          </a:p>
          <a:p>
            <a:pPr lvl="1"/>
            <a:r>
              <a:rPr lang="es-MX" dirty="0" smtClean="0"/>
              <a:t>Si es automatizado colocar formato del archivo</a:t>
            </a:r>
          </a:p>
          <a:p>
            <a:pPr lvl="1"/>
            <a:r>
              <a:rPr lang="es-MX" dirty="0" smtClean="0"/>
              <a:t>Número máximo y promedio de registros en el archivo</a:t>
            </a:r>
          </a:p>
          <a:p>
            <a:pPr lvl="1"/>
            <a:r>
              <a:rPr lang="es-MX" dirty="0" smtClean="0"/>
              <a:t>% de crecimiento </a:t>
            </a:r>
          </a:p>
          <a:p>
            <a:pPr lvl="1"/>
            <a:r>
              <a:rPr lang="es-MX" dirty="0" smtClean="0"/>
              <a:t>Nombre del conjunto de datos que especifica el nombre del  archivo</a:t>
            </a:r>
          </a:p>
          <a:p>
            <a:pPr lvl="1"/>
            <a:r>
              <a:rPr lang="es-MX" dirty="0" smtClean="0"/>
              <a:t>Estructura de datos (debe estar en DD)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232974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Alías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sz="2000" dirty="0" smtClean="0"/>
              <a:t>Empleados cuando se modelan datos que se nombran de forma distinta pero se refieren exactamente a lo mismo</a:t>
            </a:r>
          </a:p>
          <a:p>
            <a:r>
              <a:rPr lang="es-MX" sz="2000" dirty="0" smtClean="0"/>
              <a:t>Es un sinónimo de una entrada del DD ya sea un flujo de datos o elemento de datos</a:t>
            </a:r>
          </a:p>
          <a:p>
            <a:r>
              <a:rPr lang="es-MX" sz="2000" dirty="0" smtClean="0"/>
              <a:t>No se fomenta mucho su utilización porque se crean redundancias en la especificación estructurada</a:t>
            </a:r>
            <a:endParaRPr lang="es-MX" sz="2000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err="1" smtClean="0"/>
              <a:t>Petición_libro</a:t>
            </a:r>
            <a:r>
              <a:rPr lang="es-MX" dirty="0" smtClean="0"/>
              <a:t>=</a:t>
            </a:r>
            <a:r>
              <a:rPr lang="es-MX" dirty="0" err="1" smtClean="0"/>
              <a:t>tarjeta_biblioteca+ficha_libro</a:t>
            </a:r>
            <a:endParaRPr lang="es-MX" dirty="0" smtClean="0"/>
          </a:p>
          <a:p>
            <a:pPr marL="0" indent="0">
              <a:buNone/>
            </a:pPr>
            <a:r>
              <a:rPr lang="es-MX" dirty="0" err="1" smtClean="0"/>
              <a:t>Petición_libro</a:t>
            </a:r>
            <a:r>
              <a:rPr lang="es-MX" dirty="0" smtClean="0"/>
              <a:t>=</a:t>
            </a:r>
            <a:r>
              <a:rPr lang="es-MX" dirty="0" err="1" smtClean="0"/>
              <a:t>Petición_de_prestamo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712007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 elementales</a:t>
            </a:r>
          </a:p>
          <a:p>
            <a:pPr marL="0" indent="0">
              <a:buNone/>
            </a:pPr>
            <a:r>
              <a:rPr lang="es-MX" sz="2000" dirty="0" smtClean="0"/>
              <a:t>Cada elemento de datos se debe definir una vez en el DD </a:t>
            </a:r>
            <a:endParaRPr lang="es-MX" sz="2000" dirty="0"/>
          </a:p>
          <a:p>
            <a:pPr marL="0" indent="0">
              <a:buNone/>
            </a:pPr>
            <a:endParaRPr lang="es-MX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MX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 a registrar</a:t>
            </a:r>
            <a:endPara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MX" sz="1800" dirty="0" smtClean="0"/>
              <a:t>ID del elemento</a:t>
            </a:r>
          </a:p>
          <a:p>
            <a:pPr lvl="1"/>
            <a:r>
              <a:rPr lang="es-MX" sz="1800" dirty="0" smtClean="0"/>
              <a:t>Nombre del elemento</a:t>
            </a:r>
          </a:p>
          <a:p>
            <a:pPr lvl="1"/>
            <a:r>
              <a:rPr lang="es-MX" sz="1800" dirty="0" smtClean="0"/>
              <a:t>Alias</a:t>
            </a:r>
          </a:p>
          <a:p>
            <a:pPr lvl="1"/>
            <a:r>
              <a:rPr lang="es-MX" sz="1800" dirty="0" smtClean="0"/>
              <a:t>Descripción breve</a:t>
            </a:r>
          </a:p>
          <a:p>
            <a:pPr lvl="1"/>
            <a:r>
              <a:rPr lang="es-MX" sz="1800" dirty="0" smtClean="0"/>
              <a:t>Determinar si el elemento es base o derivado</a:t>
            </a:r>
          </a:p>
          <a:p>
            <a:pPr lvl="1"/>
            <a:r>
              <a:rPr lang="es-MX" sz="1800" dirty="0" smtClean="0"/>
              <a:t>Longitud del elemento</a:t>
            </a:r>
          </a:p>
          <a:p>
            <a:pPr lvl="1"/>
            <a:r>
              <a:rPr lang="es-MX" sz="1800" dirty="0" smtClean="0"/>
              <a:t>Tipo de datos</a:t>
            </a:r>
          </a:p>
          <a:p>
            <a:pPr lvl="1"/>
            <a:r>
              <a:rPr lang="es-MX" sz="1800" dirty="0" smtClean="0"/>
              <a:t>Formatos de entrada y salida</a:t>
            </a:r>
          </a:p>
          <a:p>
            <a:pPr lvl="1"/>
            <a:r>
              <a:rPr lang="es-MX" sz="1800" dirty="0" smtClean="0"/>
              <a:t>Criterios de validación</a:t>
            </a:r>
          </a:p>
          <a:p>
            <a:pPr lvl="1"/>
            <a:r>
              <a:rPr lang="es-MX" sz="1800" dirty="0" smtClean="0"/>
              <a:t>Valores predeterminados</a:t>
            </a:r>
          </a:p>
          <a:p>
            <a:pPr lvl="1"/>
            <a:r>
              <a:rPr lang="es-MX" sz="1800" dirty="0" smtClean="0"/>
              <a:t>Observaciones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388167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 del Diccionario de Datos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Diccionario de datos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48539542"/>
              </p:ext>
            </p:extLst>
          </p:nvPr>
        </p:nvGraphicFramePr>
        <p:xfrm>
          <a:off x="1547664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5929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80920" cy="3951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Tomando como base los diagramas planteados en la actividad I </a:t>
            </a:r>
          </a:p>
          <a:p>
            <a:pPr marL="0" indent="0">
              <a:buNone/>
            </a:pPr>
            <a:endParaRPr lang="es-MX" dirty="0" smtClean="0"/>
          </a:p>
          <a:p>
            <a:pPr marL="457200" indent="-457200">
              <a:buFont typeface="+mj-lt"/>
              <a:buAutoNum type="alphaUcPeriod"/>
            </a:pPr>
            <a:r>
              <a:rPr lang="es-MX" dirty="0" smtClean="0"/>
              <a:t>Genere por lo menos 10 entradas en el Diccionario de Datos, incluyendo:</a:t>
            </a:r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Almacenes</a:t>
            </a:r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Flujos de Datos</a:t>
            </a:r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Descripción de datos primitivos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>
                <a:solidFill>
                  <a:srgbClr val="FF0000"/>
                </a:solidFill>
              </a:rPr>
              <a:t>Actividad II</a:t>
            </a:r>
            <a:endParaRPr lang="es-MX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encrypted-tbn2.gstatic.com/images?q=tbn:ANd9GcT2IKkpP7vm183BgWsvmQClIuvrFDfv437wk2fT1823a0SXYpcT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54" y="4995809"/>
            <a:ext cx="1975464" cy="18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690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Especificación de procesos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033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Otra forma de especificar los requisitos: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/>
              <a:t>Especificación de requisitos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858666224"/>
              </p:ext>
            </p:extLst>
          </p:nvPr>
        </p:nvGraphicFramePr>
        <p:xfrm>
          <a:off x="467544" y="2852936"/>
          <a:ext cx="8208912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48985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2800" dirty="0"/>
          </a:p>
          <a:p>
            <a:r>
              <a:rPr lang="es-MX" dirty="0" smtClean="0"/>
              <a:t>También llamada mini especificación</a:t>
            </a:r>
          </a:p>
          <a:p>
            <a:endParaRPr lang="es-MX" dirty="0" smtClean="0"/>
          </a:p>
          <a:p>
            <a:r>
              <a:rPr lang="es-MX" dirty="0" smtClean="0"/>
              <a:t>Técnica que define el procedimiento que realiza un proceso primitivo</a:t>
            </a:r>
          </a:p>
          <a:p>
            <a:endParaRPr lang="es-MX" dirty="0" smtClean="0"/>
          </a:p>
          <a:p>
            <a:r>
              <a:rPr lang="es-MX" dirty="0" smtClean="0"/>
              <a:t>Describe de una manera más o menos formal cómo se obtienen los flujos de datos de salida a partir de los flujos de datos de entrada, más información local del proceso</a:t>
            </a:r>
            <a:endParaRPr lang="es-MX" dirty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017503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Descripción de procedimiento</a:t>
            </a:r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6897" r="19060" b="29885"/>
          <a:stretch/>
        </p:blipFill>
        <p:spPr>
          <a:xfrm>
            <a:off x="755577" y="2780928"/>
            <a:ext cx="3608540" cy="3831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4" r="24292" b="27708"/>
          <a:stretch/>
        </p:blipFill>
        <p:spPr>
          <a:xfrm>
            <a:off x="5004048" y="1700808"/>
            <a:ext cx="4012066" cy="4445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2359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Descripción de procedimiento</a:t>
            </a:r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735978770"/>
              </p:ext>
            </p:extLst>
          </p:nvPr>
        </p:nvGraphicFramePr>
        <p:xfrm>
          <a:off x="467544" y="2564904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Elipse"/>
          <p:cNvSpPr/>
          <p:nvPr/>
        </p:nvSpPr>
        <p:spPr>
          <a:xfrm>
            <a:off x="179512" y="4221088"/>
            <a:ext cx="2304256" cy="252028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8074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Usando lenguaje estructurado</a:t>
            </a:r>
            <a:endPara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475656" y="2636912"/>
            <a:ext cx="2589170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IF	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ELSE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ENDIF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ELSE 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ELSE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ENDIF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ELSE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ELSE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	ENDIF</a:t>
            </a:r>
          </a:p>
          <a:p>
            <a:r>
              <a:rPr lang="es-MX" sz="1400" dirty="0"/>
              <a:t>	</a:t>
            </a:r>
            <a:r>
              <a:rPr lang="es-MX" sz="1400" dirty="0" smtClean="0"/>
              <a:t>ENDIF</a:t>
            </a:r>
          </a:p>
          <a:p>
            <a:r>
              <a:rPr lang="es-MX" sz="1400" dirty="0" smtClean="0"/>
              <a:t>ELSE</a:t>
            </a:r>
          </a:p>
          <a:p>
            <a:endParaRPr lang="es-MX" sz="1400" dirty="0"/>
          </a:p>
          <a:p>
            <a:r>
              <a:rPr lang="es-MX" sz="1400" dirty="0" smtClean="0"/>
              <a:t>ENDIF</a:t>
            </a:r>
            <a:endParaRPr lang="es-MX" sz="1400" dirty="0"/>
          </a:p>
        </p:txBody>
      </p:sp>
      <p:cxnSp>
        <p:nvCxnSpPr>
          <p:cNvPr id="9" name="8 Conector angular"/>
          <p:cNvCxnSpPr/>
          <p:nvPr/>
        </p:nvCxnSpPr>
        <p:spPr>
          <a:xfrm rot="16200000" flipH="1">
            <a:off x="-378549" y="4419110"/>
            <a:ext cx="3384376" cy="1080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angular"/>
          <p:cNvCxnSpPr/>
          <p:nvPr/>
        </p:nvCxnSpPr>
        <p:spPr>
          <a:xfrm rot="16200000" flipH="1">
            <a:off x="1029798" y="4207278"/>
            <a:ext cx="2655912" cy="1080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angular"/>
          <p:cNvCxnSpPr/>
          <p:nvPr/>
        </p:nvCxnSpPr>
        <p:spPr>
          <a:xfrm rot="16200000" flipH="1">
            <a:off x="2888197" y="3329372"/>
            <a:ext cx="631304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angular"/>
          <p:cNvCxnSpPr/>
          <p:nvPr/>
        </p:nvCxnSpPr>
        <p:spPr>
          <a:xfrm rot="16200000" flipH="1">
            <a:off x="2888196" y="4193468"/>
            <a:ext cx="631304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angular"/>
          <p:cNvCxnSpPr/>
          <p:nvPr/>
        </p:nvCxnSpPr>
        <p:spPr>
          <a:xfrm rot="16200000" flipH="1">
            <a:off x="2888196" y="5057564"/>
            <a:ext cx="631304" cy="1440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19 Diagrama"/>
          <p:cNvGraphicFramePr/>
          <p:nvPr>
            <p:extLst>
              <p:ext uri="{D42A27DB-BD31-4B8C-83A1-F6EECF244321}">
                <p14:modId xmlns:p14="http://schemas.microsoft.com/office/powerpoint/2010/main" val="2642879602"/>
              </p:ext>
            </p:extLst>
          </p:nvPr>
        </p:nvGraphicFramePr>
        <p:xfrm>
          <a:off x="4860032" y="2348880"/>
          <a:ext cx="381642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5257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Usando árboles de decisión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MX" sz="2000" dirty="0" smtClean="0"/>
              <a:t>Usados cuando ocurre una bifurcación compleja en un proceso de decisión estructurada. También son útiles cuando es necesario mantener una cadena de decisiones en una secuencia particular</a:t>
            </a:r>
            <a:endParaRPr lang="es-MX" sz="1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sp>
        <p:nvSpPr>
          <p:cNvPr id="4" name="3 Elipse"/>
          <p:cNvSpPr/>
          <p:nvPr/>
        </p:nvSpPr>
        <p:spPr>
          <a:xfrm>
            <a:off x="611560" y="4653136"/>
            <a:ext cx="504056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1619672" y="3861048"/>
            <a:ext cx="504056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</a:p>
        </p:txBody>
      </p:sp>
      <p:sp>
        <p:nvSpPr>
          <p:cNvPr id="6" name="5 Elipse"/>
          <p:cNvSpPr/>
          <p:nvPr/>
        </p:nvSpPr>
        <p:spPr>
          <a:xfrm>
            <a:off x="1619672" y="5517232"/>
            <a:ext cx="504056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3635896" y="3573016"/>
            <a:ext cx="576064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8" name="7 Rectángulo"/>
          <p:cNvSpPr/>
          <p:nvPr/>
        </p:nvSpPr>
        <p:spPr>
          <a:xfrm>
            <a:off x="3654228" y="4437112"/>
            <a:ext cx="576064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635896" y="5224567"/>
            <a:ext cx="576064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6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3654228" y="6093296"/>
            <a:ext cx="576064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7</a:t>
            </a:r>
          </a:p>
        </p:txBody>
      </p:sp>
      <p:cxnSp>
        <p:nvCxnSpPr>
          <p:cNvPr id="12" name="11 Conector recto"/>
          <p:cNvCxnSpPr>
            <a:stCxn id="4" idx="6"/>
            <a:endCxn id="5" idx="2"/>
          </p:cNvCxnSpPr>
          <p:nvPr/>
        </p:nvCxnSpPr>
        <p:spPr>
          <a:xfrm flipV="1">
            <a:off x="1115616" y="4149080"/>
            <a:ext cx="50405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4" idx="6"/>
            <a:endCxn id="6" idx="2"/>
          </p:cNvCxnSpPr>
          <p:nvPr/>
        </p:nvCxnSpPr>
        <p:spPr>
          <a:xfrm>
            <a:off x="1115616" y="4941168"/>
            <a:ext cx="5040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5" idx="6"/>
            <a:endCxn id="7" idx="1"/>
          </p:cNvCxnSpPr>
          <p:nvPr/>
        </p:nvCxnSpPr>
        <p:spPr>
          <a:xfrm flipV="1">
            <a:off x="2123728" y="3789040"/>
            <a:ext cx="151216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5" idx="6"/>
          </p:cNvCxnSpPr>
          <p:nvPr/>
        </p:nvCxnSpPr>
        <p:spPr>
          <a:xfrm>
            <a:off x="2123728" y="4149080"/>
            <a:ext cx="1512168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6" idx="6"/>
            <a:endCxn id="9" idx="1"/>
          </p:cNvCxnSpPr>
          <p:nvPr/>
        </p:nvCxnSpPr>
        <p:spPr>
          <a:xfrm flipV="1">
            <a:off x="2123728" y="5440591"/>
            <a:ext cx="1512168" cy="364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6" idx="6"/>
            <a:endCxn id="10" idx="1"/>
          </p:cNvCxnSpPr>
          <p:nvPr/>
        </p:nvCxnSpPr>
        <p:spPr>
          <a:xfrm>
            <a:off x="2123728" y="5805264"/>
            <a:ext cx="153050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7" idx="3"/>
          </p:cNvCxnSpPr>
          <p:nvPr/>
        </p:nvCxnSpPr>
        <p:spPr>
          <a:xfrm>
            <a:off x="4211960" y="3789040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>
            <a:stCxn id="8" idx="3"/>
          </p:cNvCxnSpPr>
          <p:nvPr/>
        </p:nvCxnSpPr>
        <p:spPr>
          <a:xfrm>
            <a:off x="4230292" y="4653136"/>
            <a:ext cx="3240360" cy="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stCxn id="9" idx="3"/>
          </p:cNvCxnSpPr>
          <p:nvPr/>
        </p:nvCxnSpPr>
        <p:spPr>
          <a:xfrm>
            <a:off x="4211960" y="5440591"/>
            <a:ext cx="3233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>
            <a:stCxn id="10" idx="3"/>
          </p:cNvCxnSpPr>
          <p:nvPr/>
        </p:nvCxnSpPr>
        <p:spPr>
          <a:xfrm>
            <a:off x="4230292" y="6309320"/>
            <a:ext cx="3214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373922" y="4162187"/>
            <a:ext cx="1273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Menos de $50</a:t>
            </a:r>
            <a:endParaRPr lang="es-MX" sz="14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695665" y="5489255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&gt;=$50</a:t>
            </a:r>
            <a:endParaRPr lang="es-MX" sz="14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552988" y="5315150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Cheque</a:t>
            </a:r>
            <a:endParaRPr lang="es-MX" sz="14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43822" y="6155431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Tarjeta de</a:t>
            </a:r>
          </a:p>
          <a:p>
            <a:r>
              <a:rPr lang="es-MX" sz="1400" dirty="0" smtClean="0"/>
              <a:t>crédito</a:t>
            </a:r>
            <a:endParaRPr lang="es-MX" sz="1400" dirty="0"/>
          </a:p>
        </p:txBody>
      </p:sp>
      <p:sp>
        <p:nvSpPr>
          <p:cNvPr id="45" name="44 CuadroTexto"/>
          <p:cNvSpPr txBox="1"/>
          <p:nvPr/>
        </p:nvSpPr>
        <p:spPr>
          <a:xfrm>
            <a:off x="2519186" y="3590634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Cheque</a:t>
            </a:r>
            <a:endParaRPr lang="es-MX" sz="1400" dirty="0"/>
          </a:p>
        </p:txBody>
      </p:sp>
      <p:sp>
        <p:nvSpPr>
          <p:cNvPr id="46" name="45 CuadroTexto"/>
          <p:cNvSpPr txBox="1"/>
          <p:nvPr/>
        </p:nvSpPr>
        <p:spPr>
          <a:xfrm>
            <a:off x="2431822" y="4283514"/>
            <a:ext cx="973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Tarjeta de</a:t>
            </a:r>
          </a:p>
          <a:p>
            <a:r>
              <a:rPr lang="es-MX" sz="1400" dirty="0" smtClean="0"/>
              <a:t>crédito</a:t>
            </a:r>
            <a:endParaRPr lang="es-MX" sz="1400" dirty="0"/>
          </a:p>
        </p:txBody>
      </p:sp>
      <p:sp>
        <p:nvSpPr>
          <p:cNvPr id="47" name="46 CuadroTexto"/>
          <p:cNvSpPr txBox="1"/>
          <p:nvPr/>
        </p:nvSpPr>
        <p:spPr>
          <a:xfrm>
            <a:off x="4300398" y="3481263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Registrar venta</a:t>
            </a:r>
            <a:endParaRPr lang="es-MX" sz="14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4307442" y="4344432"/>
            <a:ext cx="2162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Validar tarjeta de crédito</a:t>
            </a:r>
            <a:endParaRPr lang="es-MX" sz="14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4307442" y="5132814"/>
            <a:ext cx="2900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Pedir la aprobación al supervisor</a:t>
            </a:r>
            <a:endParaRPr lang="es-MX" sz="14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4331929" y="5984851"/>
            <a:ext cx="3324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Pedir autorización de la tarjeta al banco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716344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Usando tablas de decisión</a:t>
            </a:r>
          </a:p>
          <a:p>
            <a:pPr marL="0" indent="0">
              <a:buNone/>
            </a:pPr>
            <a:endParaRPr lang="es-MX" sz="1800" dirty="0" smtClean="0"/>
          </a:p>
          <a:p>
            <a:pPr marL="0" indent="0">
              <a:buNone/>
            </a:pPr>
            <a:r>
              <a:rPr lang="es-MX" sz="1800" dirty="0" smtClean="0"/>
              <a:t>Tabla de filas y columnas en cuatro cuadrantes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61488975"/>
              </p:ext>
            </p:extLst>
          </p:nvPr>
        </p:nvGraphicFramePr>
        <p:xfrm>
          <a:off x="1403648" y="3140968"/>
          <a:ext cx="6120680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1413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Usando tablas de decisión</a:t>
            </a:r>
          </a:p>
          <a:p>
            <a:pPr marL="0" indent="0">
              <a:buNone/>
            </a:pPr>
            <a:endParaRPr lang="es-MX" sz="1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03326"/>
              </p:ext>
            </p:extLst>
          </p:nvPr>
        </p:nvGraphicFramePr>
        <p:xfrm>
          <a:off x="611560" y="2636912"/>
          <a:ext cx="8136905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4656"/>
                <a:gridCol w="576064"/>
                <a:gridCol w="576064"/>
                <a:gridCol w="576064"/>
                <a:gridCol w="504057"/>
              </a:tblGrid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Condiciones y acciones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Menor de $50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Paga con cheque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Usa tarjeta de crédito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N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</a:t>
                      </a:r>
                      <a:endParaRPr lang="es-MX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Registra una venta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Valida tarjeta de crédito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Busca aprobación al supervisor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s-MX" dirty="0" smtClean="0"/>
                        <a:t>Pedir autorización de la tarjeta al</a:t>
                      </a:r>
                      <a:r>
                        <a:rPr lang="es-MX" baseline="0" dirty="0" smtClean="0"/>
                        <a:t> banco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0059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 para producir especificaciones de proceso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59982198"/>
              </p:ext>
            </p:extLst>
          </p:nvPr>
        </p:nvGraphicFramePr>
        <p:xfrm>
          <a:off x="395536" y="2420888"/>
          <a:ext cx="8208912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3684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Procesos que no requieren especificación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630794548"/>
              </p:ext>
            </p:extLst>
          </p:nvPr>
        </p:nvGraphicFramePr>
        <p:xfrm>
          <a:off x="323528" y="2564904"/>
          <a:ext cx="849694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7587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50875" cy="4608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que deben ser incluidos</a:t>
            </a:r>
          </a:p>
          <a:p>
            <a:pPr marL="0" indent="0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Número del proceso</a:t>
            </a:r>
          </a:p>
          <a:p>
            <a:pPr lvl="1"/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Nombre del proceso</a:t>
            </a:r>
          </a:p>
          <a:p>
            <a:pPr lvl="1"/>
            <a:r>
              <a:rPr lang="es-MX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Descripción breve de lo que realiza el proceso</a:t>
            </a:r>
          </a:p>
          <a:p>
            <a:pPr lvl="1"/>
            <a:r>
              <a:rPr lang="es-MX" dirty="0" smtClean="0"/>
              <a:t>Lista de flujos de datos de entrada</a:t>
            </a:r>
          </a:p>
          <a:p>
            <a:pPr lvl="1"/>
            <a:r>
              <a:rPr lang="es-MX" dirty="0" smtClean="0"/>
              <a:t>Flujos de datos de salida</a:t>
            </a:r>
          </a:p>
          <a:p>
            <a:pPr lvl="1"/>
            <a:r>
              <a:rPr lang="es-MX" dirty="0" smtClean="0"/>
              <a:t>Indicación del tipo de proceso (por lote, en línea o manual)</a:t>
            </a:r>
          </a:p>
          <a:p>
            <a:pPr lvl="1"/>
            <a:r>
              <a:rPr lang="es-MX" dirty="0" smtClean="0"/>
              <a:t>Nombre de los subprogramas (en caso de ser código pre escrito)</a:t>
            </a:r>
          </a:p>
          <a:p>
            <a:pPr lvl="1"/>
            <a:r>
              <a:rPr lang="es-MX" dirty="0" smtClean="0"/>
              <a:t>Descripción de la lógica del proceso que indique las políticas y reglas del negocio en lenguaje cotidiano, no en pseudocódigo</a:t>
            </a:r>
          </a:p>
          <a:p>
            <a:pPr lvl="1"/>
            <a:r>
              <a:rPr lang="es-MX" dirty="0" smtClean="0"/>
              <a:t>Mencionar cualquier problema a resolver partes incompletas de la lógica u otras consideraciones</a:t>
            </a:r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sz="2800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34234329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b="1" dirty="0" smtClean="0"/>
              <a:t>Especificación</a:t>
            </a:r>
          </a:p>
          <a:p>
            <a:pPr marL="0" indent="0">
              <a:buNone/>
            </a:pPr>
            <a:r>
              <a:rPr lang="es-MX" dirty="0" smtClean="0"/>
              <a:t>Documento que define de forma completa, precisa y verificable, los requisitos, el diseño, el comportamiento u otras características de un sistema o componente de un sistema</a:t>
            </a:r>
          </a:p>
          <a:p>
            <a:endParaRPr lang="es-MX" dirty="0"/>
          </a:p>
          <a:p>
            <a:r>
              <a:rPr lang="es-MX" b="1" dirty="0" smtClean="0"/>
              <a:t>Software</a:t>
            </a:r>
          </a:p>
          <a:p>
            <a:pPr marL="0" indent="0">
              <a:buNone/>
            </a:pPr>
            <a:r>
              <a:rPr lang="es-MX" dirty="0" smtClean="0"/>
              <a:t>Es el conjunto de programas, procedimientos y documentación asociada a la operación de un sistema informático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dirty="0" smtClean="0"/>
              <a:t>Especificación de requisitos del software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17308391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de procesos</a:t>
            </a:r>
            <a:endParaRPr lang="es-MX" sz="48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6897" r="19060" b="29885"/>
          <a:stretch/>
        </p:blipFill>
        <p:spPr>
          <a:xfrm>
            <a:off x="2483767" y="2204864"/>
            <a:ext cx="4136925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Elipse"/>
          <p:cNvSpPr/>
          <p:nvPr/>
        </p:nvSpPr>
        <p:spPr>
          <a:xfrm>
            <a:off x="1767134" y="2118775"/>
            <a:ext cx="5613178" cy="115212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7493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80920" cy="39517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Tomando como base los diagramas planteados en la actividad I </a:t>
            </a:r>
          </a:p>
          <a:p>
            <a:pPr marL="0" indent="0">
              <a:buNone/>
            </a:pPr>
            <a:endParaRPr lang="es-MX" dirty="0" smtClean="0"/>
          </a:p>
          <a:p>
            <a:pPr marL="457200" indent="-457200">
              <a:buFont typeface="+mj-lt"/>
              <a:buAutoNum type="alphaUcPeriod"/>
            </a:pPr>
            <a:r>
              <a:rPr lang="es-MX" dirty="0" smtClean="0"/>
              <a:t>Realice la descripción de procesos del diagrama del último nivel, utilice por lo menos tres técnicas distintas para realizar dicha especificación:</a:t>
            </a:r>
          </a:p>
          <a:p>
            <a:pPr marL="457200" indent="-457200">
              <a:buFont typeface="+mj-lt"/>
              <a:buAutoNum type="alphaUcPeriod"/>
            </a:pPr>
            <a:endParaRPr lang="es-MX" dirty="0" smtClean="0"/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Pseudocódigo</a:t>
            </a:r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Matriz / </a:t>
            </a:r>
            <a:r>
              <a:rPr lang="es-MX" dirty="0"/>
              <a:t>Á</a:t>
            </a:r>
            <a:r>
              <a:rPr lang="es-MX" dirty="0" smtClean="0"/>
              <a:t>rbol de decisión</a:t>
            </a:r>
          </a:p>
          <a:p>
            <a:pPr marL="925830" lvl="1" indent="-514350">
              <a:buFont typeface="+mj-lt"/>
              <a:buAutoNum type="romanUcPeriod"/>
            </a:pPr>
            <a:r>
              <a:rPr lang="es-MX" dirty="0" smtClean="0"/>
              <a:t>Texto libre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>
                <a:solidFill>
                  <a:srgbClr val="FF0000"/>
                </a:solidFill>
              </a:rPr>
              <a:t>Actividad III</a:t>
            </a:r>
            <a:endParaRPr lang="es-MX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encrypted-tbn2.gstatic.com/images?q=tbn:ANd9GcT2IKkpP7vm183BgWsvmQClIuvrFDfv437wk2fT1823a0SXYpcT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54" y="4995809"/>
            <a:ext cx="1975464" cy="18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90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Especificación estructurada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797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773582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92190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905201" cy="420498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Comprobaciones a realizar sobre la especificación estructurada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err="1" smtClean="0"/>
              <a:t>Yourdon</a:t>
            </a:r>
            <a:r>
              <a:rPr lang="es-MX" dirty="0" smtClean="0"/>
              <a:t> indica que es conveniente realizar la revisión en base a cuatro aspectos: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Compleción </a:t>
            </a:r>
            <a:r>
              <a:rPr lang="es-MX" dirty="0" smtClean="0"/>
              <a:t>(Si los modelos son completos)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Integridad</a:t>
            </a:r>
            <a:r>
              <a:rPr lang="es-MX" dirty="0" smtClean="0"/>
              <a:t> (Si no existen contradicciones o inconsistencias)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Exactitud</a:t>
            </a:r>
            <a:r>
              <a:rPr lang="es-MX" dirty="0" smtClean="0"/>
              <a:t> (Si los modelos cumplen los requisitos del usuario)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Calidad </a:t>
            </a:r>
            <a:r>
              <a:rPr lang="es-MX" dirty="0" smtClean="0"/>
              <a:t>(Se revisa el estilo, legibilidad y facilidad de mantenimiento de los modelos)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72478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905201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Lista de comprobación sugerida</a:t>
            </a:r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015074301"/>
              </p:ext>
            </p:extLst>
          </p:nvPr>
        </p:nvGraphicFramePr>
        <p:xfrm>
          <a:off x="467544" y="2996952"/>
          <a:ext cx="8280920" cy="2608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3391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905201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Lista de comprobación sugerida</a:t>
            </a:r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005302545"/>
              </p:ext>
            </p:extLst>
          </p:nvPr>
        </p:nvGraphicFramePr>
        <p:xfrm>
          <a:off x="467544" y="2852936"/>
          <a:ext cx="828092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9484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905201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Lista de comprobación sugerida</a:t>
            </a:r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725211364"/>
              </p:ext>
            </p:extLst>
          </p:nvPr>
        </p:nvGraphicFramePr>
        <p:xfrm>
          <a:off x="467544" y="2852936"/>
          <a:ext cx="828092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82587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Especificación estructurada</a:t>
            </a:r>
            <a:endParaRPr lang="es-MX" sz="4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905201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Lista de comprobación sugerida</a:t>
            </a:r>
          </a:p>
          <a:p>
            <a:pPr marL="0" indent="0">
              <a:buNone/>
            </a:pPr>
            <a:endParaRPr lang="es-MX" dirty="0" smtClean="0"/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749159889"/>
              </p:ext>
            </p:extLst>
          </p:nvPr>
        </p:nvGraphicFramePr>
        <p:xfrm>
          <a:off x="467544" y="2852936"/>
          <a:ext cx="828092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0839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988841"/>
            <a:ext cx="8280920" cy="3951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/>
              <a:t>Tomando como insumos las herramientas desarrolladas en las actividades I, II y III realice la verificación de la especificación estructurada considerando los aspectos que </a:t>
            </a:r>
            <a:r>
              <a:rPr lang="es-MX" dirty="0" err="1" smtClean="0"/>
              <a:t>Yourdon</a:t>
            </a:r>
            <a:r>
              <a:rPr lang="es-MX" dirty="0" smtClean="0"/>
              <a:t> propone:</a:t>
            </a:r>
          </a:p>
          <a:p>
            <a:pPr marL="0" indent="0">
              <a:buNone/>
            </a:pPr>
            <a:endParaRPr lang="es-MX" dirty="0" smtClean="0"/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Compleción 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Integridad</a:t>
            </a:r>
            <a:r>
              <a:rPr lang="es-MX" dirty="0" smtClean="0"/>
              <a:t> 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Exactitud</a:t>
            </a:r>
            <a:r>
              <a:rPr lang="es-MX" dirty="0" smtClean="0"/>
              <a:t> </a:t>
            </a:r>
          </a:p>
          <a:p>
            <a:pPr lvl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Calidad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>
                <a:solidFill>
                  <a:srgbClr val="FF0000"/>
                </a:solidFill>
              </a:rPr>
              <a:t>Actividad IV</a:t>
            </a:r>
            <a:endParaRPr lang="es-MX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encrypted-tbn2.gstatic.com/images?q=tbn:ANd9GcT2IKkpP7vm183BgWsvmQClIuvrFDfv437wk2fT1823a0SXYpcT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54" y="4995809"/>
            <a:ext cx="1975464" cy="18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61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5786</TotalTime>
  <Words>5660</Words>
  <Application>Microsoft Office PowerPoint</Application>
  <PresentationFormat>Presentación en pantalla (4:3)</PresentationFormat>
  <Paragraphs>915</Paragraphs>
  <Slides>103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103</vt:i4>
      </vt:variant>
    </vt:vector>
  </HeadingPairs>
  <TitlesOfParts>
    <vt:vector size="104" baseType="lpstr">
      <vt:lpstr>Cartoné</vt:lpstr>
      <vt:lpstr>Presentación de PowerPoint</vt:lpstr>
      <vt:lpstr>Presentación de PowerPoint</vt:lpstr>
      <vt:lpstr>Presentación de PowerPoint</vt:lpstr>
      <vt:lpstr>Presentación de PowerPoint</vt:lpstr>
      <vt:lpstr>Especificación de requisitos</vt:lpstr>
      <vt:lpstr>Especificación de requisitos</vt:lpstr>
      <vt:lpstr>Especificación de requisitos</vt:lpstr>
      <vt:lpstr>Especificación de requisitos</vt:lpstr>
      <vt:lpstr>Especificación de requisitos del software</vt:lpstr>
      <vt:lpstr>Especificación de requisitos del software</vt:lpstr>
      <vt:lpstr>Especificación de requisitos del software</vt:lpstr>
      <vt:lpstr>Especificación de requisitos del software</vt:lpstr>
      <vt:lpstr>Especificación de requisitos del software</vt:lpstr>
      <vt:lpstr>Especificación de requisitos del software</vt:lpstr>
      <vt:lpstr>Especificación de requisitos del software</vt:lpstr>
      <vt:lpstr>Especificación de requisitos del software</vt:lpstr>
      <vt:lpstr>Paradigma estructurado</vt:lpstr>
      <vt:lpstr>Metodologías estructuradas</vt:lpstr>
      <vt:lpstr>Metodología de diseño estructurado de Yourdon</vt:lpstr>
      <vt:lpstr>Metodologías estructuradas orientadas a procesos</vt:lpstr>
      <vt:lpstr>Metodología de análisis de Gane y Searson</vt:lpstr>
      <vt:lpstr>Metodologías estructuradas</vt:lpstr>
      <vt:lpstr>Paradigma estructurado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Diagrama de flujo de datos</vt:lpstr>
      <vt:lpstr>Actividad I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Diccionario de datos</vt:lpstr>
      <vt:lpstr>Actividad II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Especificación de procesos</vt:lpstr>
      <vt:lpstr>Actividad III</vt:lpstr>
      <vt:lpstr>Especificación estructurada</vt:lpstr>
      <vt:lpstr>Especificación estructurada</vt:lpstr>
      <vt:lpstr>Especificación estructurada</vt:lpstr>
      <vt:lpstr>Especificación estructurada</vt:lpstr>
      <vt:lpstr>Especificación estructurada</vt:lpstr>
      <vt:lpstr>Especificación estructurada</vt:lpstr>
      <vt:lpstr>Especificación estructurada</vt:lpstr>
      <vt:lpstr>Actividad IV</vt:lpstr>
      <vt:lpstr>Especificación estructurada</vt:lpstr>
      <vt:lpstr>Especificación estructurada</vt:lpstr>
      <vt:lpstr>Especificación estructurada</vt:lpstr>
      <vt:lpstr>Bibliografía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JAAL</cp:lastModifiedBy>
  <cp:revision>63</cp:revision>
  <dcterms:created xsi:type="dcterms:W3CDTF">2013-08-24T00:00:11Z</dcterms:created>
  <dcterms:modified xsi:type="dcterms:W3CDTF">2015-09-29T16:45:17Z</dcterms:modified>
</cp:coreProperties>
</file>