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diagrams/layout24.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49.xml" ContentType="application/vnd.openxmlformats-officedocument.presentationml.slide+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303" r:id="rId3"/>
    <p:sldId id="304" r:id="rId4"/>
    <p:sldId id="305" r:id="rId5"/>
    <p:sldId id="30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302"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3" r:id="rId41"/>
    <p:sldId id="290" r:id="rId42"/>
    <p:sldId id="296" r:id="rId43"/>
    <p:sldId id="291" r:id="rId44"/>
    <p:sldId id="294" r:id="rId45"/>
    <p:sldId id="295" r:id="rId46"/>
    <p:sldId id="297" r:id="rId47"/>
    <p:sldId id="298" r:id="rId48"/>
    <p:sldId id="299" r:id="rId49"/>
    <p:sldId id="300"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1320"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_rels/data1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 Id="rId5" Type="http://schemas.openxmlformats.org/officeDocument/2006/relationships/image" Target="../media/image43.png"/><Relationship Id="rId4" Type="http://schemas.openxmlformats.org/officeDocument/2006/relationships/image" Target="../media/image42.png"/></Relationships>
</file>

<file path=ppt/diagrams/_rels/data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diagrams/_rels/data12.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image" Target="../media/image47.png"/><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55.png"/></Relationships>
</file>

<file path=ppt/diagrams/_rels/data1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 Id="rId5" Type="http://schemas.openxmlformats.org/officeDocument/2006/relationships/image" Target="../media/image60.png"/><Relationship Id="rId4" Type="http://schemas.openxmlformats.org/officeDocument/2006/relationships/image" Target="../media/image59.png"/></Relationships>
</file>

<file path=ppt/diagrams/_rels/data1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diagrams/_rels/data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ata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image" Target="../media/image7.png"/><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diagrams/_rels/data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image" Target="../media/image17.png"/><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diagrams/_rels/data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image" Target="../media/image28.png"/><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diagrams/_rels/drawing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rawing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image" Target="../media/image7.png"/><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diagrams/_rels/drawing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image" Target="../media/image17.png"/><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974FE6-CCA5-4164-A0A3-6E54FFDF6F5E}" type="doc">
      <dgm:prSet loTypeId="urn:microsoft.com/office/officeart/2005/8/layout/hierarchy1" loCatId="hierarchy" qsTypeId="urn:microsoft.com/office/officeart/2005/8/quickstyle/3d1" qsCatId="3D" csTypeId="urn:microsoft.com/office/officeart/2005/8/colors/accent1_2" csCatId="accent1" phldr="1"/>
      <dgm:spPr/>
      <dgm:t>
        <a:bodyPr/>
        <a:lstStyle/>
        <a:p>
          <a:endParaRPr lang="es-MX"/>
        </a:p>
      </dgm:t>
    </dgm:pt>
    <dgm:pt modelId="{B1AB9B12-3CF7-4F2C-A91C-70CF1ACE86AA}">
      <dgm:prSet phldrT="[Texto]"/>
      <dgm:spPr/>
      <dgm:t>
        <a:bodyPr/>
        <a:lstStyle/>
        <a:p>
          <a:r>
            <a:rPr lang="es-MX" dirty="0" smtClean="0"/>
            <a:t>Industria </a:t>
          </a:r>
          <a:endParaRPr lang="es-MX" dirty="0"/>
        </a:p>
      </dgm:t>
    </dgm:pt>
    <dgm:pt modelId="{EBC6F518-5FE9-484A-9EE1-4D2E5064FC93}" type="parTrans" cxnId="{B595D312-2411-45D9-9EBD-5A23BAC20077}">
      <dgm:prSet/>
      <dgm:spPr/>
      <dgm:t>
        <a:bodyPr/>
        <a:lstStyle/>
        <a:p>
          <a:endParaRPr lang="es-MX"/>
        </a:p>
      </dgm:t>
    </dgm:pt>
    <dgm:pt modelId="{422CF561-9AE1-4ACA-BAAF-6A500F89BB61}" type="sibTrans" cxnId="{B595D312-2411-45D9-9EBD-5A23BAC20077}">
      <dgm:prSet/>
      <dgm:spPr/>
      <dgm:t>
        <a:bodyPr/>
        <a:lstStyle/>
        <a:p>
          <a:endParaRPr lang="es-MX"/>
        </a:p>
      </dgm:t>
    </dgm:pt>
    <dgm:pt modelId="{5FD4534C-C15B-4FB0-ABC4-624767527400}">
      <dgm:prSet phldrT="[Texto]"/>
      <dgm:spPr/>
      <dgm:t>
        <a:bodyPr/>
        <a:lstStyle/>
        <a:p>
          <a:pPr algn="just"/>
          <a:r>
            <a:rPr lang="es-MX" dirty="0" smtClean="0"/>
            <a:t>Es el conjunto de actividades económicas que transforman los recursos naturales y las materias primas en bines de consumo final o intermedio. </a:t>
          </a:r>
          <a:endParaRPr lang="es-MX" dirty="0"/>
        </a:p>
      </dgm:t>
    </dgm:pt>
    <dgm:pt modelId="{CB26740E-1563-4503-9617-F3CFDADFEB16}" type="parTrans" cxnId="{B3B86E21-CBDB-41C4-9F5A-9F503A420D43}">
      <dgm:prSet/>
      <dgm:spPr/>
      <dgm:t>
        <a:bodyPr/>
        <a:lstStyle/>
        <a:p>
          <a:endParaRPr lang="es-MX"/>
        </a:p>
      </dgm:t>
    </dgm:pt>
    <dgm:pt modelId="{873446A3-0578-40AF-A39E-9A58FCA4EFF8}" type="sibTrans" cxnId="{B3B86E21-CBDB-41C4-9F5A-9F503A420D43}">
      <dgm:prSet/>
      <dgm:spPr/>
      <dgm:t>
        <a:bodyPr/>
        <a:lstStyle/>
        <a:p>
          <a:endParaRPr lang="es-MX"/>
        </a:p>
      </dgm:t>
    </dgm:pt>
    <dgm:pt modelId="{A2917A33-8FC1-4E74-AADD-A981A1A82074}" type="pres">
      <dgm:prSet presAssocID="{46974FE6-CCA5-4164-A0A3-6E54FFDF6F5E}" presName="hierChild1" presStyleCnt="0">
        <dgm:presLayoutVars>
          <dgm:chPref val="1"/>
          <dgm:dir/>
          <dgm:animOne val="branch"/>
          <dgm:animLvl val="lvl"/>
          <dgm:resizeHandles/>
        </dgm:presLayoutVars>
      </dgm:prSet>
      <dgm:spPr/>
      <dgm:t>
        <a:bodyPr/>
        <a:lstStyle/>
        <a:p>
          <a:endParaRPr lang="es-MX"/>
        </a:p>
      </dgm:t>
    </dgm:pt>
    <dgm:pt modelId="{19AEB180-D70F-4631-AFC8-E088E80A38CC}" type="pres">
      <dgm:prSet presAssocID="{B1AB9B12-3CF7-4F2C-A91C-70CF1ACE86AA}" presName="hierRoot1" presStyleCnt="0"/>
      <dgm:spPr/>
    </dgm:pt>
    <dgm:pt modelId="{88318E78-6414-4F66-8E72-29B27AF3923D}" type="pres">
      <dgm:prSet presAssocID="{B1AB9B12-3CF7-4F2C-A91C-70CF1ACE86AA}" presName="composite" presStyleCnt="0"/>
      <dgm:spPr/>
    </dgm:pt>
    <dgm:pt modelId="{0AB28F59-6BB3-44F6-8C0B-113DE2ED46AE}" type="pres">
      <dgm:prSet presAssocID="{B1AB9B12-3CF7-4F2C-A91C-70CF1ACE86AA}" presName="background" presStyleLbl="node0" presStyleIdx="0" presStyleCnt="1"/>
      <dgm:spPr/>
    </dgm:pt>
    <dgm:pt modelId="{4A56C8C7-ABA3-41B3-9357-212ADAD38122}" type="pres">
      <dgm:prSet presAssocID="{B1AB9B12-3CF7-4F2C-A91C-70CF1ACE86AA}" presName="text" presStyleLbl="fgAcc0" presStyleIdx="0" presStyleCnt="1">
        <dgm:presLayoutVars>
          <dgm:chPref val="3"/>
        </dgm:presLayoutVars>
      </dgm:prSet>
      <dgm:spPr/>
      <dgm:t>
        <a:bodyPr/>
        <a:lstStyle/>
        <a:p>
          <a:endParaRPr lang="es-MX"/>
        </a:p>
      </dgm:t>
    </dgm:pt>
    <dgm:pt modelId="{E7D1E60C-C95D-4D13-BAF4-FA1EA03C820B}" type="pres">
      <dgm:prSet presAssocID="{B1AB9B12-3CF7-4F2C-A91C-70CF1ACE86AA}" presName="hierChild2" presStyleCnt="0"/>
      <dgm:spPr/>
    </dgm:pt>
    <dgm:pt modelId="{3526C7C5-CD75-479E-B181-711386261D5F}" type="pres">
      <dgm:prSet presAssocID="{CB26740E-1563-4503-9617-F3CFDADFEB16}" presName="Name10" presStyleLbl="parChTrans1D2" presStyleIdx="0" presStyleCnt="1"/>
      <dgm:spPr/>
      <dgm:t>
        <a:bodyPr/>
        <a:lstStyle/>
        <a:p>
          <a:endParaRPr lang="es-MX"/>
        </a:p>
      </dgm:t>
    </dgm:pt>
    <dgm:pt modelId="{ABAC8B10-7736-4154-9293-53BFCFEA9429}" type="pres">
      <dgm:prSet presAssocID="{5FD4534C-C15B-4FB0-ABC4-624767527400}" presName="hierRoot2" presStyleCnt="0"/>
      <dgm:spPr/>
    </dgm:pt>
    <dgm:pt modelId="{C38BBEF3-B1C6-40E6-8926-28A110538A92}" type="pres">
      <dgm:prSet presAssocID="{5FD4534C-C15B-4FB0-ABC4-624767527400}" presName="composite2" presStyleCnt="0"/>
      <dgm:spPr/>
    </dgm:pt>
    <dgm:pt modelId="{2642D19E-035C-4186-A8A6-CDA4AB89D439}" type="pres">
      <dgm:prSet presAssocID="{5FD4534C-C15B-4FB0-ABC4-624767527400}" presName="background2" presStyleLbl="node2" presStyleIdx="0" presStyleCnt="1"/>
      <dgm:spPr/>
    </dgm:pt>
    <dgm:pt modelId="{AD1A9247-D16F-4465-AB95-1E2E5ED73946}" type="pres">
      <dgm:prSet presAssocID="{5FD4534C-C15B-4FB0-ABC4-624767527400}" presName="text2" presStyleLbl="fgAcc2" presStyleIdx="0" presStyleCnt="1">
        <dgm:presLayoutVars>
          <dgm:chPref val="3"/>
        </dgm:presLayoutVars>
      </dgm:prSet>
      <dgm:spPr/>
      <dgm:t>
        <a:bodyPr/>
        <a:lstStyle/>
        <a:p>
          <a:endParaRPr lang="es-MX"/>
        </a:p>
      </dgm:t>
    </dgm:pt>
    <dgm:pt modelId="{F3C8A42D-BFE3-4C05-98CE-7A991A685A72}" type="pres">
      <dgm:prSet presAssocID="{5FD4534C-C15B-4FB0-ABC4-624767527400}" presName="hierChild3" presStyleCnt="0"/>
      <dgm:spPr/>
    </dgm:pt>
  </dgm:ptLst>
  <dgm:cxnLst>
    <dgm:cxn modelId="{B595D312-2411-45D9-9EBD-5A23BAC20077}" srcId="{46974FE6-CCA5-4164-A0A3-6E54FFDF6F5E}" destId="{B1AB9B12-3CF7-4F2C-A91C-70CF1ACE86AA}" srcOrd="0" destOrd="0" parTransId="{EBC6F518-5FE9-484A-9EE1-4D2E5064FC93}" sibTransId="{422CF561-9AE1-4ACA-BAAF-6A500F89BB61}"/>
    <dgm:cxn modelId="{B98D61C4-5DAB-45EB-A75B-01DB80922A47}" type="presOf" srcId="{5FD4534C-C15B-4FB0-ABC4-624767527400}" destId="{AD1A9247-D16F-4465-AB95-1E2E5ED73946}" srcOrd="0" destOrd="0" presId="urn:microsoft.com/office/officeart/2005/8/layout/hierarchy1"/>
    <dgm:cxn modelId="{1328DE85-B416-46D1-8A40-1EAF31AF17C4}" type="presOf" srcId="{46974FE6-CCA5-4164-A0A3-6E54FFDF6F5E}" destId="{A2917A33-8FC1-4E74-AADD-A981A1A82074}" srcOrd="0" destOrd="0" presId="urn:microsoft.com/office/officeart/2005/8/layout/hierarchy1"/>
    <dgm:cxn modelId="{36B76AFD-23CA-40B7-8E4E-D5BB5C6BDDB9}" type="presOf" srcId="{CB26740E-1563-4503-9617-F3CFDADFEB16}" destId="{3526C7C5-CD75-479E-B181-711386261D5F}" srcOrd="0" destOrd="0" presId="urn:microsoft.com/office/officeart/2005/8/layout/hierarchy1"/>
    <dgm:cxn modelId="{A8BC4C33-EC69-496A-8FC1-7F796942EACF}" type="presOf" srcId="{B1AB9B12-3CF7-4F2C-A91C-70CF1ACE86AA}" destId="{4A56C8C7-ABA3-41B3-9357-212ADAD38122}" srcOrd="0" destOrd="0" presId="urn:microsoft.com/office/officeart/2005/8/layout/hierarchy1"/>
    <dgm:cxn modelId="{B3B86E21-CBDB-41C4-9F5A-9F503A420D43}" srcId="{B1AB9B12-3CF7-4F2C-A91C-70CF1ACE86AA}" destId="{5FD4534C-C15B-4FB0-ABC4-624767527400}" srcOrd="0" destOrd="0" parTransId="{CB26740E-1563-4503-9617-F3CFDADFEB16}" sibTransId="{873446A3-0578-40AF-A39E-9A58FCA4EFF8}"/>
    <dgm:cxn modelId="{08B83472-76E5-4C51-8B26-07DB8EDDA01A}" type="presParOf" srcId="{A2917A33-8FC1-4E74-AADD-A981A1A82074}" destId="{19AEB180-D70F-4631-AFC8-E088E80A38CC}" srcOrd="0" destOrd="0" presId="urn:microsoft.com/office/officeart/2005/8/layout/hierarchy1"/>
    <dgm:cxn modelId="{950869BC-F2B5-44CC-8849-38768AAC879D}" type="presParOf" srcId="{19AEB180-D70F-4631-AFC8-E088E80A38CC}" destId="{88318E78-6414-4F66-8E72-29B27AF3923D}" srcOrd="0" destOrd="0" presId="urn:microsoft.com/office/officeart/2005/8/layout/hierarchy1"/>
    <dgm:cxn modelId="{147B38F2-0454-4483-B89F-DB50D799C8A7}" type="presParOf" srcId="{88318E78-6414-4F66-8E72-29B27AF3923D}" destId="{0AB28F59-6BB3-44F6-8C0B-113DE2ED46AE}" srcOrd="0" destOrd="0" presId="urn:microsoft.com/office/officeart/2005/8/layout/hierarchy1"/>
    <dgm:cxn modelId="{30D21C6E-54C1-4D7B-B2BA-E80DEB350D8D}" type="presParOf" srcId="{88318E78-6414-4F66-8E72-29B27AF3923D}" destId="{4A56C8C7-ABA3-41B3-9357-212ADAD38122}" srcOrd="1" destOrd="0" presId="urn:microsoft.com/office/officeart/2005/8/layout/hierarchy1"/>
    <dgm:cxn modelId="{F00A3390-E0C5-4768-BB47-85BA7ADCA2C9}" type="presParOf" srcId="{19AEB180-D70F-4631-AFC8-E088E80A38CC}" destId="{E7D1E60C-C95D-4D13-BAF4-FA1EA03C820B}" srcOrd="1" destOrd="0" presId="urn:microsoft.com/office/officeart/2005/8/layout/hierarchy1"/>
    <dgm:cxn modelId="{004EA75F-A6AC-4F8B-BB4B-7131E8010184}" type="presParOf" srcId="{E7D1E60C-C95D-4D13-BAF4-FA1EA03C820B}" destId="{3526C7C5-CD75-479E-B181-711386261D5F}" srcOrd="0" destOrd="0" presId="urn:microsoft.com/office/officeart/2005/8/layout/hierarchy1"/>
    <dgm:cxn modelId="{BC5139EC-D16F-4E3A-8972-C85035B4ECFE}" type="presParOf" srcId="{E7D1E60C-C95D-4D13-BAF4-FA1EA03C820B}" destId="{ABAC8B10-7736-4154-9293-53BFCFEA9429}" srcOrd="1" destOrd="0" presId="urn:microsoft.com/office/officeart/2005/8/layout/hierarchy1"/>
    <dgm:cxn modelId="{DEE4B5A1-D1D7-445A-9634-B3AA2845EC05}" type="presParOf" srcId="{ABAC8B10-7736-4154-9293-53BFCFEA9429}" destId="{C38BBEF3-B1C6-40E6-8926-28A110538A92}" srcOrd="0" destOrd="0" presId="urn:microsoft.com/office/officeart/2005/8/layout/hierarchy1"/>
    <dgm:cxn modelId="{9DEC7FC5-A346-43C7-95BA-79AA0DE07B16}" type="presParOf" srcId="{C38BBEF3-B1C6-40E6-8926-28A110538A92}" destId="{2642D19E-035C-4186-A8A6-CDA4AB89D439}" srcOrd="0" destOrd="0" presId="urn:microsoft.com/office/officeart/2005/8/layout/hierarchy1"/>
    <dgm:cxn modelId="{7B98FF99-E456-44AC-ACEE-27AA1DDA9370}" type="presParOf" srcId="{C38BBEF3-B1C6-40E6-8926-28A110538A92}" destId="{AD1A9247-D16F-4465-AB95-1E2E5ED73946}" srcOrd="1" destOrd="0" presId="urn:microsoft.com/office/officeart/2005/8/layout/hierarchy1"/>
    <dgm:cxn modelId="{DF75DBF8-0DAE-43C0-9905-129E3A0F46BC}" type="presParOf" srcId="{ABAC8B10-7736-4154-9293-53BFCFEA9429}" destId="{F3C8A42D-BFE3-4C05-98CE-7A991A685A72}"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6A7B6AD-A4AD-4403-A8F5-CF09B7ECAD37}" type="doc">
      <dgm:prSet loTypeId="urn:microsoft.com/office/officeart/2005/8/layout/vList4#1" loCatId="list" qsTypeId="urn:microsoft.com/office/officeart/2005/8/quickstyle/simple5" qsCatId="simple" csTypeId="urn:microsoft.com/office/officeart/2005/8/colors/accent1_2" csCatId="accent1" phldr="1"/>
      <dgm:spPr/>
      <dgm:t>
        <a:bodyPr/>
        <a:lstStyle/>
        <a:p>
          <a:endParaRPr lang="es-MX"/>
        </a:p>
      </dgm:t>
    </dgm:pt>
    <dgm:pt modelId="{B026BFF7-A9D3-4E7F-87E1-EBF329EB3A6D}">
      <dgm:prSet phldrT="[Texto]"/>
      <dgm:spPr/>
      <dgm:t>
        <a:bodyPr/>
        <a:lstStyle/>
        <a:p>
          <a:r>
            <a:rPr lang="es-MX" dirty="0" smtClean="0"/>
            <a:t>Generadores eléctricos. </a:t>
          </a:r>
          <a:endParaRPr lang="es-MX" dirty="0"/>
        </a:p>
      </dgm:t>
    </dgm:pt>
    <dgm:pt modelId="{6F458972-898D-41D0-B0F2-1339A44540FE}" type="parTrans" cxnId="{4B5A5504-9BA4-4F4F-B335-ADCC6F5E5A2E}">
      <dgm:prSet/>
      <dgm:spPr/>
      <dgm:t>
        <a:bodyPr/>
        <a:lstStyle/>
        <a:p>
          <a:endParaRPr lang="es-MX"/>
        </a:p>
      </dgm:t>
    </dgm:pt>
    <dgm:pt modelId="{2CF1F15F-62D8-4D60-83BD-4693D2DB5153}" type="sibTrans" cxnId="{4B5A5504-9BA4-4F4F-B335-ADCC6F5E5A2E}">
      <dgm:prSet/>
      <dgm:spPr/>
      <dgm:t>
        <a:bodyPr/>
        <a:lstStyle/>
        <a:p>
          <a:endParaRPr lang="es-MX"/>
        </a:p>
      </dgm:t>
    </dgm:pt>
    <dgm:pt modelId="{6C65585C-A14F-428C-A755-ED7B194D01E2}">
      <dgm:prSet phldrT="[Texto]"/>
      <dgm:spPr/>
      <dgm:t>
        <a:bodyPr/>
        <a:lstStyle/>
        <a:p>
          <a:r>
            <a:rPr lang="es-MX" dirty="0" smtClean="0"/>
            <a:t>Tractocamiones </a:t>
          </a:r>
          <a:endParaRPr lang="es-MX" dirty="0"/>
        </a:p>
      </dgm:t>
    </dgm:pt>
    <dgm:pt modelId="{0BF7593E-7514-4668-B7E6-CF2F27A232FD}" type="parTrans" cxnId="{7BE62D19-1390-4273-9BB7-CA9C7EA60120}">
      <dgm:prSet/>
      <dgm:spPr/>
      <dgm:t>
        <a:bodyPr/>
        <a:lstStyle/>
        <a:p>
          <a:endParaRPr lang="es-MX"/>
        </a:p>
      </dgm:t>
    </dgm:pt>
    <dgm:pt modelId="{15101E89-D097-4970-B04F-21642BEF5700}" type="sibTrans" cxnId="{7BE62D19-1390-4273-9BB7-CA9C7EA60120}">
      <dgm:prSet/>
      <dgm:spPr/>
      <dgm:t>
        <a:bodyPr/>
        <a:lstStyle/>
        <a:p>
          <a:endParaRPr lang="es-MX"/>
        </a:p>
      </dgm:t>
    </dgm:pt>
    <dgm:pt modelId="{50258773-C496-4E5C-951D-066F082A63A0}">
      <dgm:prSet phldrT="[Texto]"/>
      <dgm:spPr/>
      <dgm:t>
        <a:bodyPr/>
        <a:lstStyle/>
        <a:p>
          <a:r>
            <a:rPr lang="es-MX" dirty="0" smtClean="0"/>
            <a:t>Maquinaria pesada</a:t>
          </a:r>
          <a:endParaRPr lang="es-MX" dirty="0"/>
        </a:p>
      </dgm:t>
    </dgm:pt>
    <dgm:pt modelId="{00836C1E-8741-49FE-8B2E-77092EBE1F78}" type="parTrans" cxnId="{DA6A78EF-BA43-4010-89AF-87F8A8022994}">
      <dgm:prSet/>
      <dgm:spPr/>
      <dgm:t>
        <a:bodyPr/>
        <a:lstStyle/>
        <a:p>
          <a:endParaRPr lang="es-MX"/>
        </a:p>
      </dgm:t>
    </dgm:pt>
    <dgm:pt modelId="{4598F0BF-8A99-4812-A530-398D33758463}" type="sibTrans" cxnId="{DA6A78EF-BA43-4010-89AF-87F8A8022994}">
      <dgm:prSet/>
      <dgm:spPr/>
      <dgm:t>
        <a:bodyPr/>
        <a:lstStyle/>
        <a:p>
          <a:endParaRPr lang="es-MX"/>
        </a:p>
      </dgm:t>
    </dgm:pt>
    <dgm:pt modelId="{6C54096B-FC43-41C0-A127-F2CF13690F06}">
      <dgm:prSet phldrT="[Texto]"/>
      <dgm:spPr/>
      <dgm:t>
        <a:bodyPr/>
        <a:lstStyle/>
        <a:p>
          <a:r>
            <a:rPr lang="es-MX" dirty="0" smtClean="0"/>
            <a:t>Turbinas de vapor </a:t>
          </a:r>
          <a:endParaRPr lang="es-MX" dirty="0"/>
        </a:p>
      </dgm:t>
    </dgm:pt>
    <dgm:pt modelId="{49FFA264-1260-4D68-8184-26C69F56307C}" type="parTrans" cxnId="{DA17AB2C-540C-436D-A84E-273B4349DAB3}">
      <dgm:prSet/>
      <dgm:spPr/>
      <dgm:t>
        <a:bodyPr/>
        <a:lstStyle/>
        <a:p>
          <a:endParaRPr lang="es-MX"/>
        </a:p>
      </dgm:t>
    </dgm:pt>
    <dgm:pt modelId="{481D2328-5E4D-4B5B-A7AB-549645B9AB5A}" type="sibTrans" cxnId="{DA17AB2C-540C-436D-A84E-273B4349DAB3}">
      <dgm:prSet/>
      <dgm:spPr/>
      <dgm:t>
        <a:bodyPr/>
        <a:lstStyle/>
        <a:p>
          <a:endParaRPr lang="es-MX"/>
        </a:p>
      </dgm:t>
    </dgm:pt>
    <dgm:pt modelId="{A556C424-7745-492E-A8D7-C5307418EFD4}">
      <dgm:prSet phldrT="[Texto]"/>
      <dgm:spPr/>
      <dgm:t>
        <a:bodyPr/>
        <a:lstStyle/>
        <a:p>
          <a:r>
            <a:rPr lang="es-MX" dirty="0" smtClean="0"/>
            <a:t>Equipo de perforación </a:t>
          </a:r>
          <a:endParaRPr lang="es-MX" dirty="0"/>
        </a:p>
      </dgm:t>
    </dgm:pt>
    <dgm:pt modelId="{633D7628-E86B-4DA9-B456-2516BB544D03}" type="parTrans" cxnId="{1E889379-1953-4D97-B424-F7C43800ABF6}">
      <dgm:prSet/>
      <dgm:spPr/>
      <dgm:t>
        <a:bodyPr/>
        <a:lstStyle/>
        <a:p>
          <a:endParaRPr lang="es-MX"/>
        </a:p>
      </dgm:t>
    </dgm:pt>
    <dgm:pt modelId="{B9E894BF-177C-431B-927E-E32E6A23A5A0}" type="sibTrans" cxnId="{1E889379-1953-4D97-B424-F7C43800ABF6}">
      <dgm:prSet/>
      <dgm:spPr/>
      <dgm:t>
        <a:bodyPr/>
        <a:lstStyle/>
        <a:p>
          <a:endParaRPr lang="es-MX"/>
        </a:p>
      </dgm:t>
    </dgm:pt>
    <dgm:pt modelId="{EE2F2302-6A25-44FB-BC21-960D9EA7BF8C}" type="pres">
      <dgm:prSet presAssocID="{D6A7B6AD-A4AD-4403-A8F5-CF09B7ECAD37}" presName="linear" presStyleCnt="0">
        <dgm:presLayoutVars>
          <dgm:dir/>
          <dgm:resizeHandles val="exact"/>
        </dgm:presLayoutVars>
      </dgm:prSet>
      <dgm:spPr/>
      <dgm:t>
        <a:bodyPr/>
        <a:lstStyle/>
        <a:p>
          <a:endParaRPr lang="es-MX"/>
        </a:p>
      </dgm:t>
    </dgm:pt>
    <dgm:pt modelId="{D89A6D8C-5FF9-4ABE-B051-DD5E5B74FA4A}" type="pres">
      <dgm:prSet presAssocID="{B026BFF7-A9D3-4E7F-87E1-EBF329EB3A6D}" presName="comp" presStyleCnt="0"/>
      <dgm:spPr/>
    </dgm:pt>
    <dgm:pt modelId="{05FA8E96-4356-4D05-A054-1D216AD49DFE}" type="pres">
      <dgm:prSet presAssocID="{B026BFF7-A9D3-4E7F-87E1-EBF329EB3A6D}" presName="box" presStyleLbl="node1" presStyleIdx="0" presStyleCnt="5"/>
      <dgm:spPr/>
      <dgm:t>
        <a:bodyPr/>
        <a:lstStyle/>
        <a:p>
          <a:endParaRPr lang="es-MX"/>
        </a:p>
      </dgm:t>
    </dgm:pt>
    <dgm:pt modelId="{5BB5290C-CA25-4181-8E8F-52A5B8485A3A}" type="pres">
      <dgm:prSet presAssocID="{B026BFF7-A9D3-4E7F-87E1-EBF329EB3A6D}" presName="img" presStyleLbl="fgImgPlace1" presStyleIdx="0" presStyleCnt="5"/>
      <dgm:spPr>
        <a:blipFill rotWithShape="1">
          <a:blip xmlns:r="http://schemas.openxmlformats.org/officeDocument/2006/relationships" r:embed="rId1"/>
          <a:stretch>
            <a:fillRect/>
          </a:stretch>
        </a:blipFill>
      </dgm:spPr>
      <dgm:t>
        <a:bodyPr/>
        <a:lstStyle/>
        <a:p>
          <a:endParaRPr lang="es-MX"/>
        </a:p>
      </dgm:t>
    </dgm:pt>
    <dgm:pt modelId="{A0DA51A5-83A1-4A52-81FC-804AF83B576D}" type="pres">
      <dgm:prSet presAssocID="{B026BFF7-A9D3-4E7F-87E1-EBF329EB3A6D}" presName="text" presStyleLbl="node1" presStyleIdx="0" presStyleCnt="5">
        <dgm:presLayoutVars>
          <dgm:bulletEnabled val="1"/>
        </dgm:presLayoutVars>
      </dgm:prSet>
      <dgm:spPr/>
      <dgm:t>
        <a:bodyPr/>
        <a:lstStyle/>
        <a:p>
          <a:endParaRPr lang="es-MX"/>
        </a:p>
      </dgm:t>
    </dgm:pt>
    <dgm:pt modelId="{32A6F960-5AAE-464B-882C-AF0D88529DFA}" type="pres">
      <dgm:prSet presAssocID="{2CF1F15F-62D8-4D60-83BD-4693D2DB5153}" presName="spacer" presStyleCnt="0"/>
      <dgm:spPr/>
    </dgm:pt>
    <dgm:pt modelId="{6EF512CB-4631-4446-AA9B-553C6FD29BB1}" type="pres">
      <dgm:prSet presAssocID="{6C65585C-A14F-428C-A755-ED7B194D01E2}" presName="comp" presStyleCnt="0"/>
      <dgm:spPr/>
    </dgm:pt>
    <dgm:pt modelId="{53F88D89-914E-487A-8D90-72FBAD6A7C94}" type="pres">
      <dgm:prSet presAssocID="{6C65585C-A14F-428C-A755-ED7B194D01E2}" presName="box" presStyleLbl="node1" presStyleIdx="1" presStyleCnt="5"/>
      <dgm:spPr/>
      <dgm:t>
        <a:bodyPr/>
        <a:lstStyle/>
        <a:p>
          <a:endParaRPr lang="es-MX"/>
        </a:p>
      </dgm:t>
    </dgm:pt>
    <dgm:pt modelId="{2E184DD8-8AA6-43FA-9D64-3E1D38FBD948}" type="pres">
      <dgm:prSet presAssocID="{6C65585C-A14F-428C-A755-ED7B194D01E2}" presName="img" presStyleLbl="fgImgPlace1" presStyleIdx="1" presStyleCnt="5"/>
      <dgm:spPr>
        <a:blipFill rotWithShape="1">
          <a:blip xmlns:r="http://schemas.openxmlformats.org/officeDocument/2006/relationships" r:embed="rId2"/>
          <a:stretch>
            <a:fillRect/>
          </a:stretch>
        </a:blipFill>
      </dgm:spPr>
      <dgm:t>
        <a:bodyPr/>
        <a:lstStyle/>
        <a:p>
          <a:endParaRPr lang="es-MX"/>
        </a:p>
      </dgm:t>
    </dgm:pt>
    <dgm:pt modelId="{60496283-2A2E-4FB3-A132-4FF022DED91F}" type="pres">
      <dgm:prSet presAssocID="{6C65585C-A14F-428C-A755-ED7B194D01E2}" presName="text" presStyleLbl="node1" presStyleIdx="1" presStyleCnt="5">
        <dgm:presLayoutVars>
          <dgm:bulletEnabled val="1"/>
        </dgm:presLayoutVars>
      </dgm:prSet>
      <dgm:spPr/>
      <dgm:t>
        <a:bodyPr/>
        <a:lstStyle/>
        <a:p>
          <a:endParaRPr lang="es-MX"/>
        </a:p>
      </dgm:t>
    </dgm:pt>
    <dgm:pt modelId="{E1BD1A9F-2F47-47E4-A8C6-F3725E187BC5}" type="pres">
      <dgm:prSet presAssocID="{15101E89-D097-4970-B04F-21642BEF5700}" presName="spacer" presStyleCnt="0"/>
      <dgm:spPr/>
    </dgm:pt>
    <dgm:pt modelId="{A6B99BF5-05C2-4B14-B7EB-BCCF374E45A0}" type="pres">
      <dgm:prSet presAssocID="{50258773-C496-4E5C-951D-066F082A63A0}" presName="comp" presStyleCnt="0"/>
      <dgm:spPr/>
    </dgm:pt>
    <dgm:pt modelId="{03D1F0D1-29F8-4630-8988-8A8A886C1EE8}" type="pres">
      <dgm:prSet presAssocID="{50258773-C496-4E5C-951D-066F082A63A0}" presName="box" presStyleLbl="node1" presStyleIdx="2" presStyleCnt="5"/>
      <dgm:spPr/>
      <dgm:t>
        <a:bodyPr/>
        <a:lstStyle/>
        <a:p>
          <a:endParaRPr lang="es-MX"/>
        </a:p>
      </dgm:t>
    </dgm:pt>
    <dgm:pt modelId="{22DD1239-0F39-4528-9358-3903ECECE220}" type="pres">
      <dgm:prSet presAssocID="{50258773-C496-4E5C-951D-066F082A63A0}" presName="img" presStyleLbl="fgImgPlace1" presStyleIdx="2" presStyleCnt="5"/>
      <dgm:spPr>
        <a:blipFill rotWithShape="1">
          <a:blip xmlns:r="http://schemas.openxmlformats.org/officeDocument/2006/relationships" r:embed="rId3"/>
          <a:stretch>
            <a:fillRect/>
          </a:stretch>
        </a:blipFill>
      </dgm:spPr>
      <dgm:t>
        <a:bodyPr/>
        <a:lstStyle/>
        <a:p>
          <a:endParaRPr lang="es-MX"/>
        </a:p>
      </dgm:t>
    </dgm:pt>
    <dgm:pt modelId="{FF90F527-9444-40B2-8E4F-2B4DEC968560}" type="pres">
      <dgm:prSet presAssocID="{50258773-C496-4E5C-951D-066F082A63A0}" presName="text" presStyleLbl="node1" presStyleIdx="2" presStyleCnt="5">
        <dgm:presLayoutVars>
          <dgm:bulletEnabled val="1"/>
        </dgm:presLayoutVars>
      </dgm:prSet>
      <dgm:spPr/>
      <dgm:t>
        <a:bodyPr/>
        <a:lstStyle/>
        <a:p>
          <a:endParaRPr lang="es-MX"/>
        </a:p>
      </dgm:t>
    </dgm:pt>
    <dgm:pt modelId="{6118A97C-0941-47A3-A4E3-756DA22B7737}" type="pres">
      <dgm:prSet presAssocID="{4598F0BF-8A99-4812-A530-398D33758463}" presName="spacer" presStyleCnt="0"/>
      <dgm:spPr/>
    </dgm:pt>
    <dgm:pt modelId="{5692CF1D-532D-4528-8880-D89C2EF7B7AB}" type="pres">
      <dgm:prSet presAssocID="{6C54096B-FC43-41C0-A127-F2CF13690F06}" presName="comp" presStyleCnt="0"/>
      <dgm:spPr/>
    </dgm:pt>
    <dgm:pt modelId="{91E959FD-028B-4AF6-BC89-80FF20F14771}" type="pres">
      <dgm:prSet presAssocID="{6C54096B-FC43-41C0-A127-F2CF13690F06}" presName="box" presStyleLbl="node1" presStyleIdx="3" presStyleCnt="5"/>
      <dgm:spPr/>
      <dgm:t>
        <a:bodyPr/>
        <a:lstStyle/>
        <a:p>
          <a:endParaRPr lang="es-MX"/>
        </a:p>
      </dgm:t>
    </dgm:pt>
    <dgm:pt modelId="{94260390-401A-48F0-B684-46C30FB0B916}" type="pres">
      <dgm:prSet presAssocID="{6C54096B-FC43-41C0-A127-F2CF13690F06}" presName="img" presStyleLbl="fgImgPlace1" presStyleIdx="3" presStyleCnt="5"/>
      <dgm:spPr>
        <a:blipFill rotWithShape="1">
          <a:blip xmlns:r="http://schemas.openxmlformats.org/officeDocument/2006/relationships" r:embed="rId4"/>
          <a:stretch>
            <a:fillRect/>
          </a:stretch>
        </a:blipFill>
      </dgm:spPr>
      <dgm:t>
        <a:bodyPr/>
        <a:lstStyle/>
        <a:p>
          <a:endParaRPr lang="es-MX"/>
        </a:p>
      </dgm:t>
    </dgm:pt>
    <dgm:pt modelId="{F3FBFCF3-31E6-4888-8D1F-C7FB5EAEFDCC}" type="pres">
      <dgm:prSet presAssocID="{6C54096B-FC43-41C0-A127-F2CF13690F06}" presName="text" presStyleLbl="node1" presStyleIdx="3" presStyleCnt="5">
        <dgm:presLayoutVars>
          <dgm:bulletEnabled val="1"/>
        </dgm:presLayoutVars>
      </dgm:prSet>
      <dgm:spPr/>
      <dgm:t>
        <a:bodyPr/>
        <a:lstStyle/>
        <a:p>
          <a:endParaRPr lang="es-MX"/>
        </a:p>
      </dgm:t>
    </dgm:pt>
    <dgm:pt modelId="{DE5F7E47-7216-452F-B9F9-861775B51FC2}" type="pres">
      <dgm:prSet presAssocID="{481D2328-5E4D-4B5B-A7AB-549645B9AB5A}" presName="spacer" presStyleCnt="0"/>
      <dgm:spPr/>
    </dgm:pt>
    <dgm:pt modelId="{1806B6F8-4BCD-4E44-80A8-F8A52982A5DF}" type="pres">
      <dgm:prSet presAssocID="{A556C424-7745-492E-A8D7-C5307418EFD4}" presName="comp" presStyleCnt="0"/>
      <dgm:spPr/>
    </dgm:pt>
    <dgm:pt modelId="{2ABD6C21-51A6-4242-9418-8CE447618800}" type="pres">
      <dgm:prSet presAssocID="{A556C424-7745-492E-A8D7-C5307418EFD4}" presName="box" presStyleLbl="node1" presStyleIdx="4" presStyleCnt="5"/>
      <dgm:spPr/>
      <dgm:t>
        <a:bodyPr/>
        <a:lstStyle/>
        <a:p>
          <a:endParaRPr lang="es-MX"/>
        </a:p>
      </dgm:t>
    </dgm:pt>
    <dgm:pt modelId="{7AD89FB2-681B-4D51-9935-81A5616DBAA7}" type="pres">
      <dgm:prSet presAssocID="{A556C424-7745-492E-A8D7-C5307418EFD4}" presName="img" presStyleLbl="fgImgPlace1" presStyleIdx="4" presStyleCnt="5"/>
      <dgm:spPr>
        <a:blipFill rotWithShape="1">
          <a:blip xmlns:r="http://schemas.openxmlformats.org/officeDocument/2006/relationships" r:embed="rId5"/>
          <a:stretch>
            <a:fillRect/>
          </a:stretch>
        </a:blipFill>
      </dgm:spPr>
      <dgm:t>
        <a:bodyPr/>
        <a:lstStyle/>
        <a:p>
          <a:endParaRPr lang="es-MX"/>
        </a:p>
      </dgm:t>
    </dgm:pt>
    <dgm:pt modelId="{7EEB1A59-6DD8-4C85-8060-3A3E01AB9C70}" type="pres">
      <dgm:prSet presAssocID="{A556C424-7745-492E-A8D7-C5307418EFD4}" presName="text" presStyleLbl="node1" presStyleIdx="4" presStyleCnt="5">
        <dgm:presLayoutVars>
          <dgm:bulletEnabled val="1"/>
        </dgm:presLayoutVars>
      </dgm:prSet>
      <dgm:spPr/>
      <dgm:t>
        <a:bodyPr/>
        <a:lstStyle/>
        <a:p>
          <a:endParaRPr lang="es-MX"/>
        </a:p>
      </dgm:t>
    </dgm:pt>
  </dgm:ptLst>
  <dgm:cxnLst>
    <dgm:cxn modelId="{7C8CFC98-F0D3-41B8-8EC2-0F1A5AD389C1}" type="presOf" srcId="{50258773-C496-4E5C-951D-066F082A63A0}" destId="{03D1F0D1-29F8-4630-8988-8A8A886C1EE8}" srcOrd="0" destOrd="0" presId="urn:microsoft.com/office/officeart/2005/8/layout/vList4#1"/>
    <dgm:cxn modelId="{1E889379-1953-4D97-B424-F7C43800ABF6}" srcId="{D6A7B6AD-A4AD-4403-A8F5-CF09B7ECAD37}" destId="{A556C424-7745-492E-A8D7-C5307418EFD4}" srcOrd="4" destOrd="0" parTransId="{633D7628-E86B-4DA9-B456-2516BB544D03}" sibTransId="{B9E894BF-177C-431B-927E-E32E6A23A5A0}"/>
    <dgm:cxn modelId="{C478D064-3D59-43E0-AF37-8E4B4294994B}" type="presOf" srcId="{6C65585C-A14F-428C-A755-ED7B194D01E2}" destId="{53F88D89-914E-487A-8D90-72FBAD6A7C94}" srcOrd="0" destOrd="0" presId="urn:microsoft.com/office/officeart/2005/8/layout/vList4#1"/>
    <dgm:cxn modelId="{09A25220-C036-40DE-B74E-FEE9D0E538DC}" type="presOf" srcId="{A556C424-7745-492E-A8D7-C5307418EFD4}" destId="{7EEB1A59-6DD8-4C85-8060-3A3E01AB9C70}" srcOrd="1" destOrd="0" presId="urn:microsoft.com/office/officeart/2005/8/layout/vList4#1"/>
    <dgm:cxn modelId="{0C3C088E-C992-413F-9680-41AB2A934C9E}" type="presOf" srcId="{50258773-C496-4E5C-951D-066F082A63A0}" destId="{FF90F527-9444-40B2-8E4F-2B4DEC968560}" srcOrd="1" destOrd="0" presId="urn:microsoft.com/office/officeart/2005/8/layout/vList4#1"/>
    <dgm:cxn modelId="{842999EB-5F1C-482F-99BC-BA99BF5A045F}" type="presOf" srcId="{D6A7B6AD-A4AD-4403-A8F5-CF09B7ECAD37}" destId="{EE2F2302-6A25-44FB-BC21-960D9EA7BF8C}" srcOrd="0" destOrd="0" presId="urn:microsoft.com/office/officeart/2005/8/layout/vList4#1"/>
    <dgm:cxn modelId="{7BE62D19-1390-4273-9BB7-CA9C7EA60120}" srcId="{D6A7B6AD-A4AD-4403-A8F5-CF09B7ECAD37}" destId="{6C65585C-A14F-428C-A755-ED7B194D01E2}" srcOrd="1" destOrd="0" parTransId="{0BF7593E-7514-4668-B7E6-CF2F27A232FD}" sibTransId="{15101E89-D097-4970-B04F-21642BEF5700}"/>
    <dgm:cxn modelId="{4B5A5504-9BA4-4F4F-B335-ADCC6F5E5A2E}" srcId="{D6A7B6AD-A4AD-4403-A8F5-CF09B7ECAD37}" destId="{B026BFF7-A9D3-4E7F-87E1-EBF329EB3A6D}" srcOrd="0" destOrd="0" parTransId="{6F458972-898D-41D0-B0F2-1339A44540FE}" sibTransId="{2CF1F15F-62D8-4D60-83BD-4693D2DB5153}"/>
    <dgm:cxn modelId="{114C1167-ACA8-413B-9274-F9B33B099F08}" type="presOf" srcId="{B026BFF7-A9D3-4E7F-87E1-EBF329EB3A6D}" destId="{A0DA51A5-83A1-4A52-81FC-804AF83B576D}" srcOrd="1" destOrd="0" presId="urn:microsoft.com/office/officeart/2005/8/layout/vList4#1"/>
    <dgm:cxn modelId="{DA6A78EF-BA43-4010-89AF-87F8A8022994}" srcId="{D6A7B6AD-A4AD-4403-A8F5-CF09B7ECAD37}" destId="{50258773-C496-4E5C-951D-066F082A63A0}" srcOrd="2" destOrd="0" parTransId="{00836C1E-8741-49FE-8B2E-77092EBE1F78}" sibTransId="{4598F0BF-8A99-4812-A530-398D33758463}"/>
    <dgm:cxn modelId="{30CE8BEB-BC62-4ECF-B1B2-7F6911A01C6A}" type="presOf" srcId="{6C54096B-FC43-41C0-A127-F2CF13690F06}" destId="{91E959FD-028B-4AF6-BC89-80FF20F14771}" srcOrd="0" destOrd="0" presId="urn:microsoft.com/office/officeart/2005/8/layout/vList4#1"/>
    <dgm:cxn modelId="{C5C49E60-9DBE-4BC9-AE03-3C67508FC562}" type="presOf" srcId="{A556C424-7745-492E-A8D7-C5307418EFD4}" destId="{2ABD6C21-51A6-4242-9418-8CE447618800}" srcOrd="0" destOrd="0" presId="urn:microsoft.com/office/officeart/2005/8/layout/vList4#1"/>
    <dgm:cxn modelId="{C27A4BD7-264A-4062-81A3-9E426705A965}" type="presOf" srcId="{B026BFF7-A9D3-4E7F-87E1-EBF329EB3A6D}" destId="{05FA8E96-4356-4D05-A054-1D216AD49DFE}" srcOrd="0" destOrd="0" presId="urn:microsoft.com/office/officeart/2005/8/layout/vList4#1"/>
    <dgm:cxn modelId="{9F18E98D-B696-4814-9D37-EDF06B05B743}" type="presOf" srcId="{6C65585C-A14F-428C-A755-ED7B194D01E2}" destId="{60496283-2A2E-4FB3-A132-4FF022DED91F}" srcOrd="1" destOrd="0" presId="urn:microsoft.com/office/officeart/2005/8/layout/vList4#1"/>
    <dgm:cxn modelId="{9254D5D2-9EA1-4FE2-999E-82268DB77794}" type="presOf" srcId="{6C54096B-FC43-41C0-A127-F2CF13690F06}" destId="{F3FBFCF3-31E6-4888-8D1F-C7FB5EAEFDCC}" srcOrd="1" destOrd="0" presId="urn:microsoft.com/office/officeart/2005/8/layout/vList4#1"/>
    <dgm:cxn modelId="{DA17AB2C-540C-436D-A84E-273B4349DAB3}" srcId="{D6A7B6AD-A4AD-4403-A8F5-CF09B7ECAD37}" destId="{6C54096B-FC43-41C0-A127-F2CF13690F06}" srcOrd="3" destOrd="0" parTransId="{49FFA264-1260-4D68-8184-26C69F56307C}" sibTransId="{481D2328-5E4D-4B5B-A7AB-549645B9AB5A}"/>
    <dgm:cxn modelId="{6F56E117-837A-4F36-A3AB-3A6FBB44E87C}" type="presParOf" srcId="{EE2F2302-6A25-44FB-BC21-960D9EA7BF8C}" destId="{D89A6D8C-5FF9-4ABE-B051-DD5E5B74FA4A}" srcOrd="0" destOrd="0" presId="urn:microsoft.com/office/officeart/2005/8/layout/vList4#1"/>
    <dgm:cxn modelId="{90EBBB75-E850-465B-BEC2-FEF83108BE6E}" type="presParOf" srcId="{D89A6D8C-5FF9-4ABE-B051-DD5E5B74FA4A}" destId="{05FA8E96-4356-4D05-A054-1D216AD49DFE}" srcOrd="0" destOrd="0" presId="urn:microsoft.com/office/officeart/2005/8/layout/vList4#1"/>
    <dgm:cxn modelId="{162C6F09-81DE-4FB3-A57C-43F6E5D2DB2C}" type="presParOf" srcId="{D89A6D8C-5FF9-4ABE-B051-DD5E5B74FA4A}" destId="{5BB5290C-CA25-4181-8E8F-52A5B8485A3A}" srcOrd="1" destOrd="0" presId="urn:microsoft.com/office/officeart/2005/8/layout/vList4#1"/>
    <dgm:cxn modelId="{F3549984-49EF-4F73-BFAA-81DB128C2EAB}" type="presParOf" srcId="{D89A6D8C-5FF9-4ABE-B051-DD5E5B74FA4A}" destId="{A0DA51A5-83A1-4A52-81FC-804AF83B576D}" srcOrd="2" destOrd="0" presId="urn:microsoft.com/office/officeart/2005/8/layout/vList4#1"/>
    <dgm:cxn modelId="{40B396FE-6084-4002-8432-5206807D0D12}" type="presParOf" srcId="{EE2F2302-6A25-44FB-BC21-960D9EA7BF8C}" destId="{32A6F960-5AAE-464B-882C-AF0D88529DFA}" srcOrd="1" destOrd="0" presId="urn:microsoft.com/office/officeart/2005/8/layout/vList4#1"/>
    <dgm:cxn modelId="{7929B8FB-D2D0-4B43-9DFB-53E4CB9F41BE}" type="presParOf" srcId="{EE2F2302-6A25-44FB-BC21-960D9EA7BF8C}" destId="{6EF512CB-4631-4446-AA9B-553C6FD29BB1}" srcOrd="2" destOrd="0" presId="urn:microsoft.com/office/officeart/2005/8/layout/vList4#1"/>
    <dgm:cxn modelId="{69A70173-90B1-4260-995A-C1217AB6517C}" type="presParOf" srcId="{6EF512CB-4631-4446-AA9B-553C6FD29BB1}" destId="{53F88D89-914E-487A-8D90-72FBAD6A7C94}" srcOrd="0" destOrd="0" presId="urn:microsoft.com/office/officeart/2005/8/layout/vList4#1"/>
    <dgm:cxn modelId="{CB1855F6-4154-401C-A028-4D800D7A3621}" type="presParOf" srcId="{6EF512CB-4631-4446-AA9B-553C6FD29BB1}" destId="{2E184DD8-8AA6-43FA-9D64-3E1D38FBD948}" srcOrd="1" destOrd="0" presId="urn:microsoft.com/office/officeart/2005/8/layout/vList4#1"/>
    <dgm:cxn modelId="{1864BEEC-C624-4690-9EE4-073594B9CC37}" type="presParOf" srcId="{6EF512CB-4631-4446-AA9B-553C6FD29BB1}" destId="{60496283-2A2E-4FB3-A132-4FF022DED91F}" srcOrd="2" destOrd="0" presId="urn:microsoft.com/office/officeart/2005/8/layout/vList4#1"/>
    <dgm:cxn modelId="{EE7EDEFD-5A47-40C8-B210-4BF2829B2968}" type="presParOf" srcId="{EE2F2302-6A25-44FB-BC21-960D9EA7BF8C}" destId="{E1BD1A9F-2F47-47E4-A8C6-F3725E187BC5}" srcOrd="3" destOrd="0" presId="urn:microsoft.com/office/officeart/2005/8/layout/vList4#1"/>
    <dgm:cxn modelId="{E894A5DE-E3F3-4B20-8E72-26444E135554}" type="presParOf" srcId="{EE2F2302-6A25-44FB-BC21-960D9EA7BF8C}" destId="{A6B99BF5-05C2-4B14-B7EB-BCCF374E45A0}" srcOrd="4" destOrd="0" presId="urn:microsoft.com/office/officeart/2005/8/layout/vList4#1"/>
    <dgm:cxn modelId="{A8B06F0A-E135-42D0-9CA4-B8007AF0B0C3}" type="presParOf" srcId="{A6B99BF5-05C2-4B14-B7EB-BCCF374E45A0}" destId="{03D1F0D1-29F8-4630-8988-8A8A886C1EE8}" srcOrd="0" destOrd="0" presId="urn:microsoft.com/office/officeart/2005/8/layout/vList4#1"/>
    <dgm:cxn modelId="{DC599612-3474-4EC0-B328-248D69475CC3}" type="presParOf" srcId="{A6B99BF5-05C2-4B14-B7EB-BCCF374E45A0}" destId="{22DD1239-0F39-4528-9358-3903ECECE220}" srcOrd="1" destOrd="0" presId="urn:microsoft.com/office/officeart/2005/8/layout/vList4#1"/>
    <dgm:cxn modelId="{05807660-E990-4830-8999-245E0CB661D8}" type="presParOf" srcId="{A6B99BF5-05C2-4B14-B7EB-BCCF374E45A0}" destId="{FF90F527-9444-40B2-8E4F-2B4DEC968560}" srcOrd="2" destOrd="0" presId="urn:microsoft.com/office/officeart/2005/8/layout/vList4#1"/>
    <dgm:cxn modelId="{04633871-0D76-4403-B09B-73C048C5EB7A}" type="presParOf" srcId="{EE2F2302-6A25-44FB-BC21-960D9EA7BF8C}" destId="{6118A97C-0941-47A3-A4E3-756DA22B7737}" srcOrd="5" destOrd="0" presId="urn:microsoft.com/office/officeart/2005/8/layout/vList4#1"/>
    <dgm:cxn modelId="{4FCCB53F-02FA-4749-BFE7-D11241B26D7E}" type="presParOf" srcId="{EE2F2302-6A25-44FB-BC21-960D9EA7BF8C}" destId="{5692CF1D-532D-4528-8880-D89C2EF7B7AB}" srcOrd="6" destOrd="0" presId="urn:microsoft.com/office/officeart/2005/8/layout/vList4#1"/>
    <dgm:cxn modelId="{FACD1974-D642-4321-BBE9-F3830A3C41DE}" type="presParOf" srcId="{5692CF1D-532D-4528-8880-D89C2EF7B7AB}" destId="{91E959FD-028B-4AF6-BC89-80FF20F14771}" srcOrd="0" destOrd="0" presId="urn:microsoft.com/office/officeart/2005/8/layout/vList4#1"/>
    <dgm:cxn modelId="{C42E5194-D0DA-4424-ABF9-FC5913125A5B}" type="presParOf" srcId="{5692CF1D-532D-4528-8880-D89C2EF7B7AB}" destId="{94260390-401A-48F0-B684-46C30FB0B916}" srcOrd="1" destOrd="0" presId="urn:microsoft.com/office/officeart/2005/8/layout/vList4#1"/>
    <dgm:cxn modelId="{EC49CDF5-6EB1-471D-BB2F-1CCABE03CF7A}" type="presParOf" srcId="{5692CF1D-532D-4528-8880-D89C2EF7B7AB}" destId="{F3FBFCF3-31E6-4888-8D1F-C7FB5EAEFDCC}" srcOrd="2" destOrd="0" presId="urn:microsoft.com/office/officeart/2005/8/layout/vList4#1"/>
    <dgm:cxn modelId="{B6D22087-4588-49A3-92FB-9505A56D1990}" type="presParOf" srcId="{EE2F2302-6A25-44FB-BC21-960D9EA7BF8C}" destId="{DE5F7E47-7216-452F-B9F9-861775B51FC2}" srcOrd="7" destOrd="0" presId="urn:microsoft.com/office/officeart/2005/8/layout/vList4#1"/>
    <dgm:cxn modelId="{102A47AA-2AB7-4CF0-A89C-FD132D6883EA}" type="presParOf" srcId="{EE2F2302-6A25-44FB-BC21-960D9EA7BF8C}" destId="{1806B6F8-4BCD-4E44-80A8-F8A52982A5DF}" srcOrd="8" destOrd="0" presId="urn:microsoft.com/office/officeart/2005/8/layout/vList4#1"/>
    <dgm:cxn modelId="{63971B1C-7E25-4F54-A20A-18DEB8B7B3B5}" type="presParOf" srcId="{1806B6F8-4BCD-4E44-80A8-F8A52982A5DF}" destId="{2ABD6C21-51A6-4242-9418-8CE447618800}" srcOrd="0" destOrd="0" presId="urn:microsoft.com/office/officeart/2005/8/layout/vList4#1"/>
    <dgm:cxn modelId="{719A9081-A0D0-48C7-8C8D-F540298A2A24}" type="presParOf" srcId="{1806B6F8-4BCD-4E44-80A8-F8A52982A5DF}" destId="{7AD89FB2-681B-4D51-9935-81A5616DBAA7}" srcOrd="1" destOrd="0" presId="urn:microsoft.com/office/officeart/2005/8/layout/vList4#1"/>
    <dgm:cxn modelId="{89EF8067-D071-497B-B6E5-4792FC28017F}" type="presParOf" srcId="{1806B6F8-4BCD-4E44-80A8-F8A52982A5DF}" destId="{7EEB1A59-6DD8-4C85-8060-3A3E01AB9C70}" srcOrd="2" destOrd="0" presId="urn:microsoft.com/office/officeart/2005/8/layout/vList4#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105FA30-697E-4092-A2D4-78318BE72C04}" type="doc">
      <dgm:prSet loTypeId="urn:microsoft.com/office/officeart/2005/8/layout/pList2#1" loCatId="list" qsTypeId="urn:microsoft.com/office/officeart/2005/8/quickstyle/3d1" qsCatId="3D" csTypeId="urn:microsoft.com/office/officeart/2005/8/colors/accent1_2" csCatId="accent1" phldr="1"/>
      <dgm:spPr/>
      <dgm:t>
        <a:bodyPr/>
        <a:lstStyle/>
        <a:p>
          <a:endParaRPr lang="es-MX"/>
        </a:p>
      </dgm:t>
    </dgm:pt>
    <dgm:pt modelId="{10A79784-7315-474A-B739-B90CDE512F4A}">
      <dgm:prSet phldrT="[Texto]"/>
      <dgm:spPr/>
      <dgm:t>
        <a:bodyPr/>
        <a:lstStyle/>
        <a:p>
          <a:r>
            <a:rPr lang="es-MX" dirty="0" smtClean="0"/>
            <a:t>También se lleva a cabo en la unidad económica de tipo capitalista como empresa; tiene por objeto combinar los factores de producción mediante los procesos de trabajo, relaciones técnicas y las relaciones sociales de producción para obtener los bienes que satisfacen necesidades humanas. </a:t>
          </a:r>
          <a:endParaRPr lang="es-MX" dirty="0"/>
        </a:p>
      </dgm:t>
    </dgm:pt>
    <dgm:pt modelId="{E415821B-7B8B-4A93-AC5C-B97EE8C5299C}" type="parTrans" cxnId="{BA1F54BD-0DF8-473B-AF77-D11FE5489AFD}">
      <dgm:prSet/>
      <dgm:spPr/>
      <dgm:t>
        <a:bodyPr/>
        <a:lstStyle/>
        <a:p>
          <a:endParaRPr lang="es-MX"/>
        </a:p>
      </dgm:t>
    </dgm:pt>
    <dgm:pt modelId="{668C15C1-0506-43FA-944D-EF61B87C702F}" type="sibTrans" cxnId="{BA1F54BD-0DF8-473B-AF77-D11FE5489AFD}">
      <dgm:prSet/>
      <dgm:spPr/>
      <dgm:t>
        <a:bodyPr/>
        <a:lstStyle/>
        <a:p>
          <a:endParaRPr lang="es-MX"/>
        </a:p>
      </dgm:t>
    </dgm:pt>
    <dgm:pt modelId="{ACCDB096-1E37-47C1-8215-8477858D134C}">
      <dgm:prSet phldrT="[Texto]"/>
      <dgm:spPr/>
      <dgm:t>
        <a:bodyPr/>
        <a:lstStyle/>
        <a:p>
          <a:r>
            <a:rPr lang="es-MX" dirty="0" smtClean="0"/>
            <a:t>Las principales empresas que operan en el país que las constituye, se clasifican en privadas, públicas, extranjeras y mixtas. </a:t>
          </a:r>
          <a:endParaRPr lang="es-MX" dirty="0"/>
        </a:p>
      </dgm:t>
    </dgm:pt>
    <dgm:pt modelId="{3DC47A88-1FF9-4165-9879-C1EE8EE17992}" type="parTrans" cxnId="{678DA5D5-3E84-4103-A159-7FB5AC54CD6D}">
      <dgm:prSet/>
      <dgm:spPr/>
      <dgm:t>
        <a:bodyPr/>
        <a:lstStyle/>
        <a:p>
          <a:endParaRPr lang="es-MX"/>
        </a:p>
      </dgm:t>
    </dgm:pt>
    <dgm:pt modelId="{5118914F-C17D-4D32-B2DA-D24E82771B6E}" type="sibTrans" cxnId="{678DA5D5-3E84-4103-A159-7FB5AC54CD6D}">
      <dgm:prSet/>
      <dgm:spPr/>
      <dgm:t>
        <a:bodyPr/>
        <a:lstStyle/>
        <a:p>
          <a:endParaRPr lang="es-MX"/>
        </a:p>
      </dgm:t>
    </dgm:pt>
    <dgm:pt modelId="{EBAD8B77-AD8D-4936-B1CF-A0DFB61F6810}">
      <dgm:prSet phldrT="[Texto]"/>
      <dgm:spPr/>
      <dgm:t>
        <a:bodyPr/>
        <a:lstStyle/>
        <a:p>
          <a:r>
            <a:rPr lang="es-MX" dirty="0" smtClean="0"/>
            <a:t>Estas empresas pueden ser micro, pequeñas, medianas o grandes, aunque hoy son las grandes empresas (por lo general transnacionales) las que dominan la vida económica del país mediante diferentes mecanismos, entre los que sobresalen sus productos, marcas, precios, inversión, publicidad, etc. </a:t>
          </a:r>
          <a:endParaRPr lang="es-MX" dirty="0"/>
        </a:p>
      </dgm:t>
    </dgm:pt>
    <dgm:pt modelId="{6F03B340-B992-4213-94F0-EF74D7096296}" type="parTrans" cxnId="{105FD2B6-68B2-4586-AF67-4ED35C91F36B}">
      <dgm:prSet/>
      <dgm:spPr/>
      <dgm:t>
        <a:bodyPr/>
        <a:lstStyle/>
        <a:p>
          <a:endParaRPr lang="es-MX"/>
        </a:p>
      </dgm:t>
    </dgm:pt>
    <dgm:pt modelId="{4C990FC1-6CB9-4932-94C6-8A9D85D88C6E}" type="sibTrans" cxnId="{105FD2B6-68B2-4586-AF67-4ED35C91F36B}">
      <dgm:prSet/>
      <dgm:spPr/>
      <dgm:t>
        <a:bodyPr/>
        <a:lstStyle/>
        <a:p>
          <a:endParaRPr lang="es-MX"/>
        </a:p>
      </dgm:t>
    </dgm:pt>
    <dgm:pt modelId="{25B186BA-338F-49D9-A579-38BCAA170734}" type="pres">
      <dgm:prSet presAssocID="{B105FA30-697E-4092-A2D4-78318BE72C04}" presName="Name0" presStyleCnt="0">
        <dgm:presLayoutVars>
          <dgm:dir/>
          <dgm:resizeHandles val="exact"/>
        </dgm:presLayoutVars>
      </dgm:prSet>
      <dgm:spPr/>
      <dgm:t>
        <a:bodyPr/>
        <a:lstStyle/>
        <a:p>
          <a:endParaRPr lang="es-MX"/>
        </a:p>
      </dgm:t>
    </dgm:pt>
    <dgm:pt modelId="{A5D7E62F-D842-4EBA-97E8-F89525AC9808}" type="pres">
      <dgm:prSet presAssocID="{B105FA30-697E-4092-A2D4-78318BE72C04}" presName="bkgdShp" presStyleLbl="alignAccFollowNode1" presStyleIdx="0" presStyleCnt="1"/>
      <dgm:spPr/>
    </dgm:pt>
    <dgm:pt modelId="{91F9A0DC-62E2-46C4-AAE4-53BC1E790748}" type="pres">
      <dgm:prSet presAssocID="{B105FA30-697E-4092-A2D4-78318BE72C04}" presName="linComp" presStyleCnt="0"/>
      <dgm:spPr/>
    </dgm:pt>
    <dgm:pt modelId="{0BA8EAD2-B43A-4E17-919E-70BB084BEBDB}" type="pres">
      <dgm:prSet presAssocID="{10A79784-7315-474A-B739-B90CDE512F4A}" presName="compNode" presStyleCnt="0"/>
      <dgm:spPr/>
    </dgm:pt>
    <dgm:pt modelId="{A9B61431-1162-4AD5-97BD-E1AE8A2F266A}" type="pres">
      <dgm:prSet presAssocID="{10A79784-7315-474A-B739-B90CDE512F4A}" presName="node" presStyleLbl="node1" presStyleIdx="0" presStyleCnt="3">
        <dgm:presLayoutVars>
          <dgm:bulletEnabled val="1"/>
        </dgm:presLayoutVars>
      </dgm:prSet>
      <dgm:spPr/>
      <dgm:t>
        <a:bodyPr/>
        <a:lstStyle/>
        <a:p>
          <a:endParaRPr lang="es-MX"/>
        </a:p>
      </dgm:t>
    </dgm:pt>
    <dgm:pt modelId="{1B26417B-76DC-4BC4-89DA-502BD4694EE0}" type="pres">
      <dgm:prSet presAssocID="{10A79784-7315-474A-B739-B90CDE512F4A}" presName="invisiNode" presStyleLbl="node1" presStyleIdx="0" presStyleCnt="3"/>
      <dgm:spPr/>
    </dgm:pt>
    <dgm:pt modelId="{4547057B-25C9-4D1E-825E-FE37CEB1B74F}" type="pres">
      <dgm:prSet presAssocID="{10A79784-7315-474A-B739-B90CDE512F4A}" presName="imagNode" presStyleLbl="fgImgPlace1" presStyleIdx="0" presStyleCnt="3"/>
      <dgm:spPr>
        <a:blipFill rotWithShape="1">
          <a:blip xmlns:r="http://schemas.openxmlformats.org/officeDocument/2006/relationships" r:embed="rId1"/>
          <a:stretch>
            <a:fillRect/>
          </a:stretch>
        </a:blipFill>
      </dgm:spPr>
      <dgm:t>
        <a:bodyPr/>
        <a:lstStyle/>
        <a:p>
          <a:endParaRPr lang="es-MX"/>
        </a:p>
      </dgm:t>
    </dgm:pt>
    <dgm:pt modelId="{660E9C2B-3A9B-476D-AE46-FA7831C30F26}" type="pres">
      <dgm:prSet presAssocID="{668C15C1-0506-43FA-944D-EF61B87C702F}" presName="sibTrans" presStyleLbl="sibTrans2D1" presStyleIdx="0" presStyleCnt="0"/>
      <dgm:spPr/>
      <dgm:t>
        <a:bodyPr/>
        <a:lstStyle/>
        <a:p>
          <a:endParaRPr lang="es-MX"/>
        </a:p>
      </dgm:t>
    </dgm:pt>
    <dgm:pt modelId="{16BB0AE2-C0F2-41A7-BBB6-06C41255F42D}" type="pres">
      <dgm:prSet presAssocID="{ACCDB096-1E37-47C1-8215-8477858D134C}" presName="compNode" presStyleCnt="0"/>
      <dgm:spPr/>
    </dgm:pt>
    <dgm:pt modelId="{07333496-14F0-4A9E-AE29-F59BACAFDF7E}" type="pres">
      <dgm:prSet presAssocID="{ACCDB096-1E37-47C1-8215-8477858D134C}" presName="node" presStyleLbl="node1" presStyleIdx="1" presStyleCnt="3">
        <dgm:presLayoutVars>
          <dgm:bulletEnabled val="1"/>
        </dgm:presLayoutVars>
      </dgm:prSet>
      <dgm:spPr/>
      <dgm:t>
        <a:bodyPr/>
        <a:lstStyle/>
        <a:p>
          <a:endParaRPr lang="es-MX"/>
        </a:p>
      </dgm:t>
    </dgm:pt>
    <dgm:pt modelId="{F60F59D7-62CE-4A60-9A6C-24F5BEB2E90D}" type="pres">
      <dgm:prSet presAssocID="{ACCDB096-1E37-47C1-8215-8477858D134C}" presName="invisiNode" presStyleLbl="node1" presStyleIdx="1" presStyleCnt="3"/>
      <dgm:spPr/>
    </dgm:pt>
    <dgm:pt modelId="{0942DC95-692B-420D-9BBF-DD592AFC4956}" type="pres">
      <dgm:prSet presAssocID="{ACCDB096-1E37-47C1-8215-8477858D134C}" presName="imagNode" presStyleLbl="fgImgPlace1" presStyleIdx="1" presStyleCnt="3"/>
      <dgm:spPr>
        <a:blipFill rotWithShape="1">
          <a:blip xmlns:r="http://schemas.openxmlformats.org/officeDocument/2006/relationships" r:embed="rId2"/>
          <a:stretch>
            <a:fillRect/>
          </a:stretch>
        </a:blipFill>
      </dgm:spPr>
      <dgm:t>
        <a:bodyPr/>
        <a:lstStyle/>
        <a:p>
          <a:endParaRPr lang="es-MX"/>
        </a:p>
      </dgm:t>
    </dgm:pt>
    <dgm:pt modelId="{043D859F-61CA-4A4E-94D7-5ECC5ABD2BFB}" type="pres">
      <dgm:prSet presAssocID="{5118914F-C17D-4D32-B2DA-D24E82771B6E}" presName="sibTrans" presStyleLbl="sibTrans2D1" presStyleIdx="0" presStyleCnt="0"/>
      <dgm:spPr/>
      <dgm:t>
        <a:bodyPr/>
        <a:lstStyle/>
        <a:p>
          <a:endParaRPr lang="es-MX"/>
        </a:p>
      </dgm:t>
    </dgm:pt>
    <dgm:pt modelId="{7F6C8D80-CF7D-4995-A719-070312311A20}" type="pres">
      <dgm:prSet presAssocID="{EBAD8B77-AD8D-4936-B1CF-A0DFB61F6810}" presName="compNode" presStyleCnt="0"/>
      <dgm:spPr/>
    </dgm:pt>
    <dgm:pt modelId="{20B1EFA9-F1A8-4615-B636-EA37D4CBCD3D}" type="pres">
      <dgm:prSet presAssocID="{EBAD8B77-AD8D-4936-B1CF-A0DFB61F6810}" presName="node" presStyleLbl="node1" presStyleIdx="2" presStyleCnt="3">
        <dgm:presLayoutVars>
          <dgm:bulletEnabled val="1"/>
        </dgm:presLayoutVars>
      </dgm:prSet>
      <dgm:spPr/>
      <dgm:t>
        <a:bodyPr/>
        <a:lstStyle/>
        <a:p>
          <a:endParaRPr lang="es-MX"/>
        </a:p>
      </dgm:t>
    </dgm:pt>
    <dgm:pt modelId="{8715CA7F-0B2B-4995-A3FA-310CBCD1500C}" type="pres">
      <dgm:prSet presAssocID="{EBAD8B77-AD8D-4936-B1CF-A0DFB61F6810}" presName="invisiNode" presStyleLbl="node1" presStyleIdx="2" presStyleCnt="3"/>
      <dgm:spPr/>
    </dgm:pt>
    <dgm:pt modelId="{F8699D53-1270-4B9D-8F1C-A7BEF48BD4DF}" type="pres">
      <dgm:prSet presAssocID="{EBAD8B77-AD8D-4936-B1CF-A0DFB61F6810}" presName="imagNode" presStyleLbl="fgImgPlace1" presStyleIdx="2" presStyleCnt="3"/>
      <dgm:spPr>
        <a:blipFill rotWithShape="1">
          <a:blip xmlns:r="http://schemas.openxmlformats.org/officeDocument/2006/relationships" r:embed="rId3"/>
          <a:stretch>
            <a:fillRect/>
          </a:stretch>
        </a:blipFill>
      </dgm:spPr>
      <dgm:t>
        <a:bodyPr/>
        <a:lstStyle/>
        <a:p>
          <a:endParaRPr lang="es-MX"/>
        </a:p>
      </dgm:t>
    </dgm:pt>
  </dgm:ptLst>
  <dgm:cxnLst>
    <dgm:cxn modelId="{B1887586-83E4-4AC5-8F85-340D1AEB7D40}" type="presOf" srcId="{EBAD8B77-AD8D-4936-B1CF-A0DFB61F6810}" destId="{20B1EFA9-F1A8-4615-B636-EA37D4CBCD3D}" srcOrd="0" destOrd="0" presId="urn:microsoft.com/office/officeart/2005/8/layout/pList2#1"/>
    <dgm:cxn modelId="{C539DB30-0D46-4655-955E-CBCF65EFD1BC}" type="presOf" srcId="{B105FA30-697E-4092-A2D4-78318BE72C04}" destId="{25B186BA-338F-49D9-A579-38BCAA170734}" srcOrd="0" destOrd="0" presId="urn:microsoft.com/office/officeart/2005/8/layout/pList2#1"/>
    <dgm:cxn modelId="{105FD2B6-68B2-4586-AF67-4ED35C91F36B}" srcId="{B105FA30-697E-4092-A2D4-78318BE72C04}" destId="{EBAD8B77-AD8D-4936-B1CF-A0DFB61F6810}" srcOrd="2" destOrd="0" parTransId="{6F03B340-B992-4213-94F0-EF74D7096296}" sibTransId="{4C990FC1-6CB9-4932-94C6-8A9D85D88C6E}"/>
    <dgm:cxn modelId="{BD87BD8A-EC24-4615-AA35-2504E995864B}" type="presOf" srcId="{5118914F-C17D-4D32-B2DA-D24E82771B6E}" destId="{043D859F-61CA-4A4E-94D7-5ECC5ABD2BFB}" srcOrd="0" destOrd="0" presId="urn:microsoft.com/office/officeart/2005/8/layout/pList2#1"/>
    <dgm:cxn modelId="{D3710474-FA4B-4443-8532-F2D1ED5F2A38}" type="presOf" srcId="{668C15C1-0506-43FA-944D-EF61B87C702F}" destId="{660E9C2B-3A9B-476D-AE46-FA7831C30F26}" srcOrd="0" destOrd="0" presId="urn:microsoft.com/office/officeart/2005/8/layout/pList2#1"/>
    <dgm:cxn modelId="{BA1F54BD-0DF8-473B-AF77-D11FE5489AFD}" srcId="{B105FA30-697E-4092-A2D4-78318BE72C04}" destId="{10A79784-7315-474A-B739-B90CDE512F4A}" srcOrd="0" destOrd="0" parTransId="{E415821B-7B8B-4A93-AC5C-B97EE8C5299C}" sibTransId="{668C15C1-0506-43FA-944D-EF61B87C702F}"/>
    <dgm:cxn modelId="{639DD3F3-DC8E-468D-94D7-E1812CD1D901}" type="presOf" srcId="{ACCDB096-1E37-47C1-8215-8477858D134C}" destId="{07333496-14F0-4A9E-AE29-F59BACAFDF7E}" srcOrd="0" destOrd="0" presId="urn:microsoft.com/office/officeart/2005/8/layout/pList2#1"/>
    <dgm:cxn modelId="{678DA5D5-3E84-4103-A159-7FB5AC54CD6D}" srcId="{B105FA30-697E-4092-A2D4-78318BE72C04}" destId="{ACCDB096-1E37-47C1-8215-8477858D134C}" srcOrd="1" destOrd="0" parTransId="{3DC47A88-1FF9-4165-9879-C1EE8EE17992}" sibTransId="{5118914F-C17D-4D32-B2DA-D24E82771B6E}"/>
    <dgm:cxn modelId="{F594FFBC-6C4F-4FEF-A24E-0E35D97674E2}" type="presOf" srcId="{10A79784-7315-474A-B739-B90CDE512F4A}" destId="{A9B61431-1162-4AD5-97BD-E1AE8A2F266A}" srcOrd="0" destOrd="0" presId="urn:microsoft.com/office/officeart/2005/8/layout/pList2#1"/>
    <dgm:cxn modelId="{3918F1B4-6669-4A3B-BD43-85E743B44266}" type="presParOf" srcId="{25B186BA-338F-49D9-A579-38BCAA170734}" destId="{A5D7E62F-D842-4EBA-97E8-F89525AC9808}" srcOrd="0" destOrd="0" presId="urn:microsoft.com/office/officeart/2005/8/layout/pList2#1"/>
    <dgm:cxn modelId="{7920A885-944E-4ED0-A7A9-C010AA36F1DC}" type="presParOf" srcId="{25B186BA-338F-49D9-A579-38BCAA170734}" destId="{91F9A0DC-62E2-46C4-AAE4-53BC1E790748}" srcOrd="1" destOrd="0" presId="urn:microsoft.com/office/officeart/2005/8/layout/pList2#1"/>
    <dgm:cxn modelId="{8E62436A-A709-4C95-BA51-2D9AB514516F}" type="presParOf" srcId="{91F9A0DC-62E2-46C4-AAE4-53BC1E790748}" destId="{0BA8EAD2-B43A-4E17-919E-70BB084BEBDB}" srcOrd="0" destOrd="0" presId="urn:microsoft.com/office/officeart/2005/8/layout/pList2#1"/>
    <dgm:cxn modelId="{7FB4FDE1-1D4A-4458-BE2A-716293FDCAC5}" type="presParOf" srcId="{0BA8EAD2-B43A-4E17-919E-70BB084BEBDB}" destId="{A9B61431-1162-4AD5-97BD-E1AE8A2F266A}" srcOrd="0" destOrd="0" presId="urn:microsoft.com/office/officeart/2005/8/layout/pList2#1"/>
    <dgm:cxn modelId="{41B17812-8F29-4B19-BBC2-8438886462DF}" type="presParOf" srcId="{0BA8EAD2-B43A-4E17-919E-70BB084BEBDB}" destId="{1B26417B-76DC-4BC4-89DA-502BD4694EE0}" srcOrd="1" destOrd="0" presId="urn:microsoft.com/office/officeart/2005/8/layout/pList2#1"/>
    <dgm:cxn modelId="{63E739EC-2893-4F54-B14C-84AD13D7ACCA}" type="presParOf" srcId="{0BA8EAD2-B43A-4E17-919E-70BB084BEBDB}" destId="{4547057B-25C9-4D1E-825E-FE37CEB1B74F}" srcOrd="2" destOrd="0" presId="urn:microsoft.com/office/officeart/2005/8/layout/pList2#1"/>
    <dgm:cxn modelId="{1D277290-237F-4448-9376-56E0B357718B}" type="presParOf" srcId="{91F9A0DC-62E2-46C4-AAE4-53BC1E790748}" destId="{660E9C2B-3A9B-476D-AE46-FA7831C30F26}" srcOrd="1" destOrd="0" presId="urn:microsoft.com/office/officeart/2005/8/layout/pList2#1"/>
    <dgm:cxn modelId="{F6833228-9A65-44EC-9FDF-03945DE76D24}" type="presParOf" srcId="{91F9A0DC-62E2-46C4-AAE4-53BC1E790748}" destId="{16BB0AE2-C0F2-41A7-BBB6-06C41255F42D}" srcOrd="2" destOrd="0" presId="urn:microsoft.com/office/officeart/2005/8/layout/pList2#1"/>
    <dgm:cxn modelId="{51DF7D12-13B3-4A2A-914A-4CB860782B70}" type="presParOf" srcId="{16BB0AE2-C0F2-41A7-BBB6-06C41255F42D}" destId="{07333496-14F0-4A9E-AE29-F59BACAFDF7E}" srcOrd="0" destOrd="0" presId="urn:microsoft.com/office/officeart/2005/8/layout/pList2#1"/>
    <dgm:cxn modelId="{5078EA02-20F7-429D-876B-DC2170F75C48}" type="presParOf" srcId="{16BB0AE2-C0F2-41A7-BBB6-06C41255F42D}" destId="{F60F59D7-62CE-4A60-9A6C-24F5BEB2E90D}" srcOrd="1" destOrd="0" presId="urn:microsoft.com/office/officeart/2005/8/layout/pList2#1"/>
    <dgm:cxn modelId="{255C80C9-8EBF-472B-97EA-9A608B112B93}" type="presParOf" srcId="{16BB0AE2-C0F2-41A7-BBB6-06C41255F42D}" destId="{0942DC95-692B-420D-9BBF-DD592AFC4956}" srcOrd="2" destOrd="0" presId="urn:microsoft.com/office/officeart/2005/8/layout/pList2#1"/>
    <dgm:cxn modelId="{EE9C34D9-B638-4B89-8C42-2F5C3D4FC6CD}" type="presParOf" srcId="{91F9A0DC-62E2-46C4-AAE4-53BC1E790748}" destId="{043D859F-61CA-4A4E-94D7-5ECC5ABD2BFB}" srcOrd="3" destOrd="0" presId="urn:microsoft.com/office/officeart/2005/8/layout/pList2#1"/>
    <dgm:cxn modelId="{EA120C41-B095-47F6-B5EF-7A3CEB20EC59}" type="presParOf" srcId="{91F9A0DC-62E2-46C4-AAE4-53BC1E790748}" destId="{7F6C8D80-CF7D-4995-A719-070312311A20}" srcOrd="4" destOrd="0" presId="urn:microsoft.com/office/officeart/2005/8/layout/pList2#1"/>
    <dgm:cxn modelId="{236FC87A-BE3E-4DAC-B2F2-2C1C835B9D8C}" type="presParOf" srcId="{7F6C8D80-CF7D-4995-A719-070312311A20}" destId="{20B1EFA9-F1A8-4615-B636-EA37D4CBCD3D}" srcOrd="0" destOrd="0" presId="urn:microsoft.com/office/officeart/2005/8/layout/pList2#1"/>
    <dgm:cxn modelId="{13235639-156C-4AEE-9773-8128A9CC984F}" type="presParOf" srcId="{7F6C8D80-CF7D-4995-A719-070312311A20}" destId="{8715CA7F-0B2B-4995-A3FA-310CBCD1500C}" srcOrd="1" destOrd="0" presId="urn:microsoft.com/office/officeart/2005/8/layout/pList2#1"/>
    <dgm:cxn modelId="{8D78DA58-E557-4182-9FA4-06ED6EAF8BA8}" type="presParOf" srcId="{7F6C8D80-CF7D-4995-A719-070312311A20}" destId="{F8699D53-1270-4B9D-8F1C-A7BEF48BD4DF}" srcOrd="2" destOrd="0" presId="urn:microsoft.com/office/officeart/2005/8/layout/p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D627CC2-CB50-4A20-B6E7-32E96674CE12}" type="doc">
      <dgm:prSet loTypeId="urn:microsoft.com/office/officeart/2009/layout/CirclePictureHierarchy" loCatId="hierarchy" qsTypeId="urn:microsoft.com/office/officeart/2005/8/quickstyle/simple1" qsCatId="simple" csTypeId="urn:microsoft.com/office/officeart/2005/8/colors/accent1_2" csCatId="accent1" phldr="1"/>
      <dgm:spPr/>
      <dgm:t>
        <a:bodyPr/>
        <a:lstStyle/>
        <a:p>
          <a:endParaRPr lang="es-MX"/>
        </a:p>
      </dgm:t>
    </dgm:pt>
    <dgm:pt modelId="{B3ACD230-F1C1-4993-ACAC-1180801FF5E5}">
      <dgm:prSet phldrT="[Texto]" custT="1"/>
      <dgm:spPr/>
      <dgm:t>
        <a:bodyPr/>
        <a:lstStyle/>
        <a:p>
          <a:pPr algn="ctr"/>
          <a:r>
            <a:rPr lang="es-MX" sz="1200" dirty="0" smtClean="0"/>
            <a:t>Empresas industriales mexicanas </a:t>
          </a:r>
          <a:endParaRPr lang="es-MX" sz="1200" dirty="0"/>
        </a:p>
      </dgm:t>
    </dgm:pt>
    <dgm:pt modelId="{419B66E2-58D0-48E2-BA5A-BF63B6FA269D}" type="parTrans" cxnId="{5715FEBC-0022-46F3-89F0-FC970B687BE7}">
      <dgm:prSet/>
      <dgm:spPr/>
      <dgm:t>
        <a:bodyPr/>
        <a:lstStyle/>
        <a:p>
          <a:endParaRPr lang="es-MX"/>
        </a:p>
      </dgm:t>
    </dgm:pt>
    <dgm:pt modelId="{66E71593-FE8E-4560-814E-A68FA1515FD1}" type="sibTrans" cxnId="{5715FEBC-0022-46F3-89F0-FC970B687BE7}">
      <dgm:prSet/>
      <dgm:spPr/>
      <dgm:t>
        <a:bodyPr/>
        <a:lstStyle/>
        <a:p>
          <a:endParaRPr lang="es-MX"/>
        </a:p>
      </dgm:t>
    </dgm:pt>
    <dgm:pt modelId="{0A3628A6-A877-4FED-910F-DA81E6DBEB76}">
      <dgm:prSet phldrT="[Texto]" custT="1"/>
      <dgm:spPr/>
      <dgm:t>
        <a:bodyPr/>
        <a:lstStyle/>
        <a:p>
          <a:pPr algn="ctr"/>
          <a:r>
            <a:rPr lang="es-MX" sz="1200" dirty="0" smtClean="0"/>
            <a:t>Privadas</a:t>
          </a:r>
          <a:endParaRPr lang="es-MX" sz="1200" dirty="0"/>
        </a:p>
      </dgm:t>
    </dgm:pt>
    <dgm:pt modelId="{0189F2E6-5F50-4000-9BEE-9F693F848FAE}" type="parTrans" cxnId="{67E99C98-7A06-458E-91ED-689E818E3AD1}">
      <dgm:prSet/>
      <dgm:spPr/>
      <dgm:t>
        <a:bodyPr/>
        <a:lstStyle/>
        <a:p>
          <a:endParaRPr lang="es-MX"/>
        </a:p>
      </dgm:t>
    </dgm:pt>
    <dgm:pt modelId="{D451631A-0E73-468F-A7B5-671404CB406B}" type="sibTrans" cxnId="{67E99C98-7A06-458E-91ED-689E818E3AD1}">
      <dgm:prSet/>
      <dgm:spPr/>
      <dgm:t>
        <a:bodyPr/>
        <a:lstStyle/>
        <a:p>
          <a:endParaRPr lang="es-MX"/>
        </a:p>
      </dgm:t>
    </dgm:pt>
    <dgm:pt modelId="{41AB3684-475B-4444-B8FE-22BF1042D67D}">
      <dgm:prSet phldrT="[Texto]" custT="1"/>
      <dgm:spPr/>
      <dgm:t>
        <a:bodyPr/>
        <a:lstStyle/>
        <a:p>
          <a:pPr algn="ctr"/>
          <a:r>
            <a:rPr lang="es-MX" sz="1200" dirty="0" smtClean="0"/>
            <a:t>Cervecería modelo, cementos mexicanos, grupo bimbo, entre otros. </a:t>
          </a:r>
          <a:endParaRPr lang="es-MX" sz="1200" dirty="0"/>
        </a:p>
      </dgm:t>
    </dgm:pt>
    <dgm:pt modelId="{381E6CB8-3B3A-4C6E-ACBC-A83D1C9049A9}" type="parTrans" cxnId="{460F3961-9401-4747-9FE6-17CBD2DA8427}">
      <dgm:prSet/>
      <dgm:spPr/>
      <dgm:t>
        <a:bodyPr/>
        <a:lstStyle/>
        <a:p>
          <a:endParaRPr lang="es-MX"/>
        </a:p>
      </dgm:t>
    </dgm:pt>
    <dgm:pt modelId="{FE253D11-07C9-4879-9ED6-2CC32398CEC0}" type="sibTrans" cxnId="{460F3961-9401-4747-9FE6-17CBD2DA8427}">
      <dgm:prSet/>
      <dgm:spPr/>
      <dgm:t>
        <a:bodyPr/>
        <a:lstStyle/>
        <a:p>
          <a:endParaRPr lang="es-MX"/>
        </a:p>
      </dgm:t>
    </dgm:pt>
    <dgm:pt modelId="{A3E5B6F2-7BEC-44C2-B9F5-72C75059524F}">
      <dgm:prSet phldrT="[Texto]" custT="1"/>
      <dgm:spPr/>
      <dgm:t>
        <a:bodyPr/>
        <a:lstStyle/>
        <a:p>
          <a:pPr algn="ctr"/>
          <a:r>
            <a:rPr lang="es-MX" sz="1200" dirty="0" smtClean="0"/>
            <a:t>Públicas </a:t>
          </a:r>
          <a:endParaRPr lang="es-MX" sz="1200" dirty="0"/>
        </a:p>
      </dgm:t>
    </dgm:pt>
    <dgm:pt modelId="{F047032A-EC40-4F86-B910-19A71FC04D6C}" type="parTrans" cxnId="{4A687953-A481-4A2D-AC84-B6B3C6C9F4C8}">
      <dgm:prSet/>
      <dgm:spPr/>
      <dgm:t>
        <a:bodyPr/>
        <a:lstStyle/>
        <a:p>
          <a:endParaRPr lang="es-MX"/>
        </a:p>
      </dgm:t>
    </dgm:pt>
    <dgm:pt modelId="{79B5EE6D-86B7-4062-846B-E08D83F8485A}" type="sibTrans" cxnId="{4A687953-A481-4A2D-AC84-B6B3C6C9F4C8}">
      <dgm:prSet/>
      <dgm:spPr/>
      <dgm:t>
        <a:bodyPr/>
        <a:lstStyle/>
        <a:p>
          <a:endParaRPr lang="es-MX"/>
        </a:p>
      </dgm:t>
    </dgm:pt>
    <dgm:pt modelId="{8F4F5541-DA43-448D-8BC7-A949688E3EAB}">
      <dgm:prSet phldrT="[Texto]" custT="1"/>
      <dgm:spPr/>
      <dgm:t>
        <a:bodyPr/>
        <a:lstStyle/>
        <a:p>
          <a:pPr algn="ctr"/>
          <a:r>
            <a:rPr lang="es-MX" sz="1200" dirty="0" err="1" smtClean="0"/>
            <a:t>Femsa</a:t>
          </a:r>
          <a:r>
            <a:rPr lang="es-MX" sz="1200" dirty="0" smtClean="0"/>
            <a:t> cervezas, Alimentos fuertes, Corporativo Mabe, McGraw-Hill </a:t>
          </a:r>
          <a:endParaRPr lang="es-MX" sz="1200" dirty="0"/>
        </a:p>
      </dgm:t>
    </dgm:pt>
    <dgm:pt modelId="{230375FE-0911-4B36-AACF-D9BD36370ABB}" type="parTrans" cxnId="{778A54BF-5AF7-4035-B854-8F47F713B42C}">
      <dgm:prSet/>
      <dgm:spPr/>
      <dgm:t>
        <a:bodyPr/>
        <a:lstStyle/>
        <a:p>
          <a:endParaRPr lang="es-MX"/>
        </a:p>
      </dgm:t>
    </dgm:pt>
    <dgm:pt modelId="{5394AF8B-8D7D-4B3F-9E55-EC8EF3F14A58}" type="sibTrans" cxnId="{778A54BF-5AF7-4035-B854-8F47F713B42C}">
      <dgm:prSet/>
      <dgm:spPr/>
      <dgm:t>
        <a:bodyPr/>
        <a:lstStyle/>
        <a:p>
          <a:endParaRPr lang="es-MX"/>
        </a:p>
      </dgm:t>
    </dgm:pt>
    <dgm:pt modelId="{1C2D7910-6E9B-49C6-8646-882D4E9E0082}">
      <dgm:prSet phldrT="[Texto]" custT="1"/>
      <dgm:spPr/>
      <dgm:t>
        <a:bodyPr/>
        <a:lstStyle/>
        <a:p>
          <a:pPr algn="ctr"/>
          <a:r>
            <a:rPr lang="es-MX" sz="1200" dirty="0" smtClean="0"/>
            <a:t>Extranjeras</a:t>
          </a:r>
          <a:endParaRPr lang="es-MX" sz="1200" dirty="0"/>
        </a:p>
      </dgm:t>
    </dgm:pt>
    <dgm:pt modelId="{58619B36-9955-4EC3-BCD8-18B6A87FBF33}" type="parTrans" cxnId="{C87F5D81-CC9A-4754-9A01-361A01393C18}">
      <dgm:prSet/>
      <dgm:spPr/>
      <dgm:t>
        <a:bodyPr/>
        <a:lstStyle/>
        <a:p>
          <a:endParaRPr lang="es-MX"/>
        </a:p>
      </dgm:t>
    </dgm:pt>
    <dgm:pt modelId="{ED706243-B2E7-4747-B83A-B99732A377E9}" type="sibTrans" cxnId="{C87F5D81-CC9A-4754-9A01-361A01393C18}">
      <dgm:prSet/>
      <dgm:spPr/>
      <dgm:t>
        <a:bodyPr/>
        <a:lstStyle/>
        <a:p>
          <a:endParaRPr lang="es-MX"/>
        </a:p>
      </dgm:t>
    </dgm:pt>
    <dgm:pt modelId="{B8E82D15-5897-4DA9-B4CD-4BA5B953083D}">
      <dgm:prSet phldrT="[Texto]" custT="1"/>
      <dgm:spPr/>
      <dgm:t>
        <a:bodyPr/>
        <a:lstStyle/>
        <a:p>
          <a:pPr algn="ctr"/>
          <a:r>
            <a:rPr lang="es-MX" sz="1200" dirty="0" smtClean="0"/>
            <a:t>Mixtas </a:t>
          </a:r>
          <a:endParaRPr lang="es-MX" sz="1200" dirty="0"/>
        </a:p>
      </dgm:t>
    </dgm:pt>
    <dgm:pt modelId="{FA5D17BC-19D9-4575-B5F5-613F30A5A479}" type="parTrans" cxnId="{BA8B9779-DCCB-4BE4-A8BD-774FE1948954}">
      <dgm:prSet/>
      <dgm:spPr/>
      <dgm:t>
        <a:bodyPr/>
        <a:lstStyle/>
        <a:p>
          <a:endParaRPr lang="es-MX"/>
        </a:p>
      </dgm:t>
    </dgm:pt>
    <dgm:pt modelId="{B073CB7F-D702-4C76-BE1D-59EEE67CD5E2}" type="sibTrans" cxnId="{BA8B9779-DCCB-4BE4-A8BD-774FE1948954}">
      <dgm:prSet/>
      <dgm:spPr/>
      <dgm:t>
        <a:bodyPr/>
        <a:lstStyle/>
        <a:p>
          <a:endParaRPr lang="es-MX"/>
        </a:p>
      </dgm:t>
    </dgm:pt>
    <dgm:pt modelId="{894087CF-64AF-478B-B082-F2987F691872}">
      <dgm:prSet phldrT="[Texto]" custT="1"/>
      <dgm:spPr/>
      <dgm:t>
        <a:bodyPr/>
        <a:lstStyle/>
        <a:p>
          <a:pPr algn="ctr"/>
          <a:r>
            <a:rPr lang="es-MX" sz="1200" dirty="0" smtClean="0"/>
            <a:t>Comisión Federal de electricidad. Petróleos Mexicanos </a:t>
          </a:r>
          <a:endParaRPr lang="es-MX" sz="1200" dirty="0"/>
        </a:p>
      </dgm:t>
    </dgm:pt>
    <dgm:pt modelId="{9F474601-B603-47DE-B663-63BA308E5495}" type="parTrans" cxnId="{7B19F91F-D167-48F0-B310-89FA558C53D5}">
      <dgm:prSet/>
      <dgm:spPr/>
      <dgm:t>
        <a:bodyPr/>
        <a:lstStyle/>
        <a:p>
          <a:endParaRPr lang="es-MX"/>
        </a:p>
      </dgm:t>
    </dgm:pt>
    <dgm:pt modelId="{6EAE8D60-21DF-4FFB-825F-DD60ED37C739}" type="sibTrans" cxnId="{7B19F91F-D167-48F0-B310-89FA558C53D5}">
      <dgm:prSet/>
      <dgm:spPr/>
      <dgm:t>
        <a:bodyPr/>
        <a:lstStyle/>
        <a:p>
          <a:endParaRPr lang="es-MX"/>
        </a:p>
      </dgm:t>
    </dgm:pt>
    <dgm:pt modelId="{1F938368-5C3D-4265-A225-3A634BACA261}">
      <dgm:prSet phldrT="[Texto]" custT="1"/>
      <dgm:spPr/>
      <dgm:t>
        <a:bodyPr/>
        <a:lstStyle/>
        <a:p>
          <a:pPr algn="ctr"/>
          <a:r>
            <a:rPr lang="es-MX" sz="1200" dirty="0" smtClean="0"/>
            <a:t>General motors, Wal-Mart,  Costco, IMB, Nissan, </a:t>
          </a:r>
          <a:r>
            <a:rPr lang="es-MX" sz="1200" dirty="0" err="1" smtClean="0"/>
            <a:t>Fuji</a:t>
          </a:r>
          <a:r>
            <a:rPr lang="es-MX" sz="1200" dirty="0" smtClean="0"/>
            <a:t> fotos, entre otros </a:t>
          </a:r>
          <a:endParaRPr lang="es-MX" sz="1200" dirty="0"/>
        </a:p>
      </dgm:t>
    </dgm:pt>
    <dgm:pt modelId="{6F006DB1-B761-4E13-BE4B-184F46D58BA2}" type="parTrans" cxnId="{43F7D447-8FCE-4C32-B124-4B1FA9CEA1FD}">
      <dgm:prSet/>
      <dgm:spPr/>
      <dgm:t>
        <a:bodyPr/>
        <a:lstStyle/>
        <a:p>
          <a:endParaRPr lang="es-MX"/>
        </a:p>
      </dgm:t>
    </dgm:pt>
    <dgm:pt modelId="{018DC1D5-4FB2-4872-B1B8-04CA9F7D6B03}" type="sibTrans" cxnId="{43F7D447-8FCE-4C32-B124-4B1FA9CEA1FD}">
      <dgm:prSet/>
      <dgm:spPr/>
      <dgm:t>
        <a:bodyPr/>
        <a:lstStyle/>
        <a:p>
          <a:endParaRPr lang="es-MX"/>
        </a:p>
      </dgm:t>
    </dgm:pt>
    <dgm:pt modelId="{57E4AC42-7BC5-4F1E-8DD5-E3191AF1608A}" type="pres">
      <dgm:prSet presAssocID="{0D627CC2-CB50-4A20-B6E7-32E96674CE12}" presName="hierChild1" presStyleCnt="0">
        <dgm:presLayoutVars>
          <dgm:chPref val="1"/>
          <dgm:dir/>
          <dgm:animOne val="branch"/>
          <dgm:animLvl val="lvl"/>
          <dgm:resizeHandles/>
        </dgm:presLayoutVars>
      </dgm:prSet>
      <dgm:spPr/>
      <dgm:t>
        <a:bodyPr/>
        <a:lstStyle/>
        <a:p>
          <a:endParaRPr lang="es-MX"/>
        </a:p>
      </dgm:t>
    </dgm:pt>
    <dgm:pt modelId="{309352DB-A462-41EC-97EE-02F2062E8F86}" type="pres">
      <dgm:prSet presAssocID="{B3ACD230-F1C1-4993-ACAC-1180801FF5E5}" presName="hierRoot1" presStyleCnt="0"/>
      <dgm:spPr/>
    </dgm:pt>
    <dgm:pt modelId="{4D2C8490-D533-49FB-8B5E-498E3203EF38}" type="pres">
      <dgm:prSet presAssocID="{B3ACD230-F1C1-4993-ACAC-1180801FF5E5}" presName="composite" presStyleCnt="0"/>
      <dgm:spPr/>
    </dgm:pt>
    <dgm:pt modelId="{34101399-7396-4B0A-BAF7-33FB4991CB94}" type="pres">
      <dgm:prSet presAssocID="{B3ACD230-F1C1-4993-ACAC-1180801FF5E5}" presName="image" presStyleLbl="node0" presStyleIdx="0" presStyleCnt="1"/>
      <dgm:spPr>
        <a:blipFill rotWithShape="1">
          <a:blip xmlns:r="http://schemas.openxmlformats.org/officeDocument/2006/relationships" r:embed="rId1"/>
          <a:stretch>
            <a:fillRect/>
          </a:stretch>
        </a:blipFill>
      </dgm:spPr>
      <dgm:t>
        <a:bodyPr/>
        <a:lstStyle/>
        <a:p>
          <a:endParaRPr lang="es-MX"/>
        </a:p>
      </dgm:t>
    </dgm:pt>
    <dgm:pt modelId="{CCEED8CE-B003-42C2-B3B7-C2FC48C9704B}" type="pres">
      <dgm:prSet presAssocID="{B3ACD230-F1C1-4993-ACAC-1180801FF5E5}" presName="text" presStyleLbl="revTx" presStyleIdx="0" presStyleCnt="9">
        <dgm:presLayoutVars>
          <dgm:chPref val="3"/>
        </dgm:presLayoutVars>
      </dgm:prSet>
      <dgm:spPr/>
      <dgm:t>
        <a:bodyPr/>
        <a:lstStyle/>
        <a:p>
          <a:endParaRPr lang="es-MX"/>
        </a:p>
      </dgm:t>
    </dgm:pt>
    <dgm:pt modelId="{4D50D255-0969-44C9-89B1-820B043570E3}" type="pres">
      <dgm:prSet presAssocID="{B3ACD230-F1C1-4993-ACAC-1180801FF5E5}" presName="hierChild2" presStyleCnt="0"/>
      <dgm:spPr/>
    </dgm:pt>
    <dgm:pt modelId="{566D5975-D671-45AF-8511-8143E5A04D5D}" type="pres">
      <dgm:prSet presAssocID="{0189F2E6-5F50-4000-9BEE-9F693F848FAE}" presName="Name10" presStyleLbl="parChTrans1D2" presStyleIdx="0" presStyleCnt="4"/>
      <dgm:spPr/>
      <dgm:t>
        <a:bodyPr/>
        <a:lstStyle/>
        <a:p>
          <a:endParaRPr lang="es-MX"/>
        </a:p>
      </dgm:t>
    </dgm:pt>
    <dgm:pt modelId="{24127DAA-1724-489D-A90C-E3890A38A0EB}" type="pres">
      <dgm:prSet presAssocID="{0A3628A6-A877-4FED-910F-DA81E6DBEB76}" presName="hierRoot2" presStyleCnt="0"/>
      <dgm:spPr/>
    </dgm:pt>
    <dgm:pt modelId="{17C28AE3-9BD4-4718-9AE8-128838FB87BE}" type="pres">
      <dgm:prSet presAssocID="{0A3628A6-A877-4FED-910F-DA81E6DBEB76}" presName="composite2" presStyleCnt="0"/>
      <dgm:spPr/>
    </dgm:pt>
    <dgm:pt modelId="{28A74C56-7EFB-4F17-8227-1DD2030162F0}" type="pres">
      <dgm:prSet presAssocID="{0A3628A6-A877-4FED-910F-DA81E6DBEB76}" presName="image2" presStyleLbl="node2" presStyleIdx="0" presStyleCnt="4"/>
      <dgm:spPr>
        <a:blipFill rotWithShape="1">
          <a:blip xmlns:r="http://schemas.openxmlformats.org/officeDocument/2006/relationships" r:embed="rId2"/>
          <a:stretch>
            <a:fillRect/>
          </a:stretch>
        </a:blipFill>
      </dgm:spPr>
      <dgm:t>
        <a:bodyPr/>
        <a:lstStyle/>
        <a:p>
          <a:endParaRPr lang="es-MX"/>
        </a:p>
      </dgm:t>
    </dgm:pt>
    <dgm:pt modelId="{C1240B6C-B5FB-4E38-A42C-888B7E889D3C}" type="pres">
      <dgm:prSet presAssocID="{0A3628A6-A877-4FED-910F-DA81E6DBEB76}" presName="text2" presStyleLbl="revTx" presStyleIdx="1" presStyleCnt="9">
        <dgm:presLayoutVars>
          <dgm:chPref val="3"/>
        </dgm:presLayoutVars>
      </dgm:prSet>
      <dgm:spPr/>
      <dgm:t>
        <a:bodyPr/>
        <a:lstStyle/>
        <a:p>
          <a:endParaRPr lang="es-MX"/>
        </a:p>
      </dgm:t>
    </dgm:pt>
    <dgm:pt modelId="{EB3B0952-E399-45F1-BE2E-92999E003157}" type="pres">
      <dgm:prSet presAssocID="{0A3628A6-A877-4FED-910F-DA81E6DBEB76}" presName="hierChild3" presStyleCnt="0"/>
      <dgm:spPr/>
    </dgm:pt>
    <dgm:pt modelId="{94D9FFF6-C4C4-4943-AE74-0ACF470FC26F}" type="pres">
      <dgm:prSet presAssocID="{381E6CB8-3B3A-4C6E-ACBC-A83D1C9049A9}" presName="Name17" presStyleLbl="parChTrans1D3" presStyleIdx="0" presStyleCnt="4"/>
      <dgm:spPr/>
      <dgm:t>
        <a:bodyPr/>
        <a:lstStyle/>
        <a:p>
          <a:endParaRPr lang="es-MX"/>
        </a:p>
      </dgm:t>
    </dgm:pt>
    <dgm:pt modelId="{0FA9DD52-4D54-4F56-A0EB-286B3A92A72A}" type="pres">
      <dgm:prSet presAssocID="{41AB3684-475B-4444-B8FE-22BF1042D67D}" presName="hierRoot3" presStyleCnt="0"/>
      <dgm:spPr/>
    </dgm:pt>
    <dgm:pt modelId="{2EBE98A0-1D04-4D8A-BA0A-E5DB71755AC7}" type="pres">
      <dgm:prSet presAssocID="{41AB3684-475B-4444-B8FE-22BF1042D67D}" presName="composite3" presStyleCnt="0"/>
      <dgm:spPr/>
    </dgm:pt>
    <dgm:pt modelId="{71FE8619-1877-4F3B-8ECE-3E41C9E7EAE9}" type="pres">
      <dgm:prSet presAssocID="{41AB3684-475B-4444-B8FE-22BF1042D67D}" presName="image3" presStyleLbl="node3" presStyleIdx="0" presStyleCnt="4"/>
      <dgm:spPr>
        <a:blipFill rotWithShape="1">
          <a:blip xmlns:r="http://schemas.openxmlformats.org/officeDocument/2006/relationships" r:embed="rId3"/>
          <a:stretch>
            <a:fillRect/>
          </a:stretch>
        </a:blipFill>
      </dgm:spPr>
      <dgm:t>
        <a:bodyPr/>
        <a:lstStyle/>
        <a:p>
          <a:endParaRPr lang="es-MX"/>
        </a:p>
      </dgm:t>
    </dgm:pt>
    <dgm:pt modelId="{2DAD6091-25E7-4390-A5F7-8E9262D6E2F9}" type="pres">
      <dgm:prSet presAssocID="{41AB3684-475B-4444-B8FE-22BF1042D67D}" presName="text3" presStyleLbl="revTx" presStyleIdx="2" presStyleCnt="9">
        <dgm:presLayoutVars>
          <dgm:chPref val="3"/>
        </dgm:presLayoutVars>
      </dgm:prSet>
      <dgm:spPr/>
      <dgm:t>
        <a:bodyPr/>
        <a:lstStyle/>
        <a:p>
          <a:endParaRPr lang="es-MX"/>
        </a:p>
      </dgm:t>
    </dgm:pt>
    <dgm:pt modelId="{812A8AA4-AE5C-4466-BAA6-D7741D703F85}" type="pres">
      <dgm:prSet presAssocID="{41AB3684-475B-4444-B8FE-22BF1042D67D}" presName="hierChild4" presStyleCnt="0"/>
      <dgm:spPr/>
    </dgm:pt>
    <dgm:pt modelId="{264B8CAE-1F0E-42BB-B628-369BAFE740A6}" type="pres">
      <dgm:prSet presAssocID="{F047032A-EC40-4F86-B910-19A71FC04D6C}" presName="Name10" presStyleLbl="parChTrans1D2" presStyleIdx="1" presStyleCnt="4"/>
      <dgm:spPr/>
      <dgm:t>
        <a:bodyPr/>
        <a:lstStyle/>
        <a:p>
          <a:endParaRPr lang="es-MX"/>
        </a:p>
      </dgm:t>
    </dgm:pt>
    <dgm:pt modelId="{6EE9283D-1D37-45F8-A9DD-B4A728C1A2FC}" type="pres">
      <dgm:prSet presAssocID="{A3E5B6F2-7BEC-44C2-B9F5-72C75059524F}" presName="hierRoot2" presStyleCnt="0"/>
      <dgm:spPr/>
    </dgm:pt>
    <dgm:pt modelId="{F353FB66-FB98-4CAD-8D5C-3A0BDF673C03}" type="pres">
      <dgm:prSet presAssocID="{A3E5B6F2-7BEC-44C2-B9F5-72C75059524F}" presName="composite2" presStyleCnt="0"/>
      <dgm:spPr/>
    </dgm:pt>
    <dgm:pt modelId="{EAB46387-E335-4945-83A2-C17272037517}" type="pres">
      <dgm:prSet presAssocID="{A3E5B6F2-7BEC-44C2-B9F5-72C75059524F}" presName="image2" presStyleLbl="node2" presStyleIdx="1" presStyleCnt="4"/>
      <dgm:spPr>
        <a:blipFill rotWithShape="1">
          <a:blip xmlns:r="http://schemas.openxmlformats.org/officeDocument/2006/relationships" r:embed="rId4"/>
          <a:stretch>
            <a:fillRect/>
          </a:stretch>
        </a:blipFill>
      </dgm:spPr>
      <dgm:t>
        <a:bodyPr/>
        <a:lstStyle/>
        <a:p>
          <a:endParaRPr lang="es-MX"/>
        </a:p>
      </dgm:t>
    </dgm:pt>
    <dgm:pt modelId="{6EDFF0F5-E769-4598-9D62-9FC4DD05BF5B}" type="pres">
      <dgm:prSet presAssocID="{A3E5B6F2-7BEC-44C2-B9F5-72C75059524F}" presName="text2" presStyleLbl="revTx" presStyleIdx="3" presStyleCnt="9">
        <dgm:presLayoutVars>
          <dgm:chPref val="3"/>
        </dgm:presLayoutVars>
      </dgm:prSet>
      <dgm:spPr/>
      <dgm:t>
        <a:bodyPr/>
        <a:lstStyle/>
        <a:p>
          <a:endParaRPr lang="es-MX"/>
        </a:p>
      </dgm:t>
    </dgm:pt>
    <dgm:pt modelId="{C817BC82-DC2C-40F9-9BDF-F7374A757886}" type="pres">
      <dgm:prSet presAssocID="{A3E5B6F2-7BEC-44C2-B9F5-72C75059524F}" presName="hierChild3" presStyleCnt="0"/>
      <dgm:spPr/>
    </dgm:pt>
    <dgm:pt modelId="{806C481B-ABC6-4DE0-B076-387768BA1994}" type="pres">
      <dgm:prSet presAssocID="{9F474601-B603-47DE-B663-63BA308E5495}" presName="Name17" presStyleLbl="parChTrans1D3" presStyleIdx="1" presStyleCnt="4"/>
      <dgm:spPr/>
      <dgm:t>
        <a:bodyPr/>
        <a:lstStyle/>
        <a:p>
          <a:endParaRPr lang="es-MX"/>
        </a:p>
      </dgm:t>
    </dgm:pt>
    <dgm:pt modelId="{07248492-D263-4039-8204-BD61339C1E80}" type="pres">
      <dgm:prSet presAssocID="{894087CF-64AF-478B-B082-F2987F691872}" presName="hierRoot3" presStyleCnt="0"/>
      <dgm:spPr/>
    </dgm:pt>
    <dgm:pt modelId="{19D5E773-1B4B-4F73-9CB3-01E3B937CE96}" type="pres">
      <dgm:prSet presAssocID="{894087CF-64AF-478B-B082-F2987F691872}" presName="composite3" presStyleCnt="0"/>
      <dgm:spPr/>
    </dgm:pt>
    <dgm:pt modelId="{78E5BCE6-2D2B-4127-9C92-33B64E40BFCC}" type="pres">
      <dgm:prSet presAssocID="{894087CF-64AF-478B-B082-F2987F691872}" presName="image3" presStyleLbl="node3" presStyleIdx="1" presStyleCnt="4"/>
      <dgm:spPr>
        <a:blipFill rotWithShape="1">
          <a:blip xmlns:r="http://schemas.openxmlformats.org/officeDocument/2006/relationships" r:embed="rId5"/>
          <a:stretch>
            <a:fillRect/>
          </a:stretch>
        </a:blipFill>
      </dgm:spPr>
      <dgm:t>
        <a:bodyPr/>
        <a:lstStyle/>
        <a:p>
          <a:endParaRPr lang="es-MX"/>
        </a:p>
      </dgm:t>
    </dgm:pt>
    <dgm:pt modelId="{98575ADF-64F6-48AC-BE1A-E175007B6396}" type="pres">
      <dgm:prSet presAssocID="{894087CF-64AF-478B-B082-F2987F691872}" presName="text3" presStyleLbl="revTx" presStyleIdx="4" presStyleCnt="9">
        <dgm:presLayoutVars>
          <dgm:chPref val="3"/>
        </dgm:presLayoutVars>
      </dgm:prSet>
      <dgm:spPr/>
      <dgm:t>
        <a:bodyPr/>
        <a:lstStyle/>
        <a:p>
          <a:endParaRPr lang="es-MX"/>
        </a:p>
      </dgm:t>
    </dgm:pt>
    <dgm:pt modelId="{A01B0CCF-63B5-401B-A1E4-DA484577AA54}" type="pres">
      <dgm:prSet presAssocID="{894087CF-64AF-478B-B082-F2987F691872}" presName="hierChild4" presStyleCnt="0"/>
      <dgm:spPr/>
    </dgm:pt>
    <dgm:pt modelId="{45DD518A-C309-4304-A526-4BB30D1333DF}" type="pres">
      <dgm:prSet presAssocID="{58619B36-9955-4EC3-BCD8-18B6A87FBF33}" presName="Name10" presStyleLbl="parChTrans1D2" presStyleIdx="2" presStyleCnt="4"/>
      <dgm:spPr/>
      <dgm:t>
        <a:bodyPr/>
        <a:lstStyle/>
        <a:p>
          <a:endParaRPr lang="es-MX"/>
        </a:p>
      </dgm:t>
    </dgm:pt>
    <dgm:pt modelId="{CB6240F7-9135-4A07-8ED0-DB8FF0B5C1F0}" type="pres">
      <dgm:prSet presAssocID="{1C2D7910-6E9B-49C6-8646-882D4E9E0082}" presName="hierRoot2" presStyleCnt="0"/>
      <dgm:spPr/>
    </dgm:pt>
    <dgm:pt modelId="{E0BCF008-9619-4FB0-8362-4687B903F78B}" type="pres">
      <dgm:prSet presAssocID="{1C2D7910-6E9B-49C6-8646-882D4E9E0082}" presName="composite2" presStyleCnt="0"/>
      <dgm:spPr/>
    </dgm:pt>
    <dgm:pt modelId="{458D7FD7-FF05-46F2-8102-1C88A6D18F95}" type="pres">
      <dgm:prSet presAssocID="{1C2D7910-6E9B-49C6-8646-882D4E9E0082}" presName="image2" presStyleLbl="node2" presStyleIdx="2" presStyleCnt="4"/>
      <dgm:spPr>
        <a:blipFill rotWithShape="1">
          <a:blip xmlns:r="http://schemas.openxmlformats.org/officeDocument/2006/relationships" r:embed="rId6"/>
          <a:stretch>
            <a:fillRect/>
          </a:stretch>
        </a:blipFill>
      </dgm:spPr>
      <dgm:t>
        <a:bodyPr/>
        <a:lstStyle/>
        <a:p>
          <a:endParaRPr lang="es-MX"/>
        </a:p>
      </dgm:t>
    </dgm:pt>
    <dgm:pt modelId="{AF6B8D5B-EAC0-46CD-A99A-9DF442B821A8}" type="pres">
      <dgm:prSet presAssocID="{1C2D7910-6E9B-49C6-8646-882D4E9E0082}" presName="text2" presStyleLbl="revTx" presStyleIdx="5" presStyleCnt="9">
        <dgm:presLayoutVars>
          <dgm:chPref val="3"/>
        </dgm:presLayoutVars>
      </dgm:prSet>
      <dgm:spPr/>
      <dgm:t>
        <a:bodyPr/>
        <a:lstStyle/>
        <a:p>
          <a:endParaRPr lang="es-MX"/>
        </a:p>
      </dgm:t>
    </dgm:pt>
    <dgm:pt modelId="{BC499A77-0331-4195-93D5-9E6C91AB7B34}" type="pres">
      <dgm:prSet presAssocID="{1C2D7910-6E9B-49C6-8646-882D4E9E0082}" presName="hierChild3" presStyleCnt="0"/>
      <dgm:spPr/>
    </dgm:pt>
    <dgm:pt modelId="{BE081F2A-EFE6-4110-8877-EC3742DC2DAB}" type="pres">
      <dgm:prSet presAssocID="{6F006DB1-B761-4E13-BE4B-184F46D58BA2}" presName="Name17" presStyleLbl="parChTrans1D3" presStyleIdx="2" presStyleCnt="4"/>
      <dgm:spPr/>
      <dgm:t>
        <a:bodyPr/>
        <a:lstStyle/>
        <a:p>
          <a:endParaRPr lang="es-MX"/>
        </a:p>
      </dgm:t>
    </dgm:pt>
    <dgm:pt modelId="{8E822F53-C188-40FF-9DCC-35332842F18E}" type="pres">
      <dgm:prSet presAssocID="{1F938368-5C3D-4265-A225-3A634BACA261}" presName="hierRoot3" presStyleCnt="0"/>
      <dgm:spPr/>
    </dgm:pt>
    <dgm:pt modelId="{2229F55E-6A20-411E-84F5-E082AE80EF67}" type="pres">
      <dgm:prSet presAssocID="{1F938368-5C3D-4265-A225-3A634BACA261}" presName="composite3" presStyleCnt="0"/>
      <dgm:spPr/>
    </dgm:pt>
    <dgm:pt modelId="{3D3EB19D-03AC-496E-A7DD-12394E183631}" type="pres">
      <dgm:prSet presAssocID="{1F938368-5C3D-4265-A225-3A634BACA261}" presName="image3" presStyleLbl="node3" presStyleIdx="2" presStyleCnt="4"/>
      <dgm:spPr>
        <a:blipFill rotWithShape="1">
          <a:blip xmlns:r="http://schemas.openxmlformats.org/officeDocument/2006/relationships" r:embed="rId7"/>
          <a:stretch>
            <a:fillRect/>
          </a:stretch>
        </a:blipFill>
      </dgm:spPr>
      <dgm:t>
        <a:bodyPr/>
        <a:lstStyle/>
        <a:p>
          <a:endParaRPr lang="es-MX"/>
        </a:p>
      </dgm:t>
    </dgm:pt>
    <dgm:pt modelId="{C02649CD-D458-4E4C-A000-EEFF6DC400D6}" type="pres">
      <dgm:prSet presAssocID="{1F938368-5C3D-4265-A225-3A634BACA261}" presName="text3" presStyleLbl="revTx" presStyleIdx="6" presStyleCnt="9">
        <dgm:presLayoutVars>
          <dgm:chPref val="3"/>
        </dgm:presLayoutVars>
      </dgm:prSet>
      <dgm:spPr/>
      <dgm:t>
        <a:bodyPr/>
        <a:lstStyle/>
        <a:p>
          <a:endParaRPr lang="es-MX"/>
        </a:p>
      </dgm:t>
    </dgm:pt>
    <dgm:pt modelId="{C0C085EF-3A09-4ABF-9D29-84130F427379}" type="pres">
      <dgm:prSet presAssocID="{1F938368-5C3D-4265-A225-3A634BACA261}" presName="hierChild4" presStyleCnt="0"/>
      <dgm:spPr/>
    </dgm:pt>
    <dgm:pt modelId="{47115C28-B479-4182-848F-F9D36F3B5EE9}" type="pres">
      <dgm:prSet presAssocID="{FA5D17BC-19D9-4575-B5F5-613F30A5A479}" presName="Name10" presStyleLbl="parChTrans1D2" presStyleIdx="3" presStyleCnt="4"/>
      <dgm:spPr/>
      <dgm:t>
        <a:bodyPr/>
        <a:lstStyle/>
        <a:p>
          <a:endParaRPr lang="es-MX"/>
        </a:p>
      </dgm:t>
    </dgm:pt>
    <dgm:pt modelId="{C8F7B572-CC4C-4BD4-929B-D8BB5F08E822}" type="pres">
      <dgm:prSet presAssocID="{B8E82D15-5897-4DA9-B4CD-4BA5B953083D}" presName="hierRoot2" presStyleCnt="0"/>
      <dgm:spPr/>
    </dgm:pt>
    <dgm:pt modelId="{ED278F52-D4C3-41DC-82FC-836B5958B01E}" type="pres">
      <dgm:prSet presAssocID="{B8E82D15-5897-4DA9-B4CD-4BA5B953083D}" presName="composite2" presStyleCnt="0"/>
      <dgm:spPr/>
    </dgm:pt>
    <dgm:pt modelId="{DFE16E6F-A483-4420-A2A0-8F26F00FC71D}" type="pres">
      <dgm:prSet presAssocID="{B8E82D15-5897-4DA9-B4CD-4BA5B953083D}" presName="image2" presStyleLbl="node2" presStyleIdx="3" presStyleCnt="4"/>
      <dgm:spPr>
        <a:blipFill rotWithShape="1">
          <a:blip xmlns:r="http://schemas.openxmlformats.org/officeDocument/2006/relationships" r:embed="rId8"/>
          <a:stretch>
            <a:fillRect/>
          </a:stretch>
        </a:blipFill>
      </dgm:spPr>
      <dgm:t>
        <a:bodyPr/>
        <a:lstStyle/>
        <a:p>
          <a:endParaRPr lang="es-MX"/>
        </a:p>
      </dgm:t>
    </dgm:pt>
    <dgm:pt modelId="{0E17FD2C-F18B-4F6D-BCB3-F92DB66A46EB}" type="pres">
      <dgm:prSet presAssocID="{B8E82D15-5897-4DA9-B4CD-4BA5B953083D}" presName="text2" presStyleLbl="revTx" presStyleIdx="7" presStyleCnt="9">
        <dgm:presLayoutVars>
          <dgm:chPref val="3"/>
        </dgm:presLayoutVars>
      </dgm:prSet>
      <dgm:spPr/>
      <dgm:t>
        <a:bodyPr/>
        <a:lstStyle/>
        <a:p>
          <a:endParaRPr lang="es-MX"/>
        </a:p>
      </dgm:t>
    </dgm:pt>
    <dgm:pt modelId="{F1D256D1-F366-4387-9A32-38A8755C083E}" type="pres">
      <dgm:prSet presAssocID="{B8E82D15-5897-4DA9-B4CD-4BA5B953083D}" presName="hierChild3" presStyleCnt="0"/>
      <dgm:spPr/>
    </dgm:pt>
    <dgm:pt modelId="{DE90B935-A489-4BE1-8B08-1FA69C89AC2E}" type="pres">
      <dgm:prSet presAssocID="{230375FE-0911-4B36-AACF-D9BD36370ABB}" presName="Name17" presStyleLbl="parChTrans1D3" presStyleIdx="3" presStyleCnt="4"/>
      <dgm:spPr/>
      <dgm:t>
        <a:bodyPr/>
        <a:lstStyle/>
        <a:p>
          <a:endParaRPr lang="es-MX"/>
        </a:p>
      </dgm:t>
    </dgm:pt>
    <dgm:pt modelId="{C2E0AEA8-1619-4EC9-B9AF-83420C586938}" type="pres">
      <dgm:prSet presAssocID="{8F4F5541-DA43-448D-8BC7-A949688E3EAB}" presName="hierRoot3" presStyleCnt="0"/>
      <dgm:spPr/>
    </dgm:pt>
    <dgm:pt modelId="{89102369-512B-4A82-A17C-FEB6FAD68B1C}" type="pres">
      <dgm:prSet presAssocID="{8F4F5541-DA43-448D-8BC7-A949688E3EAB}" presName="composite3" presStyleCnt="0"/>
      <dgm:spPr/>
    </dgm:pt>
    <dgm:pt modelId="{E3671764-4233-44BF-9B5E-2E6C5E903AA6}" type="pres">
      <dgm:prSet presAssocID="{8F4F5541-DA43-448D-8BC7-A949688E3EAB}" presName="image3" presStyleLbl="node3" presStyleIdx="3" presStyleCnt="4"/>
      <dgm:spPr>
        <a:blipFill rotWithShape="1">
          <a:blip xmlns:r="http://schemas.openxmlformats.org/officeDocument/2006/relationships" r:embed="rId9"/>
          <a:stretch>
            <a:fillRect/>
          </a:stretch>
        </a:blipFill>
      </dgm:spPr>
      <dgm:t>
        <a:bodyPr/>
        <a:lstStyle/>
        <a:p>
          <a:endParaRPr lang="es-MX"/>
        </a:p>
      </dgm:t>
    </dgm:pt>
    <dgm:pt modelId="{88E71E68-D529-4233-B8A2-D33D2AC1A1A4}" type="pres">
      <dgm:prSet presAssocID="{8F4F5541-DA43-448D-8BC7-A949688E3EAB}" presName="text3" presStyleLbl="revTx" presStyleIdx="8" presStyleCnt="9">
        <dgm:presLayoutVars>
          <dgm:chPref val="3"/>
        </dgm:presLayoutVars>
      </dgm:prSet>
      <dgm:spPr/>
      <dgm:t>
        <a:bodyPr/>
        <a:lstStyle/>
        <a:p>
          <a:endParaRPr lang="es-MX"/>
        </a:p>
      </dgm:t>
    </dgm:pt>
    <dgm:pt modelId="{6BD43138-C3A7-41E9-A248-4582BA5097C2}" type="pres">
      <dgm:prSet presAssocID="{8F4F5541-DA43-448D-8BC7-A949688E3EAB}" presName="hierChild4" presStyleCnt="0"/>
      <dgm:spPr/>
    </dgm:pt>
  </dgm:ptLst>
  <dgm:cxnLst>
    <dgm:cxn modelId="{5715FEBC-0022-46F3-89F0-FC970B687BE7}" srcId="{0D627CC2-CB50-4A20-B6E7-32E96674CE12}" destId="{B3ACD230-F1C1-4993-ACAC-1180801FF5E5}" srcOrd="0" destOrd="0" parTransId="{419B66E2-58D0-48E2-BA5A-BF63B6FA269D}" sibTransId="{66E71593-FE8E-4560-814E-A68FA1515FD1}"/>
    <dgm:cxn modelId="{BA8B9779-DCCB-4BE4-A8BD-774FE1948954}" srcId="{B3ACD230-F1C1-4993-ACAC-1180801FF5E5}" destId="{B8E82D15-5897-4DA9-B4CD-4BA5B953083D}" srcOrd="3" destOrd="0" parTransId="{FA5D17BC-19D9-4575-B5F5-613F30A5A479}" sibTransId="{B073CB7F-D702-4C76-BE1D-59EEE67CD5E2}"/>
    <dgm:cxn modelId="{460F3961-9401-4747-9FE6-17CBD2DA8427}" srcId="{0A3628A6-A877-4FED-910F-DA81E6DBEB76}" destId="{41AB3684-475B-4444-B8FE-22BF1042D67D}" srcOrd="0" destOrd="0" parTransId="{381E6CB8-3B3A-4C6E-ACBC-A83D1C9049A9}" sibTransId="{FE253D11-07C9-4879-9ED6-2CC32398CEC0}"/>
    <dgm:cxn modelId="{4E1A39BF-088A-4D34-9AF6-78552719650A}" type="presOf" srcId="{0189F2E6-5F50-4000-9BEE-9F693F848FAE}" destId="{566D5975-D671-45AF-8511-8143E5A04D5D}" srcOrd="0" destOrd="0" presId="urn:microsoft.com/office/officeart/2009/layout/CirclePictureHierarchy"/>
    <dgm:cxn modelId="{778A54BF-5AF7-4035-B854-8F47F713B42C}" srcId="{B8E82D15-5897-4DA9-B4CD-4BA5B953083D}" destId="{8F4F5541-DA43-448D-8BC7-A949688E3EAB}" srcOrd="0" destOrd="0" parTransId="{230375FE-0911-4B36-AACF-D9BD36370ABB}" sibTransId="{5394AF8B-8D7D-4B3F-9E55-EC8EF3F14A58}"/>
    <dgm:cxn modelId="{1653683E-7DC8-4F83-AFBF-11E7A758EAEA}" type="presOf" srcId="{B8E82D15-5897-4DA9-B4CD-4BA5B953083D}" destId="{0E17FD2C-F18B-4F6D-BCB3-F92DB66A46EB}" srcOrd="0" destOrd="0" presId="urn:microsoft.com/office/officeart/2009/layout/CirclePictureHierarchy"/>
    <dgm:cxn modelId="{2FFB7F51-A367-4147-97C8-FC0969DF02E2}" type="presOf" srcId="{58619B36-9955-4EC3-BCD8-18B6A87FBF33}" destId="{45DD518A-C309-4304-A526-4BB30D1333DF}" srcOrd="0" destOrd="0" presId="urn:microsoft.com/office/officeart/2009/layout/CirclePictureHierarchy"/>
    <dgm:cxn modelId="{76DF2602-932D-4F4A-9E4A-E0A552E54E39}" type="presOf" srcId="{F047032A-EC40-4F86-B910-19A71FC04D6C}" destId="{264B8CAE-1F0E-42BB-B628-369BAFE740A6}" srcOrd="0" destOrd="0" presId="urn:microsoft.com/office/officeart/2009/layout/CirclePictureHierarchy"/>
    <dgm:cxn modelId="{4A687953-A481-4A2D-AC84-B6B3C6C9F4C8}" srcId="{B3ACD230-F1C1-4993-ACAC-1180801FF5E5}" destId="{A3E5B6F2-7BEC-44C2-B9F5-72C75059524F}" srcOrd="1" destOrd="0" parTransId="{F047032A-EC40-4F86-B910-19A71FC04D6C}" sibTransId="{79B5EE6D-86B7-4062-846B-E08D83F8485A}"/>
    <dgm:cxn modelId="{DE6622BA-DD43-4CE6-9773-85E6B3968013}" type="presOf" srcId="{894087CF-64AF-478B-B082-F2987F691872}" destId="{98575ADF-64F6-48AC-BE1A-E175007B6396}" srcOrd="0" destOrd="0" presId="urn:microsoft.com/office/officeart/2009/layout/CirclePictureHierarchy"/>
    <dgm:cxn modelId="{A6DEE518-CB42-4BF3-BFDC-76B876422926}" type="presOf" srcId="{1F938368-5C3D-4265-A225-3A634BACA261}" destId="{C02649CD-D458-4E4C-A000-EEFF6DC400D6}" srcOrd="0" destOrd="0" presId="urn:microsoft.com/office/officeart/2009/layout/CirclePictureHierarchy"/>
    <dgm:cxn modelId="{9A05A297-941A-4883-8CDD-811B4B375E0C}" type="presOf" srcId="{FA5D17BC-19D9-4575-B5F5-613F30A5A479}" destId="{47115C28-B479-4182-848F-F9D36F3B5EE9}" srcOrd="0" destOrd="0" presId="urn:microsoft.com/office/officeart/2009/layout/CirclePictureHierarchy"/>
    <dgm:cxn modelId="{796E4494-9FB6-4864-BFAB-E1885C9DA1E1}" type="presOf" srcId="{B3ACD230-F1C1-4993-ACAC-1180801FF5E5}" destId="{CCEED8CE-B003-42C2-B3B7-C2FC48C9704B}" srcOrd="0" destOrd="0" presId="urn:microsoft.com/office/officeart/2009/layout/CirclePictureHierarchy"/>
    <dgm:cxn modelId="{21C1A35C-EE08-4857-9244-BDC8A3FC8CC1}" type="presOf" srcId="{A3E5B6F2-7BEC-44C2-B9F5-72C75059524F}" destId="{6EDFF0F5-E769-4598-9D62-9FC4DD05BF5B}" srcOrd="0" destOrd="0" presId="urn:microsoft.com/office/officeart/2009/layout/CirclePictureHierarchy"/>
    <dgm:cxn modelId="{3B6EEC7A-0826-4AF3-A0B2-680D3AEEC7ED}" type="presOf" srcId="{9F474601-B603-47DE-B663-63BA308E5495}" destId="{806C481B-ABC6-4DE0-B076-387768BA1994}" srcOrd="0" destOrd="0" presId="urn:microsoft.com/office/officeart/2009/layout/CirclePictureHierarchy"/>
    <dgm:cxn modelId="{E782D517-D342-40CB-8968-D5278FC5B883}" type="presOf" srcId="{0A3628A6-A877-4FED-910F-DA81E6DBEB76}" destId="{C1240B6C-B5FB-4E38-A42C-888B7E889D3C}" srcOrd="0" destOrd="0" presId="urn:microsoft.com/office/officeart/2009/layout/CirclePictureHierarchy"/>
    <dgm:cxn modelId="{F7F907E6-B6F2-4178-92BA-A67450387B03}" type="presOf" srcId="{381E6CB8-3B3A-4C6E-ACBC-A83D1C9049A9}" destId="{94D9FFF6-C4C4-4943-AE74-0ACF470FC26F}" srcOrd="0" destOrd="0" presId="urn:microsoft.com/office/officeart/2009/layout/CirclePictureHierarchy"/>
    <dgm:cxn modelId="{43F7D447-8FCE-4C32-B124-4B1FA9CEA1FD}" srcId="{1C2D7910-6E9B-49C6-8646-882D4E9E0082}" destId="{1F938368-5C3D-4265-A225-3A634BACA261}" srcOrd="0" destOrd="0" parTransId="{6F006DB1-B761-4E13-BE4B-184F46D58BA2}" sibTransId="{018DC1D5-4FB2-4872-B1B8-04CA9F7D6B03}"/>
    <dgm:cxn modelId="{7B19F91F-D167-48F0-B310-89FA558C53D5}" srcId="{A3E5B6F2-7BEC-44C2-B9F5-72C75059524F}" destId="{894087CF-64AF-478B-B082-F2987F691872}" srcOrd="0" destOrd="0" parTransId="{9F474601-B603-47DE-B663-63BA308E5495}" sibTransId="{6EAE8D60-21DF-4FFB-825F-DD60ED37C739}"/>
    <dgm:cxn modelId="{1221FD64-71BE-461A-B748-B0E860BF1642}" type="presOf" srcId="{41AB3684-475B-4444-B8FE-22BF1042D67D}" destId="{2DAD6091-25E7-4390-A5F7-8E9262D6E2F9}" srcOrd="0" destOrd="0" presId="urn:microsoft.com/office/officeart/2009/layout/CirclePictureHierarchy"/>
    <dgm:cxn modelId="{EB727C32-0D0E-4AC2-88B7-97234B6840EE}" type="presOf" srcId="{230375FE-0911-4B36-AACF-D9BD36370ABB}" destId="{DE90B935-A489-4BE1-8B08-1FA69C89AC2E}" srcOrd="0" destOrd="0" presId="urn:microsoft.com/office/officeart/2009/layout/CirclePictureHierarchy"/>
    <dgm:cxn modelId="{9B4EC887-3CCE-4B33-B76F-7973E95F3172}" type="presOf" srcId="{1C2D7910-6E9B-49C6-8646-882D4E9E0082}" destId="{AF6B8D5B-EAC0-46CD-A99A-9DF442B821A8}" srcOrd="0" destOrd="0" presId="urn:microsoft.com/office/officeart/2009/layout/CirclePictureHierarchy"/>
    <dgm:cxn modelId="{BB24664C-DAB9-4734-A748-48F0244BAE84}" type="presOf" srcId="{6F006DB1-B761-4E13-BE4B-184F46D58BA2}" destId="{BE081F2A-EFE6-4110-8877-EC3742DC2DAB}" srcOrd="0" destOrd="0" presId="urn:microsoft.com/office/officeart/2009/layout/CirclePictureHierarchy"/>
    <dgm:cxn modelId="{74EBEB04-32F9-4161-9B55-1ADA67BDBAAC}" type="presOf" srcId="{8F4F5541-DA43-448D-8BC7-A949688E3EAB}" destId="{88E71E68-D529-4233-B8A2-D33D2AC1A1A4}" srcOrd="0" destOrd="0" presId="urn:microsoft.com/office/officeart/2009/layout/CirclePictureHierarchy"/>
    <dgm:cxn modelId="{C87F5D81-CC9A-4754-9A01-361A01393C18}" srcId="{B3ACD230-F1C1-4993-ACAC-1180801FF5E5}" destId="{1C2D7910-6E9B-49C6-8646-882D4E9E0082}" srcOrd="2" destOrd="0" parTransId="{58619B36-9955-4EC3-BCD8-18B6A87FBF33}" sibTransId="{ED706243-B2E7-4747-B83A-B99732A377E9}"/>
    <dgm:cxn modelId="{67E99C98-7A06-458E-91ED-689E818E3AD1}" srcId="{B3ACD230-F1C1-4993-ACAC-1180801FF5E5}" destId="{0A3628A6-A877-4FED-910F-DA81E6DBEB76}" srcOrd="0" destOrd="0" parTransId="{0189F2E6-5F50-4000-9BEE-9F693F848FAE}" sibTransId="{D451631A-0E73-468F-A7B5-671404CB406B}"/>
    <dgm:cxn modelId="{C1EB750A-CB72-469A-B1B2-B10684FE8A9E}" type="presOf" srcId="{0D627CC2-CB50-4A20-B6E7-32E96674CE12}" destId="{57E4AC42-7BC5-4F1E-8DD5-E3191AF1608A}" srcOrd="0" destOrd="0" presId="urn:microsoft.com/office/officeart/2009/layout/CirclePictureHierarchy"/>
    <dgm:cxn modelId="{4844DC05-D3AF-4A70-BF39-07587772305C}" type="presParOf" srcId="{57E4AC42-7BC5-4F1E-8DD5-E3191AF1608A}" destId="{309352DB-A462-41EC-97EE-02F2062E8F86}" srcOrd="0" destOrd="0" presId="urn:microsoft.com/office/officeart/2009/layout/CirclePictureHierarchy"/>
    <dgm:cxn modelId="{F6B1BC73-9DBF-4B6B-B07B-0E34E62CECBE}" type="presParOf" srcId="{309352DB-A462-41EC-97EE-02F2062E8F86}" destId="{4D2C8490-D533-49FB-8B5E-498E3203EF38}" srcOrd="0" destOrd="0" presId="urn:microsoft.com/office/officeart/2009/layout/CirclePictureHierarchy"/>
    <dgm:cxn modelId="{FB69A3F8-DBE0-48CC-977A-824049DE84AE}" type="presParOf" srcId="{4D2C8490-D533-49FB-8B5E-498E3203EF38}" destId="{34101399-7396-4B0A-BAF7-33FB4991CB94}" srcOrd="0" destOrd="0" presId="urn:microsoft.com/office/officeart/2009/layout/CirclePictureHierarchy"/>
    <dgm:cxn modelId="{4C233E96-0308-47A0-A7FA-FF14BDCA04F9}" type="presParOf" srcId="{4D2C8490-D533-49FB-8B5E-498E3203EF38}" destId="{CCEED8CE-B003-42C2-B3B7-C2FC48C9704B}" srcOrd="1" destOrd="0" presId="urn:microsoft.com/office/officeart/2009/layout/CirclePictureHierarchy"/>
    <dgm:cxn modelId="{AED964DD-486F-4A53-8B13-D19224A9550F}" type="presParOf" srcId="{309352DB-A462-41EC-97EE-02F2062E8F86}" destId="{4D50D255-0969-44C9-89B1-820B043570E3}" srcOrd="1" destOrd="0" presId="urn:microsoft.com/office/officeart/2009/layout/CirclePictureHierarchy"/>
    <dgm:cxn modelId="{028A39B2-E633-4D58-88A8-264B7B1DFB16}" type="presParOf" srcId="{4D50D255-0969-44C9-89B1-820B043570E3}" destId="{566D5975-D671-45AF-8511-8143E5A04D5D}" srcOrd="0" destOrd="0" presId="urn:microsoft.com/office/officeart/2009/layout/CirclePictureHierarchy"/>
    <dgm:cxn modelId="{362CCF62-068B-40EE-93B0-B93B2ABF947F}" type="presParOf" srcId="{4D50D255-0969-44C9-89B1-820B043570E3}" destId="{24127DAA-1724-489D-A90C-E3890A38A0EB}" srcOrd="1" destOrd="0" presId="urn:microsoft.com/office/officeart/2009/layout/CirclePictureHierarchy"/>
    <dgm:cxn modelId="{E3561352-F970-4A69-A9FB-F1D61C7B201B}" type="presParOf" srcId="{24127DAA-1724-489D-A90C-E3890A38A0EB}" destId="{17C28AE3-9BD4-4718-9AE8-128838FB87BE}" srcOrd="0" destOrd="0" presId="urn:microsoft.com/office/officeart/2009/layout/CirclePictureHierarchy"/>
    <dgm:cxn modelId="{CE2FB839-2B41-4BF6-92E6-A6868B82FAA6}" type="presParOf" srcId="{17C28AE3-9BD4-4718-9AE8-128838FB87BE}" destId="{28A74C56-7EFB-4F17-8227-1DD2030162F0}" srcOrd="0" destOrd="0" presId="urn:microsoft.com/office/officeart/2009/layout/CirclePictureHierarchy"/>
    <dgm:cxn modelId="{D690FEC9-2F92-4578-B347-DC613B21FB39}" type="presParOf" srcId="{17C28AE3-9BD4-4718-9AE8-128838FB87BE}" destId="{C1240B6C-B5FB-4E38-A42C-888B7E889D3C}" srcOrd="1" destOrd="0" presId="urn:microsoft.com/office/officeart/2009/layout/CirclePictureHierarchy"/>
    <dgm:cxn modelId="{5A623FFE-1E90-4211-8DA6-85ACD3DCD25D}" type="presParOf" srcId="{24127DAA-1724-489D-A90C-E3890A38A0EB}" destId="{EB3B0952-E399-45F1-BE2E-92999E003157}" srcOrd="1" destOrd="0" presId="urn:microsoft.com/office/officeart/2009/layout/CirclePictureHierarchy"/>
    <dgm:cxn modelId="{FBB008D4-59F5-4BA6-8030-C6D07484110C}" type="presParOf" srcId="{EB3B0952-E399-45F1-BE2E-92999E003157}" destId="{94D9FFF6-C4C4-4943-AE74-0ACF470FC26F}" srcOrd="0" destOrd="0" presId="urn:microsoft.com/office/officeart/2009/layout/CirclePictureHierarchy"/>
    <dgm:cxn modelId="{8D98CC84-D53C-416B-8925-9CC2672A8B98}" type="presParOf" srcId="{EB3B0952-E399-45F1-BE2E-92999E003157}" destId="{0FA9DD52-4D54-4F56-A0EB-286B3A92A72A}" srcOrd="1" destOrd="0" presId="urn:microsoft.com/office/officeart/2009/layout/CirclePictureHierarchy"/>
    <dgm:cxn modelId="{2A8BB508-300B-4A6F-8195-3E7F1577196D}" type="presParOf" srcId="{0FA9DD52-4D54-4F56-A0EB-286B3A92A72A}" destId="{2EBE98A0-1D04-4D8A-BA0A-E5DB71755AC7}" srcOrd="0" destOrd="0" presId="urn:microsoft.com/office/officeart/2009/layout/CirclePictureHierarchy"/>
    <dgm:cxn modelId="{164B0A9D-2FFC-4DE2-A973-012EA48E1A70}" type="presParOf" srcId="{2EBE98A0-1D04-4D8A-BA0A-E5DB71755AC7}" destId="{71FE8619-1877-4F3B-8ECE-3E41C9E7EAE9}" srcOrd="0" destOrd="0" presId="urn:microsoft.com/office/officeart/2009/layout/CirclePictureHierarchy"/>
    <dgm:cxn modelId="{E70CD4A4-1E04-43B8-A522-EF32EC631988}" type="presParOf" srcId="{2EBE98A0-1D04-4D8A-BA0A-E5DB71755AC7}" destId="{2DAD6091-25E7-4390-A5F7-8E9262D6E2F9}" srcOrd="1" destOrd="0" presId="urn:microsoft.com/office/officeart/2009/layout/CirclePictureHierarchy"/>
    <dgm:cxn modelId="{3C7B794B-40E6-45E6-9037-7B8DDBFBF8BE}" type="presParOf" srcId="{0FA9DD52-4D54-4F56-A0EB-286B3A92A72A}" destId="{812A8AA4-AE5C-4466-BAA6-D7741D703F85}" srcOrd="1" destOrd="0" presId="urn:microsoft.com/office/officeart/2009/layout/CirclePictureHierarchy"/>
    <dgm:cxn modelId="{16D13B9A-0463-4477-9AD9-27AFFA68999A}" type="presParOf" srcId="{4D50D255-0969-44C9-89B1-820B043570E3}" destId="{264B8CAE-1F0E-42BB-B628-369BAFE740A6}" srcOrd="2" destOrd="0" presId="urn:microsoft.com/office/officeart/2009/layout/CirclePictureHierarchy"/>
    <dgm:cxn modelId="{8BE39F4D-5295-4F93-B0AF-09561CC07903}" type="presParOf" srcId="{4D50D255-0969-44C9-89B1-820B043570E3}" destId="{6EE9283D-1D37-45F8-A9DD-B4A728C1A2FC}" srcOrd="3" destOrd="0" presId="urn:microsoft.com/office/officeart/2009/layout/CirclePictureHierarchy"/>
    <dgm:cxn modelId="{64D96B83-1254-45EA-9635-FDDBDF815FF4}" type="presParOf" srcId="{6EE9283D-1D37-45F8-A9DD-B4A728C1A2FC}" destId="{F353FB66-FB98-4CAD-8D5C-3A0BDF673C03}" srcOrd="0" destOrd="0" presId="urn:microsoft.com/office/officeart/2009/layout/CirclePictureHierarchy"/>
    <dgm:cxn modelId="{DB7D7DD4-71A4-4234-8A8B-64C8470FBE49}" type="presParOf" srcId="{F353FB66-FB98-4CAD-8D5C-3A0BDF673C03}" destId="{EAB46387-E335-4945-83A2-C17272037517}" srcOrd="0" destOrd="0" presId="urn:microsoft.com/office/officeart/2009/layout/CirclePictureHierarchy"/>
    <dgm:cxn modelId="{B830B8BA-DB50-4C1E-A1A2-C41B67F8402E}" type="presParOf" srcId="{F353FB66-FB98-4CAD-8D5C-3A0BDF673C03}" destId="{6EDFF0F5-E769-4598-9D62-9FC4DD05BF5B}" srcOrd="1" destOrd="0" presId="urn:microsoft.com/office/officeart/2009/layout/CirclePictureHierarchy"/>
    <dgm:cxn modelId="{3A9D7803-4EFC-40B7-A343-8BB256B4FAB2}" type="presParOf" srcId="{6EE9283D-1D37-45F8-A9DD-B4A728C1A2FC}" destId="{C817BC82-DC2C-40F9-9BDF-F7374A757886}" srcOrd="1" destOrd="0" presId="urn:microsoft.com/office/officeart/2009/layout/CirclePictureHierarchy"/>
    <dgm:cxn modelId="{3CEDE032-C500-4F80-945E-DAA53F0BCEFB}" type="presParOf" srcId="{C817BC82-DC2C-40F9-9BDF-F7374A757886}" destId="{806C481B-ABC6-4DE0-B076-387768BA1994}" srcOrd="0" destOrd="0" presId="urn:microsoft.com/office/officeart/2009/layout/CirclePictureHierarchy"/>
    <dgm:cxn modelId="{EBE5836C-587D-4D0E-BEE1-FA5CB91A9526}" type="presParOf" srcId="{C817BC82-DC2C-40F9-9BDF-F7374A757886}" destId="{07248492-D263-4039-8204-BD61339C1E80}" srcOrd="1" destOrd="0" presId="urn:microsoft.com/office/officeart/2009/layout/CirclePictureHierarchy"/>
    <dgm:cxn modelId="{FBF2067F-1FDA-4BF3-8C44-802507B261A1}" type="presParOf" srcId="{07248492-D263-4039-8204-BD61339C1E80}" destId="{19D5E773-1B4B-4F73-9CB3-01E3B937CE96}" srcOrd="0" destOrd="0" presId="urn:microsoft.com/office/officeart/2009/layout/CirclePictureHierarchy"/>
    <dgm:cxn modelId="{75EB31CE-81AC-456D-9CFA-6827EBD57AE0}" type="presParOf" srcId="{19D5E773-1B4B-4F73-9CB3-01E3B937CE96}" destId="{78E5BCE6-2D2B-4127-9C92-33B64E40BFCC}" srcOrd="0" destOrd="0" presId="urn:microsoft.com/office/officeart/2009/layout/CirclePictureHierarchy"/>
    <dgm:cxn modelId="{F085AAD2-0DCE-4896-B47B-EC6F28C00927}" type="presParOf" srcId="{19D5E773-1B4B-4F73-9CB3-01E3B937CE96}" destId="{98575ADF-64F6-48AC-BE1A-E175007B6396}" srcOrd="1" destOrd="0" presId="urn:microsoft.com/office/officeart/2009/layout/CirclePictureHierarchy"/>
    <dgm:cxn modelId="{3524652F-612E-4E36-ACCB-D0EDBB2C9220}" type="presParOf" srcId="{07248492-D263-4039-8204-BD61339C1E80}" destId="{A01B0CCF-63B5-401B-A1E4-DA484577AA54}" srcOrd="1" destOrd="0" presId="urn:microsoft.com/office/officeart/2009/layout/CirclePictureHierarchy"/>
    <dgm:cxn modelId="{AFD78354-A817-4EB3-8E34-B941EFE8F6D0}" type="presParOf" srcId="{4D50D255-0969-44C9-89B1-820B043570E3}" destId="{45DD518A-C309-4304-A526-4BB30D1333DF}" srcOrd="4" destOrd="0" presId="urn:microsoft.com/office/officeart/2009/layout/CirclePictureHierarchy"/>
    <dgm:cxn modelId="{1F7443DF-06D1-4B35-8166-4FFC6DE7A16A}" type="presParOf" srcId="{4D50D255-0969-44C9-89B1-820B043570E3}" destId="{CB6240F7-9135-4A07-8ED0-DB8FF0B5C1F0}" srcOrd="5" destOrd="0" presId="urn:microsoft.com/office/officeart/2009/layout/CirclePictureHierarchy"/>
    <dgm:cxn modelId="{57D12038-FDE5-47B0-88EB-F9C2C8466F9C}" type="presParOf" srcId="{CB6240F7-9135-4A07-8ED0-DB8FF0B5C1F0}" destId="{E0BCF008-9619-4FB0-8362-4687B903F78B}" srcOrd="0" destOrd="0" presId="urn:microsoft.com/office/officeart/2009/layout/CirclePictureHierarchy"/>
    <dgm:cxn modelId="{44A42C04-4F8B-4FBA-8FF4-AB57F7213418}" type="presParOf" srcId="{E0BCF008-9619-4FB0-8362-4687B903F78B}" destId="{458D7FD7-FF05-46F2-8102-1C88A6D18F95}" srcOrd="0" destOrd="0" presId="urn:microsoft.com/office/officeart/2009/layout/CirclePictureHierarchy"/>
    <dgm:cxn modelId="{1E721389-8CAB-428F-8ACA-6FA325689D53}" type="presParOf" srcId="{E0BCF008-9619-4FB0-8362-4687B903F78B}" destId="{AF6B8D5B-EAC0-46CD-A99A-9DF442B821A8}" srcOrd="1" destOrd="0" presId="urn:microsoft.com/office/officeart/2009/layout/CirclePictureHierarchy"/>
    <dgm:cxn modelId="{760E6FC8-B9FA-44C2-A87C-99A86EFC4843}" type="presParOf" srcId="{CB6240F7-9135-4A07-8ED0-DB8FF0B5C1F0}" destId="{BC499A77-0331-4195-93D5-9E6C91AB7B34}" srcOrd="1" destOrd="0" presId="urn:microsoft.com/office/officeart/2009/layout/CirclePictureHierarchy"/>
    <dgm:cxn modelId="{5715286E-0804-40A0-B682-96D78EB3880E}" type="presParOf" srcId="{BC499A77-0331-4195-93D5-9E6C91AB7B34}" destId="{BE081F2A-EFE6-4110-8877-EC3742DC2DAB}" srcOrd="0" destOrd="0" presId="urn:microsoft.com/office/officeart/2009/layout/CirclePictureHierarchy"/>
    <dgm:cxn modelId="{CCE8F0E4-E671-4FFF-8819-93BD3C7B76E4}" type="presParOf" srcId="{BC499A77-0331-4195-93D5-9E6C91AB7B34}" destId="{8E822F53-C188-40FF-9DCC-35332842F18E}" srcOrd="1" destOrd="0" presId="urn:microsoft.com/office/officeart/2009/layout/CirclePictureHierarchy"/>
    <dgm:cxn modelId="{C256BC43-DF69-472F-B755-960A03152C03}" type="presParOf" srcId="{8E822F53-C188-40FF-9DCC-35332842F18E}" destId="{2229F55E-6A20-411E-84F5-E082AE80EF67}" srcOrd="0" destOrd="0" presId="urn:microsoft.com/office/officeart/2009/layout/CirclePictureHierarchy"/>
    <dgm:cxn modelId="{E60DFBE3-B797-4FC7-BE91-0E38A5EC59E9}" type="presParOf" srcId="{2229F55E-6A20-411E-84F5-E082AE80EF67}" destId="{3D3EB19D-03AC-496E-A7DD-12394E183631}" srcOrd="0" destOrd="0" presId="urn:microsoft.com/office/officeart/2009/layout/CirclePictureHierarchy"/>
    <dgm:cxn modelId="{B2572D07-0817-4F46-8875-16BC00FC3D67}" type="presParOf" srcId="{2229F55E-6A20-411E-84F5-E082AE80EF67}" destId="{C02649CD-D458-4E4C-A000-EEFF6DC400D6}" srcOrd="1" destOrd="0" presId="urn:microsoft.com/office/officeart/2009/layout/CirclePictureHierarchy"/>
    <dgm:cxn modelId="{68D73248-387F-40EE-A29A-D66D43D928DA}" type="presParOf" srcId="{8E822F53-C188-40FF-9DCC-35332842F18E}" destId="{C0C085EF-3A09-4ABF-9D29-84130F427379}" srcOrd="1" destOrd="0" presId="urn:microsoft.com/office/officeart/2009/layout/CirclePictureHierarchy"/>
    <dgm:cxn modelId="{1DCCC144-4B52-4CA3-B510-CA822DF8D097}" type="presParOf" srcId="{4D50D255-0969-44C9-89B1-820B043570E3}" destId="{47115C28-B479-4182-848F-F9D36F3B5EE9}" srcOrd="6" destOrd="0" presId="urn:microsoft.com/office/officeart/2009/layout/CirclePictureHierarchy"/>
    <dgm:cxn modelId="{C4F8BA65-FC07-421C-BCF1-3F52E8DB8E27}" type="presParOf" srcId="{4D50D255-0969-44C9-89B1-820B043570E3}" destId="{C8F7B572-CC4C-4BD4-929B-D8BB5F08E822}" srcOrd="7" destOrd="0" presId="urn:microsoft.com/office/officeart/2009/layout/CirclePictureHierarchy"/>
    <dgm:cxn modelId="{03396125-D7B5-4A90-BA2A-E7D1EA4400B2}" type="presParOf" srcId="{C8F7B572-CC4C-4BD4-929B-D8BB5F08E822}" destId="{ED278F52-D4C3-41DC-82FC-836B5958B01E}" srcOrd="0" destOrd="0" presId="urn:microsoft.com/office/officeart/2009/layout/CirclePictureHierarchy"/>
    <dgm:cxn modelId="{EC41187F-12A8-41BA-8641-1318C4659465}" type="presParOf" srcId="{ED278F52-D4C3-41DC-82FC-836B5958B01E}" destId="{DFE16E6F-A483-4420-A2A0-8F26F00FC71D}" srcOrd="0" destOrd="0" presId="urn:microsoft.com/office/officeart/2009/layout/CirclePictureHierarchy"/>
    <dgm:cxn modelId="{26C5B2A5-CF6B-4AF4-A4B5-65531216B954}" type="presParOf" srcId="{ED278F52-D4C3-41DC-82FC-836B5958B01E}" destId="{0E17FD2C-F18B-4F6D-BCB3-F92DB66A46EB}" srcOrd="1" destOrd="0" presId="urn:microsoft.com/office/officeart/2009/layout/CirclePictureHierarchy"/>
    <dgm:cxn modelId="{E5F6C7A8-F6B5-4ACD-A21F-8522D800296A}" type="presParOf" srcId="{C8F7B572-CC4C-4BD4-929B-D8BB5F08E822}" destId="{F1D256D1-F366-4387-9A32-38A8755C083E}" srcOrd="1" destOrd="0" presId="urn:microsoft.com/office/officeart/2009/layout/CirclePictureHierarchy"/>
    <dgm:cxn modelId="{B8BBF60F-6418-4DE4-9C7D-72D9968CC5ED}" type="presParOf" srcId="{F1D256D1-F366-4387-9A32-38A8755C083E}" destId="{DE90B935-A489-4BE1-8B08-1FA69C89AC2E}" srcOrd="0" destOrd="0" presId="urn:microsoft.com/office/officeart/2009/layout/CirclePictureHierarchy"/>
    <dgm:cxn modelId="{7C876400-0AED-4FF2-BD7B-CC3BACE9D759}" type="presParOf" srcId="{F1D256D1-F366-4387-9A32-38A8755C083E}" destId="{C2E0AEA8-1619-4EC9-B9AF-83420C586938}" srcOrd="1" destOrd="0" presId="urn:microsoft.com/office/officeart/2009/layout/CirclePictureHierarchy"/>
    <dgm:cxn modelId="{994999C1-14BB-4D7D-8C36-3708D4E33C82}" type="presParOf" srcId="{C2E0AEA8-1619-4EC9-B9AF-83420C586938}" destId="{89102369-512B-4A82-A17C-FEB6FAD68B1C}" srcOrd="0" destOrd="0" presId="urn:microsoft.com/office/officeart/2009/layout/CirclePictureHierarchy"/>
    <dgm:cxn modelId="{BFD57234-2AF9-4075-9620-AF4AC57BD06D}" type="presParOf" srcId="{89102369-512B-4A82-A17C-FEB6FAD68B1C}" destId="{E3671764-4233-44BF-9B5E-2E6C5E903AA6}" srcOrd="0" destOrd="0" presId="urn:microsoft.com/office/officeart/2009/layout/CirclePictureHierarchy"/>
    <dgm:cxn modelId="{3C90E23B-B028-4BD0-898C-6AE227623872}" type="presParOf" srcId="{89102369-512B-4A82-A17C-FEB6FAD68B1C}" destId="{88E71E68-D529-4233-B8A2-D33D2AC1A1A4}" srcOrd="1" destOrd="0" presId="urn:microsoft.com/office/officeart/2009/layout/CirclePictureHierarchy"/>
    <dgm:cxn modelId="{38E73C05-5FA6-4CFC-A51D-E5923DADFFCC}" type="presParOf" srcId="{C2E0AEA8-1619-4EC9-B9AF-83420C586938}" destId="{6BD43138-C3A7-41E9-A248-4582BA5097C2}" srcOrd="1" destOrd="0" presId="urn:microsoft.com/office/officeart/2009/layout/CirclePicture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D5B7F16-7A5A-4406-953C-287E5D88302E}" type="doc">
      <dgm:prSet loTypeId="urn:microsoft.com/office/officeart/2008/layout/PictureLineup" loCatId="picture" qsTypeId="urn:microsoft.com/office/officeart/2005/8/quickstyle/simple5" qsCatId="simple" csTypeId="urn:microsoft.com/office/officeart/2005/8/colors/accent1_2" csCatId="accent1" phldr="1"/>
      <dgm:spPr/>
      <dgm:t>
        <a:bodyPr/>
        <a:lstStyle/>
        <a:p>
          <a:endParaRPr lang="es-MX"/>
        </a:p>
      </dgm:t>
    </dgm:pt>
    <dgm:pt modelId="{14CDB5B7-B5EF-40C7-9D0C-62A1BCC88EA7}">
      <dgm:prSet phldrT="[Texto]" custT="1"/>
      <dgm:spPr/>
      <dgm:t>
        <a:bodyPr/>
        <a:lstStyle/>
        <a:p>
          <a:pPr algn="ctr"/>
          <a:r>
            <a:rPr lang="es-MX" sz="1000" dirty="0" smtClean="0"/>
            <a:t>Después de señalar algunas características generales del sector se describe su crecimiento, es decir el proceso de industrialización. </a:t>
          </a:r>
          <a:endParaRPr lang="es-MX" sz="1000" dirty="0"/>
        </a:p>
      </dgm:t>
    </dgm:pt>
    <dgm:pt modelId="{A0A812E8-4265-48AE-8281-BEB888A8B1FC}" type="parTrans" cxnId="{64702774-3782-44BD-B490-40088B35CA51}">
      <dgm:prSet/>
      <dgm:spPr/>
      <dgm:t>
        <a:bodyPr/>
        <a:lstStyle/>
        <a:p>
          <a:endParaRPr lang="es-MX"/>
        </a:p>
      </dgm:t>
    </dgm:pt>
    <dgm:pt modelId="{FFA04084-BA3D-49E1-9DCC-316E00E406EE}" type="sibTrans" cxnId="{64702774-3782-44BD-B490-40088B35CA51}">
      <dgm:prSet/>
      <dgm:spPr/>
      <dgm:t>
        <a:bodyPr/>
        <a:lstStyle/>
        <a:p>
          <a:endParaRPr lang="es-MX"/>
        </a:p>
      </dgm:t>
    </dgm:pt>
    <dgm:pt modelId="{0DA2151C-1243-4749-86B8-0F3F473D6AAF}">
      <dgm:prSet phldrT="[Texto]" custT="1"/>
      <dgm:spPr/>
      <dgm:t>
        <a:bodyPr/>
        <a:lstStyle/>
        <a:p>
          <a:pPr algn="ctr"/>
          <a:r>
            <a:rPr lang="es-MX" sz="1000" b="1" dirty="0" smtClean="0">
              <a:effectLst>
                <a:outerShdw blurRad="38100" dist="38100" dir="2700000" algn="tl">
                  <a:srgbClr val="000000">
                    <a:alpha val="43137"/>
                  </a:srgbClr>
                </a:outerShdw>
              </a:effectLst>
            </a:rPr>
            <a:t>Industrialización. </a:t>
          </a:r>
          <a:r>
            <a:rPr lang="es-MX" sz="1000" dirty="0" smtClean="0"/>
            <a:t>Es el proceso económico mediante el cual los países crean, desarrollan e impulsan industrias de todo tipo. Supone el aumento sostenido de la inversión de las empresas en la compra de maquinaria, equipo, herramienta e innovaciones tecnológicas, así como la contratación de mano de obra asalariada. </a:t>
          </a:r>
          <a:endParaRPr lang="es-MX" sz="1000" dirty="0"/>
        </a:p>
      </dgm:t>
    </dgm:pt>
    <dgm:pt modelId="{F3F31B0E-A89A-4EE4-8FE9-B565579877D9}" type="parTrans" cxnId="{E6B3B3F9-13A4-4A09-ACF7-07BD55674C66}">
      <dgm:prSet/>
      <dgm:spPr/>
      <dgm:t>
        <a:bodyPr/>
        <a:lstStyle/>
        <a:p>
          <a:endParaRPr lang="es-MX"/>
        </a:p>
      </dgm:t>
    </dgm:pt>
    <dgm:pt modelId="{473D5A4F-CD4A-4837-9439-2E1E431963F8}" type="sibTrans" cxnId="{E6B3B3F9-13A4-4A09-ACF7-07BD55674C66}">
      <dgm:prSet/>
      <dgm:spPr/>
      <dgm:t>
        <a:bodyPr/>
        <a:lstStyle/>
        <a:p>
          <a:endParaRPr lang="es-MX"/>
        </a:p>
      </dgm:t>
    </dgm:pt>
    <dgm:pt modelId="{EBB1CC18-99CF-4ACD-AD63-A5A2C74AEE9C}">
      <dgm:prSet phldrT="[Texto]" custT="1"/>
      <dgm:spPr/>
      <dgm:t>
        <a:bodyPr/>
        <a:lstStyle/>
        <a:p>
          <a:pPr algn="ctr"/>
          <a:r>
            <a:rPr lang="es-MX" sz="1000" dirty="0" smtClean="0"/>
            <a:t>La industrialización en México se inicio prácticamente a finales del siglo XIX, durante la época porfirista. Alginas de las fabricas que habían entonces eran textiles, de productos alimenticios, de cerveza y tabaco. </a:t>
          </a:r>
          <a:endParaRPr lang="es-MX" sz="1000" dirty="0"/>
        </a:p>
      </dgm:t>
    </dgm:pt>
    <dgm:pt modelId="{692A1558-3968-42DB-8A03-A49786B101CB}" type="parTrans" cxnId="{D38057AD-AF60-42FF-AB63-9B8D29848E55}">
      <dgm:prSet/>
      <dgm:spPr/>
      <dgm:t>
        <a:bodyPr/>
        <a:lstStyle/>
        <a:p>
          <a:endParaRPr lang="es-MX"/>
        </a:p>
      </dgm:t>
    </dgm:pt>
    <dgm:pt modelId="{6FBF7168-06AC-46AC-99A0-8546BE266D11}" type="sibTrans" cxnId="{D38057AD-AF60-42FF-AB63-9B8D29848E55}">
      <dgm:prSet/>
      <dgm:spPr/>
      <dgm:t>
        <a:bodyPr/>
        <a:lstStyle/>
        <a:p>
          <a:endParaRPr lang="es-MX"/>
        </a:p>
      </dgm:t>
    </dgm:pt>
    <dgm:pt modelId="{DD5D08E3-F5F6-4549-8FD0-0BC6B8676D38}">
      <dgm:prSet phldrT="[Texto]" custT="1"/>
      <dgm:spPr/>
      <dgm:t>
        <a:bodyPr/>
        <a:lstStyle/>
        <a:p>
          <a:pPr algn="ctr"/>
          <a:r>
            <a:rPr lang="es-MX" sz="1000" dirty="0" smtClean="0"/>
            <a:t>Estas empresas se instalaron en ciudades importantes del país, con el consiguiente proceso de urbanización. Alguna de ellas fueron Distrito Federal, Puebla, Guanajuato y Guadalajara. </a:t>
          </a:r>
          <a:endParaRPr lang="es-MX" sz="1000" dirty="0"/>
        </a:p>
      </dgm:t>
    </dgm:pt>
    <dgm:pt modelId="{B4D2D132-86F7-47D6-816E-C70A8EE75E3C}" type="parTrans" cxnId="{DC1DA44A-6E2A-47DB-8F0C-B1F2E691C26C}">
      <dgm:prSet/>
      <dgm:spPr/>
      <dgm:t>
        <a:bodyPr/>
        <a:lstStyle/>
        <a:p>
          <a:endParaRPr lang="es-MX"/>
        </a:p>
      </dgm:t>
    </dgm:pt>
    <dgm:pt modelId="{BA77255D-EB3D-4FDB-9CB9-E99B26ECD12A}" type="sibTrans" cxnId="{DC1DA44A-6E2A-47DB-8F0C-B1F2E691C26C}">
      <dgm:prSet/>
      <dgm:spPr/>
      <dgm:t>
        <a:bodyPr/>
        <a:lstStyle/>
        <a:p>
          <a:endParaRPr lang="es-MX"/>
        </a:p>
      </dgm:t>
    </dgm:pt>
    <dgm:pt modelId="{D36F220C-FF4C-4204-B8C2-F5A6AE368CBC}">
      <dgm:prSet phldrT="[Texto]" custT="1"/>
      <dgm:spPr/>
      <dgm:t>
        <a:bodyPr/>
        <a:lstStyle/>
        <a:p>
          <a:pPr algn="ctr"/>
          <a:r>
            <a:rPr lang="es-MX" sz="1000" dirty="0" smtClean="0"/>
            <a:t>La industrialización porfirista tuvo una presencia muy pobre; se le fomento poco, pues la actividad económica principal fue la agricultura de exportación. En este periodo la clase dominante era la oligarquía terrateniente, constituida por grandes latifundistas dueños de las haciendas que producían para exportación. </a:t>
          </a:r>
          <a:endParaRPr lang="es-MX" sz="1000" dirty="0"/>
        </a:p>
      </dgm:t>
    </dgm:pt>
    <dgm:pt modelId="{71DD6D84-8B26-4EBA-9165-ADCC745B8723}" type="parTrans" cxnId="{9ED92CFE-6706-4725-BEF4-0C0E0A019D0C}">
      <dgm:prSet/>
      <dgm:spPr/>
      <dgm:t>
        <a:bodyPr/>
        <a:lstStyle/>
        <a:p>
          <a:endParaRPr lang="es-MX"/>
        </a:p>
      </dgm:t>
    </dgm:pt>
    <dgm:pt modelId="{3ECB86F7-E045-4B97-9CC2-560A39D5DFD2}" type="sibTrans" cxnId="{9ED92CFE-6706-4725-BEF4-0C0E0A019D0C}">
      <dgm:prSet/>
      <dgm:spPr/>
      <dgm:t>
        <a:bodyPr/>
        <a:lstStyle/>
        <a:p>
          <a:endParaRPr lang="es-MX"/>
        </a:p>
      </dgm:t>
    </dgm:pt>
    <dgm:pt modelId="{7A9AAFAC-036A-4CAE-A2F4-7FB98BF55DCC}" type="pres">
      <dgm:prSet presAssocID="{BD5B7F16-7A5A-4406-953C-287E5D88302E}" presName="Name0" presStyleCnt="0">
        <dgm:presLayoutVars>
          <dgm:chMax/>
          <dgm:chPref/>
          <dgm:dir/>
          <dgm:animLvl val="lvl"/>
          <dgm:resizeHandles val="exact"/>
        </dgm:presLayoutVars>
      </dgm:prSet>
      <dgm:spPr/>
      <dgm:t>
        <a:bodyPr/>
        <a:lstStyle/>
        <a:p>
          <a:endParaRPr lang="es-MX"/>
        </a:p>
      </dgm:t>
    </dgm:pt>
    <dgm:pt modelId="{7A3F4E25-3CA9-449B-A091-7F80CFD98E9C}" type="pres">
      <dgm:prSet presAssocID="{14CDB5B7-B5EF-40C7-9D0C-62A1BCC88EA7}" presName="composite" presStyleCnt="0"/>
      <dgm:spPr/>
    </dgm:pt>
    <dgm:pt modelId="{654846BC-9516-45E8-8E67-1763DFB84D5F}" type="pres">
      <dgm:prSet presAssocID="{14CDB5B7-B5EF-40C7-9D0C-62A1BCC88EA7}" presName="Image" presStyleLbl="alignNode1" presStyleIdx="0" presStyleCnt="5"/>
      <dgm:spPr>
        <a:blipFill rotWithShape="1">
          <a:blip xmlns:r="http://schemas.openxmlformats.org/officeDocument/2006/relationships" r:embed="rId1"/>
          <a:stretch>
            <a:fillRect/>
          </a:stretch>
        </a:blipFill>
      </dgm:spPr>
      <dgm:t>
        <a:bodyPr/>
        <a:lstStyle/>
        <a:p>
          <a:endParaRPr lang="es-MX"/>
        </a:p>
      </dgm:t>
    </dgm:pt>
    <dgm:pt modelId="{B30612F1-5484-4C15-9A66-5BC2B7ABB3DA}" type="pres">
      <dgm:prSet presAssocID="{14CDB5B7-B5EF-40C7-9D0C-62A1BCC88EA7}" presName="Accent" presStyleLbl="parChTrans1D1" presStyleIdx="0" presStyleCnt="5"/>
      <dgm:spPr/>
    </dgm:pt>
    <dgm:pt modelId="{9D6D0F49-3C91-4851-953A-BE9CBE85B064}" type="pres">
      <dgm:prSet presAssocID="{14CDB5B7-B5EF-40C7-9D0C-62A1BCC88EA7}" presName="Parent" presStyleLbl="revTx" presStyleIdx="0" presStyleCnt="5">
        <dgm:presLayoutVars>
          <dgm:chMax val="0"/>
          <dgm:chPref val="0"/>
          <dgm:bulletEnabled val="1"/>
        </dgm:presLayoutVars>
      </dgm:prSet>
      <dgm:spPr/>
      <dgm:t>
        <a:bodyPr/>
        <a:lstStyle/>
        <a:p>
          <a:endParaRPr lang="es-MX"/>
        </a:p>
      </dgm:t>
    </dgm:pt>
    <dgm:pt modelId="{DDD6C4C3-EB34-470C-A95F-D3D5F907701F}" type="pres">
      <dgm:prSet presAssocID="{FFA04084-BA3D-49E1-9DCC-316E00E406EE}" presName="sibTrans" presStyleCnt="0"/>
      <dgm:spPr/>
    </dgm:pt>
    <dgm:pt modelId="{754AD768-35BA-4B32-8DA1-81D27A01F97D}" type="pres">
      <dgm:prSet presAssocID="{0DA2151C-1243-4749-86B8-0F3F473D6AAF}" presName="composite" presStyleCnt="0"/>
      <dgm:spPr/>
    </dgm:pt>
    <dgm:pt modelId="{8E2AF4C9-862F-4EF5-AAE7-44BC81D9F6ED}" type="pres">
      <dgm:prSet presAssocID="{0DA2151C-1243-4749-86B8-0F3F473D6AAF}" presName="Image" presStyleLbl="alignNode1" presStyleIdx="1" presStyleCnt="5"/>
      <dgm:spPr>
        <a:blipFill rotWithShape="1">
          <a:blip xmlns:r="http://schemas.openxmlformats.org/officeDocument/2006/relationships" r:embed="rId2"/>
          <a:stretch>
            <a:fillRect/>
          </a:stretch>
        </a:blipFill>
      </dgm:spPr>
      <dgm:t>
        <a:bodyPr/>
        <a:lstStyle/>
        <a:p>
          <a:endParaRPr lang="es-MX"/>
        </a:p>
      </dgm:t>
    </dgm:pt>
    <dgm:pt modelId="{787FDF47-CD09-4644-BAFE-349CAAB23317}" type="pres">
      <dgm:prSet presAssocID="{0DA2151C-1243-4749-86B8-0F3F473D6AAF}" presName="Accent" presStyleLbl="parChTrans1D1" presStyleIdx="1" presStyleCnt="5"/>
      <dgm:spPr/>
    </dgm:pt>
    <dgm:pt modelId="{201DE45F-7C7C-4BB4-836C-D61474BD4DDA}" type="pres">
      <dgm:prSet presAssocID="{0DA2151C-1243-4749-86B8-0F3F473D6AAF}" presName="Parent" presStyleLbl="revTx" presStyleIdx="1" presStyleCnt="5">
        <dgm:presLayoutVars>
          <dgm:chMax val="0"/>
          <dgm:chPref val="0"/>
          <dgm:bulletEnabled val="1"/>
        </dgm:presLayoutVars>
      </dgm:prSet>
      <dgm:spPr/>
      <dgm:t>
        <a:bodyPr/>
        <a:lstStyle/>
        <a:p>
          <a:endParaRPr lang="es-MX"/>
        </a:p>
      </dgm:t>
    </dgm:pt>
    <dgm:pt modelId="{8ED8D03C-86B9-424B-B30D-207FE2B7ACE7}" type="pres">
      <dgm:prSet presAssocID="{473D5A4F-CD4A-4837-9439-2E1E431963F8}" presName="sibTrans" presStyleCnt="0"/>
      <dgm:spPr/>
    </dgm:pt>
    <dgm:pt modelId="{60980CC3-637D-463F-8100-A602D97C8294}" type="pres">
      <dgm:prSet presAssocID="{EBB1CC18-99CF-4ACD-AD63-A5A2C74AEE9C}" presName="composite" presStyleCnt="0"/>
      <dgm:spPr/>
    </dgm:pt>
    <dgm:pt modelId="{649A88C5-28F4-4C3C-9FB8-078E72110DC3}" type="pres">
      <dgm:prSet presAssocID="{EBB1CC18-99CF-4ACD-AD63-A5A2C74AEE9C}" presName="Image" presStyleLbl="alignNode1" presStyleIdx="2" presStyleCnt="5"/>
      <dgm:spPr>
        <a:blipFill rotWithShape="1">
          <a:blip xmlns:r="http://schemas.openxmlformats.org/officeDocument/2006/relationships" r:embed="rId3"/>
          <a:stretch>
            <a:fillRect/>
          </a:stretch>
        </a:blipFill>
      </dgm:spPr>
      <dgm:t>
        <a:bodyPr/>
        <a:lstStyle/>
        <a:p>
          <a:endParaRPr lang="es-MX"/>
        </a:p>
      </dgm:t>
    </dgm:pt>
    <dgm:pt modelId="{81D7FCD1-8F1D-4A76-AC66-5A5EC7118D52}" type="pres">
      <dgm:prSet presAssocID="{EBB1CC18-99CF-4ACD-AD63-A5A2C74AEE9C}" presName="Accent" presStyleLbl="parChTrans1D1" presStyleIdx="2" presStyleCnt="5"/>
      <dgm:spPr/>
    </dgm:pt>
    <dgm:pt modelId="{4642BDF6-A238-4C02-8DDA-1D6570E2E036}" type="pres">
      <dgm:prSet presAssocID="{EBB1CC18-99CF-4ACD-AD63-A5A2C74AEE9C}" presName="Parent" presStyleLbl="revTx" presStyleIdx="2" presStyleCnt="5">
        <dgm:presLayoutVars>
          <dgm:chMax val="0"/>
          <dgm:chPref val="0"/>
          <dgm:bulletEnabled val="1"/>
        </dgm:presLayoutVars>
      </dgm:prSet>
      <dgm:spPr/>
      <dgm:t>
        <a:bodyPr/>
        <a:lstStyle/>
        <a:p>
          <a:endParaRPr lang="es-MX"/>
        </a:p>
      </dgm:t>
    </dgm:pt>
    <dgm:pt modelId="{2F34A942-DBBC-4543-BFE9-857325C31C2C}" type="pres">
      <dgm:prSet presAssocID="{6FBF7168-06AC-46AC-99A0-8546BE266D11}" presName="sibTrans" presStyleCnt="0"/>
      <dgm:spPr/>
    </dgm:pt>
    <dgm:pt modelId="{6C6A6B9F-E652-4557-B982-50EACEC8C7B2}" type="pres">
      <dgm:prSet presAssocID="{DD5D08E3-F5F6-4549-8FD0-0BC6B8676D38}" presName="composite" presStyleCnt="0"/>
      <dgm:spPr/>
    </dgm:pt>
    <dgm:pt modelId="{54110823-158F-4D4C-8053-BE204CB0BEDB}" type="pres">
      <dgm:prSet presAssocID="{DD5D08E3-F5F6-4549-8FD0-0BC6B8676D38}" presName="Image" presStyleLbl="alignNode1" presStyleIdx="3" presStyleCnt="5"/>
      <dgm:spPr>
        <a:blipFill rotWithShape="1">
          <a:blip xmlns:r="http://schemas.openxmlformats.org/officeDocument/2006/relationships" r:embed="rId4"/>
          <a:stretch>
            <a:fillRect/>
          </a:stretch>
        </a:blipFill>
      </dgm:spPr>
      <dgm:t>
        <a:bodyPr/>
        <a:lstStyle/>
        <a:p>
          <a:endParaRPr lang="es-MX"/>
        </a:p>
      </dgm:t>
    </dgm:pt>
    <dgm:pt modelId="{B4CDAA8C-C0A0-4983-8042-8AFBC7A9C3F9}" type="pres">
      <dgm:prSet presAssocID="{DD5D08E3-F5F6-4549-8FD0-0BC6B8676D38}" presName="Accent" presStyleLbl="parChTrans1D1" presStyleIdx="3" presStyleCnt="5"/>
      <dgm:spPr/>
    </dgm:pt>
    <dgm:pt modelId="{0F96EFE0-4EFC-420C-A15B-F9C2BF45F486}" type="pres">
      <dgm:prSet presAssocID="{DD5D08E3-F5F6-4549-8FD0-0BC6B8676D38}" presName="Parent" presStyleLbl="revTx" presStyleIdx="3" presStyleCnt="5">
        <dgm:presLayoutVars>
          <dgm:chMax val="0"/>
          <dgm:chPref val="0"/>
          <dgm:bulletEnabled val="1"/>
        </dgm:presLayoutVars>
      </dgm:prSet>
      <dgm:spPr/>
      <dgm:t>
        <a:bodyPr/>
        <a:lstStyle/>
        <a:p>
          <a:endParaRPr lang="es-MX"/>
        </a:p>
      </dgm:t>
    </dgm:pt>
    <dgm:pt modelId="{2F3F0B7B-B6A8-4383-9AD9-BE2A165AA16D}" type="pres">
      <dgm:prSet presAssocID="{BA77255D-EB3D-4FDB-9CB9-E99B26ECD12A}" presName="sibTrans" presStyleCnt="0"/>
      <dgm:spPr/>
    </dgm:pt>
    <dgm:pt modelId="{603DF1AF-2358-4E32-B849-D94618ED0D76}" type="pres">
      <dgm:prSet presAssocID="{D36F220C-FF4C-4204-B8C2-F5A6AE368CBC}" presName="composite" presStyleCnt="0"/>
      <dgm:spPr/>
    </dgm:pt>
    <dgm:pt modelId="{CD06D925-A79E-4213-A8C5-02F7A675B9D6}" type="pres">
      <dgm:prSet presAssocID="{D36F220C-FF4C-4204-B8C2-F5A6AE368CBC}" presName="Image" presStyleLbl="alignNode1" presStyleIdx="4" presStyleCnt="5"/>
      <dgm:spPr>
        <a:blipFill rotWithShape="1">
          <a:blip xmlns:r="http://schemas.openxmlformats.org/officeDocument/2006/relationships" r:embed="rId5"/>
          <a:stretch>
            <a:fillRect/>
          </a:stretch>
        </a:blipFill>
      </dgm:spPr>
      <dgm:t>
        <a:bodyPr/>
        <a:lstStyle/>
        <a:p>
          <a:endParaRPr lang="es-MX"/>
        </a:p>
      </dgm:t>
    </dgm:pt>
    <dgm:pt modelId="{FCACD9D5-680D-4C41-8515-7436F7023D07}" type="pres">
      <dgm:prSet presAssocID="{D36F220C-FF4C-4204-B8C2-F5A6AE368CBC}" presName="Accent" presStyleLbl="parChTrans1D1" presStyleIdx="4" presStyleCnt="5"/>
      <dgm:spPr/>
    </dgm:pt>
    <dgm:pt modelId="{4E8A3391-8836-42E6-8FA0-2F44CB782CCE}" type="pres">
      <dgm:prSet presAssocID="{D36F220C-FF4C-4204-B8C2-F5A6AE368CBC}" presName="Parent" presStyleLbl="revTx" presStyleIdx="4" presStyleCnt="5">
        <dgm:presLayoutVars>
          <dgm:chMax val="0"/>
          <dgm:chPref val="0"/>
          <dgm:bulletEnabled val="1"/>
        </dgm:presLayoutVars>
      </dgm:prSet>
      <dgm:spPr/>
      <dgm:t>
        <a:bodyPr/>
        <a:lstStyle/>
        <a:p>
          <a:endParaRPr lang="es-MX"/>
        </a:p>
      </dgm:t>
    </dgm:pt>
  </dgm:ptLst>
  <dgm:cxnLst>
    <dgm:cxn modelId="{E6B3B3F9-13A4-4A09-ACF7-07BD55674C66}" srcId="{BD5B7F16-7A5A-4406-953C-287E5D88302E}" destId="{0DA2151C-1243-4749-86B8-0F3F473D6AAF}" srcOrd="1" destOrd="0" parTransId="{F3F31B0E-A89A-4EE4-8FE9-B565579877D9}" sibTransId="{473D5A4F-CD4A-4837-9439-2E1E431963F8}"/>
    <dgm:cxn modelId="{DB6E6332-3E8F-4C4A-B950-ACD3BB4D4F72}" type="presOf" srcId="{0DA2151C-1243-4749-86B8-0F3F473D6AAF}" destId="{201DE45F-7C7C-4BB4-836C-D61474BD4DDA}" srcOrd="0" destOrd="0" presId="urn:microsoft.com/office/officeart/2008/layout/PictureLineup"/>
    <dgm:cxn modelId="{E92ABF86-7912-4F0D-9FD2-72AA3E567FF4}" type="presOf" srcId="{14CDB5B7-B5EF-40C7-9D0C-62A1BCC88EA7}" destId="{9D6D0F49-3C91-4851-953A-BE9CBE85B064}" srcOrd="0" destOrd="0" presId="urn:microsoft.com/office/officeart/2008/layout/PictureLineup"/>
    <dgm:cxn modelId="{DC1DA44A-6E2A-47DB-8F0C-B1F2E691C26C}" srcId="{BD5B7F16-7A5A-4406-953C-287E5D88302E}" destId="{DD5D08E3-F5F6-4549-8FD0-0BC6B8676D38}" srcOrd="3" destOrd="0" parTransId="{B4D2D132-86F7-47D6-816E-C70A8EE75E3C}" sibTransId="{BA77255D-EB3D-4FDB-9CB9-E99B26ECD12A}"/>
    <dgm:cxn modelId="{4AFA87C9-A07D-47DB-A536-775D37E48465}" type="presOf" srcId="{EBB1CC18-99CF-4ACD-AD63-A5A2C74AEE9C}" destId="{4642BDF6-A238-4C02-8DDA-1D6570E2E036}" srcOrd="0" destOrd="0" presId="urn:microsoft.com/office/officeart/2008/layout/PictureLineup"/>
    <dgm:cxn modelId="{A9D16D59-80B8-48FC-9C4B-94122EAFA982}" type="presOf" srcId="{BD5B7F16-7A5A-4406-953C-287E5D88302E}" destId="{7A9AAFAC-036A-4CAE-A2F4-7FB98BF55DCC}" srcOrd="0" destOrd="0" presId="urn:microsoft.com/office/officeart/2008/layout/PictureLineup"/>
    <dgm:cxn modelId="{5A4EE252-1CBA-4ECB-9A76-7FA9675FBCDE}" type="presOf" srcId="{DD5D08E3-F5F6-4549-8FD0-0BC6B8676D38}" destId="{0F96EFE0-4EFC-420C-A15B-F9C2BF45F486}" srcOrd="0" destOrd="0" presId="urn:microsoft.com/office/officeart/2008/layout/PictureLineup"/>
    <dgm:cxn modelId="{64702774-3782-44BD-B490-40088B35CA51}" srcId="{BD5B7F16-7A5A-4406-953C-287E5D88302E}" destId="{14CDB5B7-B5EF-40C7-9D0C-62A1BCC88EA7}" srcOrd="0" destOrd="0" parTransId="{A0A812E8-4265-48AE-8281-BEB888A8B1FC}" sibTransId="{FFA04084-BA3D-49E1-9DCC-316E00E406EE}"/>
    <dgm:cxn modelId="{9ED92CFE-6706-4725-BEF4-0C0E0A019D0C}" srcId="{BD5B7F16-7A5A-4406-953C-287E5D88302E}" destId="{D36F220C-FF4C-4204-B8C2-F5A6AE368CBC}" srcOrd="4" destOrd="0" parTransId="{71DD6D84-8B26-4EBA-9165-ADCC745B8723}" sibTransId="{3ECB86F7-E045-4B97-9CC2-560A39D5DFD2}"/>
    <dgm:cxn modelId="{F1C62DA3-281A-4412-8649-94A0AAA1CA93}" type="presOf" srcId="{D36F220C-FF4C-4204-B8C2-F5A6AE368CBC}" destId="{4E8A3391-8836-42E6-8FA0-2F44CB782CCE}" srcOrd="0" destOrd="0" presId="urn:microsoft.com/office/officeart/2008/layout/PictureLineup"/>
    <dgm:cxn modelId="{D38057AD-AF60-42FF-AB63-9B8D29848E55}" srcId="{BD5B7F16-7A5A-4406-953C-287E5D88302E}" destId="{EBB1CC18-99CF-4ACD-AD63-A5A2C74AEE9C}" srcOrd="2" destOrd="0" parTransId="{692A1558-3968-42DB-8A03-A49786B101CB}" sibTransId="{6FBF7168-06AC-46AC-99A0-8546BE266D11}"/>
    <dgm:cxn modelId="{80626B91-0564-4658-968B-4CE5A2079735}" type="presParOf" srcId="{7A9AAFAC-036A-4CAE-A2F4-7FB98BF55DCC}" destId="{7A3F4E25-3CA9-449B-A091-7F80CFD98E9C}" srcOrd="0" destOrd="0" presId="urn:microsoft.com/office/officeart/2008/layout/PictureLineup"/>
    <dgm:cxn modelId="{86DA8CEE-CF2E-4278-A3EC-857F49CCDEFB}" type="presParOf" srcId="{7A3F4E25-3CA9-449B-A091-7F80CFD98E9C}" destId="{654846BC-9516-45E8-8E67-1763DFB84D5F}" srcOrd="0" destOrd="0" presId="urn:microsoft.com/office/officeart/2008/layout/PictureLineup"/>
    <dgm:cxn modelId="{593F7548-BA1E-42B6-AF04-40AA04372191}" type="presParOf" srcId="{7A3F4E25-3CA9-449B-A091-7F80CFD98E9C}" destId="{B30612F1-5484-4C15-9A66-5BC2B7ABB3DA}" srcOrd="1" destOrd="0" presId="urn:microsoft.com/office/officeart/2008/layout/PictureLineup"/>
    <dgm:cxn modelId="{27B4A280-A0D4-4596-8909-F9D256CAED08}" type="presParOf" srcId="{7A3F4E25-3CA9-449B-A091-7F80CFD98E9C}" destId="{9D6D0F49-3C91-4851-953A-BE9CBE85B064}" srcOrd="2" destOrd="0" presId="urn:microsoft.com/office/officeart/2008/layout/PictureLineup"/>
    <dgm:cxn modelId="{2CD3AA9E-F1B4-4C3B-A9D4-F3FF7C138105}" type="presParOf" srcId="{7A9AAFAC-036A-4CAE-A2F4-7FB98BF55DCC}" destId="{DDD6C4C3-EB34-470C-A95F-D3D5F907701F}" srcOrd="1" destOrd="0" presId="urn:microsoft.com/office/officeart/2008/layout/PictureLineup"/>
    <dgm:cxn modelId="{692BF416-4848-4599-8784-2C4CD90F2E2F}" type="presParOf" srcId="{7A9AAFAC-036A-4CAE-A2F4-7FB98BF55DCC}" destId="{754AD768-35BA-4B32-8DA1-81D27A01F97D}" srcOrd="2" destOrd="0" presId="urn:microsoft.com/office/officeart/2008/layout/PictureLineup"/>
    <dgm:cxn modelId="{E361CD0A-7261-4824-BAE3-800BA26D6F84}" type="presParOf" srcId="{754AD768-35BA-4B32-8DA1-81D27A01F97D}" destId="{8E2AF4C9-862F-4EF5-AAE7-44BC81D9F6ED}" srcOrd="0" destOrd="0" presId="urn:microsoft.com/office/officeart/2008/layout/PictureLineup"/>
    <dgm:cxn modelId="{C7049C79-F468-42F6-8C06-0FA17232D84C}" type="presParOf" srcId="{754AD768-35BA-4B32-8DA1-81D27A01F97D}" destId="{787FDF47-CD09-4644-BAFE-349CAAB23317}" srcOrd="1" destOrd="0" presId="urn:microsoft.com/office/officeart/2008/layout/PictureLineup"/>
    <dgm:cxn modelId="{E926B4B8-0052-49EA-8B98-65EB541A83BA}" type="presParOf" srcId="{754AD768-35BA-4B32-8DA1-81D27A01F97D}" destId="{201DE45F-7C7C-4BB4-836C-D61474BD4DDA}" srcOrd="2" destOrd="0" presId="urn:microsoft.com/office/officeart/2008/layout/PictureLineup"/>
    <dgm:cxn modelId="{94B37F13-B236-47BE-AF80-C78031F38AB9}" type="presParOf" srcId="{7A9AAFAC-036A-4CAE-A2F4-7FB98BF55DCC}" destId="{8ED8D03C-86B9-424B-B30D-207FE2B7ACE7}" srcOrd="3" destOrd="0" presId="urn:microsoft.com/office/officeart/2008/layout/PictureLineup"/>
    <dgm:cxn modelId="{B1EBC66D-2C2D-4868-A781-D441E6984673}" type="presParOf" srcId="{7A9AAFAC-036A-4CAE-A2F4-7FB98BF55DCC}" destId="{60980CC3-637D-463F-8100-A602D97C8294}" srcOrd="4" destOrd="0" presId="urn:microsoft.com/office/officeart/2008/layout/PictureLineup"/>
    <dgm:cxn modelId="{FD506989-1387-445A-9E64-62EBACB378A4}" type="presParOf" srcId="{60980CC3-637D-463F-8100-A602D97C8294}" destId="{649A88C5-28F4-4C3C-9FB8-078E72110DC3}" srcOrd="0" destOrd="0" presId="urn:microsoft.com/office/officeart/2008/layout/PictureLineup"/>
    <dgm:cxn modelId="{FEC7668F-CCCF-4C94-9D94-9008A00EA122}" type="presParOf" srcId="{60980CC3-637D-463F-8100-A602D97C8294}" destId="{81D7FCD1-8F1D-4A76-AC66-5A5EC7118D52}" srcOrd="1" destOrd="0" presId="urn:microsoft.com/office/officeart/2008/layout/PictureLineup"/>
    <dgm:cxn modelId="{07EC3969-F1BB-4DC9-A453-7543B70A1C67}" type="presParOf" srcId="{60980CC3-637D-463F-8100-A602D97C8294}" destId="{4642BDF6-A238-4C02-8DDA-1D6570E2E036}" srcOrd="2" destOrd="0" presId="urn:microsoft.com/office/officeart/2008/layout/PictureLineup"/>
    <dgm:cxn modelId="{61DF3443-07DA-4F5C-886E-979B9FEDB538}" type="presParOf" srcId="{7A9AAFAC-036A-4CAE-A2F4-7FB98BF55DCC}" destId="{2F34A942-DBBC-4543-BFE9-857325C31C2C}" srcOrd="5" destOrd="0" presId="urn:microsoft.com/office/officeart/2008/layout/PictureLineup"/>
    <dgm:cxn modelId="{57F6732E-6FCB-4C81-AF21-58A57DA46DD8}" type="presParOf" srcId="{7A9AAFAC-036A-4CAE-A2F4-7FB98BF55DCC}" destId="{6C6A6B9F-E652-4557-B982-50EACEC8C7B2}" srcOrd="6" destOrd="0" presId="urn:microsoft.com/office/officeart/2008/layout/PictureLineup"/>
    <dgm:cxn modelId="{2590768E-11FE-4739-B040-928DACA2E34A}" type="presParOf" srcId="{6C6A6B9F-E652-4557-B982-50EACEC8C7B2}" destId="{54110823-158F-4D4C-8053-BE204CB0BEDB}" srcOrd="0" destOrd="0" presId="urn:microsoft.com/office/officeart/2008/layout/PictureLineup"/>
    <dgm:cxn modelId="{7B03AE0E-3F13-4718-950C-E426AD03A880}" type="presParOf" srcId="{6C6A6B9F-E652-4557-B982-50EACEC8C7B2}" destId="{B4CDAA8C-C0A0-4983-8042-8AFBC7A9C3F9}" srcOrd="1" destOrd="0" presId="urn:microsoft.com/office/officeart/2008/layout/PictureLineup"/>
    <dgm:cxn modelId="{C3867E47-ABC2-48B0-BA67-84312454BDA9}" type="presParOf" srcId="{6C6A6B9F-E652-4557-B982-50EACEC8C7B2}" destId="{0F96EFE0-4EFC-420C-A15B-F9C2BF45F486}" srcOrd="2" destOrd="0" presId="urn:microsoft.com/office/officeart/2008/layout/PictureLineup"/>
    <dgm:cxn modelId="{8AA34274-C53A-4C93-A32D-D6E0FB16476D}" type="presParOf" srcId="{7A9AAFAC-036A-4CAE-A2F4-7FB98BF55DCC}" destId="{2F3F0B7B-B6A8-4383-9AD9-BE2A165AA16D}" srcOrd="7" destOrd="0" presId="urn:microsoft.com/office/officeart/2008/layout/PictureLineup"/>
    <dgm:cxn modelId="{8C9B8B52-72A1-46C5-9B7A-9BF02C6F70D4}" type="presParOf" srcId="{7A9AAFAC-036A-4CAE-A2F4-7FB98BF55DCC}" destId="{603DF1AF-2358-4E32-B849-D94618ED0D76}" srcOrd="8" destOrd="0" presId="urn:microsoft.com/office/officeart/2008/layout/PictureLineup"/>
    <dgm:cxn modelId="{EC2FB585-2A7A-4AEC-9FF2-96154D78AA6C}" type="presParOf" srcId="{603DF1AF-2358-4E32-B849-D94618ED0D76}" destId="{CD06D925-A79E-4213-A8C5-02F7A675B9D6}" srcOrd="0" destOrd="0" presId="urn:microsoft.com/office/officeart/2008/layout/PictureLineup"/>
    <dgm:cxn modelId="{BAC53457-B347-4F47-9F1F-906BB0655EC6}" type="presParOf" srcId="{603DF1AF-2358-4E32-B849-D94618ED0D76}" destId="{FCACD9D5-680D-4C41-8515-7436F7023D07}" srcOrd="1" destOrd="0" presId="urn:microsoft.com/office/officeart/2008/layout/PictureLineup"/>
    <dgm:cxn modelId="{E7D57F95-0124-4DAE-A60C-271FB1B0CAED}" type="presParOf" srcId="{603DF1AF-2358-4E32-B849-D94618ED0D76}" destId="{4E8A3391-8836-42E6-8FA0-2F44CB782CCE}" srcOrd="2" destOrd="0" presId="urn:microsoft.com/office/officeart/2008/layout/PictureLineup"/>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E878215-AD39-47D4-8B9A-2DC86469F519}"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0A27F852-E4F5-4A85-A27C-DEF271D411BE}">
      <dgm:prSet phldrT="[Texto]" custT="1"/>
      <dgm:spPr/>
      <dgm:t>
        <a:bodyPr/>
        <a:lstStyle/>
        <a:p>
          <a:r>
            <a:rPr lang="es-MX" sz="1400" dirty="0" smtClean="0"/>
            <a:t>Es el modelo de crecimiento seguimiento durante el Porfiriato y que consiste en producir para el mercado externo. </a:t>
          </a:r>
          <a:endParaRPr lang="es-MX" sz="1400" dirty="0"/>
        </a:p>
      </dgm:t>
    </dgm:pt>
    <dgm:pt modelId="{542CAEAE-AEA4-4DF5-A835-2ADEAA559E7B}" type="parTrans" cxnId="{D5E705DC-7DCE-456D-BB3F-4C2B91F3FA6C}">
      <dgm:prSet/>
      <dgm:spPr/>
      <dgm:t>
        <a:bodyPr/>
        <a:lstStyle/>
        <a:p>
          <a:endParaRPr lang="es-MX"/>
        </a:p>
      </dgm:t>
    </dgm:pt>
    <dgm:pt modelId="{C7071997-3387-4121-B9B5-7A24636970AB}" type="sibTrans" cxnId="{D5E705DC-7DCE-456D-BB3F-4C2B91F3FA6C}">
      <dgm:prSet/>
      <dgm:spPr/>
      <dgm:t>
        <a:bodyPr/>
        <a:lstStyle/>
        <a:p>
          <a:endParaRPr lang="es-MX"/>
        </a:p>
      </dgm:t>
    </dgm:pt>
    <dgm:pt modelId="{5A39814B-D53D-498D-8441-4CBEE797E042}">
      <dgm:prSet phldrT="[Texto]" custT="1"/>
      <dgm:spPr/>
      <dgm:t>
        <a:bodyPr/>
        <a:lstStyle/>
        <a:p>
          <a:r>
            <a:rPr lang="es-MX" sz="1400" dirty="0" smtClean="0"/>
            <a:t>Se basa en el desarrollo económico del país en la producción para el mercado externo, en este caso de productos agropecuarios. </a:t>
          </a:r>
          <a:endParaRPr lang="es-MX" sz="1400" dirty="0"/>
        </a:p>
      </dgm:t>
    </dgm:pt>
    <dgm:pt modelId="{F6530200-67E6-4AA2-983B-1523EF7EC14C}" type="parTrans" cxnId="{FDB9A224-2B7F-4B28-A169-138D626202CE}">
      <dgm:prSet/>
      <dgm:spPr/>
      <dgm:t>
        <a:bodyPr/>
        <a:lstStyle/>
        <a:p>
          <a:endParaRPr lang="es-MX"/>
        </a:p>
      </dgm:t>
    </dgm:pt>
    <dgm:pt modelId="{5F6B394B-A495-4A53-B44A-DB441F477440}" type="sibTrans" cxnId="{FDB9A224-2B7F-4B28-A169-138D626202CE}">
      <dgm:prSet/>
      <dgm:spPr/>
      <dgm:t>
        <a:bodyPr/>
        <a:lstStyle/>
        <a:p>
          <a:endParaRPr lang="es-MX"/>
        </a:p>
      </dgm:t>
    </dgm:pt>
    <dgm:pt modelId="{CEB647E0-BA5E-49FC-B4D5-AEB033AAC34C}">
      <dgm:prSet phldrT="[Texto]" custT="1"/>
      <dgm:spPr/>
      <dgm:t>
        <a:bodyPr/>
        <a:lstStyle/>
        <a:p>
          <a:r>
            <a:rPr lang="es-MX" sz="1400" dirty="0" smtClean="0"/>
            <a:t>Después del movimiento armado que inicio en 1910, vino un periodo de ajuste en el cual se fue formando el nuevo Estado, que surgió precisamente de la lucha armada. </a:t>
          </a:r>
          <a:endParaRPr lang="es-MX" sz="1400" dirty="0"/>
        </a:p>
      </dgm:t>
    </dgm:pt>
    <dgm:pt modelId="{02E341B0-5CB6-433F-B130-380DFF49064C}" type="parTrans" cxnId="{B3803CEB-3779-47A6-AAFC-FC4FFAF8E8A6}">
      <dgm:prSet/>
      <dgm:spPr/>
      <dgm:t>
        <a:bodyPr/>
        <a:lstStyle/>
        <a:p>
          <a:endParaRPr lang="es-MX"/>
        </a:p>
      </dgm:t>
    </dgm:pt>
    <dgm:pt modelId="{3EC5382B-7109-4CE3-9C20-750657B43DF8}" type="sibTrans" cxnId="{B3803CEB-3779-47A6-AAFC-FC4FFAF8E8A6}">
      <dgm:prSet/>
      <dgm:spPr/>
      <dgm:t>
        <a:bodyPr/>
        <a:lstStyle/>
        <a:p>
          <a:endParaRPr lang="es-MX"/>
        </a:p>
      </dgm:t>
    </dgm:pt>
    <dgm:pt modelId="{E5E3E608-FD70-46AA-A0E2-121DE97BEBA7}">
      <dgm:prSet phldrT="[Texto]" custT="1"/>
      <dgm:spPr/>
      <dgm:t>
        <a:bodyPr/>
        <a:lstStyle/>
        <a:p>
          <a:r>
            <a:rPr lang="es-MX" sz="1400" dirty="0" smtClean="0"/>
            <a:t>La industria no alcanzaba a ser una actividad fundamental porque la oligarquía terrateniente conservaba un gran poder económico y político. </a:t>
          </a:r>
          <a:endParaRPr lang="es-MX" sz="1400" dirty="0"/>
        </a:p>
      </dgm:t>
    </dgm:pt>
    <dgm:pt modelId="{AD2EA4B1-F628-4E2C-AAC5-C87B0BA79469}" type="parTrans" cxnId="{61AB0E73-F3F4-460C-A1FB-2F3508E1A408}">
      <dgm:prSet/>
      <dgm:spPr/>
      <dgm:t>
        <a:bodyPr/>
        <a:lstStyle/>
        <a:p>
          <a:endParaRPr lang="es-MX"/>
        </a:p>
      </dgm:t>
    </dgm:pt>
    <dgm:pt modelId="{17A0E955-12B7-4D7C-B5C8-8EF1220A92B0}" type="sibTrans" cxnId="{61AB0E73-F3F4-460C-A1FB-2F3508E1A408}">
      <dgm:prSet/>
      <dgm:spPr/>
      <dgm:t>
        <a:bodyPr/>
        <a:lstStyle/>
        <a:p>
          <a:endParaRPr lang="es-MX"/>
        </a:p>
      </dgm:t>
    </dgm:pt>
    <dgm:pt modelId="{96A5A13F-5518-4E18-B1BE-6D699FEC1CF4}" type="pres">
      <dgm:prSet presAssocID="{EE878215-AD39-47D4-8B9A-2DC86469F519}" presName="linear" presStyleCnt="0">
        <dgm:presLayoutVars>
          <dgm:dir/>
          <dgm:animLvl val="lvl"/>
          <dgm:resizeHandles val="exact"/>
        </dgm:presLayoutVars>
      </dgm:prSet>
      <dgm:spPr/>
      <dgm:t>
        <a:bodyPr/>
        <a:lstStyle/>
        <a:p>
          <a:endParaRPr lang="es-MX"/>
        </a:p>
      </dgm:t>
    </dgm:pt>
    <dgm:pt modelId="{64812041-66DF-4F52-8730-012F56977F94}" type="pres">
      <dgm:prSet presAssocID="{0A27F852-E4F5-4A85-A27C-DEF271D411BE}" presName="parentLin" presStyleCnt="0"/>
      <dgm:spPr/>
    </dgm:pt>
    <dgm:pt modelId="{25698891-5FCC-4D9A-803C-481C6F086324}" type="pres">
      <dgm:prSet presAssocID="{0A27F852-E4F5-4A85-A27C-DEF271D411BE}" presName="parentLeftMargin" presStyleLbl="node1" presStyleIdx="0" presStyleCnt="4"/>
      <dgm:spPr/>
      <dgm:t>
        <a:bodyPr/>
        <a:lstStyle/>
        <a:p>
          <a:endParaRPr lang="es-MX"/>
        </a:p>
      </dgm:t>
    </dgm:pt>
    <dgm:pt modelId="{F0B38CF7-FEC4-4579-BBED-C9F804C43275}" type="pres">
      <dgm:prSet presAssocID="{0A27F852-E4F5-4A85-A27C-DEF271D411BE}" presName="parentText" presStyleLbl="node1" presStyleIdx="0" presStyleCnt="4" custScaleX="142857">
        <dgm:presLayoutVars>
          <dgm:chMax val="0"/>
          <dgm:bulletEnabled val="1"/>
        </dgm:presLayoutVars>
      </dgm:prSet>
      <dgm:spPr/>
      <dgm:t>
        <a:bodyPr/>
        <a:lstStyle/>
        <a:p>
          <a:endParaRPr lang="es-MX"/>
        </a:p>
      </dgm:t>
    </dgm:pt>
    <dgm:pt modelId="{2005FE14-8A79-4908-ACBD-67735D80939E}" type="pres">
      <dgm:prSet presAssocID="{0A27F852-E4F5-4A85-A27C-DEF271D411BE}" presName="negativeSpace" presStyleCnt="0"/>
      <dgm:spPr/>
    </dgm:pt>
    <dgm:pt modelId="{8F58B804-38C1-4713-A3FD-38B573803E8E}" type="pres">
      <dgm:prSet presAssocID="{0A27F852-E4F5-4A85-A27C-DEF271D411BE}" presName="childText" presStyleLbl="conFgAcc1" presStyleIdx="0" presStyleCnt="4">
        <dgm:presLayoutVars>
          <dgm:bulletEnabled val="1"/>
        </dgm:presLayoutVars>
      </dgm:prSet>
      <dgm:spPr/>
    </dgm:pt>
    <dgm:pt modelId="{1589C459-D312-4AE8-B889-A487A42AA5E1}" type="pres">
      <dgm:prSet presAssocID="{C7071997-3387-4121-B9B5-7A24636970AB}" presName="spaceBetweenRectangles" presStyleCnt="0"/>
      <dgm:spPr/>
    </dgm:pt>
    <dgm:pt modelId="{22BAE6DA-4CBE-4841-B7CA-01EDC1A6CE71}" type="pres">
      <dgm:prSet presAssocID="{5A39814B-D53D-498D-8441-4CBEE797E042}" presName="parentLin" presStyleCnt="0"/>
      <dgm:spPr/>
    </dgm:pt>
    <dgm:pt modelId="{D30CF58E-6B87-4ECB-8E58-60EACB6F4497}" type="pres">
      <dgm:prSet presAssocID="{5A39814B-D53D-498D-8441-4CBEE797E042}" presName="parentLeftMargin" presStyleLbl="node1" presStyleIdx="0" presStyleCnt="4"/>
      <dgm:spPr/>
      <dgm:t>
        <a:bodyPr/>
        <a:lstStyle/>
        <a:p>
          <a:endParaRPr lang="es-MX"/>
        </a:p>
      </dgm:t>
    </dgm:pt>
    <dgm:pt modelId="{49A0AE45-0E9C-43E1-8DF4-9AB870BCDEE6}" type="pres">
      <dgm:prSet presAssocID="{5A39814B-D53D-498D-8441-4CBEE797E042}" presName="parentText" presStyleLbl="node1" presStyleIdx="1" presStyleCnt="4" custScaleX="142857">
        <dgm:presLayoutVars>
          <dgm:chMax val="0"/>
          <dgm:bulletEnabled val="1"/>
        </dgm:presLayoutVars>
      </dgm:prSet>
      <dgm:spPr/>
      <dgm:t>
        <a:bodyPr/>
        <a:lstStyle/>
        <a:p>
          <a:endParaRPr lang="es-MX"/>
        </a:p>
      </dgm:t>
    </dgm:pt>
    <dgm:pt modelId="{FB2BECFB-0D69-4638-AC00-B8F84D6CCD6E}" type="pres">
      <dgm:prSet presAssocID="{5A39814B-D53D-498D-8441-4CBEE797E042}" presName="negativeSpace" presStyleCnt="0"/>
      <dgm:spPr/>
    </dgm:pt>
    <dgm:pt modelId="{6521C42D-44A0-4B63-BD31-94116C4F967B}" type="pres">
      <dgm:prSet presAssocID="{5A39814B-D53D-498D-8441-4CBEE797E042}" presName="childText" presStyleLbl="conFgAcc1" presStyleIdx="1" presStyleCnt="4">
        <dgm:presLayoutVars>
          <dgm:bulletEnabled val="1"/>
        </dgm:presLayoutVars>
      </dgm:prSet>
      <dgm:spPr/>
    </dgm:pt>
    <dgm:pt modelId="{76A34634-AFA6-4F2C-9205-E32C32EF2C80}" type="pres">
      <dgm:prSet presAssocID="{5F6B394B-A495-4A53-B44A-DB441F477440}" presName="spaceBetweenRectangles" presStyleCnt="0"/>
      <dgm:spPr/>
    </dgm:pt>
    <dgm:pt modelId="{D61F8BFA-8090-4ECB-8612-64E89F9004C8}" type="pres">
      <dgm:prSet presAssocID="{CEB647E0-BA5E-49FC-B4D5-AEB033AAC34C}" presName="parentLin" presStyleCnt="0"/>
      <dgm:spPr/>
    </dgm:pt>
    <dgm:pt modelId="{6341838B-6F83-4DBD-B8F7-F9B4B1EF7AE5}" type="pres">
      <dgm:prSet presAssocID="{CEB647E0-BA5E-49FC-B4D5-AEB033AAC34C}" presName="parentLeftMargin" presStyleLbl="node1" presStyleIdx="1" presStyleCnt="4"/>
      <dgm:spPr/>
      <dgm:t>
        <a:bodyPr/>
        <a:lstStyle/>
        <a:p>
          <a:endParaRPr lang="es-MX"/>
        </a:p>
      </dgm:t>
    </dgm:pt>
    <dgm:pt modelId="{C20B2105-464B-45DA-B932-D7B0DE25D409}" type="pres">
      <dgm:prSet presAssocID="{CEB647E0-BA5E-49FC-B4D5-AEB033AAC34C}" presName="parentText" presStyleLbl="node1" presStyleIdx="2" presStyleCnt="4" custScaleX="142857">
        <dgm:presLayoutVars>
          <dgm:chMax val="0"/>
          <dgm:bulletEnabled val="1"/>
        </dgm:presLayoutVars>
      </dgm:prSet>
      <dgm:spPr/>
      <dgm:t>
        <a:bodyPr/>
        <a:lstStyle/>
        <a:p>
          <a:endParaRPr lang="es-MX"/>
        </a:p>
      </dgm:t>
    </dgm:pt>
    <dgm:pt modelId="{81D41B85-FA0F-4B80-B399-FD343EB04F5E}" type="pres">
      <dgm:prSet presAssocID="{CEB647E0-BA5E-49FC-B4D5-AEB033AAC34C}" presName="negativeSpace" presStyleCnt="0"/>
      <dgm:spPr/>
    </dgm:pt>
    <dgm:pt modelId="{177D0796-23DF-4C14-9E2B-1AC6B9DB4D24}" type="pres">
      <dgm:prSet presAssocID="{CEB647E0-BA5E-49FC-B4D5-AEB033AAC34C}" presName="childText" presStyleLbl="conFgAcc1" presStyleIdx="2" presStyleCnt="4">
        <dgm:presLayoutVars>
          <dgm:bulletEnabled val="1"/>
        </dgm:presLayoutVars>
      </dgm:prSet>
      <dgm:spPr/>
    </dgm:pt>
    <dgm:pt modelId="{B3394F85-904B-4F2F-9648-9A25273E597A}" type="pres">
      <dgm:prSet presAssocID="{3EC5382B-7109-4CE3-9C20-750657B43DF8}" presName="spaceBetweenRectangles" presStyleCnt="0"/>
      <dgm:spPr/>
    </dgm:pt>
    <dgm:pt modelId="{A4B9DAA4-03C4-4E16-B3B3-5BF80B4FEF0B}" type="pres">
      <dgm:prSet presAssocID="{E5E3E608-FD70-46AA-A0E2-121DE97BEBA7}" presName="parentLin" presStyleCnt="0"/>
      <dgm:spPr/>
    </dgm:pt>
    <dgm:pt modelId="{38461F9C-4C4A-4535-B273-B1D6AD5C8CC8}" type="pres">
      <dgm:prSet presAssocID="{E5E3E608-FD70-46AA-A0E2-121DE97BEBA7}" presName="parentLeftMargin" presStyleLbl="node1" presStyleIdx="2" presStyleCnt="4"/>
      <dgm:spPr/>
      <dgm:t>
        <a:bodyPr/>
        <a:lstStyle/>
        <a:p>
          <a:endParaRPr lang="es-MX"/>
        </a:p>
      </dgm:t>
    </dgm:pt>
    <dgm:pt modelId="{FCF11FC7-B112-41B1-AD80-C32C5CF41CC3}" type="pres">
      <dgm:prSet presAssocID="{E5E3E608-FD70-46AA-A0E2-121DE97BEBA7}" presName="parentText" presStyleLbl="node1" presStyleIdx="3" presStyleCnt="4" custScaleX="142857">
        <dgm:presLayoutVars>
          <dgm:chMax val="0"/>
          <dgm:bulletEnabled val="1"/>
        </dgm:presLayoutVars>
      </dgm:prSet>
      <dgm:spPr/>
      <dgm:t>
        <a:bodyPr/>
        <a:lstStyle/>
        <a:p>
          <a:endParaRPr lang="es-MX"/>
        </a:p>
      </dgm:t>
    </dgm:pt>
    <dgm:pt modelId="{5C09D61A-ABD3-4F9B-B09F-BA40F434A3C7}" type="pres">
      <dgm:prSet presAssocID="{E5E3E608-FD70-46AA-A0E2-121DE97BEBA7}" presName="negativeSpace" presStyleCnt="0"/>
      <dgm:spPr/>
    </dgm:pt>
    <dgm:pt modelId="{09631172-A2BD-4935-A02B-204931B57C82}" type="pres">
      <dgm:prSet presAssocID="{E5E3E608-FD70-46AA-A0E2-121DE97BEBA7}" presName="childText" presStyleLbl="conFgAcc1" presStyleIdx="3" presStyleCnt="4">
        <dgm:presLayoutVars>
          <dgm:bulletEnabled val="1"/>
        </dgm:presLayoutVars>
      </dgm:prSet>
      <dgm:spPr/>
    </dgm:pt>
  </dgm:ptLst>
  <dgm:cxnLst>
    <dgm:cxn modelId="{D5E705DC-7DCE-456D-BB3F-4C2B91F3FA6C}" srcId="{EE878215-AD39-47D4-8B9A-2DC86469F519}" destId="{0A27F852-E4F5-4A85-A27C-DEF271D411BE}" srcOrd="0" destOrd="0" parTransId="{542CAEAE-AEA4-4DF5-A835-2ADEAA559E7B}" sibTransId="{C7071997-3387-4121-B9B5-7A24636970AB}"/>
    <dgm:cxn modelId="{8B72B96F-76F8-40AE-BBE6-B1CA2C049270}" type="presOf" srcId="{5A39814B-D53D-498D-8441-4CBEE797E042}" destId="{D30CF58E-6B87-4ECB-8E58-60EACB6F4497}" srcOrd="0" destOrd="0" presId="urn:microsoft.com/office/officeart/2005/8/layout/list1"/>
    <dgm:cxn modelId="{61AB0E73-F3F4-460C-A1FB-2F3508E1A408}" srcId="{EE878215-AD39-47D4-8B9A-2DC86469F519}" destId="{E5E3E608-FD70-46AA-A0E2-121DE97BEBA7}" srcOrd="3" destOrd="0" parTransId="{AD2EA4B1-F628-4E2C-AAC5-C87B0BA79469}" sibTransId="{17A0E955-12B7-4D7C-B5C8-8EF1220A92B0}"/>
    <dgm:cxn modelId="{FDB9A224-2B7F-4B28-A169-138D626202CE}" srcId="{EE878215-AD39-47D4-8B9A-2DC86469F519}" destId="{5A39814B-D53D-498D-8441-4CBEE797E042}" srcOrd="1" destOrd="0" parTransId="{F6530200-67E6-4AA2-983B-1523EF7EC14C}" sibTransId="{5F6B394B-A495-4A53-B44A-DB441F477440}"/>
    <dgm:cxn modelId="{B3803CEB-3779-47A6-AAFC-FC4FFAF8E8A6}" srcId="{EE878215-AD39-47D4-8B9A-2DC86469F519}" destId="{CEB647E0-BA5E-49FC-B4D5-AEB033AAC34C}" srcOrd="2" destOrd="0" parTransId="{02E341B0-5CB6-433F-B130-380DFF49064C}" sibTransId="{3EC5382B-7109-4CE3-9C20-750657B43DF8}"/>
    <dgm:cxn modelId="{AF432CF6-BBDF-47BC-BDD0-AB0E58D7E9B6}" type="presOf" srcId="{CEB647E0-BA5E-49FC-B4D5-AEB033AAC34C}" destId="{6341838B-6F83-4DBD-B8F7-F9B4B1EF7AE5}" srcOrd="0" destOrd="0" presId="urn:microsoft.com/office/officeart/2005/8/layout/list1"/>
    <dgm:cxn modelId="{95D03087-DA82-4F46-94E0-6034A355471B}" type="presOf" srcId="{E5E3E608-FD70-46AA-A0E2-121DE97BEBA7}" destId="{38461F9C-4C4A-4535-B273-B1D6AD5C8CC8}" srcOrd="0" destOrd="0" presId="urn:microsoft.com/office/officeart/2005/8/layout/list1"/>
    <dgm:cxn modelId="{C7CD8DDF-772B-4D4E-B5BD-5B96C186FEE4}" type="presOf" srcId="{CEB647E0-BA5E-49FC-B4D5-AEB033AAC34C}" destId="{C20B2105-464B-45DA-B932-D7B0DE25D409}" srcOrd="1" destOrd="0" presId="urn:microsoft.com/office/officeart/2005/8/layout/list1"/>
    <dgm:cxn modelId="{A971CEE9-A39B-4536-B8DA-8DF9FA61A278}" type="presOf" srcId="{E5E3E608-FD70-46AA-A0E2-121DE97BEBA7}" destId="{FCF11FC7-B112-41B1-AD80-C32C5CF41CC3}" srcOrd="1" destOrd="0" presId="urn:microsoft.com/office/officeart/2005/8/layout/list1"/>
    <dgm:cxn modelId="{BC219E34-DB71-4606-9D56-061D1A4320C9}" type="presOf" srcId="{0A27F852-E4F5-4A85-A27C-DEF271D411BE}" destId="{F0B38CF7-FEC4-4579-BBED-C9F804C43275}" srcOrd="1" destOrd="0" presId="urn:microsoft.com/office/officeart/2005/8/layout/list1"/>
    <dgm:cxn modelId="{27B4C10F-EE2A-415C-AE4C-1CB66180A0C9}" type="presOf" srcId="{0A27F852-E4F5-4A85-A27C-DEF271D411BE}" destId="{25698891-5FCC-4D9A-803C-481C6F086324}" srcOrd="0" destOrd="0" presId="urn:microsoft.com/office/officeart/2005/8/layout/list1"/>
    <dgm:cxn modelId="{30E39366-F54C-4AEC-9D7D-96450E6DFA18}" type="presOf" srcId="{EE878215-AD39-47D4-8B9A-2DC86469F519}" destId="{96A5A13F-5518-4E18-B1BE-6D699FEC1CF4}" srcOrd="0" destOrd="0" presId="urn:microsoft.com/office/officeart/2005/8/layout/list1"/>
    <dgm:cxn modelId="{0E169FC7-BD3E-48E7-A7D8-1F722E532AB4}" type="presOf" srcId="{5A39814B-D53D-498D-8441-4CBEE797E042}" destId="{49A0AE45-0E9C-43E1-8DF4-9AB870BCDEE6}" srcOrd="1" destOrd="0" presId="urn:microsoft.com/office/officeart/2005/8/layout/list1"/>
    <dgm:cxn modelId="{268D4B6F-F371-4DCB-A846-FD37136180F0}" type="presParOf" srcId="{96A5A13F-5518-4E18-B1BE-6D699FEC1CF4}" destId="{64812041-66DF-4F52-8730-012F56977F94}" srcOrd="0" destOrd="0" presId="urn:microsoft.com/office/officeart/2005/8/layout/list1"/>
    <dgm:cxn modelId="{6324C9DB-8DB0-437A-9B32-F612A545E24A}" type="presParOf" srcId="{64812041-66DF-4F52-8730-012F56977F94}" destId="{25698891-5FCC-4D9A-803C-481C6F086324}" srcOrd="0" destOrd="0" presId="urn:microsoft.com/office/officeart/2005/8/layout/list1"/>
    <dgm:cxn modelId="{10B1A0F2-2B54-4A60-A0FB-5102F574F895}" type="presParOf" srcId="{64812041-66DF-4F52-8730-012F56977F94}" destId="{F0B38CF7-FEC4-4579-BBED-C9F804C43275}" srcOrd="1" destOrd="0" presId="urn:microsoft.com/office/officeart/2005/8/layout/list1"/>
    <dgm:cxn modelId="{F409CE31-87C6-4024-AC21-E97CBA647723}" type="presParOf" srcId="{96A5A13F-5518-4E18-B1BE-6D699FEC1CF4}" destId="{2005FE14-8A79-4908-ACBD-67735D80939E}" srcOrd="1" destOrd="0" presId="urn:microsoft.com/office/officeart/2005/8/layout/list1"/>
    <dgm:cxn modelId="{AA172215-E564-4A52-8C39-3117525A8C7D}" type="presParOf" srcId="{96A5A13F-5518-4E18-B1BE-6D699FEC1CF4}" destId="{8F58B804-38C1-4713-A3FD-38B573803E8E}" srcOrd="2" destOrd="0" presId="urn:microsoft.com/office/officeart/2005/8/layout/list1"/>
    <dgm:cxn modelId="{E0DC5943-D284-423A-B5F9-ACE8DEE0B6C4}" type="presParOf" srcId="{96A5A13F-5518-4E18-B1BE-6D699FEC1CF4}" destId="{1589C459-D312-4AE8-B889-A487A42AA5E1}" srcOrd="3" destOrd="0" presId="urn:microsoft.com/office/officeart/2005/8/layout/list1"/>
    <dgm:cxn modelId="{2040DF33-CD04-42D2-9288-68C0E5C28287}" type="presParOf" srcId="{96A5A13F-5518-4E18-B1BE-6D699FEC1CF4}" destId="{22BAE6DA-4CBE-4841-B7CA-01EDC1A6CE71}" srcOrd="4" destOrd="0" presId="urn:microsoft.com/office/officeart/2005/8/layout/list1"/>
    <dgm:cxn modelId="{45FF5EDD-DF4C-4779-B279-E1B71C5E769A}" type="presParOf" srcId="{22BAE6DA-4CBE-4841-B7CA-01EDC1A6CE71}" destId="{D30CF58E-6B87-4ECB-8E58-60EACB6F4497}" srcOrd="0" destOrd="0" presId="urn:microsoft.com/office/officeart/2005/8/layout/list1"/>
    <dgm:cxn modelId="{93741860-FF65-452A-84DD-3A5696D30F96}" type="presParOf" srcId="{22BAE6DA-4CBE-4841-B7CA-01EDC1A6CE71}" destId="{49A0AE45-0E9C-43E1-8DF4-9AB870BCDEE6}" srcOrd="1" destOrd="0" presId="urn:microsoft.com/office/officeart/2005/8/layout/list1"/>
    <dgm:cxn modelId="{2BA8D17F-0348-4354-B2CF-97FBA20BBAEA}" type="presParOf" srcId="{96A5A13F-5518-4E18-B1BE-6D699FEC1CF4}" destId="{FB2BECFB-0D69-4638-AC00-B8F84D6CCD6E}" srcOrd="5" destOrd="0" presId="urn:microsoft.com/office/officeart/2005/8/layout/list1"/>
    <dgm:cxn modelId="{E44F61CE-DFD8-4A88-B1B6-54B59F25E4DD}" type="presParOf" srcId="{96A5A13F-5518-4E18-B1BE-6D699FEC1CF4}" destId="{6521C42D-44A0-4B63-BD31-94116C4F967B}" srcOrd="6" destOrd="0" presId="urn:microsoft.com/office/officeart/2005/8/layout/list1"/>
    <dgm:cxn modelId="{3AE01BAF-A1C3-487D-AD2F-9946F85C0A6B}" type="presParOf" srcId="{96A5A13F-5518-4E18-B1BE-6D699FEC1CF4}" destId="{76A34634-AFA6-4F2C-9205-E32C32EF2C80}" srcOrd="7" destOrd="0" presId="urn:microsoft.com/office/officeart/2005/8/layout/list1"/>
    <dgm:cxn modelId="{EE80C1D7-F8CC-45AB-944B-BAB4237C74E0}" type="presParOf" srcId="{96A5A13F-5518-4E18-B1BE-6D699FEC1CF4}" destId="{D61F8BFA-8090-4ECB-8612-64E89F9004C8}" srcOrd="8" destOrd="0" presId="urn:microsoft.com/office/officeart/2005/8/layout/list1"/>
    <dgm:cxn modelId="{B365A4BB-74AA-4946-9A03-ABC8035B3138}" type="presParOf" srcId="{D61F8BFA-8090-4ECB-8612-64E89F9004C8}" destId="{6341838B-6F83-4DBD-B8F7-F9B4B1EF7AE5}" srcOrd="0" destOrd="0" presId="urn:microsoft.com/office/officeart/2005/8/layout/list1"/>
    <dgm:cxn modelId="{783519F7-01F5-4615-B4CE-D1D31E521D5B}" type="presParOf" srcId="{D61F8BFA-8090-4ECB-8612-64E89F9004C8}" destId="{C20B2105-464B-45DA-B932-D7B0DE25D409}" srcOrd="1" destOrd="0" presId="urn:microsoft.com/office/officeart/2005/8/layout/list1"/>
    <dgm:cxn modelId="{1704ED3E-8BFC-4D51-B4DA-5C9B4B7122DC}" type="presParOf" srcId="{96A5A13F-5518-4E18-B1BE-6D699FEC1CF4}" destId="{81D41B85-FA0F-4B80-B399-FD343EB04F5E}" srcOrd="9" destOrd="0" presId="urn:microsoft.com/office/officeart/2005/8/layout/list1"/>
    <dgm:cxn modelId="{B52ABD20-D4FD-42C9-9390-97C7BED5EE29}" type="presParOf" srcId="{96A5A13F-5518-4E18-B1BE-6D699FEC1CF4}" destId="{177D0796-23DF-4C14-9E2B-1AC6B9DB4D24}" srcOrd="10" destOrd="0" presId="urn:microsoft.com/office/officeart/2005/8/layout/list1"/>
    <dgm:cxn modelId="{D21658E5-C05C-4681-8CE9-DFBF66A4AD2C}" type="presParOf" srcId="{96A5A13F-5518-4E18-B1BE-6D699FEC1CF4}" destId="{B3394F85-904B-4F2F-9648-9A25273E597A}" srcOrd="11" destOrd="0" presId="urn:microsoft.com/office/officeart/2005/8/layout/list1"/>
    <dgm:cxn modelId="{06C29A11-D22F-4FB5-8300-37D96434812F}" type="presParOf" srcId="{96A5A13F-5518-4E18-B1BE-6D699FEC1CF4}" destId="{A4B9DAA4-03C4-4E16-B3B3-5BF80B4FEF0B}" srcOrd="12" destOrd="0" presId="urn:microsoft.com/office/officeart/2005/8/layout/list1"/>
    <dgm:cxn modelId="{B392C98D-41AF-4952-A281-CF0BD6C9E572}" type="presParOf" srcId="{A4B9DAA4-03C4-4E16-B3B3-5BF80B4FEF0B}" destId="{38461F9C-4C4A-4535-B273-B1D6AD5C8CC8}" srcOrd="0" destOrd="0" presId="urn:microsoft.com/office/officeart/2005/8/layout/list1"/>
    <dgm:cxn modelId="{E2C62D4A-345D-4E93-806F-93D9A21EAB31}" type="presParOf" srcId="{A4B9DAA4-03C4-4E16-B3B3-5BF80B4FEF0B}" destId="{FCF11FC7-B112-41B1-AD80-C32C5CF41CC3}" srcOrd="1" destOrd="0" presId="urn:microsoft.com/office/officeart/2005/8/layout/list1"/>
    <dgm:cxn modelId="{37703375-A472-451F-A58A-9EEE6CC88FD9}" type="presParOf" srcId="{96A5A13F-5518-4E18-B1BE-6D699FEC1CF4}" destId="{5C09D61A-ABD3-4F9B-B09F-BA40F434A3C7}" srcOrd="13" destOrd="0" presId="urn:microsoft.com/office/officeart/2005/8/layout/list1"/>
    <dgm:cxn modelId="{B3562F51-CD25-46E7-A122-47720221805F}" type="presParOf" srcId="{96A5A13F-5518-4E18-B1BE-6D699FEC1CF4}" destId="{09631172-A2BD-4935-A02B-204931B57C82}"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01EF55C-63A1-4EDB-AA73-8A9B5295470F}" type="doc">
      <dgm:prSet loTypeId="urn:microsoft.com/office/officeart/2005/8/layout/pyramid2" loCatId="pyramid" qsTypeId="urn:microsoft.com/office/officeart/2005/8/quickstyle/3d1" qsCatId="3D" csTypeId="urn:microsoft.com/office/officeart/2005/8/colors/accent1_2" csCatId="accent1" phldr="1"/>
      <dgm:spPr/>
    </dgm:pt>
    <dgm:pt modelId="{2F543257-4791-4489-BC48-C6CC25D87E47}">
      <dgm:prSet phldrT="[Texto]"/>
      <dgm:spPr/>
      <dgm:t>
        <a:bodyPr/>
        <a:lstStyle/>
        <a:p>
          <a:pPr algn="ctr"/>
          <a:r>
            <a:rPr lang="es-MX" dirty="0" smtClean="0"/>
            <a:t>Modelo de crecimiento que consiste en producir para satisfacer las necesidades del mercado interno.</a:t>
          </a:r>
          <a:endParaRPr lang="es-MX" dirty="0"/>
        </a:p>
      </dgm:t>
    </dgm:pt>
    <dgm:pt modelId="{CAE165E5-4BCA-4E85-9495-1BA3A24DFA61}" type="parTrans" cxnId="{74B80882-DD3C-4EEF-BDB4-40F88714D00F}">
      <dgm:prSet/>
      <dgm:spPr/>
      <dgm:t>
        <a:bodyPr/>
        <a:lstStyle/>
        <a:p>
          <a:endParaRPr lang="es-MX"/>
        </a:p>
      </dgm:t>
    </dgm:pt>
    <dgm:pt modelId="{3B2B5612-6F07-41D8-BDEA-BC7D7FA8F7CA}" type="sibTrans" cxnId="{74B80882-DD3C-4EEF-BDB4-40F88714D00F}">
      <dgm:prSet/>
      <dgm:spPr/>
      <dgm:t>
        <a:bodyPr/>
        <a:lstStyle/>
        <a:p>
          <a:endParaRPr lang="es-MX"/>
        </a:p>
      </dgm:t>
    </dgm:pt>
    <dgm:pt modelId="{F054632C-BA1E-4C1F-AE73-BD3F7150DAF7}">
      <dgm:prSet phldrT="[Texto]"/>
      <dgm:spPr/>
      <dgm:t>
        <a:bodyPr/>
        <a:lstStyle/>
        <a:p>
          <a:pPr algn="ctr"/>
          <a:r>
            <a:rPr lang="es-MX" dirty="0" smtClean="0"/>
            <a:t>Significaba producir para satisfacer las necesidades del mercado interno, puesto que las condiciones internacionales por la Gran Depresión orillaron a un drástico descenso de bienes procedentes del mercado exterior. </a:t>
          </a:r>
          <a:endParaRPr lang="es-MX" dirty="0"/>
        </a:p>
      </dgm:t>
    </dgm:pt>
    <dgm:pt modelId="{D1AAAFED-6824-4352-B2C9-5C36C37FE3CD}" type="parTrans" cxnId="{76FC3F3A-D503-4CE1-83BF-5498461AEA41}">
      <dgm:prSet/>
      <dgm:spPr/>
      <dgm:t>
        <a:bodyPr/>
        <a:lstStyle/>
        <a:p>
          <a:endParaRPr lang="es-MX"/>
        </a:p>
      </dgm:t>
    </dgm:pt>
    <dgm:pt modelId="{D5E6A0D0-782C-4DB4-A79F-561172D0F456}" type="sibTrans" cxnId="{76FC3F3A-D503-4CE1-83BF-5498461AEA41}">
      <dgm:prSet/>
      <dgm:spPr/>
      <dgm:t>
        <a:bodyPr/>
        <a:lstStyle/>
        <a:p>
          <a:endParaRPr lang="es-MX"/>
        </a:p>
      </dgm:t>
    </dgm:pt>
    <dgm:pt modelId="{E7AB84F2-CD9B-4687-A5EF-151A2E99D817}" type="pres">
      <dgm:prSet presAssocID="{001EF55C-63A1-4EDB-AA73-8A9B5295470F}" presName="compositeShape" presStyleCnt="0">
        <dgm:presLayoutVars>
          <dgm:dir/>
          <dgm:resizeHandles/>
        </dgm:presLayoutVars>
      </dgm:prSet>
      <dgm:spPr/>
    </dgm:pt>
    <dgm:pt modelId="{6A57B743-D149-4375-9773-47F2A3B05ADE}" type="pres">
      <dgm:prSet presAssocID="{001EF55C-63A1-4EDB-AA73-8A9B5295470F}" presName="pyramid" presStyleLbl="node1" presStyleIdx="0" presStyleCnt="1"/>
      <dgm:spPr/>
    </dgm:pt>
    <dgm:pt modelId="{2295031F-935A-4448-ABB5-8D630199294E}" type="pres">
      <dgm:prSet presAssocID="{001EF55C-63A1-4EDB-AA73-8A9B5295470F}" presName="theList" presStyleCnt="0"/>
      <dgm:spPr/>
    </dgm:pt>
    <dgm:pt modelId="{FA5B1FD1-0D2A-4525-BD32-572B73814BF8}" type="pres">
      <dgm:prSet presAssocID="{2F543257-4791-4489-BC48-C6CC25D87E47}" presName="aNode" presStyleLbl="fgAcc1" presStyleIdx="0" presStyleCnt="2">
        <dgm:presLayoutVars>
          <dgm:bulletEnabled val="1"/>
        </dgm:presLayoutVars>
      </dgm:prSet>
      <dgm:spPr/>
      <dgm:t>
        <a:bodyPr/>
        <a:lstStyle/>
        <a:p>
          <a:endParaRPr lang="es-MX"/>
        </a:p>
      </dgm:t>
    </dgm:pt>
    <dgm:pt modelId="{068BDCFE-61F0-4452-8BBB-22F59EC34E36}" type="pres">
      <dgm:prSet presAssocID="{2F543257-4791-4489-BC48-C6CC25D87E47}" presName="aSpace" presStyleCnt="0"/>
      <dgm:spPr/>
    </dgm:pt>
    <dgm:pt modelId="{3D67A530-C17E-4BC7-9372-61CC4506D418}" type="pres">
      <dgm:prSet presAssocID="{F054632C-BA1E-4C1F-AE73-BD3F7150DAF7}" presName="aNode" presStyleLbl="fgAcc1" presStyleIdx="1" presStyleCnt="2">
        <dgm:presLayoutVars>
          <dgm:bulletEnabled val="1"/>
        </dgm:presLayoutVars>
      </dgm:prSet>
      <dgm:spPr/>
      <dgm:t>
        <a:bodyPr/>
        <a:lstStyle/>
        <a:p>
          <a:endParaRPr lang="es-MX"/>
        </a:p>
      </dgm:t>
    </dgm:pt>
    <dgm:pt modelId="{0D4A1AAB-8699-48D8-8549-5847F9A051C5}" type="pres">
      <dgm:prSet presAssocID="{F054632C-BA1E-4C1F-AE73-BD3F7150DAF7}" presName="aSpace" presStyleCnt="0"/>
      <dgm:spPr/>
    </dgm:pt>
  </dgm:ptLst>
  <dgm:cxnLst>
    <dgm:cxn modelId="{283B1F00-000B-4507-90F2-7CA5E3EF9618}" type="presOf" srcId="{001EF55C-63A1-4EDB-AA73-8A9B5295470F}" destId="{E7AB84F2-CD9B-4687-A5EF-151A2E99D817}" srcOrd="0" destOrd="0" presId="urn:microsoft.com/office/officeart/2005/8/layout/pyramid2"/>
    <dgm:cxn modelId="{6DF249D6-D175-4112-8313-39091EEF7F3C}" type="presOf" srcId="{2F543257-4791-4489-BC48-C6CC25D87E47}" destId="{FA5B1FD1-0D2A-4525-BD32-572B73814BF8}" srcOrd="0" destOrd="0" presId="urn:microsoft.com/office/officeart/2005/8/layout/pyramid2"/>
    <dgm:cxn modelId="{CD4EE162-4CDB-4B9F-8D2A-591D56EDE330}" type="presOf" srcId="{F054632C-BA1E-4C1F-AE73-BD3F7150DAF7}" destId="{3D67A530-C17E-4BC7-9372-61CC4506D418}" srcOrd="0" destOrd="0" presId="urn:microsoft.com/office/officeart/2005/8/layout/pyramid2"/>
    <dgm:cxn modelId="{76FC3F3A-D503-4CE1-83BF-5498461AEA41}" srcId="{001EF55C-63A1-4EDB-AA73-8A9B5295470F}" destId="{F054632C-BA1E-4C1F-AE73-BD3F7150DAF7}" srcOrd="1" destOrd="0" parTransId="{D1AAAFED-6824-4352-B2C9-5C36C37FE3CD}" sibTransId="{D5E6A0D0-782C-4DB4-A79F-561172D0F456}"/>
    <dgm:cxn modelId="{74B80882-DD3C-4EEF-BDB4-40F88714D00F}" srcId="{001EF55C-63A1-4EDB-AA73-8A9B5295470F}" destId="{2F543257-4791-4489-BC48-C6CC25D87E47}" srcOrd="0" destOrd="0" parTransId="{CAE165E5-4BCA-4E85-9495-1BA3A24DFA61}" sibTransId="{3B2B5612-6F07-41D8-BDEA-BC7D7FA8F7CA}"/>
    <dgm:cxn modelId="{DCCD4FF6-D6FD-4B4F-A0E0-F5753F33A0A7}" type="presParOf" srcId="{E7AB84F2-CD9B-4687-A5EF-151A2E99D817}" destId="{6A57B743-D149-4375-9773-47F2A3B05ADE}" srcOrd="0" destOrd="0" presId="urn:microsoft.com/office/officeart/2005/8/layout/pyramid2"/>
    <dgm:cxn modelId="{E5C03495-0E1F-4176-BD68-0B071F792B32}" type="presParOf" srcId="{E7AB84F2-CD9B-4687-A5EF-151A2E99D817}" destId="{2295031F-935A-4448-ABB5-8D630199294E}" srcOrd="1" destOrd="0" presId="urn:microsoft.com/office/officeart/2005/8/layout/pyramid2"/>
    <dgm:cxn modelId="{60A13B28-691D-4119-B733-E333F7A3F82D}" type="presParOf" srcId="{2295031F-935A-4448-ABB5-8D630199294E}" destId="{FA5B1FD1-0D2A-4525-BD32-572B73814BF8}" srcOrd="0" destOrd="0" presId="urn:microsoft.com/office/officeart/2005/8/layout/pyramid2"/>
    <dgm:cxn modelId="{FB222ABC-ABF1-4CC7-8635-A30FBE64F6BA}" type="presParOf" srcId="{2295031F-935A-4448-ABB5-8D630199294E}" destId="{068BDCFE-61F0-4452-8BBB-22F59EC34E36}" srcOrd="1" destOrd="0" presId="urn:microsoft.com/office/officeart/2005/8/layout/pyramid2"/>
    <dgm:cxn modelId="{29033632-D98C-44AE-AB1D-7E2C498DAFD9}" type="presParOf" srcId="{2295031F-935A-4448-ABB5-8D630199294E}" destId="{3D67A530-C17E-4BC7-9372-61CC4506D418}" srcOrd="2" destOrd="0" presId="urn:microsoft.com/office/officeart/2005/8/layout/pyramid2"/>
    <dgm:cxn modelId="{F04A2561-155D-4371-A3C8-872B1EE4E591}" type="presParOf" srcId="{2295031F-935A-4448-ABB5-8D630199294E}" destId="{0D4A1AAB-8699-48D8-8549-5847F9A051C5}" srcOrd="3"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BDA7BF9-5809-450C-9361-8E879F3C29FF}" type="doc">
      <dgm:prSet loTypeId="urn:microsoft.com/office/officeart/2005/8/layout/cycle2" loCatId="cycle" qsTypeId="urn:microsoft.com/office/officeart/2005/8/quickstyle/simple5" qsCatId="simple" csTypeId="urn:microsoft.com/office/officeart/2005/8/colors/accent1_2" csCatId="accent1" phldr="1"/>
      <dgm:spPr/>
      <dgm:t>
        <a:bodyPr/>
        <a:lstStyle/>
        <a:p>
          <a:endParaRPr lang="es-MX"/>
        </a:p>
      </dgm:t>
    </dgm:pt>
    <dgm:pt modelId="{E6922ADC-D0D2-4BC6-A809-F2C494159690}">
      <dgm:prSet phldrT="[Texto]" custT="1"/>
      <dgm:spPr/>
      <dgm:t>
        <a:bodyPr/>
        <a:lstStyle/>
        <a:p>
          <a:r>
            <a:rPr lang="es-MX" sz="800" dirty="0" smtClean="0"/>
            <a:t>A este proceso o vía de industrialización se le conoce como modelo de sustitución de importaciones </a:t>
          </a:r>
          <a:endParaRPr lang="es-MX" sz="800" dirty="0"/>
        </a:p>
      </dgm:t>
    </dgm:pt>
    <dgm:pt modelId="{669E965D-38D0-4130-A1DB-38B33AF77CC1}" type="parTrans" cxnId="{350FE6CB-90DA-4768-9DD6-354C2ABF08AE}">
      <dgm:prSet/>
      <dgm:spPr/>
      <dgm:t>
        <a:bodyPr/>
        <a:lstStyle/>
        <a:p>
          <a:endParaRPr lang="es-MX"/>
        </a:p>
      </dgm:t>
    </dgm:pt>
    <dgm:pt modelId="{12C05E3D-9557-4E30-A666-FE5E5CDB889A}" type="sibTrans" cxnId="{350FE6CB-90DA-4768-9DD6-354C2ABF08AE}">
      <dgm:prSet/>
      <dgm:spPr/>
      <dgm:t>
        <a:bodyPr/>
        <a:lstStyle/>
        <a:p>
          <a:endParaRPr lang="es-MX"/>
        </a:p>
      </dgm:t>
    </dgm:pt>
    <dgm:pt modelId="{71D19743-BF2D-4A7A-8DAA-10A1F49E3044}">
      <dgm:prSet phldrT="[Texto]" custT="1"/>
      <dgm:spPr/>
      <dgm:t>
        <a:bodyPr/>
        <a:lstStyle/>
        <a:p>
          <a:r>
            <a:rPr lang="es-MX" sz="800" dirty="0" smtClean="0"/>
            <a:t>Significa producir en el país antes se importaba y que el mercado externo no surtía. </a:t>
          </a:r>
          <a:endParaRPr lang="es-MX" sz="800" dirty="0"/>
        </a:p>
      </dgm:t>
    </dgm:pt>
    <dgm:pt modelId="{22BD339E-53EF-45DE-8F71-1CAD7E9C1B25}" type="parTrans" cxnId="{0616B65F-1CE7-43AF-9652-D04FE4894912}">
      <dgm:prSet/>
      <dgm:spPr/>
      <dgm:t>
        <a:bodyPr/>
        <a:lstStyle/>
        <a:p>
          <a:endParaRPr lang="es-MX"/>
        </a:p>
      </dgm:t>
    </dgm:pt>
    <dgm:pt modelId="{EB957457-AE61-4DB8-AA77-1CD9BCFAA64F}" type="sibTrans" cxnId="{0616B65F-1CE7-43AF-9652-D04FE4894912}">
      <dgm:prSet/>
      <dgm:spPr/>
      <dgm:t>
        <a:bodyPr/>
        <a:lstStyle/>
        <a:p>
          <a:endParaRPr lang="es-MX"/>
        </a:p>
      </dgm:t>
    </dgm:pt>
    <dgm:pt modelId="{94556BB5-B3E1-406A-8E66-2C3F0E372A67}">
      <dgm:prSet phldrT="[Texto]" custT="1"/>
      <dgm:spPr/>
      <dgm:t>
        <a:bodyPr/>
        <a:lstStyle/>
        <a:p>
          <a:r>
            <a:rPr lang="es-MX" sz="800" dirty="0" smtClean="0"/>
            <a:t>Entre 1921-1939 la industrialización sigue los mismos cuaces que a fines del siglo XIX, es decir, se observaba un desarrollo industrial espontaneo basado en el aumento de la demanda interna y la integración del mercado nacional.  </a:t>
          </a:r>
          <a:endParaRPr lang="es-MX" sz="800" dirty="0"/>
        </a:p>
      </dgm:t>
    </dgm:pt>
    <dgm:pt modelId="{1EE3E55F-2CD3-43D2-B50D-89BA055AD28F}" type="parTrans" cxnId="{13BED616-0130-4D9F-98F4-3A7D7C3E3490}">
      <dgm:prSet/>
      <dgm:spPr/>
      <dgm:t>
        <a:bodyPr/>
        <a:lstStyle/>
        <a:p>
          <a:endParaRPr lang="es-MX"/>
        </a:p>
      </dgm:t>
    </dgm:pt>
    <dgm:pt modelId="{B3B6168F-07E8-4E01-A7B7-88694617CE2C}" type="sibTrans" cxnId="{13BED616-0130-4D9F-98F4-3A7D7C3E3490}">
      <dgm:prSet/>
      <dgm:spPr/>
      <dgm:t>
        <a:bodyPr/>
        <a:lstStyle/>
        <a:p>
          <a:endParaRPr lang="es-MX"/>
        </a:p>
      </dgm:t>
    </dgm:pt>
    <dgm:pt modelId="{39D2B6D3-B342-4E98-B931-B96954680478}">
      <dgm:prSet phldrT="[Texto]" custT="1"/>
      <dgm:spPr/>
      <dgm:t>
        <a:bodyPr/>
        <a:lstStyle/>
        <a:p>
          <a:r>
            <a:rPr lang="es-MX" sz="800" dirty="0" smtClean="0"/>
            <a:t>La producción se realiza en empresas pequeñas y artesanales de poco capital y se elaboran sobre todo bienes de consumo no duraderos. </a:t>
          </a:r>
          <a:endParaRPr lang="es-MX" sz="800" dirty="0"/>
        </a:p>
      </dgm:t>
    </dgm:pt>
    <dgm:pt modelId="{C951DB8B-8804-4E74-BC56-37EF75952056}" type="parTrans" cxnId="{179B7080-8080-445A-BBDE-296256014959}">
      <dgm:prSet/>
      <dgm:spPr/>
      <dgm:t>
        <a:bodyPr/>
        <a:lstStyle/>
        <a:p>
          <a:endParaRPr lang="es-MX"/>
        </a:p>
      </dgm:t>
    </dgm:pt>
    <dgm:pt modelId="{E1DFA1D2-2B11-441E-A454-6CCBAA710095}" type="sibTrans" cxnId="{179B7080-8080-445A-BBDE-296256014959}">
      <dgm:prSet/>
      <dgm:spPr/>
      <dgm:t>
        <a:bodyPr/>
        <a:lstStyle/>
        <a:p>
          <a:endParaRPr lang="es-MX"/>
        </a:p>
      </dgm:t>
    </dgm:pt>
    <dgm:pt modelId="{643E708C-75B7-44D7-88AE-56518AEF5D5C}" type="pres">
      <dgm:prSet presAssocID="{9BDA7BF9-5809-450C-9361-8E879F3C29FF}" presName="cycle" presStyleCnt="0">
        <dgm:presLayoutVars>
          <dgm:dir/>
          <dgm:resizeHandles val="exact"/>
        </dgm:presLayoutVars>
      </dgm:prSet>
      <dgm:spPr/>
      <dgm:t>
        <a:bodyPr/>
        <a:lstStyle/>
        <a:p>
          <a:endParaRPr lang="es-MX"/>
        </a:p>
      </dgm:t>
    </dgm:pt>
    <dgm:pt modelId="{9450094F-DCC3-4295-8A3F-81D82DC5701D}" type="pres">
      <dgm:prSet presAssocID="{E6922ADC-D0D2-4BC6-A809-F2C494159690}" presName="node" presStyleLbl="node1" presStyleIdx="0" presStyleCnt="4" custScaleX="128467" custScaleY="120946">
        <dgm:presLayoutVars>
          <dgm:bulletEnabled val="1"/>
        </dgm:presLayoutVars>
      </dgm:prSet>
      <dgm:spPr/>
      <dgm:t>
        <a:bodyPr/>
        <a:lstStyle/>
        <a:p>
          <a:endParaRPr lang="es-MX"/>
        </a:p>
      </dgm:t>
    </dgm:pt>
    <dgm:pt modelId="{038CEB06-8EA2-407E-A9D0-129996CF9BFD}" type="pres">
      <dgm:prSet presAssocID="{12C05E3D-9557-4E30-A666-FE5E5CDB889A}" presName="sibTrans" presStyleLbl="sibTrans2D1" presStyleIdx="0" presStyleCnt="4"/>
      <dgm:spPr/>
      <dgm:t>
        <a:bodyPr/>
        <a:lstStyle/>
        <a:p>
          <a:endParaRPr lang="es-MX"/>
        </a:p>
      </dgm:t>
    </dgm:pt>
    <dgm:pt modelId="{833C8517-F308-48E3-BC52-21915C7293CC}" type="pres">
      <dgm:prSet presAssocID="{12C05E3D-9557-4E30-A666-FE5E5CDB889A}" presName="connectorText" presStyleLbl="sibTrans2D1" presStyleIdx="0" presStyleCnt="4"/>
      <dgm:spPr/>
      <dgm:t>
        <a:bodyPr/>
        <a:lstStyle/>
        <a:p>
          <a:endParaRPr lang="es-MX"/>
        </a:p>
      </dgm:t>
    </dgm:pt>
    <dgm:pt modelId="{EC6CEB1A-4611-4F35-B241-25F2F443639A}" type="pres">
      <dgm:prSet presAssocID="{71D19743-BF2D-4A7A-8DAA-10A1F49E3044}" presName="node" presStyleLbl="node1" presStyleIdx="1" presStyleCnt="4" custScaleX="128467" custScaleY="120946">
        <dgm:presLayoutVars>
          <dgm:bulletEnabled val="1"/>
        </dgm:presLayoutVars>
      </dgm:prSet>
      <dgm:spPr/>
      <dgm:t>
        <a:bodyPr/>
        <a:lstStyle/>
        <a:p>
          <a:endParaRPr lang="es-MX"/>
        </a:p>
      </dgm:t>
    </dgm:pt>
    <dgm:pt modelId="{52FA6999-423F-4104-984E-272D0C4EBFA2}" type="pres">
      <dgm:prSet presAssocID="{EB957457-AE61-4DB8-AA77-1CD9BCFAA64F}" presName="sibTrans" presStyleLbl="sibTrans2D1" presStyleIdx="1" presStyleCnt="4"/>
      <dgm:spPr/>
      <dgm:t>
        <a:bodyPr/>
        <a:lstStyle/>
        <a:p>
          <a:endParaRPr lang="es-MX"/>
        </a:p>
      </dgm:t>
    </dgm:pt>
    <dgm:pt modelId="{932B31E9-666D-4507-9596-C727CFA8F9E7}" type="pres">
      <dgm:prSet presAssocID="{EB957457-AE61-4DB8-AA77-1CD9BCFAA64F}" presName="connectorText" presStyleLbl="sibTrans2D1" presStyleIdx="1" presStyleCnt="4"/>
      <dgm:spPr/>
      <dgm:t>
        <a:bodyPr/>
        <a:lstStyle/>
        <a:p>
          <a:endParaRPr lang="es-MX"/>
        </a:p>
      </dgm:t>
    </dgm:pt>
    <dgm:pt modelId="{0697B2F5-5230-4835-A62C-1911DE2C17F5}" type="pres">
      <dgm:prSet presAssocID="{94556BB5-B3E1-406A-8E66-2C3F0E372A67}" presName="node" presStyleLbl="node1" presStyleIdx="2" presStyleCnt="4" custScaleX="128467" custScaleY="120946">
        <dgm:presLayoutVars>
          <dgm:bulletEnabled val="1"/>
        </dgm:presLayoutVars>
      </dgm:prSet>
      <dgm:spPr/>
      <dgm:t>
        <a:bodyPr/>
        <a:lstStyle/>
        <a:p>
          <a:endParaRPr lang="es-MX"/>
        </a:p>
      </dgm:t>
    </dgm:pt>
    <dgm:pt modelId="{54B6413A-4FD3-4739-A30F-380127752912}" type="pres">
      <dgm:prSet presAssocID="{B3B6168F-07E8-4E01-A7B7-88694617CE2C}" presName="sibTrans" presStyleLbl="sibTrans2D1" presStyleIdx="2" presStyleCnt="4"/>
      <dgm:spPr/>
      <dgm:t>
        <a:bodyPr/>
        <a:lstStyle/>
        <a:p>
          <a:endParaRPr lang="es-MX"/>
        </a:p>
      </dgm:t>
    </dgm:pt>
    <dgm:pt modelId="{5A1C044A-1BDD-43C1-8BD9-A8EE4D0261F9}" type="pres">
      <dgm:prSet presAssocID="{B3B6168F-07E8-4E01-A7B7-88694617CE2C}" presName="connectorText" presStyleLbl="sibTrans2D1" presStyleIdx="2" presStyleCnt="4"/>
      <dgm:spPr/>
      <dgm:t>
        <a:bodyPr/>
        <a:lstStyle/>
        <a:p>
          <a:endParaRPr lang="es-MX"/>
        </a:p>
      </dgm:t>
    </dgm:pt>
    <dgm:pt modelId="{FF223F59-3DA4-40FD-8362-C9BB54E48ADA}" type="pres">
      <dgm:prSet presAssocID="{39D2B6D3-B342-4E98-B931-B96954680478}" presName="node" presStyleLbl="node1" presStyleIdx="3" presStyleCnt="4" custScaleX="128467" custScaleY="120946">
        <dgm:presLayoutVars>
          <dgm:bulletEnabled val="1"/>
        </dgm:presLayoutVars>
      </dgm:prSet>
      <dgm:spPr/>
      <dgm:t>
        <a:bodyPr/>
        <a:lstStyle/>
        <a:p>
          <a:endParaRPr lang="es-MX"/>
        </a:p>
      </dgm:t>
    </dgm:pt>
    <dgm:pt modelId="{29FA1D8B-4B89-44B5-BC86-782C42C80470}" type="pres">
      <dgm:prSet presAssocID="{E1DFA1D2-2B11-441E-A454-6CCBAA710095}" presName="sibTrans" presStyleLbl="sibTrans2D1" presStyleIdx="3" presStyleCnt="4"/>
      <dgm:spPr/>
      <dgm:t>
        <a:bodyPr/>
        <a:lstStyle/>
        <a:p>
          <a:endParaRPr lang="es-MX"/>
        </a:p>
      </dgm:t>
    </dgm:pt>
    <dgm:pt modelId="{51FB9729-42B0-4E00-AFDC-A35FD0CCA2F3}" type="pres">
      <dgm:prSet presAssocID="{E1DFA1D2-2B11-441E-A454-6CCBAA710095}" presName="connectorText" presStyleLbl="sibTrans2D1" presStyleIdx="3" presStyleCnt="4"/>
      <dgm:spPr/>
      <dgm:t>
        <a:bodyPr/>
        <a:lstStyle/>
        <a:p>
          <a:endParaRPr lang="es-MX"/>
        </a:p>
      </dgm:t>
    </dgm:pt>
  </dgm:ptLst>
  <dgm:cxnLst>
    <dgm:cxn modelId="{CC739F34-3313-423A-A2FE-74BDB42A47D8}" type="presOf" srcId="{12C05E3D-9557-4E30-A666-FE5E5CDB889A}" destId="{833C8517-F308-48E3-BC52-21915C7293CC}" srcOrd="1" destOrd="0" presId="urn:microsoft.com/office/officeart/2005/8/layout/cycle2"/>
    <dgm:cxn modelId="{F4314076-865E-4BDE-9FA8-0F7FD627DAF1}" type="presOf" srcId="{E1DFA1D2-2B11-441E-A454-6CCBAA710095}" destId="{29FA1D8B-4B89-44B5-BC86-782C42C80470}" srcOrd="0" destOrd="0" presId="urn:microsoft.com/office/officeart/2005/8/layout/cycle2"/>
    <dgm:cxn modelId="{350FE6CB-90DA-4768-9DD6-354C2ABF08AE}" srcId="{9BDA7BF9-5809-450C-9361-8E879F3C29FF}" destId="{E6922ADC-D0D2-4BC6-A809-F2C494159690}" srcOrd="0" destOrd="0" parTransId="{669E965D-38D0-4130-A1DB-38B33AF77CC1}" sibTransId="{12C05E3D-9557-4E30-A666-FE5E5CDB889A}"/>
    <dgm:cxn modelId="{6889E26A-A078-4693-85D6-9E1131222796}" type="presOf" srcId="{E6922ADC-D0D2-4BC6-A809-F2C494159690}" destId="{9450094F-DCC3-4295-8A3F-81D82DC5701D}" srcOrd="0" destOrd="0" presId="urn:microsoft.com/office/officeart/2005/8/layout/cycle2"/>
    <dgm:cxn modelId="{179B7080-8080-445A-BBDE-296256014959}" srcId="{9BDA7BF9-5809-450C-9361-8E879F3C29FF}" destId="{39D2B6D3-B342-4E98-B931-B96954680478}" srcOrd="3" destOrd="0" parTransId="{C951DB8B-8804-4E74-BC56-37EF75952056}" sibTransId="{E1DFA1D2-2B11-441E-A454-6CCBAA710095}"/>
    <dgm:cxn modelId="{0CE15988-4932-496C-91AB-99F70FC14BAE}" type="presOf" srcId="{9BDA7BF9-5809-450C-9361-8E879F3C29FF}" destId="{643E708C-75B7-44D7-88AE-56518AEF5D5C}" srcOrd="0" destOrd="0" presId="urn:microsoft.com/office/officeart/2005/8/layout/cycle2"/>
    <dgm:cxn modelId="{A17A6046-40B1-493B-8B93-6BE9D9C1FBA7}" type="presOf" srcId="{12C05E3D-9557-4E30-A666-FE5E5CDB889A}" destId="{038CEB06-8EA2-407E-A9D0-129996CF9BFD}" srcOrd="0" destOrd="0" presId="urn:microsoft.com/office/officeart/2005/8/layout/cycle2"/>
    <dgm:cxn modelId="{DAA7A1C9-D0FF-45C8-A6C9-1DBCB0DB1D1F}" type="presOf" srcId="{E1DFA1D2-2B11-441E-A454-6CCBAA710095}" destId="{51FB9729-42B0-4E00-AFDC-A35FD0CCA2F3}" srcOrd="1" destOrd="0" presId="urn:microsoft.com/office/officeart/2005/8/layout/cycle2"/>
    <dgm:cxn modelId="{13BED616-0130-4D9F-98F4-3A7D7C3E3490}" srcId="{9BDA7BF9-5809-450C-9361-8E879F3C29FF}" destId="{94556BB5-B3E1-406A-8E66-2C3F0E372A67}" srcOrd="2" destOrd="0" parTransId="{1EE3E55F-2CD3-43D2-B50D-89BA055AD28F}" sibTransId="{B3B6168F-07E8-4E01-A7B7-88694617CE2C}"/>
    <dgm:cxn modelId="{0616B65F-1CE7-43AF-9652-D04FE4894912}" srcId="{9BDA7BF9-5809-450C-9361-8E879F3C29FF}" destId="{71D19743-BF2D-4A7A-8DAA-10A1F49E3044}" srcOrd="1" destOrd="0" parTransId="{22BD339E-53EF-45DE-8F71-1CAD7E9C1B25}" sibTransId="{EB957457-AE61-4DB8-AA77-1CD9BCFAA64F}"/>
    <dgm:cxn modelId="{0DE2C4BE-04FD-4711-BFE6-8C0F896500FC}" type="presOf" srcId="{EB957457-AE61-4DB8-AA77-1CD9BCFAA64F}" destId="{932B31E9-666D-4507-9596-C727CFA8F9E7}" srcOrd="1" destOrd="0" presId="urn:microsoft.com/office/officeart/2005/8/layout/cycle2"/>
    <dgm:cxn modelId="{07733942-8486-44B0-B948-0B23026450A1}" type="presOf" srcId="{EB957457-AE61-4DB8-AA77-1CD9BCFAA64F}" destId="{52FA6999-423F-4104-984E-272D0C4EBFA2}" srcOrd="0" destOrd="0" presId="urn:microsoft.com/office/officeart/2005/8/layout/cycle2"/>
    <dgm:cxn modelId="{705698D8-5793-47EA-96A6-0B3793E33CD2}" type="presOf" srcId="{94556BB5-B3E1-406A-8E66-2C3F0E372A67}" destId="{0697B2F5-5230-4835-A62C-1911DE2C17F5}" srcOrd="0" destOrd="0" presId="urn:microsoft.com/office/officeart/2005/8/layout/cycle2"/>
    <dgm:cxn modelId="{E8E66C28-6D5A-4DAD-8968-FBB7B9D94AAC}" type="presOf" srcId="{B3B6168F-07E8-4E01-A7B7-88694617CE2C}" destId="{5A1C044A-1BDD-43C1-8BD9-A8EE4D0261F9}" srcOrd="1" destOrd="0" presId="urn:microsoft.com/office/officeart/2005/8/layout/cycle2"/>
    <dgm:cxn modelId="{B75D8BE9-AF0D-458C-9D9A-DC089D8211AE}" type="presOf" srcId="{39D2B6D3-B342-4E98-B931-B96954680478}" destId="{FF223F59-3DA4-40FD-8362-C9BB54E48ADA}" srcOrd="0" destOrd="0" presId="urn:microsoft.com/office/officeart/2005/8/layout/cycle2"/>
    <dgm:cxn modelId="{5E502341-9AF9-474B-90F2-277D8BCF21A5}" type="presOf" srcId="{71D19743-BF2D-4A7A-8DAA-10A1F49E3044}" destId="{EC6CEB1A-4611-4F35-B241-25F2F443639A}" srcOrd="0" destOrd="0" presId="urn:microsoft.com/office/officeart/2005/8/layout/cycle2"/>
    <dgm:cxn modelId="{C6170D3B-585F-4EEF-A420-C85E2B0ED1F1}" type="presOf" srcId="{B3B6168F-07E8-4E01-A7B7-88694617CE2C}" destId="{54B6413A-4FD3-4739-A30F-380127752912}" srcOrd="0" destOrd="0" presId="urn:microsoft.com/office/officeart/2005/8/layout/cycle2"/>
    <dgm:cxn modelId="{17DDA82A-00C8-41DD-8BDC-71EB0A1300E2}" type="presParOf" srcId="{643E708C-75B7-44D7-88AE-56518AEF5D5C}" destId="{9450094F-DCC3-4295-8A3F-81D82DC5701D}" srcOrd="0" destOrd="0" presId="urn:microsoft.com/office/officeart/2005/8/layout/cycle2"/>
    <dgm:cxn modelId="{06F58A1D-BCE4-4583-B4BD-2D1AC935FE5A}" type="presParOf" srcId="{643E708C-75B7-44D7-88AE-56518AEF5D5C}" destId="{038CEB06-8EA2-407E-A9D0-129996CF9BFD}" srcOrd="1" destOrd="0" presId="urn:microsoft.com/office/officeart/2005/8/layout/cycle2"/>
    <dgm:cxn modelId="{9824AE4C-4BCA-482E-BD70-A7483A5C2805}" type="presParOf" srcId="{038CEB06-8EA2-407E-A9D0-129996CF9BFD}" destId="{833C8517-F308-48E3-BC52-21915C7293CC}" srcOrd="0" destOrd="0" presId="urn:microsoft.com/office/officeart/2005/8/layout/cycle2"/>
    <dgm:cxn modelId="{F001C3C1-DFB7-4537-9F24-22CEC1130265}" type="presParOf" srcId="{643E708C-75B7-44D7-88AE-56518AEF5D5C}" destId="{EC6CEB1A-4611-4F35-B241-25F2F443639A}" srcOrd="2" destOrd="0" presId="urn:microsoft.com/office/officeart/2005/8/layout/cycle2"/>
    <dgm:cxn modelId="{04C27E24-B623-466B-AAC5-ADE13F5CECE0}" type="presParOf" srcId="{643E708C-75B7-44D7-88AE-56518AEF5D5C}" destId="{52FA6999-423F-4104-984E-272D0C4EBFA2}" srcOrd="3" destOrd="0" presId="urn:microsoft.com/office/officeart/2005/8/layout/cycle2"/>
    <dgm:cxn modelId="{F560AE4F-7532-4DD2-8675-6B18D5B5975E}" type="presParOf" srcId="{52FA6999-423F-4104-984E-272D0C4EBFA2}" destId="{932B31E9-666D-4507-9596-C727CFA8F9E7}" srcOrd="0" destOrd="0" presId="urn:microsoft.com/office/officeart/2005/8/layout/cycle2"/>
    <dgm:cxn modelId="{16A54771-3188-45BD-91B4-F0B5F2825BCC}" type="presParOf" srcId="{643E708C-75B7-44D7-88AE-56518AEF5D5C}" destId="{0697B2F5-5230-4835-A62C-1911DE2C17F5}" srcOrd="4" destOrd="0" presId="urn:microsoft.com/office/officeart/2005/8/layout/cycle2"/>
    <dgm:cxn modelId="{F9B44A5F-6139-4DF1-8AA4-D6532E6107BD}" type="presParOf" srcId="{643E708C-75B7-44D7-88AE-56518AEF5D5C}" destId="{54B6413A-4FD3-4739-A30F-380127752912}" srcOrd="5" destOrd="0" presId="urn:microsoft.com/office/officeart/2005/8/layout/cycle2"/>
    <dgm:cxn modelId="{5123CDD9-51C8-4639-9CF1-B0F7985F3A07}" type="presParOf" srcId="{54B6413A-4FD3-4739-A30F-380127752912}" destId="{5A1C044A-1BDD-43C1-8BD9-A8EE4D0261F9}" srcOrd="0" destOrd="0" presId="urn:microsoft.com/office/officeart/2005/8/layout/cycle2"/>
    <dgm:cxn modelId="{B8B586C5-4E6F-47BD-9135-CB847311CD44}" type="presParOf" srcId="{643E708C-75B7-44D7-88AE-56518AEF5D5C}" destId="{FF223F59-3DA4-40FD-8362-C9BB54E48ADA}" srcOrd="6" destOrd="0" presId="urn:microsoft.com/office/officeart/2005/8/layout/cycle2"/>
    <dgm:cxn modelId="{BA524F8B-B598-46E6-B067-C4B1171E2BD3}" type="presParOf" srcId="{643E708C-75B7-44D7-88AE-56518AEF5D5C}" destId="{29FA1D8B-4B89-44B5-BC86-782C42C80470}" srcOrd="7" destOrd="0" presId="urn:microsoft.com/office/officeart/2005/8/layout/cycle2"/>
    <dgm:cxn modelId="{3682C89F-C3FD-42A2-AB4D-DE56A12214F0}" type="presParOf" srcId="{29FA1D8B-4B89-44B5-BC86-782C42C80470}" destId="{51FB9729-42B0-4E00-AFDC-A35FD0CCA2F3}"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5AF4523-273D-4C99-A6EA-7B16F2BECC2D}" type="doc">
      <dgm:prSet loTypeId="urn:microsoft.com/office/officeart/2005/8/layout/cycle7" loCatId="cycle" qsTypeId="urn:microsoft.com/office/officeart/2005/8/quickstyle/simple5" qsCatId="simple" csTypeId="urn:microsoft.com/office/officeart/2005/8/colors/accent1_2" csCatId="accent1" phldr="1"/>
      <dgm:spPr/>
      <dgm:t>
        <a:bodyPr/>
        <a:lstStyle/>
        <a:p>
          <a:endParaRPr lang="es-MX"/>
        </a:p>
      </dgm:t>
    </dgm:pt>
    <dgm:pt modelId="{AD678333-1B32-4EAA-841E-A4968FD0F746}">
      <dgm:prSet phldrT="[Texto]"/>
      <dgm:spPr/>
      <dgm:t>
        <a:bodyPr/>
        <a:lstStyle/>
        <a:p>
          <a:r>
            <a:rPr lang="es-MX" dirty="0" smtClean="0"/>
            <a:t>Durante la segunda guerra mundial se dieron las condiciones para impulsar el crecimiento de la industria mediante la sustitución de importaciones. </a:t>
          </a:r>
          <a:endParaRPr lang="es-MX" dirty="0"/>
        </a:p>
      </dgm:t>
    </dgm:pt>
    <dgm:pt modelId="{FEB2388C-1CD7-42BC-9C17-D89613B9273C}" type="parTrans" cxnId="{D74B0F8F-D69B-46B8-BDF4-335CCA91D83C}">
      <dgm:prSet/>
      <dgm:spPr/>
      <dgm:t>
        <a:bodyPr/>
        <a:lstStyle/>
        <a:p>
          <a:endParaRPr lang="es-MX"/>
        </a:p>
      </dgm:t>
    </dgm:pt>
    <dgm:pt modelId="{3DE39174-0078-4699-9755-4332FCD0AC33}" type="sibTrans" cxnId="{D74B0F8F-D69B-46B8-BDF4-335CCA91D83C}">
      <dgm:prSet/>
      <dgm:spPr/>
      <dgm:t>
        <a:bodyPr/>
        <a:lstStyle/>
        <a:p>
          <a:endParaRPr lang="es-MX"/>
        </a:p>
      </dgm:t>
    </dgm:pt>
    <dgm:pt modelId="{BEE242C5-C096-44D9-A3C2-EC22DE68D896}">
      <dgm:prSet phldrT="[Texto]"/>
      <dgm:spPr/>
      <dgm:t>
        <a:bodyPr/>
        <a:lstStyle/>
        <a:p>
          <a:r>
            <a:rPr lang="es-MX" dirty="0" smtClean="0"/>
            <a:t>Al terminar la guerra el sector industrial del país poseía ya el capital suficiente para fomentar su expansión y renovar el equipo,  esto permitió aumentar las inversiones en el sector y las importaciones de equipos y materias primas, al mismo tiempo disminuyeron las exportaciones de productos manufacturados.  </a:t>
          </a:r>
          <a:endParaRPr lang="es-MX" dirty="0"/>
        </a:p>
      </dgm:t>
    </dgm:pt>
    <dgm:pt modelId="{68761499-8339-49A5-B47C-8E63DFDAD428}" type="parTrans" cxnId="{B001D00C-9E26-4DAA-AAAA-D79EE66663BA}">
      <dgm:prSet/>
      <dgm:spPr/>
      <dgm:t>
        <a:bodyPr/>
        <a:lstStyle/>
        <a:p>
          <a:endParaRPr lang="es-MX"/>
        </a:p>
      </dgm:t>
    </dgm:pt>
    <dgm:pt modelId="{2040731B-BAC6-44CB-8029-15B7A0FB9ACD}" type="sibTrans" cxnId="{B001D00C-9E26-4DAA-AAAA-D79EE66663BA}">
      <dgm:prSet/>
      <dgm:spPr/>
      <dgm:t>
        <a:bodyPr/>
        <a:lstStyle/>
        <a:p>
          <a:endParaRPr lang="es-MX"/>
        </a:p>
      </dgm:t>
    </dgm:pt>
    <dgm:pt modelId="{EDE80AF2-40CA-4EC5-81BF-BF7831F9419A}">
      <dgm:prSet phldrT="[Texto]"/>
      <dgm:spPr/>
      <dgm:t>
        <a:bodyPr/>
        <a:lstStyle/>
        <a:p>
          <a:r>
            <a:rPr lang="es-MX" dirty="0" smtClean="0"/>
            <a:t>En la etapa de la pos-guerra  aumentaron notablemente las inversiones extranjeras en la industria y adquirieron importancia las ramas industriales productoras de materias primas, es decir, se continuo con el proceso de sustitución de importaciones. </a:t>
          </a:r>
          <a:endParaRPr lang="es-MX" dirty="0"/>
        </a:p>
      </dgm:t>
    </dgm:pt>
    <dgm:pt modelId="{4428989F-30A6-4C54-A98C-1522843C9F8D}" type="parTrans" cxnId="{A6A7D590-0C26-4409-8352-D55434E9DD35}">
      <dgm:prSet/>
      <dgm:spPr/>
      <dgm:t>
        <a:bodyPr/>
        <a:lstStyle/>
        <a:p>
          <a:endParaRPr lang="es-MX"/>
        </a:p>
      </dgm:t>
    </dgm:pt>
    <dgm:pt modelId="{D586C19C-C959-4B0A-94EB-E6145E2EC800}" type="sibTrans" cxnId="{A6A7D590-0C26-4409-8352-D55434E9DD35}">
      <dgm:prSet/>
      <dgm:spPr/>
      <dgm:t>
        <a:bodyPr/>
        <a:lstStyle/>
        <a:p>
          <a:endParaRPr lang="es-MX"/>
        </a:p>
      </dgm:t>
    </dgm:pt>
    <dgm:pt modelId="{93761804-BCAB-44B4-B3E4-A760B6D8CE7E}">
      <dgm:prSet phldrT="[Texto]"/>
      <dgm:spPr/>
      <dgm:t>
        <a:bodyPr/>
        <a:lstStyle/>
        <a:p>
          <a:r>
            <a:rPr lang="es-MX" dirty="0" smtClean="0"/>
            <a:t>En la década de los años 70 el sector industrial y la economía en su conjunto basaron un dinamismo en la industria petrolera, que permitió satisfacer las necesidades del mercado interno y exportar petróleo y gas, facilitando la entrada masiva de divisas del país, en todas las consecuencias que ha acarrado</a:t>
          </a:r>
          <a:endParaRPr lang="es-MX" dirty="0"/>
        </a:p>
      </dgm:t>
    </dgm:pt>
    <dgm:pt modelId="{E45BC88D-E010-434C-B66D-C805F951252C}" type="parTrans" cxnId="{6AD40895-6A10-4866-B4BC-C3B8E9D52E7C}">
      <dgm:prSet/>
      <dgm:spPr/>
      <dgm:t>
        <a:bodyPr/>
        <a:lstStyle/>
        <a:p>
          <a:endParaRPr lang="es-MX"/>
        </a:p>
      </dgm:t>
    </dgm:pt>
    <dgm:pt modelId="{A88A3F4E-66D0-45C3-9379-5E46158E5296}" type="sibTrans" cxnId="{6AD40895-6A10-4866-B4BC-C3B8E9D52E7C}">
      <dgm:prSet/>
      <dgm:spPr/>
      <dgm:t>
        <a:bodyPr/>
        <a:lstStyle/>
        <a:p>
          <a:endParaRPr lang="es-MX"/>
        </a:p>
      </dgm:t>
    </dgm:pt>
    <dgm:pt modelId="{F4FFD65F-0285-4BEC-916D-519E44A6CD86}" type="pres">
      <dgm:prSet presAssocID="{25AF4523-273D-4C99-A6EA-7B16F2BECC2D}" presName="Name0" presStyleCnt="0">
        <dgm:presLayoutVars>
          <dgm:dir/>
          <dgm:resizeHandles val="exact"/>
        </dgm:presLayoutVars>
      </dgm:prSet>
      <dgm:spPr/>
      <dgm:t>
        <a:bodyPr/>
        <a:lstStyle/>
        <a:p>
          <a:endParaRPr lang="es-MX"/>
        </a:p>
      </dgm:t>
    </dgm:pt>
    <dgm:pt modelId="{502D3C8D-9EF6-45A6-A7E6-1C93DF07D5C4}" type="pres">
      <dgm:prSet presAssocID="{AD678333-1B32-4EAA-841E-A4968FD0F746}" presName="node" presStyleLbl="node1" presStyleIdx="0" presStyleCnt="4">
        <dgm:presLayoutVars>
          <dgm:bulletEnabled val="1"/>
        </dgm:presLayoutVars>
      </dgm:prSet>
      <dgm:spPr/>
      <dgm:t>
        <a:bodyPr/>
        <a:lstStyle/>
        <a:p>
          <a:endParaRPr lang="es-MX"/>
        </a:p>
      </dgm:t>
    </dgm:pt>
    <dgm:pt modelId="{7B15F18C-64C0-41AB-A948-07680431B34E}" type="pres">
      <dgm:prSet presAssocID="{3DE39174-0078-4699-9755-4332FCD0AC33}" presName="sibTrans" presStyleLbl="sibTrans2D1" presStyleIdx="0" presStyleCnt="4"/>
      <dgm:spPr/>
      <dgm:t>
        <a:bodyPr/>
        <a:lstStyle/>
        <a:p>
          <a:endParaRPr lang="es-MX"/>
        </a:p>
      </dgm:t>
    </dgm:pt>
    <dgm:pt modelId="{DBE5BD03-8F66-499A-8C3B-B5CDCB462944}" type="pres">
      <dgm:prSet presAssocID="{3DE39174-0078-4699-9755-4332FCD0AC33}" presName="connectorText" presStyleLbl="sibTrans2D1" presStyleIdx="0" presStyleCnt="4"/>
      <dgm:spPr/>
      <dgm:t>
        <a:bodyPr/>
        <a:lstStyle/>
        <a:p>
          <a:endParaRPr lang="es-MX"/>
        </a:p>
      </dgm:t>
    </dgm:pt>
    <dgm:pt modelId="{7FB09570-3EB7-42E1-85E9-216F2977F61E}" type="pres">
      <dgm:prSet presAssocID="{BEE242C5-C096-44D9-A3C2-EC22DE68D896}" presName="node" presStyleLbl="node1" presStyleIdx="1" presStyleCnt="4">
        <dgm:presLayoutVars>
          <dgm:bulletEnabled val="1"/>
        </dgm:presLayoutVars>
      </dgm:prSet>
      <dgm:spPr/>
      <dgm:t>
        <a:bodyPr/>
        <a:lstStyle/>
        <a:p>
          <a:endParaRPr lang="es-MX"/>
        </a:p>
      </dgm:t>
    </dgm:pt>
    <dgm:pt modelId="{2F80B117-1A22-490F-B12E-1C0DB239EA19}" type="pres">
      <dgm:prSet presAssocID="{2040731B-BAC6-44CB-8029-15B7A0FB9ACD}" presName="sibTrans" presStyleLbl="sibTrans2D1" presStyleIdx="1" presStyleCnt="4"/>
      <dgm:spPr/>
      <dgm:t>
        <a:bodyPr/>
        <a:lstStyle/>
        <a:p>
          <a:endParaRPr lang="es-MX"/>
        </a:p>
      </dgm:t>
    </dgm:pt>
    <dgm:pt modelId="{B50AA047-BE3E-4FF5-9180-1F218AA70624}" type="pres">
      <dgm:prSet presAssocID="{2040731B-BAC6-44CB-8029-15B7A0FB9ACD}" presName="connectorText" presStyleLbl="sibTrans2D1" presStyleIdx="1" presStyleCnt="4"/>
      <dgm:spPr/>
      <dgm:t>
        <a:bodyPr/>
        <a:lstStyle/>
        <a:p>
          <a:endParaRPr lang="es-MX"/>
        </a:p>
      </dgm:t>
    </dgm:pt>
    <dgm:pt modelId="{78DEB97D-42CE-4CCF-ABB0-364807460462}" type="pres">
      <dgm:prSet presAssocID="{EDE80AF2-40CA-4EC5-81BF-BF7831F9419A}" presName="node" presStyleLbl="node1" presStyleIdx="2" presStyleCnt="4">
        <dgm:presLayoutVars>
          <dgm:bulletEnabled val="1"/>
        </dgm:presLayoutVars>
      </dgm:prSet>
      <dgm:spPr/>
      <dgm:t>
        <a:bodyPr/>
        <a:lstStyle/>
        <a:p>
          <a:endParaRPr lang="es-MX"/>
        </a:p>
      </dgm:t>
    </dgm:pt>
    <dgm:pt modelId="{33CFDF7C-39DA-4E6B-83BA-42C778B136D7}" type="pres">
      <dgm:prSet presAssocID="{D586C19C-C959-4B0A-94EB-E6145E2EC800}" presName="sibTrans" presStyleLbl="sibTrans2D1" presStyleIdx="2" presStyleCnt="4"/>
      <dgm:spPr/>
      <dgm:t>
        <a:bodyPr/>
        <a:lstStyle/>
        <a:p>
          <a:endParaRPr lang="es-MX"/>
        </a:p>
      </dgm:t>
    </dgm:pt>
    <dgm:pt modelId="{23D1FBDA-4BC6-4B6C-AE9E-59ACD8C2D1E1}" type="pres">
      <dgm:prSet presAssocID="{D586C19C-C959-4B0A-94EB-E6145E2EC800}" presName="connectorText" presStyleLbl="sibTrans2D1" presStyleIdx="2" presStyleCnt="4"/>
      <dgm:spPr/>
      <dgm:t>
        <a:bodyPr/>
        <a:lstStyle/>
        <a:p>
          <a:endParaRPr lang="es-MX"/>
        </a:p>
      </dgm:t>
    </dgm:pt>
    <dgm:pt modelId="{E5E308D6-C85B-4B5E-A49D-D334B42CD290}" type="pres">
      <dgm:prSet presAssocID="{93761804-BCAB-44B4-B3E4-A760B6D8CE7E}" presName="node" presStyleLbl="node1" presStyleIdx="3" presStyleCnt="4">
        <dgm:presLayoutVars>
          <dgm:bulletEnabled val="1"/>
        </dgm:presLayoutVars>
      </dgm:prSet>
      <dgm:spPr/>
      <dgm:t>
        <a:bodyPr/>
        <a:lstStyle/>
        <a:p>
          <a:endParaRPr lang="es-MX"/>
        </a:p>
      </dgm:t>
    </dgm:pt>
    <dgm:pt modelId="{D87E063F-52F9-4E66-85E4-300AA3BD56F0}" type="pres">
      <dgm:prSet presAssocID="{A88A3F4E-66D0-45C3-9379-5E46158E5296}" presName="sibTrans" presStyleLbl="sibTrans2D1" presStyleIdx="3" presStyleCnt="4"/>
      <dgm:spPr/>
      <dgm:t>
        <a:bodyPr/>
        <a:lstStyle/>
        <a:p>
          <a:endParaRPr lang="es-MX"/>
        </a:p>
      </dgm:t>
    </dgm:pt>
    <dgm:pt modelId="{FA77BC1E-888E-4505-9E66-A1C1BD666B4B}" type="pres">
      <dgm:prSet presAssocID="{A88A3F4E-66D0-45C3-9379-5E46158E5296}" presName="connectorText" presStyleLbl="sibTrans2D1" presStyleIdx="3" presStyleCnt="4"/>
      <dgm:spPr/>
      <dgm:t>
        <a:bodyPr/>
        <a:lstStyle/>
        <a:p>
          <a:endParaRPr lang="es-MX"/>
        </a:p>
      </dgm:t>
    </dgm:pt>
  </dgm:ptLst>
  <dgm:cxnLst>
    <dgm:cxn modelId="{F6A057E4-138E-40F0-A470-08AA68E1682F}" type="presOf" srcId="{25AF4523-273D-4C99-A6EA-7B16F2BECC2D}" destId="{F4FFD65F-0285-4BEC-916D-519E44A6CD86}" srcOrd="0" destOrd="0" presId="urn:microsoft.com/office/officeart/2005/8/layout/cycle7"/>
    <dgm:cxn modelId="{6AD40895-6A10-4866-B4BC-C3B8E9D52E7C}" srcId="{25AF4523-273D-4C99-A6EA-7B16F2BECC2D}" destId="{93761804-BCAB-44B4-B3E4-A760B6D8CE7E}" srcOrd="3" destOrd="0" parTransId="{E45BC88D-E010-434C-B66D-C805F951252C}" sibTransId="{A88A3F4E-66D0-45C3-9379-5E46158E5296}"/>
    <dgm:cxn modelId="{DC444AD9-E2F8-4A25-A9F1-2E0DDF07364B}" type="presOf" srcId="{EDE80AF2-40CA-4EC5-81BF-BF7831F9419A}" destId="{78DEB97D-42CE-4CCF-ABB0-364807460462}" srcOrd="0" destOrd="0" presId="urn:microsoft.com/office/officeart/2005/8/layout/cycle7"/>
    <dgm:cxn modelId="{B001D00C-9E26-4DAA-AAAA-D79EE66663BA}" srcId="{25AF4523-273D-4C99-A6EA-7B16F2BECC2D}" destId="{BEE242C5-C096-44D9-A3C2-EC22DE68D896}" srcOrd="1" destOrd="0" parTransId="{68761499-8339-49A5-B47C-8E63DFDAD428}" sibTransId="{2040731B-BAC6-44CB-8029-15B7A0FB9ACD}"/>
    <dgm:cxn modelId="{7445E75D-BBBB-4BDB-AD98-560CD9B09442}" type="presOf" srcId="{A88A3F4E-66D0-45C3-9379-5E46158E5296}" destId="{FA77BC1E-888E-4505-9E66-A1C1BD666B4B}" srcOrd="1" destOrd="0" presId="urn:microsoft.com/office/officeart/2005/8/layout/cycle7"/>
    <dgm:cxn modelId="{0D308780-5809-4A0D-992C-8ACB45D2FBA9}" type="presOf" srcId="{BEE242C5-C096-44D9-A3C2-EC22DE68D896}" destId="{7FB09570-3EB7-42E1-85E9-216F2977F61E}" srcOrd="0" destOrd="0" presId="urn:microsoft.com/office/officeart/2005/8/layout/cycle7"/>
    <dgm:cxn modelId="{B985C32B-BC88-4E14-BFF4-503F89D5FE96}" type="presOf" srcId="{2040731B-BAC6-44CB-8029-15B7A0FB9ACD}" destId="{2F80B117-1A22-490F-B12E-1C0DB239EA19}" srcOrd="0" destOrd="0" presId="urn:microsoft.com/office/officeart/2005/8/layout/cycle7"/>
    <dgm:cxn modelId="{C10B36CD-FB2E-4C9B-99B3-08A5BC68DF43}" type="presOf" srcId="{3DE39174-0078-4699-9755-4332FCD0AC33}" destId="{DBE5BD03-8F66-499A-8C3B-B5CDCB462944}" srcOrd="1" destOrd="0" presId="urn:microsoft.com/office/officeart/2005/8/layout/cycle7"/>
    <dgm:cxn modelId="{07B9E918-0ACE-43A8-B19F-10A5B4F52C26}" type="presOf" srcId="{3DE39174-0078-4699-9755-4332FCD0AC33}" destId="{7B15F18C-64C0-41AB-A948-07680431B34E}" srcOrd="0" destOrd="0" presId="urn:microsoft.com/office/officeart/2005/8/layout/cycle7"/>
    <dgm:cxn modelId="{01D46321-DBCB-4680-95FB-B3E39E6ADA13}" type="presOf" srcId="{A88A3F4E-66D0-45C3-9379-5E46158E5296}" destId="{D87E063F-52F9-4E66-85E4-300AA3BD56F0}" srcOrd="0" destOrd="0" presId="urn:microsoft.com/office/officeart/2005/8/layout/cycle7"/>
    <dgm:cxn modelId="{682F4D3E-35A2-407F-A0A9-B331E1253EAA}" type="presOf" srcId="{2040731B-BAC6-44CB-8029-15B7A0FB9ACD}" destId="{B50AA047-BE3E-4FF5-9180-1F218AA70624}" srcOrd="1" destOrd="0" presId="urn:microsoft.com/office/officeart/2005/8/layout/cycle7"/>
    <dgm:cxn modelId="{A6A7D590-0C26-4409-8352-D55434E9DD35}" srcId="{25AF4523-273D-4C99-A6EA-7B16F2BECC2D}" destId="{EDE80AF2-40CA-4EC5-81BF-BF7831F9419A}" srcOrd="2" destOrd="0" parTransId="{4428989F-30A6-4C54-A98C-1522843C9F8D}" sibTransId="{D586C19C-C959-4B0A-94EB-E6145E2EC800}"/>
    <dgm:cxn modelId="{08DE333F-28CF-42C0-96EE-768CFE3869C6}" type="presOf" srcId="{D586C19C-C959-4B0A-94EB-E6145E2EC800}" destId="{23D1FBDA-4BC6-4B6C-AE9E-59ACD8C2D1E1}" srcOrd="1" destOrd="0" presId="urn:microsoft.com/office/officeart/2005/8/layout/cycle7"/>
    <dgm:cxn modelId="{9D1B3424-E304-4579-B4A8-18032D7EF83A}" type="presOf" srcId="{AD678333-1B32-4EAA-841E-A4968FD0F746}" destId="{502D3C8D-9EF6-45A6-A7E6-1C93DF07D5C4}" srcOrd="0" destOrd="0" presId="urn:microsoft.com/office/officeart/2005/8/layout/cycle7"/>
    <dgm:cxn modelId="{2B512D3B-DD1A-4BE0-B671-306DC1235698}" type="presOf" srcId="{93761804-BCAB-44B4-B3E4-A760B6D8CE7E}" destId="{E5E308D6-C85B-4B5E-A49D-D334B42CD290}" srcOrd="0" destOrd="0" presId="urn:microsoft.com/office/officeart/2005/8/layout/cycle7"/>
    <dgm:cxn modelId="{D43D544D-2123-41B4-9319-49CB92E7610E}" type="presOf" srcId="{D586C19C-C959-4B0A-94EB-E6145E2EC800}" destId="{33CFDF7C-39DA-4E6B-83BA-42C778B136D7}" srcOrd="0" destOrd="0" presId="urn:microsoft.com/office/officeart/2005/8/layout/cycle7"/>
    <dgm:cxn modelId="{D74B0F8F-D69B-46B8-BDF4-335CCA91D83C}" srcId="{25AF4523-273D-4C99-A6EA-7B16F2BECC2D}" destId="{AD678333-1B32-4EAA-841E-A4968FD0F746}" srcOrd="0" destOrd="0" parTransId="{FEB2388C-1CD7-42BC-9C17-D89613B9273C}" sibTransId="{3DE39174-0078-4699-9755-4332FCD0AC33}"/>
    <dgm:cxn modelId="{BBF7B3A0-A07A-4D4C-B82D-9F6EF2CE4498}" type="presParOf" srcId="{F4FFD65F-0285-4BEC-916D-519E44A6CD86}" destId="{502D3C8D-9EF6-45A6-A7E6-1C93DF07D5C4}" srcOrd="0" destOrd="0" presId="urn:microsoft.com/office/officeart/2005/8/layout/cycle7"/>
    <dgm:cxn modelId="{483A9AF5-323A-4CD8-B381-6C47C72C599F}" type="presParOf" srcId="{F4FFD65F-0285-4BEC-916D-519E44A6CD86}" destId="{7B15F18C-64C0-41AB-A948-07680431B34E}" srcOrd="1" destOrd="0" presId="urn:microsoft.com/office/officeart/2005/8/layout/cycle7"/>
    <dgm:cxn modelId="{8E6FC3D9-B220-45C3-A1D7-DBCBF3AD025C}" type="presParOf" srcId="{7B15F18C-64C0-41AB-A948-07680431B34E}" destId="{DBE5BD03-8F66-499A-8C3B-B5CDCB462944}" srcOrd="0" destOrd="0" presId="urn:microsoft.com/office/officeart/2005/8/layout/cycle7"/>
    <dgm:cxn modelId="{7C0A01C1-ADA1-4DC4-B0B0-FD7DAA013BBE}" type="presParOf" srcId="{F4FFD65F-0285-4BEC-916D-519E44A6CD86}" destId="{7FB09570-3EB7-42E1-85E9-216F2977F61E}" srcOrd="2" destOrd="0" presId="urn:microsoft.com/office/officeart/2005/8/layout/cycle7"/>
    <dgm:cxn modelId="{B7A671FC-25E5-4FB7-BCE6-7C36C03B4E5D}" type="presParOf" srcId="{F4FFD65F-0285-4BEC-916D-519E44A6CD86}" destId="{2F80B117-1A22-490F-B12E-1C0DB239EA19}" srcOrd="3" destOrd="0" presId="urn:microsoft.com/office/officeart/2005/8/layout/cycle7"/>
    <dgm:cxn modelId="{AE6A9FC7-3577-4876-BC2A-A34F2AD9F481}" type="presParOf" srcId="{2F80B117-1A22-490F-B12E-1C0DB239EA19}" destId="{B50AA047-BE3E-4FF5-9180-1F218AA70624}" srcOrd="0" destOrd="0" presId="urn:microsoft.com/office/officeart/2005/8/layout/cycle7"/>
    <dgm:cxn modelId="{533538D6-635D-4E7B-9FCC-90888FEEB616}" type="presParOf" srcId="{F4FFD65F-0285-4BEC-916D-519E44A6CD86}" destId="{78DEB97D-42CE-4CCF-ABB0-364807460462}" srcOrd="4" destOrd="0" presId="urn:microsoft.com/office/officeart/2005/8/layout/cycle7"/>
    <dgm:cxn modelId="{278C73E7-D5B8-4651-B9D4-F9DA3D192A3D}" type="presParOf" srcId="{F4FFD65F-0285-4BEC-916D-519E44A6CD86}" destId="{33CFDF7C-39DA-4E6B-83BA-42C778B136D7}" srcOrd="5" destOrd="0" presId="urn:microsoft.com/office/officeart/2005/8/layout/cycle7"/>
    <dgm:cxn modelId="{344DC234-C04D-4F1F-B90E-DCD74B99EC0C}" type="presParOf" srcId="{33CFDF7C-39DA-4E6B-83BA-42C778B136D7}" destId="{23D1FBDA-4BC6-4B6C-AE9E-59ACD8C2D1E1}" srcOrd="0" destOrd="0" presId="urn:microsoft.com/office/officeart/2005/8/layout/cycle7"/>
    <dgm:cxn modelId="{EFDA0634-B4F6-46C5-8163-A8C55B3D2DB6}" type="presParOf" srcId="{F4FFD65F-0285-4BEC-916D-519E44A6CD86}" destId="{E5E308D6-C85B-4B5E-A49D-D334B42CD290}" srcOrd="6" destOrd="0" presId="urn:microsoft.com/office/officeart/2005/8/layout/cycle7"/>
    <dgm:cxn modelId="{E1D8B297-EDD3-40ED-82B9-D236171CEF6B}" type="presParOf" srcId="{F4FFD65F-0285-4BEC-916D-519E44A6CD86}" destId="{D87E063F-52F9-4E66-85E4-300AA3BD56F0}" srcOrd="7" destOrd="0" presId="urn:microsoft.com/office/officeart/2005/8/layout/cycle7"/>
    <dgm:cxn modelId="{055F67DC-8844-41D9-9DCE-81B3C5E22A2F}" type="presParOf" srcId="{D87E063F-52F9-4E66-85E4-300AA3BD56F0}" destId="{FA77BC1E-888E-4505-9E66-A1C1BD666B4B}"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9C1A67F-1D20-4DC9-BF83-A4B6DEB406C4}"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s-MX"/>
        </a:p>
      </dgm:t>
    </dgm:pt>
    <dgm:pt modelId="{37FDBF61-9B0F-4DAB-849E-5425C7DDF670}">
      <dgm:prSet phldrT="[Texto]"/>
      <dgm:spPr/>
      <dgm:t>
        <a:bodyPr/>
        <a:lstStyle/>
        <a:p>
          <a:r>
            <a:rPr lang="es-MX" dirty="0" smtClean="0"/>
            <a:t>Secretaría de Economía (SE) </a:t>
          </a:r>
          <a:endParaRPr lang="es-MX" dirty="0"/>
        </a:p>
      </dgm:t>
    </dgm:pt>
    <dgm:pt modelId="{9E5D1C2C-9591-4AF3-981D-63A7C5CAAD03}" type="parTrans" cxnId="{C89B4EB6-CD6C-4275-9603-701C71491E89}">
      <dgm:prSet/>
      <dgm:spPr/>
      <dgm:t>
        <a:bodyPr/>
        <a:lstStyle/>
        <a:p>
          <a:endParaRPr lang="es-MX"/>
        </a:p>
      </dgm:t>
    </dgm:pt>
    <dgm:pt modelId="{6E6E7D7A-84F7-47F6-8AB4-AAF27EDEC6DE}" type="sibTrans" cxnId="{C89B4EB6-CD6C-4275-9603-701C71491E89}">
      <dgm:prSet/>
      <dgm:spPr/>
      <dgm:t>
        <a:bodyPr/>
        <a:lstStyle/>
        <a:p>
          <a:endParaRPr lang="es-MX"/>
        </a:p>
      </dgm:t>
    </dgm:pt>
    <dgm:pt modelId="{706CC6E4-5949-41C2-8BB7-D7CC9245D1B4}">
      <dgm:prSet phldrT="[Texto]"/>
      <dgm:spPr/>
      <dgm:t>
        <a:bodyPr/>
        <a:lstStyle/>
        <a:p>
          <a:r>
            <a:rPr lang="es-MX" dirty="0" smtClean="0"/>
            <a:t>Secretaría de Energía (</a:t>
          </a:r>
          <a:r>
            <a:rPr lang="es-MX" dirty="0" err="1" smtClean="0"/>
            <a:t>Sener</a:t>
          </a:r>
          <a:r>
            <a:rPr lang="es-MX" dirty="0" smtClean="0"/>
            <a:t>)</a:t>
          </a:r>
          <a:endParaRPr lang="es-MX" dirty="0"/>
        </a:p>
      </dgm:t>
    </dgm:pt>
    <dgm:pt modelId="{5D224310-0F86-4AD0-A4AD-022E49C1EBDB}" type="parTrans" cxnId="{DAF494D3-2203-4F9E-B2B7-7FAE680DC641}">
      <dgm:prSet/>
      <dgm:spPr/>
      <dgm:t>
        <a:bodyPr/>
        <a:lstStyle/>
        <a:p>
          <a:endParaRPr lang="es-MX"/>
        </a:p>
      </dgm:t>
    </dgm:pt>
    <dgm:pt modelId="{BB7E40E1-3F45-4A5B-B808-7F60FF9AB2D4}" type="sibTrans" cxnId="{DAF494D3-2203-4F9E-B2B7-7FAE680DC641}">
      <dgm:prSet/>
      <dgm:spPr/>
      <dgm:t>
        <a:bodyPr/>
        <a:lstStyle/>
        <a:p>
          <a:endParaRPr lang="es-MX"/>
        </a:p>
      </dgm:t>
    </dgm:pt>
    <dgm:pt modelId="{42342BB6-25A6-4111-8DCB-984BFD280A12}">
      <dgm:prSet phldrT="[Texto]"/>
      <dgm:spPr/>
      <dgm:t>
        <a:bodyPr/>
        <a:lstStyle/>
        <a:p>
          <a:r>
            <a:rPr lang="es-MX" dirty="0" smtClean="0"/>
            <a:t>Secretaría de Hacienda y Crédito Público (SHCP)</a:t>
          </a:r>
          <a:endParaRPr lang="es-MX" dirty="0"/>
        </a:p>
      </dgm:t>
    </dgm:pt>
    <dgm:pt modelId="{EBC33B73-0363-4F2B-B5AF-008E78558B5A}" type="parTrans" cxnId="{915359B1-91D4-4C78-B0F4-3E843A2B9993}">
      <dgm:prSet/>
      <dgm:spPr/>
      <dgm:t>
        <a:bodyPr/>
        <a:lstStyle/>
        <a:p>
          <a:endParaRPr lang="es-MX"/>
        </a:p>
      </dgm:t>
    </dgm:pt>
    <dgm:pt modelId="{01AE0095-4C5E-453E-935A-03C4B6F62DDF}" type="sibTrans" cxnId="{915359B1-91D4-4C78-B0F4-3E843A2B9993}">
      <dgm:prSet/>
      <dgm:spPr/>
      <dgm:t>
        <a:bodyPr/>
        <a:lstStyle/>
        <a:p>
          <a:endParaRPr lang="es-MX"/>
        </a:p>
      </dgm:t>
    </dgm:pt>
    <dgm:pt modelId="{2E6E8922-94D0-477E-81EA-B310444B4D79}">
      <dgm:prSet phldrT="[Texto]"/>
      <dgm:spPr/>
      <dgm:t>
        <a:bodyPr/>
        <a:lstStyle/>
        <a:p>
          <a:r>
            <a:rPr lang="es-MX" dirty="0" smtClean="0"/>
            <a:t>Nacional Financiera (NAFIN)</a:t>
          </a:r>
          <a:endParaRPr lang="es-MX" dirty="0"/>
        </a:p>
      </dgm:t>
    </dgm:pt>
    <dgm:pt modelId="{037FBBD0-ABC7-4D59-BFC1-D60FFFE462D4}" type="parTrans" cxnId="{2BEC996E-0884-4744-AA67-B27FA77B95B1}">
      <dgm:prSet/>
      <dgm:spPr/>
      <dgm:t>
        <a:bodyPr/>
        <a:lstStyle/>
        <a:p>
          <a:endParaRPr lang="es-MX"/>
        </a:p>
      </dgm:t>
    </dgm:pt>
    <dgm:pt modelId="{9665277F-F5BD-4807-B0CF-43E6B07AAE15}" type="sibTrans" cxnId="{2BEC996E-0884-4744-AA67-B27FA77B95B1}">
      <dgm:prSet/>
      <dgm:spPr/>
      <dgm:t>
        <a:bodyPr/>
        <a:lstStyle/>
        <a:p>
          <a:endParaRPr lang="es-MX"/>
        </a:p>
      </dgm:t>
    </dgm:pt>
    <dgm:pt modelId="{E7821590-B568-4E26-96E5-BE7A1870B059}">
      <dgm:prSet phldrT="[Texto]"/>
      <dgm:spPr/>
      <dgm:t>
        <a:bodyPr/>
        <a:lstStyle/>
        <a:p>
          <a:r>
            <a:rPr lang="es-MX" dirty="0" smtClean="0"/>
            <a:t>Secretaría del Medio Ambiente y Recursos Naturales (</a:t>
          </a:r>
          <a:r>
            <a:rPr lang="es-MX" dirty="0" err="1" smtClean="0"/>
            <a:t>Sermanat</a:t>
          </a:r>
          <a:r>
            <a:rPr lang="es-MX" dirty="0" smtClean="0"/>
            <a:t>)</a:t>
          </a:r>
          <a:endParaRPr lang="es-MX" dirty="0"/>
        </a:p>
      </dgm:t>
    </dgm:pt>
    <dgm:pt modelId="{EB808D11-1368-4A2C-BC75-56DD642FE681}" type="parTrans" cxnId="{BDA27BA7-AB35-45AF-A6C0-3F18D6483876}">
      <dgm:prSet/>
      <dgm:spPr/>
      <dgm:t>
        <a:bodyPr/>
        <a:lstStyle/>
        <a:p>
          <a:endParaRPr lang="es-MX"/>
        </a:p>
      </dgm:t>
    </dgm:pt>
    <dgm:pt modelId="{8E13EE7B-3D98-4E5C-9FA6-3C2F640ED023}" type="sibTrans" cxnId="{BDA27BA7-AB35-45AF-A6C0-3F18D6483876}">
      <dgm:prSet/>
      <dgm:spPr/>
      <dgm:t>
        <a:bodyPr/>
        <a:lstStyle/>
        <a:p>
          <a:endParaRPr lang="es-MX"/>
        </a:p>
      </dgm:t>
    </dgm:pt>
    <dgm:pt modelId="{D5F229A9-D583-49D4-8A56-D1646575BB56}">
      <dgm:prSet phldrT="[Texto]"/>
      <dgm:spPr/>
      <dgm:t>
        <a:bodyPr/>
        <a:lstStyle/>
        <a:p>
          <a:r>
            <a:rPr lang="es-MX" dirty="0" err="1" smtClean="0"/>
            <a:t>Promexico</a:t>
          </a:r>
          <a:r>
            <a:rPr lang="es-MX" dirty="0" smtClean="0"/>
            <a:t> </a:t>
          </a:r>
          <a:endParaRPr lang="es-MX" dirty="0"/>
        </a:p>
      </dgm:t>
    </dgm:pt>
    <dgm:pt modelId="{64D14778-946E-4DEF-ACAA-0B81B08CDE58}" type="parTrans" cxnId="{CEFD3E76-155E-4DA4-A322-D82E00FFEA86}">
      <dgm:prSet/>
      <dgm:spPr/>
      <dgm:t>
        <a:bodyPr/>
        <a:lstStyle/>
        <a:p>
          <a:endParaRPr lang="es-MX"/>
        </a:p>
      </dgm:t>
    </dgm:pt>
    <dgm:pt modelId="{60FA757C-2F93-4967-B474-3CB49B361F33}" type="sibTrans" cxnId="{CEFD3E76-155E-4DA4-A322-D82E00FFEA86}">
      <dgm:prSet/>
      <dgm:spPr/>
      <dgm:t>
        <a:bodyPr/>
        <a:lstStyle/>
        <a:p>
          <a:endParaRPr lang="es-MX"/>
        </a:p>
      </dgm:t>
    </dgm:pt>
    <dgm:pt modelId="{3EDCD25B-6C99-48BE-85A5-5AF8EEAA13B9}" type="pres">
      <dgm:prSet presAssocID="{C9C1A67F-1D20-4DC9-BF83-A4B6DEB406C4}" presName="Name0" presStyleCnt="0">
        <dgm:presLayoutVars>
          <dgm:dir/>
          <dgm:resizeHandles val="exact"/>
        </dgm:presLayoutVars>
      </dgm:prSet>
      <dgm:spPr/>
      <dgm:t>
        <a:bodyPr/>
        <a:lstStyle/>
        <a:p>
          <a:endParaRPr lang="es-MX"/>
        </a:p>
      </dgm:t>
    </dgm:pt>
    <dgm:pt modelId="{D21DF02D-E5B4-4226-9040-E580F0ED73A1}" type="pres">
      <dgm:prSet presAssocID="{37FDBF61-9B0F-4DAB-849E-5425C7DDF670}" presName="composite" presStyleCnt="0"/>
      <dgm:spPr/>
    </dgm:pt>
    <dgm:pt modelId="{08AAE1A2-F348-475A-BF86-30999CA930E6}" type="pres">
      <dgm:prSet presAssocID="{37FDBF61-9B0F-4DAB-849E-5425C7DDF670}" presName="rect1" presStyleLbl="trAlignAcc1" presStyleIdx="0" presStyleCnt="6">
        <dgm:presLayoutVars>
          <dgm:bulletEnabled val="1"/>
        </dgm:presLayoutVars>
      </dgm:prSet>
      <dgm:spPr/>
      <dgm:t>
        <a:bodyPr/>
        <a:lstStyle/>
        <a:p>
          <a:endParaRPr lang="es-MX"/>
        </a:p>
      </dgm:t>
    </dgm:pt>
    <dgm:pt modelId="{C3C7B8A1-59F1-472F-B5EC-5428EBC6CFF6}" type="pres">
      <dgm:prSet presAssocID="{37FDBF61-9B0F-4DAB-849E-5425C7DDF670}" presName="rect2" presStyleLbl="fgImgPlace1" presStyleIdx="0" presStyleCnt="6"/>
      <dgm:spPr>
        <a:blipFill rotWithShape="1">
          <a:blip xmlns:r="http://schemas.openxmlformats.org/officeDocument/2006/relationships" r:embed="rId1"/>
          <a:stretch>
            <a:fillRect/>
          </a:stretch>
        </a:blipFill>
      </dgm:spPr>
      <dgm:t>
        <a:bodyPr/>
        <a:lstStyle/>
        <a:p>
          <a:endParaRPr lang="es-MX"/>
        </a:p>
      </dgm:t>
    </dgm:pt>
    <dgm:pt modelId="{1C128503-BE04-4842-B2FC-8732685BF455}" type="pres">
      <dgm:prSet presAssocID="{6E6E7D7A-84F7-47F6-8AB4-AAF27EDEC6DE}" presName="sibTrans" presStyleCnt="0"/>
      <dgm:spPr/>
    </dgm:pt>
    <dgm:pt modelId="{31CF3C28-21EA-4B72-B808-513470F3BC05}" type="pres">
      <dgm:prSet presAssocID="{706CC6E4-5949-41C2-8BB7-D7CC9245D1B4}" presName="composite" presStyleCnt="0"/>
      <dgm:spPr/>
    </dgm:pt>
    <dgm:pt modelId="{A630B562-D246-4F58-9799-3E2213D98A0A}" type="pres">
      <dgm:prSet presAssocID="{706CC6E4-5949-41C2-8BB7-D7CC9245D1B4}" presName="rect1" presStyleLbl="trAlignAcc1" presStyleIdx="1" presStyleCnt="6">
        <dgm:presLayoutVars>
          <dgm:bulletEnabled val="1"/>
        </dgm:presLayoutVars>
      </dgm:prSet>
      <dgm:spPr/>
      <dgm:t>
        <a:bodyPr/>
        <a:lstStyle/>
        <a:p>
          <a:endParaRPr lang="es-MX"/>
        </a:p>
      </dgm:t>
    </dgm:pt>
    <dgm:pt modelId="{0470368E-D4BD-4060-9BC0-B5A6BDEFBEF0}" type="pres">
      <dgm:prSet presAssocID="{706CC6E4-5949-41C2-8BB7-D7CC9245D1B4}" presName="rect2" presStyleLbl="fgImgPlace1" presStyleIdx="1" presStyleCnt="6"/>
      <dgm:spPr>
        <a:blipFill rotWithShape="1">
          <a:blip xmlns:r="http://schemas.openxmlformats.org/officeDocument/2006/relationships" r:embed="rId2"/>
          <a:stretch>
            <a:fillRect/>
          </a:stretch>
        </a:blipFill>
      </dgm:spPr>
      <dgm:t>
        <a:bodyPr/>
        <a:lstStyle/>
        <a:p>
          <a:endParaRPr lang="es-MX"/>
        </a:p>
      </dgm:t>
    </dgm:pt>
    <dgm:pt modelId="{4EAEB04C-F547-467C-913B-162448FF76C6}" type="pres">
      <dgm:prSet presAssocID="{BB7E40E1-3F45-4A5B-B808-7F60FF9AB2D4}" presName="sibTrans" presStyleCnt="0"/>
      <dgm:spPr/>
    </dgm:pt>
    <dgm:pt modelId="{AAD43066-CAC8-49DC-B284-EFB5FD4B8711}" type="pres">
      <dgm:prSet presAssocID="{42342BB6-25A6-4111-8DCB-984BFD280A12}" presName="composite" presStyleCnt="0"/>
      <dgm:spPr/>
    </dgm:pt>
    <dgm:pt modelId="{1D557A5A-7C40-4A63-8D83-A8DCB8ACCFDC}" type="pres">
      <dgm:prSet presAssocID="{42342BB6-25A6-4111-8DCB-984BFD280A12}" presName="rect1" presStyleLbl="trAlignAcc1" presStyleIdx="2" presStyleCnt="6">
        <dgm:presLayoutVars>
          <dgm:bulletEnabled val="1"/>
        </dgm:presLayoutVars>
      </dgm:prSet>
      <dgm:spPr/>
      <dgm:t>
        <a:bodyPr/>
        <a:lstStyle/>
        <a:p>
          <a:endParaRPr lang="es-MX"/>
        </a:p>
      </dgm:t>
    </dgm:pt>
    <dgm:pt modelId="{C10225F2-7A06-40C5-AC42-90FF4A925658}" type="pres">
      <dgm:prSet presAssocID="{42342BB6-25A6-4111-8DCB-984BFD280A12}" presName="rect2" presStyleLbl="fgImgPlace1" presStyleIdx="2" presStyleCnt="6"/>
      <dgm:spPr>
        <a:blipFill rotWithShape="1">
          <a:blip xmlns:r="http://schemas.openxmlformats.org/officeDocument/2006/relationships" r:embed="rId3"/>
          <a:stretch>
            <a:fillRect/>
          </a:stretch>
        </a:blipFill>
      </dgm:spPr>
      <dgm:t>
        <a:bodyPr/>
        <a:lstStyle/>
        <a:p>
          <a:endParaRPr lang="es-MX"/>
        </a:p>
      </dgm:t>
    </dgm:pt>
    <dgm:pt modelId="{43492CE6-59C9-4D79-81E4-3C18D12715C6}" type="pres">
      <dgm:prSet presAssocID="{01AE0095-4C5E-453E-935A-03C4B6F62DDF}" presName="sibTrans" presStyleCnt="0"/>
      <dgm:spPr/>
    </dgm:pt>
    <dgm:pt modelId="{23E9AE76-403B-4A61-814D-5BDA890C7D0C}" type="pres">
      <dgm:prSet presAssocID="{2E6E8922-94D0-477E-81EA-B310444B4D79}" presName="composite" presStyleCnt="0"/>
      <dgm:spPr/>
    </dgm:pt>
    <dgm:pt modelId="{216219C2-D68F-413D-A281-8DBAFC757240}" type="pres">
      <dgm:prSet presAssocID="{2E6E8922-94D0-477E-81EA-B310444B4D79}" presName="rect1" presStyleLbl="trAlignAcc1" presStyleIdx="3" presStyleCnt="6">
        <dgm:presLayoutVars>
          <dgm:bulletEnabled val="1"/>
        </dgm:presLayoutVars>
      </dgm:prSet>
      <dgm:spPr/>
      <dgm:t>
        <a:bodyPr/>
        <a:lstStyle/>
        <a:p>
          <a:endParaRPr lang="es-MX"/>
        </a:p>
      </dgm:t>
    </dgm:pt>
    <dgm:pt modelId="{515825B1-909A-46CE-8BB9-77D26A476FFF}" type="pres">
      <dgm:prSet presAssocID="{2E6E8922-94D0-477E-81EA-B310444B4D79}" presName="rect2" presStyleLbl="fgImgPlace1" presStyleIdx="3" presStyleCnt="6"/>
      <dgm:spPr>
        <a:blipFill rotWithShape="1">
          <a:blip xmlns:r="http://schemas.openxmlformats.org/officeDocument/2006/relationships" r:embed="rId4"/>
          <a:stretch>
            <a:fillRect/>
          </a:stretch>
        </a:blipFill>
      </dgm:spPr>
      <dgm:t>
        <a:bodyPr/>
        <a:lstStyle/>
        <a:p>
          <a:endParaRPr lang="es-MX"/>
        </a:p>
      </dgm:t>
    </dgm:pt>
    <dgm:pt modelId="{146F3F38-9374-4572-BCCA-85FEBF535402}" type="pres">
      <dgm:prSet presAssocID="{9665277F-F5BD-4807-B0CF-43E6B07AAE15}" presName="sibTrans" presStyleCnt="0"/>
      <dgm:spPr/>
    </dgm:pt>
    <dgm:pt modelId="{9B838C1C-4655-44CC-BF1C-9F6A4192AD53}" type="pres">
      <dgm:prSet presAssocID="{E7821590-B568-4E26-96E5-BE7A1870B059}" presName="composite" presStyleCnt="0"/>
      <dgm:spPr/>
    </dgm:pt>
    <dgm:pt modelId="{DA4E3166-9564-4516-AB69-A0EB0DF222CE}" type="pres">
      <dgm:prSet presAssocID="{E7821590-B568-4E26-96E5-BE7A1870B059}" presName="rect1" presStyleLbl="trAlignAcc1" presStyleIdx="4" presStyleCnt="6">
        <dgm:presLayoutVars>
          <dgm:bulletEnabled val="1"/>
        </dgm:presLayoutVars>
      </dgm:prSet>
      <dgm:spPr/>
      <dgm:t>
        <a:bodyPr/>
        <a:lstStyle/>
        <a:p>
          <a:endParaRPr lang="es-MX"/>
        </a:p>
      </dgm:t>
    </dgm:pt>
    <dgm:pt modelId="{ABB67718-DC33-4EBC-8C19-53CF3C648A14}" type="pres">
      <dgm:prSet presAssocID="{E7821590-B568-4E26-96E5-BE7A1870B059}" presName="rect2" presStyleLbl="fgImgPlace1" presStyleIdx="4" presStyleCnt="6"/>
      <dgm:spPr>
        <a:blipFill rotWithShape="1">
          <a:blip xmlns:r="http://schemas.openxmlformats.org/officeDocument/2006/relationships" r:embed="rId5"/>
          <a:stretch>
            <a:fillRect/>
          </a:stretch>
        </a:blipFill>
      </dgm:spPr>
      <dgm:t>
        <a:bodyPr/>
        <a:lstStyle/>
        <a:p>
          <a:endParaRPr lang="es-MX"/>
        </a:p>
      </dgm:t>
    </dgm:pt>
    <dgm:pt modelId="{37AA8E0D-EA0C-4D5C-B12D-91A9BAD2FAD4}" type="pres">
      <dgm:prSet presAssocID="{8E13EE7B-3D98-4E5C-9FA6-3C2F640ED023}" presName="sibTrans" presStyleCnt="0"/>
      <dgm:spPr/>
    </dgm:pt>
    <dgm:pt modelId="{8BAC84F0-9407-4A1B-9479-51EE911FD500}" type="pres">
      <dgm:prSet presAssocID="{D5F229A9-D583-49D4-8A56-D1646575BB56}" presName="composite" presStyleCnt="0"/>
      <dgm:spPr/>
    </dgm:pt>
    <dgm:pt modelId="{1C745F91-1D97-48E4-856F-3AA58E1C299A}" type="pres">
      <dgm:prSet presAssocID="{D5F229A9-D583-49D4-8A56-D1646575BB56}" presName="rect1" presStyleLbl="trAlignAcc1" presStyleIdx="5" presStyleCnt="6">
        <dgm:presLayoutVars>
          <dgm:bulletEnabled val="1"/>
        </dgm:presLayoutVars>
      </dgm:prSet>
      <dgm:spPr/>
      <dgm:t>
        <a:bodyPr/>
        <a:lstStyle/>
        <a:p>
          <a:endParaRPr lang="es-MX"/>
        </a:p>
      </dgm:t>
    </dgm:pt>
    <dgm:pt modelId="{4F1E4E15-D12F-46FC-A785-DDA019B96DE2}" type="pres">
      <dgm:prSet presAssocID="{D5F229A9-D583-49D4-8A56-D1646575BB56}" presName="rect2" presStyleLbl="fgImgPlace1" presStyleIdx="5" presStyleCnt="6"/>
      <dgm:spPr>
        <a:blipFill rotWithShape="1">
          <a:blip xmlns:r="http://schemas.openxmlformats.org/officeDocument/2006/relationships" r:embed="rId6"/>
          <a:stretch>
            <a:fillRect/>
          </a:stretch>
        </a:blipFill>
      </dgm:spPr>
      <dgm:t>
        <a:bodyPr/>
        <a:lstStyle/>
        <a:p>
          <a:endParaRPr lang="es-MX"/>
        </a:p>
      </dgm:t>
    </dgm:pt>
  </dgm:ptLst>
  <dgm:cxnLst>
    <dgm:cxn modelId="{BC9731B4-3329-4159-87CF-7C65E48E389A}" type="presOf" srcId="{37FDBF61-9B0F-4DAB-849E-5425C7DDF670}" destId="{08AAE1A2-F348-475A-BF86-30999CA930E6}" srcOrd="0" destOrd="0" presId="urn:microsoft.com/office/officeart/2008/layout/PictureStrips"/>
    <dgm:cxn modelId="{915359B1-91D4-4C78-B0F4-3E843A2B9993}" srcId="{C9C1A67F-1D20-4DC9-BF83-A4B6DEB406C4}" destId="{42342BB6-25A6-4111-8DCB-984BFD280A12}" srcOrd="2" destOrd="0" parTransId="{EBC33B73-0363-4F2B-B5AF-008E78558B5A}" sibTransId="{01AE0095-4C5E-453E-935A-03C4B6F62DDF}"/>
    <dgm:cxn modelId="{D616B78F-6EDB-49FA-B70A-36471A8988FD}" type="presOf" srcId="{42342BB6-25A6-4111-8DCB-984BFD280A12}" destId="{1D557A5A-7C40-4A63-8D83-A8DCB8ACCFDC}" srcOrd="0" destOrd="0" presId="urn:microsoft.com/office/officeart/2008/layout/PictureStrips"/>
    <dgm:cxn modelId="{D4C6046F-DE41-49B9-A302-A903B10D1218}" type="presOf" srcId="{2E6E8922-94D0-477E-81EA-B310444B4D79}" destId="{216219C2-D68F-413D-A281-8DBAFC757240}" srcOrd="0" destOrd="0" presId="urn:microsoft.com/office/officeart/2008/layout/PictureStrips"/>
    <dgm:cxn modelId="{2BEC996E-0884-4744-AA67-B27FA77B95B1}" srcId="{C9C1A67F-1D20-4DC9-BF83-A4B6DEB406C4}" destId="{2E6E8922-94D0-477E-81EA-B310444B4D79}" srcOrd="3" destOrd="0" parTransId="{037FBBD0-ABC7-4D59-BFC1-D60FFFE462D4}" sibTransId="{9665277F-F5BD-4807-B0CF-43E6B07AAE15}"/>
    <dgm:cxn modelId="{DAF494D3-2203-4F9E-B2B7-7FAE680DC641}" srcId="{C9C1A67F-1D20-4DC9-BF83-A4B6DEB406C4}" destId="{706CC6E4-5949-41C2-8BB7-D7CC9245D1B4}" srcOrd="1" destOrd="0" parTransId="{5D224310-0F86-4AD0-A4AD-022E49C1EBDB}" sibTransId="{BB7E40E1-3F45-4A5B-B808-7F60FF9AB2D4}"/>
    <dgm:cxn modelId="{CEFD3E76-155E-4DA4-A322-D82E00FFEA86}" srcId="{C9C1A67F-1D20-4DC9-BF83-A4B6DEB406C4}" destId="{D5F229A9-D583-49D4-8A56-D1646575BB56}" srcOrd="5" destOrd="0" parTransId="{64D14778-946E-4DEF-ACAA-0B81B08CDE58}" sibTransId="{60FA757C-2F93-4967-B474-3CB49B361F33}"/>
    <dgm:cxn modelId="{2BDC2E26-850B-4FCD-A1C2-A34F6258B3A6}" type="presOf" srcId="{D5F229A9-D583-49D4-8A56-D1646575BB56}" destId="{1C745F91-1D97-48E4-856F-3AA58E1C299A}" srcOrd="0" destOrd="0" presId="urn:microsoft.com/office/officeart/2008/layout/PictureStrips"/>
    <dgm:cxn modelId="{C89B4EB6-CD6C-4275-9603-701C71491E89}" srcId="{C9C1A67F-1D20-4DC9-BF83-A4B6DEB406C4}" destId="{37FDBF61-9B0F-4DAB-849E-5425C7DDF670}" srcOrd="0" destOrd="0" parTransId="{9E5D1C2C-9591-4AF3-981D-63A7C5CAAD03}" sibTransId="{6E6E7D7A-84F7-47F6-8AB4-AAF27EDEC6DE}"/>
    <dgm:cxn modelId="{3AA18388-4B6A-4F90-9D2A-D27F51F0D4E1}" type="presOf" srcId="{C9C1A67F-1D20-4DC9-BF83-A4B6DEB406C4}" destId="{3EDCD25B-6C99-48BE-85A5-5AF8EEAA13B9}" srcOrd="0" destOrd="0" presId="urn:microsoft.com/office/officeart/2008/layout/PictureStrips"/>
    <dgm:cxn modelId="{BDA27BA7-AB35-45AF-A6C0-3F18D6483876}" srcId="{C9C1A67F-1D20-4DC9-BF83-A4B6DEB406C4}" destId="{E7821590-B568-4E26-96E5-BE7A1870B059}" srcOrd="4" destOrd="0" parTransId="{EB808D11-1368-4A2C-BC75-56DD642FE681}" sibTransId="{8E13EE7B-3D98-4E5C-9FA6-3C2F640ED023}"/>
    <dgm:cxn modelId="{192C2B10-0D3E-44DC-AF50-6E33B1F0B26E}" type="presOf" srcId="{706CC6E4-5949-41C2-8BB7-D7CC9245D1B4}" destId="{A630B562-D246-4F58-9799-3E2213D98A0A}" srcOrd="0" destOrd="0" presId="urn:microsoft.com/office/officeart/2008/layout/PictureStrips"/>
    <dgm:cxn modelId="{4D4F0BE4-9246-497C-87F9-5247605EDE9F}" type="presOf" srcId="{E7821590-B568-4E26-96E5-BE7A1870B059}" destId="{DA4E3166-9564-4516-AB69-A0EB0DF222CE}" srcOrd="0" destOrd="0" presId="urn:microsoft.com/office/officeart/2008/layout/PictureStrips"/>
    <dgm:cxn modelId="{75597DCD-A141-484E-A381-328A06D9C5DC}" type="presParOf" srcId="{3EDCD25B-6C99-48BE-85A5-5AF8EEAA13B9}" destId="{D21DF02D-E5B4-4226-9040-E580F0ED73A1}" srcOrd="0" destOrd="0" presId="urn:microsoft.com/office/officeart/2008/layout/PictureStrips"/>
    <dgm:cxn modelId="{04DD7DBA-ACAF-4BD8-8AFB-A1B6C8896C41}" type="presParOf" srcId="{D21DF02D-E5B4-4226-9040-E580F0ED73A1}" destId="{08AAE1A2-F348-475A-BF86-30999CA930E6}" srcOrd="0" destOrd="0" presId="urn:microsoft.com/office/officeart/2008/layout/PictureStrips"/>
    <dgm:cxn modelId="{B5032463-E303-4D51-9046-6078C1D315CC}" type="presParOf" srcId="{D21DF02D-E5B4-4226-9040-E580F0ED73A1}" destId="{C3C7B8A1-59F1-472F-B5EC-5428EBC6CFF6}" srcOrd="1" destOrd="0" presId="urn:microsoft.com/office/officeart/2008/layout/PictureStrips"/>
    <dgm:cxn modelId="{024F9B0B-C851-4FDF-8413-4BE8DB7CE3D0}" type="presParOf" srcId="{3EDCD25B-6C99-48BE-85A5-5AF8EEAA13B9}" destId="{1C128503-BE04-4842-B2FC-8732685BF455}" srcOrd="1" destOrd="0" presId="urn:microsoft.com/office/officeart/2008/layout/PictureStrips"/>
    <dgm:cxn modelId="{F2BC1EAC-E026-4708-85DC-51223D69D71D}" type="presParOf" srcId="{3EDCD25B-6C99-48BE-85A5-5AF8EEAA13B9}" destId="{31CF3C28-21EA-4B72-B808-513470F3BC05}" srcOrd="2" destOrd="0" presId="urn:microsoft.com/office/officeart/2008/layout/PictureStrips"/>
    <dgm:cxn modelId="{E1D68E0C-2EDB-4649-906E-10479E86D723}" type="presParOf" srcId="{31CF3C28-21EA-4B72-B808-513470F3BC05}" destId="{A630B562-D246-4F58-9799-3E2213D98A0A}" srcOrd="0" destOrd="0" presId="urn:microsoft.com/office/officeart/2008/layout/PictureStrips"/>
    <dgm:cxn modelId="{AC5DE4B5-67F0-4319-B70C-7E5AD2FC2453}" type="presParOf" srcId="{31CF3C28-21EA-4B72-B808-513470F3BC05}" destId="{0470368E-D4BD-4060-9BC0-B5A6BDEFBEF0}" srcOrd="1" destOrd="0" presId="urn:microsoft.com/office/officeart/2008/layout/PictureStrips"/>
    <dgm:cxn modelId="{A4F69CF7-9959-42A8-BC99-61C395560809}" type="presParOf" srcId="{3EDCD25B-6C99-48BE-85A5-5AF8EEAA13B9}" destId="{4EAEB04C-F547-467C-913B-162448FF76C6}" srcOrd="3" destOrd="0" presId="urn:microsoft.com/office/officeart/2008/layout/PictureStrips"/>
    <dgm:cxn modelId="{28F5AB97-16B7-4D2D-8904-3A74B40D3B48}" type="presParOf" srcId="{3EDCD25B-6C99-48BE-85A5-5AF8EEAA13B9}" destId="{AAD43066-CAC8-49DC-B284-EFB5FD4B8711}" srcOrd="4" destOrd="0" presId="urn:microsoft.com/office/officeart/2008/layout/PictureStrips"/>
    <dgm:cxn modelId="{50EFE109-0178-47D4-A1B0-57320E341B66}" type="presParOf" srcId="{AAD43066-CAC8-49DC-B284-EFB5FD4B8711}" destId="{1D557A5A-7C40-4A63-8D83-A8DCB8ACCFDC}" srcOrd="0" destOrd="0" presId="urn:microsoft.com/office/officeart/2008/layout/PictureStrips"/>
    <dgm:cxn modelId="{AB874E14-A4FD-444D-BD8A-C3FECF415D2A}" type="presParOf" srcId="{AAD43066-CAC8-49DC-B284-EFB5FD4B8711}" destId="{C10225F2-7A06-40C5-AC42-90FF4A925658}" srcOrd="1" destOrd="0" presId="urn:microsoft.com/office/officeart/2008/layout/PictureStrips"/>
    <dgm:cxn modelId="{32C3C930-2B55-476E-A47B-21A1CED9B49E}" type="presParOf" srcId="{3EDCD25B-6C99-48BE-85A5-5AF8EEAA13B9}" destId="{43492CE6-59C9-4D79-81E4-3C18D12715C6}" srcOrd="5" destOrd="0" presId="urn:microsoft.com/office/officeart/2008/layout/PictureStrips"/>
    <dgm:cxn modelId="{9076EF5D-A88E-493A-9CDD-A2E6B62E6A4B}" type="presParOf" srcId="{3EDCD25B-6C99-48BE-85A5-5AF8EEAA13B9}" destId="{23E9AE76-403B-4A61-814D-5BDA890C7D0C}" srcOrd="6" destOrd="0" presId="urn:microsoft.com/office/officeart/2008/layout/PictureStrips"/>
    <dgm:cxn modelId="{FC06308C-962B-4C2C-AB50-4AE69CEA71FA}" type="presParOf" srcId="{23E9AE76-403B-4A61-814D-5BDA890C7D0C}" destId="{216219C2-D68F-413D-A281-8DBAFC757240}" srcOrd="0" destOrd="0" presId="urn:microsoft.com/office/officeart/2008/layout/PictureStrips"/>
    <dgm:cxn modelId="{1AA458A1-F19B-408D-9998-2A09F7F191F1}" type="presParOf" srcId="{23E9AE76-403B-4A61-814D-5BDA890C7D0C}" destId="{515825B1-909A-46CE-8BB9-77D26A476FFF}" srcOrd="1" destOrd="0" presId="urn:microsoft.com/office/officeart/2008/layout/PictureStrips"/>
    <dgm:cxn modelId="{691BEF08-5D48-4057-AAC7-B43191465BF0}" type="presParOf" srcId="{3EDCD25B-6C99-48BE-85A5-5AF8EEAA13B9}" destId="{146F3F38-9374-4572-BCCA-85FEBF535402}" srcOrd="7" destOrd="0" presId="urn:microsoft.com/office/officeart/2008/layout/PictureStrips"/>
    <dgm:cxn modelId="{57FF6613-E5B0-4C62-BDD7-0A3E378F9902}" type="presParOf" srcId="{3EDCD25B-6C99-48BE-85A5-5AF8EEAA13B9}" destId="{9B838C1C-4655-44CC-BF1C-9F6A4192AD53}" srcOrd="8" destOrd="0" presId="urn:microsoft.com/office/officeart/2008/layout/PictureStrips"/>
    <dgm:cxn modelId="{D3E92BDA-A7E4-40F0-BC88-CDD94AED518F}" type="presParOf" srcId="{9B838C1C-4655-44CC-BF1C-9F6A4192AD53}" destId="{DA4E3166-9564-4516-AB69-A0EB0DF222CE}" srcOrd="0" destOrd="0" presId="urn:microsoft.com/office/officeart/2008/layout/PictureStrips"/>
    <dgm:cxn modelId="{6DBE5A24-CC42-4D4B-BC48-60E4598B2E54}" type="presParOf" srcId="{9B838C1C-4655-44CC-BF1C-9F6A4192AD53}" destId="{ABB67718-DC33-4EBC-8C19-53CF3C648A14}" srcOrd="1" destOrd="0" presId="urn:microsoft.com/office/officeart/2008/layout/PictureStrips"/>
    <dgm:cxn modelId="{426D1909-44F9-4DA1-8A7F-0321BE99633B}" type="presParOf" srcId="{3EDCD25B-6C99-48BE-85A5-5AF8EEAA13B9}" destId="{37AA8E0D-EA0C-4D5C-B12D-91A9BAD2FAD4}" srcOrd="9" destOrd="0" presId="urn:microsoft.com/office/officeart/2008/layout/PictureStrips"/>
    <dgm:cxn modelId="{79B5431E-6CCF-4C2B-B703-B51B6DBB4821}" type="presParOf" srcId="{3EDCD25B-6C99-48BE-85A5-5AF8EEAA13B9}" destId="{8BAC84F0-9407-4A1B-9479-51EE911FD500}" srcOrd="10" destOrd="0" presId="urn:microsoft.com/office/officeart/2008/layout/PictureStrips"/>
    <dgm:cxn modelId="{8FF62E57-7E71-496E-904D-0F99FFD3079A}" type="presParOf" srcId="{8BAC84F0-9407-4A1B-9479-51EE911FD500}" destId="{1C745F91-1D97-48E4-856F-3AA58E1C299A}" srcOrd="0" destOrd="0" presId="urn:microsoft.com/office/officeart/2008/layout/PictureStrips"/>
    <dgm:cxn modelId="{CC6634A7-DD1A-4C37-BC62-2FB2244798D8}" type="presParOf" srcId="{8BAC84F0-9407-4A1B-9479-51EE911FD500}" destId="{4F1E4E15-D12F-46FC-A785-DDA019B96DE2}" srcOrd="1" destOrd="0" presId="urn:microsoft.com/office/officeart/2008/layout/PictureStrip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344962B-8A70-44FE-B3EA-86B89C5F5D41}" type="doc">
      <dgm:prSet loTypeId="urn:microsoft.com/office/officeart/2005/8/layout/pyramid2" loCatId="list" qsTypeId="urn:microsoft.com/office/officeart/2005/8/quickstyle/simple5" qsCatId="simple" csTypeId="urn:microsoft.com/office/officeart/2005/8/colors/accent1_2" csCatId="accent1" phldr="1"/>
      <dgm:spPr/>
      <dgm:t>
        <a:bodyPr/>
        <a:lstStyle/>
        <a:p>
          <a:endParaRPr lang="es-MX"/>
        </a:p>
      </dgm:t>
    </dgm:pt>
    <dgm:pt modelId="{63FAFD3C-D60E-4E6D-A449-E9DDF5CF0972}">
      <dgm:prSet phldrT="[Texto]" custT="1"/>
      <dgm:spPr/>
      <dgm:t>
        <a:bodyPr/>
        <a:lstStyle/>
        <a:p>
          <a:r>
            <a:rPr lang="es-MX" sz="1000" dirty="0" smtClean="0"/>
            <a:t>Formular y conducir las políticas generales de industria, comercio exterior e interior, abasto y precios del país. </a:t>
          </a:r>
          <a:endParaRPr lang="es-MX" sz="1000" dirty="0"/>
        </a:p>
      </dgm:t>
    </dgm:pt>
    <dgm:pt modelId="{C826937F-E5E8-41B8-95D9-9254B945C3C4}" type="parTrans" cxnId="{5B8AC815-6E38-4CD7-A41C-0F6574F5EFBC}">
      <dgm:prSet/>
      <dgm:spPr/>
      <dgm:t>
        <a:bodyPr/>
        <a:lstStyle/>
        <a:p>
          <a:endParaRPr lang="es-MX"/>
        </a:p>
      </dgm:t>
    </dgm:pt>
    <dgm:pt modelId="{1085130F-8D4F-469E-9610-80964AEDF6AF}" type="sibTrans" cxnId="{5B8AC815-6E38-4CD7-A41C-0F6574F5EFBC}">
      <dgm:prSet/>
      <dgm:spPr/>
      <dgm:t>
        <a:bodyPr/>
        <a:lstStyle/>
        <a:p>
          <a:endParaRPr lang="es-MX"/>
        </a:p>
      </dgm:t>
    </dgm:pt>
    <dgm:pt modelId="{BD25AC60-03FB-48F2-BB97-1F3A7BE42C05}">
      <dgm:prSet phldrT="[Texto]" custT="1"/>
      <dgm:spPr/>
      <dgm:t>
        <a:bodyPr/>
        <a:lstStyle/>
        <a:p>
          <a:r>
            <a:rPr lang="es-MX" sz="1000" dirty="0" smtClean="0"/>
            <a:t>Regular, promover y vigilar la comercialización, distribución y el consumo de bienes y servicios.</a:t>
          </a:r>
          <a:endParaRPr lang="es-MX" sz="1000" dirty="0"/>
        </a:p>
      </dgm:t>
    </dgm:pt>
    <dgm:pt modelId="{E6F22E09-3144-4D92-9232-EBD879DC036E}" type="parTrans" cxnId="{0969A5EB-ECE4-4A05-902C-41534011D69F}">
      <dgm:prSet/>
      <dgm:spPr/>
      <dgm:t>
        <a:bodyPr/>
        <a:lstStyle/>
        <a:p>
          <a:endParaRPr lang="es-MX"/>
        </a:p>
      </dgm:t>
    </dgm:pt>
    <dgm:pt modelId="{2C287AE5-1356-4B90-B518-EDBED85F05F3}" type="sibTrans" cxnId="{0969A5EB-ECE4-4A05-902C-41534011D69F}">
      <dgm:prSet/>
      <dgm:spPr/>
      <dgm:t>
        <a:bodyPr/>
        <a:lstStyle/>
        <a:p>
          <a:endParaRPr lang="es-MX"/>
        </a:p>
      </dgm:t>
    </dgm:pt>
    <dgm:pt modelId="{71F6157C-02E0-4D62-90A0-0DD574E2AB4B}">
      <dgm:prSet phldrT="[Texto]" custT="1"/>
      <dgm:spPr/>
      <dgm:t>
        <a:bodyPr/>
        <a:lstStyle/>
        <a:p>
          <a:r>
            <a:rPr lang="es-MX" sz="1000" dirty="0" smtClean="0"/>
            <a:t>Establecer la política de industrialización, distribución y consumo de productos agrícolas, ganaderos, forestales, minerales y pesqueros.</a:t>
          </a:r>
          <a:endParaRPr lang="es-MX" sz="1000" dirty="0"/>
        </a:p>
      </dgm:t>
    </dgm:pt>
    <dgm:pt modelId="{B3A37FC4-D11E-44EC-A303-5A12A8F841C4}" type="parTrans" cxnId="{1ADCA7F5-B881-4156-9B3D-03B9AC947550}">
      <dgm:prSet/>
      <dgm:spPr/>
      <dgm:t>
        <a:bodyPr/>
        <a:lstStyle/>
        <a:p>
          <a:endParaRPr lang="es-MX"/>
        </a:p>
      </dgm:t>
    </dgm:pt>
    <dgm:pt modelId="{834501F7-1896-4F84-8ABC-7671D58AF3CF}" type="sibTrans" cxnId="{1ADCA7F5-B881-4156-9B3D-03B9AC947550}">
      <dgm:prSet/>
      <dgm:spPr/>
      <dgm:t>
        <a:bodyPr/>
        <a:lstStyle/>
        <a:p>
          <a:endParaRPr lang="es-MX"/>
        </a:p>
      </dgm:t>
    </dgm:pt>
    <dgm:pt modelId="{E0650BC6-AB99-42C8-B6C4-AA6BBC2EE9D7}">
      <dgm:prSet phldrT="[Texto]" custT="1"/>
      <dgm:spPr/>
      <dgm:t>
        <a:bodyPr/>
        <a:lstStyle/>
        <a:p>
          <a:r>
            <a:rPr lang="es-MX" sz="1000" dirty="0" smtClean="0"/>
            <a:t>Estudiar y determinar los estímulos fiscales necesarios para fomentarla</a:t>
          </a:r>
          <a:endParaRPr lang="es-MX" sz="1000" dirty="0"/>
        </a:p>
      </dgm:t>
    </dgm:pt>
    <dgm:pt modelId="{40D71732-759A-475B-B6F8-80E872F0E22C}" type="parTrans" cxnId="{CCF0F388-0E4B-4903-A721-E99AABF4DD27}">
      <dgm:prSet/>
      <dgm:spPr/>
      <dgm:t>
        <a:bodyPr/>
        <a:lstStyle/>
        <a:p>
          <a:endParaRPr lang="es-MX"/>
        </a:p>
      </dgm:t>
    </dgm:pt>
    <dgm:pt modelId="{1C3217DD-D756-4CFE-A438-5852DB5E0050}" type="sibTrans" cxnId="{CCF0F388-0E4B-4903-A721-E99AABF4DD27}">
      <dgm:prSet/>
      <dgm:spPr/>
      <dgm:t>
        <a:bodyPr/>
        <a:lstStyle/>
        <a:p>
          <a:endParaRPr lang="es-MX"/>
        </a:p>
      </dgm:t>
    </dgm:pt>
    <dgm:pt modelId="{86080536-0F2A-4599-82B8-CF8AA0E16C4D}">
      <dgm:prSet phldrT="[Texto]" custT="1"/>
      <dgm:spPr/>
      <dgm:t>
        <a:bodyPr/>
        <a:lstStyle/>
        <a:p>
          <a:r>
            <a:rPr lang="es-MX" sz="1000" dirty="0" smtClean="0"/>
            <a:t>Normar y registrar la propiedad industrial</a:t>
          </a:r>
          <a:endParaRPr lang="es-MX" sz="1000" dirty="0"/>
        </a:p>
      </dgm:t>
    </dgm:pt>
    <dgm:pt modelId="{CE9FC056-0969-4DD6-B098-446D262724A8}" type="parTrans" cxnId="{C0006BF6-743A-4039-8024-0F5BC304DFC9}">
      <dgm:prSet/>
      <dgm:spPr/>
      <dgm:t>
        <a:bodyPr/>
        <a:lstStyle/>
        <a:p>
          <a:endParaRPr lang="es-MX"/>
        </a:p>
      </dgm:t>
    </dgm:pt>
    <dgm:pt modelId="{CE19B3D3-3D41-48B9-A2B8-2DBA1D91258B}" type="sibTrans" cxnId="{C0006BF6-743A-4039-8024-0F5BC304DFC9}">
      <dgm:prSet/>
      <dgm:spPr/>
      <dgm:t>
        <a:bodyPr/>
        <a:lstStyle/>
        <a:p>
          <a:endParaRPr lang="es-MX"/>
        </a:p>
      </dgm:t>
    </dgm:pt>
    <dgm:pt modelId="{1B57034A-125A-46A9-84F8-D0D8DB266A73}">
      <dgm:prSet phldrT="[Texto]" custT="1"/>
      <dgm:spPr/>
      <dgm:t>
        <a:bodyPr/>
        <a:lstStyle/>
        <a:p>
          <a:r>
            <a:rPr lang="es-MX" sz="1000" dirty="0" smtClean="0"/>
            <a:t>Establecer y vigilar normas de calidad y especificaciones</a:t>
          </a:r>
          <a:endParaRPr lang="es-MX" sz="1000" dirty="0"/>
        </a:p>
      </dgm:t>
    </dgm:pt>
    <dgm:pt modelId="{4702C35B-1F1B-4B77-90B1-E08CE2615E26}" type="parTrans" cxnId="{A18ADF7D-876C-445A-B44B-6DC5E2411D1A}">
      <dgm:prSet/>
      <dgm:spPr/>
      <dgm:t>
        <a:bodyPr/>
        <a:lstStyle/>
        <a:p>
          <a:endParaRPr lang="es-MX"/>
        </a:p>
      </dgm:t>
    </dgm:pt>
    <dgm:pt modelId="{0C92EB97-D328-44A7-948E-4FEF48BB2F7B}" type="sibTrans" cxnId="{A18ADF7D-876C-445A-B44B-6DC5E2411D1A}">
      <dgm:prSet/>
      <dgm:spPr/>
      <dgm:t>
        <a:bodyPr/>
        <a:lstStyle/>
        <a:p>
          <a:endParaRPr lang="es-MX"/>
        </a:p>
      </dgm:t>
    </dgm:pt>
    <dgm:pt modelId="{E20395EF-581D-4EF4-87B8-2C1E2FD75794}">
      <dgm:prSet phldrT="[Texto]" custT="1"/>
      <dgm:spPr/>
      <dgm:t>
        <a:bodyPr/>
        <a:lstStyle/>
        <a:p>
          <a:r>
            <a:rPr lang="es-MX" sz="1000" dirty="0" smtClean="0"/>
            <a:t>Regular la producción</a:t>
          </a:r>
          <a:endParaRPr lang="es-MX" sz="1000" dirty="0"/>
        </a:p>
      </dgm:t>
    </dgm:pt>
    <dgm:pt modelId="{321D3432-5D16-426B-89E0-4690720FFCB8}" type="parTrans" cxnId="{8CFA6AFA-2FC8-40CC-9A4B-6E1CF4515670}">
      <dgm:prSet/>
      <dgm:spPr/>
      <dgm:t>
        <a:bodyPr/>
        <a:lstStyle/>
        <a:p>
          <a:endParaRPr lang="es-MX"/>
        </a:p>
      </dgm:t>
    </dgm:pt>
    <dgm:pt modelId="{7CBDF41A-3DE8-4C3C-9BDE-9A825A48AE13}" type="sibTrans" cxnId="{8CFA6AFA-2FC8-40CC-9A4B-6E1CF4515670}">
      <dgm:prSet/>
      <dgm:spPr/>
      <dgm:t>
        <a:bodyPr/>
        <a:lstStyle/>
        <a:p>
          <a:endParaRPr lang="es-MX"/>
        </a:p>
      </dgm:t>
    </dgm:pt>
    <dgm:pt modelId="{DE9C1C1D-4968-46D5-8B6D-5E8783953646}">
      <dgm:prSet phldrT="[Texto]" custT="1"/>
      <dgm:spPr/>
      <dgm:t>
        <a:bodyPr/>
        <a:lstStyle/>
        <a:p>
          <a:r>
            <a:rPr lang="es-MX" sz="1000" dirty="0" smtClean="0"/>
            <a:t>Asesorar la iniciativa privada en el establecimiento de nuevas empresas</a:t>
          </a:r>
          <a:endParaRPr lang="es-MX" sz="1000" dirty="0"/>
        </a:p>
      </dgm:t>
    </dgm:pt>
    <dgm:pt modelId="{F7FFFE1E-FB13-4A9F-BF07-652FB422F616}" type="parTrans" cxnId="{A4203255-A158-4D0E-A501-9AAE72244433}">
      <dgm:prSet/>
      <dgm:spPr/>
      <dgm:t>
        <a:bodyPr/>
        <a:lstStyle/>
        <a:p>
          <a:endParaRPr lang="es-MX"/>
        </a:p>
      </dgm:t>
    </dgm:pt>
    <dgm:pt modelId="{40923999-F638-4988-A7F9-6425556E5B60}" type="sibTrans" cxnId="{A4203255-A158-4D0E-A501-9AAE72244433}">
      <dgm:prSet/>
      <dgm:spPr/>
      <dgm:t>
        <a:bodyPr/>
        <a:lstStyle/>
        <a:p>
          <a:endParaRPr lang="es-MX"/>
        </a:p>
      </dgm:t>
    </dgm:pt>
    <dgm:pt modelId="{82ACB892-03C6-4AB2-AE6B-5D27AE68FABC}">
      <dgm:prSet phldrT="[Texto]" custT="1"/>
      <dgm:spPr/>
      <dgm:t>
        <a:bodyPr/>
        <a:lstStyle/>
        <a:p>
          <a:r>
            <a:rPr lang="es-MX" sz="1000" dirty="0" smtClean="0"/>
            <a:t>Fomentar, regular y promover el desarrollo de la industria de la transformación</a:t>
          </a:r>
          <a:endParaRPr lang="es-MX" sz="1000" dirty="0"/>
        </a:p>
      </dgm:t>
    </dgm:pt>
    <dgm:pt modelId="{51339AFB-19C9-42A5-83CE-0376F94ED41E}" type="parTrans" cxnId="{5E9F929E-40E7-481E-AEAF-5EA95A993F85}">
      <dgm:prSet/>
      <dgm:spPr/>
      <dgm:t>
        <a:bodyPr/>
        <a:lstStyle/>
        <a:p>
          <a:endParaRPr lang="es-MX"/>
        </a:p>
      </dgm:t>
    </dgm:pt>
    <dgm:pt modelId="{82B2230F-7F12-4F9E-B935-A8271F7176D0}" type="sibTrans" cxnId="{5E9F929E-40E7-481E-AEAF-5EA95A993F85}">
      <dgm:prSet/>
      <dgm:spPr/>
      <dgm:t>
        <a:bodyPr/>
        <a:lstStyle/>
        <a:p>
          <a:endParaRPr lang="es-MX"/>
        </a:p>
      </dgm:t>
    </dgm:pt>
    <dgm:pt modelId="{7AE629D7-4831-4F32-8849-F82716519B80}">
      <dgm:prSet phldrT="[Texto]" custT="1"/>
      <dgm:spPr/>
      <dgm:t>
        <a:bodyPr/>
        <a:lstStyle/>
        <a:p>
          <a:r>
            <a:rPr lang="es-MX" sz="1000" dirty="0" smtClean="0"/>
            <a:t>Promover, orientar, fomentar y estimular la industria nacional</a:t>
          </a:r>
          <a:endParaRPr lang="es-MX" sz="1000" dirty="0"/>
        </a:p>
      </dgm:t>
    </dgm:pt>
    <dgm:pt modelId="{25407795-4803-4788-938F-5DD5833731BD}" type="parTrans" cxnId="{7EFCF950-DF14-4D53-A9AC-0225B5C75519}">
      <dgm:prSet/>
      <dgm:spPr/>
      <dgm:t>
        <a:bodyPr/>
        <a:lstStyle/>
        <a:p>
          <a:endParaRPr lang="es-MX"/>
        </a:p>
      </dgm:t>
    </dgm:pt>
    <dgm:pt modelId="{AB9985B9-CC12-4716-8242-3124B0C26A17}" type="sibTrans" cxnId="{7EFCF950-DF14-4D53-A9AC-0225B5C75519}">
      <dgm:prSet/>
      <dgm:spPr/>
      <dgm:t>
        <a:bodyPr/>
        <a:lstStyle/>
        <a:p>
          <a:endParaRPr lang="es-MX"/>
        </a:p>
      </dgm:t>
    </dgm:pt>
    <dgm:pt modelId="{2ECDA7B6-C035-41D9-BB81-C47C181422D9}">
      <dgm:prSet phldrT="[Texto]" custT="1"/>
      <dgm:spPr/>
      <dgm:t>
        <a:bodyPr/>
        <a:lstStyle/>
        <a:p>
          <a:r>
            <a:rPr lang="es-MX" sz="1000" dirty="0" smtClean="0"/>
            <a:t>Promover orientar, fomentar  y estimular el desarrollo de las industrias pequeñas y medianas</a:t>
          </a:r>
          <a:endParaRPr lang="es-MX" sz="1000" dirty="0"/>
        </a:p>
      </dgm:t>
    </dgm:pt>
    <dgm:pt modelId="{E9589F3B-6E96-4A72-A0A1-2D83E44DA6B7}" type="parTrans" cxnId="{44C72B9B-CCE7-45B7-9C6D-6A5A4164A982}">
      <dgm:prSet/>
      <dgm:spPr/>
      <dgm:t>
        <a:bodyPr/>
        <a:lstStyle/>
        <a:p>
          <a:endParaRPr lang="es-MX"/>
        </a:p>
      </dgm:t>
    </dgm:pt>
    <dgm:pt modelId="{8FD59664-DF22-4D75-A2AF-B41B7768464B}" type="sibTrans" cxnId="{44C72B9B-CCE7-45B7-9C6D-6A5A4164A982}">
      <dgm:prSet/>
      <dgm:spPr/>
      <dgm:t>
        <a:bodyPr/>
        <a:lstStyle/>
        <a:p>
          <a:endParaRPr lang="es-MX"/>
        </a:p>
      </dgm:t>
    </dgm:pt>
    <dgm:pt modelId="{C2CE8504-0935-473F-AD22-8FCAC38FD706}" type="pres">
      <dgm:prSet presAssocID="{6344962B-8A70-44FE-B3EA-86B89C5F5D41}" presName="compositeShape" presStyleCnt="0">
        <dgm:presLayoutVars>
          <dgm:dir/>
          <dgm:resizeHandles/>
        </dgm:presLayoutVars>
      </dgm:prSet>
      <dgm:spPr/>
      <dgm:t>
        <a:bodyPr/>
        <a:lstStyle/>
        <a:p>
          <a:endParaRPr lang="es-MX"/>
        </a:p>
      </dgm:t>
    </dgm:pt>
    <dgm:pt modelId="{2B8670F6-7B07-4D31-A818-6EF71FF5C45D}" type="pres">
      <dgm:prSet presAssocID="{6344962B-8A70-44FE-B3EA-86B89C5F5D41}" presName="pyramid" presStyleLbl="node1" presStyleIdx="0" presStyleCnt="1"/>
      <dgm:spPr/>
      <dgm:t>
        <a:bodyPr/>
        <a:lstStyle/>
        <a:p>
          <a:endParaRPr lang="es-MX"/>
        </a:p>
      </dgm:t>
    </dgm:pt>
    <dgm:pt modelId="{CCFF9ECF-3B55-4B83-B83C-198AE1629F29}" type="pres">
      <dgm:prSet presAssocID="{6344962B-8A70-44FE-B3EA-86B89C5F5D41}" presName="theList" presStyleCnt="0"/>
      <dgm:spPr/>
      <dgm:t>
        <a:bodyPr/>
        <a:lstStyle/>
        <a:p>
          <a:endParaRPr lang="es-MX"/>
        </a:p>
      </dgm:t>
    </dgm:pt>
    <dgm:pt modelId="{0826ED3C-0A2A-464A-8B35-99D4D9ED03AA}" type="pres">
      <dgm:prSet presAssocID="{63FAFD3C-D60E-4E6D-A449-E9DDF5CF0972}" presName="aNode" presStyleLbl="fgAcc1" presStyleIdx="0" presStyleCnt="11" custScaleX="141895">
        <dgm:presLayoutVars>
          <dgm:bulletEnabled val="1"/>
        </dgm:presLayoutVars>
      </dgm:prSet>
      <dgm:spPr/>
      <dgm:t>
        <a:bodyPr/>
        <a:lstStyle/>
        <a:p>
          <a:endParaRPr lang="es-MX"/>
        </a:p>
      </dgm:t>
    </dgm:pt>
    <dgm:pt modelId="{0BECDD4E-3A22-4605-9008-62405409A8D2}" type="pres">
      <dgm:prSet presAssocID="{63FAFD3C-D60E-4E6D-A449-E9DDF5CF0972}" presName="aSpace" presStyleCnt="0"/>
      <dgm:spPr/>
      <dgm:t>
        <a:bodyPr/>
        <a:lstStyle/>
        <a:p>
          <a:endParaRPr lang="es-MX"/>
        </a:p>
      </dgm:t>
    </dgm:pt>
    <dgm:pt modelId="{915FBAED-5287-4F8D-9FFE-28A04232CB22}" type="pres">
      <dgm:prSet presAssocID="{BD25AC60-03FB-48F2-BB97-1F3A7BE42C05}" presName="aNode" presStyleLbl="fgAcc1" presStyleIdx="1" presStyleCnt="11" custScaleX="141895">
        <dgm:presLayoutVars>
          <dgm:bulletEnabled val="1"/>
        </dgm:presLayoutVars>
      </dgm:prSet>
      <dgm:spPr/>
      <dgm:t>
        <a:bodyPr/>
        <a:lstStyle/>
        <a:p>
          <a:endParaRPr lang="es-MX"/>
        </a:p>
      </dgm:t>
    </dgm:pt>
    <dgm:pt modelId="{33F52066-0F5C-46FB-98B6-E501712545DF}" type="pres">
      <dgm:prSet presAssocID="{BD25AC60-03FB-48F2-BB97-1F3A7BE42C05}" presName="aSpace" presStyleCnt="0"/>
      <dgm:spPr/>
      <dgm:t>
        <a:bodyPr/>
        <a:lstStyle/>
        <a:p>
          <a:endParaRPr lang="es-MX"/>
        </a:p>
      </dgm:t>
    </dgm:pt>
    <dgm:pt modelId="{D879818F-4F85-4077-8F6F-4A16A891EC74}" type="pres">
      <dgm:prSet presAssocID="{71F6157C-02E0-4D62-90A0-0DD574E2AB4B}" presName="aNode" presStyleLbl="fgAcc1" presStyleIdx="2" presStyleCnt="11" custScaleX="141895">
        <dgm:presLayoutVars>
          <dgm:bulletEnabled val="1"/>
        </dgm:presLayoutVars>
      </dgm:prSet>
      <dgm:spPr/>
      <dgm:t>
        <a:bodyPr/>
        <a:lstStyle/>
        <a:p>
          <a:endParaRPr lang="es-MX"/>
        </a:p>
      </dgm:t>
    </dgm:pt>
    <dgm:pt modelId="{D6000AD6-16B3-4419-AE0C-02E53EBB67BD}" type="pres">
      <dgm:prSet presAssocID="{71F6157C-02E0-4D62-90A0-0DD574E2AB4B}" presName="aSpace" presStyleCnt="0"/>
      <dgm:spPr/>
      <dgm:t>
        <a:bodyPr/>
        <a:lstStyle/>
        <a:p>
          <a:endParaRPr lang="es-MX"/>
        </a:p>
      </dgm:t>
    </dgm:pt>
    <dgm:pt modelId="{A7056B8E-0676-4712-BC72-6B6E9A8CEEE0}" type="pres">
      <dgm:prSet presAssocID="{E0650BC6-AB99-42C8-B6C4-AA6BBC2EE9D7}" presName="aNode" presStyleLbl="fgAcc1" presStyleIdx="3" presStyleCnt="11" custScaleX="141895">
        <dgm:presLayoutVars>
          <dgm:bulletEnabled val="1"/>
        </dgm:presLayoutVars>
      </dgm:prSet>
      <dgm:spPr/>
      <dgm:t>
        <a:bodyPr/>
        <a:lstStyle/>
        <a:p>
          <a:endParaRPr lang="es-MX"/>
        </a:p>
      </dgm:t>
    </dgm:pt>
    <dgm:pt modelId="{9242B1D8-A02C-4ECC-A4C2-F060C657631C}" type="pres">
      <dgm:prSet presAssocID="{E0650BC6-AB99-42C8-B6C4-AA6BBC2EE9D7}" presName="aSpace" presStyleCnt="0"/>
      <dgm:spPr/>
      <dgm:t>
        <a:bodyPr/>
        <a:lstStyle/>
        <a:p>
          <a:endParaRPr lang="es-MX"/>
        </a:p>
      </dgm:t>
    </dgm:pt>
    <dgm:pt modelId="{CEF4F92D-3CC5-4291-8F39-6C07F8C61D8D}" type="pres">
      <dgm:prSet presAssocID="{86080536-0F2A-4599-82B8-CF8AA0E16C4D}" presName="aNode" presStyleLbl="fgAcc1" presStyleIdx="4" presStyleCnt="11" custScaleX="141895">
        <dgm:presLayoutVars>
          <dgm:bulletEnabled val="1"/>
        </dgm:presLayoutVars>
      </dgm:prSet>
      <dgm:spPr/>
      <dgm:t>
        <a:bodyPr/>
        <a:lstStyle/>
        <a:p>
          <a:endParaRPr lang="es-MX"/>
        </a:p>
      </dgm:t>
    </dgm:pt>
    <dgm:pt modelId="{1163DD13-565B-4F34-A867-DC76C6A91312}" type="pres">
      <dgm:prSet presAssocID="{86080536-0F2A-4599-82B8-CF8AA0E16C4D}" presName="aSpace" presStyleCnt="0"/>
      <dgm:spPr/>
      <dgm:t>
        <a:bodyPr/>
        <a:lstStyle/>
        <a:p>
          <a:endParaRPr lang="es-MX"/>
        </a:p>
      </dgm:t>
    </dgm:pt>
    <dgm:pt modelId="{3E79FD5F-4996-4C4D-9F7D-406425C7BF66}" type="pres">
      <dgm:prSet presAssocID="{1B57034A-125A-46A9-84F8-D0D8DB266A73}" presName="aNode" presStyleLbl="fgAcc1" presStyleIdx="5" presStyleCnt="11" custScaleX="141895">
        <dgm:presLayoutVars>
          <dgm:bulletEnabled val="1"/>
        </dgm:presLayoutVars>
      </dgm:prSet>
      <dgm:spPr/>
      <dgm:t>
        <a:bodyPr/>
        <a:lstStyle/>
        <a:p>
          <a:endParaRPr lang="es-MX"/>
        </a:p>
      </dgm:t>
    </dgm:pt>
    <dgm:pt modelId="{4E3F3695-31F5-4B38-A013-648251F1D00D}" type="pres">
      <dgm:prSet presAssocID="{1B57034A-125A-46A9-84F8-D0D8DB266A73}" presName="aSpace" presStyleCnt="0"/>
      <dgm:spPr/>
      <dgm:t>
        <a:bodyPr/>
        <a:lstStyle/>
        <a:p>
          <a:endParaRPr lang="es-MX"/>
        </a:p>
      </dgm:t>
    </dgm:pt>
    <dgm:pt modelId="{F5B91A73-E7EF-4F54-8DA7-AE4470EF869C}" type="pres">
      <dgm:prSet presAssocID="{E20395EF-581D-4EF4-87B8-2C1E2FD75794}" presName="aNode" presStyleLbl="fgAcc1" presStyleIdx="6" presStyleCnt="11" custScaleX="141895">
        <dgm:presLayoutVars>
          <dgm:bulletEnabled val="1"/>
        </dgm:presLayoutVars>
      </dgm:prSet>
      <dgm:spPr/>
      <dgm:t>
        <a:bodyPr/>
        <a:lstStyle/>
        <a:p>
          <a:endParaRPr lang="es-MX"/>
        </a:p>
      </dgm:t>
    </dgm:pt>
    <dgm:pt modelId="{93CC9DA3-EC89-4CF7-B472-50CACA44506D}" type="pres">
      <dgm:prSet presAssocID="{E20395EF-581D-4EF4-87B8-2C1E2FD75794}" presName="aSpace" presStyleCnt="0"/>
      <dgm:spPr/>
      <dgm:t>
        <a:bodyPr/>
        <a:lstStyle/>
        <a:p>
          <a:endParaRPr lang="es-MX"/>
        </a:p>
      </dgm:t>
    </dgm:pt>
    <dgm:pt modelId="{76CA0061-95EC-4146-B32A-DC9FB9731686}" type="pres">
      <dgm:prSet presAssocID="{DE9C1C1D-4968-46D5-8B6D-5E8783953646}" presName="aNode" presStyleLbl="fgAcc1" presStyleIdx="7" presStyleCnt="11" custScaleX="141895">
        <dgm:presLayoutVars>
          <dgm:bulletEnabled val="1"/>
        </dgm:presLayoutVars>
      </dgm:prSet>
      <dgm:spPr/>
      <dgm:t>
        <a:bodyPr/>
        <a:lstStyle/>
        <a:p>
          <a:endParaRPr lang="es-MX"/>
        </a:p>
      </dgm:t>
    </dgm:pt>
    <dgm:pt modelId="{73493DA3-C0C3-43D5-8248-F827B90C841C}" type="pres">
      <dgm:prSet presAssocID="{DE9C1C1D-4968-46D5-8B6D-5E8783953646}" presName="aSpace" presStyleCnt="0"/>
      <dgm:spPr/>
      <dgm:t>
        <a:bodyPr/>
        <a:lstStyle/>
        <a:p>
          <a:endParaRPr lang="es-MX"/>
        </a:p>
      </dgm:t>
    </dgm:pt>
    <dgm:pt modelId="{9FF3B028-7C36-4972-BC89-31996E544F3B}" type="pres">
      <dgm:prSet presAssocID="{82ACB892-03C6-4AB2-AE6B-5D27AE68FABC}" presName="aNode" presStyleLbl="fgAcc1" presStyleIdx="8" presStyleCnt="11" custScaleX="141895">
        <dgm:presLayoutVars>
          <dgm:bulletEnabled val="1"/>
        </dgm:presLayoutVars>
      </dgm:prSet>
      <dgm:spPr/>
      <dgm:t>
        <a:bodyPr/>
        <a:lstStyle/>
        <a:p>
          <a:endParaRPr lang="es-MX"/>
        </a:p>
      </dgm:t>
    </dgm:pt>
    <dgm:pt modelId="{E646DEC4-43CF-44EF-8327-FC4669DB35C6}" type="pres">
      <dgm:prSet presAssocID="{82ACB892-03C6-4AB2-AE6B-5D27AE68FABC}" presName="aSpace" presStyleCnt="0"/>
      <dgm:spPr/>
      <dgm:t>
        <a:bodyPr/>
        <a:lstStyle/>
        <a:p>
          <a:endParaRPr lang="es-MX"/>
        </a:p>
      </dgm:t>
    </dgm:pt>
    <dgm:pt modelId="{CA23AF27-D819-42A4-98B0-5231E98449A0}" type="pres">
      <dgm:prSet presAssocID="{7AE629D7-4831-4F32-8849-F82716519B80}" presName="aNode" presStyleLbl="fgAcc1" presStyleIdx="9" presStyleCnt="11" custScaleX="141895">
        <dgm:presLayoutVars>
          <dgm:bulletEnabled val="1"/>
        </dgm:presLayoutVars>
      </dgm:prSet>
      <dgm:spPr/>
      <dgm:t>
        <a:bodyPr/>
        <a:lstStyle/>
        <a:p>
          <a:endParaRPr lang="es-MX"/>
        </a:p>
      </dgm:t>
    </dgm:pt>
    <dgm:pt modelId="{9D21CD6F-7E8A-45DF-9600-E4CFEDA7F9AB}" type="pres">
      <dgm:prSet presAssocID="{7AE629D7-4831-4F32-8849-F82716519B80}" presName="aSpace" presStyleCnt="0"/>
      <dgm:spPr/>
      <dgm:t>
        <a:bodyPr/>
        <a:lstStyle/>
        <a:p>
          <a:endParaRPr lang="es-MX"/>
        </a:p>
      </dgm:t>
    </dgm:pt>
    <dgm:pt modelId="{87E3B408-CAFC-4B15-B5D5-F4901C0B4A38}" type="pres">
      <dgm:prSet presAssocID="{2ECDA7B6-C035-41D9-BB81-C47C181422D9}" presName="aNode" presStyleLbl="fgAcc1" presStyleIdx="10" presStyleCnt="11" custScaleX="141895">
        <dgm:presLayoutVars>
          <dgm:bulletEnabled val="1"/>
        </dgm:presLayoutVars>
      </dgm:prSet>
      <dgm:spPr/>
      <dgm:t>
        <a:bodyPr/>
        <a:lstStyle/>
        <a:p>
          <a:endParaRPr lang="es-MX"/>
        </a:p>
      </dgm:t>
    </dgm:pt>
    <dgm:pt modelId="{BD896FCF-4A1A-47B7-9EF6-97D038EEE400}" type="pres">
      <dgm:prSet presAssocID="{2ECDA7B6-C035-41D9-BB81-C47C181422D9}" presName="aSpace" presStyleCnt="0"/>
      <dgm:spPr/>
      <dgm:t>
        <a:bodyPr/>
        <a:lstStyle/>
        <a:p>
          <a:endParaRPr lang="es-MX"/>
        </a:p>
      </dgm:t>
    </dgm:pt>
  </dgm:ptLst>
  <dgm:cxnLst>
    <dgm:cxn modelId="{0969A5EB-ECE4-4A05-902C-41534011D69F}" srcId="{6344962B-8A70-44FE-B3EA-86B89C5F5D41}" destId="{BD25AC60-03FB-48F2-BB97-1F3A7BE42C05}" srcOrd="1" destOrd="0" parTransId="{E6F22E09-3144-4D92-9232-EBD879DC036E}" sibTransId="{2C287AE5-1356-4B90-B518-EDBED85F05F3}"/>
    <dgm:cxn modelId="{655A9135-8DD9-4323-9FA6-2CE9160888BA}" type="presOf" srcId="{E0650BC6-AB99-42C8-B6C4-AA6BBC2EE9D7}" destId="{A7056B8E-0676-4712-BC72-6B6E9A8CEEE0}" srcOrd="0" destOrd="0" presId="urn:microsoft.com/office/officeart/2005/8/layout/pyramid2"/>
    <dgm:cxn modelId="{8CFA6AFA-2FC8-40CC-9A4B-6E1CF4515670}" srcId="{6344962B-8A70-44FE-B3EA-86B89C5F5D41}" destId="{E20395EF-581D-4EF4-87B8-2C1E2FD75794}" srcOrd="6" destOrd="0" parTransId="{321D3432-5D16-426B-89E0-4690720FFCB8}" sibTransId="{7CBDF41A-3DE8-4C3C-9BDE-9A825A48AE13}"/>
    <dgm:cxn modelId="{E729E894-87DD-451E-8786-F9431BD5B2AC}" type="presOf" srcId="{7AE629D7-4831-4F32-8849-F82716519B80}" destId="{CA23AF27-D819-42A4-98B0-5231E98449A0}" srcOrd="0" destOrd="0" presId="urn:microsoft.com/office/officeart/2005/8/layout/pyramid2"/>
    <dgm:cxn modelId="{77712C20-A427-4D4C-B62E-A0E36FFD4BD6}" type="presOf" srcId="{71F6157C-02E0-4D62-90A0-0DD574E2AB4B}" destId="{D879818F-4F85-4077-8F6F-4A16A891EC74}" srcOrd="0" destOrd="0" presId="urn:microsoft.com/office/officeart/2005/8/layout/pyramid2"/>
    <dgm:cxn modelId="{E5DA469D-0546-44F6-B3A9-38470148F742}" type="presOf" srcId="{82ACB892-03C6-4AB2-AE6B-5D27AE68FABC}" destId="{9FF3B028-7C36-4972-BC89-31996E544F3B}" srcOrd="0" destOrd="0" presId="urn:microsoft.com/office/officeart/2005/8/layout/pyramid2"/>
    <dgm:cxn modelId="{ED5798C1-1612-4E3E-9DFE-8C3923467582}" type="presOf" srcId="{E20395EF-581D-4EF4-87B8-2C1E2FD75794}" destId="{F5B91A73-E7EF-4F54-8DA7-AE4470EF869C}" srcOrd="0" destOrd="0" presId="urn:microsoft.com/office/officeart/2005/8/layout/pyramid2"/>
    <dgm:cxn modelId="{C0006BF6-743A-4039-8024-0F5BC304DFC9}" srcId="{6344962B-8A70-44FE-B3EA-86B89C5F5D41}" destId="{86080536-0F2A-4599-82B8-CF8AA0E16C4D}" srcOrd="4" destOrd="0" parTransId="{CE9FC056-0969-4DD6-B098-446D262724A8}" sibTransId="{CE19B3D3-3D41-48B9-A2B8-2DBA1D91258B}"/>
    <dgm:cxn modelId="{D7C471DD-70CD-4FE4-BBE7-098FA4FC8D27}" type="presOf" srcId="{6344962B-8A70-44FE-B3EA-86B89C5F5D41}" destId="{C2CE8504-0935-473F-AD22-8FCAC38FD706}" srcOrd="0" destOrd="0" presId="urn:microsoft.com/office/officeart/2005/8/layout/pyramid2"/>
    <dgm:cxn modelId="{1C40F483-7578-4C9C-BFBF-570ED1A7EE77}" type="presOf" srcId="{2ECDA7B6-C035-41D9-BB81-C47C181422D9}" destId="{87E3B408-CAFC-4B15-B5D5-F4901C0B4A38}" srcOrd="0" destOrd="0" presId="urn:microsoft.com/office/officeart/2005/8/layout/pyramid2"/>
    <dgm:cxn modelId="{1B707CB6-C8B1-40B6-8B39-8C94476D2F0C}" type="presOf" srcId="{63FAFD3C-D60E-4E6D-A449-E9DDF5CF0972}" destId="{0826ED3C-0A2A-464A-8B35-99D4D9ED03AA}" srcOrd="0" destOrd="0" presId="urn:microsoft.com/office/officeart/2005/8/layout/pyramid2"/>
    <dgm:cxn modelId="{A4203255-A158-4D0E-A501-9AAE72244433}" srcId="{6344962B-8A70-44FE-B3EA-86B89C5F5D41}" destId="{DE9C1C1D-4968-46D5-8B6D-5E8783953646}" srcOrd="7" destOrd="0" parTransId="{F7FFFE1E-FB13-4A9F-BF07-652FB422F616}" sibTransId="{40923999-F638-4988-A7F9-6425556E5B60}"/>
    <dgm:cxn modelId="{4A8D02F4-71F5-4BC8-8B83-3AF4AF40D692}" type="presOf" srcId="{86080536-0F2A-4599-82B8-CF8AA0E16C4D}" destId="{CEF4F92D-3CC5-4291-8F39-6C07F8C61D8D}" srcOrd="0" destOrd="0" presId="urn:microsoft.com/office/officeart/2005/8/layout/pyramid2"/>
    <dgm:cxn modelId="{44C72B9B-CCE7-45B7-9C6D-6A5A4164A982}" srcId="{6344962B-8A70-44FE-B3EA-86B89C5F5D41}" destId="{2ECDA7B6-C035-41D9-BB81-C47C181422D9}" srcOrd="10" destOrd="0" parTransId="{E9589F3B-6E96-4A72-A0A1-2D83E44DA6B7}" sibTransId="{8FD59664-DF22-4D75-A2AF-B41B7768464B}"/>
    <dgm:cxn modelId="{1ADCA7F5-B881-4156-9B3D-03B9AC947550}" srcId="{6344962B-8A70-44FE-B3EA-86B89C5F5D41}" destId="{71F6157C-02E0-4D62-90A0-0DD574E2AB4B}" srcOrd="2" destOrd="0" parTransId="{B3A37FC4-D11E-44EC-A303-5A12A8F841C4}" sibTransId="{834501F7-1896-4F84-8ABC-7671D58AF3CF}"/>
    <dgm:cxn modelId="{5B8AC815-6E38-4CD7-A41C-0F6574F5EFBC}" srcId="{6344962B-8A70-44FE-B3EA-86B89C5F5D41}" destId="{63FAFD3C-D60E-4E6D-A449-E9DDF5CF0972}" srcOrd="0" destOrd="0" parTransId="{C826937F-E5E8-41B8-95D9-9254B945C3C4}" sibTransId="{1085130F-8D4F-469E-9610-80964AEDF6AF}"/>
    <dgm:cxn modelId="{A18ADF7D-876C-445A-B44B-6DC5E2411D1A}" srcId="{6344962B-8A70-44FE-B3EA-86B89C5F5D41}" destId="{1B57034A-125A-46A9-84F8-D0D8DB266A73}" srcOrd="5" destOrd="0" parTransId="{4702C35B-1F1B-4B77-90B1-E08CE2615E26}" sibTransId="{0C92EB97-D328-44A7-948E-4FEF48BB2F7B}"/>
    <dgm:cxn modelId="{CCF0F388-0E4B-4903-A721-E99AABF4DD27}" srcId="{6344962B-8A70-44FE-B3EA-86B89C5F5D41}" destId="{E0650BC6-AB99-42C8-B6C4-AA6BBC2EE9D7}" srcOrd="3" destOrd="0" parTransId="{40D71732-759A-475B-B6F8-80E872F0E22C}" sibTransId="{1C3217DD-D756-4CFE-A438-5852DB5E0050}"/>
    <dgm:cxn modelId="{808E8BB8-27CC-493E-B842-37A90EFE2BFF}" type="presOf" srcId="{DE9C1C1D-4968-46D5-8B6D-5E8783953646}" destId="{76CA0061-95EC-4146-B32A-DC9FB9731686}" srcOrd="0" destOrd="0" presId="urn:microsoft.com/office/officeart/2005/8/layout/pyramid2"/>
    <dgm:cxn modelId="{5E9F929E-40E7-481E-AEAF-5EA95A993F85}" srcId="{6344962B-8A70-44FE-B3EA-86B89C5F5D41}" destId="{82ACB892-03C6-4AB2-AE6B-5D27AE68FABC}" srcOrd="8" destOrd="0" parTransId="{51339AFB-19C9-42A5-83CE-0376F94ED41E}" sibTransId="{82B2230F-7F12-4F9E-B935-A8271F7176D0}"/>
    <dgm:cxn modelId="{3C870552-F363-407D-870A-C00D091395FF}" type="presOf" srcId="{BD25AC60-03FB-48F2-BB97-1F3A7BE42C05}" destId="{915FBAED-5287-4F8D-9FFE-28A04232CB22}" srcOrd="0" destOrd="0" presId="urn:microsoft.com/office/officeart/2005/8/layout/pyramid2"/>
    <dgm:cxn modelId="{DF1593CD-99E4-49FC-BE01-0A3CF63B949A}" type="presOf" srcId="{1B57034A-125A-46A9-84F8-D0D8DB266A73}" destId="{3E79FD5F-4996-4C4D-9F7D-406425C7BF66}" srcOrd="0" destOrd="0" presId="urn:microsoft.com/office/officeart/2005/8/layout/pyramid2"/>
    <dgm:cxn modelId="{7EFCF950-DF14-4D53-A9AC-0225B5C75519}" srcId="{6344962B-8A70-44FE-B3EA-86B89C5F5D41}" destId="{7AE629D7-4831-4F32-8849-F82716519B80}" srcOrd="9" destOrd="0" parTransId="{25407795-4803-4788-938F-5DD5833731BD}" sibTransId="{AB9985B9-CC12-4716-8242-3124B0C26A17}"/>
    <dgm:cxn modelId="{B1117AE9-F4A6-413A-9001-7D69143241ED}" type="presParOf" srcId="{C2CE8504-0935-473F-AD22-8FCAC38FD706}" destId="{2B8670F6-7B07-4D31-A818-6EF71FF5C45D}" srcOrd="0" destOrd="0" presId="urn:microsoft.com/office/officeart/2005/8/layout/pyramid2"/>
    <dgm:cxn modelId="{287336BF-1160-429F-82B4-42A97B3B6292}" type="presParOf" srcId="{C2CE8504-0935-473F-AD22-8FCAC38FD706}" destId="{CCFF9ECF-3B55-4B83-B83C-198AE1629F29}" srcOrd="1" destOrd="0" presId="urn:microsoft.com/office/officeart/2005/8/layout/pyramid2"/>
    <dgm:cxn modelId="{69F49EC2-93A2-495C-882E-3E37DEFDC65A}" type="presParOf" srcId="{CCFF9ECF-3B55-4B83-B83C-198AE1629F29}" destId="{0826ED3C-0A2A-464A-8B35-99D4D9ED03AA}" srcOrd="0" destOrd="0" presId="urn:microsoft.com/office/officeart/2005/8/layout/pyramid2"/>
    <dgm:cxn modelId="{77F37526-8BC0-40EE-8C73-17062761A7E5}" type="presParOf" srcId="{CCFF9ECF-3B55-4B83-B83C-198AE1629F29}" destId="{0BECDD4E-3A22-4605-9008-62405409A8D2}" srcOrd="1" destOrd="0" presId="urn:microsoft.com/office/officeart/2005/8/layout/pyramid2"/>
    <dgm:cxn modelId="{D7324956-8E58-4445-ADB4-50AEF4EDE29B}" type="presParOf" srcId="{CCFF9ECF-3B55-4B83-B83C-198AE1629F29}" destId="{915FBAED-5287-4F8D-9FFE-28A04232CB22}" srcOrd="2" destOrd="0" presId="urn:microsoft.com/office/officeart/2005/8/layout/pyramid2"/>
    <dgm:cxn modelId="{7E9BBA45-A1F5-4F0B-BF7C-F123381020A0}" type="presParOf" srcId="{CCFF9ECF-3B55-4B83-B83C-198AE1629F29}" destId="{33F52066-0F5C-46FB-98B6-E501712545DF}" srcOrd="3" destOrd="0" presId="urn:microsoft.com/office/officeart/2005/8/layout/pyramid2"/>
    <dgm:cxn modelId="{0EC521BC-3145-48EC-ABBA-57FDBEB0A608}" type="presParOf" srcId="{CCFF9ECF-3B55-4B83-B83C-198AE1629F29}" destId="{D879818F-4F85-4077-8F6F-4A16A891EC74}" srcOrd="4" destOrd="0" presId="urn:microsoft.com/office/officeart/2005/8/layout/pyramid2"/>
    <dgm:cxn modelId="{22E063A2-381B-4923-9678-142B808C7622}" type="presParOf" srcId="{CCFF9ECF-3B55-4B83-B83C-198AE1629F29}" destId="{D6000AD6-16B3-4419-AE0C-02E53EBB67BD}" srcOrd="5" destOrd="0" presId="urn:microsoft.com/office/officeart/2005/8/layout/pyramid2"/>
    <dgm:cxn modelId="{78D289DC-4C12-4EAB-A1CB-628BA3354824}" type="presParOf" srcId="{CCFF9ECF-3B55-4B83-B83C-198AE1629F29}" destId="{A7056B8E-0676-4712-BC72-6B6E9A8CEEE0}" srcOrd="6" destOrd="0" presId="urn:microsoft.com/office/officeart/2005/8/layout/pyramid2"/>
    <dgm:cxn modelId="{41BE64AF-D13C-4FA7-842F-DBE33C165DC5}" type="presParOf" srcId="{CCFF9ECF-3B55-4B83-B83C-198AE1629F29}" destId="{9242B1D8-A02C-4ECC-A4C2-F060C657631C}" srcOrd="7" destOrd="0" presId="urn:microsoft.com/office/officeart/2005/8/layout/pyramid2"/>
    <dgm:cxn modelId="{7B4EA8AD-253C-4B40-8F6C-3254EE6F55A3}" type="presParOf" srcId="{CCFF9ECF-3B55-4B83-B83C-198AE1629F29}" destId="{CEF4F92D-3CC5-4291-8F39-6C07F8C61D8D}" srcOrd="8" destOrd="0" presId="urn:microsoft.com/office/officeart/2005/8/layout/pyramid2"/>
    <dgm:cxn modelId="{C7456E32-EAE0-4603-B2CB-68A5B3D97C19}" type="presParOf" srcId="{CCFF9ECF-3B55-4B83-B83C-198AE1629F29}" destId="{1163DD13-565B-4F34-A867-DC76C6A91312}" srcOrd="9" destOrd="0" presId="urn:microsoft.com/office/officeart/2005/8/layout/pyramid2"/>
    <dgm:cxn modelId="{0A2E3DCE-CCF3-4FB0-9A6F-87E23FA86D2D}" type="presParOf" srcId="{CCFF9ECF-3B55-4B83-B83C-198AE1629F29}" destId="{3E79FD5F-4996-4C4D-9F7D-406425C7BF66}" srcOrd="10" destOrd="0" presId="urn:microsoft.com/office/officeart/2005/8/layout/pyramid2"/>
    <dgm:cxn modelId="{388B8B97-4330-4B14-ACB4-74412474DB5C}" type="presParOf" srcId="{CCFF9ECF-3B55-4B83-B83C-198AE1629F29}" destId="{4E3F3695-31F5-4B38-A013-648251F1D00D}" srcOrd="11" destOrd="0" presId="urn:microsoft.com/office/officeart/2005/8/layout/pyramid2"/>
    <dgm:cxn modelId="{E4D01E36-8E46-4667-BFC6-F7CE7AA5110D}" type="presParOf" srcId="{CCFF9ECF-3B55-4B83-B83C-198AE1629F29}" destId="{F5B91A73-E7EF-4F54-8DA7-AE4470EF869C}" srcOrd="12" destOrd="0" presId="urn:microsoft.com/office/officeart/2005/8/layout/pyramid2"/>
    <dgm:cxn modelId="{B47C2482-AA27-4B85-A3B6-7630D21A10B2}" type="presParOf" srcId="{CCFF9ECF-3B55-4B83-B83C-198AE1629F29}" destId="{93CC9DA3-EC89-4CF7-B472-50CACA44506D}" srcOrd="13" destOrd="0" presId="urn:microsoft.com/office/officeart/2005/8/layout/pyramid2"/>
    <dgm:cxn modelId="{051DE65E-84A1-4E28-86AA-4F1D84DCBDC6}" type="presParOf" srcId="{CCFF9ECF-3B55-4B83-B83C-198AE1629F29}" destId="{76CA0061-95EC-4146-B32A-DC9FB9731686}" srcOrd="14" destOrd="0" presId="urn:microsoft.com/office/officeart/2005/8/layout/pyramid2"/>
    <dgm:cxn modelId="{76391A8A-1BA1-4F25-AF27-FEA80C0FE672}" type="presParOf" srcId="{CCFF9ECF-3B55-4B83-B83C-198AE1629F29}" destId="{73493DA3-C0C3-43D5-8248-F827B90C841C}" srcOrd="15" destOrd="0" presId="urn:microsoft.com/office/officeart/2005/8/layout/pyramid2"/>
    <dgm:cxn modelId="{0B11DB6C-0FDF-4642-A90B-F67DFE9C3FA9}" type="presParOf" srcId="{CCFF9ECF-3B55-4B83-B83C-198AE1629F29}" destId="{9FF3B028-7C36-4972-BC89-31996E544F3B}" srcOrd="16" destOrd="0" presId="urn:microsoft.com/office/officeart/2005/8/layout/pyramid2"/>
    <dgm:cxn modelId="{48B28B5F-F876-42F0-AA48-70A3DC747C7D}" type="presParOf" srcId="{CCFF9ECF-3B55-4B83-B83C-198AE1629F29}" destId="{E646DEC4-43CF-44EF-8327-FC4669DB35C6}" srcOrd="17" destOrd="0" presId="urn:microsoft.com/office/officeart/2005/8/layout/pyramid2"/>
    <dgm:cxn modelId="{0E6DB52C-BC5A-4375-87F3-DA0D3A4FE8ED}" type="presParOf" srcId="{CCFF9ECF-3B55-4B83-B83C-198AE1629F29}" destId="{CA23AF27-D819-42A4-98B0-5231E98449A0}" srcOrd="18" destOrd="0" presId="urn:microsoft.com/office/officeart/2005/8/layout/pyramid2"/>
    <dgm:cxn modelId="{6E8D2741-4861-4F5D-A38B-950AA91CD8E8}" type="presParOf" srcId="{CCFF9ECF-3B55-4B83-B83C-198AE1629F29}" destId="{9D21CD6F-7E8A-45DF-9600-E4CFEDA7F9AB}" srcOrd="19" destOrd="0" presId="urn:microsoft.com/office/officeart/2005/8/layout/pyramid2"/>
    <dgm:cxn modelId="{5A1FD37E-67CC-4F23-A00B-BA09809533BB}" type="presParOf" srcId="{CCFF9ECF-3B55-4B83-B83C-198AE1629F29}" destId="{87E3B408-CAFC-4B15-B5D5-F4901C0B4A38}" srcOrd="20" destOrd="0" presId="urn:microsoft.com/office/officeart/2005/8/layout/pyramid2"/>
    <dgm:cxn modelId="{94CC6FD0-E31A-4D9D-98CB-9AECB160ADE4}" type="presParOf" srcId="{CCFF9ECF-3B55-4B83-B83C-198AE1629F29}" destId="{BD896FCF-4A1A-47B7-9EF6-97D038EEE400}" srcOrd="21"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F700D6-8CB6-459D-BB9F-62C33E31AB33}" type="doc">
      <dgm:prSet loTypeId="urn:microsoft.com/office/officeart/2005/8/layout/hierarchy1" loCatId="hierarchy" qsTypeId="urn:microsoft.com/office/officeart/2005/8/quickstyle/3d1" qsCatId="3D" csTypeId="urn:microsoft.com/office/officeart/2005/8/colors/accent1_2" csCatId="accent1" phldr="1"/>
      <dgm:spPr/>
      <dgm:t>
        <a:bodyPr/>
        <a:lstStyle/>
        <a:p>
          <a:endParaRPr lang="es-MX"/>
        </a:p>
      </dgm:t>
    </dgm:pt>
    <dgm:pt modelId="{0FC64B0E-A6B6-4B70-830D-9B91B9DDC401}">
      <dgm:prSet phldrT="[Texto]"/>
      <dgm:spPr/>
      <dgm:t>
        <a:bodyPr/>
        <a:lstStyle/>
        <a:p>
          <a:r>
            <a:rPr lang="es-MX" dirty="0" smtClean="0"/>
            <a:t>Sector industrial </a:t>
          </a:r>
          <a:endParaRPr lang="es-MX" dirty="0"/>
        </a:p>
      </dgm:t>
    </dgm:pt>
    <dgm:pt modelId="{708DD8B9-8643-46BB-98AF-2724C5AA7986}" type="parTrans" cxnId="{ABECD992-2A98-4825-8703-CADF3DCADF6D}">
      <dgm:prSet/>
      <dgm:spPr/>
      <dgm:t>
        <a:bodyPr/>
        <a:lstStyle/>
        <a:p>
          <a:endParaRPr lang="es-MX"/>
        </a:p>
      </dgm:t>
    </dgm:pt>
    <dgm:pt modelId="{0E7F13DA-0069-41BD-A4E0-CA7EA79A95CA}" type="sibTrans" cxnId="{ABECD992-2A98-4825-8703-CADF3DCADF6D}">
      <dgm:prSet/>
      <dgm:spPr/>
      <dgm:t>
        <a:bodyPr/>
        <a:lstStyle/>
        <a:p>
          <a:endParaRPr lang="es-MX"/>
        </a:p>
      </dgm:t>
    </dgm:pt>
    <dgm:pt modelId="{FC42A672-56D2-4F53-8F99-BCA9F47171C4}">
      <dgm:prSet phldrT="[Texto]"/>
      <dgm:spPr/>
      <dgm:t>
        <a:bodyPr/>
        <a:lstStyle/>
        <a:p>
          <a:r>
            <a:rPr lang="es-MX" dirty="0" smtClean="0"/>
            <a:t>Industria extractiva </a:t>
          </a:r>
          <a:endParaRPr lang="es-MX" dirty="0"/>
        </a:p>
      </dgm:t>
    </dgm:pt>
    <dgm:pt modelId="{1C23F184-345D-4DAA-B81F-8D6BC59EEA26}" type="parTrans" cxnId="{A1D74DAB-A52C-4C4B-8DD3-D9C9C3C81BD5}">
      <dgm:prSet/>
      <dgm:spPr/>
      <dgm:t>
        <a:bodyPr/>
        <a:lstStyle/>
        <a:p>
          <a:endParaRPr lang="es-MX"/>
        </a:p>
      </dgm:t>
    </dgm:pt>
    <dgm:pt modelId="{2466D396-CD71-4D1B-947A-F726E59AF0AD}" type="sibTrans" cxnId="{A1D74DAB-A52C-4C4B-8DD3-D9C9C3C81BD5}">
      <dgm:prSet/>
      <dgm:spPr/>
      <dgm:t>
        <a:bodyPr/>
        <a:lstStyle/>
        <a:p>
          <a:endParaRPr lang="es-MX"/>
        </a:p>
      </dgm:t>
    </dgm:pt>
    <dgm:pt modelId="{D058CCC7-CBCC-49FC-B109-A04C7CEA3A25}">
      <dgm:prSet phldrT="[Texto]"/>
      <dgm:spPr/>
      <dgm:t>
        <a:bodyPr/>
        <a:lstStyle/>
        <a:p>
          <a:r>
            <a:rPr lang="es-MX" dirty="0" smtClean="0"/>
            <a:t>Industria de la transformación </a:t>
          </a:r>
          <a:endParaRPr lang="es-MX" dirty="0"/>
        </a:p>
      </dgm:t>
    </dgm:pt>
    <dgm:pt modelId="{AEC51F92-F880-4E8E-A709-BC66451C4DB8}" type="parTrans" cxnId="{E3B560AC-3DDB-4244-A633-BB9DF901F071}">
      <dgm:prSet/>
      <dgm:spPr/>
      <dgm:t>
        <a:bodyPr/>
        <a:lstStyle/>
        <a:p>
          <a:endParaRPr lang="es-MX"/>
        </a:p>
      </dgm:t>
    </dgm:pt>
    <dgm:pt modelId="{ED906F8D-6034-44EF-80AC-D67A26CE46CB}" type="sibTrans" cxnId="{E3B560AC-3DDB-4244-A633-BB9DF901F071}">
      <dgm:prSet/>
      <dgm:spPr/>
      <dgm:t>
        <a:bodyPr/>
        <a:lstStyle/>
        <a:p>
          <a:endParaRPr lang="es-MX"/>
        </a:p>
      </dgm:t>
    </dgm:pt>
    <dgm:pt modelId="{561C3386-5B53-4149-A026-73973A2A0381}" type="pres">
      <dgm:prSet presAssocID="{D0F700D6-8CB6-459D-BB9F-62C33E31AB33}" presName="hierChild1" presStyleCnt="0">
        <dgm:presLayoutVars>
          <dgm:chPref val="1"/>
          <dgm:dir/>
          <dgm:animOne val="branch"/>
          <dgm:animLvl val="lvl"/>
          <dgm:resizeHandles/>
        </dgm:presLayoutVars>
      </dgm:prSet>
      <dgm:spPr/>
      <dgm:t>
        <a:bodyPr/>
        <a:lstStyle/>
        <a:p>
          <a:endParaRPr lang="es-MX"/>
        </a:p>
      </dgm:t>
    </dgm:pt>
    <dgm:pt modelId="{1769FB65-05E7-4115-B4D0-5D35B69DA06C}" type="pres">
      <dgm:prSet presAssocID="{0FC64B0E-A6B6-4B70-830D-9B91B9DDC401}" presName="hierRoot1" presStyleCnt="0"/>
      <dgm:spPr/>
    </dgm:pt>
    <dgm:pt modelId="{F4D3AEF8-B1DD-49CA-AE42-3163F4D48920}" type="pres">
      <dgm:prSet presAssocID="{0FC64B0E-A6B6-4B70-830D-9B91B9DDC401}" presName="composite" presStyleCnt="0"/>
      <dgm:spPr/>
    </dgm:pt>
    <dgm:pt modelId="{27B52A3E-2BCB-48F6-9A9E-DFF0264F14C9}" type="pres">
      <dgm:prSet presAssocID="{0FC64B0E-A6B6-4B70-830D-9B91B9DDC401}" presName="background" presStyleLbl="node0" presStyleIdx="0" presStyleCnt="1"/>
      <dgm:spPr/>
    </dgm:pt>
    <dgm:pt modelId="{FEE9F426-07B4-4A81-AE4A-271328BF74B5}" type="pres">
      <dgm:prSet presAssocID="{0FC64B0E-A6B6-4B70-830D-9B91B9DDC401}" presName="text" presStyleLbl="fgAcc0" presStyleIdx="0" presStyleCnt="1" custLinFactNeighborX="6404" custLinFactNeighborY="5042">
        <dgm:presLayoutVars>
          <dgm:chPref val="3"/>
        </dgm:presLayoutVars>
      </dgm:prSet>
      <dgm:spPr/>
      <dgm:t>
        <a:bodyPr/>
        <a:lstStyle/>
        <a:p>
          <a:endParaRPr lang="es-MX"/>
        </a:p>
      </dgm:t>
    </dgm:pt>
    <dgm:pt modelId="{9AD06662-CD2F-44F3-9FAD-6F7760B45995}" type="pres">
      <dgm:prSet presAssocID="{0FC64B0E-A6B6-4B70-830D-9B91B9DDC401}" presName="hierChild2" presStyleCnt="0"/>
      <dgm:spPr/>
    </dgm:pt>
    <dgm:pt modelId="{6D90038E-8C29-4834-A1DD-00EE1A3B8BBD}" type="pres">
      <dgm:prSet presAssocID="{1C23F184-345D-4DAA-B81F-8D6BC59EEA26}" presName="Name10" presStyleLbl="parChTrans1D2" presStyleIdx="0" presStyleCnt="2"/>
      <dgm:spPr/>
      <dgm:t>
        <a:bodyPr/>
        <a:lstStyle/>
        <a:p>
          <a:endParaRPr lang="es-MX"/>
        </a:p>
      </dgm:t>
    </dgm:pt>
    <dgm:pt modelId="{F20591CE-E375-4F7E-90EF-86254DAADBF0}" type="pres">
      <dgm:prSet presAssocID="{FC42A672-56D2-4F53-8F99-BCA9F47171C4}" presName="hierRoot2" presStyleCnt="0"/>
      <dgm:spPr/>
    </dgm:pt>
    <dgm:pt modelId="{34E74D89-752B-436E-8002-135997CDF027}" type="pres">
      <dgm:prSet presAssocID="{FC42A672-56D2-4F53-8F99-BCA9F47171C4}" presName="composite2" presStyleCnt="0"/>
      <dgm:spPr/>
    </dgm:pt>
    <dgm:pt modelId="{785A2FB1-AA71-41DC-9478-0314C45DB9F8}" type="pres">
      <dgm:prSet presAssocID="{FC42A672-56D2-4F53-8F99-BCA9F47171C4}" presName="background2" presStyleLbl="node2" presStyleIdx="0" presStyleCnt="2"/>
      <dgm:spPr/>
    </dgm:pt>
    <dgm:pt modelId="{E68E95C0-537F-42A8-8ADC-97764E21D915}" type="pres">
      <dgm:prSet presAssocID="{FC42A672-56D2-4F53-8F99-BCA9F47171C4}" presName="text2" presStyleLbl="fgAcc2" presStyleIdx="0" presStyleCnt="2">
        <dgm:presLayoutVars>
          <dgm:chPref val="3"/>
        </dgm:presLayoutVars>
      </dgm:prSet>
      <dgm:spPr/>
      <dgm:t>
        <a:bodyPr/>
        <a:lstStyle/>
        <a:p>
          <a:endParaRPr lang="es-MX"/>
        </a:p>
      </dgm:t>
    </dgm:pt>
    <dgm:pt modelId="{C4AB2335-1B4A-49BB-BCC0-E0AC3C33CED4}" type="pres">
      <dgm:prSet presAssocID="{FC42A672-56D2-4F53-8F99-BCA9F47171C4}" presName="hierChild3" presStyleCnt="0"/>
      <dgm:spPr/>
    </dgm:pt>
    <dgm:pt modelId="{CA940FDD-DEEE-44FE-9A1F-CA4779242CA1}" type="pres">
      <dgm:prSet presAssocID="{AEC51F92-F880-4E8E-A709-BC66451C4DB8}" presName="Name10" presStyleLbl="parChTrans1D2" presStyleIdx="1" presStyleCnt="2"/>
      <dgm:spPr/>
      <dgm:t>
        <a:bodyPr/>
        <a:lstStyle/>
        <a:p>
          <a:endParaRPr lang="es-MX"/>
        </a:p>
      </dgm:t>
    </dgm:pt>
    <dgm:pt modelId="{2CDC9759-1F71-43BA-AF32-05E454024335}" type="pres">
      <dgm:prSet presAssocID="{D058CCC7-CBCC-49FC-B109-A04C7CEA3A25}" presName="hierRoot2" presStyleCnt="0"/>
      <dgm:spPr/>
    </dgm:pt>
    <dgm:pt modelId="{3E4EB0D8-70FB-472E-9797-BAB1FC7B6084}" type="pres">
      <dgm:prSet presAssocID="{D058CCC7-CBCC-49FC-B109-A04C7CEA3A25}" presName="composite2" presStyleCnt="0"/>
      <dgm:spPr/>
    </dgm:pt>
    <dgm:pt modelId="{5F1AFF17-1547-4057-97DF-5368B98C99C0}" type="pres">
      <dgm:prSet presAssocID="{D058CCC7-CBCC-49FC-B109-A04C7CEA3A25}" presName="background2" presStyleLbl="node2" presStyleIdx="1" presStyleCnt="2"/>
      <dgm:spPr/>
    </dgm:pt>
    <dgm:pt modelId="{BA048789-93EC-479B-8B57-D07C9D0CE4AB}" type="pres">
      <dgm:prSet presAssocID="{D058CCC7-CBCC-49FC-B109-A04C7CEA3A25}" presName="text2" presStyleLbl="fgAcc2" presStyleIdx="1" presStyleCnt="2" custLinFactY="53788" custLinFactNeighborX="2668" custLinFactNeighborY="100000">
        <dgm:presLayoutVars>
          <dgm:chPref val="3"/>
        </dgm:presLayoutVars>
      </dgm:prSet>
      <dgm:spPr/>
      <dgm:t>
        <a:bodyPr/>
        <a:lstStyle/>
        <a:p>
          <a:endParaRPr lang="es-MX"/>
        </a:p>
      </dgm:t>
    </dgm:pt>
    <dgm:pt modelId="{208CC0DE-3F50-4BE5-B6F7-76E1BD37788B}" type="pres">
      <dgm:prSet presAssocID="{D058CCC7-CBCC-49FC-B109-A04C7CEA3A25}" presName="hierChild3" presStyleCnt="0"/>
      <dgm:spPr/>
    </dgm:pt>
  </dgm:ptLst>
  <dgm:cxnLst>
    <dgm:cxn modelId="{934C137D-69A5-4A33-AAAF-C428848BE694}" type="presOf" srcId="{0FC64B0E-A6B6-4B70-830D-9B91B9DDC401}" destId="{FEE9F426-07B4-4A81-AE4A-271328BF74B5}" srcOrd="0" destOrd="0" presId="urn:microsoft.com/office/officeart/2005/8/layout/hierarchy1"/>
    <dgm:cxn modelId="{2AE06840-391C-4D20-88FC-A336C45B79E4}" type="presOf" srcId="{FC42A672-56D2-4F53-8F99-BCA9F47171C4}" destId="{E68E95C0-537F-42A8-8ADC-97764E21D915}" srcOrd="0" destOrd="0" presId="urn:microsoft.com/office/officeart/2005/8/layout/hierarchy1"/>
    <dgm:cxn modelId="{E3B560AC-3DDB-4244-A633-BB9DF901F071}" srcId="{0FC64B0E-A6B6-4B70-830D-9B91B9DDC401}" destId="{D058CCC7-CBCC-49FC-B109-A04C7CEA3A25}" srcOrd="1" destOrd="0" parTransId="{AEC51F92-F880-4E8E-A709-BC66451C4DB8}" sibTransId="{ED906F8D-6034-44EF-80AC-D67A26CE46CB}"/>
    <dgm:cxn modelId="{61EB9F14-4894-49BB-9757-D47FE64B7629}" type="presOf" srcId="{D058CCC7-CBCC-49FC-B109-A04C7CEA3A25}" destId="{BA048789-93EC-479B-8B57-D07C9D0CE4AB}" srcOrd="0" destOrd="0" presId="urn:microsoft.com/office/officeart/2005/8/layout/hierarchy1"/>
    <dgm:cxn modelId="{A1D74DAB-A52C-4C4B-8DD3-D9C9C3C81BD5}" srcId="{0FC64B0E-A6B6-4B70-830D-9B91B9DDC401}" destId="{FC42A672-56D2-4F53-8F99-BCA9F47171C4}" srcOrd="0" destOrd="0" parTransId="{1C23F184-345D-4DAA-B81F-8D6BC59EEA26}" sibTransId="{2466D396-CD71-4D1B-947A-F726E59AF0AD}"/>
    <dgm:cxn modelId="{03204EAC-4C57-49F4-90E0-DCD2003060A8}" type="presOf" srcId="{1C23F184-345D-4DAA-B81F-8D6BC59EEA26}" destId="{6D90038E-8C29-4834-A1DD-00EE1A3B8BBD}" srcOrd="0" destOrd="0" presId="urn:microsoft.com/office/officeart/2005/8/layout/hierarchy1"/>
    <dgm:cxn modelId="{ABECD992-2A98-4825-8703-CADF3DCADF6D}" srcId="{D0F700D6-8CB6-459D-BB9F-62C33E31AB33}" destId="{0FC64B0E-A6B6-4B70-830D-9B91B9DDC401}" srcOrd="0" destOrd="0" parTransId="{708DD8B9-8643-46BB-98AF-2724C5AA7986}" sibTransId="{0E7F13DA-0069-41BD-A4E0-CA7EA79A95CA}"/>
    <dgm:cxn modelId="{F10E612A-7D1B-439D-BA51-122A72A5AC76}" type="presOf" srcId="{D0F700D6-8CB6-459D-BB9F-62C33E31AB33}" destId="{561C3386-5B53-4149-A026-73973A2A0381}" srcOrd="0" destOrd="0" presId="urn:microsoft.com/office/officeart/2005/8/layout/hierarchy1"/>
    <dgm:cxn modelId="{B1AB32C8-ED31-4C70-877D-5E61451956E7}" type="presOf" srcId="{AEC51F92-F880-4E8E-A709-BC66451C4DB8}" destId="{CA940FDD-DEEE-44FE-9A1F-CA4779242CA1}" srcOrd="0" destOrd="0" presId="urn:microsoft.com/office/officeart/2005/8/layout/hierarchy1"/>
    <dgm:cxn modelId="{841AEB95-8E15-45DD-B533-E9FFB7CFA1F1}" type="presParOf" srcId="{561C3386-5B53-4149-A026-73973A2A0381}" destId="{1769FB65-05E7-4115-B4D0-5D35B69DA06C}" srcOrd="0" destOrd="0" presId="urn:microsoft.com/office/officeart/2005/8/layout/hierarchy1"/>
    <dgm:cxn modelId="{4AAD0C82-046D-41EB-AFD6-8819AE6A7B3B}" type="presParOf" srcId="{1769FB65-05E7-4115-B4D0-5D35B69DA06C}" destId="{F4D3AEF8-B1DD-49CA-AE42-3163F4D48920}" srcOrd="0" destOrd="0" presId="urn:microsoft.com/office/officeart/2005/8/layout/hierarchy1"/>
    <dgm:cxn modelId="{A69F3EC3-9CD7-4904-AAC7-6D0EAFA41865}" type="presParOf" srcId="{F4D3AEF8-B1DD-49CA-AE42-3163F4D48920}" destId="{27B52A3E-2BCB-48F6-9A9E-DFF0264F14C9}" srcOrd="0" destOrd="0" presId="urn:microsoft.com/office/officeart/2005/8/layout/hierarchy1"/>
    <dgm:cxn modelId="{CA512A15-7164-45E9-A8E7-649A4401FB75}" type="presParOf" srcId="{F4D3AEF8-B1DD-49CA-AE42-3163F4D48920}" destId="{FEE9F426-07B4-4A81-AE4A-271328BF74B5}" srcOrd="1" destOrd="0" presId="urn:microsoft.com/office/officeart/2005/8/layout/hierarchy1"/>
    <dgm:cxn modelId="{6478CC37-31BE-4C0B-A84C-409DC8F8391C}" type="presParOf" srcId="{1769FB65-05E7-4115-B4D0-5D35B69DA06C}" destId="{9AD06662-CD2F-44F3-9FAD-6F7760B45995}" srcOrd="1" destOrd="0" presId="urn:microsoft.com/office/officeart/2005/8/layout/hierarchy1"/>
    <dgm:cxn modelId="{DF8437AE-0B74-4D97-9CCA-9664C6C3AC19}" type="presParOf" srcId="{9AD06662-CD2F-44F3-9FAD-6F7760B45995}" destId="{6D90038E-8C29-4834-A1DD-00EE1A3B8BBD}" srcOrd="0" destOrd="0" presId="urn:microsoft.com/office/officeart/2005/8/layout/hierarchy1"/>
    <dgm:cxn modelId="{FF554A2B-818A-451F-8F54-E5739202B534}" type="presParOf" srcId="{9AD06662-CD2F-44F3-9FAD-6F7760B45995}" destId="{F20591CE-E375-4F7E-90EF-86254DAADBF0}" srcOrd="1" destOrd="0" presId="urn:microsoft.com/office/officeart/2005/8/layout/hierarchy1"/>
    <dgm:cxn modelId="{4698BB97-DF78-4B37-B954-2049D1FA521C}" type="presParOf" srcId="{F20591CE-E375-4F7E-90EF-86254DAADBF0}" destId="{34E74D89-752B-436E-8002-135997CDF027}" srcOrd="0" destOrd="0" presId="urn:microsoft.com/office/officeart/2005/8/layout/hierarchy1"/>
    <dgm:cxn modelId="{5B4005B5-A42A-4CC1-A31A-D32DDA8AEEC5}" type="presParOf" srcId="{34E74D89-752B-436E-8002-135997CDF027}" destId="{785A2FB1-AA71-41DC-9478-0314C45DB9F8}" srcOrd="0" destOrd="0" presId="urn:microsoft.com/office/officeart/2005/8/layout/hierarchy1"/>
    <dgm:cxn modelId="{672A8E16-BA72-4B5A-8B36-A96FB8BC48BF}" type="presParOf" srcId="{34E74D89-752B-436E-8002-135997CDF027}" destId="{E68E95C0-537F-42A8-8ADC-97764E21D915}" srcOrd="1" destOrd="0" presId="urn:microsoft.com/office/officeart/2005/8/layout/hierarchy1"/>
    <dgm:cxn modelId="{8D3F7461-EF3C-41B2-9BA9-8EE09469D517}" type="presParOf" srcId="{F20591CE-E375-4F7E-90EF-86254DAADBF0}" destId="{C4AB2335-1B4A-49BB-BCC0-E0AC3C33CED4}" srcOrd="1" destOrd="0" presId="urn:microsoft.com/office/officeart/2005/8/layout/hierarchy1"/>
    <dgm:cxn modelId="{91CF6992-21EF-492D-B288-E3A4FB156E4F}" type="presParOf" srcId="{9AD06662-CD2F-44F3-9FAD-6F7760B45995}" destId="{CA940FDD-DEEE-44FE-9A1F-CA4779242CA1}" srcOrd="2" destOrd="0" presId="urn:microsoft.com/office/officeart/2005/8/layout/hierarchy1"/>
    <dgm:cxn modelId="{E86CDE09-8379-494C-9FDF-939DBF61C2F2}" type="presParOf" srcId="{9AD06662-CD2F-44F3-9FAD-6F7760B45995}" destId="{2CDC9759-1F71-43BA-AF32-05E454024335}" srcOrd="3" destOrd="0" presId="urn:microsoft.com/office/officeart/2005/8/layout/hierarchy1"/>
    <dgm:cxn modelId="{29D6025C-B38A-4E56-B71A-1331A1DAF8BC}" type="presParOf" srcId="{2CDC9759-1F71-43BA-AF32-05E454024335}" destId="{3E4EB0D8-70FB-472E-9797-BAB1FC7B6084}" srcOrd="0" destOrd="0" presId="urn:microsoft.com/office/officeart/2005/8/layout/hierarchy1"/>
    <dgm:cxn modelId="{1381DF09-46CD-43B5-A6FC-E786195AD19A}" type="presParOf" srcId="{3E4EB0D8-70FB-472E-9797-BAB1FC7B6084}" destId="{5F1AFF17-1547-4057-97DF-5368B98C99C0}" srcOrd="0" destOrd="0" presId="urn:microsoft.com/office/officeart/2005/8/layout/hierarchy1"/>
    <dgm:cxn modelId="{76F704BC-5272-44ED-B9EC-759E8DC05E2D}" type="presParOf" srcId="{3E4EB0D8-70FB-472E-9797-BAB1FC7B6084}" destId="{BA048789-93EC-479B-8B57-D07C9D0CE4AB}" srcOrd="1" destOrd="0" presId="urn:microsoft.com/office/officeart/2005/8/layout/hierarchy1"/>
    <dgm:cxn modelId="{2AC9C482-2175-4DDB-9ECD-D26CDE29490A}" type="presParOf" srcId="{2CDC9759-1F71-43BA-AF32-05E454024335}" destId="{208CC0DE-3F50-4BE5-B6F7-76E1BD37788B}"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AEB57BD-97DC-4215-9525-2F19F6D650B8}" type="doc">
      <dgm:prSet loTypeId="urn:microsoft.com/office/officeart/2005/8/layout/pyramid2" loCatId="pyramid" qsTypeId="urn:microsoft.com/office/officeart/2005/8/quickstyle/3d1" qsCatId="3D" csTypeId="urn:microsoft.com/office/officeart/2005/8/colors/accent1_2" csCatId="accent1" phldr="1"/>
      <dgm:spPr/>
    </dgm:pt>
    <dgm:pt modelId="{BEB56862-C5CD-431B-9AD7-896E7BEA1F58}">
      <dgm:prSet phldrT="[Texto]" custT="1"/>
      <dgm:spPr/>
      <dgm:t>
        <a:bodyPr/>
        <a:lstStyle/>
        <a:p>
          <a:r>
            <a:rPr lang="es-MX" sz="800" dirty="0" smtClean="0"/>
            <a:t>1. Conducir la política energética del país </a:t>
          </a:r>
          <a:endParaRPr lang="es-MX" sz="800" dirty="0"/>
        </a:p>
      </dgm:t>
    </dgm:pt>
    <dgm:pt modelId="{420E047A-63C9-4150-8BFD-30941585A0EC}" type="parTrans" cxnId="{FF445BA3-06AD-4141-B352-79D6AD70BDB3}">
      <dgm:prSet/>
      <dgm:spPr/>
      <dgm:t>
        <a:bodyPr/>
        <a:lstStyle/>
        <a:p>
          <a:endParaRPr lang="es-MX"/>
        </a:p>
      </dgm:t>
    </dgm:pt>
    <dgm:pt modelId="{A044C333-CF9D-438E-AD0C-86FCB51A56D3}" type="sibTrans" cxnId="{FF445BA3-06AD-4141-B352-79D6AD70BDB3}">
      <dgm:prSet/>
      <dgm:spPr/>
      <dgm:t>
        <a:bodyPr/>
        <a:lstStyle/>
        <a:p>
          <a:endParaRPr lang="es-MX"/>
        </a:p>
      </dgm:t>
    </dgm:pt>
    <dgm:pt modelId="{E5CF4EA1-49DC-4B9C-B8B9-F4D50617D230}">
      <dgm:prSet phldrT="[Texto]" custT="1"/>
      <dgm:spPr/>
      <dgm:t>
        <a:bodyPr/>
        <a:lstStyle/>
        <a:p>
          <a:r>
            <a:rPr lang="es-MX" sz="800" dirty="0" smtClean="0"/>
            <a:t>2. Ejercer los derechos de la nación en materia de petróleo y todos los carburos de hidrogeno, solidos, líquidos, gaseosos; energía nuclear, así como el respecto del aprovechamiento de los bienes y recursos naturales que se requieran para generar, conducir, transformar, distribuir y abastecer energía eléctrica que tenga por objeto la prestación de servicios  públicos.</a:t>
          </a:r>
          <a:endParaRPr lang="es-MX" sz="800" dirty="0"/>
        </a:p>
      </dgm:t>
    </dgm:pt>
    <dgm:pt modelId="{BE2AC301-A3A0-4641-ADAB-684BA551B189}" type="parTrans" cxnId="{A3282CFF-AFBB-404F-B995-E62B4C39AF45}">
      <dgm:prSet/>
      <dgm:spPr/>
      <dgm:t>
        <a:bodyPr/>
        <a:lstStyle/>
        <a:p>
          <a:endParaRPr lang="es-MX"/>
        </a:p>
      </dgm:t>
    </dgm:pt>
    <dgm:pt modelId="{851F681F-6EB2-454E-9223-630BD1832FE0}" type="sibTrans" cxnId="{A3282CFF-AFBB-404F-B995-E62B4C39AF45}">
      <dgm:prSet/>
      <dgm:spPr/>
      <dgm:t>
        <a:bodyPr/>
        <a:lstStyle/>
        <a:p>
          <a:endParaRPr lang="es-MX"/>
        </a:p>
      </dgm:t>
    </dgm:pt>
    <dgm:pt modelId="{4C6242A2-6A3B-4A3B-A2C7-660A64F57ABC}">
      <dgm:prSet phldrT="[Texto]" custT="1"/>
      <dgm:spPr/>
      <dgm:t>
        <a:bodyPr/>
        <a:lstStyle/>
        <a:p>
          <a:r>
            <a:rPr lang="es-MX" sz="800" dirty="0" smtClean="0"/>
            <a:t>3. Conducir la actividad de las entidades paraestatales cuyo objeto esté relacionado con la explotación y transformación de los hidrocarburos y la generación de energía eléctrica y nuclear, con apego a la legislación en materia ecológica. </a:t>
          </a:r>
          <a:endParaRPr lang="es-MX" sz="800" dirty="0"/>
        </a:p>
      </dgm:t>
    </dgm:pt>
    <dgm:pt modelId="{30F8F394-DE1C-4FDE-BDF3-6E83972229F3}" type="parTrans" cxnId="{674D1925-04E1-40A6-B705-4A7D4D93F7E8}">
      <dgm:prSet/>
      <dgm:spPr/>
      <dgm:t>
        <a:bodyPr/>
        <a:lstStyle/>
        <a:p>
          <a:endParaRPr lang="es-MX"/>
        </a:p>
      </dgm:t>
    </dgm:pt>
    <dgm:pt modelId="{0F8C1965-6522-4C3D-BE5D-355FCDB227C1}" type="sibTrans" cxnId="{674D1925-04E1-40A6-B705-4A7D4D93F7E8}">
      <dgm:prSet/>
      <dgm:spPr/>
      <dgm:t>
        <a:bodyPr/>
        <a:lstStyle/>
        <a:p>
          <a:endParaRPr lang="es-MX"/>
        </a:p>
      </dgm:t>
    </dgm:pt>
    <dgm:pt modelId="{91C24084-4C14-48FF-92D5-123E99CBCC3F}">
      <dgm:prSet phldrT="[Texto]" custT="1"/>
      <dgm:spPr/>
      <dgm:t>
        <a:bodyPr/>
        <a:lstStyle/>
        <a:p>
          <a:r>
            <a:rPr lang="es-MX" sz="800" dirty="0" smtClean="0"/>
            <a:t>4. Participar en foros internacionales respecto de las materias de competencia de la Secretaría, con la intervención que corresponda a la Secretaría de Relaciones Exteriores. </a:t>
          </a:r>
          <a:endParaRPr lang="es-MX" sz="800" dirty="0"/>
        </a:p>
      </dgm:t>
    </dgm:pt>
    <dgm:pt modelId="{4DEC8939-AA32-429D-92D4-F1F64F6389FB}" type="parTrans" cxnId="{8F7C49B0-0B52-4B92-8D1A-78DF69EBE6DA}">
      <dgm:prSet/>
      <dgm:spPr/>
    </dgm:pt>
    <dgm:pt modelId="{B674FDEE-1BD9-46EC-812E-90AB8EEEE112}" type="sibTrans" cxnId="{8F7C49B0-0B52-4B92-8D1A-78DF69EBE6DA}">
      <dgm:prSet/>
      <dgm:spPr/>
    </dgm:pt>
    <dgm:pt modelId="{A131243D-7F92-415C-84B4-3D3235122A84}">
      <dgm:prSet phldrT="[Texto]" custT="1"/>
      <dgm:spPr/>
      <dgm:t>
        <a:bodyPr/>
        <a:lstStyle/>
        <a:p>
          <a:r>
            <a:rPr lang="es-MX" sz="800" dirty="0" smtClean="0"/>
            <a:t>5. Promover la participación, en los términos de las disposiciones aplicables; en la generación y el aprovechamiento de energía, con apego a la legislación en materia ecológica.</a:t>
          </a:r>
          <a:endParaRPr lang="es-MX" sz="800" dirty="0"/>
        </a:p>
      </dgm:t>
    </dgm:pt>
    <dgm:pt modelId="{814AFAD9-2983-4287-A092-753AEB371E83}" type="parTrans" cxnId="{82FBF979-4689-4397-B5CA-1CD767C9F3E9}">
      <dgm:prSet/>
      <dgm:spPr/>
    </dgm:pt>
    <dgm:pt modelId="{08B21A99-6627-4B95-A6C1-FD3E1DC562DD}" type="sibTrans" cxnId="{82FBF979-4689-4397-B5CA-1CD767C9F3E9}">
      <dgm:prSet/>
      <dgm:spPr/>
    </dgm:pt>
    <dgm:pt modelId="{DB170BEE-0998-4A12-9DB5-26EFD6112DE4}">
      <dgm:prSet phldrT="[Texto]" custT="1"/>
      <dgm:spPr/>
      <dgm:t>
        <a:bodyPr/>
        <a:lstStyle/>
        <a:p>
          <a:r>
            <a:rPr lang="es-MX" sz="800" dirty="0" smtClean="0"/>
            <a:t>6. Llevar a cabo la planeación energética a mediano  y largo plazo, así como fijar las directrices económicas y sociales para el sector energético paraestatal </a:t>
          </a:r>
          <a:endParaRPr lang="es-MX" sz="800" dirty="0"/>
        </a:p>
      </dgm:t>
    </dgm:pt>
    <dgm:pt modelId="{97DF0ED1-1972-46E8-8C35-B9C36F79FCDD}" type="parTrans" cxnId="{BC144F39-5025-49DE-8B47-F1C3C74F9709}">
      <dgm:prSet/>
      <dgm:spPr/>
    </dgm:pt>
    <dgm:pt modelId="{A86F5569-2BE9-4491-88C0-76A512580412}" type="sibTrans" cxnId="{BC144F39-5025-49DE-8B47-F1C3C74F9709}">
      <dgm:prSet/>
      <dgm:spPr/>
    </dgm:pt>
    <dgm:pt modelId="{CB491D5C-7948-451D-84D1-18197FDD029B}">
      <dgm:prSet phldrT="[Texto]" custT="1"/>
      <dgm:spPr/>
      <dgm:t>
        <a:bodyPr/>
        <a:lstStyle/>
        <a:p>
          <a:r>
            <a:rPr lang="es-MX" sz="800" dirty="0" smtClean="0"/>
            <a:t>7. Otorgar concesiones, autorizaciones y permisos  en materia energética, conforme a las disposiciones aplicables.</a:t>
          </a:r>
          <a:endParaRPr lang="es-MX" sz="800" dirty="0"/>
        </a:p>
      </dgm:t>
    </dgm:pt>
    <dgm:pt modelId="{39900228-1E97-4C15-AB6C-E48DE07030BA}" type="parTrans" cxnId="{94659FC9-7803-474B-A947-029E836E665C}">
      <dgm:prSet/>
      <dgm:spPr/>
    </dgm:pt>
    <dgm:pt modelId="{AFBD9C98-331D-4C2C-A6F9-C0AD5D449C2C}" type="sibTrans" cxnId="{94659FC9-7803-474B-A947-029E836E665C}">
      <dgm:prSet/>
      <dgm:spPr/>
    </dgm:pt>
    <dgm:pt modelId="{5061D9D0-1BBC-4EDF-9236-2B55767E1CA6}">
      <dgm:prSet phldrT="[Texto]" custT="1"/>
      <dgm:spPr/>
      <dgm:t>
        <a:bodyPr/>
        <a:lstStyle/>
        <a:p>
          <a:r>
            <a:rPr lang="es-MX" sz="800" dirty="0" smtClean="0"/>
            <a:t>8. Promover estudios e investigaciones de ahorro de energía, estructuras, costos, proyectos, mercados, precios y tarifas, activos procedimientos, reglas, normas y demás aspectos relacionados con el sector energético. </a:t>
          </a:r>
          <a:endParaRPr lang="es-MX" sz="800" dirty="0"/>
        </a:p>
      </dgm:t>
    </dgm:pt>
    <dgm:pt modelId="{A6767F3A-5209-4C36-A7A0-6804319EC225}" type="parTrans" cxnId="{DACDDBFF-1BE5-4B71-9E44-EBA2A6AE4308}">
      <dgm:prSet/>
      <dgm:spPr/>
    </dgm:pt>
    <dgm:pt modelId="{2F7C0267-878F-4A31-94AE-C34394D01C69}" type="sibTrans" cxnId="{DACDDBFF-1BE5-4B71-9E44-EBA2A6AE4308}">
      <dgm:prSet/>
      <dgm:spPr/>
    </dgm:pt>
    <dgm:pt modelId="{672BCEF5-5A89-4F65-94A6-452B82F76B8A}">
      <dgm:prSet phldrT="[Texto]" custT="1"/>
      <dgm:spPr/>
      <dgm:t>
        <a:bodyPr/>
        <a:lstStyle/>
        <a:p>
          <a:r>
            <a:rPr lang="es-MX" sz="800" dirty="0" smtClean="0"/>
            <a:t>9. Llevar el catastro petrolero. </a:t>
          </a:r>
          <a:endParaRPr lang="es-MX" sz="800" dirty="0"/>
        </a:p>
      </dgm:t>
    </dgm:pt>
    <dgm:pt modelId="{F9CDE039-AE55-41F6-8C4D-886E270EA0E2}" type="parTrans" cxnId="{EF8D8ABD-AB12-4F96-B461-DA49AB070B37}">
      <dgm:prSet/>
      <dgm:spPr/>
    </dgm:pt>
    <dgm:pt modelId="{5AD8DBAF-E4E1-4161-8831-5D61E8247D10}" type="sibTrans" cxnId="{EF8D8ABD-AB12-4F96-B461-DA49AB070B37}">
      <dgm:prSet/>
      <dgm:spPr/>
    </dgm:pt>
    <dgm:pt modelId="{8784CB30-B69F-42F5-872B-40BF9A3D61AD}" type="pres">
      <dgm:prSet presAssocID="{BAEB57BD-97DC-4215-9525-2F19F6D650B8}" presName="compositeShape" presStyleCnt="0">
        <dgm:presLayoutVars>
          <dgm:dir/>
          <dgm:resizeHandles/>
        </dgm:presLayoutVars>
      </dgm:prSet>
      <dgm:spPr/>
    </dgm:pt>
    <dgm:pt modelId="{E3216CCE-923D-420E-BD0E-CDD6EF9372DE}" type="pres">
      <dgm:prSet presAssocID="{BAEB57BD-97DC-4215-9525-2F19F6D650B8}" presName="pyramid" presStyleLbl="node1" presStyleIdx="0" presStyleCnt="1"/>
      <dgm:spPr/>
    </dgm:pt>
    <dgm:pt modelId="{C0E3A659-1916-44CD-91AD-5A00EDD6C585}" type="pres">
      <dgm:prSet presAssocID="{BAEB57BD-97DC-4215-9525-2F19F6D650B8}" presName="theList" presStyleCnt="0"/>
      <dgm:spPr/>
    </dgm:pt>
    <dgm:pt modelId="{18FE3DEC-05F2-4461-9B35-997751168242}" type="pres">
      <dgm:prSet presAssocID="{BEB56862-C5CD-431B-9AD7-896E7BEA1F58}" presName="aNode" presStyleLbl="fgAcc1" presStyleIdx="0" presStyleCnt="9" custScaleX="204101" custScaleY="406665">
        <dgm:presLayoutVars>
          <dgm:bulletEnabled val="1"/>
        </dgm:presLayoutVars>
      </dgm:prSet>
      <dgm:spPr/>
      <dgm:t>
        <a:bodyPr/>
        <a:lstStyle/>
        <a:p>
          <a:endParaRPr lang="es-MX"/>
        </a:p>
      </dgm:t>
    </dgm:pt>
    <dgm:pt modelId="{76AE6EA7-D54D-4413-870C-51B079A6B86E}" type="pres">
      <dgm:prSet presAssocID="{BEB56862-C5CD-431B-9AD7-896E7BEA1F58}" presName="aSpace" presStyleCnt="0"/>
      <dgm:spPr/>
    </dgm:pt>
    <dgm:pt modelId="{E072BAF7-9D63-4C2E-B123-EF160A00D5DC}" type="pres">
      <dgm:prSet presAssocID="{E5CF4EA1-49DC-4B9C-B8B9-F4D50617D230}" presName="aNode" presStyleLbl="fgAcc1" presStyleIdx="1" presStyleCnt="9" custScaleX="204101" custScaleY="406665">
        <dgm:presLayoutVars>
          <dgm:bulletEnabled val="1"/>
        </dgm:presLayoutVars>
      </dgm:prSet>
      <dgm:spPr/>
      <dgm:t>
        <a:bodyPr/>
        <a:lstStyle/>
        <a:p>
          <a:endParaRPr lang="es-MX"/>
        </a:p>
      </dgm:t>
    </dgm:pt>
    <dgm:pt modelId="{4DDA3F38-B61F-4A03-9AAF-36C678FC87AD}" type="pres">
      <dgm:prSet presAssocID="{E5CF4EA1-49DC-4B9C-B8B9-F4D50617D230}" presName="aSpace" presStyleCnt="0"/>
      <dgm:spPr/>
    </dgm:pt>
    <dgm:pt modelId="{67F74FEC-DE14-4832-9B28-78AF853F704E}" type="pres">
      <dgm:prSet presAssocID="{4C6242A2-6A3B-4A3B-A2C7-660A64F57ABC}" presName="aNode" presStyleLbl="fgAcc1" presStyleIdx="2" presStyleCnt="9" custScaleX="204101" custScaleY="406665">
        <dgm:presLayoutVars>
          <dgm:bulletEnabled val="1"/>
        </dgm:presLayoutVars>
      </dgm:prSet>
      <dgm:spPr/>
      <dgm:t>
        <a:bodyPr/>
        <a:lstStyle/>
        <a:p>
          <a:endParaRPr lang="es-MX"/>
        </a:p>
      </dgm:t>
    </dgm:pt>
    <dgm:pt modelId="{53327466-2D50-4ABE-86C2-E8D93BBF19CE}" type="pres">
      <dgm:prSet presAssocID="{4C6242A2-6A3B-4A3B-A2C7-660A64F57ABC}" presName="aSpace" presStyleCnt="0"/>
      <dgm:spPr/>
    </dgm:pt>
    <dgm:pt modelId="{D9C99005-2CC5-4B11-99F1-B82F9A59B2FE}" type="pres">
      <dgm:prSet presAssocID="{91C24084-4C14-48FF-92D5-123E99CBCC3F}" presName="aNode" presStyleLbl="fgAcc1" presStyleIdx="3" presStyleCnt="9" custScaleX="204101" custScaleY="406665">
        <dgm:presLayoutVars>
          <dgm:bulletEnabled val="1"/>
        </dgm:presLayoutVars>
      </dgm:prSet>
      <dgm:spPr/>
      <dgm:t>
        <a:bodyPr/>
        <a:lstStyle/>
        <a:p>
          <a:endParaRPr lang="es-MX"/>
        </a:p>
      </dgm:t>
    </dgm:pt>
    <dgm:pt modelId="{52D8F535-104A-45F4-8979-D959932371C8}" type="pres">
      <dgm:prSet presAssocID="{91C24084-4C14-48FF-92D5-123E99CBCC3F}" presName="aSpace" presStyleCnt="0"/>
      <dgm:spPr/>
    </dgm:pt>
    <dgm:pt modelId="{546CDCAE-473F-4529-9A84-537F36A53C95}" type="pres">
      <dgm:prSet presAssocID="{A131243D-7F92-415C-84B4-3D3235122A84}" presName="aNode" presStyleLbl="fgAcc1" presStyleIdx="4" presStyleCnt="9" custScaleX="204101" custScaleY="406665">
        <dgm:presLayoutVars>
          <dgm:bulletEnabled val="1"/>
        </dgm:presLayoutVars>
      </dgm:prSet>
      <dgm:spPr/>
      <dgm:t>
        <a:bodyPr/>
        <a:lstStyle/>
        <a:p>
          <a:endParaRPr lang="es-MX"/>
        </a:p>
      </dgm:t>
    </dgm:pt>
    <dgm:pt modelId="{EACE9951-FC18-4C2B-B4B1-7F09CFF68105}" type="pres">
      <dgm:prSet presAssocID="{A131243D-7F92-415C-84B4-3D3235122A84}" presName="aSpace" presStyleCnt="0"/>
      <dgm:spPr/>
    </dgm:pt>
    <dgm:pt modelId="{F0699AB7-0893-46CD-AD2A-4A94C5999DA2}" type="pres">
      <dgm:prSet presAssocID="{DB170BEE-0998-4A12-9DB5-26EFD6112DE4}" presName="aNode" presStyleLbl="fgAcc1" presStyleIdx="5" presStyleCnt="9" custScaleX="204101" custScaleY="406665">
        <dgm:presLayoutVars>
          <dgm:bulletEnabled val="1"/>
        </dgm:presLayoutVars>
      </dgm:prSet>
      <dgm:spPr/>
      <dgm:t>
        <a:bodyPr/>
        <a:lstStyle/>
        <a:p>
          <a:endParaRPr lang="es-MX"/>
        </a:p>
      </dgm:t>
    </dgm:pt>
    <dgm:pt modelId="{10F336A8-78DF-420F-8D1F-FD4D793D9B1B}" type="pres">
      <dgm:prSet presAssocID="{DB170BEE-0998-4A12-9DB5-26EFD6112DE4}" presName="aSpace" presStyleCnt="0"/>
      <dgm:spPr/>
    </dgm:pt>
    <dgm:pt modelId="{9EF0BCDB-0EF5-4CC7-B713-9690818301E9}" type="pres">
      <dgm:prSet presAssocID="{CB491D5C-7948-451D-84D1-18197FDD029B}" presName="aNode" presStyleLbl="fgAcc1" presStyleIdx="6" presStyleCnt="9" custScaleX="204101" custScaleY="406665">
        <dgm:presLayoutVars>
          <dgm:bulletEnabled val="1"/>
        </dgm:presLayoutVars>
      </dgm:prSet>
      <dgm:spPr/>
      <dgm:t>
        <a:bodyPr/>
        <a:lstStyle/>
        <a:p>
          <a:endParaRPr lang="es-MX"/>
        </a:p>
      </dgm:t>
    </dgm:pt>
    <dgm:pt modelId="{39C459E8-A728-4B0F-B27D-A3123F188323}" type="pres">
      <dgm:prSet presAssocID="{CB491D5C-7948-451D-84D1-18197FDD029B}" presName="aSpace" presStyleCnt="0"/>
      <dgm:spPr/>
    </dgm:pt>
    <dgm:pt modelId="{522C46D6-B6F5-4C2C-891F-D6A65C586831}" type="pres">
      <dgm:prSet presAssocID="{5061D9D0-1BBC-4EDF-9236-2B55767E1CA6}" presName="aNode" presStyleLbl="fgAcc1" presStyleIdx="7" presStyleCnt="9" custScaleX="204101" custScaleY="406665">
        <dgm:presLayoutVars>
          <dgm:bulletEnabled val="1"/>
        </dgm:presLayoutVars>
      </dgm:prSet>
      <dgm:spPr/>
      <dgm:t>
        <a:bodyPr/>
        <a:lstStyle/>
        <a:p>
          <a:endParaRPr lang="es-MX"/>
        </a:p>
      </dgm:t>
    </dgm:pt>
    <dgm:pt modelId="{57538AD6-A07E-421A-B183-B13CB0F4FFE9}" type="pres">
      <dgm:prSet presAssocID="{5061D9D0-1BBC-4EDF-9236-2B55767E1CA6}" presName="aSpace" presStyleCnt="0"/>
      <dgm:spPr/>
    </dgm:pt>
    <dgm:pt modelId="{AB0CAA49-2454-42CC-93E2-B1C2DB86C563}" type="pres">
      <dgm:prSet presAssocID="{672BCEF5-5A89-4F65-94A6-452B82F76B8A}" presName="aNode" presStyleLbl="fgAcc1" presStyleIdx="8" presStyleCnt="9" custScaleX="204101" custScaleY="406665">
        <dgm:presLayoutVars>
          <dgm:bulletEnabled val="1"/>
        </dgm:presLayoutVars>
      </dgm:prSet>
      <dgm:spPr/>
      <dgm:t>
        <a:bodyPr/>
        <a:lstStyle/>
        <a:p>
          <a:endParaRPr lang="es-MX"/>
        </a:p>
      </dgm:t>
    </dgm:pt>
    <dgm:pt modelId="{98DFC722-FA55-4255-8B6E-B814CE34F307}" type="pres">
      <dgm:prSet presAssocID="{672BCEF5-5A89-4F65-94A6-452B82F76B8A}" presName="aSpace" presStyleCnt="0"/>
      <dgm:spPr/>
    </dgm:pt>
  </dgm:ptLst>
  <dgm:cxnLst>
    <dgm:cxn modelId="{674D1925-04E1-40A6-B705-4A7D4D93F7E8}" srcId="{BAEB57BD-97DC-4215-9525-2F19F6D650B8}" destId="{4C6242A2-6A3B-4A3B-A2C7-660A64F57ABC}" srcOrd="2" destOrd="0" parTransId="{30F8F394-DE1C-4FDE-BDF3-6E83972229F3}" sibTransId="{0F8C1965-6522-4C3D-BE5D-355FCDB227C1}"/>
    <dgm:cxn modelId="{74697906-DE19-477F-96F1-ED5EF3B5F9BD}" type="presOf" srcId="{BEB56862-C5CD-431B-9AD7-896E7BEA1F58}" destId="{18FE3DEC-05F2-4461-9B35-997751168242}" srcOrd="0" destOrd="0" presId="urn:microsoft.com/office/officeart/2005/8/layout/pyramid2"/>
    <dgm:cxn modelId="{A3282CFF-AFBB-404F-B995-E62B4C39AF45}" srcId="{BAEB57BD-97DC-4215-9525-2F19F6D650B8}" destId="{E5CF4EA1-49DC-4B9C-B8B9-F4D50617D230}" srcOrd="1" destOrd="0" parTransId="{BE2AC301-A3A0-4641-ADAB-684BA551B189}" sibTransId="{851F681F-6EB2-454E-9223-630BD1832FE0}"/>
    <dgm:cxn modelId="{C27C22C6-7692-4997-98C0-4D6F6C689F25}" type="presOf" srcId="{672BCEF5-5A89-4F65-94A6-452B82F76B8A}" destId="{AB0CAA49-2454-42CC-93E2-B1C2DB86C563}" srcOrd="0" destOrd="0" presId="urn:microsoft.com/office/officeart/2005/8/layout/pyramid2"/>
    <dgm:cxn modelId="{A188072C-5903-4016-8E89-57B1B964323F}" type="presOf" srcId="{4C6242A2-6A3B-4A3B-A2C7-660A64F57ABC}" destId="{67F74FEC-DE14-4832-9B28-78AF853F704E}" srcOrd="0" destOrd="0" presId="urn:microsoft.com/office/officeart/2005/8/layout/pyramid2"/>
    <dgm:cxn modelId="{A9754C66-52F2-4C52-B06B-2A4A906DA59E}" type="presOf" srcId="{91C24084-4C14-48FF-92D5-123E99CBCC3F}" destId="{D9C99005-2CC5-4B11-99F1-B82F9A59B2FE}" srcOrd="0" destOrd="0" presId="urn:microsoft.com/office/officeart/2005/8/layout/pyramid2"/>
    <dgm:cxn modelId="{8F7C49B0-0B52-4B92-8D1A-78DF69EBE6DA}" srcId="{BAEB57BD-97DC-4215-9525-2F19F6D650B8}" destId="{91C24084-4C14-48FF-92D5-123E99CBCC3F}" srcOrd="3" destOrd="0" parTransId="{4DEC8939-AA32-429D-92D4-F1F64F6389FB}" sibTransId="{B674FDEE-1BD9-46EC-812E-90AB8EEEE112}"/>
    <dgm:cxn modelId="{EF8D8ABD-AB12-4F96-B461-DA49AB070B37}" srcId="{BAEB57BD-97DC-4215-9525-2F19F6D650B8}" destId="{672BCEF5-5A89-4F65-94A6-452B82F76B8A}" srcOrd="8" destOrd="0" parTransId="{F9CDE039-AE55-41F6-8C4D-886E270EA0E2}" sibTransId="{5AD8DBAF-E4E1-4161-8831-5D61E8247D10}"/>
    <dgm:cxn modelId="{BFA3055A-5DFA-409D-A19A-DABFB77BE59C}" type="presOf" srcId="{5061D9D0-1BBC-4EDF-9236-2B55767E1CA6}" destId="{522C46D6-B6F5-4C2C-891F-D6A65C586831}" srcOrd="0" destOrd="0" presId="urn:microsoft.com/office/officeart/2005/8/layout/pyramid2"/>
    <dgm:cxn modelId="{FF445BA3-06AD-4141-B352-79D6AD70BDB3}" srcId="{BAEB57BD-97DC-4215-9525-2F19F6D650B8}" destId="{BEB56862-C5CD-431B-9AD7-896E7BEA1F58}" srcOrd="0" destOrd="0" parTransId="{420E047A-63C9-4150-8BFD-30941585A0EC}" sibTransId="{A044C333-CF9D-438E-AD0C-86FCB51A56D3}"/>
    <dgm:cxn modelId="{82FBF979-4689-4397-B5CA-1CD767C9F3E9}" srcId="{BAEB57BD-97DC-4215-9525-2F19F6D650B8}" destId="{A131243D-7F92-415C-84B4-3D3235122A84}" srcOrd="4" destOrd="0" parTransId="{814AFAD9-2983-4287-A092-753AEB371E83}" sibTransId="{08B21A99-6627-4B95-A6C1-FD3E1DC562DD}"/>
    <dgm:cxn modelId="{BD7A5B58-DB58-47A6-B4D5-448B215BA774}" type="presOf" srcId="{DB170BEE-0998-4A12-9DB5-26EFD6112DE4}" destId="{F0699AB7-0893-46CD-AD2A-4A94C5999DA2}" srcOrd="0" destOrd="0" presId="urn:microsoft.com/office/officeart/2005/8/layout/pyramid2"/>
    <dgm:cxn modelId="{DACDDBFF-1BE5-4B71-9E44-EBA2A6AE4308}" srcId="{BAEB57BD-97DC-4215-9525-2F19F6D650B8}" destId="{5061D9D0-1BBC-4EDF-9236-2B55767E1CA6}" srcOrd="7" destOrd="0" parTransId="{A6767F3A-5209-4C36-A7A0-6804319EC225}" sibTransId="{2F7C0267-878F-4A31-94AE-C34394D01C69}"/>
    <dgm:cxn modelId="{94659FC9-7803-474B-A947-029E836E665C}" srcId="{BAEB57BD-97DC-4215-9525-2F19F6D650B8}" destId="{CB491D5C-7948-451D-84D1-18197FDD029B}" srcOrd="6" destOrd="0" parTransId="{39900228-1E97-4C15-AB6C-E48DE07030BA}" sibTransId="{AFBD9C98-331D-4C2C-A6F9-C0AD5D449C2C}"/>
    <dgm:cxn modelId="{BC144F39-5025-49DE-8B47-F1C3C74F9709}" srcId="{BAEB57BD-97DC-4215-9525-2F19F6D650B8}" destId="{DB170BEE-0998-4A12-9DB5-26EFD6112DE4}" srcOrd="5" destOrd="0" parTransId="{97DF0ED1-1972-46E8-8C35-B9C36F79FCDD}" sibTransId="{A86F5569-2BE9-4491-88C0-76A512580412}"/>
    <dgm:cxn modelId="{122A05D2-9315-4B3E-B329-A58853D69D79}" type="presOf" srcId="{BAEB57BD-97DC-4215-9525-2F19F6D650B8}" destId="{8784CB30-B69F-42F5-872B-40BF9A3D61AD}" srcOrd="0" destOrd="0" presId="urn:microsoft.com/office/officeart/2005/8/layout/pyramid2"/>
    <dgm:cxn modelId="{81E7B45C-92DD-4B67-B68A-765FD54FE6FD}" type="presOf" srcId="{E5CF4EA1-49DC-4B9C-B8B9-F4D50617D230}" destId="{E072BAF7-9D63-4C2E-B123-EF160A00D5DC}" srcOrd="0" destOrd="0" presId="urn:microsoft.com/office/officeart/2005/8/layout/pyramid2"/>
    <dgm:cxn modelId="{FF62E25D-0D68-4D5F-AF57-889493E0911E}" type="presOf" srcId="{CB491D5C-7948-451D-84D1-18197FDD029B}" destId="{9EF0BCDB-0EF5-4CC7-B713-9690818301E9}" srcOrd="0" destOrd="0" presId="urn:microsoft.com/office/officeart/2005/8/layout/pyramid2"/>
    <dgm:cxn modelId="{2A4B03C8-C84E-4D07-B7C9-277119C7EFC9}" type="presOf" srcId="{A131243D-7F92-415C-84B4-3D3235122A84}" destId="{546CDCAE-473F-4529-9A84-537F36A53C95}" srcOrd="0" destOrd="0" presId="urn:microsoft.com/office/officeart/2005/8/layout/pyramid2"/>
    <dgm:cxn modelId="{DF88DD64-11C7-418A-9962-6022DBCCE457}" type="presParOf" srcId="{8784CB30-B69F-42F5-872B-40BF9A3D61AD}" destId="{E3216CCE-923D-420E-BD0E-CDD6EF9372DE}" srcOrd="0" destOrd="0" presId="urn:microsoft.com/office/officeart/2005/8/layout/pyramid2"/>
    <dgm:cxn modelId="{4D72A926-ED75-45CA-A7F3-A34A01C1E26A}" type="presParOf" srcId="{8784CB30-B69F-42F5-872B-40BF9A3D61AD}" destId="{C0E3A659-1916-44CD-91AD-5A00EDD6C585}" srcOrd="1" destOrd="0" presId="urn:microsoft.com/office/officeart/2005/8/layout/pyramid2"/>
    <dgm:cxn modelId="{58073553-929F-4ECA-A703-825F2EC2E568}" type="presParOf" srcId="{C0E3A659-1916-44CD-91AD-5A00EDD6C585}" destId="{18FE3DEC-05F2-4461-9B35-997751168242}" srcOrd="0" destOrd="0" presId="urn:microsoft.com/office/officeart/2005/8/layout/pyramid2"/>
    <dgm:cxn modelId="{7EB53EC4-335D-4374-8880-25BAFC890F7D}" type="presParOf" srcId="{C0E3A659-1916-44CD-91AD-5A00EDD6C585}" destId="{76AE6EA7-D54D-4413-870C-51B079A6B86E}" srcOrd="1" destOrd="0" presId="urn:microsoft.com/office/officeart/2005/8/layout/pyramid2"/>
    <dgm:cxn modelId="{3849AE91-7FBD-4EEF-8EC6-7FEEB360B086}" type="presParOf" srcId="{C0E3A659-1916-44CD-91AD-5A00EDD6C585}" destId="{E072BAF7-9D63-4C2E-B123-EF160A00D5DC}" srcOrd="2" destOrd="0" presId="urn:microsoft.com/office/officeart/2005/8/layout/pyramid2"/>
    <dgm:cxn modelId="{DE6834F8-979F-497D-9E93-516F76FA44C4}" type="presParOf" srcId="{C0E3A659-1916-44CD-91AD-5A00EDD6C585}" destId="{4DDA3F38-B61F-4A03-9AAF-36C678FC87AD}" srcOrd="3" destOrd="0" presId="urn:microsoft.com/office/officeart/2005/8/layout/pyramid2"/>
    <dgm:cxn modelId="{FB0B9338-4004-487D-B5AA-96A3D1FE0A4E}" type="presParOf" srcId="{C0E3A659-1916-44CD-91AD-5A00EDD6C585}" destId="{67F74FEC-DE14-4832-9B28-78AF853F704E}" srcOrd="4" destOrd="0" presId="urn:microsoft.com/office/officeart/2005/8/layout/pyramid2"/>
    <dgm:cxn modelId="{C1A2DB12-BBA4-4791-895D-4110DA358A59}" type="presParOf" srcId="{C0E3A659-1916-44CD-91AD-5A00EDD6C585}" destId="{53327466-2D50-4ABE-86C2-E8D93BBF19CE}" srcOrd="5" destOrd="0" presId="urn:microsoft.com/office/officeart/2005/8/layout/pyramid2"/>
    <dgm:cxn modelId="{48D6F157-2818-4B11-AE2D-262EAA7FCBF3}" type="presParOf" srcId="{C0E3A659-1916-44CD-91AD-5A00EDD6C585}" destId="{D9C99005-2CC5-4B11-99F1-B82F9A59B2FE}" srcOrd="6" destOrd="0" presId="urn:microsoft.com/office/officeart/2005/8/layout/pyramid2"/>
    <dgm:cxn modelId="{0C997958-D56D-4FE8-B8D9-7413B9A3A06D}" type="presParOf" srcId="{C0E3A659-1916-44CD-91AD-5A00EDD6C585}" destId="{52D8F535-104A-45F4-8979-D959932371C8}" srcOrd="7" destOrd="0" presId="urn:microsoft.com/office/officeart/2005/8/layout/pyramid2"/>
    <dgm:cxn modelId="{880E2538-C4DE-4DAD-B836-3C9A52E0E860}" type="presParOf" srcId="{C0E3A659-1916-44CD-91AD-5A00EDD6C585}" destId="{546CDCAE-473F-4529-9A84-537F36A53C95}" srcOrd="8" destOrd="0" presId="urn:microsoft.com/office/officeart/2005/8/layout/pyramid2"/>
    <dgm:cxn modelId="{4A8B5D22-6649-43E2-B647-4E0145FD0F10}" type="presParOf" srcId="{C0E3A659-1916-44CD-91AD-5A00EDD6C585}" destId="{EACE9951-FC18-4C2B-B4B1-7F09CFF68105}" srcOrd="9" destOrd="0" presId="urn:microsoft.com/office/officeart/2005/8/layout/pyramid2"/>
    <dgm:cxn modelId="{7345D1A3-403F-4472-9B60-B766ADAE71E7}" type="presParOf" srcId="{C0E3A659-1916-44CD-91AD-5A00EDD6C585}" destId="{F0699AB7-0893-46CD-AD2A-4A94C5999DA2}" srcOrd="10" destOrd="0" presId="urn:microsoft.com/office/officeart/2005/8/layout/pyramid2"/>
    <dgm:cxn modelId="{48CD7998-3F74-461C-88C0-54B0565292B4}" type="presParOf" srcId="{C0E3A659-1916-44CD-91AD-5A00EDD6C585}" destId="{10F336A8-78DF-420F-8D1F-FD4D793D9B1B}" srcOrd="11" destOrd="0" presId="urn:microsoft.com/office/officeart/2005/8/layout/pyramid2"/>
    <dgm:cxn modelId="{BD561816-74E4-4B27-B314-814E383BCB36}" type="presParOf" srcId="{C0E3A659-1916-44CD-91AD-5A00EDD6C585}" destId="{9EF0BCDB-0EF5-4CC7-B713-9690818301E9}" srcOrd="12" destOrd="0" presId="urn:microsoft.com/office/officeart/2005/8/layout/pyramid2"/>
    <dgm:cxn modelId="{90B19DF0-6F2F-4EBD-96C2-6BC26F0B0BB8}" type="presParOf" srcId="{C0E3A659-1916-44CD-91AD-5A00EDD6C585}" destId="{39C459E8-A728-4B0F-B27D-A3123F188323}" srcOrd="13" destOrd="0" presId="urn:microsoft.com/office/officeart/2005/8/layout/pyramid2"/>
    <dgm:cxn modelId="{045D0F6B-10C5-4120-ACD6-C63AFB9542AB}" type="presParOf" srcId="{C0E3A659-1916-44CD-91AD-5A00EDD6C585}" destId="{522C46D6-B6F5-4C2C-891F-D6A65C586831}" srcOrd="14" destOrd="0" presId="urn:microsoft.com/office/officeart/2005/8/layout/pyramid2"/>
    <dgm:cxn modelId="{A9ACE507-4C33-4067-91E5-76C175C6D742}" type="presParOf" srcId="{C0E3A659-1916-44CD-91AD-5A00EDD6C585}" destId="{57538AD6-A07E-421A-B183-B13CB0F4FFE9}" srcOrd="15" destOrd="0" presId="urn:microsoft.com/office/officeart/2005/8/layout/pyramid2"/>
    <dgm:cxn modelId="{107961D1-AA43-4844-A522-88E80BB7E751}" type="presParOf" srcId="{C0E3A659-1916-44CD-91AD-5A00EDD6C585}" destId="{AB0CAA49-2454-42CC-93E2-B1C2DB86C563}" srcOrd="16" destOrd="0" presId="urn:microsoft.com/office/officeart/2005/8/layout/pyramid2"/>
    <dgm:cxn modelId="{5E786EA2-BFDC-4C2E-9E33-39CDC1F36FDF}" type="presParOf" srcId="{C0E3A659-1916-44CD-91AD-5A00EDD6C585}" destId="{98DFC722-FA55-4255-8B6E-B814CE34F307}" srcOrd="17"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EC80905-1167-491B-B630-F995F5C0082B}"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DC0E0ACB-C95A-4355-864B-E9D5F2240169}">
      <dgm:prSet phldrT="[Texto]" custT="1"/>
      <dgm:spPr/>
      <dgm:t>
        <a:bodyPr/>
        <a:lstStyle/>
        <a:p>
          <a:pPr algn="just"/>
          <a:r>
            <a:rPr lang="es-MX" sz="1200" dirty="0" smtClean="0"/>
            <a:t>1. Con la industrialización se ha diversificado a la producción de bienes y servicios, lo que le permite el acceso a una gran cantidad de productos manufacturados. </a:t>
          </a:r>
          <a:endParaRPr lang="es-MX" sz="1200" dirty="0"/>
        </a:p>
      </dgm:t>
    </dgm:pt>
    <dgm:pt modelId="{79227F55-8325-4733-9A9E-2640CE966F24}" type="parTrans" cxnId="{A6EEC638-E9E3-49F8-B9DE-81D5F60E9249}">
      <dgm:prSet/>
      <dgm:spPr/>
      <dgm:t>
        <a:bodyPr/>
        <a:lstStyle/>
        <a:p>
          <a:endParaRPr lang="es-MX"/>
        </a:p>
      </dgm:t>
    </dgm:pt>
    <dgm:pt modelId="{EBEF45AC-65CB-47AA-BBE6-AB81ED8F7692}" type="sibTrans" cxnId="{A6EEC638-E9E3-49F8-B9DE-81D5F60E9249}">
      <dgm:prSet/>
      <dgm:spPr/>
      <dgm:t>
        <a:bodyPr/>
        <a:lstStyle/>
        <a:p>
          <a:endParaRPr lang="es-MX"/>
        </a:p>
      </dgm:t>
    </dgm:pt>
    <dgm:pt modelId="{BCDE0863-1F3F-4C0C-A371-0706D6FFCBC4}">
      <dgm:prSet phldrT="[Texto]" custT="1"/>
      <dgm:spPr/>
      <dgm:t>
        <a:bodyPr/>
        <a:lstStyle/>
        <a:p>
          <a:pPr algn="just"/>
          <a:r>
            <a:rPr lang="es-MX" sz="1200" dirty="0" smtClean="0"/>
            <a:t>2. La producción industrial es fuente de abastecimiento de casi todos los bienes de consumos necesarios para la población nacional, aunque no satisface todas las necesidades de bienes intermedios, de capital y duraderos. </a:t>
          </a:r>
          <a:endParaRPr lang="es-MX" sz="1200" dirty="0"/>
        </a:p>
      </dgm:t>
    </dgm:pt>
    <dgm:pt modelId="{68471582-2956-40F8-A612-9D9A81B86A86}" type="parTrans" cxnId="{B53F6B66-C150-445A-8EBA-C56A2659840C}">
      <dgm:prSet/>
      <dgm:spPr/>
      <dgm:t>
        <a:bodyPr/>
        <a:lstStyle/>
        <a:p>
          <a:endParaRPr lang="es-MX"/>
        </a:p>
      </dgm:t>
    </dgm:pt>
    <dgm:pt modelId="{69C89FA8-16E0-43BE-AC99-1459AD16CAA6}" type="sibTrans" cxnId="{B53F6B66-C150-445A-8EBA-C56A2659840C}">
      <dgm:prSet/>
      <dgm:spPr/>
      <dgm:t>
        <a:bodyPr/>
        <a:lstStyle/>
        <a:p>
          <a:endParaRPr lang="es-MX"/>
        </a:p>
      </dgm:t>
    </dgm:pt>
    <dgm:pt modelId="{5BBDDD58-25D2-4060-9240-DBDE31D5D038}">
      <dgm:prSet phldrT="[Texto]" custT="1"/>
      <dgm:spPr/>
      <dgm:t>
        <a:bodyPr/>
        <a:lstStyle/>
        <a:p>
          <a:pPr algn="just"/>
          <a:r>
            <a:rPr lang="es-MX" sz="1200" dirty="0" smtClean="0"/>
            <a:t>3. Contribuir con el proceso de urbanización que trae consigo el aumento demográfico en las ciudades con todas sus ventajas y desventajas.</a:t>
          </a:r>
          <a:endParaRPr lang="es-MX" sz="1200" dirty="0"/>
        </a:p>
      </dgm:t>
    </dgm:pt>
    <dgm:pt modelId="{461A5C3B-3FA3-426C-B902-D3A2EBA27117}" type="parTrans" cxnId="{3BFF3DF3-C0C9-441A-92C2-53844475D738}">
      <dgm:prSet/>
      <dgm:spPr/>
      <dgm:t>
        <a:bodyPr/>
        <a:lstStyle/>
        <a:p>
          <a:endParaRPr lang="es-MX"/>
        </a:p>
      </dgm:t>
    </dgm:pt>
    <dgm:pt modelId="{C03E3ED7-BB7D-434A-A411-5F44DE058619}" type="sibTrans" cxnId="{3BFF3DF3-C0C9-441A-92C2-53844475D738}">
      <dgm:prSet/>
      <dgm:spPr/>
      <dgm:t>
        <a:bodyPr/>
        <a:lstStyle/>
        <a:p>
          <a:endParaRPr lang="es-MX"/>
        </a:p>
      </dgm:t>
    </dgm:pt>
    <dgm:pt modelId="{72084B8E-B597-4BEB-AE71-84CF591F81E8}">
      <dgm:prSet phldrT="[Texto]" custT="1"/>
      <dgm:spPr/>
      <dgm:t>
        <a:bodyPr/>
        <a:lstStyle/>
        <a:p>
          <a:pPr algn="just"/>
          <a:r>
            <a:rPr lang="es-MX" sz="1200" dirty="0" smtClean="0"/>
            <a:t>4. Fomentar el proceso de formación de capitales mediante el aumento de inversiones y la compra de maquinaria, herramienta, equipo, insumo, y, desde, luego, fuerza de trabajo.</a:t>
          </a:r>
          <a:endParaRPr lang="es-MX" sz="1200" dirty="0"/>
        </a:p>
      </dgm:t>
    </dgm:pt>
    <dgm:pt modelId="{76ADB579-93B6-4C2D-BAF8-73ACD1F38179}" type="parTrans" cxnId="{3167794A-F61A-4CFB-B2CE-E0D116929C00}">
      <dgm:prSet/>
      <dgm:spPr/>
      <dgm:t>
        <a:bodyPr/>
        <a:lstStyle/>
        <a:p>
          <a:endParaRPr lang="es-MX"/>
        </a:p>
      </dgm:t>
    </dgm:pt>
    <dgm:pt modelId="{51C6DB4A-720A-4728-89E9-5BE7EC2F4BBE}" type="sibTrans" cxnId="{3167794A-F61A-4CFB-B2CE-E0D116929C00}">
      <dgm:prSet/>
      <dgm:spPr/>
      <dgm:t>
        <a:bodyPr/>
        <a:lstStyle/>
        <a:p>
          <a:endParaRPr lang="es-MX"/>
        </a:p>
      </dgm:t>
    </dgm:pt>
    <dgm:pt modelId="{5B6B889F-9F93-403C-8448-82A403434348}">
      <dgm:prSet phldrT="[Texto]" custT="1"/>
      <dgm:spPr/>
      <dgm:t>
        <a:bodyPr/>
        <a:lstStyle/>
        <a:p>
          <a:pPr algn="just"/>
          <a:r>
            <a:rPr lang="es-MX" sz="1200" dirty="0" smtClean="0"/>
            <a:t>5. Captar mano de obra expulsada del sector rural. </a:t>
          </a:r>
          <a:endParaRPr lang="es-MX" sz="1200" dirty="0"/>
        </a:p>
      </dgm:t>
    </dgm:pt>
    <dgm:pt modelId="{FF21DE6B-9F69-4966-9B84-EF93E603402A}" type="parTrans" cxnId="{08F91C77-C8D6-4D3A-BDC0-ABA05AC3C08D}">
      <dgm:prSet/>
      <dgm:spPr/>
      <dgm:t>
        <a:bodyPr/>
        <a:lstStyle/>
        <a:p>
          <a:endParaRPr lang="es-MX"/>
        </a:p>
      </dgm:t>
    </dgm:pt>
    <dgm:pt modelId="{1BB45C54-9E0D-4A87-A9B5-683DDAA2CB32}" type="sibTrans" cxnId="{08F91C77-C8D6-4D3A-BDC0-ABA05AC3C08D}">
      <dgm:prSet/>
      <dgm:spPr/>
      <dgm:t>
        <a:bodyPr/>
        <a:lstStyle/>
        <a:p>
          <a:endParaRPr lang="es-MX"/>
        </a:p>
      </dgm:t>
    </dgm:pt>
    <dgm:pt modelId="{38494531-692D-47F4-BD69-F661AA6C1E94}" type="pres">
      <dgm:prSet presAssocID="{6EC80905-1167-491B-B630-F995F5C0082B}" presName="linear" presStyleCnt="0">
        <dgm:presLayoutVars>
          <dgm:dir/>
          <dgm:animLvl val="lvl"/>
          <dgm:resizeHandles val="exact"/>
        </dgm:presLayoutVars>
      </dgm:prSet>
      <dgm:spPr/>
      <dgm:t>
        <a:bodyPr/>
        <a:lstStyle/>
        <a:p>
          <a:endParaRPr lang="es-MX"/>
        </a:p>
      </dgm:t>
    </dgm:pt>
    <dgm:pt modelId="{19D52A30-0559-40F9-81AD-3DDC3E95392C}" type="pres">
      <dgm:prSet presAssocID="{DC0E0ACB-C95A-4355-864B-E9D5F2240169}" presName="parentLin" presStyleCnt="0"/>
      <dgm:spPr/>
    </dgm:pt>
    <dgm:pt modelId="{270A4B8C-B517-490B-BBAE-FE1D1AC0B6C9}" type="pres">
      <dgm:prSet presAssocID="{DC0E0ACB-C95A-4355-864B-E9D5F2240169}" presName="parentLeftMargin" presStyleLbl="node1" presStyleIdx="0" presStyleCnt="5"/>
      <dgm:spPr/>
      <dgm:t>
        <a:bodyPr/>
        <a:lstStyle/>
        <a:p>
          <a:endParaRPr lang="es-MX"/>
        </a:p>
      </dgm:t>
    </dgm:pt>
    <dgm:pt modelId="{14D72C64-C425-44D3-9A05-4F3EDD2D7ED9}" type="pres">
      <dgm:prSet presAssocID="{DC0E0ACB-C95A-4355-864B-E9D5F2240169}" presName="parentText" presStyleLbl="node1" presStyleIdx="0" presStyleCnt="5" custScaleX="142857">
        <dgm:presLayoutVars>
          <dgm:chMax val="0"/>
          <dgm:bulletEnabled val="1"/>
        </dgm:presLayoutVars>
      </dgm:prSet>
      <dgm:spPr/>
      <dgm:t>
        <a:bodyPr/>
        <a:lstStyle/>
        <a:p>
          <a:endParaRPr lang="es-MX"/>
        </a:p>
      </dgm:t>
    </dgm:pt>
    <dgm:pt modelId="{9880DC09-79BE-44D2-9EE8-C0D4718EB548}" type="pres">
      <dgm:prSet presAssocID="{DC0E0ACB-C95A-4355-864B-E9D5F2240169}" presName="negativeSpace" presStyleCnt="0"/>
      <dgm:spPr/>
    </dgm:pt>
    <dgm:pt modelId="{F24926E2-ED9A-4FD2-8845-878AE813E1D8}" type="pres">
      <dgm:prSet presAssocID="{DC0E0ACB-C95A-4355-864B-E9D5F2240169}" presName="childText" presStyleLbl="conFgAcc1" presStyleIdx="0" presStyleCnt="5">
        <dgm:presLayoutVars>
          <dgm:bulletEnabled val="1"/>
        </dgm:presLayoutVars>
      </dgm:prSet>
      <dgm:spPr/>
    </dgm:pt>
    <dgm:pt modelId="{538AA3C4-FD7A-414B-BD38-3B0B68946261}" type="pres">
      <dgm:prSet presAssocID="{EBEF45AC-65CB-47AA-BBE6-AB81ED8F7692}" presName="spaceBetweenRectangles" presStyleCnt="0"/>
      <dgm:spPr/>
    </dgm:pt>
    <dgm:pt modelId="{A2AA2DF8-CC1F-4D87-A3E3-1C35266ADD57}" type="pres">
      <dgm:prSet presAssocID="{BCDE0863-1F3F-4C0C-A371-0706D6FFCBC4}" presName="parentLin" presStyleCnt="0"/>
      <dgm:spPr/>
    </dgm:pt>
    <dgm:pt modelId="{004596C9-DF4F-457C-85E3-01283274344E}" type="pres">
      <dgm:prSet presAssocID="{BCDE0863-1F3F-4C0C-A371-0706D6FFCBC4}" presName="parentLeftMargin" presStyleLbl="node1" presStyleIdx="0" presStyleCnt="5"/>
      <dgm:spPr/>
      <dgm:t>
        <a:bodyPr/>
        <a:lstStyle/>
        <a:p>
          <a:endParaRPr lang="es-MX"/>
        </a:p>
      </dgm:t>
    </dgm:pt>
    <dgm:pt modelId="{D6A01D53-D3A2-4323-9206-7C7CB0376734}" type="pres">
      <dgm:prSet presAssocID="{BCDE0863-1F3F-4C0C-A371-0706D6FFCBC4}" presName="parentText" presStyleLbl="node1" presStyleIdx="1" presStyleCnt="5" custScaleX="142857">
        <dgm:presLayoutVars>
          <dgm:chMax val="0"/>
          <dgm:bulletEnabled val="1"/>
        </dgm:presLayoutVars>
      </dgm:prSet>
      <dgm:spPr/>
      <dgm:t>
        <a:bodyPr/>
        <a:lstStyle/>
        <a:p>
          <a:endParaRPr lang="es-MX"/>
        </a:p>
      </dgm:t>
    </dgm:pt>
    <dgm:pt modelId="{B60AAD15-D1B7-49F0-B5B0-72760641FC50}" type="pres">
      <dgm:prSet presAssocID="{BCDE0863-1F3F-4C0C-A371-0706D6FFCBC4}" presName="negativeSpace" presStyleCnt="0"/>
      <dgm:spPr/>
    </dgm:pt>
    <dgm:pt modelId="{C01FFDE9-ACB5-45DD-B7B4-6212450A6A4B}" type="pres">
      <dgm:prSet presAssocID="{BCDE0863-1F3F-4C0C-A371-0706D6FFCBC4}" presName="childText" presStyleLbl="conFgAcc1" presStyleIdx="1" presStyleCnt="5">
        <dgm:presLayoutVars>
          <dgm:bulletEnabled val="1"/>
        </dgm:presLayoutVars>
      </dgm:prSet>
      <dgm:spPr/>
    </dgm:pt>
    <dgm:pt modelId="{B8EC4E6E-3E72-4EFC-906E-99213BC952F2}" type="pres">
      <dgm:prSet presAssocID="{69C89FA8-16E0-43BE-AC99-1459AD16CAA6}" presName="spaceBetweenRectangles" presStyleCnt="0"/>
      <dgm:spPr/>
    </dgm:pt>
    <dgm:pt modelId="{5639AC44-3D97-4536-8C35-9ED23146CF83}" type="pres">
      <dgm:prSet presAssocID="{5BBDDD58-25D2-4060-9240-DBDE31D5D038}" presName="parentLin" presStyleCnt="0"/>
      <dgm:spPr/>
    </dgm:pt>
    <dgm:pt modelId="{1BE6C714-268B-4E76-AA36-889115DCF74F}" type="pres">
      <dgm:prSet presAssocID="{5BBDDD58-25D2-4060-9240-DBDE31D5D038}" presName="parentLeftMargin" presStyleLbl="node1" presStyleIdx="1" presStyleCnt="5"/>
      <dgm:spPr/>
      <dgm:t>
        <a:bodyPr/>
        <a:lstStyle/>
        <a:p>
          <a:endParaRPr lang="es-MX"/>
        </a:p>
      </dgm:t>
    </dgm:pt>
    <dgm:pt modelId="{7B77DDD3-D3B3-4F46-97DC-78C87F4EC190}" type="pres">
      <dgm:prSet presAssocID="{5BBDDD58-25D2-4060-9240-DBDE31D5D038}" presName="parentText" presStyleLbl="node1" presStyleIdx="2" presStyleCnt="5" custScaleX="142857">
        <dgm:presLayoutVars>
          <dgm:chMax val="0"/>
          <dgm:bulletEnabled val="1"/>
        </dgm:presLayoutVars>
      </dgm:prSet>
      <dgm:spPr/>
      <dgm:t>
        <a:bodyPr/>
        <a:lstStyle/>
        <a:p>
          <a:endParaRPr lang="es-MX"/>
        </a:p>
      </dgm:t>
    </dgm:pt>
    <dgm:pt modelId="{E6D0DD48-E1BE-42FB-B328-75BD47514005}" type="pres">
      <dgm:prSet presAssocID="{5BBDDD58-25D2-4060-9240-DBDE31D5D038}" presName="negativeSpace" presStyleCnt="0"/>
      <dgm:spPr/>
    </dgm:pt>
    <dgm:pt modelId="{478E6F9F-FEEB-4979-87C1-E4E1961FEBCD}" type="pres">
      <dgm:prSet presAssocID="{5BBDDD58-25D2-4060-9240-DBDE31D5D038}" presName="childText" presStyleLbl="conFgAcc1" presStyleIdx="2" presStyleCnt="5">
        <dgm:presLayoutVars>
          <dgm:bulletEnabled val="1"/>
        </dgm:presLayoutVars>
      </dgm:prSet>
      <dgm:spPr/>
    </dgm:pt>
    <dgm:pt modelId="{251415A3-989E-4E7C-90DA-46155D289116}" type="pres">
      <dgm:prSet presAssocID="{C03E3ED7-BB7D-434A-A411-5F44DE058619}" presName="spaceBetweenRectangles" presStyleCnt="0"/>
      <dgm:spPr/>
    </dgm:pt>
    <dgm:pt modelId="{2A0C12F6-B8A8-4475-9D71-462ED75173BA}" type="pres">
      <dgm:prSet presAssocID="{72084B8E-B597-4BEB-AE71-84CF591F81E8}" presName="parentLin" presStyleCnt="0"/>
      <dgm:spPr/>
    </dgm:pt>
    <dgm:pt modelId="{96C8B6B3-DE8A-4677-BF0E-C53000004BCA}" type="pres">
      <dgm:prSet presAssocID="{72084B8E-B597-4BEB-AE71-84CF591F81E8}" presName="parentLeftMargin" presStyleLbl="node1" presStyleIdx="2" presStyleCnt="5"/>
      <dgm:spPr/>
      <dgm:t>
        <a:bodyPr/>
        <a:lstStyle/>
        <a:p>
          <a:endParaRPr lang="es-MX"/>
        </a:p>
      </dgm:t>
    </dgm:pt>
    <dgm:pt modelId="{485F1A6C-5516-4B40-80C2-F4723C5BC5D6}" type="pres">
      <dgm:prSet presAssocID="{72084B8E-B597-4BEB-AE71-84CF591F81E8}" presName="parentText" presStyleLbl="node1" presStyleIdx="3" presStyleCnt="5" custScaleX="142857">
        <dgm:presLayoutVars>
          <dgm:chMax val="0"/>
          <dgm:bulletEnabled val="1"/>
        </dgm:presLayoutVars>
      </dgm:prSet>
      <dgm:spPr/>
      <dgm:t>
        <a:bodyPr/>
        <a:lstStyle/>
        <a:p>
          <a:endParaRPr lang="es-MX"/>
        </a:p>
      </dgm:t>
    </dgm:pt>
    <dgm:pt modelId="{8D9ADA3F-E483-43F2-BE90-5C2411B592D2}" type="pres">
      <dgm:prSet presAssocID="{72084B8E-B597-4BEB-AE71-84CF591F81E8}" presName="negativeSpace" presStyleCnt="0"/>
      <dgm:spPr/>
    </dgm:pt>
    <dgm:pt modelId="{54A92719-7C00-45D1-84F7-581B1ECC4330}" type="pres">
      <dgm:prSet presAssocID="{72084B8E-B597-4BEB-AE71-84CF591F81E8}" presName="childText" presStyleLbl="conFgAcc1" presStyleIdx="3" presStyleCnt="5">
        <dgm:presLayoutVars>
          <dgm:bulletEnabled val="1"/>
        </dgm:presLayoutVars>
      </dgm:prSet>
      <dgm:spPr/>
    </dgm:pt>
    <dgm:pt modelId="{3C1452BC-B919-4518-AEFC-96BA0A2572BF}" type="pres">
      <dgm:prSet presAssocID="{51C6DB4A-720A-4728-89E9-5BE7EC2F4BBE}" presName="spaceBetweenRectangles" presStyleCnt="0"/>
      <dgm:spPr/>
    </dgm:pt>
    <dgm:pt modelId="{11F4EBF2-C988-43A6-89DB-516BAE68ADCE}" type="pres">
      <dgm:prSet presAssocID="{5B6B889F-9F93-403C-8448-82A403434348}" presName="parentLin" presStyleCnt="0"/>
      <dgm:spPr/>
    </dgm:pt>
    <dgm:pt modelId="{DDB5CA26-FBD9-4FCB-8184-1DF83B252D11}" type="pres">
      <dgm:prSet presAssocID="{5B6B889F-9F93-403C-8448-82A403434348}" presName="parentLeftMargin" presStyleLbl="node1" presStyleIdx="3" presStyleCnt="5"/>
      <dgm:spPr/>
      <dgm:t>
        <a:bodyPr/>
        <a:lstStyle/>
        <a:p>
          <a:endParaRPr lang="es-MX"/>
        </a:p>
      </dgm:t>
    </dgm:pt>
    <dgm:pt modelId="{EA56BB05-46EA-4353-925F-B3F659E24D65}" type="pres">
      <dgm:prSet presAssocID="{5B6B889F-9F93-403C-8448-82A403434348}" presName="parentText" presStyleLbl="node1" presStyleIdx="4" presStyleCnt="5" custScaleX="142857">
        <dgm:presLayoutVars>
          <dgm:chMax val="0"/>
          <dgm:bulletEnabled val="1"/>
        </dgm:presLayoutVars>
      </dgm:prSet>
      <dgm:spPr/>
      <dgm:t>
        <a:bodyPr/>
        <a:lstStyle/>
        <a:p>
          <a:endParaRPr lang="es-MX"/>
        </a:p>
      </dgm:t>
    </dgm:pt>
    <dgm:pt modelId="{FC25EB8B-26AD-408A-B542-4921117D504F}" type="pres">
      <dgm:prSet presAssocID="{5B6B889F-9F93-403C-8448-82A403434348}" presName="negativeSpace" presStyleCnt="0"/>
      <dgm:spPr/>
    </dgm:pt>
    <dgm:pt modelId="{AF7C8558-E1A5-4346-9F86-9DC7EC200ED6}" type="pres">
      <dgm:prSet presAssocID="{5B6B889F-9F93-403C-8448-82A403434348}" presName="childText" presStyleLbl="conFgAcc1" presStyleIdx="4" presStyleCnt="5">
        <dgm:presLayoutVars>
          <dgm:bulletEnabled val="1"/>
        </dgm:presLayoutVars>
      </dgm:prSet>
      <dgm:spPr/>
    </dgm:pt>
  </dgm:ptLst>
  <dgm:cxnLst>
    <dgm:cxn modelId="{B431A2C2-FD6F-4B76-9B26-8AEE108C8096}" type="presOf" srcId="{6EC80905-1167-491B-B630-F995F5C0082B}" destId="{38494531-692D-47F4-BD69-F661AA6C1E94}" srcOrd="0" destOrd="0" presId="urn:microsoft.com/office/officeart/2005/8/layout/list1"/>
    <dgm:cxn modelId="{E8B87FC6-0EEC-42FF-8335-41F2F1D0A5DE}" type="presOf" srcId="{5BBDDD58-25D2-4060-9240-DBDE31D5D038}" destId="{7B77DDD3-D3B3-4F46-97DC-78C87F4EC190}" srcOrd="1" destOrd="0" presId="urn:microsoft.com/office/officeart/2005/8/layout/list1"/>
    <dgm:cxn modelId="{08F91C77-C8D6-4D3A-BDC0-ABA05AC3C08D}" srcId="{6EC80905-1167-491B-B630-F995F5C0082B}" destId="{5B6B889F-9F93-403C-8448-82A403434348}" srcOrd="4" destOrd="0" parTransId="{FF21DE6B-9F69-4966-9B84-EF93E603402A}" sibTransId="{1BB45C54-9E0D-4A87-A9B5-683DDAA2CB32}"/>
    <dgm:cxn modelId="{51563F12-BFDC-4B46-AE8C-EA1E12E5C464}" type="presOf" srcId="{BCDE0863-1F3F-4C0C-A371-0706D6FFCBC4}" destId="{004596C9-DF4F-457C-85E3-01283274344E}" srcOrd="0" destOrd="0" presId="urn:microsoft.com/office/officeart/2005/8/layout/list1"/>
    <dgm:cxn modelId="{B022CC74-C10A-4F94-BCA7-DE5A5F305F47}" type="presOf" srcId="{BCDE0863-1F3F-4C0C-A371-0706D6FFCBC4}" destId="{D6A01D53-D3A2-4323-9206-7C7CB0376734}" srcOrd="1" destOrd="0" presId="urn:microsoft.com/office/officeart/2005/8/layout/list1"/>
    <dgm:cxn modelId="{C84E4F71-59CF-46A5-A8FB-E589594E87EC}" type="presOf" srcId="{5B6B889F-9F93-403C-8448-82A403434348}" destId="{DDB5CA26-FBD9-4FCB-8184-1DF83B252D11}" srcOrd="0" destOrd="0" presId="urn:microsoft.com/office/officeart/2005/8/layout/list1"/>
    <dgm:cxn modelId="{181842DB-870C-4642-9A17-2C24722C608D}" type="presOf" srcId="{72084B8E-B597-4BEB-AE71-84CF591F81E8}" destId="{96C8B6B3-DE8A-4677-BF0E-C53000004BCA}" srcOrd="0" destOrd="0" presId="urn:microsoft.com/office/officeart/2005/8/layout/list1"/>
    <dgm:cxn modelId="{9BA59A4D-3BE3-4BA9-BCB8-8A4460823609}" type="presOf" srcId="{5B6B889F-9F93-403C-8448-82A403434348}" destId="{EA56BB05-46EA-4353-925F-B3F659E24D65}" srcOrd="1" destOrd="0" presId="urn:microsoft.com/office/officeart/2005/8/layout/list1"/>
    <dgm:cxn modelId="{C7E92567-0CBC-4D69-8F4F-A5EF0F02CB42}" type="presOf" srcId="{5BBDDD58-25D2-4060-9240-DBDE31D5D038}" destId="{1BE6C714-268B-4E76-AA36-889115DCF74F}" srcOrd="0" destOrd="0" presId="urn:microsoft.com/office/officeart/2005/8/layout/list1"/>
    <dgm:cxn modelId="{161AFEBD-F1FA-4B9F-8F03-40250B20E45B}" type="presOf" srcId="{DC0E0ACB-C95A-4355-864B-E9D5F2240169}" destId="{270A4B8C-B517-490B-BBAE-FE1D1AC0B6C9}" srcOrd="0" destOrd="0" presId="urn:microsoft.com/office/officeart/2005/8/layout/list1"/>
    <dgm:cxn modelId="{3167794A-F61A-4CFB-B2CE-E0D116929C00}" srcId="{6EC80905-1167-491B-B630-F995F5C0082B}" destId="{72084B8E-B597-4BEB-AE71-84CF591F81E8}" srcOrd="3" destOrd="0" parTransId="{76ADB579-93B6-4C2D-BAF8-73ACD1F38179}" sibTransId="{51C6DB4A-720A-4728-89E9-5BE7EC2F4BBE}"/>
    <dgm:cxn modelId="{ED7B0EC5-6619-4601-BBC8-8AFE5EC089EC}" type="presOf" srcId="{72084B8E-B597-4BEB-AE71-84CF591F81E8}" destId="{485F1A6C-5516-4B40-80C2-F4723C5BC5D6}" srcOrd="1" destOrd="0" presId="urn:microsoft.com/office/officeart/2005/8/layout/list1"/>
    <dgm:cxn modelId="{3BFF3DF3-C0C9-441A-92C2-53844475D738}" srcId="{6EC80905-1167-491B-B630-F995F5C0082B}" destId="{5BBDDD58-25D2-4060-9240-DBDE31D5D038}" srcOrd="2" destOrd="0" parTransId="{461A5C3B-3FA3-426C-B902-D3A2EBA27117}" sibTransId="{C03E3ED7-BB7D-434A-A411-5F44DE058619}"/>
    <dgm:cxn modelId="{B53F6B66-C150-445A-8EBA-C56A2659840C}" srcId="{6EC80905-1167-491B-B630-F995F5C0082B}" destId="{BCDE0863-1F3F-4C0C-A371-0706D6FFCBC4}" srcOrd="1" destOrd="0" parTransId="{68471582-2956-40F8-A612-9D9A81B86A86}" sibTransId="{69C89FA8-16E0-43BE-AC99-1459AD16CAA6}"/>
    <dgm:cxn modelId="{A6EEC638-E9E3-49F8-B9DE-81D5F60E9249}" srcId="{6EC80905-1167-491B-B630-F995F5C0082B}" destId="{DC0E0ACB-C95A-4355-864B-E9D5F2240169}" srcOrd="0" destOrd="0" parTransId="{79227F55-8325-4733-9A9E-2640CE966F24}" sibTransId="{EBEF45AC-65CB-47AA-BBE6-AB81ED8F7692}"/>
    <dgm:cxn modelId="{568DBE07-292B-4852-BDA9-447E3B3A26FC}" type="presOf" srcId="{DC0E0ACB-C95A-4355-864B-E9D5F2240169}" destId="{14D72C64-C425-44D3-9A05-4F3EDD2D7ED9}" srcOrd="1" destOrd="0" presId="urn:microsoft.com/office/officeart/2005/8/layout/list1"/>
    <dgm:cxn modelId="{6656FFB3-EC82-41CF-9C67-43DB3F3F9DF3}" type="presParOf" srcId="{38494531-692D-47F4-BD69-F661AA6C1E94}" destId="{19D52A30-0559-40F9-81AD-3DDC3E95392C}" srcOrd="0" destOrd="0" presId="urn:microsoft.com/office/officeart/2005/8/layout/list1"/>
    <dgm:cxn modelId="{E92813EF-DAEB-4BB6-9F75-3D5C043BF6B6}" type="presParOf" srcId="{19D52A30-0559-40F9-81AD-3DDC3E95392C}" destId="{270A4B8C-B517-490B-BBAE-FE1D1AC0B6C9}" srcOrd="0" destOrd="0" presId="urn:microsoft.com/office/officeart/2005/8/layout/list1"/>
    <dgm:cxn modelId="{AF991913-D6E5-4DEF-B932-1D41A487B64F}" type="presParOf" srcId="{19D52A30-0559-40F9-81AD-3DDC3E95392C}" destId="{14D72C64-C425-44D3-9A05-4F3EDD2D7ED9}" srcOrd="1" destOrd="0" presId="urn:microsoft.com/office/officeart/2005/8/layout/list1"/>
    <dgm:cxn modelId="{C8C07F95-7CAF-4EDA-8CCC-803D8C303288}" type="presParOf" srcId="{38494531-692D-47F4-BD69-F661AA6C1E94}" destId="{9880DC09-79BE-44D2-9EE8-C0D4718EB548}" srcOrd="1" destOrd="0" presId="urn:microsoft.com/office/officeart/2005/8/layout/list1"/>
    <dgm:cxn modelId="{1C69CCCA-A3E4-45DB-B48A-A38D756C54DB}" type="presParOf" srcId="{38494531-692D-47F4-BD69-F661AA6C1E94}" destId="{F24926E2-ED9A-4FD2-8845-878AE813E1D8}" srcOrd="2" destOrd="0" presId="urn:microsoft.com/office/officeart/2005/8/layout/list1"/>
    <dgm:cxn modelId="{3AD994BC-9388-4F8A-8999-AAF995A431B6}" type="presParOf" srcId="{38494531-692D-47F4-BD69-F661AA6C1E94}" destId="{538AA3C4-FD7A-414B-BD38-3B0B68946261}" srcOrd="3" destOrd="0" presId="urn:microsoft.com/office/officeart/2005/8/layout/list1"/>
    <dgm:cxn modelId="{5AFA0E0D-1283-41F0-B92C-6BE42CB7351A}" type="presParOf" srcId="{38494531-692D-47F4-BD69-F661AA6C1E94}" destId="{A2AA2DF8-CC1F-4D87-A3E3-1C35266ADD57}" srcOrd="4" destOrd="0" presId="urn:microsoft.com/office/officeart/2005/8/layout/list1"/>
    <dgm:cxn modelId="{61C75C46-3ADC-42A4-B357-E9AD99C179D4}" type="presParOf" srcId="{A2AA2DF8-CC1F-4D87-A3E3-1C35266ADD57}" destId="{004596C9-DF4F-457C-85E3-01283274344E}" srcOrd="0" destOrd="0" presId="urn:microsoft.com/office/officeart/2005/8/layout/list1"/>
    <dgm:cxn modelId="{769B25BE-0526-4E0B-B7F4-8DC3AA6F6C20}" type="presParOf" srcId="{A2AA2DF8-CC1F-4D87-A3E3-1C35266ADD57}" destId="{D6A01D53-D3A2-4323-9206-7C7CB0376734}" srcOrd="1" destOrd="0" presId="urn:microsoft.com/office/officeart/2005/8/layout/list1"/>
    <dgm:cxn modelId="{67CDC6C2-DD7C-45E6-9523-F57FB60E6581}" type="presParOf" srcId="{38494531-692D-47F4-BD69-F661AA6C1E94}" destId="{B60AAD15-D1B7-49F0-B5B0-72760641FC50}" srcOrd="5" destOrd="0" presId="urn:microsoft.com/office/officeart/2005/8/layout/list1"/>
    <dgm:cxn modelId="{0110B7AD-69E3-434D-84FE-B702CBEBA9C3}" type="presParOf" srcId="{38494531-692D-47F4-BD69-F661AA6C1E94}" destId="{C01FFDE9-ACB5-45DD-B7B4-6212450A6A4B}" srcOrd="6" destOrd="0" presId="urn:microsoft.com/office/officeart/2005/8/layout/list1"/>
    <dgm:cxn modelId="{9D35514F-A390-4479-A834-FEBA41F5DC73}" type="presParOf" srcId="{38494531-692D-47F4-BD69-F661AA6C1E94}" destId="{B8EC4E6E-3E72-4EFC-906E-99213BC952F2}" srcOrd="7" destOrd="0" presId="urn:microsoft.com/office/officeart/2005/8/layout/list1"/>
    <dgm:cxn modelId="{2770FBE4-B13F-4739-8991-2752C574C302}" type="presParOf" srcId="{38494531-692D-47F4-BD69-F661AA6C1E94}" destId="{5639AC44-3D97-4536-8C35-9ED23146CF83}" srcOrd="8" destOrd="0" presId="urn:microsoft.com/office/officeart/2005/8/layout/list1"/>
    <dgm:cxn modelId="{382D349A-3938-4211-8732-DC6EDEF02688}" type="presParOf" srcId="{5639AC44-3D97-4536-8C35-9ED23146CF83}" destId="{1BE6C714-268B-4E76-AA36-889115DCF74F}" srcOrd="0" destOrd="0" presId="urn:microsoft.com/office/officeart/2005/8/layout/list1"/>
    <dgm:cxn modelId="{47BE2A8D-9749-4D59-9019-79512D3917AA}" type="presParOf" srcId="{5639AC44-3D97-4536-8C35-9ED23146CF83}" destId="{7B77DDD3-D3B3-4F46-97DC-78C87F4EC190}" srcOrd="1" destOrd="0" presId="urn:microsoft.com/office/officeart/2005/8/layout/list1"/>
    <dgm:cxn modelId="{DED25D71-511C-4B71-9DB9-F1A4989A6298}" type="presParOf" srcId="{38494531-692D-47F4-BD69-F661AA6C1E94}" destId="{E6D0DD48-E1BE-42FB-B328-75BD47514005}" srcOrd="9" destOrd="0" presId="urn:microsoft.com/office/officeart/2005/8/layout/list1"/>
    <dgm:cxn modelId="{752C6954-08E1-4223-9AED-5214D951B704}" type="presParOf" srcId="{38494531-692D-47F4-BD69-F661AA6C1E94}" destId="{478E6F9F-FEEB-4979-87C1-E4E1961FEBCD}" srcOrd="10" destOrd="0" presId="urn:microsoft.com/office/officeart/2005/8/layout/list1"/>
    <dgm:cxn modelId="{245C2519-72EA-46D3-ACEE-7B4A4B30B19F}" type="presParOf" srcId="{38494531-692D-47F4-BD69-F661AA6C1E94}" destId="{251415A3-989E-4E7C-90DA-46155D289116}" srcOrd="11" destOrd="0" presId="urn:microsoft.com/office/officeart/2005/8/layout/list1"/>
    <dgm:cxn modelId="{BE602D9F-3D11-4288-9C5A-248673517241}" type="presParOf" srcId="{38494531-692D-47F4-BD69-F661AA6C1E94}" destId="{2A0C12F6-B8A8-4475-9D71-462ED75173BA}" srcOrd="12" destOrd="0" presId="urn:microsoft.com/office/officeart/2005/8/layout/list1"/>
    <dgm:cxn modelId="{DF1DE1AE-456F-468B-B48A-91A50D2DD34F}" type="presParOf" srcId="{2A0C12F6-B8A8-4475-9D71-462ED75173BA}" destId="{96C8B6B3-DE8A-4677-BF0E-C53000004BCA}" srcOrd="0" destOrd="0" presId="urn:microsoft.com/office/officeart/2005/8/layout/list1"/>
    <dgm:cxn modelId="{A4933C53-6795-4301-A2B5-397303B5DC7D}" type="presParOf" srcId="{2A0C12F6-B8A8-4475-9D71-462ED75173BA}" destId="{485F1A6C-5516-4B40-80C2-F4723C5BC5D6}" srcOrd="1" destOrd="0" presId="urn:microsoft.com/office/officeart/2005/8/layout/list1"/>
    <dgm:cxn modelId="{5FDCAD2C-0307-44AD-B378-10DCF766753C}" type="presParOf" srcId="{38494531-692D-47F4-BD69-F661AA6C1E94}" destId="{8D9ADA3F-E483-43F2-BE90-5C2411B592D2}" srcOrd="13" destOrd="0" presId="urn:microsoft.com/office/officeart/2005/8/layout/list1"/>
    <dgm:cxn modelId="{99E3AEAB-C6A9-4444-83F5-E33D489B8EA5}" type="presParOf" srcId="{38494531-692D-47F4-BD69-F661AA6C1E94}" destId="{54A92719-7C00-45D1-84F7-581B1ECC4330}" srcOrd="14" destOrd="0" presId="urn:microsoft.com/office/officeart/2005/8/layout/list1"/>
    <dgm:cxn modelId="{8B88AF9E-6E77-4C48-AE74-5F1AEEC25D0C}" type="presParOf" srcId="{38494531-692D-47F4-BD69-F661AA6C1E94}" destId="{3C1452BC-B919-4518-AEFC-96BA0A2572BF}" srcOrd="15" destOrd="0" presId="urn:microsoft.com/office/officeart/2005/8/layout/list1"/>
    <dgm:cxn modelId="{D8337B41-82CF-4B2C-B13F-5BCA690480CA}" type="presParOf" srcId="{38494531-692D-47F4-BD69-F661AA6C1E94}" destId="{11F4EBF2-C988-43A6-89DB-516BAE68ADCE}" srcOrd="16" destOrd="0" presId="urn:microsoft.com/office/officeart/2005/8/layout/list1"/>
    <dgm:cxn modelId="{589E2FBC-6205-4C4A-B344-8ED81D608D56}" type="presParOf" srcId="{11F4EBF2-C988-43A6-89DB-516BAE68ADCE}" destId="{DDB5CA26-FBD9-4FCB-8184-1DF83B252D11}" srcOrd="0" destOrd="0" presId="urn:microsoft.com/office/officeart/2005/8/layout/list1"/>
    <dgm:cxn modelId="{65EEEB19-5B5F-483D-AD6A-374EA1707FE4}" type="presParOf" srcId="{11F4EBF2-C988-43A6-89DB-516BAE68ADCE}" destId="{EA56BB05-46EA-4353-925F-B3F659E24D65}" srcOrd="1" destOrd="0" presId="urn:microsoft.com/office/officeart/2005/8/layout/list1"/>
    <dgm:cxn modelId="{27A19E54-5FF3-42D1-BB3A-FFA09BD73DAA}" type="presParOf" srcId="{38494531-692D-47F4-BD69-F661AA6C1E94}" destId="{FC25EB8B-26AD-408A-B542-4921117D504F}" srcOrd="17" destOrd="0" presId="urn:microsoft.com/office/officeart/2005/8/layout/list1"/>
    <dgm:cxn modelId="{E08A8CC2-C402-4656-846E-322B09F93254}" type="presParOf" srcId="{38494531-692D-47F4-BD69-F661AA6C1E94}" destId="{AF7C8558-E1A5-4346-9F86-9DC7EC200ED6}"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F7C4C85-389B-4739-87FF-9FFA308BE413}"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73F5B65C-FC21-46F1-846F-76279238F213}">
      <dgm:prSet phldrT="[Texto]" custT="1"/>
      <dgm:spPr/>
      <dgm:t>
        <a:bodyPr/>
        <a:lstStyle/>
        <a:p>
          <a:pPr algn="just"/>
          <a:r>
            <a:rPr lang="es-MX" sz="1200" dirty="0" smtClean="0"/>
            <a:t>1. El proteccionismo indiscriminado que el Estado otorgó al sector industrial hasta el decenio de 1980 propició una industria protegida, productora de bienes de baja calidad.</a:t>
          </a:r>
          <a:endParaRPr lang="es-MX" sz="1200" dirty="0"/>
        </a:p>
      </dgm:t>
    </dgm:pt>
    <dgm:pt modelId="{D2BC8070-0BE8-4F9A-880F-BAD37A65827D}" type="parTrans" cxnId="{903D3FE3-96D4-4BAF-87C7-F395F037EAAB}">
      <dgm:prSet/>
      <dgm:spPr/>
      <dgm:t>
        <a:bodyPr/>
        <a:lstStyle/>
        <a:p>
          <a:endParaRPr lang="es-MX"/>
        </a:p>
      </dgm:t>
    </dgm:pt>
    <dgm:pt modelId="{A543A421-A592-4E35-8FCF-B5F46BEE56C0}" type="sibTrans" cxnId="{903D3FE3-96D4-4BAF-87C7-F395F037EAAB}">
      <dgm:prSet/>
      <dgm:spPr/>
      <dgm:t>
        <a:bodyPr/>
        <a:lstStyle/>
        <a:p>
          <a:endParaRPr lang="es-MX"/>
        </a:p>
      </dgm:t>
    </dgm:pt>
    <dgm:pt modelId="{6D7D4071-1193-497E-B2DB-7601F5029871}">
      <dgm:prSet phldrT="[Texto]" custT="1"/>
      <dgm:spPr/>
      <dgm:t>
        <a:bodyPr/>
        <a:lstStyle/>
        <a:p>
          <a:pPr algn="just"/>
          <a:r>
            <a:rPr lang="es-MX" sz="1200" dirty="0" smtClean="0"/>
            <a:t>2. Estas empresas </a:t>
          </a:r>
          <a:r>
            <a:rPr lang="es-MX" sz="1200" dirty="0" err="1" smtClean="0"/>
            <a:t>trans</a:t>
          </a:r>
          <a:r>
            <a:rPr lang="es-MX" sz="1200" dirty="0" smtClean="0"/>
            <a:t>-nacionales realizan sus funciones según los objetivos que le asignan sus casas matrices que se encuentran en el extranjero, y no toman en cuenta las necesidades del país. </a:t>
          </a:r>
          <a:endParaRPr lang="es-MX" sz="1200" dirty="0"/>
        </a:p>
      </dgm:t>
    </dgm:pt>
    <dgm:pt modelId="{6B5142D8-49D3-4702-B624-B815CFAAFA6C}" type="parTrans" cxnId="{A8473E55-3DF1-4FB7-9802-CE7C777E3BB2}">
      <dgm:prSet/>
      <dgm:spPr/>
      <dgm:t>
        <a:bodyPr/>
        <a:lstStyle/>
        <a:p>
          <a:endParaRPr lang="es-MX"/>
        </a:p>
      </dgm:t>
    </dgm:pt>
    <dgm:pt modelId="{FC3F5F9B-94AD-4881-9D25-A0235354F450}" type="sibTrans" cxnId="{A8473E55-3DF1-4FB7-9802-CE7C777E3BB2}">
      <dgm:prSet/>
      <dgm:spPr/>
      <dgm:t>
        <a:bodyPr/>
        <a:lstStyle/>
        <a:p>
          <a:endParaRPr lang="es-MX"/>
        </a:p>
      </dgm:t>
    </dgm:pt>
    <dgm:pt modelId="{11299E9F-6AD4-4C03-AC9D-B70898D6AEA3}">
      <dgm:prSet phldrT="[Texto]" custT="1"/>
      <dgm:spPr/>
      <dgm:t>
        <a:bodyPr/>
        <a:lstStyle/>
        <a:p>
          <a:pPr algn="just"/>
          <a:r>
            <a:rPr lang="es-MX" sz="1200" dirty="0" smtClean="0"/>
            <a:t>3. Existe una fuerte dependencia tecnológica del exterior, ya que internamente la empresa mexicana es incapaz de producir tecnología propia, por lo cual tiene que pagar por el uso de marcas y patentes, así como la asistencia tecnológica. Generalmente se cuenta con muy poca innovación en esta materia.</a:t>
          </a:r>
          <a:endParaRPr lang="es-MX" sz="1200" dirty="0"/>
        </a:p>
      </dgm:t>
    </dgm:pt>
    <dgm:pt modelId="{F9296D14-6659-463D-AA56-010853DBBF4C}" type="parTrans" cxnId="{9603722A-49A8-48BB-AC00-9FA881724B5F}">
      <dgm:prSet/>
      <dgm:spPr/>
      <dgm:t>
        <a:bodyPr/>
        <a:lstStyle/>
        <a:p>
          <a:endParaRPr lang="es-MX"/>
        </a:p>
      </dgm:t>
    </dgm:pt>
    <dgm:pt modelId="{67E183AB-C95F-4BEC-89BC-C966E868F08D}" type="sibTrans" cxnId="{9603722A-49A8-48BB-AC00-9FA881724B5F}">
      <dgm:prSet/>
      <dgm:spPr/>
      <dgm:t>
        <a:bodyPr/>
        <a:lstStyle/>
        <a:p>
          <a:endParaRPr lang="es-MX"/>
        </a:p>
      </dgm:t>
    </dgm:pt>
    <dgm:pt modelId="{6798D947-5364-478C-AB1C-6C90B409A8E7}">
      <dgm:prSet phldrT="[Texto]" custT="1"/>
      <dgm:spPr/>
      <dgm:t>
        <a:bodyPr/>
        <a:lstStyle/>
        <a:p>
          <a:pPr algn="just"/>
          <a:r>
            <a:rPr lang="es-MX" sz="1200" dirty="0" smtClean="0"/>
            <a:t>4. La forma irracional e indiscriminada que asumió el proceso de industrialización ha originado un deterioro creciente de la ecología, que también traduce en un grave proceso de contaminación ambiental que amenaza acabar con las posibilidades de existencia humana.</a:t>
          </a:r>
          <a:endParaRPr lang="es-MX" sz="1200" dirty="0"/>
        </a:p>
      </dgm:t>
    </dgm:pt>
    <dgm:pt modelId="{2BE183B9-2A65-47CB-8DD8-2947F6467161}" type="parTrans" cxnId="{E3030727-C2ED-45A5-BC18-7658092DAEEF}">
      <dgm:prSet/>
      <dgm:spPr/>
      <dgm:t>
        <a:bodyPr/>
        <a:lstStyle/>
        <a:p>
          <a:endParaRPr lang="es-MX"/>
        </a:p>
      </dgm:t>
    </dgm:pt>
    <dgm:pt modelId="{AF6DC9F8-39E6-48E3-B1B9-1E6193F36413}" type="sibTrans" cxnId="{E3030727-C2ED-45A5-BC18-7658092DAEEF}">
      <dgm:prSet/>
      <dgm:spPr/>
      <dgm:t>
        <a:bodyPr/>
        <a:lstStyle/>
        <a:p>
          <a:endParaRPr lang="es-MX"/>
        </a:p>
      </dgm:t>
    </dgm:pt>
    <dgm:pt modelId="{6482B7BB-30DB-4E4C-A894-583A6C077052}">
      <dgm:prSet phldrT="[Texto]" custT="1"/>
      <dgm:spPr/>
      <dgm:t>
        <a:bodyPr/>
        <a:lstStyle/>
        <a:p>
          <a:pPr algn="just"/>
          <a:r>
            <a:rPr lang="es-MX" sz="1200" dirty="0" smtClean="0"/>
            <a:t>5. Otro problema grave es la falta de inversiones (en algunos casos reinversiones) de los empresarios, por lo que la planta industrial no se renueva. Aunando a esto exististe la venta empresas mexicanas a inversionistas extranjeros.  </a:t>
          </a:r>
          <a:endParaRPr lang="es-MX" sz="1200" dirty="0"/>
        </a:p>
      </dgm:t>
    </dgm:pt>
    <dgm:pt modelId="{04522FDE-80CB-4FC1-8826-C320F860C54E}" type="parTrans" cxnId="{63D40AD5-8CFE-4DDB-BCD1-DE2407672C24}">
      <dgm:prSet/>
      <dgm:spPr/>
      <dgm:t>
        <a:bodyPr/>
        <a:lstStyle/>
        <a:p>
          <a:endParaRPr lang="es-MX"/>
        </a:p>
      </dgm:t>
    </dgm:pt>
    <dgm:pt modelId="{D7C3D0D0-C6DA-48FD-BFDA-A1F2B77EEFEF}" type="sibTrans" cxnId="{63D40AD5-8CFE-4DDB-BCD1-DE2407672C24}">
      <dgm:prSet/>
      <dgm:spPr/>
      <dgm:t>
        <a:bodyPr/>
        <a:lstStyle/>
        <a:p>
          <a:endParaRPr lang="es-MX"/>
        </a:p>
      </dgm:t>
    </dgm:pt>
    <dgm:pt modelId="{BB112EFC-E5F9-4CE5-9B9A-0DB05E2903DB}" type="pres">
      <dgm:prSet presAssocID="{FF7C4C85-389B-4739-87FF-9FFA308BE413}" presName="linear" presStyleCnt="0">
        <dgm:presLayoutVars>
          <dgm:dir/>
          <dgm:animLvl val="lvl"/>
          <dgm:resizeHandles val="exact"/>
        </dgm:presLayoutVars>
      </dgm:prSet>
      <dgm:spPr/>
      <dgm:t>
        <a:bodyPr/>
        <a:lstStyle/>
        <a:p>
          <a:endParaRPr lang="es-MX"/>
        </a:p>
      </dgm:t>
    </dgm:pt>
    <dgm:pt modelId="{A3DBAF9A-31B8-4581-86C0-A4720C5E4AED}" type="pres">
      <dgm:prSet presAssocID="{73F5B65C-FC21-46F1-846F-76279238F213}" presName="parentLin" presStyleCnt="0"/>
      <dgm:spPr/>
    </dgm:pt>
    <dgm:pt modelId="{C76FAA26-F2A1-4377-99E3-4F55B17B533A}" type="pres">
      <dgm:prSet presAssocID="{73F5B65C-FC21-46F1-846F-76279238F213}" presName="parentLeftMargin" presStyleLbl="node1" presStyleIdx="0" presStyleCnt="5"/>
      <dgm:spPr/>
      <dgm:t>
        <a:bodyPr/>
        <a:lstStyle/>
        <a:p>
          <a:endParaRPr lang="es-MX"/>
        </a:p>
      </dgm:t>
    </dgm:pt>
    <dgm:pt modelId="{CC8EC482-D48F-43B3-9EA8-6A3887E43AB0}" type="pres">
      <dgm:prSet presAssocID="{73F5B65C-FC21-46F1-846F-76279238F213}" presName="parentText" presStyleLbl="node1" presStyleIdx="0" presStyleCnt="5" custScaleX="142857">
        <dgm:presLayoutVars>
          <dgm:chMax val="0"/>
          <dgm:bulletEnabled val="1"/>
        </dgm:presLayoutVars>
      </dgm:prSet>
      <dgm:spPr/>
      <dgm:t>
        <a:bodyPr/>
        <a:lstStyle/>
        <a:p>
          <a:endParaRPr lang="es-MX"/>
        </a:p>
      </dgm:t>
    </dgm:pt>
    <dgm:pt modelId="{B7C4EF6B-C03E-46BC-92D7-BFA9272D999A}" type="pres">
      <dgm:prSet presAssocID="{73F5B65C-FC21-46F1-846F-76279238F213}" presName="negativeSpace" presStyleCnt="0"/>
      <dgm:spPr/>
    </dgm:pt>
    <dgm:pt modelId="{A5DDDBD9-EE9B-45A2-8DBD-FF7703128070}" type="pres">
      <dgm:prSet presAssocID="{73F5B65C-FC21-46F1-846F-76279238F213}" presName="childText" presStyleLbl="conFgAcc1" presStyleIdx="0" presStyleCnt="5">
        <dgm:presLayoutVars>
          <dgm:bulletEnabled val="1"/>
        </dgm:presLayoutVars>
      </dgm:prSet>
      <dgm:spPr/>
    </dgm:pt>
    <dgm:pt modelId="{5DEE3E31-2FE1-4A02-A28C-AD9A822C57B5}" type="pres">
      <dgm:prSet presAssocID="{A543A421-A592-4E35-8FCF-B5F46BEE56C0}" presName="spaceBetweenRectangles" presStyleCnt="0"/>
      <dgm:spPr/>
    </dgm:pt>
    <dgm:pt modelId="{5C4A7BDB-F177-4090-9BE9-45CA9FC466C2}" type="pres">
      <dgm:prSet presAssocID="{6D7D4071-1193-497E-B2DB-7601F5029871}" presName="parentLin" presStyleCnt="0"/>
      <dgm:spPr/>
    </dgm:pt>
    <dgm:pt modelId="{15B7FC15-13A4-41DC-864A-79AE9CAFE2A4}" type="pres">
      <dgm:prSet presAssocID="{6D7D4071-1193-497E-B2DB-7601F5029871}" presName="parentLeftMargin" presStyleLbl="node1" presStyleIdx="0" presStyleCnt="5"/>
      <dgm:spPr/>
      <dgm:t>
        <a:bodyPr/>
        <a:lstStyle/>
        <a:p>
          <a:endParaRPr lang="es-MX"/>
        </a:p>
      </dgm:t>
    </dgm:pt>
    <dgm:pt modelId="{BB973F3C-C230-4961-8BF3-23182F8168A6}" type="pres">
      <dgm:prSet presAssocID="{6D7D4071-1193-497E-B2DB-7601F5029871}" presName="parentText" presStyleLbl="node1" presStyleIdx="1" presStyleCnt="5" custScaleX="142857">
        <dgm:presLayoutVars>
          <dgm:chMax val="0"/>
          <dgm:bulletEnabled val="1"/>
        </dgm:presLayoutVars>
      </dgm:prSet>
      <dgm:spPr/>
      <dgm:t>
        <a:bodyPr/>
        <a:lstStyle/>
        <a:p>
          <a:endParaRPr lang="es-MX"/>
        </a:p>
      </dgm:t>
    </dgm:pt>
    <dgm:pt modelId="{4E967A70-9DCB-487E-BF69-3862B61C5EAB}" type="pres">
      <dgm:prSet presAssocID="{6D7D4071-1193-497E-B2DB-7601F5029871}" presName="negativeSpace" presStyleCnt="0"/>
      <dgm:spPr/>
    </dgm:pt>
    <dgm:pt modelId="{7901F9BC-65C6-41FD-AB28-D14FC6379177}" type="pres">
      <dgm:prSet presAssocID="{6D7D4071-1193-497E-B2DB-7601F5029871}" presName="childText" presStyleLbl="conFgAcc1" presStyleIdx="1" presStyleCnt="5">
        <dgm:presLayoutVars>
          <dgm:bulletEnabled val="1"/>
        </dgm:presLayoutVars>
      </dgm:prSet>
      <dgm:spPr/>
    </dgm:pt>
    <dgm:pt modelId="{B72B3BB6-8709-4E6B-90E9-B36AC11FA35A}" type="pres">
      <dgm:prSet presAssocID="{FC3F5F9B-94AD-4881-9D25-A0235354F450}" presName="spaceBetweenRectangles" presStyleCnt="0"/>
      <dgm:spPr/>
    </dgm:pt>
    <dgm:pt modelId="{F75EC514-B217-44A7-B0E7-91E9D86842AB}" type="pres">
      <dgm:prSet presAssocID="{11299E9F-6AD4-4C03-AC9D-B70898D6AEA3}" presName="parentLin" presStyleCnt="0"/>
      <dgm:spPr/>
    </dgm:pt>
    <dgm:pt modelId="{EA9BFB93-AB5A-4753-8645-41F0DD5D4739}" type="pres">
      <dgm:prSet presAssocID="{11299E9F-6AD4-4C03-AC9D-B70898D6AEA3}" presName="parentLeftMargin" presStyleLbl="node1" presStyleIdx="1" presStyleCnt="5"/>
      <dgm:spPr/>
      <dgm:t>
        <a:bodyPr/>
        <a:lstStyle/>
        <a:p>
          <a:endParaRPr lang="es-MX"/>
        </a:p>
      </dgm:t>
    </dgm:pt>
    <dgm:pt modelId="{BA79398A-6281-4E55-9761-63956D1148BA}" type="pres">
      <dgm:prSet presAssocID="{11299E9F-6AD4-4C03-AC9D-B70898D6AEA3}" presName="parentText" presStyleLbl="node1" presStyleIdx="2" presStyleCnt="5" custScaleX="142857">
        <dgm:presLayoutVars>
          <dgm:chMax val="0"/>
          <dgm:bulletEnabled val="1"/>
        </dgm:presLayoutVars>
      </dgm:prSet>
      <dgm:spPr/>
      <dgm:t>
        <a:bodyPr/>
        <a:lstStyle/>
        <a:p>
          <a:endParaRPr lang="es-MX"/>
        </a:p>
      </dgm:t>
    </dgm:pt>
    <dgm:pt modelId="{CA09FC82-1945-44AB-B84C-8FF481D4AA3C}" type="pres">
      <dgm:prSet presAssocID="{11299E9F-6AD4-4C03-AC9D-B70898D6AEA3}" presName="negativeSpace" presStyleCnt="0"/>
      <dgm:spPr/>
    </dgm:pt>
    <dgm:pt modelId="{E5CF5BB3-8554-42F0-96DA-E8DC5D97E35A}" type="pres">
      <dgm:prSet presAssocID="{11299E9F-6AD4-4C03-AC9D-B70898D6AEA3}" presName="childText" presStyleLbl="conFgAcc1" presStyleIdx="2" presStyleCnt="5">
        <dgm:presLayoutVars>
          <dgm:bulletEnabled val="1"/>
        </dgm:presLayoutVars>
      </dgm:prSet>
      <dgm:spPr/>
    </dgm:pt>
    <dgm:pt modelId="{F2333302-FEB7-4FA0-9D3C-0FCCE422CD06}" type="pres">
      <dgm:prSet presAssocID="{67E183AB-C95F-4BEC-89BC-C966E868F08D}" presName="spaceBetweenRectangles" presStyleCnt="0"/>
      <dgm:spPr/>
    </dgm:pt>
    <dgm:pt modelId="{6575C8DD-8E39-4C5F-ABA6-7C70C1A79020}" type="pres">
      <dgm:prSet presAssocID="{6798D947-5364-478C-AB1C-6C90B409A8E7}" presName="parentLin" presStyleCnt="0"/>
      <dgm:spPr/>
    </dgm:pt>
    <dgm:pt modelId="{ABF0D201-754E-4DB6-90C8-45B01AEC63C6}" type="pres">
      <dgm:prSet presAssocID="{6798D947-5364-478C-AB1C-6C90B409A8E7}" presName="parentLeftMargin" presStyleLbl="node1" presStyleIdx="2" presStyleCnt="5"/>
      <dgm:spPr/>
      <dgm:t>
        <a:bodyPr/>
        <a:lstStyle/>
        <a:p>
          <a:endParaRPr lang="es-MX"/>
        </a:p>
      </dgm:t>
    </dgm:pt>
    <dgm:pt modelId="{4476B66C-A0B9-498E-8CF6-6E47FEA57D07}" type="pres">
      <dgm:prSet presAssocID="{6798D947-5364-478C-AB1C-6C90B409A8E7}" presName="parentText" presStyleLbl="node1" presStyleIdx="3" presStyleCnt="5" custScaleX="142857">
        <dgm:presLayoutVars>
          <dgm:chMax val="0"/>
          <dgm:bulletEnabled val="1"/>
        </dgm:presLayoutVars>
      </dgm:prSet>
      <dgm:spPr/>
      <dgm:t>
        <a:bodyPr/>
        <a:lstStyle/>
        <a:p>
          <a:endParaRPr lang="es-MX"/>
        </a:p>
      </dgm:t>
    </dgm:pt>
    <dgm:pt modelId="{232B7EE9-9E2F-40D1-A824-61FE0ABD67F9}" type="pres">
      <dgm:prSet presAssocID="{6798D947-5364-478C-AB1C-6C90B409A8E7}" presName="negativeSpace" presStyleCnt="0"/>
      <dgm:spPr/>
    </dgm:pt>
    <dgm:pt modelId="{3B1FEBE5-E379-4001-8093-8F1BD86599B0}" type="pres">
      <dgm:prSet presAssocID="{6798D947-5364-478C-AB1C-6C90B409A8E7}" presName="childText" presStyleLbl="conFgAcc1" presStyleIdx="3" presStyleCnt="5">
        <dgm:presLayoutVars>
          <dgm:bulletEnabled val="1"/>
        </dgm:presLayoutVars>
      </dgm:prSet>
      <dgm:spPr/>
    </dgm:pt>
    <dgm:pt modelId="{5104626A-4FE8-4B78-B070-643DD251993D}" type="pres">
      <dgm:prSet presAssocID="{AF6DC9F8-39E6-48E3-B1B9-1E6193F36413}" presName="spaceBetweenRectangles" presStyleCnt="0"/>
      <dgm:spPr/>
    </dgm:pt>
    <dgm:pt modelId="{33E6157B-11CF-49A3-88F0-452ACEF33CF9}" type="pres">
      <dgm:prSet presAssocID="{6482B7BB-30DB-4E4C-A894-583A6C077052}" presName="parentLin" presStyleCnt="0"/>
      <dgm:spPr/>
    </dgm:pt>
    <dgm:pt modelId="{A5A4FC07-7673-41C7-8DC5-20C091B14BD9}" type="pres">
      <dgm:prSet presAssocID="{6482B7BB-30DB-4E4C-A894-583A6C077052}" presName="parentLeftMargin" presStyleLbl="node1" presStyleIdx="3" presStyleCnt="5"/>
      <dgm:spPr/>
      <dgm:t>
        <a:bodyPr/>
        <a:lstStyle/>
        <a:p>
          <a:endParaRPr lang="es-MX"/>
        </a:p>
      </dgm:t>
    </dgm:pt>
    <dgm:pt modelId="{76E99014-5998-4F88-9E66-833FB1CE1F3E}" type="pres">
      <dgm:prSet presAssocID="{6482B7BB-30DB-4E4C-A894-583A6C077052}" presName="parentText" presStyleLbl="node1" presStyleIdx="4" presStyleCnt="5" custScaleX="142857">
        <dgm:presLayoutVars>
          <dgm:chMax val="0"/>
          <dgm:bulletEnabled val="1"/>
        </dgm:presLayoutVars>
      </dgm:prSet>
      <dgm:spPr/>
      <dgm:t>
        <a:bodyPr/>
        <a:lstStyle/>
        <a:p>
          <a:endParaRPr lang="es-MX"/>
        </a:p>
      </dgm:t>
    </dgm:pt>
    <dgm:pt modelId="{CF50AB29-A082-411A-9E19-B43B3FCCFF28}" type="pres">
      <dgm:prSet presAssocID="{6482B7BB-30DB-4E4C-A894-583A6C077052}" presName="negativeSpace" presStyleCnt="0"/>
      <dgm:spPr/>
    </dgm:pt>
    <dgm:pt modelId="{B4FC80D8-AC25-42E1-93A1-7E60888439FA}" type="pres">
      <dgm:prSet presAssocID="{6482B7BB-30DB-4E4C-A894-583A6C077052}" presName="childText" presStyleLbl="conFgAcc1" presStyleIdx="4" presStyleCnt="5">
        <dgm:presLayoutVars>
          <dgm:bulletEnabled val="1"/>
        </dgm:presLayoutVars>
      </dgm:prSet>
      <dgm:spPr/>
    </dgm:pt>
  </dgm:ptLst>
  <dgm:cxnLst>
    <dgm:cxn modelId="{8D061414-44B4-4811-AE42-FD2DC73B46F6}" type="presOf" srcId="{6482B7BB-30DB-4E4C-A894-583A6C077052}" destId="{A5A4FC07-7673-41C7-8DC5-20C091B14BD9}" srcOrd="0" destOrd="0" presId="urn:microsoft.com/office/officeart/2005/8/layout/list1"/>
    <dgm:cxn modelId="{2CF82FBA-78CF-4BFF-864D-99D2C434472C}" type="presOf" srcId="{FF7C4C85-389B-4739-87FF-9FFA308BE413}" destId="{BB112EFC-E5F9-4CE5-9B9A-0DB05E2903DB}" srcOrd="0" destOrd="0" presId="urn:microsoft.com/office/officeart/2005/8/layout/list1"/>
    <dgm:cxn modelId="{F77CB8BB-49B3-4527-85E7-69E682CB20A0}" type="presOf" srcId="{6D7D4071-1193-497E-B2DB-7601F5029871}" destId="{BB973F3C-C230-4961-8BF3-23182F8168A6}" srcOrd="1" destOrd="0" presId="urn:microsoft.com/office/officeart/2005/8/layout/list1"/>
    <dgm:cxn modelId="{20E839A5-3E67-49EE-8353-90A0C8C3B0B7}" type="presOf" srcId="{6798D947-5364-478C-AB1C-6C90B409A8E7}" destId="{4476B66C-A0B9-498E-8CF6-6E47FEA57D07}" srcOrd="1" destOrd="0" presId="urn:microsoft.com/office/officeart/2005/8/layout/list1"/>
    <dgm:cxn modelId="{AC530F04-AC17-4611-9530-76158836F5E6}" type="presOf" srcId="{73F5B65C-FC21-46F1-846F-76279238F213}" destId="{CC8EC482-D48F-43B3-9EA8-6A3887E43AB0}" srcOrd="1" destOrd="0" presId="urn:microsoft.com/office/officeart/2005/8/layout/list1"/>
    <dgm:cxn modelId="{63D40AD5-8CFE-4DDB-BCD1-DE2407672C24}" srcId="{FF7C4C85-389B-4739-87FF-9FFA308BE413}" destId="{6482B7BB-30DB-4E4C-A894-583A6C077052}" srcOrd="4" destOrd="0" parTransId="{04522FDE-80CB-4FC1-8826-C320F860C54E}" sibTransId="{D7C3D0D0-C6DA-48FD-BFDA-A1F2B77EEFEF}"/>
    <dgm:cxn modelId="{B3B63783-F0F9-4F50-8E9E-D2E9F7D05115}" type="presOf" srcId="{6482B7BB-30DB-4E4C-A894-583A6C077052}" destId="{76E99014-5998-4F88-9E66-833FB1CE1F3E}" srcOrd="1" destOrd="0" presId="urn:microsoft.com/office/officeart/2005/8/layout/list1"/>
    <dgm:cxn modelId="{E3030727-C2ED-45A5-BC18-7658092DAEEF}" srcId="{FF7C4C85-389B-4739-87FF-9FFA308BE413}" destId="{6798D947-5364-478C-AB1C-6C90B409A8E7}" srcOrd="3" destOrd="0" parTransId="{2BE183B9-2A65-47CB-8DD8-2947F6467161}" sibTransId="{AF6DC9F8-39E6-48E3-B1B9-1E6193F36413}"/>
    <dgm:cxn modelId="{9603722A-49A8-48BB-AC00-9FA881724B5F}" srcId="{FF7C4C85-389B-4739-87FF-9FFA308BE413}" destId="{11299E9F-6AD4-4C03-AC9D-B70898D6AEA3}" srcOrd="2" destOrd="0" parTransId="{F9296D14-6659-463D-AA56-010853DBBF4C}" sibTransId="{67E183AB-C95F-4BEC-89BC-C966E868F08D}"/>
    <dgm:cxn modelId="{0426A3C7-5B5B-4E6C-B812-20D12617B2F7}" type="presOf" srcId="{6D7D4071-1193-497E-B2DB-7601F5029871}" destId="{15B7FC15-13A4-41DC-864A-79AE9CAFE2A4}" srcOrd="0" destOrd="0" presId="urn:microsoft.com/office/officeart/2005/8/layout/list1"/>
    <dgm:cxn modelId="{903D3FE3-96D4-4BAF-87C7-F395F037EAAB}" srcId="{FF7C4C85-389B-4739-87FF-9FFA308BE413}" destId="{73F5B65C-FC21-46F1-846F-76279238F213}" srcOrd="0" destOrd="0" parTransId="{D2BC8070-0BE8-4F9A-880F-BAD37A65827D}" sibTransId="{A543A421-A592-4E35-8FCF-B5F46BEE56C0}"/>
    <dgm:cxn modelId="{C5A589FC-ED53-489E-A459-4D1AE853BBF7}" type="presOf" srcId="{11299E9F-6AD4-4C03-AC9D-B70898D6AEA3}" destId="{BA79398A-6281-4E55-9761-63956D1148BA}" srcOrd="1" destOrd="0" presId="urn:microsoft.com/office/officeart/2005/8/layout/list1"/>
    <dgm:cxn modelId="{372824D2-5145-481B-B93E-389BE4F82773}" type="presOf" srcId="{6798D947-5364-478C-AB1C-6C90B409A8E7}" destId="{ABF0D201-754E-4DB6-90C8-45B01AEC63C6}" srcOrd="0" destOrd="0" presId="urn:microsoft.com/office/officeart/2005/8/layout/list1"/>
    <dgm:cxn modelId="{A8473E55-3DF1-4FB7-9802-CE7C777E3BB2}" srcId="{FF7C4C85-389B-4739-87FF-9FFA308BE413}" destId="{6D7D4071-1193-497E-B2DB-7601F5029871}" srcOrd="1" destOrd="0" parTransId="{6B5142D8-49D3-4702-B624-B815CFAAFA6C}" sibTransId="{FC3F5F9B-94AD-4881-9D25-A0235354F450}"/>
    <dgm:cxn modelId="{0905B4B3-AA47-4E7D-90BA-E0861C821D98}" type="presOf" srcId="{73F5B65C-FC21-46F1-846F-76279238F213}" destId="{C76FAA26-F2A1-4377-99E3-4F55B17B533A}" srcOrd="0" destOrd="0" presId="urn:microsoft.com/office/officeart/2005/8/layout/list1"/>
    <dgm:cxn modelId="{2FCDF3DC-492F-4B16-B439-CC6D0CE61801}" type="presOf" srcId="{11299E9F-6AD4-4C03-AC9D-B70898D6AEA3}" destId="{EA9BFB93-AB5A-4753-8645-41F0DD5D4739}" srcOrd="0" destOrd="0" presId="urn:microsoft.com/office/officeart/2005/8/layout/list1"/>
    <dgm:cxn modelId="{CF9A5753-531F-4F59-8085-460AE606812B}" type="presParOf" srcId="{BB112EFC-E5F9-4CE5-9B9A-0DB05E2903DB}" destId="{A3DBAF9A-31B8-4581-86C0-A4720C5E4AED}" srcOrd="0" destOrd="0" presId="urn:microsoft.com/office/officeart/2005/8/layout/list1"/>
    <dgm:cxn modelId="{73A1BA24-85A5-4282-8925-04B2A911B5C6}" type="presParOf" srcId="{A3DBAF9A-31B8-4581-86C0-A4720C5E4AED}" destId="{C76FAA26-F2A1-4377-99E3-4F55B17B533A}" srcOrd="0" destOrd="0" presId="urn:microsoft.com/office/officeart/2005/8/layout/list1"/>
    <dgm:cxn modelId="{77C5C00E-9DFD-4DD5-ABB4-227789876732}" type="presParOf" srcId="{A3DBAF9A-31B8-4581-86C0-A4720C5E4AED}" destId="{CC8EC482-D48F-43B3-9EA8-6A3887E43AB0}" srcOrd="1" destOrd="0" presId="urn:microsoft.com/office/officeart/2005/8/layout/list1"/>
    <dgm:cxn modelId="{935AB54D-F534-489A-A596-A52E1B5E911D}" type="presParOf" srcId="{BB112EFC-E5F9-4CE5-9B9A-0DB05E2903DB}" destId="{B7C4EF6B-C03E-46BC-92D7-BFA9272D999A}" srcOrd="1" destOrd="0" presId="urn:microsoft.com/office/officeart/2005/8/layout/list1"/>
    <dgm:cxn modelId="{908AD677-D76A-4BB0-A3D2-7BD469C0E8BC}" type="presParOf" srcId="{BB112EFC-E5F9-4CE5-9B9A-0DB05E2903DB}" destId="{A5DDDBD9-EE9B-45A2-8DBD-FF7703128070}" srcOrd="2" destOrd="0" presId="urn:microsoft.com/office/officeart/2005/8/layout/list1"/>
    <dgm:cxn modelId="{8FD757D2-10FB-4A28-817A-BEC73D6B027E}" type="presParOf" srcId="{BB112EFC-E5F9-4CE5-9B9A-0DB05E2903DB}" destId="{5DEE3E31-2FE1-4A02-A28C-AD9A822C57B5}" srcOrd="3" destOrd="0" presId="urn:microsoft.com/office/officeart/2005/8/layout/list1"/>
    <dgm:cxn modelId="{DCBD60EA-650B-4C8D-8137-3014E7631DD3}" type="presParOf" srcId="{BB112EFC-E5F9-4CE5-9B9A-0DB05E2903DB}" destId="{5C4A7BDB-F177-4090-9BE9-45CA9FC466C2}" srcOrd="4" destOrd="0" presId="urn:microsoft.com/office/officeart/2005/8/layout/list1"/>
    <dgm:cxn modelId="{21AC8056-6270-495A-AFFF-1871D0A6C12D}" type="presParOf" srcId="{5C4A7BDB-F177-4090-9BE9-45CA9FC466C2}" destId="{15B7FC15-13A4-41DC-864A-79AE9CAFE2A4}" srcOrd="0" destOrd="0" presId="urn:microsoft.com/office/officeart/2005/8/layout/list1"/>
    <dgm:cxn modelId="{D1DBE943-C3AF-4E6F-A08E-9C612553BA15}" type="presParOf" srcId="{5C4A7BDB-F177-4090-9BE9-45CA9FC466C2}" destId="{BB973F3C-C230-4961-8BF3-23182F8168A6}" srcOrd="1" destOrd="0" presId="urn:microsoft.com/office/officeart/2005/8/layout/list1"/>
    <dgm:cxn modelId="{604E88A8-B4D3-477B-ABE6-54BCB02D1C50}" type="presParOf" srcId="{BB112EFC-E5F9-4CE5-9B9A-0DB05E2903DB}" destId="{4E967A70-9DCB-487E-BF69-3862B61C5EAB}" srcOrd="5" destOrd="0" presId="urn:microsoft.com/office/officeart/2005/8/layout/list1"/>
    <dgm:cxn modelId="{93F59541-C8E5-4A4F-9428-39357D35943D}" type="presParOf" srcId="{BB112EFC-E5F9-4CE5-9B9A-0DB05E2903DB}" destId="{7901F9BC-65C6-41FD-AB28-D14FC6379177}" srcOrd="6" destOrd="0" presId="urn:microsoft.com/office/officeart/2005/8/layout/list1"/>
    <dgm:cxn modelId="{F0F70D3A-D0D0-400B-8EF0-2F1FAFB4619A}" type="presParOf" srcId="{BB112EFC-E5F9-4CE5-9B9A-0DB05E2903DB}" destId="{B72B3BB6-8709-4E6B-90E9-B36AC11FA35A}" srcOrd="7" destOrd="0" presId="urn:microsoft.com/office/officeart/2005/8/layout/list1"/>
    <dgm:cxn modelId="{CB88D6B5-5EF3-4A19-A9E9-5EEE8261E42B}" type="presParOf" srcId="{BB112EFC-E5F9-4CE5-9B9A-0DB05E2903DB}" destId="{F75EC514-B217-44A7-B0E7-91E9D86842AB}" srcOrd="8" destOrd="0" presId="urn:microsoft.com/office/officeart/2005/8/layout/list1"/>
    <dgm:cxn modelId="{E7A18482-20C0-4416-BEBE-B5DC4DF61916}" type="presParOf" srcId="{F75EC514-B217-44A7-B0E7-91E9D86842AB}" destId="{EA9BFB93-AB5A-4753-8645-41F0DD5D4739}" srcOrd="0" destOrd="0" presId="urn:microsoft.com/office/officeart/2005/8/layout/list1"/>
    <dgm:cxn modelId="{79B0FA38-BB6E-469D-AE39-3777840754E1}" type="presParOf" srcId="{F75EC514-B217-44A7-B0E7-91E9D86842AB}" destId="{BA79398A-6281-4E55-9761-63956D1148BA}" srcOrd="1" destOrd="0" presId="urn:microsoft.com/office/officeart/2005/8/layout/list1"/>
    <dgm:cxn modelId="{7A1AFA9A-03A2-42DC-A7F0-8D1E9150900A}" type="presParOf" srcId="{BB112EFC-E5F9-4CE5-9B9A-0DB05E2903DB}" destId="{CA09FC82-1945-44AB-B84C-8FF481D4AA3C}" srcOrd="9" destOrd="0" presId="urn:microsoft.com/office/officeart/2005/8/layout/list1"/>
    <dgm:cxn modelId="{AB822F29-3090-44A6-B69A-098F08EB8CF4}" type="presParOf" srcId="{BB112EFC-E5F9-4CE5-9B9A-0DB05E2903DB}" destId="{E5CF5BB3-8554-42F0-96DA-E8DC5D97E35A}" srcOrd="10" destOrd="0" presId="urn:microsoft.com/office/officeart/2005/8/layout/list1"/>
    <dgm:cxn modelId="{B6F773F9-B60F-42CC-B63E-24EAF20315BA}" type="presParOf" srcId="{BB112EFC-E5F9-4CE5-9B9A-0DB05E2903DB}" destId="{F2333302-FEB7-4FA0-9D3C-0FCCE422CD06}" srcOrd="11" destOrd="0" presId="urn:microsoft.com/office/officeart/2005/8/layout/list1"/>
    <dgm:cxn modelId="{1499EC93-A24F-45E4-8658-FA0E9FF33534}" type="presParOf" srcId="{BB112EFC-E5F9-4CE5-9B9A-0DB05E2903DB}" destId="{6575C8DD-8E39-4C5F-ABA6-7C70C1A79020}" srcOrd="12" destOrd="0" presId="urn:microsoft.com/office/officeart/2005/8/layout/list1"/>
    <dgm:cxn modelId="{4B310116-0D0F-4640-A90F-C73FBF055917}" type="presParOf" srcId="{6575C8DD-8E39-4C5F-ABA6-7C70C1A79020}" destId="{ABF0D201-754E-4DB6-90C8-45B01AEC63C6}" srcOrd="0" destOrd="0" presId="urn:microsoft.com/office/officeart/2005/8/layout/list1"/>
    <dgm:cxn modelId="{C5402E67-0B64-40DA-9645-ED6EFACB2F8D}" type="presParOf" srcId="{6575C8DD-8E39-4C5F-ABA6-7C70C1A79020}" destId="{4476B66C-A0B9-498E-8CF6-6E47FEA57D07}" srcOrd="1" destOrd="0" presId="urn:microsoft.com/office/officeart/2005/8/layout/list1"/>
    <dgm:cxn modelId="{6515DA74-48D9-4A10-89E9-66A9C35C22D3}" type="presParOf" srcId="{BB112EFC-E5F9-4CE5-9B9A-0DB05E2903DB}" destId="{232B7EE9-9E2F-40D1-A824-61FE0ABD67F9}" srcOrd="13" destOrd="0" presId="urn:microsoft.com/office/officeart/2005/8/layout/list1"/>
    <dgm:cxn modelId="{06EF0591-2034-4808-B0C3-441EB28B5638}" type="presParOf" srcId="{BB112EFC-E5F9-4CE5-9B9A-0DB05E2903DB}" destId="{3B1FEBE5-E379-4001-8093-8F1BD86599B0}" srcOrd="14" destOrd="0" presId="urn:microsoft.com/office/officeart/2005/8/layout/list1"/>
    <dgm:cxn modelId="{8452F453-50BA-4DF4-863D-73565A26873A}" type="presParOf" srcId="{BB112EFC-E5F9-4CE5-9B9A-0DB05E2903DB}" destId="{5104626A-4FE8-4B78-B070-643DD251993D}" srcOrd="15" destOrd="0" presId="urn:microsoft.com/office/officeart/2005/8/layout/list1"/>
    <dgm:cxn modelId="{DA499769-7DB0-4A25-A6BE-35327689E0C0}" type="presParOf" srcId="{BB112EFC-E5F9-4CE5-9B9A-0DB05E2903DB}" destId="{33E6157B-11CF-49A3-88F0-452ACEF33CF9}" srcOrd="16" destOrd="0" presId="urn:microsoft.com/office/officeart/2005/8/layout/list1"/>
    <dgm:cxn modelId="{A533295D-04CB-4586-8992-A419052A58E6}" type="presParOf" srcId="{33E6157B-11CF-49A3-88F0-452ACEF33CF9}" destId="{A5A4FC07-7673-41C7-8DC5-20C091B14BD9}" srcOrd="0" destOrd="0" presId="urn:microsoft.com/office/officeart/2005/8/layout/list1"/>
    <dgm:cxn modelId="{00F38BF0-3FC7-401A-8374-2E458D10066B}" type="presParOf" srcId="{33E6157B-11CF-49A3-88F0-452ACEF33CF9}" destId="{76E99014-5998-4F88-9E66-833FB1CE1F3E}" srcOrd="1" destOrd="0" presId="urn:microsoft.com/office/officeart/2005/8/layout/list1"/>
    <dgm:cxn modelId="{417F6BAF-474A-49CD-9A38-EB7A09284C03}" type="presParOf" srcId="{BB112EFC-E5F9-4CE5-9B9A-0DB05E2903DB}" destId="{CF50AB29-A082-411A-9E19-B43B3FCCFF28}" srcOrd="17" destOrd="0" presId="urn:microsoft.com/office/officeart/2005/8/layout/list1"/>
    <dgm:cxn modelId="{72498763-D0EC-4649-867D-8246051BB599}" type="presParOf" srcId="{BB112EFC-E5F9-4CE5-9B9A-0DB05E2903DB}" destId="{B4FC80D8-AC25-42E1-93A1-7E60888439FA}"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AD3D776-81BB-4672-8CB6-47CB4D2F2F8C}" type="doc">
      <dgm:prSet loTypeId="urn:microsoft.com/office/officeart/2005/8/layout/hProcess9" loCatId="process" qsTypeId="urn:microsoft.com/office/officeart/2005/8/quickstyle/simple5" qsCatId="simple" csTypeId="urn:microsoft.com/office/officeart/2005/8/colors/accent1_2" csCatId="accent1" phldr="1"/>
      <dgm:spPr/>
    </dgm:pt>
    <dgm:pt modelId="{6E5D1064-4367-48DD-AEF0-022522ACE6A8}">
      <dgm:prSet phldrT="[Texto]" custT="1"/>
      <dgm:spPr/>
      <dgm:t>
        <a:bodyPr/>
        <a:lstStyle/>
        <a:p>
          <a:r>
            <a:rPr lang="es-MX" sz="1000" dirty="0" smtClean="0"/>
            <a:t>Una vez planteadas las funciones y los problemas del sector industrial, se deben proponer posibles soluciones, que tendrían que aplicarse mediante la política industrial como parte de la política económica general. </a:t>
          </a:r>
          <a:endParaRPr lang="es-MX" sz="1000" dirty="0"/>
        </a:p>
      </dgm:t>
    </dgm:pt>
    <dgm:pt modelId="{2AEB10C1-76CF-43BB-99B7-CB84B1ADC165}" type="parTrans" cxnId="{CEEEFCBC-25A7-4BC7-89D5-CA98CC3711B1}">
      <dgm:prSet/>
      <dgm:spPr/>
      <dgm:t>
        <a:bodyPr/>
        <a:lstStyle/>
        <a:p>
          <a:endParaRPr lang="es-MX"/>
        </a:p>
      </dgm:t>
    </dgm:pt>
    <dgm:pt modelId="{BF2DDB46-9A2E-49AC-BC91-82A1DF834DF3}" type="sibTrans" cxnId="{CEEEFCBC-25A7-4BC7-89D5-CA98CC3711B1}">
      <dgm:prSet/>
      <dgm:spPr/>
      <dgm:t>
        <a:bodyPr/>
        <a:lstStyle/>
        <a:p>
          <a:endParaRPr lang="es-MX"/>
        </a:p>
      </dgm:t>
    </dgm:pt>
    <dgm:pt modelId="{8249707C-7C5E-4D27-A52B-B54BA0A92A3F}">
      <dgm:prSet phldrT="[Texto]" custT="1"/>
      <dgm:spPr/>
      <dgm:t>
        <a:bodyPr/>
        <a:lstStyle/>
        <a:p>
          <a:r>
            <a:rPr lang="es-MX" sz="1000" dirty="0" smtClean="0"/>
            <a:t>El Estado Mexicano siguió durante muchos años una política paternalista de protección indiscriminada a la industria, es necesario un cambio de mentalidad de políticos que dirigen los destinos de la nación, de manera de que se busque un desarrollo equilibrado y compartido, no solo en el sector industrial sino en el conjunto de toda la economía.</a:t>
          </a:r>
          <a:endParaRPr lang="es-MX" sz="1000" dirty="0"/>
        </a:p>
      </dgm:t>
    </dgm:pt>
    <dgm:pt modelId="{66883E87-10EC-4B0D-84C6-FE5365A28AD9}" type="parTrans" cxnId="{7CA6A8CC-4025-43AB-AF8B-D72942A8057E}">
      <dgm:prSet/>
      <dgm:spPr/>
      <dgm:t>
        <a:bodyPr/>
        <a:lstStyle/>
        <a:p>
          <a:endParaRPr lang="es-MX"/>
        </a:p>
      </dgm:t>
    </dgm:pt>
    <dgm:pt modelId="{9D7358CE-68C2-496C-98EA-413099588C7F}" type="sibTrans" cxnId="{7CA6A8CC-4025-43AB-AF8B-D72942A8057E}">
      <dgm:prSet/>
      <dgm:spPr/>
      <dgm:t>
        <a:bodyPr/>
        <a:lstStyle/>
        <a:p>
          <a:endParaRPr lang="es-MX"/>
        </a:p>
      </dgm:t>
    </dgm:pt>
    <dgm:pt modelId="{DE2881B7-3DD2-45C6-AB3B-F57DB636A146}">
      <dgm:prSet phldrT="[Texto]" custT="1"/>
      <dgm:spPr/>
      <dgm:t>
        <a:bodyPr/>
        <a:lstStyle/>
        <a:p>
          <a:r>
            <a:rPr lang="es-MX" sz="1000" dirty="0" smtClean="0"/>
            <a:t>El modelo proteccionista ya se agoto, es necesario cambiarlo, no sólo por la necesidad de crear fuentes de empleo y aumentar la producción, la productividad, y la inversión, sino sobre todo para no retroceder en los avances logrados por la industrialización. </a:t>
          </a:r>
          <a:endParaRPr lang="es-MX" sz="1000" dirty="0"/>
        </a:p>
      </dgm:t>
    </dgm:pt>
    <dgm:pt modelId="{9C2B598C-5FB2-4944-9278-DDBA1B6DF8A7}" type="parTrans" cxnId="{13079F49-F6DE-4A8B-8A73-866DBEE1D7F3}">
      <dgm:prSet/>
      <dgm:spPr/>
      <dgm:t>
        <a:bodyPr/>
        <a:lstStyle/>
        <a:p>
          <a:endParaRPr lang="es-MX"/>
        </a:p>
      </dgm:t>
    </dgm:pt>
    <dgm:pt modelId="{A7D7267E-0E49-4CEE-9C64-76444CB72D99}" type="sibTrans" cxnId="{13079F49-F6DE-4A8B-8A73-866DBEE1D7F3}">
      <dgm:prSet/>
      <dgm:spPr/>
      <dgm:t>
        <a:bodyPr/>
        <a:lstStyle/>
        <a:p>
          <a:endParaRPr lang="es-MX"/>
        </a:p>
      </dgm:t>
    </dgm:pt>
    <dgm:pt modelId="{404916F0-B8F3-4766-9340-2F511DB29829}">
      <dgm:prSet phldrT="[Texto]" custT="1"/>
      <dgm:spPr/>
      <dgm:t>
        <a:bodyPr/>
        <a:lstStyle/>
        <a:p>
          <a:r>
            <a:rPr lang="es-MX" sz="1000" dirty="0" smtClean="0"/>
            <a:t>El proteccionismo y la apertura económica deben combinarse de manera que los empresarios mexicanos se vuelvan mas competitivos y puedan aumentar su producción y productividad. </a:t>
          </a:r>
          <a:endParaRPr lang="es-MX" sz="1000" dirty="0"/>
        </a:p>
      </dgm:t>
    </dgm:pt>
    <dgm:pt modelId="{51C2AB7F-BE0E-4E9E-A7FD-DA9E7F71A08B}" type="parTrans" cxnId="{2A1FE357-19F6-40C2-AF04-570B2D7A1018}">
      <dgm:prSet/>
      <dgm:spPr/>
      <dgm:t>
        <a:bodyPr/>
        <a:lstStyle/>
        <a:p>
          <a:endParaRPr lang="es-MX"/>
        </a:p>
      </dgm:t>
    </dgm:pt>
    <dgm:pt modelId="{DCA1547C-0F07-4B94-8B02-39AB77AB8001}" type="sibTrans" cxnId="{2A1FE357-19F6-40C2-AF04-570B2D7A1018}">
      <dgm:prSet/>
      <dgm:spPr/>
      <dgm:t>
        <a:bodyPr/>
        <a:lstStyle/>
        <a:p>
          <a:endParaRPr lang="es-MX"/>
        </a:p>
      </dgm:t>
    </dgm:pt>
    <dgm:pt modelId="{91C50800-FA7A-49B6-AB7A-CB9426395FA7}" type="pres">
      <dgm:prSet presAssocID="{0AD3D776-81BB-4672-8CB6-47CB4D2F2F8C}" presName="CompostProcess" presStyleCnt="0">
        <dgm:presLayoutVars>
          <dgm:dir/>
          <dgm:resizeHandles val="exact"/>
        </dgm:presLayoutVars>
      </dgm:prSet>
      <dgm:spPr/>
    </dgm:pt>
    <dgm:pt modelId="{ED510E38-4CFE-466B-82FD-B896DCBD54FB}" type="pres">
      <dgm:prSet presAssocID="{0AD3D776-81BB-4672-8CB6-47CB4D2F2F8C}" presName="arrow" presStyleLbl="bgShp" presStyleIdx="0" presStyleCnt="1"/>
      <dgm:spPr/>
    </dgm:pt>
    <dgm:pt modelId="{1F1C74D5-F1D2-4E94-B7A9-69D0D59FAD5A}" type="pres">
      <dgm:prSet presAssocID="{0AD3D776-81BB-4672-8CB6-47CB4D2F2F8C}" presName="linearProcess" presStyleCnt="0"/>
      <dgm:spPr/>
    </dgm:pt>
    <dgm:pt modelId="{6C95CA87-3E77-480A-900B-282DE2C10238}" type="pres">
      <dgm:prSet presAssocID="{6E5D1064-4367-48DD-AEF0-022522ACE6A8}" presName="textNode" presStyleLbl="node1" presStyleIdx="0" presStyleCnt="4" custScaleY="143219">
        <dgm:presLayoutVars>
          <dgm:bulletEnabled val="1"/>
        </dgm:presLayoutVars>
      </dgm:prSet>
      <dgm:spPr/>
      <dgm:t>
        <a:bodyPr/>
        <a:lstStyle/>
        <a:p>
          <a:endParaRPr lang="es-MX"/>
        </a:p>
      </dgm:t>
    </dgm:pt>
    <dgm:pt modelId="{01E7BAE3-263A-4154-A356-8235C145C891}" type="pres">
      <dgm:prSet presAssocID="{BF2DDB46-9A2E-49AC-BC91-82A1DF834DF3}" presName="sibTrans" presStyleCnt="0"/>
      <dgm:spPr/>
    </dgm:pt>
    <dgm:pt modelId="{4E4B1FCE-AB26-454F-A3CD-1B15B97AB598}" type="pres">
      <dgm:prSet presAssocID="{8249707C-7C5E-4D27-A52B-B54BA0A92A3F}" presName="textNode" presStyleLbl="node1" presStyleIdx="1" presStyleCnt="4" custScaleY="143219">
        <dgm:presLayoutVars>
          <dgm:bulletEnabled val="1"/>
        </dgm:presLayoutVars>
      </dgm:prSet>
      <dgm:spPr/>
      <dgm:t>
        <a:bodyPr/>
        <a:lstStyle/>
        <a:p>
          <a:endParaRPr lang="es-MX"/>
        </a:p>
      </dgm:t>
    </dgm:pt>
    <dgm:pt modelId="{6E0476BC-31A9-4554-ACDE-E9B24595597C}" type="pres">
      <dgm:prSet presAssocID="{9D7358CE-68C2-496C-98EA-413099588C7F}" presName="sibTrans" presStyleCnt="0"/>
      <dgm:spPr/>
    </dgm:pt>
    <dgm:pt modelId="{323D7442-D3FB-46F3-98E7-897D8692631B}" type="pres">
      <dgm:prSet presAssocID="{DE2881B7-3DD2-45C6-AB3B-F57DB636A146}" presName="textNode" presStyleLbl="node1" presStyleIdx="2" presStyleCnt="4" custScaleY="143219">
        <dgm:presLayoutVars>
          <dgm:bulletEnabled val="1"/>
        </dgm:presLayoutVars>
      </dgm:prSet>
      <dgm:spPr/>
      <dgm:t>
        <a:bodyPr/>
        <a:lstStyle/>
        <a:p>
          <a:endParaRPr lang="es-MX"/>
        </a:p>
      </dgm:t>
    </dgm:pt>
    <dgm:pt modelId="{E7D1B6D4-0F1E-4FA9-A6A2-56AE80231E98}" type="pres">
      <dgm:prSet presAssocID="{A7D7267E-0E49-4CEE-9C64-76444CB72D99}" presName="sibTrans" presStyleCnt="0"/>
      <dgm:spPr/>
    </dgm:pt>
    <dgm:pt modelId="{464726D5-BBA9-44D6-BBD1-5A1604AC55F2}" type="pres">
      <dgm:prSet presAssocID="{404916F0-B8F3-4766-9340-2F511DB29829}" presName="textNode" presStyleLbl="node1" presStyleIdx="3" presStyleCnt="4" custScaleY="143219">
        <dgm:presLayoutVars>
          <dgm:bulletEnabled val="1"/>
        </dgm:presLayoutVars>
      </dgm:prSet>
      <dgm:spPr/>
      <dgm:t>
        <a:bodyPr/>
        <a:lstStyle/>
        <a:p>
          <a:endParaRPr lang="es-MX"/>
        </a:p>
      </dgm:t>
    </dgm:pt>
  </dgm:ptLst>
  <dgm:cxnLst>
    <dgm:cxn modelId="{CEEEFCBC-25A7-4BC7-89D5-CA98CC3711B1}" srcId="{0AD3D776-81BB-4672-8CB6-47CB4D2F2F8C}" destId="{6E5D1064-4367-48DD-AEF0-022522ACE6A8}" srcOrd="0" destOrd="0" parTransId="{2AEB10C1-76CF-43BB-99B7-CB84B1ADC165}" sibTransId="{BF2DDB46-9A2E-49AC-BC91-82A1DF834DF3}"/>
    <dgm:cxn modelId="{85325A0D-3B94-4FE6-A410-3C2C98EEF79E}" type="presOf" srcId="{8249707C-7C5E-4D27-A52B-B54BA0A92A3F}" destId="{4E4B1FCE-AB26-454F-A3CD-1B15B97AB598}" srcOrd="0" destOrd="0" presId="urn:microsoft.com/office/officeart/2005/8/layout/hProcess9"/>
    <dgm:cxn modelId="{44D7541A-D5AA-4E7C-9417-9B6E09402C56}" type="presOf" srcId="{0AD3D776-81BB-4672-8CB6-47CB4D2F2F8C}" destId="{91C50800-FA7A-49B6-AB7A-CB9426395FA7}" srcOrd="0" destOrd="0" presId="urn:microsoft.com/office/officeart/2005/8/layout/hProcess9"/>
    <dgm:cxn modelId="{54B9D958-3F93-4DA2-B2D2-3C5EAE8360F8}" type="presOf" srcId="{6E5D1064-4367-48DD-AEF0-022522ACE6A8}" destId="{6C95CA87-3E77-480A-900B-282DE2C10238}" srcOrd="0" destOrd="0" presId="urn:microsoft.com/office/officeart/2005/8/layout/hProcess9"/>
    <dgm:cxn modelId="{7CA6A8CC-4025-43AB-AF8B-D72942A8057E}" srcId="{0AD3D776-81BB-4672-8CB6-47CB4D2F2F8C}" destId="{8249707C-7C5E-4D27-A52B-B54BA0A92A3F}" srcOrd="1" destOrd="0" parTransId="{66883E87-10EC-4B0D-84C6-FE5365A28AD9}" sibTransId="{9D7358CE-68C2-496C-98EA-413099588C7F}"/>
    <dgm:cxn modelId="{CFC77BF7-D417-4F7A-816A-1A74243BFF2C}" type="presOf" srcId="{DE2881B7-3DD2-45C6-AB3B-F57DB636A146}" destId="{323D7442-D3FB-46F3-98E7-897D8692631B}" srcOrd="0" destOrd="0" presId="urn:microsoft.com/office/officeart/2005/8/layout/hProcess9"/>
    <dgm:cxn modelId="{FD278B7B-64A8-47C5-8C80-3DD65E56CD24}" type="presOf" srcId="{404916F0-B8F3-4766-9340-2F511DB29829}" destId="{464726D5-BBA9-44D6-BBD1-5A1604AC55F2}" srcOrd="0" destOrd="0" presId="urn:microsoft.com/office/officeart/2005/8/layout/hProcess9"/>
    <dgm:cxn modelId="{2A1FE357-19F6-40C2-AF04-570B2D7A1018}" srcId="{0AD3D776-81BB-4672-8CB6-47CB4D2F2F8C}" destId="{404916F0-B8F3-4766-9340-2F511DB29829}" srcOrd="3" destOrd="0" parTransId="{51C2AB7F-BE0E-4E9E-A7FD-DA9E7F71A08B}" sibTransId="{DCA1547C-0F07-4B94-8B02-39AB77AB8001}"/>
    <dgm:cxn modelId="{13079F49-F6DE-4A8B-8A73-866DBEE1D7F3}" srcId="{0AD3D776-81BB-4672-8CB6-47CB4D2F2F8C}" destId="{DE2881B7-3DD2-45C6-AB3B-F57DB636A146}" srcOrd="2" destOrd="0" parTransId="{9C2B598C-5FB2-4944-9278-DDBA1B6DF8A7}" sibTransId="{A7D7267E-0E49-4CEE-9C64-76444CB72D99}"/>
    <dgm:cxn modelId="{A82052FF-58A2-48F9-97BA-181355BD90EC}" type="presParOf" srcId="{91C50800-FA7A-49B6-AB7A-CB9426395FA7}" destId="{ED510E38-4CFE-466B-82FD-B896DCBD54FB}" srcOrd="0" destOrd="0" presId="urn:microsoft.com/office/officeart/2005/8/layout/hProcess9"/>
    <dgm:cxn modelId="{22D6D6AD-C665-4C3B-BA3B-8FEF35F2217E}" type="presParOf" srcId="{91C50800-FA7A-49B6-AB7A-CB9426395FA7}" destId="{1F1C74D5-F1D2-4E94-B7A9-69D0D59FAD5A}" srcOrd="1" destOrd="0" presId="urn:microsoft.com/office/officeart/2005/8/layout/hProcess9"/>
    <dgm:cxn modelId="{26D89793-BA82-408F-ACAE-E159D91DF470}" type="presParOf" srcId="{1F1C74D5-F1D2-4E94-B7A9-69D0D59FAD5A}" destId="{6C95CA87-3E77-480A-900B-282DE2C10238}" srcOrd="0" destOrd="0" presId="urn:microsoft.com/office/officeart/2005/8/layout/hProcess9"/>
    <dgm:cxn modelId="{2C4A03A6-8DCC-404B-B758-C9AAA22C2E06}" type="presParOf" srcId="{1F1C74D5-F1D2-4E94-B7A9-69D0D59FAD5A}" destId="{01E7BAE3-263A-4154-A356-8235C145C891}" srcOrd="1" destOrd="0" presId="urn:microsoft.com/office/officeart/2005/8/layout/hProcess9"/>
    <dgm:cxn modelId="{10DAC64A-621C-4FB3-B5F7-F36598CF1FEE}" type="presParOf" srcId="{1F1C74D5-F1D2-4E94-B7A9-69D0D59FAD5A}" destId="{4E4B1FCE-AB26-454F-A3CD-1B15B97AB598}" srcOrd="2" destOrd="0" presId="urn:microsoft.com/office/officeart/2005/8/layout/hProcess9"/>
    <dgm:cxn modelId="{56A75155-27A1-43A3-B270-EEB1C52B1BFB}" type="presParOf" srcId="{1F1C74D5-F1D2-4E94-B7A9-69D0D59FAD5A}" destId="{6E0476BC-31A9-4554-ACDE-E9B24595597C}" srcOrd="3" destOrd="0" presId="urn:microsoft.com/office/officeart/2005/8/layout/hProcess9"/>
    <dgm:cxn modelId="{76D222F7-49D3-4498-95A7-6BCA767DE2CC}" type="presParOf" srcId="{1F1C74D5-F1D2-4E94-B7A9-69D0D59FAD5A}" destId="{323D7442-D3FB-46F3-98E7-897D8692631B}" srcOrd="4" destOrd="0" presId="urn:microsoft.com/office/officeart/2005/8/layout/hProcess9"/>
    <dgm:cxn modelId="{29DDD333-BC12-4D67-91AC-41FC4A3AB4E3}" type="presParOf" srcId="{1F1C74D5-F1D2-4E94-B7A9-69D0D59FAD5A}" destId="{E7D1B6D4-0F1E-4FA9-A6A2-56AE80231E98}" srcOrd="5" destOrd="0" presId="urn:microsoft.com/office/officeart/2005/8/layout/hProcess9"/>
    <dgm:cxn modelId="{B85FB87C-4071-49FB-B21D-20E553979F0F}" type="presParOf" srcId="{1F1C74D5-F1D2-4E94-B7A9-69D0D59FAD5A}" destId="{464726D5-BBA9-44D6-BBD1-5A1604AC55F2}" srcOrd="6"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0594112-4739-4847-A6A1-C4D64D3DAFDB}" type="doc">
      <dgm:prSet loTypeId="urn:microsoft.com/office/officeart/2005/8/layout/cycle6" loCatId="cycle" qsTypeId="urn:microsoft.com/office/officeart/2005/8/quickstyle/simple5" qsCatId="simple" csTypeId="urn:microsoft.com/office/officeart/2005/8/colors/accent1_2" csCatId="accent1" phldr="1"/>
      <dgm:spPr/>
      <dgm:t>
        <a:bodyPr/>
        <a:lstStyle/>
        <a:p>
          <a:endParaRPr lang="es-MX"/>
        </a:p>
      </dgm:t>
    </dgm:pt>
    <dgm:pt modelId="{AB15D47D-EBF0-4EBD-9836-5AAFC15658FA}">
      <dgm:prSet phldrT="[Texto]" custT="1"/>
      <dgm:spPr/>
      <dgm:t>
        <a:bodyPr/>
        <a:lstStyle/>
        <a:p>
          <a:r>
            <a:rPr lang="es-MX" sz="1000" dirty="0" smtClean="0"/>
            <a:t>1. El Estado debe apoyar a las empresas que sean más eficientes en términos de producción, productividad, y calidad de la producción y competitividad a nivel internacional. </a:t>
          </a:r>
          <a:endParaRPr lang="es-MX" sz="1000" dirty="0"/>
        </a:p>
      </dgm:t>
    </dgm:pt>
    <dgm:pt modelId="{8BBFAFBB-7C63-42BE-B2B2-09FFB274918C}" type="parTrans" cxnId="{6009FE46-C011-446A-957C-B4F21220A594}">
      <dgm:prSet/>
      <dgm:spPr/>
      <dgm:t>
        <a:bodyPr/>
        <a:lstStyle/>
        <a:p>
          <a:endParaRPr lang="es-MX"/>
        </a:p>
      </dgm:t>
    </dgm:pt>
    <dgm:pt modelId="{77718B74-E4F3-4D20-9A04-785BC544DC35}" type="sibTrans" cxnId="{6009FE46-C011-446A-957C-B4F21220A594}">
      <dgm:prSet/>
      <dgm:spPr/>
      <dgm:t>
        <a:bodyPr/>
        <a:lstStyle/>
        <a:p>
          <a:endParaRPr lang="es-MX"/>
        </a:p>
      </dgm:t>
    </dgm:pt>
    <dgm:pt modelId="{302CAFC5-59EE-4CC6-92D2-F7C8207C3A04}">
      <dgm:prSet phldrT="[Texto]" custT="1"/>
      <dgm:spPr/>
      <dgm:t>
        <a:bodyPr/>
        <a:lstStyle/>
        <a:p>
          <a:r>
            <a:rPr lang="es-MX" sz="1000" dirty="0" smtClean="0"/>
            <a:t>2. Apoyar a las empresas que inviertan en innovaciones tecnológicas a través de la exención fiscal.</a:t>
          </a:r>
          <a:endParaRPr lang="es-MX" sz="1000" dirty="0"/>
        </a:p>
      </dgm:t>
    </dgm:pt>
    <dgm:pt modelId="{EFDD4C53-EEEF-40DB-A4B8-216101C3373B}" type="parTrans" cxnId="{7F77954E-807E-4710-A1D3-A770F5A571AC}">
      <dgm:prSet/>
      <dgm:spPr/>
      <dgm:t>
        <a:bodyPr/>
        <a:lstStyle/>
        <a:p>
          <a:endParaRPr lang="es-MX"/>
        </a:p>
      </dgm:t>
    </dgm:pt>
    <dgm:pt modelId="{8FA3DCEC-6185-45C7-9A12-4CA30879612D}" type="sibTrans" cxnId="{7F77954E-807E-4710-A1D3-A770F5A571AC}">
      <dgm:prSet/>
      <dgm:spPr/>
      <dgm:t>
        <a:bodyPr/>
        <a:lstStyle/>
        <a:p>
          <a:endParaRPr lang="es-MX"/>
        </a:p>
      </dgm:t>
    </dgm:pt>
    <dgm:pt modelId="{CA290AAF-8305-455E-8620-34D19ACDD076}">
      <dgm:prSet phldrT="[Texto]" custT="1"/>
      <dgm:spPr/>
      <dgm:t>
        <a:bodyPr/>
        <a:lstStyle/>
        <a:p>
          <a:r>
            <a:rPr lang="es-MX" sz="1000" dirty="0" smtClean="0"/>
            <a:t>3. El apoyo estatal, en especial mediante subsidios, debe otorgarse preferentemente a las pequeñas y medianas empresas con capital mexicano, que son las que ayudan a resolver en buena medida el problema del desempleo y subempleo. </a:t>
          </a:r>
          <a:endParaRPr lang="es-MX" sz="1000" dirty="0"/>
        </a:p>
      </dgm:t>
    </dgm:pt>
    <dgm:pt modelId="{9E7CDD2F-8AC1-42E8-A5F2-0BA769B181E3}" type="parTrans" cxnId="{D2319A55-041D-48B1-A389-0811B83CD77E}">
      <dgm:prSet/>
      <dgm:spPr/>
      <dgm:t>
        <a:bodyPr/>
        <a:lstStyle/>
        <a:p>
          <a:endParaRPr lang="es-MX"/>
        </a:p>
      </dgm:t>
    </dgm:pt>
    <dgm:pt modelId="{BA16CAAC-D127-4552-9E78-DFA2F4BE42BD}" type="sibTrans" cxnId="{D2319A55-041D-48B1-A389-0811B83CD77E}">
      <dgm:prSet/>
      <dgm:spPr/>
      <dgm:t>
        <a:bodyPr/>
        <a:lstStyle/>
        <a:p>
          <a:endParaRPr lang="es-MX"/>
        </a:p>
      </dgm:t>
    </dgm:pt>
    <dgm:pt modelId="{C9209BEC-8829-4828-AD87-95017F39371A}">
      <dgm:prSet phldrT="[Texto]" custT="1"/>
      <dgm:spPr/>
      <dgm:t>
        <a:bodyPr/>
        <a:lstStyle/>
        <a:p>
          <a:r>
            <a:rPr lang="es-MX" sz="1000" dirty="0" smtClean="0"/>
            <a:t>4. El Estado debe impulsar fuertemente el desarrollo de la investigación científica, y tecnológica ,así como la innovación que posibilite la creación de una tecnología propia que responda a las condiciones de aprovechamiento de materia prima y que tome en cuenta la abundante mano de obra. </a:t>
          </a:r>
          <a:endParaRPr lang="es-MX" sz="1000" dirty="0"/>
        </a:p>
      </dgm:t>
    </dgm:pt>
    <dgm:pt modelId="{9B70357F-D445-4F33-B89C-E8217E2CD356}" type="parTrans" cxnId="{99803F38-AF97-44F7-A32F-557B6CBBF870}">
      <dgm:prSet/>
      <dgm:spPr/>
      <dgm:t>
        <a:bodyPr/>
        <a:lstStyle/>
        <a:p>
          <a:endParaRPr lang="es-MX"/>
        </a:p>
      </dgm:t>
    </dgm:pt>
    <dgm:pt modelId="{63BABE0B-E18E-48D2-B5B7-40AB4FD61DFC}" type="sibTrans" cxnId="{99803F38-AF97-44F7-A32F-557B6CBBF870}">
      <dgm:prSet/>
      <dgm:spPr/>
      <dgm:t>
        <a:bodyPr/>
        <a:lstStyle/>
        <a:p>
          <a:endParaRPr lang="es-MX"/>
        </a:p>
      </dgm:t>
    </dgm:pt>
    <dgm:pt modelId="{2EBFF1DD-02AB-4D2E-A5E4-6C07C619E0EF}">
      <dgm:prSet phldrT="[Texto]" custT="1"/>
      <dgm:spPr/>
      <dgm:t>
        <a:bodyPr/>
        <a:lstStyle/>
        <a:p>
          <a:r>
            <a:rPr lang="es-MX" sz="1000" dirty="0" smtClean="0"/>
            <a:t>5. Las entidades federativas también deben apoyar el establecimiento de pequeñas y medianas industrias en sus territorios, vía incentivos y apoyos fiscales, así como a través de la creación de la infraestructura necesaria para su funcionamiento. </a:t>
          </a:r>
          <a:endParaRPr lang="es-MX" sz="1000" dirty="0"/>
        </a:p>
      </dgm:t>
    </dgm:pt>
    <dgm:pt modelId="{F26D9C37-63F5-49FF-9A1B-98E2D86DD660}" type="parTrans" cxnId="{CD1D1DF7-66B8-4D4F-BA39-8E4A861B9EF7}">
      <dgm:prSet/>
      <dgm:spPr/>
      <dgm:t>
        <a:bodyPr/>
        <a:lstStyle/>
        <a:p>
          <a:endParaRPr lang="es-MX"/>
        </a:p>
      </dgm:t>
    </dgm:pt>
    <dgm:pt modelId="{3285861C-9240-4455-BDDB-6D97CB030016}" type="sibTrans" cxnId="{CD1D1DF7-66B8-4D4F-BA39-8E4A861B9EF7}">
      <dgm:prSet/>
      <dgm:spPr/>
      <dgm:t>
        <a:bodyPr/>
        <a:lstStyle/>
        <a:p>
          <a:endParaRPr lang="es-MX"/>
        </a:p>
      </dgm:t>
    </dgm:pt>
    <dgm:pt modelId="{1F2CC08A-75CD-49A4-9F71-72BA042B2B16}" type="pres">
      <dgm:prSet presAssocID="{40594112-4739-4847-A6A1-C4D64D3DAFDB}" presName="cycle" presStyleCnt="0">
        <dgm:presLayoutVars>
          <dgm:dir/>
          <dgm:resizeHandles val="exact"/>
        </dgm:presLayoutVars>
      </dgm:prSet>
      <dgm:spPr/>
      <dgm:t>
        <a:bodyPr/>
        <a:lstStyle/>
        <a:p>
          <a:endParaRPr lang="es-MX"/>
        </a:p>
      </dgm:t>
    </dgm:pt>
    <dgm:pt modelId="{1B29C21C-E7B7-4BC8-A894-78F3A5AB7BFC}" type="pres">
      <dgm:prSet presAssocID="{AB15D47D-EBF0-4EBD-9836-5AAFC15658FA}" presName="node" presStyleLbl="node1" presStyleIdx="0" presStyleCnt="5" custScaleY="129004">
        <dgm:presLayoutVars>
          <dgm:bulletEnabled val="1"/>
        </dgm:presLayoutVars>
      </dgm:prSet>
      <dgm:spPr/>
      <dgm:t>
        <a:bodyPr/>
        <a:lstStyle/>
        <a:p>
          <a:endParaRPr lang="es-MX"/>
        </a:p>
      </dgm:t>
    </dgm:pt>
    <dgm:pt modelId="{E10FE7E9-96F4-42CE-A838-68CD7FF9FA33}" type="pres">
      <dgm:prSet presAssocID="{AB15D47D-EBF0-4EBD-9836-5AAFC15658FA}" presName="spNode" presStyleCnt="0"/>
      <dgm:spPr/>
    </dgm:pt>
    <dgm:pt modelId="{3EF04566-685B-459C-A409-7FC177097EED}" type="pres">
      <dgm:prSet presAssocID="{77718B74-E4F3-4D20-9A04-785BC544DC35}" presName="sibTrans" presStyleLbl="sibTrans1D1" presStyleIdx="0" presStyleCnt="5"/>
      <dgm:spPr/>
      <dgm:t>
        <a:bodyPr/>
        <a:lstStyle/>
        <a:p>
          <a:endParaRPr lang="es-MX"/>
        </a:p>
      </dgm:t>
    </dgm:pt>
    <dgm:pt modelId="{A7A59F8D-65A7-4A4D-9EBC-C5EAE0D9FE95}" type="pres">
      <dgm:prSet presAssocID="{302CAFC5-59EE-4CC6-92D2-F7C8207C3A04}" presName="node" presStyleLbl="node1" presStyleIdx="1" presStyleCnt="5" custScaleY="129004">
        <dgm:presLayoutVars>
          <dgm:bulletEnabled val="1"/>
        </dgm:presLayoutVars>
      </dgm:prSet>
      <dgm:spPr/>
      <dgm:t>
        <a:bodyPr/>
        <a:lstStyle/>
        <a:p>
          <a:endParaRPr lang="es-MX"/>
        </a:p>
      </dgm:t>
    </dgm:pt>
    <dgm:pt modelId="{4A46BE56-EE7E-4941-AC2D-346425B79B87}" type="pres">
      <dgm:prSet presAssocID="{302CAFC5-59EE-4CC6-92D2-F7C8207C3A04}" presName="spNode" presStyleCnt="0"/>
      <dgm:spPr/>
    </dgm:pt>
    <dgm:pt modelId="{A9CB570F-91AC-47F8-875A-6D646157AEB7}" type="pres">
      <dgm:prSet presAssocID="{8FA3DCEC-6185-45C7-9A12-4CA30879612D}" presName="sibTrans" presStyleLbl="sibTrans1D1" presStyleIdx="1" presStyleCnt="5"/>
      <dgm:spPr/>
      <dgm:t>
        <a:bodyPr/>
        <a:lstStyle/>
        <a:p>
          <a:endParaRPr lang="es-MX"/>
        </a:p>
      </dgm:t>
    </dgm:pt>
    <dgm:pt modelId="{E9C9DC81-6428-47BB-8D8F-D88F69520F04}" type="pres">
      <dgm:prSet presAssocID="{CA290AAF-8305-455E-8620-34D19ACDD076}" presName="node" presStyleLbl="node1" presStyleIdx="2" presStyleCnt="5" custScaleY="129004">
        <dgm:presLayoutVars>
          <dgm:bulletEnabled val="1"/>
        </dgm:presLayoutVars>
      </dgm:prSet>
      <dgm:spPr/>
      <dgm:t>
        <a:bodyPr/>
        <a:lstStyle/>
        <a:p>
          <a:endParaRPr lang="es-MX"/>
        </a:p>
      </dgm:t>
    </dgm:pt>
    <dgm:pt modelId="{C6B93BDE-3AAA-419C-97BF-42C83F7F31E7}" type="pres">
      <dgm:prSet presAssocID="{CA290AAF-8305-455E-8620-34D19ACDD076}" presName="spNode" presStyleCnt="0"/>
      <dgm:spPr/>
    </dgm:pt>
    <dgm:pt modelId="{705D1501-6AF2-4AB7-B5D1-4EC944CFAFB9}" type="pres">
      <dgm:prSet presAssocID="{BA16CAAC-D127-4552-9E78-DFA2F4BE42BD}" presName="sibTrans" presStyleLbl="sibTrans1D1" presStyleIdx="2" presStyleCnt="5"/>
      <dgm:spPr/>
      <dgm:t>
        <a:bodyPr/>
        <a:lstStyle/>
        <a:p>
          <a:endParaRPr lang="es-MX"/>
        </a:p>
      </dgm:t>
    </dgm:pt>
    <dgm:pt modelId="{E9B3F44E-7EA1-41E9-B78C-CB75468B48F0}" type="pres">
      <dgm:prSet presAssocID="{C9209BEC-8829-4828-AD87-95017F39371A}" presName="node" presStyleLbl="node1" presStyleIdx="3" presStyleCnt="5" custScaleY="129004">
        <dgm:presLayoutVars>
          <dgm:bulletEnabled val="1"/>
        </dgm:presLayoutVars>
      </dgm:prSet>
      <dgm:spPr/>
      <dgm:t>
        <a:bodyPr/>
        <a:lstStyle/>
        <a:p>
          <a:endParaRPr lang="es-MX"/>
        </a:p>
      </dgm:t>
    </dgm:pt>
    <dgm:pt modelId="{0B50CF2C-7311-4466-A6E5-11379C82D5D5}" type="pres">
      <dgm:prSet presAssocID="{C9209BEC-8829-4828-AD87-95017F39371A}" presName="spNode" presStyleCnt="0"/>
      <dgm:spPr/>
    </dgm:pt>
    <dgm:pt modelId="{B8E307BE-BDBA-4E22-96EB-F0ACFB6A52F4}" type="pres">
      <dgm:prSet presAssocID="{63BABE0B-E18E-48D2-B5B7-40AB4FD61DFC}" presName="sibTrans" presStyleLbl="sibTrans1D1" presStyleIdx="3" presStyleCnt="5"/>
      <dgm:spPr/>
      <dgm:t>
        <a:bodyPr/>
        <a:lstStyle/>
        <a:p>
          <a:endParaRPr lang="es-MX"/>
        </a:p>
      </dgm:t>
    </dgm:pt>
    <dgm:pt modelId="{00C6E40D-8324-4AB6-9DCB-14D15DB2636A}" type="pres">
      <dgm:prSet presAssocID="{2EBFF1DD-02AB-4D2E-A5E4-6C07C619E0EF}" presName="node" presStyleLbl="node1" presStyleIdx="4" presStyleCnt="5" custScaleY="129004">
        <dgm:presLayoutVars>
          <dgm:bulletEnabled val="1"/>
        </dgm:presLayoutVars>
      </dgm:prSet>
      <dgm:spPr/>
      <dgm:t>
        <a:bodyPr/>
        <a:lstStyle/>
        <a:p>
          <a:endParaRPr lang="es-MX"/>
        </a:p>
      </dgm:t>
    </dgm:pt>
    <dgm:pt modelId="{DEE59D80-97B0-4AE5-8221-C1EBE3D35907}" type="pres">
      <dgm:prSet presAssocID="{2EBFF1DD-02AB-4D2E-A5E4-6C07C619E0EF}" presName="spNode" presStyleCnt="0"/>
      <dgm:spPr/>
    </dgm:pt>
    <dgm:pt modelId="{A367250C-3029-4FE7-859E-2BEEBEB5893C}" type="pres">
      <dgm:prSet presAssocID="{3285861C-9240-4455-BDDB-6D97CB030016}" presName="sibTrans" presStyleLbl="sibTrans1D1" presStyleIdx="4" presStyleCnt="5"/>
      <dgm:spPr/>
      <dgm:t>
        <a:bodyPr/>
        <a:lstStyle/>
        <a:p>
          <a:endParaRPr lang="es-MX"/>
        </a:p>
      </dgm:t>
    </dgm:pt>
  </dgm:ptLst>
  <dgm:cxnLst>
    <dgm:cxn modelId="{1B89DE83-DEB6-4259-9ED0-9348513E05BB}" type="presOf" srcId="{AB15D47D-EBF0-4EBD-9836-5AAFC15658FA}" destId="{1B29C21C-E7B7-4BC8-A894-78F3A5AB7BFC}" srcOrd="0" destOrd="0" presId="urn:microsoft.com/office/officeart/2005/8/layout/cycle6"/>
    <dgm:cxn modelId="{7F77954E-807E-4710-A1D3-A770F5A571AC}" srcId="{40594112-4739-4847-A6A1-C4D64D3DAFDB}" destId="{302CAFC5-59EE-4CC6-92D2-F7C8207C3A04}" srcOrd="1" destOrd="0" parTransId="{EFDD4C53-EEEF-40DB-A4B8-216101C3373B}" sibTransId="{8FA3DCEC-6185-45C7-9A12-4CA30879612D}"/>
    <dgm:cxn modelId="{6009FE46-C011-446A-957C-B4F21220A594}" srcId="{40594112-4739-4847-A6A1-C4D64D3DAFDB}" destId="{AB15D47D-EBF0-4EBD-9836-5AAFC15658FA}" srcOrd="0" destOrd="0" parTransId="{8BBFAFBB-7C63-42BE-B2B2-09FFB274918C}" sibTransId="{77718B74-E4F3-4D20-9A04-785BC544DC35}"/>
    <dgm:cxn modelId="{D2319A55-041D-48B1-A389-0811B83CD77E}" srcId="{40594112-4739-4847-A6A1-C4D64D3DAFDB}" destId="{CA290AAF-8305-455E-8620-34D19ACDD076}" srcOrd="2" destOrd="0" parTransId="{9E7CDD2F-8AC1-42E8-A5F2-0BA769B181E3}" sibTransId="{BA16CAAC-D127-4552-9E78-DFA2F4BE42BD}"/>
    <dgm:cxn modelId="{0116987D-EDB5-4113-A4E3-323CEFBFB80F}" type="presOf" srcId="{40594112-4739-4847-A6A1-C4D64D3DAFDB}" destId="{1F2CC08A-75CD-49A4-9F71-72BA042B2B16}" srcOrd="0" destOrd="0" presId="urn:microsoft.com/office/officeart/2005/8/layout/cycle6"/>
    <dgm:cxn modelId="{E0236BB4-6846-4C75-89A9-63A5BC9D8CB7}" type="presOf" srcId="{302CAFC5-59EE-4CC6-92D2-F7C8207C3A04}" destId="{A7A59F8D-65A7-4A4D-9EBC-C5EAE0D9FE95}" srcOrd="0" destOrd="0" presId="urn:microsoft.com/office/officeart/2005/8/layout/cycle6"/>
    <dgm:cxn modelId="{092E35C2-3FD4-457F-9B4A-960B70403DDC}" type="presOf" srcId="{CA290AAF-8305-455E-8620-34D19ACDD076}" destId="{E9C9DC81-6428-47BB-8D8F-D88F69520F04}" srcOrd="0" destOrd="0" presId="urn:microsoft.com/office/officeart/2005/8/layout/cycle6"/>
    <dgm:cxn modelId="{578A3A70-9B81-49E1-B2F6-09D542DE56DA}" type="presOf" srcId="{8FA3DCEC-6185-45C7-9A12-4CA30879612D}" destId="{A9CB570F-91AC-47F8-875A-6D646157AEB7}" srcOrd="0" destOrd="0" presId="urn:microsoft.com/office/officeart/2005/8/layout/cycle6"/>
    <dgm:cxn modelId="{99803F38-AF97-44F7-A32F-557B6CBBF870}" srcId="{40594112-4739-4847-A6A1-C4D64D3DAFDB}" destId="{C9209BEC-8829-4828-AD87-95017F39371A}" srcOrd="3" destOrd="0" parTransId="{9B70357F-D445-4F33-B89C-E8217E2CD356}" sibTransId="{63BABE0B-E18E-48D2-B5B7-40AB4FD61DFC}"/>
    <dgm:cxn modelId="{DF557642-503C-4369-9149-AA49250CA438}" type="presOf" srcId="{C9209BEC-8829-4828-AD87-95017F39371A}" destId="{E9B3F44E-7EA1-41E9-B78C-CB75468B48F0}" srcOrd="0" destOrd="0" presId="urn:microsoft.com/office/officeart/2005/8/layout/cycle6"/>
    <dgm:cxn modelId="{C0F111C8-BB86-4A8C-A712-CB24C03F4D83}" type="presOf" srcId="{3285861C-9240-4455-BDDB-6D97CB030016}" destId="{A367250C-3029-4FE7-859E-2BEEBEB5893C}" srcOrd="0" destOrd="0" presId="urn:microsoft.com/office/officeart/2005/8/layout/cycle6"/>
    <dgm:cxn modelId="{1FB5A929-17D8-4F7D-A646-E2BB896B0FDE}" type="presOf" srcId="{BA16CAAC-D127-4552-9E78-DFA2F4BE42BD}" destId="{705D1501-6AF2-4AB7-B5D1-4EC944CFAFB9}" srcOrd="0" destOrd="0" presId="urn:microsoft.com/office/officeart/2005/8/layout/cycle6"/>
    <dgm:cxn modelId="{CD1D1DF7-66B8-4D4F-BA39-8E4A861B9EF7}" srcId="{40594112-4739-4847-A6A1-C4D64D3DAFDB}" destId="{2EBFF1DD-02AB-4D2E-A5E4-6C07C619E0EF}" srcOrd="4" destOrd="0" parTransId="{F26D9C37-63F5-49FF-9A1B-98E2D86DD660}" sibTransId="{3285861C-9240-4455-BDDB-6D97CB030016}"/>
    <dgm:cxn modelId="{84EE1C2A-D99A-4887-83F3-2A5553452FE2}" type="presOf" srcId="{2EBFF1DD-02AB-4D2E-A5E4-6C07C619E0EF}" destId="{00C6E40D-8324-4AB6-9DCB-14D15DB2636A}" srcOrd="0" destOrd="0" presId="urn:microsoft.com/office/officeart/2005/8/layout/cycle6"/>
    <dgm:cxn modelId="{937C061D-BA8C-478A-B7D3-A332FD1FCC86}" type="presOf" srcId="{63BABE0B-E18E-48D2-B5B7-40AB4FD61DFC}" destId="{B8E307BE-BDBA-4E22-96EB-F0ACFB6A52F4}" srcOrd="0" destOrd="0" presId="urn:microsoft.com/office/officeart/2005/8/layout/cycle6"/>
    <dgm:cxn modelId="{39C62EE5-2AA2-4CFC-91C6-10BDD737F876}" type="presOf" srcId="{77718B74-E4F3-4D20-9A04-785BC544DC35}" destId="{3EF04566-685B-459C-A409-7FC177097EED}" srcOrd="0" destOrd="0" presId="urn:microsoft.com/office/officeart/2005/8/layout/cycle6"/>
    <dgm:cxn modelId="{53D76F6E-2AD1-489C-91BF-24A04E9A119A}" type="presParOf" srcId="{1F2CC08A-75CD-49A4-9F71-72BA042B2B16}" destId="{1B29C21C-E7B7-4BC8-A894-78F3A5AB7BFC}" srcOrd="0" destOrd="0" presId="urn:microsoft.com/office/officeart/2005/8/layout/cycle6"/>
    <dgm:cxn modelId="{A8F0B777-9860-4BA6-9AEF-F65FC432A65D}" type="presParOf" srcId="{1F2CC08A-75CD-49A4-9F71-72BA042B2B16}" destId="{E10FE7E9-96F4-42CE-A838-68CD7FF9FA33}" srcOrd="1" destOrd="0" presId="urn:microsoft.com/office/officeart/2005/8/layout/cycle6"/>
    <dgm:cxn modelId="{B12BC0A8-D033-4096-ACEC-17ED48E6572E}" type="presParOf" srcId="{1F2CC08A-75CD-49A4-9F71-72BA042B2B16}" destId="{3EF04566-685B-459C-A409-7FC177097EED}" srcOrd="2" destOrd="0" presId="urn:microsoft.com/office/officeart/2005/8/layout/cycle6"/>
    <dgm:cxn modelId="{F7570BB6-FB20-4ED8-B222-CC877E5ACC08}" type="presParOf" srcId="{1F2CC08A-75CD-49A4-9F71-72BA042B2B16}" destId="{A7A59F8D-65A7-4A4D-9EBC-C5EAE0D9FE95}" srcOrd="3" destOrd="0" presId="urn:microsoft.com/office/officeart/2005/8/layout/cycle6"/>
    <dgm:cxn modelId="{F856D0BF-9108-4F95-8998-BE1DAF8C7044}" type="presParOf" srcId="{1F2CC08A-75CD-49A4-9F71-72BA042B2B16}" destId="{4A46BE56-EE7E-4941-AC2D-346425B79B87}" srcOrd="4" destOrd="0" presId="urn:microsoft.com/office/officeart/2005/8/layout/cycle6"/>
    <dgm:cxn modelId="{681F1959-DF0A-4A44-A73A-4F31EAF0D82D}" type="presParOf" srcId="{1F2CC08A-75CD-49A4-9F71-72BA042B2B16}" destId="{A9CB570F-91AC-47F8-875A-6D646157AEB7}" srcOrd="5" destOrd="0" presId="urn:microsoft.com/office/officeart/2005/8/layout/cycle6"/>
    <dgm:cxn modelId="{777595B2-0482-4332-AA15-1FBDD07F632F}" type="presParOf" srcId="{1F2CC08A-75CD-49A4-9F71-72BA042B2B16}" destId="{E9C9DC81-6428-47BB-8D8F-D88F69520F04}" srcOrd="6" destOrd="0" presId="urn:microsoft.com/office/officeart/2005/8/layout/cycle6"/>
    <dgm:cxn modelId="{C23A9927-936E-45BB-9D81-5104626BDADB}" type="presParOf" srcId="{1F2CC08A-75CD-49A4-9F71-72BA042B2B16}" destId="{C6B93BDE-3AAA-419C-97BF-42C83F7F31E7}" srcOrd="7" destOrd="0" presId="urn:microsoft.com/office/officeart/2005/8/layout/cycle6"/>
    <dgm:cxn modelId="{346FEAC7-F9E6-4F4A-BEC8-D86F30D6EDCB}" type="presParOf" srcId="{1F2CC08A-75CD-49A4-9F71-72BA042B2B16}" destId="{705D1501-6AF2-4AB7-B5D1-4EC944CFAFB9}" srcOrd="8" destOrd="0" presId="urn:microsoft.com/office/officeart/2005/8/layout/cycle6"/>
    <dgm:cxn modelId="{4F521364-00EE-40BE-B4CA-249953114365}" type="presParOf" srcId="{1F2CC08A-75CD-49A4-9F71-72BA042B2B16}" destId="{E9B3F44E-7EA1-41E9-B78C-CB75468B48F0}" srcOrd="9" destOrd="0" presId="urn:microsoft.com/office/officeart/2005/8/layout/cycle6"/>
    <dgm:cxn modelId="{980B1C09-9BCF-4E90-87FB-8B3610969C1A}" type="presParOf" srcId="{1F2CC08A-75CD-49A4-9F71-72BA042B2B16}" destId="{0B50CF2C-7311-4466-A6E5-11379C82D5D5}" srcOrd="10" destOrd="0" presId="urn:microsoft.com/office/officeart/2005/8/layout/cycle6"/>
    <dgm:cxn modelId="{48DAF5D8-CFA1-4836-A750-DC616340D3B1}" type="presParOf" srcId="{1F2CC08A-75CD-49A4-9F71-72BA042B2B16}" destId="{B8E307BE-BDBA-4E22-96EB-F0ACFB6A52F4}" srcOrd="11" destOrd="0" presId="urn:microsoft.com/office/officeart/2005/8/layout/cycle6"/>
    <dgm:cxn modelId="{155843D0-778D-4391-A355-5B243BBA698A}" type="presParOf" srcId="{1F2CC08A-75CD-49A4-9F71-72BA042B2B16}" destId="{00C6E40D-8324-4AB6-9DCB-14D15DB2636A}" srcOrd="12" destOrd="0" presId="urn:microsoft.com/office/officeart/2005/8/layout/cycle6"/>
    <dgm:cxn modelId="{2F9D3878-7F66-4299-BDBC-7DC2ABEFE124}" type="presParOf" srcId="{1F2CC08A-75CD-49A4-9F71-72BA042B2B16}" destId="{DEE59D80-97B0-4AE5-8221-C1EBE3D35907}" srcOrd="13" destOrd="0" presId="urn:microsoft.com/office/officeart/2005/8/layout/cycle6"/>
    <dgm:cxn modelId="{D9BD84B4-8FA2-4AA1-B844-672D42BE235C}" type="presParOf" srcId="{1F2CC08A-75CD-49A4-9F71-72BA042B2B16}" destId="{A367250C-3029-4FE7-859E-2BEEBEB5893C}"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2D02D2-6A68-4AD5-B7B6-F2B65916A906}" type="doc">
      <dgm:prSet loTypeId="urn:microsoft.com/office/officeart/2008/layout/PictureLineup" loCatId="picture" qsTypeId="urn:microsoft.com/office/officeart/2005/8/quickstyle/simple1" qsCatId="simple" csTypeId="urn:microsoft.com/office/officeart/2005/8/colors/accent1_2" csCatId="accent1" phldr="1"/>
      <dgm:spPr/>
      <dgm:t>
        <a:bodyPr/>
        <a:lstStyle/>
        <a:p>
          <a:endParaRPr lang="es-MX"/>
        </a:p>
      </dgm:t>
    </dgm:pt>
    <dgm:pt modelId="{AE1BABA4-BD6F-4A4C-803D-84486BE1559E}">
      <dgm:prSet phldrT="[Texto]"/>
      <dgm:spPr/>
      <dgm:t>
        <a:bodyPr/>
        <a:lstStyle/>
        <a:p>
          <a:pPr algn="ctr"/>
          <a:r>
            <a:rPr lang="es-MX" b="1" dirty="0" smtClean="0">
              <a:effectLst>
                <a:outerShdw blurRad="38100" dist="38100" dir="2700000" algn="tl">
                  <a:srgbClr val="000000">
                    <a:alpha val="43137"/>
                  </a:srgbClr>
                </a:outerShdw>
              </a:effectLst>
            </a:rPr>
            <a:t>Industria extractiva: </a:t>
          </a:r>
          <a:r>
            <a:rPr lang="es-MX" dirty="0" smtClean="0"/>
            <a:t>Es el conjunto de actividades para extraer del subsuelo recursos naturales como minerales y petróleo. </a:t>
          </a:r>
          <a:endParaRPr lang="es-MX" dirty="0"/>
        </a:p>
      </dgm:t>
    </dgm:pt>
    <dgm:pt modelId="{A9A34560-3168-45C0-8D7A-6DD7C5338FBC}" type="parTrans" cxnId="{CBDCF83E-31A8-4C47-A409-73927D925201}">
      <dgm:prSet/>
      <dgm:spPr/>
      <dgm:t>
        <a:bodyPr/>
        <a:lstStyle/>
        <a:p>
          <a:endParaRPr lang="es-MX"/>
        </a:p>
      </dgm:t>
    </dgm:pt>
    <dgm:pt modelId="{09777BDE-79D3-45E2-B1DC-B4EDBA41167B}" type="sibTrans" cxnId="{CBDCF83E-31A8-4C47-A409-73927D925201}">
      <dgm:prSet/>
      <dgm:spPr/>
      <dgm:t>
        <a:bodyPr/>
        <a:lstStyle/>
        <a:p>
          <a:endParaRPr lang="es-MX"/>
        </a:p>
      </dgm:t>
    </dgm:pt>
    <dgm:pt modelId="{8F59A216-BAC4-4789-A203-B9509020F42C}">
      <dgm:prSet phldrT="[Texto]"/>
      <dgm:spPr/>
      <dgm:t>
        <a:bodyPr/>
        <a:lstStyle/>
        <a:p>
          <a:pPr algn="ctr"/>
          <a:r>
            <a:rPr lang="es-MX" b="1" dirty="0" smtClean="0">
              <a:effectLst>
                <a:outerShdw blurRad="38100" dist="38100" dir="2700000" algn="tl">
                  <a:srgbClr val="000000">
                    <a:alpha val="43137"/>
                  </a:srgbClr>
                </a:outerShdw>
              </a:effectLst>
            </a:rPr>
            <a:t>Industria de la transformación</a:t>
          </a:r>
          <a:r>
            <a:rPr lang="es-MX" dirty="0" smtClean="0"/>
            <a:t>: Es el conjunto de actividades económicas cuyo objeto es producir bienes materiales que han tenido algún cambio durante el proceso productivo.</a:t>
          </a:r>
          <a:endParaRPr lang="es-MX" dirty="0"/>
        </a:p>
      </dgm:t>
    </dgm:pt>
    <dgm:pt modelId="{D77EA90F-FE37-4E39-B630-36640BDD76F0}" type="parTrans" cxnId="{00B17460-1552-4CF2-A131-263248D764FD}">
      <dgm:prSet/>
      <dgm:spPr/>
      <dgm:t>
        <a:bodyPr/>
        <a:lstStyle/>
        <a:p>
          <a:endParaRPr lang="es-MX"/>
        </a:p>
      </dgm:t>
    </dgm:pt>
    <dgm:pt modelId="{10F84951-EE49-49C0-BFB8-F31A5B4D9577}" type="sibTrans" cxnId="{00B17460-1552-4CF2-A131-263248D764FD}">
      <dgm:prSet/>
      <dgm:spPr/>
      <dgm:t>
        <a:bodyPr/>
        <a:lstStyle/>
        <a:p>
          <a:endParaRPr lang="es-MX"/>
        </a:p>
      </dgm:t>
    </dgm:pt>
    <dgm:pt modelId="{EDC313E4-CDFE-4998-BBE6-F5E7D0B437B8}" type="pres">
      <dgm:prSet presAssocID="{692D02D2-6A68-4AD5-B7B6-F2B65916A906}" presName="Name0" presStyleCnt="0">
        <dgm:presLayoutVars>
          <dgm:chMax/>
          <dgm:chPref/>
          <dgm:dir/>
          <dgm:animLvl val="lvl"/>
          <dgm:resizeHandles val="exact"/>
        </dgm:presLayoutVars>
      </dgm:prSet>
      <dgm:spPr/>
      <dgm:t>
        <a:bodyPr/>
        <a:lstStyle/>
        <a:p>
          <a:endParaRPr lang="es-MX"/>
        </a:p>
      </dgm:t>
    </dgm:pt>
    <dgm:pt modelId="{947D29C6-8C7D-4A53-A009-46C7C6FD6DF9}" type="pres">
      <dgm:prSet presAssocID="{AE1BABA4-BD6F-4A4C-803D-84486BE1559E}" presName="composite" presStyleCnt="0"/>
      <dgm:spPr/>
    </dgm:pt>
    <dgm:pt modelId="{A66E5DF1-6395-4E3D-8906-F16C0029DDC6}" type="pres">
      <dgm:prSet presAssocID="{AE1BABA4-BD6F-4A4C-803D-84486BE1559E}" presName="Image" presStyleLbl="alignNode1" presStyleIdx="0" presStyleCnt="2"/>
      <dgm:spPr>
        <a:blipFill rotWithShape="1">
          <a:blip xmlns:r="http://schemas.openxmlformats.org/officeDocument/2006/relationships" r:embed="rId1"/>
          <a:stretch>
            <a:fillRect/>
          </a:stretch>
        </a:blipFill>
      </dgm:spPr>
      <dgm:t>
        <a:bodyPr/>
        <a:lstStyle/>
        <a:p>
          <a:endParaRPr lang="es-MX"/>
        </a:p>
      </dgm:t>
    </dgm:pt>
    <dgm:pt modelId="{07AA2E20-2BA9-46CE-8C9B-5090B8FF17DC}" type="pres">
      <dgm:prSet presAssocID="{AE1BABA4-BD6F-4A4C-803D-84486BE1559E}" presName="Accent" presStyleLbl="parChTrans1D1" presStyleIdx="0" presStyleCnt="2"/>
      <dgm:spPr/>
    </dgm:pt>
    <dgm:pt modelId="{0C4ABF52-1FA4-46ED-A388-1CEF0624B663}" type="pres">
      <dgm:prSet presAssocID="{AE1BABA4-BD6F-4A4C-803D-84486BE1559E}" presName="Parent" presStyleLbl="revTx" presStyleIdx="0" presStyleCnt="2">
        <dgm:presLayoutVars>
          <dgm:chMax val="0"/>
          <dgm:chPref val="0"/>
          <dgm:bulletEnabled val="1"/>
        </dgm:presLayoutVars>
      </dgm:prSet>
      <dgm:spPr/>
      <dgm:t>
        <a:bodyPr/>
        <a:lstStyle/>
        <a:p>
          <a:endParaRPr lang="es-MX"/>
        </a:p>
      </dgm:t>
    </dgm:pt>
    <dgm:pt modelId="{CD749405-F15C-428D-905B-F493977B59CB}" type="pres">
      <dgm:prSet presAssocID="{09777BDE-79D3-45E2-B1DC-B4EDBA41167B}" presName="sibTrans" presStyleCnt="0"/>
      <dgm:spPr/>
    </dgm:pt>
    <dgm:pt modelId="{80BE130B-92D3-4BE7-A6E0-94EFEA2F8111}" type="pres">
      <dgm:prSet presAssocID="{8F59A216-BAC4-4789-A203-B9509020F42C}" presName="composite" presStyleCnt="0"/>
      <dgm:spPr/>
    </dgm:pt>
    <dgm:pt modelId="{AE803881-A02B-431E-82ED-56BA60A50DD7}" type="pres">
      <dgm:prSet presAssocID="{8F59A216-BAC4-4789-A203-B9509020F42C}" presName="Image" presStyleLbl="alignNode1" presStyleIdx="1" presStyleCnt="2"/>
      <dgm:spPr>
        <a:blipFill rotWithShape="1">
          <a:blip xmlns:r="http://schemas.openxmlformats.org/officeDocument/2006/relationships" r:embed="rId2"/>
          <a:stretch>
            <a:fillRect/>
          </a:stretch>
        </a:blipFill>
      </dgm:spPr>
      <dgm:t>
        <a:bodyPr/>
        <a:lstStyle/>
        <a:p>
          <a:endParaRPr lang="es-MX"/>
        </a:p>
      </dgm:t>
    </dgm:pt>
    <dgm:pt modelId="{A15BCB4C-2CAD-4D3C-BBB4-A9EB9B76D188}" type="pres">
      <dgm:prSet presAssocID="{8F59A216-BAC4-4789-A203-B9509020F42C}" presName="Accent" presStyleLbl="parChTrans1D1" presStyleIdx="1" presStyleCnt="2"/>
      <dgm:spPr/>
    </dgm:pt>
    <dgm:pt modelId="{9850727F-7E93-4950-84EF-922F2DA1BEA5}" type="pres">
      <dgm:prSet presAssocID="{8F59A216-BAC4-4789-A203-B9509020F42C}" presName="Parent" presStyleLbl="revTx" presStyleIdx="1" presStyleCnt="2">
        <dgm:presLayoutVars>
          <dgm:chMax val="0"/>
          <dgm:chPref val="0"/>
          <dgm:bulletEnabled val="1"/>
        </dgm:presLayoutVars>
      </dgm:prSet>
      <dgm:spPr/>
      <dgm:t>
        <a:bodyPr/>
        <a:lstStyle/>
        <a:p>
          <a:endParaRPr lang="es-MX"/>
        </a:p>
      </dgm:t>
    </dgm:pt>
  </dgm:ptLst>
  <dgm:cxnLst>
    <dgm:cxn modelId="{8D7DB38F-802A-41EE-87D1-D85CB5FA6C60}" type="presOf" srcId="{AE1BABA4-BD6F-4A4C-803D-84486BE1559E}" destId="{0C4ABF52-1FA4-46ED-A388-1CEF0624B663}" srcOrd="0" destOrd="0" presId="urn:microsoft.com/office/officeart/2008/layout/PictureLineup"/>
    <dgm:cxn modelId="{88549F30-1A65-4754-A73D-6D00A7C284AF}" type="presOf" srcId="{8F59A216-BAC4-4789-A203-B9509020F42C}" destId="{9850727F-7E93-4950-84EF-922F2DA1BEA5}" srcOrd="0" destOrd="0" presId="urn:microsoft.com/office/officeart/2008/layout/PictureLineup"/>
    <dgm:cxn modelId="{CBDCF83E-31A8-4C47-A409-73927D925201}" srcId="{692D02D2-6A68-4AD5-B7B6-F2B65916A906}" destId="{AE1BABA4-BD6F-4A4C-803D-84486BE1559E}" srcOrd="0" destOrd="0" parTransId="{A9A34560-3168-45C0-8D7A-6DD7C5338FBC}" sibTransId="{09777BDE-79D3-45E2-B1DC-B4EDBA41167B}"/>
    <dgm:cxn modelId="{00B17460-1552-4CF2-A131-263248D764FD}" srcId="{692D02D2-6A68-4AD5-B7B6-F2B65916A906}" destId="{8F59A216-BAC4-4789-A203-B9509020F42C}" srcOrd="1" destOrd="0" parTransId="{D77EA90F-FE37-4E39-B630-36640BDD76F0}" sibTransId="{10F84951-EE49-49C0-BFB8-F31A5B4D9577}"/>
    <dgm:cxn modelId="{2E7B1443-C76D-4650-A9BC-F754C2D90889}" type="presOf" srcId="{692D02D2-6A68-4AD5-B7B6-F2B65916A906}" destId="{EDC313E4-CDFE-4998-BBE6-F5E7D0B437B8}" srcOrd="0" destOrd="0" presId="urn:microsoft.com/office/officeart/2008/layout/PictureLineup"/>
    <dgm:cxn modelId="{B64EA992-D133-42A2-829C-A00CF877D1AD}" type="presParOf" srcId="{EDC313E4-CDFE-4998-BBE6-F5E7D0B437B8}" destId="{947D29C6-8C7D-4A53-A009-46C7C6FD6DF9}" srcOrd="0" destOrd="0" presId="urn:microsoft.com/office/officeart/2008/layout/PictureLineup"/>
    <dgm:cxn modelId="{F60D9657-0FC3-4566-8D4F-5E078AE1E7CB}" type="presParOf" srcId="{947D29C6-8C7D-4A53-A009-46C7C6FD6DF9}" destId="{A66E5DF1-6395-4E3D-8906-F16C0029DDC6}" srcOrd="0" destOrd="0" presId="urn:microsoft.com/office/officeart/2008/layout/PictureLineup"/>
    <dgm:cxn modelId="{73835431-90BA-4B21-B2E1-72F967A46D38}" type="presParOf" srcId="{947D29C6-8C7D-4A53-A009-46C7C6FD6DF9}" destId="{07AA2E20-2BA9-46CE-8C9B-5090B8FF17DC}" srcOrd="1" destOrd="0" presId="urn:microsoft.com/office/officeart/2008/layout/PictureLineup"/>
    <dgm:cxn modelId="{1B6E7F7B-383C-4270-8DA9-6B2DE1450B72}" type="presParOf" srcId="{947D29C6-8C7D-4A53-A009-46C7C6FD6DF9}" destId="{0C4ABF52-1FA4-46ED-A388-1CEF0624B663}" srcOrd="2" destOrd="0" presId="urn:microsoft.com/office/officeart/2008/layout/PictureLineup"/>
    <dgm:cxn modelId="{146F8CC2-D608-42B6-A551-C9096D4CE1C0}" type="presParOf" srcId="{EDC313E4-CDFE-4998-BBE6-F5E7D0B437B8}" destId="{CD749405-F15C-428D-905B-F493977B59CB}" srcOrd="1" destOrd="0" presId="urn:microsoft.com/office/officeart/2008/layout/PictureLineup"/>
    <dgm:cxn modelId="{C1AD5988-60E2-4319-A2DE-8611547922EB}" type="presParOf" srcId="{EDC313E4-CDFE-4998-BBE6-F5E7D0B437B8}" destId="{80BE130B-92D3-4BE7-A6E0-94EFEA2F8111}" srcOrd="2" destOrd="0" presId="urn:microsoft.com/office/officeart/2008/layout/PictureLineup"/>
    <dgm:cxn modelId="{D193BE41-7069-4200-90E8-5D5DB1521A17}" type="presParOf" srcId="{80BE130B-92D3-4BE7-A6E0-94EFEA2F8111}" destId="{AE803881-A02B-431E-82ED-56BA60A50DD7}" srcOrd="0" destOrd="0" presId="urn:microsoft.com/office/officeart/2008/layout/PictureLineup"/>
    <dgm:cxn modelId="{DF82464D-1C9B-4602-A38B-F7AABEA6186D}" type="presParOf" srcId="{80BE130B-92D3-4BE7-A6E0-94EFEA2F8111}" destId="{A15BCB4C-2CAD-4D3C-BBB4-A9EB9B76D188}" srcOrd="1" destOrd="0" presId="urn:microsoft.com/office/officeart/2008/layout/PictureLineup"/>
    <dgm:cxn modelId="{F0151D21-4EF9-434B-8472-878BC4B21B89}" type="presParOf" srcId="{80BE130B-92D3-4BE7-A6E0-94EFEA2F8111}" destId="{9850727F-7E93-4950-84EF-922F2DA1BEA5}" srcOrd="2" destOrd="0" presId="urn:microsoft.com/office/officeart/2008/layout/PictureLineup"/>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9B8813-007A-46FD-BA3D-DB925D4688CE}"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s-MX"/>
        </a:p>
      </dgm:t>
    </dgm:pt>
    <dgm:pt modelId="{45F38061-B23D-406A-9346-0A21B98D3E7B}">
      <dgm:prSet phldrT="[Texto]"/>
      <dgm:spPr/>
      <dgm:t>
        <a:bodyPr/>
        <a:lstStyle/>
        <a:p>
          <a:pPr algn="just"/>
          <a:r>
            <a:rPr lang="es-MX" dirty="0" smtClean="0"/>
            <a:t>A la industria de la transformación también se le conoce como manufacturera. </a:t>
          </a:r>
          <a:endParaRPr lang="es-MX" dirty="0"/>
        </a:p>
      </dgm:t>
    </dgm:pt>
    <dgm:pt modelId="{C76CF44A-8F98-414A-98EF-FDC2BE6924FF}" type="parTrans" cxnId="{F91F3C7F-A0B6-4F25-A128-73A7A353ADC4}">
      <dgm:prSet/>
      <dgm:spPr/>
      <dgm:t>
        <a:bodyPr/>
        <a:lstStyle/>
        <a:p>
          <a:endParaRPr lang="es-MX"/>
        </a:p>
      </dgm:t>
    </dgm:pt>
    <dgm:pt modelId="{91096E8B-E4F3-4B7C-BB19-3842E80793E4}" type="sibTrans" cxnId="{F91F3C7F-A0B6-4F25-A128-73A7A353ADC4}">
      <dgm:prSet/>
      <dgm:spPr/>
      <dgm:t>
        <a:bodyPr/>
        <a:lstStyle/>
        <a:p>
          <a:endParaRPr lang="es-MX"/>
        </a:p>
      </dgm:t>
    </dgm:pt>
    <dgm:pt modelId="{D1212D36-8AF7-4A35-BE16-54B658E96AE8}">
      <dgm:prSet phldrT="[Texto]"/>
      <dgm:spPr/>
      <dgm:t>
        <a:bodyPr/>
        <a:lstStyle/>
        <a:p>
          <a:pPr algn="just"/>
          <a:r>
            <a:rPr lang="es-MX" dirty="0" smtClean="0"/>
            <a:t>El sector industrial genera diferentes tipos de bienes, según el objetivo para que se producen. Estos bienes pueden ser de consumo no duradero, intermedios, y de capital </a:t>
          </a:r>
          <a:endParaRPr lang="es-MX" dirty="0"/>
        </a:p>
      </dgm:t>
    </dgm:pt>
    <dgm:pt modelId="{BFF09D4A-5A92-4C00-806D-84D14EBA0ECC}" type="parTrans" cxnId="{D49D7A48-0076-4871-8F58-92821DCBF2CF}">
      <dgm:prSet/>
      <dgm:spPr/>
      <dgm:t>
        <a:bodyPr/>
        <a:lstStyle/>
        <a:p>
          <a:endParaRPr lang="es-MX"/>
        </a:p>
      </dgm:t>
    </dgm:pt>
    <dgm:pt modelId="{81CD1FCE-A755-434A-AAE0-9E23C8C7C7AE}" type="sibTrans" cxnId="{D49D7A48-0076-4871-8F58-92821DCBF2CF}">
      <dgm:prSet/>
      <dgm:spPr/>
      <dgm:t>
        <a:bodyPr/>
        <a:lstStyle/>
        <a:p>
          <a:endParaRPr lang="es-MX"/>
        </a:p>
      </dgm:t>
    </dgm:pt>
    <dgm:pt modelId="{A4F91857-4407-4A41-8EBB-17A06435C2AA}" type="pres">
      <dgm:prSet presAssocID="{019B8813-007A-46FD-BA3D-DB925D4688CE}" presName="linear" presStyleCnt="0">
        <dgm:presLayoutVars>
          <dgm:animLvl val="lvl"/>
          <dgm:resizeHandles val="exact"/>
        </dgm:presLayoutVars>
      </dgm:prSet>
      <dgm:spPr/>
      <dgm:t>
        <a:bodyPr/>
        <a:lstStyle/>
        <a:p>
          <a:endParaRPr lang="es-MX"/>
        </a:p>
      </dgm:t>
    </dgm:pt>
    <dgm:pt modelId="{9F38CBFE-F0C6-4715-98D7-0F2A89AB10F0}" type="pres">
      <dgm:prSet presAssocID="{45F38061-B23D-406A-9346-0A21B98D3E7B}" presName="parentText" presStyleLbl="node1" presStyleIdx="0" presStyleCnt="2">
        <dgm:presLayoutVars>
          <dgm:chMax val="0"/>
          <dgm:bulletEnabled val="1"/>
        </dgm:presLayoutVars>
      </dgm:prSet>
      <dgm:spPr/>
      <dgm:t>
        <a:bodyPr/>
        <a:lstStyle/>
        <a:p>
          <a:endParaRPr lang="es-MX"/>
        </a:p>
      </dgm:t>
    </dgm:pt>
    <dgm:pt modelId="{FD77868D-4338-484D-9DCF-04BEB0EA0B0D}" type="pres">
      <dgm:prSet presAssocID="{91096E8B-E4F3-4B7C-BB19-3842E80793E4}" presName="spacer" presStyleCnt="0"/>
      <dgm:spPr/>
    </dgm:pt>
    <dgm:pt modelId="{B288D042-B473-4991-A535-7851ADD26651}" type="pres">
      <dgm:prSet presAssocID="{D1212D36-8AF7-4A35-BE16-54B658E96AE8}" presName="parentText" presStyleLbl="node1" presStyleIdx="1" presStyleCnt="2">
        <dgm:presLayoutVars>
          <dgm:chMax val="0"/>
          <dgm:bulletEnabled val="1"/>
        </dgm:presLayoutVars>
      </dgm:prSet>
      <dgm:spPr/>
      <dgm:t>
        <a:bodyPr/>
        <a:lstStyle/>
        <a:p>
          <a:endParaRPr lang="es-MX"/>
        </a:p>
      </dgm:t>
    </dgm:pt>
  </dgm:ptLst>
  <dgm:cxnLst>
    <dgm:cxn modelId="{D49D7A48-0076-4871-8F58-92821DCBF2CF}" srcId="{019B8813-007A-46FD-BA3D-DB925D4688CE}" destId="{D1212D36-8AF7-4A35-BE16-54B658E96AE8}" srcOrd="1" destOrd="0" parTransId="{BFF09D4A-5A92-4C00-806D-84D14EBA0ECC}" sibTransId="{81CD1FCE-A755-434A-AAE0-9E23C8C7C7AE}"/>
    <dgm:cxn modelId="{18A2BE06-92CD-4406-8B94-90B618D7E930}" type="presOf" srcId="{019B8813-007A-46FD-BA3D-DB925D4688CE}" destId="{A4F91857-4407-4A41-8EBB-17A06435C2AA}" srcOrd="0" destOrd="0" presId="urn:microsoft.com/office/officeart/2005/8/layout/vList2"/>
    <dgm:cxn modelId="{309C7D4B-9A03-4383-AD97-DE30C0DB8F70}" type="presOf" srcId="{D1212D36-8AF7-4A35-BE16-54B658E96AE8}" destId="{B288D042-B473-4991-A535-7851ADD26651}" srcOrd="0" destOrd="0" presId="urn:microsoft.com/office/officeart/2005/8/layout/vList2"/>
    <dgm:cxn modelId="{6E4FE6A2-0D03-4C99-80B6-D8F925E4995F}" type="presOf" srcId="{45F38061-B23D-406A-9346-0A21B98D3E7B}" destId="{9F38CBFE-F0C6-4715-98D7-0F2A89AB10F0}" srcOrd="0" destOrd="0" presId="urn:microsoft.com/office/officeart/2005/8/layout/vList2"/>
    <dgm:cxn modelId="{F91F3C7F-A0B6-4F25-A128-73A7A353ADC4}" srcId="{019B8813-007A-46FD-BA3D-DB925D4688CE}" destId="{45F38061-B23D-406A-9346-0A21B98D3E7B}" srcOrd="0" destOrd="0" parTransId="{C76CF44A-8F98-414A-98EF-FDC2BE6924FF}" sibTransId="{91096E8B-E4F3-4B7C-BB19-3842E80793E4}"/>
    <dgm:cxn modelId="{BDB66073-7FFB-43E7-AA7A-4F07D4E9DCE5}" type="presParOf" srcId="{A4F91857-4407-4A41-8EBB-17A06435C2AA}" destId="{9F38CBFE-F0C6-4715-98D7-0F2A89AB10F0}" srcOrd="0" destOrd="0" presId="urn:microsoft.com/office/officeart/2005/8/layout/vList2"/>
    <dgm:cxn modelId="{ECCF87AD-8735-4649-8329-6D49461BC222}" type="presParOf" srcId="{A4F91857-4407-4A41-8EBB-17A06435C2AA}" destId="{FD77868D-4338-484D-9DCF-04BEB0EA0B0D}" srcOrd="1" destOrd="0" presId="urn:microsoft.com/office/officeart/2005/8/layout/vList2"/>
    <dgm:cxn modelId="{03E4D28B-D989-44E4-9B55-84F7D145A4BC}" type="presParOf" srcId="{A4F91857-4407-4A41-8EBB-17A06435C2AA}" destId="{B288D042-B473-4991-A535-7851ADD26651}"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5721489-05E9-4377-8373-EC9287631163}" type="doc">
      <dgm:prSet loTypeId="urn:microsoft.com/office/officeart/2008/layout/BendingPictureCaptionList" loCatId="picture" qsTypeId="urn:microsoft.com/office/officeart/2005/8/quickstyle/simple5" qsCatId="simple" csTypeId="urn:microsoft.com/office/officeart/2005/8/colors/accent1_2" csCatId="accent1" phldr="1"/>
      <dgm:spPr/>
      <dgm:t>
        <a:bodyPr/>
        <a:lstStyle/>
        <a:p>
          <a:endParaRPr lang="es-MX"/>
        </a:p>
      </dgm:t>
    </dgm:pt>
    <dgm:pt modelId="{686F62B9-A9E0-400A-817B-9543D432126D}">
      <dgm:prSet phldrT="[Texto]"/>
      <dgm:spPr/>
      <dgm:t>
        <a:bodyPr/>
        <a:lstStyle/>
        <a:p>
          <a:r>
            <a:rPr lang="es-MX" dirty="0" smtClean="0"/>
            <a:t>Leche pasteurizada</a:t>
          </a:r>
          <a:endParaRPr lang="es-MX" dirty="0"/>
        </a:p>
      </dgm:t>
    </dgm:pt>
    <dgm:pt modelId="{676A5E5C-5994-46C6-8F17-5F0F1D3C5F25}" type="parTrans" cxnId="{1ADC8841-D97E-47C1-9E45-2115AC354A0E}">
      <dgm:prSet/>
      <dgm:spPr/>
      <dgm:t>
        <a:bodyPr/>
        <a:lstStyle/>
        <a:p>
          <a:endParaRPr lang="es-MX"/>
        </a:p>
      </dgm:t>
    </dgm:pt>
    <dgm:pt modelId="{2EAB584A-BE8C-4C25-BC38-B854C4E34D78}" type="sibTrans" cxnId="{1ADC8841-D97E-47C1-9E45-2115AC354A0E}">
      <dgm:prSet/>
      <dgm:spPr/>
      <dgm:t>
        <a:bodyPr/>
        <a:lstStyle/>
        <a:p>
          <a:endParaRPr lang="es-MX"/>
        </a:p>
      </dgm:t>
    </dgm:pt>
    <dgm:pt modelId="{18C91B1C-3263-4CD5-9CDF-394B6C6569BB}">
      <dgm:prSet phldrT="[Texto]"/>
      <dgm:spPr/>
      <dgm:t>
        <a:bodyPr/>
        <a:lstStyle/>
        <a:p>
          <a:r>
            <a:rPr lang="es-MX" dirty="0" smtClean="0"/>
            <a:t>Refrescos</a:t>
          </a:r>
          <a:endParaRPr lang="es-MX" dirty="0"/>
        </a:p>
      </dgm:t>
    </dgm:pt>
    <dgm:pt modelId="{55D22C47-86A6-41F6-94B2-87816B6F73D9}" type="parTrans" cxnId="{94AA168A-DB56-406B-9032-F72B4A7A96FA}">
      <dgm:prSet/>
      <dgm:spPr/>
      <dgm:t>
        <a:bodyPr/>
        <a:lstStyle/>
        <a:p>
          <a:endParaRPr lang="es-MX"/>
        </a:p>
      </dgm:t>
    </dgm:pt>
    <dgm:pt modelId="{D72B5116-2834-4C96-B27F-203EE49BB103}" type="sibTrans" cxnId="{94AA168A-DB56-406B-9032-F72B4A7A96FA}">
      <dgm:prSet/>
      <dgm:spPr/>
      <dgm:t>
        <a:bodyPr/>
        <a:lstStyle/>
        <a:p>
          <a:endParaRPr lang="es-MX"/>
        </a:p>
      </dgm:t>
    </dgm:pt>
    <dgm:pt modelId="{98BE9582-025A-4A6B-9F58-CE372CB56314}">
      <dgm:prSet phldrT="[Texto]"/>
      <dgm:spPr/>
      <dgm:t>
        <a:bodyPr/>
        <a:lstStyle/>
        <a:p>
          <a:r>
            <a:rPr lang="es-MX" dirty="0" smtClean="0"/>
            <a:t>Galletas </a:t>
          </a:r>
          <a:endParaRPr lang="es-MX" dirty="0"/>
        </a:p>
      </dgm:t>
    </dgm:pt>
    <dgm:pt modelId="{6388BADE-558E-402C-B3FE-20639EFA0F49}" type="parTrans" cxnId="{A14B9BCA-B9D2-47B0-A265-F04FFBBD0C96}">
      <dgm:prSet/>
      <dgm:spPr/>
      <dgm:t>
        <a:bodyPr/>
        <a:lstStyle/>
        <a:p>
          <a:endParaRPr lang="es-MX"/>
        </a:p>
      </dgm:t>
    </dgm:pt>
    <dgm:pt modelId="{DDE0953E-C668-4D3A-8A5A-ABBD9B7C6FE2}" type="sibTrans" cxnId="{A14B9BCA-B9D2-47B0-A265-F04FFBBD0C96}">
      <dgm:prSet/>
      <dgm:spPr/>
      <dgm:t>
        <a:bodyPr/>
        <a:lstStyle/>
        <a:p>
          <a:endParaRPr lang="es-MX"/>
        </a:p>
      </dgm:t>
    </dgm:pt>
    <dgm:pt modelId="{948DAC66-97D7-4319-883B-B59FB8578DE2}">
      <dgm:prSet phldrT="[Texto]"/>
      <dgm:spPr/>
      <dgm:t>
        <a:bodyPr/>
        <a:lstStyle/>
        <a:p>
          <a:r>
            <a:rPr lang="es-MX" dirty="0" smtClean="0"/>
            <a:t>Zapatos </a:t>
          </a:r>
          <a:endParaRPr lang="es-MX" dirty="0"/>
        </a:p>
      </dgm:t>
    </dgm:pt>
    <dgm:pt modelId="{FF6643E7-8353-4357-BACB-89D9BEF37999}" type="parTrans" cxnId="{9EA47544-5DF0-4674-913F-4ED46312C0CC}">
      <dgm:prSet/>
      <dgm:spPr/>
      <dgm:t>
        <a:bodyPr/>
        <a:lstStyle/>
        <a:p>
          <a:endParaRPr lang="es-MX"/>
        </a:p>
      </dgm:t>
    </dgm:pt>
    <dgm:pt modelId="{65D5AEA4-AB3B-46E6-9654-7CBEE77E32D7}" type="sibTrans" cxnId="{9EA47544-5DF0-4674-913F-4ED46312C0CC}">
      <dgm:prSet/>
      <dgm:spPr/>
      <dgm:t>
        <a:bodyPr/>
        <a:lstStyle/>
        <a:p>
          <a:endParaRPr lang="es-MX"/>
        </a:p>
      </dgm:t>
    </dgm:pt>
    <dgm:pt modelId="{C65FC66E-4668-4CDB-85BE-2667EF1E542F}">
      <dgm:prSet phldrT="[Texto]"/>
      <dgm:spPr/>
      <dgm:t>
        <a:bodyPr/>
        <a:lstStyle/>
        <a:p>
          <a:r>
            <a:rPr lang="es-MX" dirty="0" smtClean="0"/>
            <a:t>Cigarros</a:t>
          </a:r>
          <a:endParaRPr lang="es-MX" dirty="0"/>
        </a:p>
      </dgm:t>
    </dgm:pt>
    <dgm:pt modelId="{60D13D2D-F2BC-4C3F-8AFA-0FAE3FA1E1E4}" type="parTrans" cxnId="{CDB58536-7401-45E4-B4D2-77DD3BDFA8F6}">
      <dgm:prSet/>
      <dgm:spPr/>
      <dgm:t>
        <a:bodyPr/>
        <a:lstStyle/>
        <a:p>
          <a:endParaRPr lang="es-MX"/>
        </a:p>
      </dgm:t>
    </dgm:pt>
    <dgm:pt modelId="{4C8E78B3-5A01-41D5-AAA1-D7251DD253CD}" type="sibTrans" cxnId="{CDB58536-7401-45E4-B4D2-77DD3BDFA8F6}">
      <dgm:prSet/>
      <dgm:spPr/>
      <dgm:t>
        <a:bodyPr/>
        <a:lstStyle/>
        <a:p>
          <a:endParaRPr lang="es-MX"/>
        </a:p>
      </dgm:t>
    </dgm:pt>
    <dgm:pt modelId="{481F9D72-00B7-4C80-A256-881249D29B3B}">
      <dgm:prSet phldrT="[Texto]"/>
      <dgm:spPr/>
      <dgm:t>
        <a:bodyPr/>
        <a:lstStyle/>
        <a:p>
          <a:r>
            <a:rPr lang="es-MX" dirty="0" smtClean="0"/>
            <a:t>Cerveza</a:t>
          </a:r>
          <a:endParaRPr lang="es-MX" dirty="0"/>
        </a:p>
      </dgm:t>
    </dgm:pt>
    <dgm:pt modelId="{64D21ED0-E130-4027-8AB2-5A8D0290F59B}" type="parTrans" cxnId="{B90806B4-CC71-4E36-AEAC-F83BC28930E0}">
      <dgm:prSet/>
      <dgm:spPr/>
      <dgm:t>
        <a:bodyPr/>
        <a:lstStyle/>
        <a:p>
          <a:endParaRPr lang="es-MX"/>
        </a:p>
      </dgm:t>
    </dgm:pt>
    <dgm:pt modelId="{F377EC22-ADB5-4354-B97F-D8DC08FEDE1E}" type="sibTrans" cxnId="{B90806B4-CC71-4E36-AEAC-F83BC28930E0}">
      <dgm:prSet/>
      <dgm:spPr/>
      <dgm:t>
        <a:bodyPr/>
        <a:lstStyle/>
        <a:p>
          <a:endParaRPr lang="es-MX"/>
        </a:p>
      </dgm:t>
    </dgm:pt>
    <dgm:pt modelId="{1A2EEA52-4631-4C29-95BF-B45F049BFEDB}">
      <dgm:prSet phldrT="[Texto]"/>
      <dgm:spPr/>
      <dgm:t>
        <a:bodyPr/>
        <a:lstStyle/>
        <a:p>
          <a:r>
            <a:rPr lang="es-MX" dirty="0" smtClean="0"/>
            <a:t>Tequila</a:t>
          </a:r>
          <a:endParaRPr lang="es-MX" dirty="0"/>
        </a:p>
      </dgm:t>
    </dgm:pt>
    <dgm:pt modelId="{AECC0739-F8AF-4398-A2D4-954147864014}" type="parTrans" cxnId="{92EF569E-4BD1-45CE-A607-AB892698DF3B}">
      <dgm:prSet/>
      <dgm:spPr/>
      <dgm:t>
        <a:bodyPr/>
        <a:lstStyle/>
        <a:p>
          <a:endParaRPr lang="es-MX"/>
        </a:p>
      </dgm:t>
    </dgm:pt>
    <dgm:pt modelId="{ED344360-3BAB-4789-B87C-C4E3509CB01F}" type="sibTrans" cxnId="{92EF569E-4BD1-45CE-A607-AB892698DF3B}">
      <dgm:prSet/>
      <dgm:spPr/>
      <dgm:t>
        <a:bodyPr/>
        <a:lstStyle/>
        <a:p>
          <a:endParaRPr lang="es-MX"/>
        </a:p>
      </dgm:t>
    </dgm:pt>
    <dgm:pt modelId="{E638CD1E-3768-4A52-A2C2-C2CFD4908677}">
      <dgm:prSet phldrT="[Texto]"/>
      <dgm:spPr/>
      <dgm:t>
        <a:bodyPr/>
        <a:lstStyle/>
        <a:p>
          <a:r>
            <a:rPr lang="es-MX" dirty="0" smtClean="0"/>
            <a:t>Papas fritas</a:t>
          </a:r>
          <a:endParaRPr lang="es-MX" dirty="0"/>
        </a:p>
      </dgm:t>
    </dgm:pt>
    <dgm:pt modelId="{26DCEEE9-8518-48A0-BAA3-5DFBAEB23CAD}" type="parTrans" cxnId="{856F4A33-D3B8-4433-AEA8-860A6266DF90}">
      <dgm:prSet/>
      <dgm:spPr/>
      <dgm:t>
        <a:bodyPr/>
        <a:lstStyle/>
        <a:p>
          <a:endParaRPr lang="es-MX"/>
        </a:p>
      </dgm:t>
    </dgm:pt>
    <dgm:pt modelId="{37220EA5-F8F7-4B93-B89D-A6441BB3D230}" type="sibTrans" cxnId="{856F4A33-D3B8-4433-AEA8-860A6266DF90}">
      <dgm:prSet/>
      <dgm:spPr/>
      <dgm:t>
        <a:bodyPr/>
        <a:lstStyle/>
        <a:p>
          <a:endParaRPr lang="es-MX"/>
        </a:p>
      </dgm:t>
    </dgm:pt>
    <dgm:pt modelId="{28F3BD61-44C9-46EA-A07D-2A8333DE14CB}">
      <dgm:prSet phldrT="[Texto]"/>
      <dgm:spPr/>
      <dgm:t>
        <a:bodyPr/>
        <a:lstStyle/>
        <a:p>
          <a:r>
            <a:rPr lang="es-MX" dirty="0" smtClean="0"/>
            <a:t>Café </a:t>
          </a:r>
          <a:endParaRPr lang="es-MX" dirty="0"/>
        </a:p>
      </dgm:t>
    </dgm:pt>
    <dgm:pt modelId="{3056D9C4-B51B-4A21-A282-8CE74B091783}" type="parTrans" cxnId="{DBC183E6-BF17-40E9-8B46-BA00A8D0A2B4}">
      <dgm:prSet/>
      <dgm:spPr/>
      <dgm:t>
        <a:bodyPr/>
        <a:lstStyle/>
        <a:p>
          <a:endParaRPr lang="es-MX"/>
        </a:p>
      </dgm:t>
    </dgm:pt>
    <dgm:pt modelId="{7B398E0F-9769-42A3-B9FC-45063227A5EA}" type="sibTrans" cxnId="{DBC183E6-BF17-40E9-8B46-BA00A8D0A2B4}">
      <dgm:prSet/>
      <dgm:spPr/>
      <dgm:t>
        <a:bodyPr/>
        <a:lstStyle/>
        <a:p>
          <a:endParaRPr lang="es-MX"/>
        </a:p>
      </dgm:t>
    </dgm:pt>
    <dgm:pt modelId="{08ACDD46-EC08-48F7-854A-3B1A9B4B85A7}">
      <dgm:prSet phldrT="[Texto]"/>
      <dgm:spPr/>
      <dgm:t>
        <a:bodyPr/>
        <a:lstStyle/>
        <a:p>
          <a:r>
            <a:rPr lang="es-MX" dirty="0" smtClean="0"/>
            <a:t>Helado </a:t>
          </a:r>
          <a:endParaRPr lang="es-MX" dirty="0"/>
        </a:p>
      </dgm:t>
    </dgm:pt>
    <dgm:pt modelId="{38E69781-9D7B-487E-9680-48D2DEBABA4B}" type="parTrans" cxnId="{77FE9A1D-B48F-4578-BC14-CE608020C465}">
      <dgm:prSet/>
      <dgm:spPr/>
      <dgm:t>
        <a:bodyPr/>
        <a:lstStyle/>
        <a:p>
          <a:endParaRPr lang="es-MX"/>
        </a:p>
      </dgm:t>
    </dgm:pt>
    <dgm:pt modelId="{409DA982-F85E-4F27-A080-6C8111A75BBA}" type="sibTrans" cxnId="{77FE9A1D-B48F-4578-BC14-CE608020C465}">
      <dgm:prSet/>
      <dgm:spPr/>
      <dgm:t>
        <a:bodyPr/>
        <a:lstStyle/>
        <a:p>
          <a:endParaRPr lang="es-MX"/>
        </a:p>
      </dgm:t>
    </dgm:pt>
    <dgm:pt modelId="{9E69EF44-BDBA-4799-AB0B-EBAADDA30BEB}" type="pres">
      <dgm:prSet presAssocID="{85721489-05E9-4377-8373-EC9287631163}" presName="Name0" presStyleCnt="0">
        <dgm:presLayoutVars>
          <dgm:dir/>
          <dgm:resizeHandles val="exact"/>
        </dgm:presLayoutVars>
      </dgm:prSet>
      <dgm:spPr/>
      <dgm:t>
        <a:bodyPr/>
        <a:lstStyle/>
        <a:p>
          <a:endParaRPr lang="es-MX"/>
        </a:p>
      </dgm:t>
    </dgm:pt>
    <dgm:pt modelId="{54081A2E-1464-48D1-AA92-D3DD3F9B4C38}" type="pres">
      <dgm:prSet presAssocID="{686F62B9-A9E0-400A-817B-9543D432126D}" presName="composite" presStyleCnt="0"/>
      <dgm:spPr/>
    </dgm:pt>
    <dgm:pt modelId="{9497C0F9-130E-48C3-A79C-CF3BBE27086C}" type="pres">
      <dgm:prSet presAssocID="{686F62B9-A9E0-400A-817B-9543D432126D}" presName="rect1" presStyleLbl="bgImgPlace1" presStyleIdx="0" presStyleCnt="10"/>
      <dgm:spPr>
        <a:blipFill rotWithShape="1">
          <a:blip xmlns:r="http://schemas.openxmlformats.org/officeDocument/2006/relationships" r:embed="rId1"/>
          <a:stretch>
            <a:fillRect/>
          </a:stretch>
        </a:blipFill>
      </dgm:spPr>
      <dgm:t>
        <a:bodyPr/>
        <a:lstStyle/>
        <a:p>
          <a:endParaRPr lang="es-MX"/>
        </a:p>
      </dgm:t>
    </dgm:pt>
    <dgm:pt modelId="{16235BA8-FB33-4A85-9148-E5B3F9CCCB5D}" type="pres">
      <dgm:prSet presAssocID="{686F62B9-A9E0-400A-817B-9543D432126D}" presName="wedgeRectCallout1" presStyleLbl="node1" presStyleIdx="0" presStyleCnt="10">
        <dgm:presLayoutVars>
          <dgm:bulletEnabled val="1"/>
        </dgm:presLayoutVars>
      </dgm:prSet>
      <dgm:spPr/>
      <dgm:t>
        <a:bodyPr/>
        <a:lstStyle/>
        <a:p>
          <a:endParaRPr lang="es-MX"/>
        </a:p>
      </dgm:t>
    </dgm:pt>
    <dgm:pt modelId="{5B1B0C71-D3DC-48C5-AB74-F971082D3E15}" type="pres">
      <dgm:prSet presAssocID="{2EAB584A-BE8C-4C25-BC38-B854C4E34D78}" presName="sibTrans" presStyleCnt="0"/>
      <dgm:spPr/>
    </dgm:pt>
    <dgm:pt modelId="{2FCA0792-18D1-4A44-A3EB-5798246C27E1}" type="pres">
      <dgm:prSet presAssocID="{18C91B1C-3263-4CD5-9CDF-394B6C6569BB}" presName="composite" presStyleCnt="0"/>
      <dgm:spPr/>
    </dgm:pt>
    <dgm:pt modelId="{70CE04F5-066A-4EBE-89DE-26C1997D6F1D}" type="pres">
      <dgm:prSet presAssocID="{18C91B1C-3263-4CD5-9CDF-394B6C6569BB}" presName="rect1" presStyleLbl="bgImgPlace1" presStyleIdx="1" presStyleCnt="10"/>
      <dgm:spPr>
        <a:blipFill rotWithShape="1">
          <a:blip xmlns:r="http://schemas.openxmlformats.org/officeDocument/2006/relationships" r:embed="rId2"/>
          <a:stretch>
            <a:fillRect/>
          </a:stretch>
        </a:blipFill>
      </dgm:spPr>
      <dgm:t>
        <a:bodyPr/>
        <a:lstStyle/>
        <a:p>
          <a:endParaRPr lang="es-MX"/>
        </a:p>
      </dgm:t>
    </dgm:pt>
    <dgm:pt modelId="{CF2447A5-AF84-4D8C-9600-D04BB8439165}" type="pres">
      <dgm:prSet presAssocID="{18C91B1C-3263-4CD5-9CDF-394B6C6569BB}" presName="wedgeRectCallout1" presStyleLbl="node1" presStyleIdx="1" presStyleCnt="10">
        <dgm:presLayoutVars>
          <dgm:bulletEnabled val="1"/>
        </dgm:presLayoutVars>
      </dgm:prSet>
      <dgm:spPr/>
      <dgm:t>
        <a:bodyPr/>
        <a:lstStyle/>
        <a:p>
          <a:endParaRPr lang="es-MX"/>
        </a:p>
      </dgm:t>
    </dgm:pt>
    <dgm:pt modelId="{965D5670-0A69-4CE1-A556-474F6D7F9E48}" type="pres">
      <dgm:prSet presAssocID="{D72B5116-2834-4C96-B27F-203EE49BB103}" presName="sibTrans" presStyleCnt="0"/>
      <dgm:spPr/>
    </dgm:pt>
    <dgm:pt modelId="{67E3062A-AA32-429B-8214-F02047D1EF58}" type="pres">
      <dgm:prSet presAssocID="{98BE9582-025A-4A6B-9F58-CE372CB56314}" presName="composite" presStyleCnt="0"/>
      <dgm:spPr/>
    </dgm:pt>
    <dgm:pt modelId="{DF8947C0-9700-44DF-98FE-C55B24C3614A}" type="pres">
      <dgm:prSet presAssocID="{98BE9582-025A-4A6B-9F58-CE372CB56314}" presName="rect1" presStyleLbl="bgImgPlace1" presStyleIdx="2" presStyleCnt="10"/>
      <dgm:spPr>
        <a:blipFill rotWithShape="1">
          <a:blip xmlns:r="http://schemas.openxmlformats.org/officeDocument/2006/relationships" r:embed="rId3"/>
          <a:stretch>
            <a:fillRect/>
          </a:stretch>
        </a:blipFill>
      </dgm:spPr>
      <dgm:t>
        <a:bodyPr/>
        <a:lstStyle/>
        <a:p>
          <a:endParaRPr lang="es-MX"/>
        </a:p>
      </dgm:t>
    </dgm:pt>
    <dgm:pt modelId="{7DD82507-E198-47E3-ABE1-490745CAF469}" type="pres">
      <dgm:prSet presAssocID="{98BE9582-025A-4A6B-9F58-CE372CB56314}" presName="wedgeRectCallout1" presStyleLbl="node1" presStyleIdx="2" presStyleCnt="10">
        <dgm:presLayoutVars>
          <dgm:bulletEnabled val="1"/>
        </dgm:presLayoutVars>
      </dgm:prSet>
      <dgm:spPr/>
      <dgm:t>
        <a:bodyPr/>
        <a:lstStyle/>
        <a:p>
          <a:endParaRPr lang="es-MX"/>
        </a:p>
      </dgm:t>
    </dgm:pt>
    <dgm:pt modelId="{4877E486-885F-4CB3-B6E6-A206168137F0}" type="pres">
      <dgm:prSet presAssocID="{DDE0953E-C668-4D3A-8A5A-ABBD9B7C6FE2}" presName="sibTrans" presStyleCnt="0"/>
      <dgm:spPr/>
    </dgm:pt>
    <dgm:pt modelId="{D6A8E02B-0D96-4906-AAC1-413E2F4BCB73}" type="pres">
      <dgm:prSet presAssocID="{948DAC66-97D7-4319-883B-B59FB8578DE2}" presName="composite" presStyleCnt="0"/>
      <dgm:spPr/>
    </dgm:pt>
    <dgm:pt modelId="{34B20C8E-A58A-4E6D-B7BF-7712F28DDDFB}" type="pres">
      <dgm:prSet presAssocID="{948DAC66-97D7-4319-883B-B59FB8578DE2}" presName="rect1" presStyleLbl="bgImgPlace1" presStyleIdx="3" presStyleCnt="10"/>
      <dgm:spPr>
        <a:blipFill rotWithShape="1">
          <a:blip xmlns:r="http://schemas.openxmlformats.org/officeDocument/2006/relationships" r:embed="rId4"/>
          <a:stretch>
            <a:fillRect/>
          </a:stretch>
        </a:blipFill>
      </dgm:spPr>
      <dgm:t>
        <a:bodyPr/>
        <a:lstStyle/>
        <a:p>
          <a:endParaRPr lang="es-MX"/>
        </a:p>
      </dgm:t>
    </dgm:pt>
    <dgm:pt modelId="{717A43CF-E127-4CD1-93B7-22F09F50ED89}" type="pres">
      <dgm:prSet presAssocID="{948DAC66-97D7-4319-883B-B59FB8578DE2}" presName="wedgeRectCallout1" presStyleLbl="node1" presStyleIdx="3" presStyleCnt="10">
        <dgm:presLayoutVars>
          <dgm:bulletEnabled val="1"/>
        </dgm:presLayoutVars>
      </dgm:prSet>
      <dgm:spPr/>
      <dgm:t>
        <a:bodyPr/>
        <a:lstStyle/>
        <a:p>
          <a:endParaRPr lang="es-MX"/>
        </a:p>
      </dgm:t>
    </dgm:pt>
    <dgm:pt modelId="{4C9C11FE-8CC7-42E6-BDE5-B883094F557C}" type="pres">
      <dgm:prSet presAssocID="{65D5AEA4-AB3B-46E6-9654-7CBEE77E32D7}" presName="sibTrans" presStyleCnt="0"/>
      <dgm:spPr/>
    </dgm:pt>
    <dgm:pt modelId="{CA19A672-007D-4D6F-88CF-FA2806C97ECC}" type="pres">
      <dgm:prSet presAssocID="{C65FC66E-4668-4CDB-85BE-2667EF1E542F}" presName="composite" presStyleCnt="0"/>
      <dgm:spPr/>
    </dgm:pt>
    <dgm:pt modelId="{5F8D2341-810A-43C4-942C-0F3223AD3768}" type="pres">
      <dgm:prSet presAssocID="{C65FC66E-4668-4CDB-85BE-2667EF1E542F}" presName="rect1" presStyleLbl="bgImgPlace1" presStyleIdx="4" presStyleCnt="10"/>
      <dgm:spPr>
        <a:blipFill rotWithShape="1">
          <a:blip xmlns:r="http://schemas.openxmlformats.org/officeDocument/2006/relationships" r:embed="rId5"/>
          <a:stretch>
            <a:fillRect/>
          </a:stretch>
        </a:blipFill>
      </dgm:spPr>
      <dgm:t>
        <a:bodyPr/>
        <a:lstStyle/>
        <a:p>
          <a:endParaRPr lang="es-MX"/>
        </a:p>
      </dgm:t>
    </dgm:pt>
    <dgm:pt modelId="{C937A832-E0F4-4343-8592-5CB2570AECB1}" type="pres">
      <dgm:prSet presAssocID="{C65FC66E-4668-4CDB-85BE-2667EF1E542F}" presName="wedgeRectCallout1" presStyleLbl="node1" presStyleIdx="4" presStyleCnt="10">
        <dgm:presLayoutVars>
          <dgm:bulletEnabled val="1"/>
        </dgm:presLayoutVars>
      </dgm:prSet>
      <dgm:spPr/>
      <dgm:t>
        <a:bodyPr/>
        <a:lstStyle/>
        <a:p>
          <a:endParaRPr lang="es-MX"/>
        </a:p>
      </dgm:t>
    </dgm:pt>
    <dgm:pt modelId="{878CD6FB-B255-4964-9996-9892C282A902}" type="pres">
      <dgm:prSet presAssocID="{4C8E78B3-5A01-41D5-AAA1-D7251DD253CD}" presName="sibTrans" presStyleCnt="0"/>
      <dgm:spPr/>
    </dgm:pt>
    <dgm:pt modelId="{3F491BE8-A800-463E-B227-D5A624D8FFC1}" type="pres">
      <dgm:prSet presAssocID="{481F9D72-00B7-4C80-A256-881249D29B3B}" presName="composite" presStyleCnt="0"/>
      <dgm:spPr/>
    </dgm:pt>
    <dgm:pt modelId="{E01439CE-CEDD-41E4-AA55-2B8C957718E4}" type="pres">
      <dgm:prSet presAssocID="{481F9D72-00B7-4C80-A256-881249D29B3B}" presName="rect1" presStyleLbl="bgImgPlace1" presStyleIdx="5" presStyleCnt="10"/>
      <dgm:spPr>
        <a:blipFill rotWithShape="1">
          <a:blip xmlns:r="http://schemas.openxmlformats.org/officeDocument/2006/relationships" r:embed="rId6"/>
          <a:stretch>
            <a:fillRect/>
          </a:stretch>
        </a:blipFill>
      </dgm:spPr>
      <dgm:t>
        <a:bodyPr/>
        <a:lstStyle/>
        <a:p>
          <a:endParaRPr lang="es-MX"/>
        </a:p>
      </dgm:t>
    </dgm:pt>
    <dgm:pt modelId="{2AAF16FA-ED3C-4030-8067-46B04D6572CE}" type="pres">
      <dgm:prSet presAssocID="{481F9D72-00B7-4C80-A256-881249D29B3B}" presName="wedgeRectCallout1" presStyleLbl="node1" presStyleIdx="5" presStyleCnt="10">
        <dgm:presLayoutVars>
          <dgm:bulletEnabled val="1"/>
        </dgm:presLayoutVars>
      </dgm:prSet>
      <dgm:spPr/>
      <dgm:t>
        <a:bodyPr/>
        <a:lstStyle/>
        <a:p>
          <a:endParaRPr lang="es-MX"/>
        </a:p>
      </dgm:t>
    </dgm:pt>
    <dgm:pt modelId="{6D3D598F-830E-4D45-90CB-D7B03D03AC10}" type="pres">
      <dgm:prSet presAssocID="{F377EC22-ADB5-4354-B97F-D8DC08FEDE1E}" presName="sibTrans" presStyleCnt="0"/>
      <dgm:spPr/>
    </dgm:pt>
    <dgm:pt modelId="{BA46815B-F9F2-4CD7-A97C-7EF88FB4FB2D}" type="pres">
      <dgm:prSet presAssocID="{1A2EEA52-4631-4C29-95BF-B45F049BFEDB}" presName="composite" presStyleCnt="0"/>
      <dgm:spPr/>
    </dgm:pt>
    <dgm:pt modelId="{D12B1DF2-2741-46E8-BE70-12B3F65C6413}" type="pres">
      <dgm:prSet presAssocID="{1A2EEA52-4631-4C29-95BF-B45F049BFEDB}" presName="rect1" presStyleLbl="bgImgPlace1" presStyleIdx="6" presStyleCnt="10"/>
      <dgm:spPr>
        <a:blipFill rotWithShape="1">
          <a:blip xmlns:r="http://schemas.openxmlformats.org/officeDocument/2006/relationships" r:embed="rId7"/>
          <a:stretch>
            <a:fillRect/>
          </a:stretch>
        </a:blipFill>
      </dgm:spPr>
      <dgm:t>
        <a:bodyPr/>
        <a:lstStyle/>
        <a:p>
          <a:endParaRPr lang="es-MX"/>
        </a:p>
      </dgm:t>
    </dgm:pt>
    <dgm:pt modelId="{3EB15344-F527-4BD3-B1F6-EB61B52E301D}" type="pres">
      <dgm:prSet presAssocID="{1A2EEA52-4631-4C29-95BF-B45F049BFEDB}" presName="wedgeRectCallout1" presStyleLbl="node1" presStyleIdx="6" presStyleCnt="10">
        <dgm:presLayoutVars>
          <dgm:bulletEnabled val="1"/>
        </dgm:presLayoutVars>
      </dgm:prSet>
      <dgm:spPr/>
      <dgm:t>
        <a:bodyPr/>
        <a:lstStyle/>
        <a:p>
          <a:endParaRPr lang="es-MX"/>
        </a:p>
      </dgm:t>
    </dgm:pt>
    <dgm:pt modelId="{8B613957-E340-490F-92E3-EC5E0F9F2659}" type="pres">
      <dgm:prSet presAssocID="{ED344360-3BAB-4789-B87C-C4E3509CB01F}" presName="sibTrans" presStyleCnt="0"/>
      <dgm:spPr/>
    </dgm:pt>
    <dgm:pt modelId="{6328699A-4A72-4774-97B5-D1F4225BBEAA}" type="pres">
      <dgm:prSet presAssocID="{E638CD1E-3768-4A52-A2C2-C2CFD4908677}" presName="composite" presStyleCnt="0"/>
      <dgm:spPr/>
    </dgm:pt>
    <dgm:pt modelId="{24686F72-1D34-46E4-B869-475079A3B021}" type="pres">
      <dgm:prSet presAssocID="{E638CD1E-3768-4A52-A2C2-C2CFD4908677}" presName="rect1" presStyleLbl="bgImgPlace1" presStyleIdx="7" presStyleCnt="10"/>
      <dgm:spPr>
        <a:blipFill rotWithShape="1">
          <a:blip xmlns:r="http://schemas.openxmlformats.org/officeDocument/2006/relationships" r:embed="rId8"/>
          <a:stretch>
            <a:fillRect/>
          </a:stretch>
        </a:blipFill>
      </dgm:spPr>
      <dgm:t>
        <a:bodyPr/>
        <a:lstStyle/>
        <a:p>
          <a:endParaRPr lang="es-MX"/>
        </a:p>
      </dgm:t>
    </dgm:pt>
    <dgm:pt modelId="{876205B0-8231-4BA7-A4D9-C907BA30D466}" type="pres">
      <dgm:prSet presAssocID="{E638CD1E-3768-4A52-A2C2-C2CFD4908677}" presName="wedgeRectCallout1" presStyleLbl="node1" presStyleIdx="7" presStyleCnt="10">
        <dgm:presLayoutVars>
          <dgm:bulletEnabled val="1"/>
        </dgm:presLayoutVars>
      </dgm:prSet>
      <dgm:spPr/>
      <dgm:t>
        <a:bodyPr/>
        <a:lstStyle/>
        <a:p>
          <a:endParaRPr lang="es-MX"/>
        </a:p>
      </dgm:t>
    </dgm:pt>
    <dgm:pt modelId="{B38C5CE2-4963-46F0-AACB-6B854727E046}" type="pres">
      <dgm:prSet presAssocID="{37220EA5-F8F7-4B93-B89D-A6441BB3D230}" presName="sibTrans" presStyleCnt="0"/>
      <dgm:spPr/>
    </dgm:pt>
    <dgm:pt modelId="{C6C1E709-1D4F-4C92-9AB5-8CC76FC5F74B}" type="pres">
      <dgm:prSet presAssocID="{28F3BD61-44C9-46EA-A07D-2A8333DE14CB}" presName="composite" presStyleCnt="0"/>
      <dgm:spPr/>
    </dgm:pt>
    <dgm:pt modelId="{8243EA26-2D27-4C36-8A5F-5212BF354448}" type="pres">
      <dgm:prSet presAssocID="{28F3BD61-44C9-46EA-A07D-2A8333DE14CB}" presName="rect1" presStyleLbl="bgImgPlace1" presStyleIdx="8" presStyleCnt="10"/>
      <dgm:spPr>
        <a:blipFill rotWithShape="1">
          <a:blip xmlns:r="http://schemas.openxmlformats.org/officeDocument/2006/relationships" r:embed="rId9"/>
          <a:stretch>
            <a:fillRect/>
          </a:stretch>
        </a:blipFill>
      </dgm:spPr>
      <dgm:t>
        <a:bodyPr/>
        <a:lstStyle/>
        <a:p>
          <a:endParaRPr lang="es-MX"/>
        </a:p>
      </dgm:t>
    </dgm:pt>
    <dgm:pt modelId="{ACB66460-54D4-4B75-947D-35C6FB3F9326}" type="pres">
      <dgm:prSet presAssocID="{28F3BD61-44C9-46EA-A07D-2A8333DE14CB}" presName="wedgeRectCallout1" presStyleLbl="node1" presStyleIdx="8" presStyleCnt="10">
        <dgm:presLayoutVars>
          <dgm:bulletEnabled val="1"/>
        </dgm:presLayoutVars>
      </dgm:prSet>
      <dgm:spPr/>
      <dgm:t>
        <a:bodyPr/>
        <a:lstStyle/>
        <a:p>
          <a:endParaRPr lang="es-MX"/>
        </a:p>
      </dgm:t>
    </dgm:pt>
    <dgm:pt modelId="{938EA640-ED7F-44C9-8731-E9351AC4A9AC}" type="pres">
      <dgm:prSet presAssocID="{7B398E0F-9769-42A3-B9FC-45063227A5EA}" presName="sibTrans" presStyleCnt="0"/>
      <dgm:spPr/>
    </dgm:pt>
    <dgm:pt modelId="{0C0D5A1E-6E79-4A7D-ABD8-6BC9BCA69BC8}" type="pres">
      <dgm:prSet presAssocID="{08ACDD46-EC08-48F7-854A-3B1A9B4B85A7}" presName="composite" presStyleCnt="0"/>
      <dgm:spPr/>
    </dgm:pt>
    <dgm:pt modelId="{FC0E35E6-5BA3-4379-BB5D-66D237E72F53}" type="pres">
      <dgm:prSet presAssocID="{08ACDD46-EC08-48F7-854A-3B1A9B4B85A7}" presName="rect1" presStyleLbl="bgImgPlace1" presStyleIdx="9" presStyleCnt="10"/>
      <dgm:spPr>
        <a:blipFill rotWithShape="1">
          <a:blip xmlns:r="http://schemas.openxmlformats.org/officeDocument/2006/relationships" r:embed="rId10"/>
          <a:stretch>
            <a:fillRect/>
          </a:stretch>
        </a:blipFill>
      </dgm:spPr>
      <dgm:t>
        <a:bodyPr/>
        <a:lstStyle/>
        <a:p>
          <a:endParaRPr lang="es-MX"/>
        </a:p>
      </dgm:t>
    </dgm:pt>
    <dgm:pt modelId="{2C89CAAE-4A76-4075-8078-878822C3F970}" type="pres">
      <dgm:prSet presAssocID="{08ACDD46-EC08-48F7-854A-3B1A9B4B85A7}" presName="wedgeRectCallout1" presStyleLbl="node1" presStyleIdx="9" presStyleCnt="10">
        <dgm:presLayoutVars>
          <dgm:bulletEnabled val="1"/>
        </dgm:presLayoutVars>
      </dgm:prSet>
      <dgm:spPr/>
      <dgm:t>
        <a:bodyPr/>
        <a:lstStyle/>
        <a:p>
          <a:endParaRPr lang="es-MX"/>
        </a:p>
      </dgm:t>
    </dgm:pt>
  </dgm:ptLst>
  <dgm:cxnLst>
    <dgm:cxn modelId="{B90806B4-CC71-4E36-AEAC-F83BC28930E0}" srcId="{85721489-05E9-4377-8373-EC9287631163}" destId="{481F9D72-00B7-4C80-A256-881249D29B3B}" srcOrd="5" destOrd="0" parTransId="{64D21ED0-E130-4027-8AB2-5A8D0290F59B}" sibTransId="{F377EC22-ADB5-4354-B97F-D8DC08FEDE1E}"/>
    <dgm:cxn modelId="{5D0D048F-C7E3-4934-9B6A-92B4B2B21EE8}" type="presOf" srcId="{08ACDD46-EC08-48F7-854A-3B1A9B4B85A7}" destId="{2C89CAAE-4A76-4075-8078-878822C3F970}" srcOrd="0" destOrd="0" presId="urn:microsoft.com/office/officeart/2008/layout/BendingPictureCaptionList"/>
    <dgm:cxn modelId="{42986B0B-6111-4F33-BAE8-FC9E829525F9}" type="presOf" srcId="{28F3BD61-44C9-46EA-A07D-2A8333DE14CB}" destId="{ACB66460-54D4-4B75-947D-35C6FB3F9326}" srcOrd="0" destOrd="0" presId="urn:microsoft.com/office/officeart/2008/layout/BendingPictureCaptionList"/>
    <dgm:cxn modelId="{292878AE-3F87-4F4E-ACF0-BF4FC9B086CF}" type="presOf" srcId="{E638CD1E-3768-4A52-A2C2-C2CFD4908677}" destId="{876205B0-8231-4BA7-A4D9-C907BA30D466}" srcOrd="0" destOrd="0" presId="urn:microsoft.com/office/officeart/2008/layout/BendingPictureCaptionList"/>
    <dgm:cxn modelId="{94AA168A-DB56-406B-9032-F72B4A7A96FA}" srcId="{85721489-05E9-4377-8373-EC9287631163}" destId="{18C91B1C-3263-4CD5-9CDF-394B6C6569BB}" srcOrd="1" destOrd="0" parTransId="{55D22C47-86A6-41F6-94B2-87816B6F73D9}" sibTransId="{D72B5116-2834-4C96-B27F-203EE49BB103}"/>
    <dgm:cxn modelId="{1ADC8841-D97E-47C1-9E45-2115AC354A0E}" srcId="{85721489-05E9-4377-8373-EC9287631163}" destId="{686F62B9-A9E0-400A-817B-9543D432126D}" srcOrd="0" destOrd="0" parTransId="{676A5E5C-5994-46C6-8F17-5F0F1D3C5F25}" sibTransId="{2EAB584A-BE8C-4C25-BC38-B854C4E34D78}"/>
    <dgm:cxn modelId="{50BB2729-B666-44BD-98F3-A9079FE5D7C0}" type="presOf" srcId="{1A2EEA52-4631-4C29-95BF-B45F049BFEDB}" destId="{3EB15344-F527-4BD3-B1F6-EB61B52E301D}" srcOrd="0" destOrd="0" presId="urn:microsoft.com/office/officeart/2008/layout/BendingPictureCaptionList"/>
    <dgm:cxn modelId="{7DF19A3A-C3FF-43E7-A486-BA9A4DBD5521}" type="presOf" srcId="{C65FC66E-4668-4CDB-85BE-2667EF1E542F}" destId="{C937A832-E0F4-4343-8592-5CB2570AECB1}" srcOrd="0" destOrd="0" presId="urn:microsoft.com/office/officeart/2008/layout/BendingPictureCaptionList"/>
    <dgm:cxn modelId="{77FE9A1D-B48F-4578-BC14-CE608020C465}" srcId="{85721489-05E9-4377-8373-EC9287631163}" destId="{08ACDD46-EC08-48F7-854A-3B1A9B4B85A7}" srcOrd="9" destOrd="0" parTransId="{38E69781-9D7B-487E-9680-48D2DEBABA4B}" sibTransId="{409DA982-F85E-4F27-A080-6C8111A75BBA}"/>
    <dgm:cxn modelId="{AC8891F6-C4E2-42A5-8B56-CD83544F778D}" type="presOf" srcId="{98BE9582-025A-4A6B-9F58-CE372CB56314}" destId="{7DD82507-E198-47E3-ABE1-490745CAF469}" srcOrd="0" destOrd="0" presId="urn:microsoft.com/office/officeart/2008/layout/BendingPictureCaptionList"/>
    <dgm:cxn modelId="{856F4A33-D3B8-4433-AEA8-860A6266DF90}" srcId="{85721489-05E9-4377-8373-EC9287631163}" destId="{E638CD1E-3768-4A52-A2C2-C2CFD4908677}" srcOrd="7" destOrd="0" parTransId="{26DCEEE9-8518-48A0-BAA3-5DFBAEB23CAD}" sibTransId="{37220EA5-F8F7-4B93-B89D-A6441BB3D230}"/>
    <dgm:cxn modelId="{9EA47544-5DF0-4674-913F-4ED46312C0CC}" srcId="{85721489-05E9-4377-8373-EC9287631163}" destId="{948DAC66-97D7-4319-883B-B59FB8578DE2}" srcOrd="3" destOrd="0" parTransId="{FF6643E7-8353-4357-BACB-89D9BEF37999}" sibTransId="{65D5AEA4-AB3B-46E6-9654-7CBEE77E32D7}"/>
    <dgm:cxn modelId="{B364FBFE-3377-427D-9ADB-B57B0ECE2BB4}" type="presOf" srcId="{18C91B1C-3263-4CD5-9CDF-394B6C6569BB}" destId="{CF2447A5-AF84-4D8C-9600-D04BB8439165}" srcOrd="0" destOrd="0" presId="urn:microsoft.com/office/officeart/2008/layout/BendingPictureCaptionList"/>
    <dgm:cxn modelId="{1F43ABAF-DB69-4235-9877-DC18673494D6}" type="presOf" srcId="{481F9D72-00B7-4C80-A256-881249D29B3B}" destId="{2AAF16FA-ED3C-4030-8067-46B04D6572CE}" srcOrd="0" destOrd="0" presId="urn:microsoft.com/office/officeart/2008/layout/BendingPictureCaptionList"/>
    <dgm:cxn modelId="{0928C2C3-A7FD-43C0-B348-58DF07B84BE1}" type="presOf" srcId="{85721489-05E9-4377-8373-EC9287631163}" destId="{9E69EF44-BDBA-4799-AB0B-EBAADDA30BEB}" srcOrd="0" destOrd="0" presId="urn:microsoft.com/office/officeart/2008/layout/BendingPictureCaptionList"/>
    <dgm:cxn modelId="{DBC183E6-BF17-40E9-8B46-BA00A8D0A2B4}" srcId="{85721489-05E9-4377-8373-EC9287631163}" destId="{28F3BD61-44C9-46EA-A07D-2A8333DE14CB}" srcOrd="8" destOrd="0" parTransId="{3056D9C4-B51B-4A21-A282-8CE74B091783}" sibTransId="{7B398E0F-9769-42A3-B9FC-45063227A5EA}"/>
    <dgm:cxn modelId="{83FA109E-34A5-46FA-A575-B99F9FA55AA9}" type="presOf" srcId="{948DAC66-97D7-4319-883B-B59FB8578DE2}" destId="{717A43CF-E127-4CD1-93B7-22F09F50ED89}" srcOrd="0" destOrd="0" presId="urn:microsoft.com/office/officeart/2008/layout/BendingPictureCaptionList"/>
    <dgm:cxn modelId="{CDB58536-7401-45E4-B4D2-77DD3BDFA8F6}" srcId="{85721489-05E9-4377-8373-EC9287631163}" destId="{C65FC66E-4668-4CDB-85BE-2667EF1E542F}" srcOrd="4" destOrd="0" parTransId="{60D13D2D-F2BC-4C3F-8AFA-0FAE3FA1E1E4}" sibTransId="{4C8E78B3-5A01-41D5-AAA1-D7251DD253CD}"/>
    <dgm:cxn modelId="{92EF569E-4BD1-45CE-A607-AB892698DF3B}" srcId="{85721489-05E9-4377-8373-EC9287631163}" destId="{1A2EEA52-4631-4C29-95BF-B45F049BFEDB}" srcOrd="6" destOrd="0" parTransId="{AECC0739-F8AF-4398-A2D4-954147864014}" sibTransId="{ED344360-3BAB-4789-B87C-C4E3509CB01F}"/>
    <dgm:cxn modelId="{AB6C41FB-65DB-47A6-9329-87AC7AFE527F}" type="presOf" srcId="{686F62B9-A9E0-400A-817B-9543D432126D}" destId="{16235BA8-FB33-4A85-9148-E5B3F9CCCB5D}" srcOrd="0" destOrd="0" presId="urn:microsoft.com/office/officeart/2008/layout/BendingPictureCaptionList"/>
    <dgm:cxn modelId="{A14B9BCA-B9D2-47B0-A265-F04FFBBD0C96}" srcId="{85721489-05E9-4377-8373-EC9287631163}" destId="{98BE9582-025A-4A6B-9F58-CE372CB56314}" srcOrd="2" destOrd="0" parTransId="{6388BADE-558E-402C-B3FE-20639EFA0F49}" sibTransId="{DDE0953E-C668-4D3A-8A5A-ABBD9B7C6FE2}"/>
    <dgm:cxn modelId="{3D41BD3D-8C36-4809-89AA-014F4B1CE252}" type="presParOf" srcId="{9E69EF44-BDBA-4799-AB0B-EBAADDA30BEB}" destId="{54081A2E-1464-48D1-AA92-D3DD3F9B4C38}" srcOrd="0" destOrd="0" presId="urn:microsoft.com/office/officeart/2008/layout/BendingPictureCaptionList"/>
    <dgm:cxn modelId="{65DE4CFA-1D52-4A3B-9289-8841332C5E86}" type="presParOf" srcId="{54081A2E-1464-48D1-AA92-D3DD3F9B4C38}" destId="{9497C0F9-130E-48C3-A79C-CF3BBE27086C}" srcOrd="0" destOrd="0" presId="urn:microsoft.com/office/officeart/2008/layout/BendingPictureCaptionList"/>
    <dgm:cxn modelId="{C8740DDA-C961-44DE-B181-A70C28B9E673}" type="presParOf" srcId="{54081A2E-1464-48D1-AA92-D3DD3F9B4C38}" destId="{16235BA8-FB33-4A85-9148-E5B3F9CCCB5D}" srcOrd="1" destOrd="0" presId="urn:microsoft.com/office/officeart/2008/layout/BendingPictureCaptionList"/>
    <dgm:cxn modelId="{93499801-12E7-4C20-A990-310D2F04AB1C}" type="presParOf" srcId="{9E69EF44-BDBA-4799-AB0B-EBAADDA30BEB}" destId="{5B1B0C71-D3DC-48C5-AB74-F971082D3E15}" srcOrd="1" destOrd="0" presId="urn:microsoft.com/office/officeart/2008/layout/BendingPictureCaptionList"/>
    <dgm:cxn modelId="{A49A59E4-1C86-4EDD-AF95-51E4CF9C5125}" type="presParOf" srcId="{9E69EF44-BDBA-4799-AB0B-EBAADDA30BEB}" destId="{2FCA0792-18D1-4A44-A3EB-5798246C27E1}" srcOrd="2" destOrd="0" presId="urn:microsoft.com/office/officeart/2008/layout/BendingPictureCaptionList"/>
    <dgm:cxn modelId="{3A7AC17C-B731-45B1-AD13-26F4B82DB98A}" type="presParOf" srcId="{2FCA0792-18D1-4A44-A3EB-5798246C27E1}" destId="{70CE04F5-066A-4EBE-89DE-26C1997D6F1D}" srcOrd="0" destOrd="0" presId="urn:microsoft.com/office/officeart/2008/layout/BendingPictureCaptionList"/>
    <dgm:cxn modelId="{6A0476F0-03A6-4F00-BCAA-88486102512C}" type="presParOf" srcId="{2FCA0792-18D1-4A44-A3EB-5798246C27E1}" destId="{CF2447A5-AF84-4D8C-9600-D04BB8439165}" srcOrd="1" destOrd="0" presId="urn:microsoft.com/office/officeart/2008/layout/BendingPictureCaptionList"/>
    <dgm:cxn modelId="{AC67E36D-B429-47AA-8184-4455834A30F4}" type="presParOf" srcId="{9E69EF44-BDBA-4799-AB0B-EBAADDA30BEB}" destId="{965D5670-0A69-4CE1-A556-474F6D7F9E48}" srcOrd="3" destOrd="0" presId="urn:microsoft.com/office/officeart/2008/layout/BendingPictureCaptionList"/>
    <dgm:cxn modelId="{2A944E75-97A3-4611-B38A-9FF1C08A421A}" type="presParOf" srcId="{9E69EF44-BDBA-4799-AB0B-EBAADDA30BEB}" destId="{67E3062A-AA32-429B-8214-F02047D1EF58}" srcOrd="4" destOrd="0" presId="urn:microsoft.com/office/officeart/2008/layout/BendingPictureCaptionList"/>
    <dgm:cxn modelId="{E8B947F7-6BD6-4F02-94EA-3C83129D7EDC}" type="presParOf" srcId="{67E3062A-AA32-429B-8214-F02047D1EF58}" destId="{DF8947C0-9700-44DF-98FE-C55B24C3614A}" srcOrd="0" destOrd="0" presId="urn:microsoft.com/office/officeart/2008/layout/BendingPictureCaptionList"/>
    <dgm:cxn modelId="{24260BDE-0216-4480-891E-D23F2F25875D}" type="presParOf" srcId="{67E3062A-AA32-429B-8214-F02047D1EF58}" destId="{7DD82507-E198-47E3-ABE1-490745CAF469}" srcOrd="1" destOrd="0" presId="urn:microsoft.com/office/officeart/2008/layout/BendingPictureCaptionList"/>
    <dgm:cxn modelId="{F6829C4E-0C1D-4D68-9D6A-3D592093D80F}" type="presParOf" srcId="{9E69EF44-BDBA-4799-AB0B-EBAADDA30BEB}" destId="{4877E486-885F-4CB3-B6E6-A206168137F0}" srcOrd="5" destOrd="0" presId="urn:microsoft.com/office/officeart/2008/layout/BendingPictureCaptionList"/>
    <dgm:cxn modelId="{179AFD96-A1E4-4AAC-8D11-25A8FD870325}" type="presParOf" srcId="{9E69EF44-BDBA-4799-AB0B-EBAADDA30BEB}" destId="{D6A8E02B-0D96-4906-AAC1-413E2F4BCB73}" srcOrd="6" destOrd="0" presId="urn:microsoft.com/office/officeart/2008/layout/BendingPictureCaptionList"/>
    <dgm:cxn modelId="{91B0325E-2B96-43FE-A58C-8E58ABCDDD80}" type="presParOf" srcId="{D6A8E02B-0D96-4906-AAC1-413E2F4BCB73}" destId="{34B20C8E-A58A-4E6D-B7BF-7712F28DDDFB}" srcOrd="0" destOrd="0" presId="urn:microsoft.com/office/officeart/2008/layout/BendingPictureCaptionList"/>
    <dgm:cxn modelId="{ED336A5D-1485-4793-9A09-0C65A17CEBFC}" type="presParOf" srcId="{D6A8E02B-0D96-4906-AAC1-413E2F4BCB73}" destId="{717A43CF-E127-4CD1-93B7-22F09F50ED89}" srcOrd="1" destOrd="0" presId="urn:microsoft.com/office/officeart/2008/layout/BendingPictureCaptionList"/>
    <dgm:cxn modelId="{D50E13E2-0F26-4488-A01F-9950F9857BE6}" type="presParOf" srcId="{9E69EF44-BDBA-4799-AB0B-EBAADDA30BEB}" destId="{4C9C11FE-8CC7-42E6-BDE5-B883094F557C}" srcOrd="7" destOrd="0" presId="urn:microsoft.com/office/officeart/2008/layout/BendingPictureCaptionList"/>
    <dgm:cxn modelId="{BF7B9087-65B3-436D-BDC0-7A552237AB6D}" type="presParOf" srcId="{9E69EF44-BDBA-4799-AB0B-EBAADDA30BEB}" destId="{CA19A672-007D-4D6F-88CF-FA2806C97ECC}" srcOrd="8" destOrd="0" presId="urn:microsoft.com/office/officeart/2008/layout/BendingPictureCaptionList"/>
    <dgm:cxn modelId="{74565DB0-B209-4DA3-9F75-A073CA547A91}" type="presParOf" srcId="{CA19A672-007D-4D6F-88CF-FA2806C97ECC}" destId="{5F8D2341-810A-43C4-942C-0F3223AD3768}" srcOrd="0" destOrd="0" presId="urn:microsoft.com/office/officeart/2008/layout/BendingPictureCaptionList"/>
    <dgm:cxn modelId="{9EE036F7-27B3-4531-B21C-2E1350DA5816}" type="presParOf" srcId="{CA19A672-007D-4D6F-88CF-FA2806C97ECC}" destId="{C937A832-E0F4-4343-8592-5CB2570AECB1}" srcOrd="1" destOrd="0" presId="urn:microsoft.com/office/officeart/2008/layout/BendingPictureCaptionList"/>
    <dgm:cxn modelId="{DBC062D7-51B6-4588-8A7D-8E079A729631}" type="presParOf" srcId="{9E69EF44-BDBA-4799-AB0B-EBAADDA30BEB}" destId="{878CD6FB-B255-4964-9996-9892C282A902}" srcOrd="9" destOrd="0" presId="urn:microsoft.com/office/officeart/2008/layout/BendingPictureCaptionList"/>
    <dgm:cxn modelId="{8DADF242-1C04-4A78-AFF5-04F87C728642}" type="presParOf" srcId="{9E69EF44-BDBA-4799-AB0B-EBAADDA30BEB}" destId="{3F491BE8-A800-463E-B227-D5A624D8FFC1}" srcOrd="10" destOrd="0" presId="urn:microsoft.com/office/officeart/2008/layout/BendingPictureCaptionList"/>
    <dgm:cxn modelId="{794F6D34-BF0E-4869-8891-564FBD649130}" type="presParOf" srcId="{3F491BE8-A800-463E-B227-D5A624D8FFC1}" destId="{E01439CE-CEDD-41E4-AA55-2B8C957718E4}" srcOrd="0" destOrd="0" presId="urn:microsoft.com/office/officeart/2008/layout/BendingPictureCaptionList"/>
    <dgm:cxn modelId="{39BB57D2-732D-43B9-8BEC-83F9F976E3BB}" type="presParOf" srcId="{3F491BE8-A800-463E-B227-D5A624D8FFC1}" destId="{2AAF16FA-ED3C-4030-8067-46B04D6572CE}" srcOrd="1" destOrd="0" presId="urn:microsoft.com/office/officeart/2008/layout/BendingPictureCaptionList"/>
    <dgm:cxn modelId="{D734CF75-6C2B-4795-9BCB-480F48C27056}" type="presParOf" srcId="{9E69EF44-BDBA-4799-AB0B-EBAADDA30BEB}" destId="{6D3D598F-830E-4D45-90CB-D7B03D03AC10}" srcOrd="11" destOrd="0" presId="urn:microsoft.com/office/officeart/2008/layout/BendingPictureCaptionList"/>
    <dgm:cxn modelId="{0AD7914D-63BE-4468-A5C0-868F89EEFD78}" type="presParOf" srcId="{9E69EF44-BDBA-4799-AB0B-EBAADDA30BEB}" destId="{BA46815B-F9F2-4CD7-A97C-7EF88FB4FB2D}" srcOrd="12" destOrd="0" presId="urn:microsoft.com/office/officeart/2008/layout/BendingPictureCaptionList"/>
    <dgm:cxn modelId="{BB6C40AB-1D34-4DB5-9D92-4D39F3F20FFB}" type="presParOf" srcId="{BA46815B-F9F2-4CD7-A97C-7EF88FB4FB2D}" destId="{D12B1DF2-2741-46E8-BE70-12B3F65C6413}" srcOrd="0" destOrd="0" presId="urn:microsoft.com/office/officeart/2008/layout/BendingPictureCaptionList"/>
    <dgm:cxn modelId="{7168954D-FBBD-40E0-85EA-3D7D3E0EC48E}" type="presParOf" srcId="{BA46815B-F9F2-4CD7-A97C-7EF88FB4FB2D}" destId="{3EB15344-F527-4BD3-B1F6-EB61B52E301D}" srcOrd="1" destOrd="0" presId="urn:microsoft.com/office/officeart/2008/layout/BendingPictureCaptionList"/>
    <dgm:cxn modelId="{849E89D8-EE6D-4FCF-B357-536BEAC3AF5C}" type="presParOf" srcId="{9E69EF44-BDBA-4799-AB0B-EBAADDA30BEB}" destId="{8B613957-E340-490F-92E3-EC5E0F9F2659}" srcOrd="13" destOrd="0" presId="urn:microsoft.com/office/officeart/2008/layout/BendingPictureCaptionList"/>
    <dgm:cxn modelId="{E3934264-D674-4B53-8754-46DBC9B7F65A}" type="presParOf" srcId="{9E69EF44-BDBA-4799-AB0B-EBAADDA30BEB}" destId="{6328699A-4A72-4774-97B5-D1F4225BBEAA}" srcOrd="14" destOrd="0" presId="urn:microsoft.com/office/officeart/2008/layout/BendingPictureCaptionList"/>
    <dgm:cxn modelId="{DFF5C534-9F36-487C-8A93-774154626D52}" type="presParOf" srcId="{6328699A-4A72-4774-97B5-D1F4225BBEAA}" destId="{24686F72-1D34-46E4-B869-475079A3B021}" srcOrd="0" destOrd="0" presId="urn:microsoft.com/office/officeart/2008/layout/BendingPictureCaptionList"/>
    <dgm:cxn modelId="{F290F4C7-A7E9-451C-9B4D-80F3FB8DDDBC}" type="presParOf" srcId="{6328699A-4A72-4774-97B5-D1F4225BBEAA}" destId="{876205B0-8231-4BA7-A4D9-C907BA30D466}" srcOrd="1" destOrd="0" presId="urn:microsoft.com/office/officeart/2008/layout/BendingPictureCaptionList"/>
    <dgm:cxn modelId="{D62D98DA-7389-49C8-8A50-D320DC3E0A50}" type="presParOf" srcId="{9E69EF44-BDBA-4799-AB0B-EBAADDA30BEB}" destId="{B38C5CE2-4963-46F0-AACB-6B854727E046}" srcOrd="15" destOrd="0" presId="urn:microsoft.com/office/officeart/2008/layout/BendingPictureCaptionList"/>
    <dgm:cxn modelId="{00270F1A-11D7-4110-9C71-6BA0CD5D87F9}" type="presParOf" srcId="{9E69EF44-BDBA-4799-AB0B-EBAADDA30BEB}" destId="{C6C1E709-1D4F-4C92-9AB5-8CC76FC5F74B}" srcOrd="16" destOrd="0" presId="urn:microsoft.com/office/officeart/2008/layout/BendingPictureCaptionList"/>
    <dgm:cxn modelId="{2DED9C76-EBE2-4366-AA0D-595E74C46BAD}" type="presParOf" srcId="{C6C1E709-1D4F-4C92-9AB5-8CC76FC5F74B}" destId="{8243EA26-2D27-4C36-8A5F-5212BF354448}" srcOrd="0" destOrd="0" presId="urn:microsoft.com/office/officeart/2008/layout/BendingPictureCaptionList"/>
    <dgm:cxn modelId="{A779EA7D-2613-49D3-924C-07E7632D7D6A}" type="presParOf" srcId="{C6C1E709-1D4F-4C92-9AB5-8CC76FC5F74B}" destId="{ACB66460-54D4-4B75-947D-35C6FB3F9326}" srcOrd="1" destOrd="0" presId="urn:microsoft.com/office/officeart/2008/layout/BendingPictureCaptionList"/>
    <dgm:cxn modelId="{DAEBEF0A-7DD8-4EE8-8937-83122511F80D}" type="presParOf" srcId="{9E69EF44-BDBA-4799-AB0B-EBAADDA30BEB}" destId="{938EA640-ED7F-44C9-8731-E9351AC4A9AC}" srcOrd="17" destOrd="0" presId="urn:microsoft.com/office/officeart/2008/layout/BendingPictureCaptionList"/>
    <dgm:cxn modelId="{5228794A-FF28-4FD0-9FC7-DF7C7B315B6A}" type="presParOf" srcId="{9E69EF44-BDBA-4799-AB0B-EBAADDA30BEB}" destId="{0C0D5A1E-6E79-4A7D-ABD8-6BC9BCA69BC8}" srcOrd="18" destOrd="0" presId="urn:microsoft.com/office/officeart/2008/layout/BendingPictureCaptionList"/>
    <dgm:cxn modelId="{505CC5D7-866E-4CAC-BFE4-DD306F4EE6E1}" type="presParOf" srcId="{0C0D5A1E-6E79-4A7D-ABD8-6BC9BCA69BC8}" destId="{FC0E35E6-5BA3-4379-BB5D-66D237E72F53}" srcOrd="0" destOrd="0" presId="urn:microsoft.com/office/officeart/2008/layout/BendingPictureCaptionList"/>
    <dgm:cxn modelId="{3A40A176-7CC2-4658-942A-AEC61B40024B}" type="presParOf" srcId="{0C0D5A1E-6E79-4A7D-ABD8-6BC9BCA69BC8}" destId="{2C89CAAE-4A76-4075-8078-878822C3F970}" srcOrd="1" destOrd="0" presId="urn:microsoft.com/office/officeart/2008/layout/BendingPictureCaption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571CD43-AF9D-4702-8CB3-E12022C9672E}" type="doc">
      <dgm:prSet loTypeId="urn:microsoft.com/office/officeart/2008/layout/BendingPictureCaptionList" loCatId="picture" qsTypeId="urn:microsoft.com/office/officeart/2005/8/quickstyle/simple5" qsCatId="simple" csTypeId="urn:microsoft.com/office/officeart/2005/8/colors/accent1_2" csCatId="accent1" phldr="1"/>
      <dgm:spPr/>
      <dgm:t>
        <a:bodyPr/>
        <a:lstStyle/>
        <a:p>
          <a:endParaRPr lang="es-MX"/>
        </a:p>
      </dgm:t>
    </dgm:pt>
    <dgm:pt modelId="{B3F3FBB1-B5AE-4B71-B82F-C69BF0B6EBA0}">
      <dgm:prSet phldrT="[Texto]"/>
      <dgm:spPr/>
      <dgm:t>
        <a:bodyPr/>
        <a:lstStyle/>
        <a:p>
          <a:r>
            <a:rPr lang="es-MX" dirty="0" smtClean="0"/>
            <a:t>Televisores</a:t>
          </a:r>
          <a:endParaRPr lang="es-MX" dirty="0"/>
        </a:p>
      </dgm:t>
    </dgm:pt>
    <dgm:pt modelId="{9000E0F7-30E9-4F74-9197-2AD92494D980}" type="parTrans" cxnId="{5E596145-0B22-4D49-84A3-559593F4F63F}">
      <dgm:prSet/>
      <dgm:spPr/>
      <dgm:t>
        <a:bodyPr/>
        <a:lstStyle/>
        <a:p>
          <a:endParaRPr lang="es-MX"/>
        </a:p>
      </dgm:t>
    </dgm:pt>
    <dgm:pt modelId="{530BDBF2-74AF-4115-AC08-6034EC3BB31A}" type="sibTrans" cxnId="{5E596145-0B22-4D49-84A3-559593F4F63F}">
      <dgm:prSet/>
      <dgm:spPr/>
      <dgm:t>
        <a:bodyPr/>
        <a:lstStyle/>
        <a:p>
          <a:endParaRPr lang="es-MX"/>
        </a:p>
      </dgm:t>
    </dgm:pt>
    <dgm:pt modelId="{3E750FDB-9810-40C8-ADB9-09E55A22E6DB}">
      <dgm:prSet phldrT="[Texto]"/>
      <dgm:spPr/>
      <dgm:t>
        <a:bodyPr/>
        <a:lstStyle/>
        <a:p>
          <a:r>
            <a:rPr lang="es-MX" dirty="0" smtClean="0"/>
            <a:t>Automóviles </a:t>
          </a:r>
          <a:endParaRPr lang="es-MX" dirty="0"/>
        </a:p>
      </dgm:t>
    </dgm:pt>
    <dgm:pt modelId="{5D0A4B43-DD86-47D0-958E-01418E4C9487}" type="parTrans" cxnId="{080FF020-85CB-490A-9E95-1BB65DFB4D63}">
      <dgm:prSet/>
      <dgm:spPr/>
      <dgm:t>
        <a:bodyPr/>
        <a:lstStyle/>
        <a:p>
          <a:endParaRPr lang="es-MX"/>
        </a:p>
      </dgm:t>
    </dgm:pt>
    <dgm:pt modelId="{1ACCF57C-7DD1-4EC5-94E6-9AF830DCC877}" type="sibTrans" cxnId="{080FF020-85CB-490A-9E95-1BB65DFB4D63}">
      <dgm:prSet/>
      <dgm:spPr/>
      <dgm:t>
        <a:bodyPr/>
        <a:lstStyle/>
        <a:p>
          <a:endParaRPr lang="es-MX"/>
        </a:p>
      </dgm:t>
    </dgm:pt>
    <dgm:pt modelId="{2DC11291-A7E6-41D4-BF56-96ADE5672588}">
      <dgm:prSet phldrT="[Texto]"/>
      <dgm:spPr/>
      <dgm:t>
        <a:bodyPr/>
        <a:lstStyle/>
        <a:p>
          <a:r>
            <a:rPr lang="es-MX" dirty="0" smtClean="0"/>
            <a:t>Refrigeradores </a:t>
          </a:r>
          <a:endParaRPr lang="es-MX" dirty="0"/>
        </a:p>
      </dgm:t>
    </dgm:pt>
    <dgm:pt modelId="{50012C10-376B-4E66-A421-E57A7F32C223}" type="parTrans" cxnId="{87F5E449-6948-442B-9203-BB7AED444E12}">
      <dgm:prSet/>
      <dgm:spPr/>
      <dgm:t>
        <a:bodyPr/>
        <a:lstStyle/>
        <a:p>
          <a:endParaRPr lang="es-MX"/>
        </a:p>
      </dgm:t>
    </dgm:pt>
    <dgm:pt modelId="{CD78D8C3-2244-46C5-86CD-8AF644D4396B}" type="sibTrans" cxnId="{87F5E449-6948-442B-9203-BB7AED444E12}">
      <dgm:prSet/>
      <dgm:spPr/>
      <dgm:t>
        <a:bodyPr/>
        <a:lstStyle/>
        <a:p>
          <a:endParaRPr lang="es-MX"/>
        </a:p>
      </dgm:t>
    </dgm:pt>
    <dgm:pt modelId="{859A7D0B-9941-4BED-98DF-3E12FF03B899}">
      <dgm:prSet phldrT="[Texto]"/>
      <dgm:spPr/>
      <dgm:t>
        <a:bodyPr/>
        <a:lstStyle/>
        <a:p>
          <a:r>
            <a:rPr lang="es-MX" dirty="0" smtClean="0"/>
            <a:t>Lavadoras </a:t>
          </a:r>
          <a:endParaRPr lang="es-MX" dirty="0"/>
        </a:p>
      </dgm:t>
    </dgm:pt>
    <dgm:pt modelId="{45C39D52-6898-4A5F-967F-D08F8D21299D}" type="parTrans" cxnId="{6F317A2C-FEE7-49E9-A4D3-35A6F82DE79B}">
      <dgm:prSet/>
      <dgm:spPr/>
      <dgm:t>
        <a:bodyPr/>
        <a:lstStyle/>
        <a:p>
          <a:endParaRPr lang="es-MX"/>
        </a:p>
      </dgm:t>
    </dgm:pt>
    <dgm:pt modelId="{7BA975F2-D175-4E62-87A9-2588F9D03E33}" type="sibTrans" cxnId="{6F317A2C-FEE7-49E9-A4D3-35A6F82DE79B}">
      <dgm:prSet/>
      <dgm:spPr/>
      <dgm:t>
        <a:bodyPr/>
        <a:lstStyle/>
        <a:p>
          <a:endParaRPr lang="es-MX"/>
        </a:p>
      </dgm:t>
    </dgm:pt>
    <dgm:pt modelId="{78181D3E-4577-4DF5-8BBC-CED57638E8FF}">
      <dgm:prSet phldrT="[Texto]"/>
      <dgm:spPr/>
      <dgm:t>
        <a:bodyPr/>
        <a:lstStyle/>
        <a:p>
          <a:r>
            <a:rPr lang="es-MX" dirty="0" smtClean="0"/>
            <a:t>Radios</a:t>
          </a:r>
          <a:endParaRPr lang="es-MX" dirty="0"/>
        </a:p>
      </dgm:t>
    </dgm:pt>
    <dgm:pt modelId="{EEC10DCC-3748-439A-8D0B-3EE203977A11}" type="parTrans" cxnId="{87A512E5-819D-47E2-84FF-554C4358C627}">
      <dgm:prSet/>
      <dgm:spPr/>
      <dgm:t>
        <a:bodyPr/>
        <a:lstStyle/>
        <a:p>
          <a:endParaRPr lang="es-MX"/>
        </a:p>
      </dgm:t>
    </dgm:pt>
    <dgm:pt modelId="{124A7918-1B81-460D-A323-C64A74BE7BD2}" type="sibTrans" cxnId="{87A512E5-819D-47E2-84FF-554C4358C627}">
      <dgm:prSet/>
      <dgm:spPr/>
      <dgm:t>
        <a:bodyPr/>
        <a:lstStyle/>
        <a:p>
          <a:endParaRPr lang="es-MX"/>
        </a:p>
      </dgm:t>
    </dgm:pt>
    <dgm:pt modelId="{73F8DCC9-2C9A-48B9-9623-51C665A2C066}">
      <dgm:prSet phldrT="[Texto]"/>
      <dgm:spPr/>
      <dgm:t>
        <a:bodyPr/>
        <a:lstStyle/>
        <a:p>
          <a:r>
            <a:rPr lang="es-MX" dirty="0" smtClean="0"/>
            <a:t>Microondas </a:t>
          </a:r>
          <a:endParaRPr lang="es-MX" dirty="0"/>
        </a:p>
      </dgm:t>
    </dgm:pt>
    <dgm:pt modelId="{CD432130-2E86-491B-82F4-3410E0E8141C}" type="parTrans" cxnId="{D78A48DB-B9EB-43CC-AD8A-FC73737AF743}">
      <dgm:prSet/>
      <dgm:spPr/>
      <dgm:t>
        <a:bodyPr/>
        <a:lstStyle/>
        <a:p>
          <a:endParaRPr lang="es-MX"/>
        </a:p>
      </dgm:t>
    </dgm:pt>
    <dgm:pt modelId="{34201471-37B1-445C-8587-45315AF6F706}" type="sibTrans" cxnId="{D78A48DB-B9EB-43CC-AD8A-FC73737AF743}">
      <dgm:prSet/>
      <dgm:spPr/>
      <dgm:t>
        <a:bodyPr/>
        <a:lstStyle/>
        <a:p>
          <a:endParaRPr lang="es-MX"/>
        </a:p>
      </dgm:t>
    </dgm:pt>
    <dgm:pt modelId="{F46CC582-2102-4974-93BD-6945897E588E}">
      <dgm:prSet phldrT="[Texto]"/>
      <dgm:spPr/>
      <dgm:t>
        <a:bodyPr/>
        <a:lstStyle/>
        <a:p>
          <a:r>
            <a:rPr lang="es-MX" dirty="0" smtClean="0"/>
            <a:t>Estufas </a:t>
          </a:r>
          <a:endParaRPr lang="es-MX" dirty="0"/>
        </a:p>
      </dgm:t>
    </dgm:pt>
    <dgm:pt modelId="{BC3DD6D1-DA3D-4D5C-931F-B59A88791D08}" type="parTrans" cxnId="{EA1B8606-FAA6-428A-8639-71BFCD02AF71}">
      <dgm:prSet/>
      <dgm:spPr/>
      <dgm:t>
        <a:bodyPr/>
        <a:lstStyle/>
        <a:p>
          <a:endParaRPr lang="es-MX"/>
        </a:p>
      </dgm:t>
    </dgm:pt>
    <dgm:pt modelId="{15F313F0-B7D6-437A-8AC2-71FF1655327C}" type="sibTrans" cxnId="{EA1B8606-FAA6-428A-8639-71BFCD02AF71}">
      <dgm:prSet/>
      <dgm:spPr/>
      <dgm:t>
        <a:bodyPr/>
        <a:lstStyle/>
        <a:p>
          <a:endParaRPr lang="es-MX"/>
        </a:p>
      </dgm:t>
    </dgm:pt>
    <dgm:pt modelId="{E46CDFB8-8056-456A-9386-AFF3B0D04070}">
      <dgm:prSet phldrT="[Texto]"/>
      <dgm:spPr/>
      <dgm:t>
        <a:bodyPr/>
        <a:lstStyle/>
        <a:p>
          <a:r>
            <a:rPr lang="es-MX" dirty="0" smtClean="0"/>
            <a:t>Computadoras</a:t>
          </a:r>
          <a:endParaRPr lang="es-MX" dirty="0"/>
        </a:p>
      </dgm:t>
    </dgm:pt>
    <dgm:pt modelId="{CE9F8A24-001A-4D73-9918-1D7D6DCB4998}" type="parTrans" cxnId="{F3025D66-C1C4-49FA-A942-E2B7C4551ACC}">
      <dgm:prSet/>
      <dgm:spPr/>
      <dgm:t>
        <a:bodyPr/>
        <a:lstStyle/>
        <a:p>
          <a:endParaRPr lang="es-MX"/>
        </a:p>
      </dgm:t>
    </dgm:pt>
    <dgm:pt modelId="{C831EBF0-24F8-491F-AB5A-2E2B9FF10DE5}" type="sibTrans" cxnId="{F3025D66-C1C4-49FA-A942-E2B7C4551ACC}">
      <dgm:prSet/>
      <dgm:spPr/>
      <dgm:t>
        <a:bodyPr/>
        <a:lstStyle/>
        <a:p>
          <a:endParaRPr lang="es-MX"/>
        </a:p>
      </dgm:t>
    </dgm:pt>
    <dgm:pt modelId="{442FB1EA-763C-4C9E-8066-FF383960CBEC}">
      <dgm:prSet phldrT="[Texto]"/>
      <dgm:spPr/>
      <dgm:t>
        <a:bodyPr/>
        <a:lstStyle/>
        <a:p>
          <a:r>
            <a:rPr lang="es-MX" dirty="0" smtClean="0"/>
            <a:t>Celulares </a:t>
          </a:r>
          <a:endParaRPr lang="es-MX" dirty="0"/>
        </a:p>
      </dgm:t>
    </dgm:pt>
    <dgm:pt modelId="{5670A8B3-25CC-49A2-BE3D-B835C8CAC88B}" type="parTrans" cxnId="{3E1A4D82-E401-4FEF-837E-E86880C2BA9D}">
      <dgm:prSet/>
      <dgm:spPr/>
      <dgm:t>
        <a:bodyPr/>
        <a:lstStyle/>
        <a:p>
          <a:endParaRPr lang="es-MX"/>
        </a:p>
      </dgm:t>
    </dgm:pt>
    <dgm:pt modelId="{704864A3-3F2A-4A87-987E-A508DD02BE2F}" type="sibTrans" cxnId="{3E1A4D82-E401-4FEF-837E-E86880C2BA9D}">
      <dgm:prSet/>
      <dgm:spPr/>
      <dgm:t>
        <a:bodyPr/>
        <a:lstStyle/>
        <a:p>
          <a:endParaRPr lang="es-MX"/>
        </a:p>
      </dgm:t>
    </dgm:pt>
    <dgm:pt modelId="{3211B052-33BF-4A9B-9986-D677E91E92DC}">
      <dgm:prSet phldrT="[Texto]"/>
      <dgm:spPr/>
      <dgm:t>
        <a:bodyPr/>
        <a:lstStyle/>
        <a:p>
          <a:r>
            <a:rPr lang="es-MX" dirty="0" smtClean="0"/>
            <a:t>Casa </a:t>
          </a:r>
          <a:endParaRPr lang="es-MX" dirty="0"/>
        </a:p>
      </dgm:t>
    </dgm:pt>
    <dgm:pt modelId="{A3577F43-1BCB-4276-BC59-6A5ABB0094D6}" type="parTrans" cxnId="{99514511-906E-4BB8-BB1C-1C682C08593E}">
      <dgm:prSet/>
      <dgm:spPr/>
      <dgm:t>
        <a:bodyPr/>
        <a:lstStyle/>
        <a:p>
          <a:endParaRPr lang="es-MX"/>
        </a:p>
      </dgm:t>
    </dgm:pt>
    <dgm:pt modelId="{3F4BBDB0-C352-4989-A97B-8FDB2EF76A02}" type="sibTrans" cxnId="{99514511-906E-4BB8-BB1C-1C682C08593E}">
      <dgm:prSet/>
      <dgm:spPr/>
      <dgm:t>
        <a:bodyPr/>
        <a:lstStyle/>
        <a:p>
          <a:endParaRPr lang="es-MX"/>
        </a:p>
      </dgm:t>
    </dgm:pt>
    <dgm:pt modelId="{79708282-480C-4F5D-ADD9-8AA97DAC9FC5}" type="pres">
      <dgm:prSet presAssocID="{7571CD43-AF9D-4702-8CB3-E12022C9672E}" presName="Name0" presStyleCnt="0">
        <dgm:presLayoutVars>
          <dgm:dir/>
          <dgm:resizeHandles val="exact"/>
        </dgm:presLayoutVars>
      </dgm:prSet>
      <dgm:spPr/>
      <dgm:t>
        <a:bodyPr/>
        <a:lstStyle/>
        <a:p>
          <a:endParaRPr lang="es-MX"/>
        </a:p>
      </dgm:t>
    </dgm:pt>
    <dgm:pt modelId="{D32D5CA9-F5A3-47B1-B339-63DA6B4CD13E}" type="pres">
      <dgm:prSet presAssocID="{B3F3FBB1-B5AE-4B71-B82F-C69BF0B6EBA0}" presName="composite" presStyleCnt="0"/>
      <dgm:spPr/>
    </dgm:pt>
    <dgm:pt modelId="{EE5EB301-2302-4CA9-BCDE-8B572C24FD48}" type="pres">
      <dgm:prSet presAssocID="{B3F3FBB1-B5AE-4B71-B82F-C69BF0B6EBA0}" presName="rect1" presStyleLbl="bgImgPlace1" presStyleIdx="0" presStyleCnt="10"/>
      <dgm:spPr>
        <a:blipFill rotWithShape="1">
          <a:blip xmlns:r="http://schemas.openxmlformats.org/officeDocument/2006/relationships" r:embed="rId1"/>
          <a:stretch>
            <a:fillRect/>
          </a:stretch>
        </a:blipFill>
      </dgm:spPr>
      <dgm:t>
        <a:bodyPr/>
        <a:lstStyle/>
        <a:p>
          <a:endParaRPr lang="es-MX"/>
        </a:p>
      </dgm:t>
    </dgm:pt>
    <dgm:pt modelId="{9941BC5B-244B-4EA6-8FAE-2D8993D3F521}" type="pres">
      <dgm:prSet presAssocID="{B3F3FBB1-B5AE-4B71-B82F-C69BF0B6EBA0}" presName="wedgeRectCallout1" presStyleLbl="node1" presStyleIdx="0" presStyleCnt="10">
        <dgm:presLayoutVars>
          <dgm:bulletEnabled val="1"/>
        </dgm:presLayoutVars>
      </dgm:prSet>
      <dgm:spPr/>
      <dgm:t>
        <a:bodyPr/>
        <a:lstStyle/>
        <a:p>
          <a:endParaRPr lang="es-MX"/>
        </a:p>
      </dgm:t>
    </dgm:pt>
    <dgm:pt modelId="{9DFC54B7-8031-44D5-A6AC-667B7ABB90C1}" type="pres">
      <dgm:prSet presAssocID="{530BDBF2-74AF-4115-AC08-6034EC3BB31A}" presName="sibTrans" presStyleCnt="0"/>
      <dgm:spPr/>
    </dgm:pt>
    <dgm:pt modelId="{140BDCD8-A2AE-4BDC-AE11-AA3BC57674F3}" type="pres">
      <dgm:prSet presAssocID="{3E750FDB-9810-40C8-ADB9-09E55A22E6DB}" presName="composite" presStyleCnt="0"/>
      <dgm:spPr/>
    </dgm:pt>
    <dgm:pt modelId="{A4A64EBA-C4F1-4CF1-A20A-790F14DB1EBE}" type="pres">
      <dgm:prSet presAssocID="{3E750FDB-9810-40C8-ADB9-09E55A22E6DB}" presName="rect1" presStyleLbl="bgImgPlace1" presStyleIdx="1" presStyleCnt="10"/>
      <dgm:spPr>
        <a:blipFill rotWithShape="1">
          <a:blip xmlns:r="http://schemas.openxmlformats.org/officeDocument/2006/relationships" r:embed="rId2"/>
          <a:stretch>
            <a:fillRect/>
          </a:stretch>
        </a:blipFill>
      </dgm:spPr>
      <dgm:t>
        <a:bodyPr/>
        <a:lstStyle/>
        <a:p>
          <a:endParaRPr lang="es-MX"/>
        </a:p>
      </dgm:t>
    </dgm:pt>
    <dgm:pt modelId="{B9044312-7D13-40D0-8B48-66926F626AF3}" type="pres">
      <dgm:prSet presAssocID="{3E750FDB-9810-40C8-ADB9-09E55A22E6DB}" presName="wedgeRectCallout1" presStyleLbl="node1" presStyleIdx="1" presStyleCnt="10">
        <dgm:presLayoutVars>
          <dgm:bulletEnabled val="1"/>
        </dgm:presLayoutVars>
      </dgm:prSet>
      <dgm:spPr/>
      <dgm:t>
        <a:bodyPr/>
        <a:lstStyle/>
        <a:p>
          <a:endParaRPr lang="es-MX"/>
        </a:p>
      </dgm:t>
    </dgm:pt>
    <dgm:pt modelId="{BB785E8A-BF00-474E-BBBE-07D3BF380C3E}" type="pres">
      <dgm:prSet presAssocID="{1ACCF57C-7DD1-4EC5-94E6-9AF830DCC877}" presName="sibTrans" presStyleCnt="0"/>
      <dgm:spPr/>
    </dgm:pt>
    <dgm:pt modelId="{07C8303B-CB06-4EB4-967E-DFE464A20D2E}" type="pres">
      <dgm:prSet presAssocID="{2DC11291-A7E6-41D4-BF56-96ADE5672588}" presName="composite" presStyleCnt="0"/>
      <dgm:spPr/>
    </dgm:pt>
    <dgm:pt modelId="{DBE877B0-8D15-4F00-8B79-24FD6768CCB3}" type="pres">
      <dgm:prSet presAssocID="{2DC11291-A7E6-41D4-BF56-96ADE5672588}" presName="rect1" presStyleLbl="bgImgPlace1" presStyleIdx="2" presStyleCnt="10"/>
      <dgm:spPr>
        <a:blipFill rotWithShape="1">
          <a:blip xmlns:r="http://schemas.openxmlformats.org/officeDocument/2006/relationships" r:embed="rId3"/>
          <a:stretch>
            <a:fillRect/>
          </a:stretch>
        </a:blipFill>
      </dgm:spPr>
      <dgm:t>
        <a:bodyPr/>
        <a:lstStyle/>
        <a:p>
          <a:endParaRPr lang="es-MX"/>
        </a:p>
      </dgm:t>
    </dgm:pt>
    <dgm:pt modelId="{E3586AFB-44BF-4DAB-BFBA-8CFF0ECC1C5D}" type="pres">
      <dgm:prSet presAssocID="{2DC11291-A7E6-41D4-BF56-96ADE5672588}" presName="wedgeRectCallout1" presStyleLbl="node1" presStyleIdx="2" presStyleCnt="10">
        <dgm:presLayoutVars>
          <dgm:bulletEnabled val="1"/>
        </dgm:presLayoutVars>
      </dgm:prSet>
      <dgm:spPr/>
      <dgm:t>
        <a:bodyPr/>
        <a:lstStyle/>
        <a:p>
          <a:endParaRPr lang="es-MX"/>
        </a:p>
      </dgm:t>
    </dgm:pt>
    <dgm:pt modelId="{74F9AAAD-45D4-4799-9FD1-CA2955DFBA7D}" type="pres">
      <dgm:prSet presAssocID="{CD78D8C3-2244-46C5-86CD-8AF644D4396B}" presName="sibTrans" presStyleCnt="0"/>
      <dgm:spPr/>
    </dgm:pt>
    <dgm:pt modelId="{3051B2F5-0179-4D7D-A3F6-00C5B16BC4B8}" type="pres">
      <dgm:prSet presAssocID="{859A7D0B-9941-4BED-98DF-3E12FF03B899}" presName="composite" presStyleCnt="0"/>
      <dgm:spPr/>
    </dgm:pt>
    <dgm:pt modelId="{F2880253-532F-4157-8B5E-29CBA91155F2}" type="pres">
      <dgm:prSet presAssocID="{859A7D0B-9941-4BED-98DF-3E12FF03B899}" presName="rect1" presStyleLbl="bgImgPlace1" presStyleIdx="3" presStyleCnt="10"/>
      <dgm:spPr>
        <a:blipFill rotWithShape="1">
          <a:blip xmlns:r="http://schemas.openxmlformats.org/officeDocument/2006/relationships" r:embed="rId4"/>
          <a:stretch>
            <a:fillRect/>
          </a:stretch>
        </a:blipFill>
      </dgm:spPr>
      <dgm:t>
        <a:bodyPr/>
        <a:lstStyle/>
        <a:p>
          <a:endParaRPr lang="es-MX"/>
        </a:p>
      </dgm:t>
    </dgm:pt>
    <dgm:pt modelId="{C7D15387-329A-4F93-8AA9-9BA653364AB2}" type="pres">
      <dgm:prSet presAssocID="{859A7D0B-9941-4BED-98DF-3E12FF03B899}" presName="wedgeRectCallout1" presStyleLbl="node1" presStyleIdx="3" presStyleCnt="10">
        <dgm:presLayoutVars>
          <dgm:bulletEnabled val="1"/>
        </dgm:presLayoutVars>
      </dgm:prSet>
      <dgm:spPr/>
      <dgm:t>
        <a:bodyPr/>
        <a:lstStyle/>
        <a:p>
          <a:endParaRPr lang="es-MX"/>
        </a:p>
      </dgm:t>
    </dgm:pt>
    <dgm:pt modelId="{D8333635-4BEB-4AE1-9F3C-63AE5FF27D53}" type="pres">
      <dgm:prSet presAssocID="{7BA975F2-D175-4E62-87A9-2588F9D03E33}" presName="sibTrans" presStyleCnt="0"/>
      <dgm:spPr/>
    </dgm:pt>
    <dgm:pt modelId="{79257AF5-2F1A-4393-AF61-4FBFAB771A6F}" type="pres">
      <dgm:prSet presAssocID="{78181D3E-4577-4DF5-8BBC-CED57638E8FF}" presName="composite" presStyleCnt="0"/>
      <dgm:spPr/>
    </dgm:pt>
    <dgm:pt modelId="{FC482CC7-1AAC-41DE-93FC-54F89505B9A9}" type="pres">
      <dgm:prSet presAssocID="{78181D3E-4577-4DF5-8BBC-CED57638E8FF}" presName="rect1" presStyleLbl="bgImgPlace1" presStyleIdx="4" presStyleCnt="10"/>
      <dgm:spPr>
        <a:blipFill rotWithShape="1">
          <a:blip xmlns:r="http://schemas.openxmlformats.org/officeDocument/2006/relationships" r:embed="rId5"/>
          <a:stretch>
            <a:fillRect/>
          </a:stretch>
        </a:blipFill>
      </dgm:spPr>
      <dgm:t>
        <a:bodyPr/>
        <a:lstStyle/>
        <a:p>
          <a:endParaRPr lang="es-MX"/>
        </a:p>
      </dgm:t>
    </dgm:pt>
    <dgm:pt modelId="{E979CE81-6FC5-4F0B-B361-6B96B857AB32}" type="pres">
      <dgm:prSet presAssocID="{78181D3E-4577-4DF5-8BBC-CED57638E8FF}" presName="wedgeRectCallout1" presStyleLbl="node1" presStyleIdx="4" presStyleCnt="10">
        <dgm:presLayoutVars>
          <dgm:bulletEnabled val="1"/>
        </dgm:presLayoutVars>
      </dgm:prSet>
      <dgm:spPr/>
      <dgm:t>
        <a:bodyPr/>
        <a:lstStyle/>
        <a:p>
          <a:endParaRPr lang="es-MX"/>
        </a:p>
      </dgm:t>
    </dgm:pt>
    <dgm:pt modelId="{FF73770D-576C-4DE7-BDD7-17FF6385E00E}" type="pres">
      <dgm:prSet presAssocID="{124A7918-1B81-460D-A323-C64A74BE7BD2}" presName="sibTrans" presStyleCnt="0"/>
      <dgm:spPr/>
    </dgm:pt>
    <dgm:pt modelId="{E6A0A812-65DA-414C-8C5E-7CD5014EFCD4}" type="pres">
      <dgm:prSet presAssocID="{73F8DCC9-2C9A-48B9-9623-51C665A2C066}" presName="composite" presStyleCnt="0"/>
      <dgm:spPr/>
    </dgm:pt>
    <dgm:pt modelId="{AAAB96B5-31C4-464C-9402-84CDE314F141}" type="pres">
      <dgm:prSet presAssocID="{73F8DCC9-2C9A-48B9-9623-51C665A2C066}" presName="rect1" presStyleLbl="bgImgPlace1" presStyleIdx="5" presStyleCnt="10"/>
      <dgm:spPr>
        <a:blipFill rotWithShape="1">
          <a:blip xmlns:r="http://schemas.openxmlformats.org/officeDocument/2006/relationships" r:embed="rId6"/>
          <a:stretch>
            <a:fillRect/>
          </a:stretch>
        </a:blipFill>
      </dgm:spPr>
      <dgm:t>
        <a:bodyPr/>
        <a:lstStyle/>
        <a:p>
          <a:endParaRPr lang="es-MX"/>
        </a:p>
      </dgm:t>
    </dgm:pt>
    <dgm:pt modelId="{AF856648-2615-4435-B3F8-6ED574B2499D}" type="pres">
      <dgm:prSet presAssocID="{73F8DCC9-2C9A-48B9-9623-51C665A2C066}" presName="wedgeRectCallout1" presStyleLbl="node1" presStyleIdx="5" presStyleCnt="10">
        <dgm:presLayoutVars>
          <dgm:bulletEnabled val="1"/>
        </dgm:presLayoutVars>
      </dgm:prSet>
      <dgm:spPr/>
      <dgm:t>
        <a:bodyPr/>
        <a:lstStyle/>
        <a:p>
          <a:endParaRPr lang="es-MX"/>
        </a:p>
      </dgm:t>
    </dgm:pt>
    <dgm:pt modelId="{12C93D7E-8523-4FF0-A47F-02890653708F}" type="pres">
      <dgm:prSet presAssocID="{34201471-37B1-445C-8587-45315AF6F706}" presName="sibTrans" presStyleCnt="0"/>
      <dgm:spPr/>
    </dgm:pt>
    <dgm:pt modelId="{D6912D6B-BF1B-4FB5-A4FE-02D3A589E917}" type="pres">
      <dgm:prSet presAssocID="{F46CC582-2102-4974-93BD-6945897E588E}" presName="composite" presStyleCnt="0"/>
      <dgm:spPr/>
    </dgm:pt>
    <dgm:pt modelId="{E956E83A-02C0-4425-9790-FC43149C95D1}" type="pres">
      <dgm:prSet presAssocID="{F46CC582-2102-4974-93BD-6945897E588E}" presName="rect1" presStyleLbl="bgImgPlace1" presStyleIdx="6" presStyleCnt="10"/>
      <dgm:spPr>
        <a:blipFill rotWithShape="1">
          <a:blip xmlns:r="http://schemas.openxmlformats.org/officeDocument/2006/relationships" r:embed="rId7"/>
          <a:stretch>
            <a:fillRect/>
          </a:stretch>
        </a:blipFill>
      </dgm:spPr>
      <dgm:t>
        <a:bodyPr/>
        <a:lstStyle/>
        <a:p>
          <a:endParaRPr lang="es-MX"/>
        </a:p>
      </dgm:t>
    </dgm:pt>
    <dgm:pt modelId="{969ECD58-1D45-4D5D-92AE-C9B735F73A49}" type="pres">
      <dgm:prSet presAssocID="{F46CC582-2102-4974-93BD-6945897E588E}" presName="wedgeRectCallout1" presStyleLbl="node1" presStyleIdx="6" presStyleCnt="10">
        <dgm:presLayoutVars>
          <dgm:bulletEnabled val="1"/>
        </dgm:presLayoutVars>
      </dgm:prSet>
      <dgm:spPr/>
      <dgm:t>
        <a:bodyPr/>
        <a:lstStyle/>
        <a:p>
          <a:endParaRPr lang="es-MX"/>
        </a:p>
      </dgm:t>
    </dgm:pt>
    <dgm:pt modelId="{72396712-B673-4559-85BD-DC69A010658E}" type="pres">
      <dgm:prSet presAssocID="{15F313F0-B7D6-437A-8AC2-71FF1655327C}" presName="sibTrans" presStyleCnt="0"/>
      <dgm:spPr/>
    </dgm:pt>
    <dgm:pt modelId="{A625465A-BDDA-491A-AC85-0778B7976287}" type="pres">
      <dgm:prSet presAssocID="{E46CDFB8-8056-456A-9386-AFF3B0D04070}" presName="composite" presStyleCnt="0"/>
      <dgm:spPr/>
    </dgm:pt>
    <dgm:pt modelId="{EADB5DF0-2090-423D-8268-E20DF401F018}" type="pres">
      <dgm:prSet presAssocID="{E46CDFB8-8056-456A-9386-AFF3B0D04070}" presName="rect1" presStyleLbl="bgImgPlace1" presStyleIdx="7" presStyleCnt="10"/>
      <dgm:spPr>
        <a:blipFill rotWithShape="1">
          <a:blip xmlns:r="http://schemas.openxmlformats.org/officeDocument/2006/relationships" r:embed="rId8"/>
          <a:stretch>
            <a:fillRect/>
          </a:stretch>
        </a:blipFill>
      </dgm:spPr>
      <dgm:t>
        <a:bodyPr/>
        <a:lstStyle/>
        <a:p>
          <a:endParaRPr lang="es-MX"/>
        </a:p>
      </dgm:t>
    </dgm:pt>
    <dgm:pt modelId="{652088A4-6D3F-44CE-9D06-E98748C9532A}" type="pres">
      <dgm:prSet presAssocID="{E46CDFB8-8056-456A-9386-AFF3B0D04070}" presName="wedgeRectCallout1" presStyleLbl="node1" presStyleIdx="7" presStyleCnt="10">
        <dgm:presLayoutVars>
          <dgm:bulletEnabled val="1"/>
        </dgm:presLayoutVars>
      </dgm:prSet>
      <dgm:spPr/>
      <dgm:t>
        <a:bodyPr/>
        <a:lstStyle/>
        <a:p>
          <a:endParaRPr lang="es-MX"/>
        </a:p>
      </dgm:t>
    </dgm:pt>
    <dgm:pt modelId="{5E4F7633-550C-46F1-8EE1-1D89C76AA406}" type="pres">
      <dgm:prSet presAssocID="{C831EBF0-24F8-491F-AB5A-2E2B9FF10DE5}" presName="sibTrans" presStyleCnt="0"/>
      <dgm:spPr/>
    </dgm:pt>
    <dgm:pt modelId="{534E700F-F6A6-497E-95B1-1BFDCE19F9B0}" type="pres">
      <dgm:prSet presAssocID="{442FB1EA-763C-4C9E-8066-FF383960CBEC}" presName="composite" presStyleCnt="0"/>
      <dgm:spPr/>
    </dgm:pt>
    <dgm:pt modelId="{FC3B65BF-229E-41EE-B320-B4590FE25B7A}" type="pres">
      <dgm:prSet presAssocID="{442FB1EA-763C-4C9E-8066-FF383960CBEC}" presName="rect1" presStyleLbl="bgImgPlace1" presStyleIdx="8" presStyleCnt="10"/>
      <dgm:spPr>
        <a:blipFill rotWithShape="1">
          <a:blip xmlns:r="http://schemas.openxmlformats.org/officeDocument/2006/relationships" r:embed="rId9"/>
          <a:stretch>
            <a:fillRect/>
          </a:stretch>
        </a:blipFill>
      </dgm:spPr>
      <dgm:t>
        <a:bodyPr/>
        <a:lstStyle/>
        <a:p>
          <a:endParaRPr lang="es-MX"/>
        </a:p>
      </dgm:t>
    </dgm:pt>
    <dgm:pt modelId="{F007827D-F5F1-43A3-9F93-D5FCDB9999E0}" type="pres">
      <dgm:prSet presAssocID="{442FB1EA-763C-4C9E-8066-FF383960CBEC}" presName="wedgeRectCallout1" presStyleLbl="node1" presStyleIdx="8" presStyleCnt="10">
        <dgm:presLayoutVars>
          <dgm:bulletEnabled val="1"/>
        </dgm:presLayoutVars>
      </dgm:prSet>
      <dgm:spPr/>
      <dgm:t>
        <a:bodyPr/>
        <a:lstStyle/>
        <a:p>
          <a:endParaRPr lang="es-MX"/>
        </a:p>
      </dgm:t>
    </dgm:pt>
    <dgm:pt modelId="{E15DA43F-D6BE-4A0E-A942-AB68B92A71E6}" type="pres">
      <dgm:prSet presAssocID="{704864A3-3F2A-4A87-987E-A508DD02BE2F}" presName="sibTrans" presStyleCnt="0"/>
      <dgm:spPr/>
    </dgm:pt>
    <dgm:pt modelId="{427DDBAF-76DF-4715-803A-382F5F041824}" type="pres">
      <dgm:prSet presAssocID="{3211B052-33BF-4A9B-9986-D677E91E92DC}" presName="composite" presStyleCnt="0"/>
      <dgm:spPr/>
    </dgm:pt>
    <dgm:pt modelId="{812A2186-41E2-473B-BCBB-DD124FA83C05}" type="pres">
      <dgm:prSet presAssocID="{3211B052-33BF-4A9B-9986-D677E91E92DC}" presName="rect1" presStyleLbl="bgImgPlace1" presStyleIdx="9" presStyleCnt="10"/>
      <dgm:spPr>
        <a:blipFill rotWithShape="1">
          <a:blip xmlns:r="http://schemas.openxmlformats.org/officeDocument/2006/relationships" r:embed="rId10"/>
          <a:stretch>
            <a:fillRect/>
          </a:stretch>
        </a:blipFill>
      </dgm:spPr>
      <dgm:t>
        <a:bodyPr/>
        <a:lstStyle/>
        <a:p>
          <a:endParaRPr lang="es-MX"/>
        </a:p>
      </dgm:t>
    </dgm:pt>
    <dgm:pt modelId="{7F34912C-481E-49A4-92F6-9A63F920038B}" type="pres">
      <dgm:prSet presAssocID="{3211B052-33BF-4A9B-9986-D677E91E92DC}" presName="wedgeRectCallout1" presStyleLbl="node1" presStyleIdx="9" presStyleCnt="10">
        <dgm:presLayoutVars>
          <dgm:bulletEnabled val="1"/>
        </dgm:presLayoutVars>
      </dgm:prSet>
      <dgm:spPr/>
      <dgm:t>
        <a:bodyPr/>
        <a:lstStyle/>
        <a:p>
          <a:endParaRPr lang="es-MX"/>
        </a:p>
      </dgm:t>
    </dgm:pt>
  </dgm:ptLst>
  <dgm:cxnLst>
    <dgm:cxn modelId="{8DE43C4E-1FA6-4F57-827D-1AF5547B6E6B}" type="presOf" srcId="{859A7D0B-9941-4BED-98DF-3E12FF03B899}" destId="{C7D15387-329A-4F93-8AA9-9BA653364AB2}" srcOrd="0" destOrd="0" presId="urn:microsoft.com/office/officeart/2008/layout/BendingPictureCaptionList"/>
    <dgm:cxn modelId="{6F317A2C-FEE7-49E9-A4D3-35A6F82DE79B}" srcId="{7571CD43-AF9D-4702-8CB3-E12022C9672E}" destId="{859A7D0B-9941-4BED-98DF-3E12FF03B899}" srcOrd="3" destOrd="0" parTransId="{45C39D52-6898-4A5F-967F-D08F8D21299D}" sibTransId="{7BA975F2-D175-4E62-87A9-2588F9D03E33}"/>
    <dgm:cxn modelId="{5E596145-0B22-4D49-84A3-559593F4F63F}" srcId="{7571CD43-AF9D-4702-8CB3-E12022C9672E}" destId="{B3F3FBB1-B5AE-4B71-B82F-C69BF0B6EBA0}" srcOrd="0" destOrd="0" parTransId="{9000E0F7-30E9-4F74-9197-2AD92494D980}" sibTransId="{530BDBF2-74AF-4115-AC08-6034EC3BB31A}"/>
    <dgm:cxn modelId="{D78A48DB-B9EB-43CC-AD8A-FC73737AF743}" srcId="{7571CD43-AF9D-4702-8CB3-E12022C9672E}" destId="{73F8DCC9-2C9A-48B9-9623-51C665A2C066}" srcOrd="5" destOrd="0" parTransId="{CD432130-2E86-491B-82F4-3410E0E8141C}" sibTransId="{34201471-37B1-445C-8587-45315AF6F706}"/>
    <dgm:cxn modelId="{1E4A011A-8D80-48AF-8EDA-4ADBD69E873C}" type="presOf" srcId="{B3F3FBB1-B5AE-4B71-B82F-C69BF0B6EBA0}" destId="{9941BC5B-244B-4EA6-8FAE-2D8993D3F521}" srcOrd="0" destOrd="0" presId="urn:microsoft.com/office/officeart/2008/layout/BendingPictureCaptionList"/>
    <dgm:cxn modelId="{377EB2B7-627D-4916-B258-EFB73D03BBE4}" type="presOf" srcId="{442FB1EA-763C-4C9E-8066-FF383960CBEC}" destId="{F007827D-F5F1-43A3-9F93-D5FCDB9999E0}" srcOrd="0" destOrd="0" presId="urn:microsoft.com/office/officeart/2008/layout/BendingPictureCaptionList"/>
    <dgm:cxn modelId="{080FF020-85CB-490A-9E95-1BB65DFB4D63}" srcId="{7571CD43-AF9D-4702-8CB3-E12022C9672E}" destId="{3E750FDB-9810-40C8-ADB9-09E55A22E6DB}" srcOrd="1" destOrd="0" parTransId="{5D0A4B43-DD86-47D0-958E-01418E4C9487}" sibTransId="{1ACCF57C-7DD1-4EC5-94E6-9AF830DCC877}"/>
    <dgm:cxn modelId="{3E1A4D82-E401-4FEF-837E-E86880C2BA9D}" srcId="{7571CD43-AF9D-4702-8CB3-E12022C9672E}" destId="{442FB1EA-763C-4C9E-8066-FF383960CBEC}" srcOrd="8" destOrd="0" parTransId="{5670A8B3-25CC-49A2-BE3D-B835C8CAC88B}" sibTransId="{704864A3-3F2A-4A87-987E-A508DD02BE2F}"/>
    <dgm:cxn modelId="{EDB66688-149F-448F-A16A-DEA98EFCEA20}" type="presOf" srcId="{78181D3E-4577-4DF5-8BBC-CED57638E8FF}" destId="{E979CE81-6FC5-4F0B-B361-6B96B857AB32}" srcOrd="0" destOrd="0" presId="urn:microsoft.com/office/officeart/2008/layout/BendingPictureCaptionList"/>
    <dgm:cxn modelId="{EA1B8606-FAA6-428A-8639-71BFCD02AF71}" srcId="{7571CD43-AF9D-4702-8CB3-E12022C9672E}" destId="{F46CC582-2102-4974-93BD-6945897E588E}" srcOrd="6" destOrd="0" parTransId="{BC3DD6D1-DA3D-4D5C-931F-B59A88791D08}" sibTransId="{15F313F0-B7D6-437A-8AC2-71FF1655327C}"/>
    <dgm:cxn modelId="{7E8CF220-E9DE-4E93-888B-579D28FD90F7}" type="presOf" srcId="{2DC11291-A7E6-41D4-BF56-96ADE5672588}" destId="{E3586AFB-44BF-4DAB-BFBA-8CFF0ECC1C5D}" srcOrd="0" destOrd="0" presId="urn:microsoft.com/office/officeart/2008/layout/BendingPictureCaptionList"/>
    <dgm:cxn modelId="{243A3BE9-8CA8-465D-BFA2-2845FE3E76FA}" type="presOf" srcId="{73F8DCC9-2C9A-48B9-9623-51C665A2C066}" destId="{AF856648-2615-4435-B3F8-6ED574B2499D}" srcOrd="0" destOrd="0" presId="urn:microsoft.com/office/officeart/2008/layout/BendingPictureCaptionList"/>
    <dgm:cxn modelId="{99514511-906E-4BB8-BB1C-1C682C08593E}" srcId="{7571CD43-AF9D-4702-8CB3-E12022C9672E}" destId="{3211B052-33BF-4A9B-9986-D677E91E92DC}" srcOrd="9" destOrd="0" parTransId="{A3577F43-1BCB-4276-BC59-6A5ABB0094D6}" sibTransId="{3F4BBDB0-C352-4989-A97B-8FDB2EF76A02}"/>
    <dgm:cxn modelId="{87F5E449-6948-442B-9203-BB7AED444E12}" srcId="{7571CD43-AF9D-4702-8CB3-E12022C9672E}" destId="{2DC11291-A7E6-41D4-BF56-96ADE5672588}" srcOrd="2" destOrd="0" parTransId="{50012C10-376B-4E66-A421-E57A7F32C223}" sibTransId="{CD78D8C3-2244-46C5-86CD-8AF644D4396B}"/>
    <dgm:cxn modelId="{87A512E5-819D-47E2-84FF-554C4358C627}" srcId="{7571CD43-AF9D-4702-8CB3-E12022C9672E}" destId="{78181D3E-4577-4DF5-8BBC-CED57638E8FF}" srcOrd="4" destOrd="0" parTransId="{EEC10DCC-3748-439A-8D0B-3EE203977A11}" sibTransId="{124A7918-1B81-460D-A323-C64A74BE7BD2}"/>
    <dgm:cxn modelId="{192CB45F-E70A-44FB-8F40-CD80FA5B1D16}" type="presOf" srcId="{F46CC582-2102-4974-93BD-6945897E588E}" destId="{969ECD58-1D45-4D5D-92AE-C9B735F73A49}" srcOrd="0" destOrd="0" presId="urn:microsoft.com/office/officeart/2008/layout/BendingPictureCaptionList"/>
    <dgm:cxn modelId="{CA1B16CB-4EA3-4ADC-862C-1A71B7AB4E20}" type="presOf" srcId="{E46CDFB8-8056-456A-9386-AFF3B0D04070}" destId="{652088A4-6D3F-44CE-9D06-E98748C9532A}" srcOrd="0" destOrd="0" presId="urn:microsoft.com/office/officeart/2008/layout/BendingPictureCaptionList"/>
    <dgm:cxn modelId="{B22F0835-3056-42D8-B89B-8FFABE010240}" type="presOf" srcId="{7571CD43-AF9D-4702-8CB3-E12022C9672E}" destId="{79708282-480C-4F5D-ADD9-8AA97DAC9FC5}" srcOrd="0" destOrd="0" presId="urn:microsoft.com/office/officeart/2008/layout/BendingPictureCaptionList"/>
    <dgm:cxn modelId="{C8019BE6-CB36-4E27-911C-D7FC1262C1A5}" type="presOf" srcId="{3211B052-33BF-4A9B-9986-D677E91E92DC}" destId="{7F34912C-481E-49A4-92F6-9A63F920038B}" srcOrd="0" destOrd="0" presId="urn:microsoft.com/office/officeart/2008/layout/BendingPictureCaptionList"/>
    <dgm:cxn modelId="{2F76EADD-FBDA-49D8-BF7C-C36E9A24DC56}" type="presOf" srcId="{3E750FDB-9810-40C8-ADB9-09E55A22E6DB}" destId="{B9044312-7D13-40D0-8B48-66926F626AF3}" srcOrd="0" destOrd="0" presId="urn:microsoft.com/office/officeart/2008/layout/BendingPictureCaptionList"/>
    <dgm:cxn modelId="{F3025D66-C1C4-49FA-A942-E2B7C4551ACC}" srcId="{7571CD43-AF9D-4702-8CB3-E12022C9672E}" destId="{E46CDFB8-8056-456A-9386-AFF3B0D04070}" srcOrd="7" destOrd="0" parTransId="{CE9F8A24-001A-4D73-9918-1D7D6DCB4998}" sibTransId="{C831EBF0-24F8-491F-AB5A-2E2B9FF10DE5}"/>
    <dgm:cxn modelId="{8E6B954C-A885-455C-9749-0E34C1BBD583}" type="presParOf" srcId="{79708282-480C-4F5D-ADD9-8AA97DAC9FC5}" destId="{D32D5CA9-F5A3-47B1-B339-63DA6B4CD13E}" srcOrd="0" destOrd="0" presId="urn:microsoft.com/office/officeart/2008/layout/BendingPictureCaptionList"/>
    <dgm:cxn modelId="{61110532-9C09-409C-8E8F-1F952F057251}" type="presParOf" srcId="{D32D5CA9-F5A3-47B1-B339-63DA6B4CD13E}" destId="{EE5EB301-2302-4CA9-BCDE-8B572C24FD48}" srcOrd="0" destOrd="0" presId="urn:microsoft.com/office/officeart/2008/layout/BendingPictureCaptionList"/>
    <dgm:cxn modelId="{B142950B-6A9F-4816-975E-ADB2DB2087B0}" type="presParOf" srcId="{D32D5CA9-F5A3-47B1-B339-63DA6B4CD13E}" destId="{9941BC5B-244B-4EA6-8FAE-2D8993D3F521}" srcOrd="1" destOrd="0" presId="urn:microsoft.com/office/officeart/2008/layout/BendingPictureCaptionList"/>
    <dgm:cxn modelId="{E083F980-28F5-4A70-84C4-34F486DC8532}" type="presParOf" srcId="{79708282-480C-4F5D-ADD9-8AA97DAC9FC5}" destId="{9DFC54B7-8031-44D5-A6AC-667B7ABB90C1}" srcOrd="1" destOrd="0" presId="urn:microsoft.com/office/officeart/2008/layout/BendingPictureCaptionList"/>
    <dgm:cxn modelId="{BD876AED-71CF-4EFD-92A7-0D119A0D2239}" type="presParOf" srcId="{79708282-480C-4F5D-ADD9-8AA97DAC9FC5}" destId="{140BDCD8-A2AE-4BDC-AE11-AA3BC57674F3}" srcOrd="2" destOrd="0" presId="urn:microsoft.com/office/officeart/2008/layout/BendingPictureCaptionList"/>
    <dgm:cxn modelId="{F952233E-5035-4C2E-A17C-067EDE635FBD}" type="presParOf" srcId="{140BDCD8-A2AE-4BDC-AE11-AA3BC57674F3}" destId="{A4A64EBA-C4F1-4CF1-A20A-790F14DB1EBE}" srcOrd="0" destOrd="0" presId="urn:microsoft.com/office/officeart/2008/layout/BendingPictureCaptionList"/>
    <dgm:cxn modelId="{0C0664F2-A6DF-4679-B7B6-847EDE59B6A8}" type="presParOf" srcId="{140BDCD8-A2AE-4BDC-AE11-AA3BC57674F3}" destId="{B9044312-7D13-40D0-8B48-66926F626AF3}" srcOrd="1" destOrd="0" presId="urn:microsoft.com/office/officeart/2008/layout/BendingPictureCaptionList"/>
    <dgm:cxn modelId="{E37D413E-4C76-4EC8-AAB6-CE1954F70B27}" type="presParOf" srcId="{79708282-480C-4F5D-ADD9-8AA97DAC9FC5}" destId="{BB785E8A-BF00-474E-BBBE-07D3BF380C3E}" srcOrd="3" destOrd="0" presId="urn:microsoft.com/office/officeart/2008/layout/BendingPictureCaptionList"/>
    <dgm:cxn modelId="{C2838BC5-FE58-4402-B6DF-4DE8ED5DD68C}" type="presParOf" srcId="{79708282-480C-4F5D-ADD9-8AA97DAC9FC5}" destId="{07C8303B-CB06-4EB4-967E-DFE464A20D2E}" srcOrd="4" destOrd="0" presId="urn:microsoft.com/office/officeart/2008/layout/BendingPictureCaptionList"/>
    <dgm:cxn modelId="{9EAC6471-A0B7-4D15-992E-FED2A5464823}" type="presParOf" srcId="{07C8303B-CB06-4EB4-967E-DFE464A20D2E}" destId="{DBE877B0-8D15-4F00-8B79-24FD6768CCB3}" srcOrd="0" destOrd="0" presId="urn:microsoft.com/office/officeart/2008/layout/BendingPictureCaptionList"/>
    <dgm:cxn modelId="{FC6B9092-3B18-4E35-A003-58789F2D0B58}" type="presParOf" srcId="{07C8303B-CB06-4EB4-967E-DFE464A20D2E}" destId="{E3586AFB-44BF-4DAB-BFBA-8CFF0ECC1C5D}" srcOrd="1" destOrd="0" presId="urn:microsoft.com/office/officeart/2008/layout/BendingPictureCaptionList"/>
    <dgm:cxn modelId="{C801E35A-0C7E-4B84-8C6D-5B3938999356}" type="presParOf" srcId="{79708282-480C-4F5D-ADD9-8AA97DAC9FC5}" destId="{74F9AAAD-45D4-4799-9FD1-CA2955DFBA7D}" srcOrd="5" destOrd="0" presId="urn:microsoft.com/office/officeart/2008/layout/BendingPictureCaptionList"/>
    <dgm:cxn modelId="{76C8B564-4288-4DE1-B28D-116D2BDDB8BD}" type="presParOf" srcId="{79708282-480C-4F5D-ADD9-8AA97DAC9FC5}" destId="{3051B2F5-0179-4D7D-A3F6-00C5B16BC4B8}" srcOrd="6" destOrd="0" presId="urn:microsoft.com/office/officeart/2008/layout/BendingPictureCaptionList"/>
    <dgm:cxn modelId="{99D3ECE6-A7F3-4D8A-A4ED-C680D38FAEEA}" type="presParOf" srcId="{3051B2F5-0179-4D7D-A3F6-00C5B16BC4B8}" destId="{F2880253-532F-4157-8B5E-29CBA91155F2}" srcOrd="0" destOrd="0" presId="urn:microsoft.com/office/officeart/2008/layout/BendingPictureCaptionList"/>
    <dgm:cxn modelId="{4F972AA3-40A4-46E8-96AE-233F355A5092}" type="presParOf" srcId="{3051B2F5-0179-4D7D-A3F6-00C5B16BC4B8}" destId="{C7D15387-329A-4F93-8AA9-9BA653364AB2}" srcOrd="1" destOrd="0" presId="urn:microsoft.com/office/officeart/2008/layout/BendingPictureCaptionList"/>
    <dgm:cxn modelId="{C56124F2-F5B5-4463-BC8F-0858424E6067}" type="presParOf" srcId="{79708282-480C-4F5D-ADD9-8AA97DAC9FC5}" destId="{D8333635-4BEB-4AE1-9F3C-63AE5FF27D53}" srcOrd="7" destOrd="0" presId="urn:microsoft.com/office/officeart/2008/layout/BendingPictureCaptionList"/>
    <dgm:cxn modelId="{01679D52-0E2A-41E4-85D2-BF87604FD901}" type="presParOf" srcId="{79708282-480C-4F5D-ADD9-8AA97DAC9FC5}" destId="{79257AF5-2F1A-4393-AF61-4FBFAB771A6F}" srcOrd="8" destOrd="0" presId="urn:microsoft.com/office/officeart/2008/layout/BendingPictureCaptionList"/>
    <dgm:cxn modelId="{5BA248A7-A136-4B52-806C-4972905FECFB}" type="presParOf" srcId="{79257AF5-2F1A-4393-AF61-4FBFAB771A6F}" destId="{FC482CC7-1AAC-41DE-93FC-54F89505B9A9}" srcOrd="0" destOrd="0" presId="urn:microsoft.com/office/officeart/2008/layout/BendingPictureCaptionList"/>
    <dgm:cxn modelId="{77616749-7FFD-4BEA-B650-5446DC131342}" type="presParOf" srcId="{79257AF5-2F1A-4393-AF61-4FBFAB771A6F}" destId="{E979CE81-6FC5-4F0B-B361-6B96B857AB32}" srcOrd="1" destOrd="0" presId="urn:microsoft.com/office/officeart/2008/layout/BendingPictureCaptionList"/>
    <dgm:cxn modelId="{EDE9EB8F-80C8-4B34-BA4F-AEFD3DFAD9F0}" type="presParOf" srcId="{79708282-480C-4F5D-ADD9-8AA97DAC9FC5}" destId="{FF73770D-576C-4DE7-BDD7-17FF6385E00E}" srcOrd="9" destOrd="0" presId="urn:microsoft.com/office/officeart/2008/layout/BendingPictureCaptionList"/>
    <dgm:cxn modelId="{F9878B60-A651-4E59-869E-5C9767F82F83}" type="presParOf" srcId="{79708282-480C-4F5D-ADD9-8AA97DAC9FC5}" destId="{E6A0A812-65DA-414C-8C5E-7CD5014EFCD4}" srcOrd="10" destOrd="0" presId="urn:microsoft.com/office/officeart/2008/layout/BendingPictureCaptionList"/>
    <dgm:cxn modelId="{0A9D45C6-E16C-4A98-BD7D-D35E57FDC8F3}" type="presParOf" srcId="{E6A0A812-65DA-414C-8C5E-7CD5014EFCD4}" destId="{AAAB96B5-31C4-464C-9402-84CDE314F141}" srcOrd="0" destOrd="0" presId="urn:microsoft.com/office/officeart/2008/layout/BendingPictureCaptionList"/>
    <dgm:cxn modelId="{FF2E98B7-A069-41C2-BFFF-10E4ECF9261D}" type="presParOf" srcId="{E6A0A812-65DA-414C-8C5E-7CD5014EFCD4}" destId="{AF856648-2615-4435-B3F8-6ED574B2499D}" srcOrd="1" destOrd="0" presId="urn:microsoft.com/office/officeart/2008/layout/BendingPictureCaptionList"/>
    <dgm:cxn modelId="{776C9548-C550-402F-9EA5-1933AD2B76E7}" type="presParOf" srcId="{79708282-480C-4F5D-ADD9-8AA97DAC9FC5}" destId="{12C93D7E-8523-4FF0-A47F-02890653708F}" srcOrd="11" destOrd="0" presId="urn:microsoft.com/office/officeart/2008/layout/BendingPictureCaptionList"/>
    <dgm:cxn modelId="{31CA9E11-BC57-45F2-8559-6D5D43F89689}" type="presParOf" srcId="{79708282-480C-4F5D-ADD9-8AA97DAC9FC5}" destId="{D6912D6B-BF1B-4FB5-A4FE-02D3A589E917}" srcOrd="12" destOrd="0" presId="urn:microsoft.com/office/officeart/2008/layout/BendingPictureCaptionList"/>
    <dgm:cxn modelId="{3CB499B3-585F-4771-B96A-C01426192EE8}" type="presParOf" srcId="{D6912D6B-BF1B-4FB5-A4FE-02D3A589E917}" destId="{E956E83A-02C0-4425-9790-FC43149C95D1}" srcOrd="0" destOrd="0" presId="urn:microsoft.com/office/officeart/2008/layout/BendingPictureCaptionList"/>
    <dgm:cxn modelId="{F1731F81-3BDF-411C-A924-67B0A11693C8}" type="presParOf" srcId="{D6912D6B-BF1B-4FB5-A4FE-02D3A589E917}" destId="{969ECD58-1D45-4D5D-92AE-C9B735F73A49}" srcOrd="1" destOrd="0" presId="urn:microsoft.com/office/officeart/2008/layout/BendingPictureCaptionList"/>
    <dgm:cxn modelId="{5BA86F33-057F-43F7-AB71-6115A6EED7EB}" type="presParOf" srcId="{79708282-480C-4F5D-ADD9-8AA97DAC9FC5}" destId="{72396712-B673-4559-85BD-DC69A010658E}" srcOrd="13" destOrd="0" presId="urn:microsoft.com/office/officeart/2008/layout/BendingPictureCaptionList"/>
    <dgm:cxn modelId="{78B1D627-4C99-4958-88F6-67E463D97024}" type="presParOf" srcId="{79708282-480C-4F5D-ADD9-8AA97DAC9FC5}" destId="{A625465A-BDDA-491A-AC85-0778B7976287}" srcOrd="14" destOrd="0" presId="urn:microsoft.com/office/officeart/2008/layout/BendingPictureCaptionList"/>
    <dgm:cxn modelId="{0B9348BF-6BD5-41CC-AC83-1BA33F1D787D}" type="presParOf" srcId="{A625465A-BDDA-491A-AC85-0778B7976287}" destId="{EADB5DF0-2090-423D-8268-E20DF401F018}" srcOrd="0" destOrd="0" presId="urn:microsoft.com/office/officeart/2008/layout/BendingPictureCaptionList"/>
    <dgm:cxn modelId="{38A46FEB-35CE-41FA-84C3-9E55910BA6D6}" type="presParOf" srcId="{A625465A-BDDA-491A-AC85-0778B7976287}" destId="{652088A4-6D3F-44CE-9D06-E98748C9532A}" srcOrd="1" destOrd="0" presId="urn:microsoft.com/office/officeart/2008/layout/BendingPictureCaptionList"/>
    <dgm:cxn modelId="{33F899E0-2746-4B24-B4D6-E3ECF4BA5D3F}" type="presParOf" srcId="{79708282-480C-4F5D-ADD9-8AA97DAC9FC5}" destId="{5E4F7633-550C-46F1-8EE1-1D89C76AA406}" srcOrd="15" destOrd="0" presId="urn:microsoft.com/office/officeart/2008/layout/BendingPictureCaptionList"/>
    <dgm:cxn modelId="{EE6D0993-12D3-4790-9C64-E91AC3AC2D14}" type="presParOf" srcId="{79708282-480C-4F5D-ADD9-8AA97DAC9FC5}" destId="{534E700F-F6A6-497E-95B1-1BFDCE19F9B0}" srcOrd="16" destOrd="0" presId="urn:microsoft.com/office/officeart/2008/layout/BendingPictureCaptionList"/>
    <dgm:cxn modelId="{B29E12E2-F3C5-4EE2-886B-243E527AE316}" type="presParOf" srcId="{534E700F-F6A6-497E-95B1-1BFDCE19F9B0}" destId="{FC3B65BF-229E-41EE-B320-B4590FE25B7A}" srcOrd="0" destOrd="0" presId="urn:microsoft.com/office/officeart/2008/layout/BendingPictureCaptionList"/>
    <dgm:cxn modelId="{D53B4494-ECB0-41CA-9211-0A660E8A69C7}" type="presParOf" srcId="{534E700F-F6A6-497E-95B1-1BFDCE19F9B0}" destId="{F007827D-F5F1-43A3-9F93-D5FCDB9999E0}" srcOrd="1" destOrd="0" presId="urn:microsoft.com/office/officeart/2008/layout/BendingPictureCaptionList"/>
    <dgm:cxn modelId="{6377D8DA-2D34-4F74-BC4F-5F9B8EAFAE48}" type="presParOf" srcId="{79708282-480C-4F5D-ADD9-8AA97DAC9FC5}" destId="{E15DA43F-D6BE-4A0E-A942-AB68B92A71E6}" srcOrd="17" destOrd="0" presId="urn:microsoft.com/office/officeart/2008/layout/BendingPictureCaptionList"/>
    <dgm:cxn modelId="{DE636208-5DB6-4045-8AE1-93875C46ED92}" type="presParOf" srcId="{79708282-480C-4F5D-ADD9-8AA97DAC9FC5}" destId="{427DDBAF-76DF-4715-803A-382F5F041824}" srcOrd="18" destOrd="0" presId="urn:microsoft.com/office/officeart/2008/layout/BendingPictureCaptionList"/>
    <dgm:cxn modelId="{A72DE17E-F867-4C92-B32B-6AF06EB8A6C1}" type="presParOf" srcId="{427DDBAF-76DF-4715-803A-382F5F041824}" destId="{812A2186-41E2-473B-BCBB-DD124FA83C05}" srcOrd="0" destOrd="0" presId="urn:microsoft.com/office/officeart/2008/layout/BendingPictureCaptionList"/>
    <dgm:cxn modelId="{D9517347-5769-421E-8675-E69BDC73EE0C}" type="presParOf" srcId="{427DDBAF-76DF-4715-803A-382F5F041824}" destId="{7F34912C-481E-49A4-92F6-9A63F920038B}" srcOrd="1" destOrd="0" presId="urn:microsoft.com/office/officeart/2008/layout/BendingPictureCaption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C2E0E3A-5AE1-4A60-AABA-E1DE073D8A16}" type="doc">
      <dgm:prSet loTypeId="urn:microsoft.com/office/officeart/2008/layout/PictureGrid" loCatId="picture" qsTypeId="urn:microsoft.com/office/officeart/2005/8/quickstyle/3d1" qsCatId="3D" csTypeId="urn:microsoft.com/office/officeart/2005/8/colors/accent1_2" csCatId="accent1" phldr="1"/>
      <dgm:spPr/>
      <dgm:t>
        <a:bodyPr/>
        <a:lstStyle/>
        <a:p>
          <a:endParaRPr lang="es-MX"/>
        </a:p>
      </dgm:t>
    </dgm:pt>
    <dgm:pt modelId="{D96BF31E-AA64-4C84-A5B1-8E9137141A3D}">
      <dgm:prSet phldrT="[Texto]"/>
      <dgm:spPr/>
      <dgm:t>
        <a:bodyPr/>
        <a:lstStyle/>
        <a:p>
          <a:r>
            <a:rPr lang="es-MX" dirty="0" smtClean="0"/>
            <a:t>Llantas </a:t>
          </a:r>
          <a:endParaRPr lang="es-MX" dirty="0"/>
        </a:p>
      </dgm:t>
    </dgm:pt>
    <dgm:pt modelId="{30EF7B66-E7C8-4C71-9EEF-D59CE3C9B6E8}" type="parTrans" cxnId="{2F753037-2FE5-40A2-8280-63E29B175DD8}">
      <dgm:prSet/>
      <dgm:spPr/>
      <dgm:t>
        <a:bodyPr/>
        <a:lstStyle/>
        <a:p>
          <a:endParaRPr lang="es-MX"/>
        </a:p>
      </dgm:t>
    </dgm:pt>
    <dgm:pt modelId="{AC78C042-7182-4A63-8607-F24C5C7C95DA}" type="sibTrans" cxnId="{2F753037-2FE5-40A2-8280-63E29B175DD8}">
      <dgm:prSet/>
      <dgm:spPr/>
      <dgm:t>
        <a:bodyPr/>
        <a:lstStyle/>
        <a:p>
          <a:endParaRPr lang="es-MX"/>
        </a:p>
      </dgm:t>
    </dgm:pt>
    <dgm:pt modelId="{A6A5A47A-49AA-4BDF-AF6F-EC543B35CC20}">
      <dgm:prSet phldrT="[Texto]"/>
      <dgm:spPr/>
      <dgm:t>
        <a:bodyPr/>
        <a:lstStyle/>
        <a:p>
          <a:r>
            <a:rPr lang="es-MX" dirty="0" smtClean="0"/>
            <a:t>Plaguicidas</a:t>
          </a:r>
          <a:endParaRPr lang="es-MX" dirty="0"/>
        </a:p>
      </dgm:t>
    </dgm:pt>
    <dgm:pt modelId="{7DE6C6B6-C9D4-4540-98BC-497A0B38A999}" type="parTrans" cxnId="{10DE6E28-8EDE-4D91-B53F-77C4982256FB}">
      <dgm:prSet/>
      <dgm:spPr/>
      <dgm:t>
        <a:bodyPr/>
        <a:lstStyle/>
        <a:p>
          <a:endParaRPr lang="es-MX"/>
        </a:p>
      </dgm:t>
    </dgm:pt>
    <dgm:pt modelId="{F01A9D22-3FDA-44FB-94C0-CC6F0FCF2D29}" type="sibTrans" cxnId="{10DE6E28-8EDE-4D91-B53F-77C4982256FB}">
      <dgm:prSet/>
      <dgm:spPr/>
      <dgm:t>
        <a:bodyPr/>
        <a:lstStyle/>
        <a:p>
          <a:endParaRPr lang="es-MX"/>
        </a:p>
      </dgm:t>
    </dgm:pt>
    <dgm:pt modelId="{B5019BBD-4046-4E9C-A8BA-A77C3F4B4A1D}">
      <dgm:prSet phldrT="[Texto]"/>
      <dgm:spPr/>
      <dgm:t>
        <a:bodyPr/>
        <a:lstStyle/>
        <a:p>
          <a:r>
            <a:rPr lang="es-MX" dirty="0" smtClean="0"/>
            <a:t>Colorantes </a:t>
          </a:r>
          <a:endParaRPr lang="es-MX" dirty="0"/>
        </a:p>
      </dgm:t>
    </dgm:pt>
    <dgm:pt modelId="{F0AA86E4-1063-4431-8358-F5E191E9EFFF}" type="parTrans" cxnId="{A3B28F4F-E229-43A7-8768-AA72CE9ABE3A}">
      <dgm:prSet/>
      <dgm:spPr/>
      <dgm:t>
        <a:bodyPr/>
        <a:lstStyle/>
        <a:p>
          <a:endParaRPr lang="es-MX"/>
        </a:p>
      </dgm:t>
    </dgm:pt>
    <dgm:pt modelId="{78B68D71-B71C-4A27-B2E4-F9CA2F627541}" type="sibTrans" cxnId="{A3B28F4F-E229-43A7-8768-AA72CE9ABE3A}">
      <dgm:prSet/>
      <dgm:spPr/>
      <dgm:t>
        <a:bodyPr/>
        <a:lstStyle/>
        <a:p>
          <a:endParaRPr lang="es-MX"/>
        </a:p>
      </dgm:t>
    </dgm:pt>
    <dgm:pt modelId="{CBC624B8-0FEC-4DA3-B033-51E4C48A5622}">
      <dgm:prSet phldrT="[Texto]"/>
      <dgm:spPr/>
      <dgm:t>
        <a:bodyPr/>
        <a:lstStyle/>
        <a:p>
          <a:r>
            <a:rPr lang="es-MX" dirty="0" smtClean="0"/>
            <a:t>Abrasivos</a:t>
          </a:r>
          <a:endParaRPr lang="es-MX" dirty="0"/>
        </a:p>
      </dgm:t>
    </dgm:pt>
    <dgm:pt modelId="{294B8640-547E-4E0E-A4FF-C43D747C881A}" type="parTrans" cxnId="{25B36CC1-272C-447A-B4DC-0CC1B07E5EDB}">
      <dgm:prSet/>
      <dgm:spPr/>
      <dgm:t>
        <a:bodyPr/>
        <a:lstStyle/>
        <a:p>
          <a:endParaRPr lang="es-MX"/>
        </a:p>
      </dgm:t>
    </dgm:pt>
    <dgm:pt modelId="{A7B0EF89-5D05-4274-B9F2-9D31D9787E59}" type="sibTrans" cxnId="{25B36CC1-272C-447A-B4DC-0CC1B07E5EDB}">
      <dgm:prSet/>
      <dgm:spPr/>
      <dgm:t>
        <a:bodyPr/>
        <a:lstStyle/>
        <a:p>
          <a:endParaRPr lang="es-MX"/>
        </a:p>
      </dgm:t>
    </dgm:pt>
    <dgm:pt modelId="{8F670EAE-7C38-41EC-B406-BEC558B27CC6}">
      <dgm:prSet phldrT="[Texto]"/>
      <dgm:spPr/>
      <dgm:t>
        <a:bodyPr/>
        <a:lstStyle/>
        <a:p>
          <a:r>
            <a:rPr lang="es-MX" dirty="0" smtClean="0"/>
            <a:t>Cartón </a:t>
          </a:r>
          <a:endParaRPr lang="es-MX" dirty="0"/>
        </a:p>
      </dgm:t>
    </dgm:pt>
    <dgm:pt modelId="{9F0AD37A-E476-4DDE-86FD-D9641397035C}" type="parTrans" cxnId="{2E19C61D-7836-4F4C-9862-CD1E1658FB02}">
      <dgm:prSet/>
      <dgm:spPr/>
      <dgm:t>
        <a:bodyPr/>
        <a:lstStyle/>
        <a:p>
          <a:endParaRPr lang="es-MX"/>
        </a:p>
      </dgm:t>
    </dgm:pt>
    <dgm:pt modelId="{BD7A2CDB-2972-4EDF-9D55-64AA9B09C8B6}" type="sibTrans" cxnId="{2E19C61D-7836-4F4C-9862-CD1E1658FB02}">
      <dgm:prSet/>
      <dgm:spPr/>
      <dgm:t>
        <a:bodyPr/>
        <a:lstStyle/>
        <a:p>
          <a:endParaRPr lang="es-MX"/>
        </a:p>
      </dgm:t>
    </dgm:pt>
    <dgm:pt modelId="{BCD4990E-14C5-4C23-A7F5-E071BF714C3D}">
      <dgm:prSet phldrT="[Texto]"/>
      <dgm:spPr/>
      <dgm:t>
        <a:bodyPr/>
        <a:lstStyle/>
        <a:p>
          <a:r>
            <a:rPr lang="es-MX" dirty="0" smtClean="0"/>
            <a:t>Madera </a:t>
          </a:r>
          <a:endParaRPr lang="es-MX" dirty="0"/>
        </a:p>
      </dgm:t>
    </dgm:pt>
    <dgm:pt modelId="{08B12883-BA4A-4E45-A964-FB474F5FE3F5}" type="parTrans" cxnId="{6ACA3CDF-5208-41A5-B1EF-056E95DBADFD}">
      <dgm:prSet/>
      <dgm:spPr/>
      <dgm:t>
        <a:bodyPr/>
        <a:lstStyle/>
        <a:p>
          <a:endParaRPr lang="es-MX"/>
        </a:p>
      </dgm:t>
    </dgm:pt>
    <dgm:pt modelId="{3FA8A520-EFCB-4063-9E78-D08566D77EC7}" type="sibTrans" cxnId="{6ACA3CDF-5208-41A5-B1EF-056E95DBADFD}">
      <dgm:prSet/>
      <dgm:spPr/>
      <dgm:t>
        <a:bodyPr/>
        <a:lstStyle/>
        <a:p>
          <a:endParaRPr lang="es-MX"/>
        </a:p>
      </dgm:t>
    </dgm:pt>
    <dgm:pt modelId="{76FC6F02-2748-46F6-BD34-E58BAB412FB8}">
      <dgm:prSet phldrT="[Texto]"/>
      <dgm:spPr/>
      <dgm:t>
        <a:bodyPr/>
        <a:lstStyle/>
        <a:p>
          <a:r>
            <a:rPr lang="es-MX" dirty="0" smtClean="0"/>
            <a:t>Plástico</a:t>
          </a:r>
          <a:endParaRPr lang="es-MX" dirty="0"/>
        </a:p>
      </dgm:t>
    </dgm:pt>
    <dgm:pt modelId="{E11E7B8B-E116-4B78-A35B-2301C360325E}" type="parTrans" cxnId="{7CD1F2AF-1E04-42AF-95ED-ECF27808B15D}">
      <dgm:prSet/>
      <dgm:spPr/>
      <dgm:t>
        <a:bodyPr/>
        <a:lstStyle/>
        <a:p>
          <a:endParaRPr lang="es-MX"/>
        </a:p>
      </dgm:t>
    </dgm:pt>
    <dgm:pt modelId="{4D3E7C57-B8D6-43B7-A381-1F884C1FD235}" type="sibTrans" cxnId="{7CD1F2AF-1E04-42AF-95ED-ECF27808B15D}">
      <dgm:prSet/>
      <dgm:spPr/>
      <dgm:t>
        <a:bodyPr/>
        <a:lstStyle/>
        <a:p>
          <a:endParaRPr lang="es-MX"/>
        </a:p>
      </dgm:t>
    </dgm:pt>
    <dgm:pt modelId="{BD717487-9AD2-4448-A89D-AAECBFE06D84}">
      <dgm:prSet phldrT="[Texto]"/>
      <dgm:spPr/>
      <dgm:t>
        <a:bodyPr/>
        <a:lstStyle/>
        <a:p>
          <a:r>
            <a:rPr lang="es-MX" dirty="0" smtClean="0"/>
            <a:t>Vidrio </a:t>
          </a:r>
          <a:endParaRPr lang="es-MX" dirty="0"/>
        </a:p>
      </dgm:t>
    </dgm:pt>
    <dgm:pt modelId="{7F77E35A-124C-477E-9C3A-2E00EC5790D3}" type="parTrans" cxnId="{A1700A50-2A47-42B0-B589-AB61834C43E7}">
      <dgm:prSet/>
      <dgm:spPr/>
      <dgm:t>
        <a:bodyPr/>
        <a:lstStyle/>
        <a:p>
          <a:endParaRPr lang="es-MX"/>
        </a:p>
      </dgm:t>
    </dgm:pt>
    <dgm:pt modelId="{ECD94FDA-8492-44CC-91C0-5D31B53AAAFD}" type="sibTrans" cxnId="{A1700A50-2A47-42B0-B589-AB61834C43E7}">
      <dgm:prSet/>
      <dgm:spPr/>
      <dgm:t>
        <a:bodyPr/>
        <a:lstStyle/>
        <a:p>
          <a:endParaRPr lang="es-MX"/>
        </a:p>
      </dgm:t>
    </dgm:pt>
    <dgm:pt modelId="{D07E54F6-B06A-4835-B4BE-71E30455DE26}">
      <dgm:prSet phldrT="[Texto]"/>
      <dgm:spPr/>
      <dgm:t>
        <a:bodyPr/>
        <a:lstStyle/>
        <a:p>
          <a:r>
            <a:rPr lang="es-MX" dirty="0" smtClean="0"/>
            <a:t>Aluminio </a:t>
          </a:r>
          <a:endParaRPr lang="es-MX" dirty="0"/>
        </a:p>
      </dgm:t>
    </dgm:pt>
    <dgm:pt modelId="{182CF27E-F1FD-47B5-BF3B-B8ADA547A086}" type="parTrans" cxnId="{FEEFB4A5-3962-452F-B551-4F6AEE17AF18}">
      <dgm:prSet/>
      <dgm:spPr/>
      <dgm:t>
        <a:bodyPr/>
        <a:lstStyle/>
        <a:p>
          <a:endParaRPr lang="es-MX"/>
        </a:p>
      </dgm:t>
    </dgm:pt>
    <dgm:pt modelId="{8817D4B8-667E-40D7-999F-E37BFD554FCC}" type="sibTrans" cxnId="{FEEFB4A5-3962-452F-B551-4F6AEE17AF18}">
      <dgm:prSet/>
      <dgm:spPr/>
      <dgm:t>
        <a:bodyPr/>
        <a:lstStyle/>
        <a:p>
          <a:endParaRPr lang="es-MX"/>
        </a:p>
      </dgm:t>
    </dgm:pt>
    <dgm:pt modelId="{1072823D-DA1B-44AB-BC98-57E1DB91D522}">
      <dgm:prSet phldrT="[Texto]"/>
      <dgm:spPr/>
      <dgm:t>
        <a:bodyPr/>
        <a:lstStyle/>
        <a:p>
          <a:r>
            <a:rPr lang="es-MX" dirty="0" smtClean="0"/>
            <a:t>Porcelana </a:t>
          </a:r>
          <a:endParaRPr lang="es-MX" dirty="0"/>
        </a:p>
      </dgm:t>
    </dgm:pt>
    <dgm:pt modelId="{7E10FBDE-940A-4B2F-9A3E-99975EA5BEAB}" type="parTrans" cxnId="{DE692DEB-9CD0-4FD7-9FFB-B4AAE265C65E}">
      <dgm:prSet/>
      <dgm:spPr/>
      <dgm:t>
        <a:bodyPr/>
        <a:lstStyle/>
        <a:p>
          <a:endParaRPr lang="es-MX"/>
        </a:p>
      </dgm:t>
    </dgm:pt>
    <dgm:pt modelId="{942E3FAC-7E2F-4B76-8208-AF65CFFCDC14}" type="sibTrans" cxnId="{DE692DEB-9CD0-4FD7-9FFB-B4AAE265C65E}">
      <dgm:prSet/>
      <dgm:spPr/>
      <dgm:t>
        <a:bodyPr/>
        <a:lstStyle/>
        <a:p>
          <a:endParaRPr lang="es-MX"/>
        </a:p>
      </dgm:t>
    </dgm:pt>
    <dgm:pt modelId="{778DBB11-717A-4DE6-9008-95AC681DF33A}" type="pres">
      <dgm:prSet presAssocID="{0C2E0E3A-5AE1-4A60-AABA-E1DE073D8A16}" presName="Name0" presStyleCnt="0">
        <dgm:presLayoutVars>
          <dgm:dir/>
        </dgm:presLayoutVars>
      </dgm:prSet>
      <dgm:spPr/>
      <dgm:t>
        <a:bodyPr/>
        <a:lstStyle/>
        <a:p>
          <a:endParaRPr lang="es-MX"/>
        </a:p>
      </dgm:t>
    </dgm:pt>
    <dgm:pt modelId="{A39080E1-9C48-4045-BF9D-EF2D17F6E74A}" type="pres">
      <dgm:prSet presAssocID="{D96BF31E-AA64-4C84-A5B1-8E9137141A3D}" presName="composite" presStyleCnt="0"/>
      <dgm:spPr/>
    </dgm:pt>
    <dgm:pt modelId="{D99BFF1F-B865-4038-8C08-79B0090BB6AD}" type="pres">
      <dgm:prSet presAssocID="{D96BF31E-AA64-4C84-A5B1-8E9137141A3D}" presName="rect2" presStyleLbl="revTx" presStyleIdx="0" presStyleCnt="10">
        <dgm:presLayoutVars>
          <dgm:bulletEnabled val="1"/>
        </dgm:presLayoutVars>
      </dgm:prSet>
      <dgm:spPr/>
      <dgm:t>
        <a:bodyPr/>
        <a:lstStyle/>
        <a:p>
          <a:endParaRPr lang="es-MX"/>
        </a:p>
      </dgm:t>
    </dgm:pt>
    <dgm:pt modelId="{35152C63-49F4-4809-AD79-AF3B679EA1BC}" type="pres">
      <dgm:prSet presAssocID="{D96BF31E-AA64-4C84-A5B1-8E9137141A3D}" presName="rect1" presStyleLbl="alignImgPlace1" presStyleIdx="0" presStyleCnt="10"/>
      <dgm:spPr>
        <a:blipFill rotWithShape="1">
          <a:blip xmlns:r="http://schemas.openxmlformats.org/officeDocument/2006/relationships" r:embed="rId1"/>
          <a:stretch>
            <a:fillRect/>
          </a:stretch>
        </a:blipFill>
      </dgm:spPr>
      <dgm:t>
        <a:bodyPr/>
        <a:lstStyle/>
        <a:p>
          <a:endParaRPr lang="es-MX"/>
        </a:p>
      </dgm:t>
    </dgm:pt>
    <dgm:pt modelId="{D22B411D-25CF-4D60-BCEA-20CE8630573D}" type="pres">
      <dgm:prSet presAssocID="{AC78C042-7182-4A63-8607-F24C5C7C95DA}" presName="sibTrans" presStyleCnt="0"/>
      <dgm:spPr/>
    </dgm:pt>
    <dgm:pt modelId="{FAB785E5-E558-4775-AAAF-76E0254B4F82}" type="pres">
      <dgm:prSet presAssocID="{A6A5A47A-49AA-4BDF-AF6F-EC543B35CC20}" presName="composite" presStyleCnt="0"/>
      <dgm:spPr/>
    </dgm:pt>
    <dgm:pt modelId="{24AA10A9-F56C-48EA-8C95-8D79C1663D50}" type="pres">
      <dgm:prSet presAssocID="{A6A5A47A-49AA-4BDF-AF6F-EC543B35CC20}" presName="rect2" presStyleLbl="revTx" presStyleIdx="1" presStyleCnt="10">
        <dgm:presLayoutVars>
          <dgm:bulletEnabled val="1"/>
        </dgm:presLayoutVars>
      </dgm:prSet>
      <dgm:spPr/>
      <dgm:t>
        <a:bodyPr/>
        <a:lstStyle/>
        <a:p>
          <a:endParaRPr lang="es-MX"/>
        </a:p>
      </dgm:t>
    </dgm:pt>
    <dgm:pt modelId="{80C4ACAA-9189-419A-8CE7-25DB5716753F}" type="pres">
      <dgm:prSet presAssocID="{A6A5A47A-49AA-4BDF-AF6F-EC543B35CC20}" presName="rect1" presStyleLbl="alignImgPlace1" presStyleIdx="1" presStyleCnt="10"/>
      <dgm:spPr>
        <a:blipFill rotWithShape="1">
          <a:blip xmlns:r="http://schemas.openxmlformats.org/officeDocument/2006/relationships" r:embed="rId2"/>
          <a:stretch>
            <a:fillRect/>
          </a:stretch>
        </a:blipFill>
      </dgm:spPr>
      <dgm:t>
        <a:bodyPr/>
        <a:lstStyle/>
        <a:p>
          <a:endParaRPr lang="es-MX"/>
        </a:p>
      </dgm:t>
    </dgm:pt>
    <dgm:pt modelId="{A357DAA8-F6FD-4285-B00C-CB993018BDBF}" type="pres">
      <dgm:prSet presAssocID="{F01A9D22-3FDA-44FB-94C0-CC6F0FCF2D29}" presName="sibTrans" presStyleCnt="0"/>
      <dgm:spPr/>
    </dgm:pt>
    <dgm:pt modelId="{3E373DAD-A026-477F-AC5E-5D2E7C9F97B5}" type="pres">
      <dgm:prSet presAssocID="{B5019BBD-4046-4E9C-A8BA-A77C3F4B4A1D}" presName="composite" presStyleCnt="0"/>
      <dgm:spPr/>
    </dgm:pt>
    <dgm:pt modelId="{EEA14E8D-3DC3-46B5-B7BC-4F5F2D6E5C39}" type="pres">
      <dgm:prSet presAssocID="{B5019BBD-4046-4E9C-A8BA-A77C3F4B4A1D}" presName="rect2" presStyleLbl="revTx" presStyleIdx="2" presStyleCnt="10">
        <dgm:presLayoutVars>
          <dgm:bulletEnabled val="1"/>
        </dgm:presLayoutVars>
      </dgm:prSet>
      <dgm:spPr/>
      <dgm:t>
        <a:bodyPr/>
        <a:lstStyle/>
        <a:p>
          <a:endParaRPr lang="es-MX"/>
        </a:p>
      </dgm:t>
    </dgm:pt>
    <dgm:pt modelId="{9FC0FDF2-48BA-460C-BC6A-7B2E6471E2A6}" type="pres">
      <dgm:prSet presAssocID="{B5019BBD-4046-4E9C-A8BA-A77C3F4B4A1D}" presName="rect1" presStyleLbl="alignImgPlace1" presStyleIdx="2" presStyleCnt="10"/>
      <dgm:spPr>
        <a:blipFill rotWithShape="1">
          <a:blip xmlns:r="http://schemas.openxmlformats.org/officeDocument/2006/relationships" r:embed="rId3"/>
          <a:stretch>
            <a:fillRect/>
          </a:stretch>
        </a:blipFill>
      </dgm:spPr>
      <dgm:t>
        <a:bodyPr/>
        <a:lstStyle/>
        <a:p>
          <a:endParaRPr lang="es-MX"/>
        </a:p>
      </dgm:t>
    </dgm:pt>
    <dgm:pt modelId="{D1EF8ACF-3418-4F23-9398-2640B1ED7CF8}" type="pres">
      <dgm:prSet presAssocID="{78B68D71-B71C-4A27-B2E4-F9CA2F627541}" presName="sibTrans" presStyleCnt="0"/>
      <dgm:spPr/>
    </dgm:pt>
    <dgm:pt modelId="{B338AC37-0CB2-419D-B5CC-FF3BAE8F6A41}" type="pres">
      <dgm:prSet presAssocID="{CBC624B8-0FEC-4DA3-B033-51E4C48A5622}" presName="composite" presStyleCnt="0"/>
      <dgm:spPr/>
    </dgm:pt>
    <dgm:pt modelId="{1B246D4E-211D-4ED4-8B04-F20B416914AF}" type="pres">
      <dgm:prSet presAssocID="{CBC624B8-0FEC-4DA3-B033-51E4C48A5622}" presName="rect2" presStyleLbl="revTx" presStyleIdx="3" presStyleCnt="10">
        <dgm:presLayoutVars>
          <dgm:bulletEnabled val="1"/>
        </dgm:presLayoutVars>
      </dgm:prSet>
      <dgm:spPr/>
      <dgm:t>
        <a:bodyPr/>
        <a:lstStyle/>
        <a:p>
          <a:endParaRPr lang="es-MX"/>
        </a:p>
      </dgm:t>
    </dgm:pt>
    <dgm:pt modelId="{B2326866-10E8-4164-BEA2-86CD1FABA4C4}" type="pres">
      <dgm:prSet presAssocID="{CBC624B8-0FEC-4DA3-B033-51E4C48A5622}" presName="rect1" presStyleLbl="alignImgPlace1" presStyleIdx="3" presStyleCnt="10"/>
      <dgm:spPr>
        <a:blipFill rotWithShape="1">
          <a:blip xmlns:r="http://schemas.openxmlformats.org/officeDocument/2006/relationships" r:embed="rId4"/>
          <a:stretch>
            <a:fillRect/>
          </a:stretch>
        </a:blipFill>
      </dgm:spPr>
      <dgm:t>
        <a:bodyPr/>
        <a:lstStyle/>
        <a:p>
          <a:endParaRPr lang="es-MX"/>
        </a:p>
      </dgm:t>
    </dgm:pt>
    <dgm:pt modelId="{053A97D3-D869-4043-ACF1-C55A476BE7B4}" type="pres">
      <dgm:prSet presAssocID="{A7B0EF89-5D05-4274-B9F2-9D31D9787E59}" presName="sibTrans" presStyleCnt="0"/>
      <dgm:spPr/>
    </dgm:pt>
    <dgm:pt modelId="{169555F2-F3FA-42ED-9DDA-6851EE91ABB8}" type="pres">
      <dgm:prSet presAssocID="{8F670EAE-7C38-41EC-B406-BEC558B27CC6}" presName="composite" presStyleCnt="0"/>
      <dgm:spPr/>
    </dgm:pt>
    <dgm:pt modelId="{C749FDDB-020E-468F-B5BB-4836446C807F}" type="pres">
      <dgm:prSet presAssocID="{8F670EAE-7C38-41EC-B406-BEC558B27CC6}" presName="rect2" presStyleLbl="revTx" presStyleIdx="4" presStyleCnt="10">
        <dgm:presLayoutVars>
          <dgm:bulletEnabled val="1"/>
        </dgm:presLayoutVars>
      </dgm:prSet>
      <dgm:spPr/>
      <dgm:t>
        <a:bodyPr/>
        <a:lstStyle/>
        <a:p>
          <a:endParaRPr lang="es-MX"/>
        </a:p>
      </dgm:t>
    </dgm:pt>
    <dgm:pt modelId="{CC409B82-13CF-4206-BD61-8D1019FCC164}" type="pres">
      <dgm:prSet presAssocID="{8F670EAE-7C38-41EC-B406-BEC558B27CC6}" presName="rect1" presStyleLbl="alignImgPlace1" presStyleIdx="4" presStyleCnt="10"/>
      <dgm:spPr>
        <a:blipFill rotWithShape="1">
          <a:blip xmlns:r="http://schemas.openxmlformats.org/officeDocument/2006/relationships" r:embed="rId5"/>
          <a:stretch>
            <a:fillRect/>
          </a:stretch>
        </a:blipFill>
      </dgm:spPr>
      <dgm:t>
        <a:bodyPr/>
        <a:lstStyle/>
        <a:p>
          <a:endParaRPr lang="es-MX"/>
        </a:p>
      </dgm:t>
    </dgm:pt>
    <dgm:pt modelId="{DAFAF8F3-D53C-43D2-A83E-F9150BBA40C8}" type="pres">
      <dgm:prSet presAssocID="{BD7A2CDB-2972-4EDF-9D55-64AA9B09C8B6}" presName="sibTrans" presStyleCnt="0"/>
      <dgm:spPr/>
    </dgm:pt>
    <dgm:pt modelId="{F39BEC10-37DA-497F-AF55-6DAA0D9B7DAF}" type="pres">
      <dgm:prSet presAssocID="{BCD4990E-14C5-4C23-A7F5-E071BF714C3D}" presName="composite" presStyleCnt="0"/>
      <dgm:spPr/>
    </dgm:pt>
    <dgm:pt modelId="{4F75BFA4-92EC-4CCD-B283-B0BF14615A5D}" type="pres">
      <dgm:prSet presAssocID="{BCD4990E-14C5-4C23-A7F5-E071BF714C3D}" presName="rect2" presStyleLbl="revTx" presStyleIdx="5" presStyleCnt="10">
        <dgm:presLayoutVars>
          <dgm:bulletEnabled val="1"/>
        </dgm:presLayoutVars>
      </dgm:prSet>
      <dgm:spPr/>
      <dgm:t>
        <a:bodyPr/>
        <a:lstStyle/>
        <a:p>
          <a:endParaRPr lang="es-MX"/>
        </a:p>
      </dgm:t>
    </dgm:pt>
    <dgm:pt modelId="{93A93974-9EB1-49FB-9EB0-E88EFA857729}" type="pres">
      <dgm:prSet presAssocID="{BCD4990E-14C5-4C23-A7F5-E071BF714C3D}" presName="rect1" presStyleLbl="alignImgPlace1" presStyleIdx="5" presStyleCnt="10"/>
      <dgm:spPr>
        <a:blipFill rotWithShape="1">
          <a:blip xmlns:r="http://schemas.openxmlformats.org/officeDocument/2006/relationships" r:embed="rId6"/>
          <a:stretch>
            <a:fillRect/>
          </a:stretch>
        </a:blipFill>
      </dgm:spPr>
      <dgm:t>
        <a:bodyPr/>
        <a:lstStyle/>
        <a:p>
          <a:endParaRPr lang="es-MX"/>
        </a:p>
      </dgm:t>
    </dgm:pt>
    <dgm:pt modelId="{D236A432-FC2B-4403-843C-A5B37C01F206}" type="pres">
      <dgm:prSet presAssocID="{3FA8A520-EFCB-4063-9E78-D08566D77EC7}" presName="sibTrans" presStyleCnt="0"/>
      <dgm:spPr/>
    </dgm:pt>
    <dgm:pt modelId="{D2B670C8-7609-4E04-BB77-E0AE42DCCD67}" type="pres">
      <dgm:prSet presAssocID="{76FC6F02-2748-46F6-BD34-E58BAB412FB8}" presName="composite" presStyleCnt="0"/>
      <dgm:spPr/>
    </dgm:pt>
    <dgm:pt modelId="{6009E38D-44FA-4346-A1FC-E47BAEED66DD}" type="pres">
      <dgm:prSet presAssocID="{76FC6F02-2748-46F6-BD34-E58BAB412FB8}" presName="rect2" presStyleLbl="revTx" presStyleIdx="6" presStyleCnt="10">
        <dgm:presLayoutVars>
          <dgm:bulletEnabled val="1"/>
        </dgm:presLayoutVars>
      </dgm:prSet>
      <dgm:spPr/>
      <dgm:t>
        <a:bodyPr/>
        <a:lstStyle/>
        <a:p>
          <a:endParaRPr lang="es-MX"/>
        </a:p>
      </dgm:t>
    </dgm:pt>
    <dgm:pt modelId="{857A7423-3298-4BC5-9B78-9446DC49633B}" type="pres">
      <dgm:prSet presAssocID="{76FC6F02-2748-46F6-BD34-E58BAB412FB8}" presName="rect1" presStyleLbl="alignImgPlace1" presStyleIdx="6" presStyleCnt="10"/>
      <dgm:spPr>
        <a:blipFill rotWithShape="1">
          <a:blip xmlns:r="http://schemas.openxmlformats.org/officeDocument/2006/relationships" r:embed="rId7"/>
          <a:stretch>
            <a:fillRect/>
          </a:stretch>
        </a:blipFill>
      </dgm:spPr>
      <dgm:t>
        <a:bodyPr/>
        <a:lstStyle/>
        <a:p>
          <a:endParaRPr lang="es-MX"/>
        </a:p>
      </dgm:t>
    </dgm:pt>
    <dgm:pt modelId="{E4ADCED3-9884-487D-82E1-E6E4F331A50D}" type="pres">
      <dgm:prSet presAssocID="{4D3E7C57-B8D6-43B7-A381-1F884C1FD235}" presName="sibTrans" presStyleCnt="0"/>
      <dgm:spPr/>
    </dgm:pt>
    <dgm:pt modelId="{DB6DAA79-0882-46DD-9772-31EE69822812}" type="pres">
      <dgm:prSet presAssocID="{BD717487-9AD2-4448-A89D-AAECBFE06D84}" presName="composite" presStyleCnt="0"/>
      <dgm:spPr/>
    </dgm:pt>
    <dgm:pt modelId="{3780E7D8-3B02-4C75-B80E-BA508A7D96D7}" type="pres">
      <dgm:prSet presAssocID="{BD717487-9AD2-4448-A89D-AAECBFE06D84}" presName="rect2" presStyleLbl="revTx" presStyleIdx="7" presStyleCnt="10">
        <dgm:presLayoutVars>
          <dgm:bulletEnabled val="1"/>
        </dgm:presLayoutVars>
      </dgm:prSet>
      <dgm:spPr/>
      <dgm:t>
        <a:bodyPr/>
        <a:lstStyle/>
        <a:p>
          <a:endParaRPr lang="es-MX"/>
        </a:p>
      </dgm:t>
    </dgm:pt>
    <dgm:pt modelId="{3BEE2A23-E12A-42F6-9630-AA3E101115A9}" type="pres">
      <dgm:prSet presAssocID="{BD717487-9AD2-4448-A89D-AAECBFE06D84}" presName="rect1" presStyleLbl="alignImgPlace1" presStyleIdx="7" presStyleCnt="10"/>
      <dgm:spPr>
        <a:blipFill rotWithShape="1">
          <a:blip xmlns:r="http://schemas.openxmlformats.org/officeDocument/2006/relationships" r:embed="rId8"/>
          <a:stretch>
            <a:fillRect/>
          </a:stretch>
        </a:blipFill>
      </dgm:spPr>
      <dgm:t>
        <a:bodyPr/>
        <a:lstStyle/>
        <a:p>
          <a:endParaRPr lang="es-MX"/>
        </a:p>
      </dgm:t>
    </dgm:pt>
    <dgm:pt modelId="{3AC4256A-9CF8-4504-9962-6A97A622FD63}" type="pres">
      <dgm:prSet presAssocID="{ECD94FDA-8492-44CC-91C0-5D31B53AAAFD}" presName="sibTrans" presStyleCnt="0"/>
      <dgm:spPr/>
    </dgm:pt>
    <dgm:pt modelId="{F5B9A073-CF5B-4A27-8FAC-8CD2A5242D8E}" type="pres">
      <dgm:prSet presAssocID="{D07E54F6-B06A-4835-B4BE-71E30455DE26}" presName="composite" presStyleCnt="0"/>
      <dgm:spPr/>
    </dgm:pt>
    <dgm:pt modelId="{3A5AD115-22CB-4503-8972-1197F1647CE2}" type="pres">
      <dgm:prSet presAssocID="{D07E54F6-B06A-4835-B4BE-71E30455DE26}" presName="rect2" presStyleLbl="revTx" presStyleIdx="8" presStyleCnt="10">
        <dgm:presLayoutVars>
          <dgm:bulletEnabled val="1"/>
        </dgm:presLayoutVars>
      </dgm:prSet>
      <dgm:spPr/>
      <dgm:t>
        <a:bodyPr/>
        <a:lstStyle/>
        <a:p>
          <a:endParaRPr lang="es-MX"/>
        </a:p>
      </dgm:t>
    </dgm:pt>
    <dgm:pt modelId="{560832D4-51E5-4C04-A0A6-F1E324086065}" type="pres">
      <dgm:prSet presAssocID="{D07E54F6-B06A-4835-B4BE-71E30455DE26}" presName="rect1" presStyleLbl="alignImgPlace1" presStyleIdx="8" presStyleCnt="10"/>
      <dgm:spPr>
        <a:blipFill rotWithShape="1">
          <a:blip xmlns:r="http://schemas.openxmlformats.org/officeDocument/2006/relationships" r:embed="rId9"/>
          <a:stretch>
            <a:fillRect/>
          </a:stretch>
        </a:blipFill>
      </dgm:spPr>
      <dgm:t>
        <a:bodyPr/>
        <a:lstStyle/>
        <a:p>
          <a:endParaRPr lang="es-MX"/>
        </a:p>
      </dgm:t>
    </dgm:pt>
    <dgm:pt modelId="{7ECA1010-2B89-43AB-A96C-97B8466ACBDB}" type="pres">
      <dgm:prSet presAssocID="{8817D4B8-667E-40D7-999F-E37BFD554FCC}" presName="sibTrans" presStyleCnt="0"/>
      <dgm:spPr/>
    </dgm:pt>
    <dgm:pt modelId="{BE61943B-D99B-48B7-8E98-4245D47AFB07}" type="pres">
      <dgm:prSet presAssocID="{1072823D-DA1B-44AB-BC98-57E1DB91D522}" presName="composite" presStyleCnt="0"/>
      <dgm:spPr/>
    </dgm:pt>
    <dgm:pt modelId="{0607F703-2002-4B9B-809C-E84331EA38F8}" type="pres">
      <dgm:prSet presAssocID="{1072823D-DA1B-44AB-BC98-57E1DB91D522}" presName="rect2" presStyleLbl="revTx" presStyleIdx="9" presStyleCnt="10">
        <dgm:presLayoutVars>
          <dgm:bulletEnabled val="1"/>
        </dgm:presLayoutVars>
      </dgm:prSet>
      <dgm:spPr/>
      <dgm:t>
        <a:bodyPr/>
        <a:lstStyle/>
        <a:p>
          <a:endParaRPr lang="es-MX"/>
        </a:p>
      </dgm:t>
    </dgm:pt>
    <dgm:pt modelId="{FED0CA17-80C7-4E1C-B594-8AE7BEE76458}" type="pres">
      <dgm:prSet presAssocID="{1072823D-DA1B-44AB-BC98-57E1DB91D522}" presName="rect1" presStyleLbl="alignImgPlace1" presStyleIdx="9" presStyleCnt="10"/>
      <dgm:spPr>
        <a:blipFill rotWithShape="1">
          <a:blip xmlns:r="http://schemas.openxmlformats.org/officeDocument/2006/relationships" r:embed="rId10"/>
          <a:stretch>
            <a:fillRect/>
          </a:stretch>
        </a:blipFill>
      </dgm:spPr>
      <dgm:t>
        <a:bodyPr/>
        <a:lstStyle/>
        <a:p>
          <a:endParaRPr lang="es-MX"/>
        </a:p>
      </dgm:t>
    </dgm:pt>
  </dgm:ptLst>
  <dgm:cxnLst>
    <dgm:cxn modelId="{E00B5C1D-F16F-4C54-AEE6-50C3D0B8DB46}" type="presOf" srcId="{B5019BBD-4046-4E9C-A8BA-A77C3F4B4A1D}" destId="{EEA14E8D-3DC3-46B5-B7BC-4F5F2D6E5C39}" srcOrd="0" destOrd="0" presId="urn:microsoft.com/office/officeart/2008/layout/PictureGrid"/>
    <dgm:cxn modelId="{3A336BDC-BB5F-47DE-B86A-FEA37BB84210}" type="presOf" srcId="{D07E54F6-B06A-4835-B4BE-71E30455DE26}" destId="{3A5AD115-22CB-4503-8972-1197F1647CE2}" srcOrd="0" destOrd="0" presId="urn:microsoft.com/office/officeart/2008/layout/PictureGrid"/>
    <dgm:cxn modelId="{A3B28F4F-E229-43A7-8768-AA72CE9ABE3A}" srcId="{0C2E0E3A-5AE1-4A60-AABA-E1DE073D8A16}" destId="{B5019BBD-4046-4E9C-A8BA-A77C3F4B4A1D}" srcOrd="2" destOrd="0" parTransId="{F0AA86E4-1063-4431-8358-F5E191E9EFFF}" sibTransId="{78B68D71-B71C-4A27-B2E4-F9CA2F627541}"/>
    <dgm:cxn modelId="{2F753037-2FE5-40A2-8280-63E29B175DD8}" srcId="{0C2E0E3A-5AE1-4A60-AABA-E1DE073D8A16}" destId="{D96BF31E-AA64-4C84-A5B1-8E9137141A3D}" srcOrd="0" destOrd="0" parTransId="{30EF7B66-E7C8-4C71-9EEF-D59CE3C9B6E8}" sibTransId="{AC78C042-7182-4A63-8607-F24C5C7C95DA}"/>
    <dgm:cxn modelId="{25B36CC1-272C-447A-B4DC-0CC1B07E5EDB}" srcId="{0C2E0E3A-5AE1-4A60-AABA-E1DE073D8A16}" destId="{CBC624B8-0FEC-4DA3-B033-51E4C48A5622}" srcOrd="3" destOrd="0" parTransId="{294B8640-547E-4E0E-A4FF-C43D747C881A}" sibTransId="{A7B0EF89-5D05-4274-B9F2-9D31D9787E59}"/>
    <dgm:cxn modelId="{2E19C61D-7836-4F4C-9862-CD1E1658FB02}" srcId="{0C2E0E3A-5AE1-4A60-AABA-E1DE073D8A16}" destId="{8F670EAE-7C38-41EC-B406-BEC558B27CC6}" srcOrd="4" destOrd="0" parTransId="{9F0AD37A-E476-4DDE-86FD-D9641397035C}" sibTransId="{BD7A2CDB-2972-4EDF-9D55-64AA9B09C8B6}"/>
    <dgm:cxn modelId="{02F71222-25D7-4EC0-8593-0AB76C7D3009}" type="presOf" srcId="{8F670EAE-7C38-41EC-B406-BEC558B27CC6}" destId="{C749FDDB-020E-468F-B5BB-4836446C807F}" srcOrd="0" destOrd="0" presId="urn:microsoft.com/office/officeart/2008/layout/PictureGrid"/>
    <dgm:cxn modelId="{6ACA3CDF-5208-41A5-B1EF-056E95DBADFD}" srcId="{0C2E0E3A-5AE1-4A60-AABA-E1DE073D8A16}" destId="{BCD4990E-14C5-4C23-A7F5-E071BF714C3D}" srcOrd="5" destOrd="0" parTransId="{08B12883-BA4A-4E45-A964-FB474F5FE3F5}" sibTransId="{3FA8A520-EFCB-4063-9E78-D08566D77EC7}"/>
    <dgm:cxn modelId="{7CD1F2AF-1E04-42AF-95ED-ECF27808B15D}" srcId="{0C2E0E3A-5AE1-4A60-AABA-E1DE073D8A16}" destId="{76FC6F02-2748-46F6-BD34-E58BAB412FB8}" srcOrd="6" destOrd="0" parTransId="{E11E7B8B-E116-4B78-A35B-2301C360325E}" sibTransId="{4D3E7C57-B8D6-43B7-A381-1F884C1FD235}"/>
    <dgm:cxn modelId="{D46054CC-1CB6-40B0-AA7B-B7F67D8C49AC}" type="presOf" srcId="{CBC624B8-0FEC-4DA3-B033-51E4C48A5622}" destId="{1B246D4E-211D-4ED4-8B04-F20B416914AF}" srcOrd="0" destOrd="0" presId="urn:microsoft.com/office/officeart/2008/layout/PictureGrid"/>
    <dgm:cxn modelId="{10DE6E28-8EDE-4D91-B53F-77C4982256FB}" srcId="{0C2E0E3A-5AE1-4A60-AABA-E1DE073D8A16}" destId="{A6A5A47A-49AA-4BDF-AF6F-EC543B35CC20}" srcOrd="1" destOrd="0" parTransId="{7DE6C6B6-C9D4-4540-98BC-497A0B38A999}" sibTransId="{F01A9D22-3FDA-44FB-94C0-CC6F0FCF2D29}"/>
    <dgm:cxn modelId="{A1700A50-2A47-42B0-B589-AB61834C43E7}" srcId="{0C2E0E3A-5AE1-4A60-AABA-E1DE073D8A16}" destId="{BD717487-9AD2-4448-A89D-AAECBFE06D84}" srcOrd="7" destOrd="0" parTransId="{7F77E35A-124C-477E-9C3A-2E00EC5790D3}" sibTransId="{ECD94FDA-8492-44CC-91C0-5D31B53AAAFD}"/>
    <dgm:cxn modelId="{6516E65C-B9BE-488F-A3DD-1D9F056A8BF8}" type="presOf" srcId="{0C2E0E3A-5AE1-4A60-AABA-E1DE073D8A16}" destId="{778DBB11-717A-4DE6-9008-95AC681DF33A}" srcOrd="0" destOrd="0" presId="urn:microsoft.com/office/officeart/2008/layout/PictureGrid"/>
    <dgm:cxn modelId="{85DC7083-4059-45AB-8781-2F73B428E476}" type="presOf" srcId="{BCD4990E-14C5-4C23-A7F5-E071BF714C3D}" destId="{4F75BFA4-92EC-4CCD-B283-B0BF14615A5D}" srcOrd="0" destOrd="0" presId="urn:microsoft.com/office/officeart/2008/layout/PictureGrid"/>
    <dgm:cxn modelId="{5020E04B-4C19-46FD-A803-C3510F319ADD}" type="presOf" srcId="{BD717487-9AD2-4448-A89D-AAECBFE06D84}" destId="{3780E7D8-3B02-4C75-B80E-BA508A7D96D7}" srcOrd="0" destOrd="0" presId="urn:microsoft.com/office/officeart/2008/layout/PictureGrid"/>
    <dgm:cxn modelId="{2CE389BB-6DBB-451F-A3D4-C520D460F6C6}" type="presOf" srcId="{76FC6F02-2748-46F6-BD34-E58BAB412FB8}" destId="{6009E38D-44FA-4346-A1FC-E47BAEED66DD}" srcOrd="0" destOrd="0" presId="urn:microsoft.com/office/officeart/2008/layout/PictureGrid"/>
    <dgm:cxn modelId="{DE692DEB-9CD0-4FD7-9FFB-B4AAE265C65E}" srcId="{0C2E0E3A-5AE1-4A60-AABA-E1DE073D8A16}" destId="{1072823D-DA1B-44AB-BC98-57E1DB91D522}" srcOrd="9" destOrd="0" parTransId="{7E10FBDE-940A-4B2F-9A3E-99975EA5BEAB}" sibTransId="{942E3FAC-7E2F-4B76-8208-AF65CFFCDC14}"/>
    <dgm:cxn modelId="{D987DED4-5726-46DB-8ABE-DA7EC7DCCF06}" type="presOf" srcId="{1072823D-DA1B-44AB-BC98-57E1DB91D522}" destId="{0607F703-2002-4B9B-809C-E84331EA38F8}" srcOrd="0" destOrd="0" presId="urn:microsoft.com/office/officeart/2008/layout/PictureGrid"/>
    <dgm:cxn modelId="{FEEFB4A5-3962-452F-B551-4F6AEE17AF18}" srcId="{0C2E0E3A-5AE1-4A60-AABA-E1DE073D8A16}" destId="{D07E54F6-B06A-4835-B4BE-71E30455DE26}" srcOrd="8" destOrd="0" parTransId="{182CF27E-F1FD-47B5-BF3B-B8ADA547A086}" sibTransId="{8817D4B8-667E-40D7-999F-E37BFD554FCC}"/>
    <dgm:cxn modelId="{0263C655-E00D-4981-9424-B6276F1D48CC}" type="presOf" srcId="{D96BF31E-AA64-4C84-A5B1-8E9137141A3D}" destId="{D99BFF1F-B865-4038-8C08-79B0090BB6AD}" srcOrd="0" destOrd="0" presId="urn:microsoft.com/office/officeart/2008/layout/PictureGrid"/>
    <dgm:cxn modelId="{A7CDCCE8-D97E-4C71-BDD5-61A5BF5FCD71}" type="presOf" srcId="{A6A5A47A-49AA-4BDF-AF6F-EC543B35CC20}" destId="{24AA10A9-F56C-48EA-8C95-8D79C1663D50}" srcOrd="0" destOrd="0" presId="urn:microsoft.com/office/officeart/2008/layout/PictureGrid"/>
    <dgm:cxn modelId="{814CDB7B-EA11-415F-8790-36D7F3E2B99E}" type="presParOf" srcId="{778DBB11-717A-4DE6-9008-95AC681DF33A}" destId="{A39080E1-9C48-4045-BF9D-EF2D17F6E74A}" srcOrd="0" destOrd="0" presId="urn:microsoft.com/office/officeart/2008/layout/PictureGrid"/>
    <dgm:cxn modelId="{3BA9B8CA-E31C-4561-B97B-8941EECF9952}" type="presParOf" srcId="{A39080E1-9C48-4045-BF9D-EF2D17F6E74A}" destId="{D99BFF1F-B865-4038-8C08-79B0090BB6AD}" srcOrd="0" destOrd="0" presId="urn:microsoft.com/office/officeart/2008/layout/PictureGrid"/>
    <dgm:cxn modelId="{F074C4F4-FF27-4F8C-BA86-B7DD367A8B92}" type="presParOf" srcId="{A39080E1-9C48-4045-BF9D-EF2D17F6E74A}" destId="{35152C63-49F4-4809-AD79-AF3B679EA1BC}" srcOrd="1" destOrd="0" presId="urn:microsoft.com/office/officeart/2008/layout/PictureGrid"/>
    <dgm:cxn modelId="{D6CB5D3A-1C61-4E2F-B193-A977D06C8AFD}" type="presParOf" srcId="{778DBB11-717A-4DE6-9008-95AC681DF33A}" destId="{D22B411D-25CF-4D60-BCEA-20CE8630573D}" srcOrd="1" destOrd="0" presId="urn:microsoft.com/office/officeart/2008/layout/PictureGrid"/>
    <dgm:cxn modelId="{9F38972D-D54F-4A16-81A6-2F6839AA919F}" type="presParOf" srcId="{778DBB11-717A-4DE6-9008-95AC681DF33A}" destId="{FAB785E5-E558-4775-AAAF-76E0254B4F82}" srcOrd="2" destOrd="0" presId="urn:microsoft.com/office/officeart/2008/layout/PictureGrid"/>
    <dgm:cxn modelId="{1AC556F6-6859-478D-AD34-C2A784A58B2C}" type="presParOf" srcId="{FAB785E5-E558-4775-AAAF-76E0254B4F82}" destId="{24AA10A9-F56C-48EA-8C95-8D79C1663D50}" srcOrd="0" destOrd="0" presId="urn:microsoft.com/office/officeart/2008/layout/PictureGrid"/>
    <dgm:cxn modelId="{E0E22D30-0138-4074-A99D-A86E199436BB}" type="presParOf" srcId="{FAB785E5-E558-4775-AAAF-76E0254B4F82}" destId="{80C4ACAA-9189-419A-8CE7-25DB5716753F}" srcOrd="1" destOrd="0" presId="urn:microsoft.com/office/officeart/2008/layout/PictureGrid"/>
    <dgm:cxn modelId="{564774DE-BA92-4F34-B435-40475FEDAEAF}" type="presParOf" srcId="{778DBB11-717A-4DE6-9008-95AC681DF33A}" destId="{A357DAA8-F6FD-4285-B00C-CB993018BDBF}" srcOrd="3" destOrd="0" presId="urn:microsoft.com/office/officeart/2008/layout/PictureGrid"/>
    <dgm:cxn modelId="{FF2F1675-0D6C-46A4-A6C5-282C2CE73541}" type="presParOf" srcId="{778DBB11-717A-4DE6-9008-95AC681DF33A}" destId="{3E373DAD-A026-477F-AC5E-5D2E7C9F97B5}" srcOrd="4" destOrd="0" presId="urn:microsoft.com/office/officeart/2008/layout/PictureGrid"/>
    <dgm:cxn modelId="{41175727-3CB6-4A4C-B13D-57A80121419F}" type="presParOf" srcId="{3E373DAD-A026-477F-AC5E-5D2E7C9F97B5}" destId="{EEA14E8D-3DC3-46B5-B7BC-4F5F2D6E5C39}" srcOrd="0" destOrd="0" presId="urn:microsoft.com/office/officeart/2008/layout/PictureGrid"/>
    <dgm:cxn modelId="{30783AF5-A82D-4ADA-A9F3-4359D3E829F5}" type="presParOf" srcId="{3E373DAD-A026-477F-AC5E-5D2E7C9F97B5}" destId="{9FC0FDF2-48BA-460C-BC6A-7B2E6471E2A6}" srcOrd="1" destOrd="0" presId="urn:microsoft.com/office/officeart/2008/layout/PictureGrid"/>
    <dgm:cxn modelId="{26FC7A30-E790-47A7-BAB7-D9EB240AD87D}" type="presParOf" srcId="{778DBB11-717A-4DE6-9008-95AC681DF33A}" destId="{D1EF8ACF-3418-4F23-9398-2640B1ED7CF8}" srcOrd="5" destOrd="0" presId="urn:microsoft.com/office/officeart/2008/layout/PictureGrid"/>
    <dgm:cxn modelId="{F13F440E-0314-4A5C-BEAE-56C17D0D71EB}" type="presParOf" srcId="{778DBB11-717A-4DE6-9008-95AC681DF33A}" destId="{B338AC37-0CB2-419D-B5CC-FF3BAE8F6A41}" srcOrd="6" destOrd="0" presId="urn:microsoft.com/office/officeart/2008/layout/PictureGrid"/>
    <dgm:cxn modelId="{100F859C-CB9E-46D1-A707-F509FCA243DD}" type="presParOf" srcId="{B338AC37-0CB2-419D-B5CC-FF3BAE8F6A41}" destId="{1B246D4E-211D-4ED4-8B04-F20B416914AF}" srcOrd="0" destOrd="0" presId="urn:microsoft.com/office/officeart/2008/layout/PictureGrid"/>
    <dgm:cxn modelId="{A5E800C9-9C5B-4579-8456-CABC103A1C63}" type="presParOf" srcId="{B338AC37-0CB2-419D-B5CC-FF3BAE8F6A41}" destId="{B2326866-10E8-4164-BEA2-86CD1FABA4C4}" srcOrd="1" destOrd="0" presId="urn:microsoft.com/office/officeart/2008/layout/PictureGrid"/>
    <dgm:cxn modelId="{CCDEAF47-050F-4A10-89DC-F72599BD89B1}" type="presParOf" srcId="{778DBB11-717A-4DE6-9008-95AC681DF33A}" destId="{053A97D3-D869-4043-ACF1-C55A476BE7B4}" srcOrd="7" destOrd="0" presId="urn:microsoft.com/office/officeart/2008/layout/PictureGrid"/>
    <dgm:cxn modelId="{0FF6E405-2467-40FF-B891-3077E4EF8A6C}" type="presParOf" srcId="{778DBB11-717A-4DE6-9008-95AC681DF33A}" destId="{169555F2-F3FA-42ED-9DDA-6851EE91ABB8}" srcOrd="8" destOrd="0" presId="urn:microsoft.com/office/officeart/2008/layout/PictureGrid"/>
    <dgm:cxn modelId="{33FD0B78-704C-4635-B9A3-9966C0BF6D32}" type="presParOf" srcId="{169555F2-F3FA-42ED-9DDA-6851EE91ABB8}" destId="{C749FDDB-020E-468F-B5BB-4836446C807F}" srcOrd="0" destOrd="0" presId="urn:microsoft.com/office/officeart/2008/layout/PictureGrid"/>
    <dgm:cxn modelId="{D7A54DB4-11CA-4A68-926F-03AC42BD5997}" type="presParOf" srcId="{169555F2-F3FA-42ED-9DDA-6851EE91ABB8}" destId="{CC409B82-13CF-4206-BD61-8D1019FCC164}" srcOrd="1" destOrd="0" presId="urn:microsoft.com/office/officeart/2008/layout/PictureGrid"/>
    <dgm:cxn modelId="{D8D186A9-5A6F-4273-A1EB-1BF40905CA8F}" type="presParOf" srcId="{778DBB11-717A-4DE6-9008-95AC681DF33A}" destId="{DAFAF8F3-D53C-43D2-A83E-F9150BBA40C8}" srcOrd="9" destOrd="0" presId="urn:microsoft.com/office/officeart/2008/layout/PictureGrid"/>
    <dgm:cxn modelId="{817F6B70-391F-44DA-A5C3-3DB825436A46}" type="presParOf" srcId="{778DBB11-717A-4DE6-9008-95AC681DF33A}" destId="{F39BEC10-37DA-497F-AF55-6DAA0D9B7DAF}" srcOrd="10" destOrd="0" presId="urn:microsoft.com/office/officeart/2008/layout/PictureGrid"/>
    <dgm:cxn modelId="{43BCDA59-D203-460D-BBF8-B3A5F1A6C17D}" type="presParOf" srcId="{F39BEC10-37DA-497F-AF55-6DAA0D9B7DAF}" destId="{4F75BFA4-92EC-4CCD-B283-B0BF14615A5D}" srcOrd="0" destOrd="0" presId="urn:microsoft.com/office/officeart/2008/layout/PictureGrid"/>
    <dgm:cxn modelId="{5D882909-8B4C-423B-B957-00E79740D71F}" type="presParOf" srcId="{F39BEC10-37DA-497F-AF55-6DAA0D9B7DAF}" destId="{93A93974-9EB1-49FB-9EB0-E88EFA857729}" srcOrd="1" destOrd="0" presId="urn:microsoft.com/office/officeart/2008/layout/PictureGrid"/>
    <dgm:cxn modelId="{C2369B00-B3F3-491F-AF63-EEFB41BD0E3D}" type="presParOf" srcId="{778DBB11-717A-4DE6-9008-95AC681DF33A}" destId="{D236A432-FC2B-4403-843C-A5B37C01F206}" srcOrd="11" destOrd="0" presId="urn:microsoft.com/office/officeart/2008/layout/PictureGrid"/>
    <dgm:cxn modelId="{CDD88114-0C9B-409A-8880-8498FFA55230}" type="presParOf" srcId="{778DBB11-717A-4DE6-9008-95AC681DF33A}" destId="{D2B670C8-7609-4E04-BB77-E0AE42DCCD67}" srcOrd="12" destOrd="0" presId="urn:microsoft.com/office/officeart/2008/layout/PictureGrid"/>
    <dgm:cxn modelId="{E6D0EACD-A528-414A-BE02-F7041EEFE940}" type="presParOf" srcId="{D2B670C8-7609-4E04-BB77-E0AE42DCCD67}" destId="{6009E38D-44FA-4346-A1FC-E47BAEED66DD}" srcOrd="0" destOrd="0" presId="urn:microsoft.com/office/officeart/2008/layout/PictureGrid"/>
    <dgm:cxn modelId="{183FB519-F439-4CA7-8570-C6F0278B7CA9}" type="presParOf" srcId="{D2B670C8-7609-4E04-BB77-E0AE42DCCD67}" destId="{857A7423-3298-4BC5-9B78-9446DC49633B}" srcOrd="1" destOrd="0" presId="urn:microsoft.com/office/officeart/2008/layout/PictureGrid"/>
    <dgm:cxn modelId="{C9107C69-9F8B-487E-89E9-88C9BE9D0E67}" type="presParOf" srcId="{778DBB11-717A-4DE6-9008-95AC681DF33A}" destId="{E4ADCED3-9884-487D-82E1-E6E4F331A50D}" srcOrd="13" destOrd="0" presId="urn:microsoft.com/office/officeart/2008/layout/PictureGrid"/>
    <dgm:cxn modelId="{EB621650-D049-46F4-A759-ACECBA124AA5}" type="presParOf" srcId="{778DBB11-717A-4DE6-9008-95AC681DF33A}" destId="{DB6DAA79-0882-46DD-9772-31EE69822812}" srcOrd="14" destOrd="0" presId="urn:microsoft.com/office/officeart/2008/layout/PictureGrid"/>
    <dgm:cxn modelId="{912F3B2B-AC1A-45BA-80A0-354462CD29AF}" type="presParOf" srcId="{DB6DAA79-0882-46DD-9772-31EE69822812}" destId="{3780E7D8-3B02-4C75-B80E-BA508A7D96D7}" srcOrd="0" destOrd="0" presId="urn:microsoft.com/office/officeart/2008/layout/PictureGrid"/>
    <dgm:cxn modelId="{5B2635F5-4F2C-43F1-BBBA-1FF38922E7DC}" type="presParOf" srcId="{DB6DAA79-0882-46DD-9772-31EE69822812}" destId="{3BEE2A23-E12A-42F6-9630-AA3E101115A9}" srcOrd="1" destOrd="0" presId="urn:microsoft.com/office/officeart/2008/layout/PictureGrid"/>
    <dgm:cxn modelId="{74C0B7A7-E744-4769-9647-6714ED3C275B}" type="presParOf" srcId="{778DBB11-717A-4DE6-9008-95AC681DF33A}" destId="{3AC4256A-9CF8-4504-9962-6A97A622FD63}" srcOrd="15" destOrd="0" presId="urn:microsoft.com/office/officeart/2008/layout/PictureGrid"/>
    <dgm:cxn modelId="{D5A8D3AE-F2E7-49C3-9DAF-9C392CDF3D4B}" type="presParOf" srcId="{778DBB11-717A-4DE6-9008-95AC681DF33A}" destId="{F5B9A073-CF5B-4A27-8FAC-8CD2A5242D8E}" srcOrd="16" destOrd="0" presId="urn:microsoft.com/office/officeart/2008/layout/PictureGrid"/>
    <dgm:cxn modelId="{F94FEE35-FADC-4F24-8CEA-05E158B6E7C2}" type="presParOf" srcId="{F5B9A073-CF5B-4A27-8FAC-8CD2A5242D8E}" destId="{3A5AD115-22CB-4503-8972-1197F1647CE2}" srcOrd="0" destOrd="0" presId="urn:microsoft.com/office/officeart/2008/layout/PictureGrid"/>
    <dgm:cxn modelId="{FC9E0FE8-2A9E-4F78-BC63-1F541910FD12}" type="presParOf" srcId="{F5B9A073-CF5B-4A27-8FAC-8CD2A5242D8E}" destId="{560832D4-51E5-4C04-A0A6-F1E324086065}" srcOrd="1" destOrd="0" presId="urn:microsoft.com/office/officeart/2008/layout/PictureGrid"/>
    <dgm:cxn modelId="{06C47556-7130-40D5-AA55-A9927A4DDECA}" type="presParOf" srcId="{778DBB11-717A-4DE6-9008-95AC681DF33A}" destId="{7ECA1010-2B89-43AB-A96C-97B8466ACBDB}" srcOrd="17" destOrd="0" presId="urn:microsoft.com/office/officeart/2008/layout/PictureGrid"/>
    <dgm:cxn modelId="{82A584D2-728D-4AAE-9E14-CCEF8E645403}" type="presParOf" srcId="{778DBB11-717A-4DE6-9008-95AC681DF33A}" destId="{BE61943B-D99B-48B7-8E98-4245D47AFB07}" srcOrd="18" destOrd="0" presId="urn:microsoft.com/office/officeart/2008/layout/PictureGrid"/>
    <dgm:cxn modelId="{7BDE9A5F-B197-47BF-B338-564ED394BF7B}" type="presParOf" srcId="{BE61943B-D99B-48B7-8E98-4245D47AFB07}" destId="{0607F703-2002-4B9B-809C-E84331EA38F8}" srcOrd="0" destOrd="0" presId="urn:microsoft.com/office/officeart/2008/layout/PictureGrid"/>
    <dgm:cxn modelId="{DEAF69CB-923C-4975-AFE2-711720C829B5}" type="presParOf" srcId="{BE61943B-D99B-48B7-8E98-4245D47AFB07}" destId="{FED0CA17-80C7-4E1C-B594-8AE7BEE76458}" srcOrd="1" destOrd="0" presId="urn:microsoft.com/office/officeart/2008/layout/PictureGrid"/>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9EF278-7134-4C51-A914-C06C599B1A03}" type="doc">
      <dgm:prSet loTypeId="urn:microsoft.com/office/officeart/2005/8/layout/hierarchy1" loCatId="hierarchy" qsTypeId="urn:microsoft.com/office/officeart/2005/8/quickstyle/3d2" qsCatId="3D" csTypeId="urn:microsoft.com/office/officeart/2005/8/colors/accent1_2" csCatId="accent1" phldr="1"/>
      <dgm:spPr/>
      <dgm:t>
        <a:bodyPr/>
        <a:lstStyle/>
        <a:p>
          <a:endParaRPr lang="es-MX"/>
        </a:p>
      </dgm:t>
    </dgm:pt>
    <dgm:pt modelId="{6F47DB13-1EBC-4ED2-9574-7E9B048BDA40}">
      <dgm:prSet phldrT="[Texto]" custT="1"/>
      <dgm:spPr/>
      <dgm:t>
        <a:bodyPr/>
        <a:lstStyle/>
        <a:p>
          <a:r>
            <a:rPr lang="es-MX" sz="700" dirty="0" smtClean="0"/>
            <a:t>Industria extractiva</a:t>
          </a:r>
          <a:endParaRPr lang="es-MX" sz="700" dirty="0"/>
        </a:p>
      </dgm:t>
    </dgm:pt>
    <dgm:pt modelId="{80A2255E-58E6-4FE0-B142-84DF5CC25FC3}" type="parTrans" cxnId="{2882B7BA-5799-4B9A-B7B5-8744F376715D}">
      <dgm:prSet/>
      <dgm:spPr/>
      <dgm:t>
        <a:bodyPr/>
        <a:lstStyle/>
        <a:p>
          <a:endParaRPr lang="es-MX"/>
        </a:p>
      </dgm:t>
    </dgm:pt>
    <dgm:pt modelId="{A6415F32-446F-49EC-90FD-4B4DAA89C44B}" type="sibTrans" cxnId="{2882B7BA-5799-4B9A-B7B5-8744F376715D}">
      <dgm:prSet/>
      <dgm:spPr/>
      <dgm:t>
        <a:bodyPr/>
        <a:lstStyle/>
        <a:p>
          <a:endParaRPr lang="es-MX"/>
        </a:p>
      </dgm:t>
    </dgm:pt>
    <dgm:pt modelId="{9315EDCC-0AB9-45FC-819C-07CC120F078C}">
      <dgm:prSet phldrT="[Texto]" custT="1"/>
      <dgm:spPr/>
      <dgm:t>
        <a:bodyPr/>
        <a:lstStyle/>
        <a:p>
          <a:r>
            <a:rPr lang="es-MX" sz="700" dirty="0" smtClean="0"/>
            <a:t>Minera </a:t>
          </a:r>
          <a:endParaRPr lang="es-MX" sz="700" dirty="0"/>
        </a:p>
      </dgm:t>
    </dgm:pt>
    <dgm:pt modelId="{0FBCA87A-ADCB-4EB9-A03D-534B0DCAFC23}" type="parTrans" cxnId="{F4A7F183-8486-4A99-9C1D-97F42073D300}">
      <dgm:prSet/>
      <dgm:spPr/>
      <dgm:t>
        <a:bodyPr/>
        <a:lstStyle/>
        <a:p>
          <a:endParaRPr lang="es-MX"/>
        </a:p>
      </dgm:t>
    </dgm:pt>
    <dgm:pt modelId="{352CF891-1BDB-45A2-85DB-854A7DB772F3}" type="sibTrans" cxnId="{F4A7F183-8486-4A99-9C1D-97F42073D300}">
      <dgm:prSet/>
      <dgm:spPr/>
      <dgm:t>
        <a:bodyPr/>
        <a:lstStyle/>
        <a:p>
          <a:endParaRPr lang="es-MX"/>
        </a:p>
      </dgm:t>
    </dgm:pt>
    <dgm:pt modelId="{882A2C63-B7D3-4D3C-BB9C-B729BCBCE1CD}">
      <dgm:prSet phldrT="[Texto]" custT="1"/>
      <dgm:spPr/>
      <dgm:t>
        <a:bodyPr/>
        <a:lstStyle/>
        <a:p>
          <a:r>
            <a:rPr lang="es-MX" sz="700" dirty="0" smtClean="0"/>
            <a:t>Minerales metálicos </a:t>
          </a:r>
          <a:endParaRPr lang="es-MX" sz="700" dirty="0"/>
        </a:p>
      </dgm:t>
    </dgm:pt>
    <dgm:pt modelId="{828584BA-405E-4DA2-90FB-DF366A47926B}" type="parTrans" cxnId="{90137A76-EDE1-42DB-88F5-79B237A02339}">
      <dgm:prSet/>
      <dgm:spPr/>
      <dgm:t>
        <a:bodyPr/>
        <a:lstStyle/>
        <a:p>
          <a:endParaRPr lang="es-MX"/>
        </a:p>
      </dgm:t>
    </dgm:pt>
    <dgm:pt modelId="{97A73336-DCB6-43EC-906E-76F9E6DA81D8}" type="sibTrans" cxnId="{90137A76-EDE1-42DB-88F5-79B237A02339}">
      <dgm:prSet/>
      <dgm:spPr/>
      <dgm:t>
        <a:bodyPr/>
        <a:lstStyle/>
        <a:p>
          <a:endParaRPr lang="es-MX"/>
        </a:p>
      </dgm:t>
    </dgm:pt>
    <dgm:pt modelId="{5F3046D4-9830-4D01-8C0A-1189FC8E0718}">
      <dgm:prSet phldrT="[Texto]" custT="1"/>
      <dgm:spPr/>
      <dgm:t>
        <a:bodyPr/>
        <a:lstStyle/>
        <a:p>
          <a:r>
            <a:rPr lang="es-MX" sz="700" dirty="0" smtClean="0"/>
            <a:t>Minerales no metálicos </a:t>
          </a:r>
          <a:endParaRPr lang="es-MX" sz="700" dirty="0"/>
        </a:p>
      </dgm:t>
    </dgm:pt>
    <dgm:pt modelId="{A35A4448-AC47-429B-8CF7-82E8B15A4A7A}" type="parTrans" cxnId="{9522BB48-0B05-494C-86BC-D816F7B67B44}">
      <dgm:prSet/>
      <dgm:spPr/>
      <dgm:t>
        <a:bodyPr/>
        <a:lstStyle/>
        <a:p>
          <a:endParaRPr lang="es-MX"/>
        </a:p>
      </dgm:t>
    </dgm:pt>
    <dgm:pt modelId="{E801DD64-7C0E-4FEC-8320-9D8787071DFA}" type="sibTrans" cxnId="{9522BB48-0B05-494C-86BC-D816F7B67B44}">
      <dgm:prSet/>
      <dgm:spPr/>
      <dgm:t>
        <a:bodyPr/>
        <a:lstStyle/>
        <a:p>
          <a:endParaRPr lang="es-MX"/>
        </a:p>
      </dgm:t>
    </dgm:pt>
    <dgm:pt modelId="{7A4B4966-F8CE-4B65-9A3D-C3D68E3D0A3D}">
      <dgm:prSet phldrT="[Texto]" custT="1"/>
      <dgm:spPr/>
      <dgm:t>
        <a:bodyPr/>
        <a:lstStyle/>
        <a:p>
          <a:r>
            <a:rPr lang="es-MX" sz="700" dirty="0" smtClean="0"/>
            <a:t>Industria Petrolera </a:t>
          </a:r>
          <a:endParaRPr lang="es-MX" sz="700" dirty="0"/>
        </a:p>
      </dgm:t>
    </dgm:pt>
    <dgm:pt modelId="{EE84A2AA-9309-496A-A260-8A39A67B2029}" type="parTrans" cxnId="{785B618A-B278-4FDE-AF51-9D44D431745F}">
      <dgm:prSet/>
      <dgm:spPr/>
      <dgm:t>
        <a:bodyPr/>
        <a:lstStyle/>
        <a:p>
          <a:endParaRPr lang="es-MX"/>
        </a:p>
      </dgm:t>
    </dgm:pt>
    <dgm:pt modelId="{4704F848-608E-484F-A869-5784AE9C6CC7}" type="sibTrans" cxnId="{785B618A-B278-4FDE-AF51-9D44D431745F}">
      <dgm:prSet/>
      <dgm:spPr/>
      <dgm:t>
        <a:bodyPr/>
        <a:lstStyle/>
        <a:p>
          <a:endParaRPr lang="es-MX"/>
        </a:p>
      </dgm:t>
    </dgm:pt>
    <dgm:pt modelId="{F53FB1EE-BC74-48B6-B900-C347C33D4A6D}">
      <dgm:prSet phldrT="[Texto]" custT="1"/>
      <dgm:spPr/>
      <dgm:t>
        <a:bodyPr/>
        <a:lstStyle/>
        <a:p>
          <a:r>
            <a:rPr lang="es-MX" sz="700" dirty="0" smtClean="0"/>
            <a:t>Petróleo y derivado </a:t>
          </a:r>
          <a:endParaRPr lang="es-MX" sz="700" dirty="0"/>
        </a:p>
      </dgm:t>
    </dgm:pt>
    <dgm:pt modelId="{ED9C8A86-BEF6-4BC7-BD73-71823F57353B}" type="parTrans" cxnId="{90F4A9A3-D79B-4A82-AB50-550ED0009FAA}">
      <dgm:prSet/>
      <dgm:spPr/>
      <dgm:t>
        <a:bodyPr/>
        <a:lstStyle/>
        <a:p>
          <a:endParaRPr lang="es-MX"/>
        </a:p>
      </dgm:t>
    </dgm:pt>
    <dgm:pt modelId="{DECA144B-284C-45BB-8B10-2C53887792EB}" type="sibTrans" cxnId="{90F4A9A3-D79B-4A82-AB50-550ED0009FAA}">
      <dgm:prSet/>
      <dgm:spPr/>
      <dgm:t>
        <a:bodyPr/>
        <a:lstStyle/>
        <a:p>
          <a:endParaRPr lang="es-MX"/>
        </a:p>
      </dgm:t>
    </dgm:pt>
    <dgm:pt modelId="{25283C73-0E5D-46B5-AF11-F15104ABB7C2}">
      <dgm:prSet phldrT="[Texto]" custT="1"/>
      <dgm:spPr/>
      <dgm:t>
        <a:bodyPr/>
        <a:lstStyle/>
        <a:p>
          <a:r>
            <a:rPr lang="es-MX" sz="700" dirty="0" smtClean="0"/>
            <a:t>  Metales preciosos </a:t>
          </a:r>
          <a:endParaRPr lang="es-MX" sz="700" dirty="0"/>
        </a:p>
      </dgm:t>
    </dgm:pt>
    <dgm:pt modelId="{98FA7AE5-F36B-4D32-ACAF-0F155201C4F6}" type="parTrans" cxnId="{FE7E58ED-8AE4-4C74-90E0-1877A3413E1D}">
      <dgm:prSet/>
      <dgm:spPr/>
      <dgm:t>
        <a:bodyPr/>
        <a:lstStyle/>
        <a:p>
          <a:endParaRPr lang="es-MX"/>
        </a:p>
      </dgm:t>
    </dgm:pt>
    <dgm:pt modelId="{9FC26788-EC24-45B4-A5B6-07B1BC2D22DC}" type="sibTrans" cxnId="{FE7E58ED-8AE4-4C74-90E0-1877A3413E1D}">
      <dgm:prSet/>
      <dgm:spPr/>
      <dgm:t>
        <a:bodyPr/>
        <a:lstStyle/>
        <a:p>
          <a:endParaRPr lang="es-MX"/>
        </a:p>
      </dgm:t>
    </dgm:pt>
    <dgm:pt modelId="{460350D5-5146-421E-8276-25A7076D32F5}">
      <dgm:prSet phldrT="[Texto]" custT="1"/>
      <dgm:spPr/>
      <dgm:t>
        <a:bodyPr/>
        <a:lstStyle/>
        <a:p>
          <a:r>
            <a:rPr lang="es-MX" sz="700" dirty="0" smtClean="0"/>
            <a:t>Metales obtenidos como subproductos </a:t>
          </a:r>
          <a:endParaRPr lang="es-MX" sz="700" dirty="0"/>
        </a:p>
      </dgm:t>
    </dgm:pt>
    <dgm:pt modelId="{DD07AF6E-91A1-40CD-947A-41CF7F3C9113}" type="parTrans" cxnId="{0BA0B14F-2DEA-4288-84C7-13F9F9A7EE7C}">
      <dgm:prSet/>
      <dgm:spPr/>
      <dgm:t>
        <a:bodyPr/>
        <a:lstStyle/>
        <a:p>
          <a:endParaRPr lang="es-MX"/>
        </a:p>
      </dgm:t>
    </dgm:pt>
    <dgm:pt modelId="{B3DCDD35-1C1D-489B-9CBC-F8A13F4AEB09}" type="sibTrans" cxnId="{0BA0B14F-2DEA-4288-84C7-13F9F9A7EE7C}">
      <dgm:prSet/>
      <dgm:spPr/>
      <dgm:t>
        <a:bodyPr/>
        <a:lstStyle/>
        <a:p>
          <a:endParaRPr lang="es-MX"/>
        </a:p>
      </dgm:t>
    </dgm:pt>
    <dgm:pt modelId="{6768F585-30ED-4877-948E-4DD0FAA9F96A}">
      <dgm:prSet phldrT="[Texto]" custT="1"/>
      <dgm:spPr/>
      <dgm:t>
        <a:bodyPr/>
        <a:lstStyle/>
        <a:p>
          <a:r>
            <a:rPr lang="es-MX" sz="700" dirty="0" smtClean="0"/>
            <a:t>Metales industriales básicos </a:t>
          </a:r>
          <a:endParaRPr lang="es-MX" sz="700" dirty="0"/>
        </a:p>
      </dgm:t>
    </dgm:pt>
    <dgm:pt modelId="{4C88C72E-AA3D-4D95-8AAA-8E5484D490E7}" type="parTrans" cxnId="{63F58B6D-88D0-457D-BA58-333905C9962E}">
      <dgm:prSet/>
      <dgm:spPr/>
      <dgm:t>
        <a:bodyPr/>
        <a:lstStyle/>
        <a:p>
          <a:endParaRPr lang="es-MX"/>
        </a:p>
      </dgm:t>
    </dgm:pt>
    <dgm:pt modelId="{0EA392C3-BA4D-479E-B2EE-F03130BE33F9}" type="sibTrans" cxnId="{63F58B6D-88D0-457D-BA58-333905C9962E}">
      <dgm:prSet/>
      <dgm:spPr/>
      <dgm:t>
        <a:bodyPr/>
        <a:lstStyle/>
        <a:p>
          <a:endParaRPr lang="es-MX"/>
        </a:p>
      </dgm:t>
    </dgm:pt>
    <dgm:pt modelId="{691D08BA-2DF4-41AE-B737-CD6A7CE68A6F}">
      <dgm:prSet phldrT="[Texto]" custT="1"/>
      <dgm:spPr/>
      <dgm:t>
        <a:bodyPr/>
        <a:lstStyle/>
        <a:p>
          <a:r>
            <a:rPr lang="es-MX" sz="700" dirty="0" smtClean="0"/>
            <a:t>Metales varios </a:t>
          </a:r>
          <a:endParaRPr lang="es-MX" sz="700" dirty="0"/>
        </a:p>
      </dgm:t>
    </dgm:pt>
    <dgm:pt modelId="{3C018538-C52D-4E5D-A886-6F83B8430D70}" type="parTrans" cxnId="{76A840D0-C705-47E7-B424-F0DB964411DC}">
      <dgm:prSet/>
      <dgm:spPr/>
      <dgm:t>
        <a:bodyPr/>
        <a:lstStyle/>
        <a:p>
          <a:endParaRPr lang="es-MX"/>
        </a:p>
      </dgm:t>
    </dgm:pt>
    <dgm:pt modelId="{22FCEB1B-A682-4AD7-90D2-4553F9A303E7}" type="sibTrans" cxnId="{76A840D0-C705-47E7-B424-F0DB964411DC}">
      <dgm:prSet/>
      <dgm:spPr/>
      <dgm:t>
        <a:bodyPr/>
        <a:lstStyle/>
        <a:p>
          <a:endParaRPr lang="es-MX"/>
        </a:p>
      </dgm:t>
    </dgm:pt>
    <dgm:pt modelId="{E078DBAC-0E10-417A-89CF-765868A20764}">
      <dgm:prSet phldrT="[Texto]" custT="1"/>
      <dgm:spPr/>
      <dgm:t>
        <a:bodyPr/>
        <a:lstStyle/>
        <a:p>
          <a:r>
            <a:rPr lang="es-MX" sz="700" dirty="0" smtClean="0"/>
            <a:t>Azufre-fluorita. Barita-carbón. Grafito-amorfo. Calizas-dolomita. Bauxitas-caolín. Roca fosfórica </a:t>
          </a:r>
          <a:endParaRPr lang="es-MX" sz="700" dirty="0"/>
        </a:p>
      </dgm:t>
    </dgm:pt>
    <dgm:pt modelId="{68E50696-DAA6-4861-8EA9-F3AA51CCA052}" type="parTrans" cxnId="{E101F099-DAA5-4DDB-A9A8-D66769341E73}">
      <dgm:prSet/>
      <dgm:spPr/>
      <dgm:t>
        <a:bodyPr/>
        <a:lstStyle/>
        <a:p>
          <a:endParaRPr lang="es-MX"/>
        </a:p>
      </dgm:t>
    </dgm:pt>
    <dgm:pt modelId="{53B08DAB-EEED-42A2-AAFC-0B3FF06D634B}" type="sibTrans" cxnId="{E101F099-DAA5-4DDB-A9A8-D66769341E73}">
      <dgm:prSet/>
      <dgm:spPr/>
      <dgm:t>
        <a:bodyPr/>
        <a:lstStyle/>
        <a:p>
          <a:endParaRPr lang="es-MX"/>
        </a:p>
      </dgm:t>
    </dgm:pt>
    <dgm:pt modelId="{6A0D3768-2106-4039-A948-2B17D08365DC}">
      <dgm:prSet phldrT="[Texto]" custT="1"/>
      <dgm:spPr/>
      <dgm:t>
        <a:bodyPr/>
        <a:lstStyle/>
        <a:p>
          <a:r>
            <a:rPr lang="es-MX" sz="700" dirty="0" smtClean="0"/>
            <a:t>Gas licuado</a:t>
          </a:r>
          <a:endParaRPr lang="es-MX" sz="700" dirty="0"/>
        </a:p>
      </dgm:t>
    </dgm:pt>
    <dgm:pt modelId="{2640B2E3-DA56-482A-942E-DD5DD9008349}" type="parTrans" cxnId="{993A6D91-8635-43FE-9163-3B06DE755C2F}">
      <dgm:prSet/>
      <dgm:spPr/>
      <dgm:t>
        <a:bodyPr/>
        <a:lstStyle/>
        <a:p>
          <a:endParaRPr lang="es-MX"/>
        </a:p>
      </dgm:t>
    </dgm:pt>
    <dgm:pt modelId="{D45811A6-A39C-43F3-A528-5895331BD33D}" type="sibTrans" cxnId="{993A6D91-8635-43FE-9163-3B06DE755C2F}">
      <dgm:prSet/>
      <dgm:spPr/>
      <dgm:t>
        <a:bodyPr/>
        <a:lstStyle/>
        <a:p>
          <a:endParaRPr lang="es-MX"/>
        </a:p>
      </dgm:t>
    </dgm:pt>
    <dgm:pt modelId="{D2DEDE26-B6D0-429B-9C96-38E2FBD21323}">
      <dgm:prSet phldrT="[Texto]" custT="1"/>
      <dgm:spPr/>
      <dgm:t>
        <a:bodyPr/>
        <a:lstStyle/>
        <a:p>
          <a:r>
            <a:rPr lang="es-MX" sz="700" dirty="0" smtClean="0"/>
            <a:t>Gasolinas</a:t>
          </a:r>
          <a:endParaRPr lang="es-MX" sz="700" dirty="0"/>
        </a:p>
      </dgm:t>
    </dgm:pt>
    <dgm:pt modelId="{979301DA-201A-40DC-8ECF-673337B12D6E}" type="parTrans" cxnId="{D2673618-2537-4E5D-A8B9-2004A51784B9}">
      <dgm:prSet/>
      <dgm:spPr/>
      <dgm:t>
        <a:bodyPr/>
        <a:lstStyle/>
        <a:p>
          <a:endParaRPr lang="es-MX"/>
        </a:p>
      </dgm:t>
    </dgm:pt>
    <dgm:pt modelId="{50069E31-DE56-4618-A7A8-0046DD79CE44}" type="sibTrans" cxnId="{D2673618-2537-4E5D-A8B9-2004A51784B9}">
      <dgm:prSet/>
      <dgm:spPr/>
      <dgm:t>
        <a:bodyPr/>
        <a:lstStyle/>
        <a:p>
          <a:endParaRPr lang="es-MX"/>
        </a:p>
      </dgm:t>
    </dgm:pt>
    <dgm:pt modelId="{E92380C5-98A5-4894-9564-3D04DEA7A236}">
      <dgm:prSet phldrT="[Texto]" custT="1"/>
      <dgm:spPr/>
      <dgm:t>
        <a:bodyPr/>
        <a:lstStyle/>
        <a:p>
          <a:r>
            <a:rPr lang="es-MX" sz="700" dirty="0" smtClean="0"/>
            <a:t>Asfalto</a:t>
          </a:r>
          <a:endParaRPr lang="es-MX" sz="700" dirty="0"/>
        </a:p>
      </dgm:t>
    </dgm:pt>
    <dgm:pt modelId="{2D86FAB2-9305-4449-ABDA-9775C2A35EB1}" type="parTrans" cxnId="{F15158DB-4BAB-4121-B640-5D628AF1A020}">
      <dgm:prSet/>
      <dgm:spPr/>
      <dgm:t>
        <a:bodyPr/>
        <a:lstStyle/>
        <a:p>
          <a:endParaRPr lang="es-MX"/>
        </a:p>
      </dgm:t>
    </dgm:pt>
    <dgm:pt modelId="{014F80A5-60CB-485B-96F3-6DF290609BD6}" type="sibTrans" cxnId="{F15158DB-4BAB-4121-B640-5D628AF1A020}">
      <dgm:prSet/>
      <dgm:spPr/>
      <dgm:t>
        <a:bodyPr/>
        <a:lstStyle/>
        <a:p>
          <a:endParaRPr lang="es-MX"/>
        </a:p>
      </dgm:t>
    </dgm:pt>
    <dgm:pt modelId="{FD2054B1-0C65-49AD-80B3-454EA7DEDA58}">
      <dgm:prSet phldrT="[Texto]" custT="1"/>
      <dgm:spPr/>
      <dgm:t>
        <a:bodyPr/>
        <a:lstStyle/>
        <a:p>
          <a:r>
            <a:rPr lang="es-MX" sz="700" dirty="0" smtClean="0"/>
            <a:t>Lubricantes</a:t>
          </a:r>
          <a:endParaRPr lang="es-MX" sz="700" dirty="0"/>
        </a:p>
      </dgm:t>
    </dgm:pt>
    <dgm:pt modelId="{DE231ED7-89E0-44C2-8D15-261514C933F2}" type="parTrans" cxnId="{A5369B3F-B873-4C98-AFA1-9D4188B0A6BF}">
      <dgm:prSet/>
      <dgm:spPr/>
      <dgm:t>
        <a:bodyPr/>
        <a:lstStyle/>
        <a:p>
          <a:endParaRPr lang="es-MX"/>
        </a:p>
      </dgm:t>
    </dgm:pt>
    <dgm:pt modelId="{C8BA463E-DFA2-48F8-A872-9C8938B9F234}" type="sibTrans" cxnId="{A5369B3F-B873-4C98-AFA1-9D4188B0A6BF}">
      <dgm:prSet/>
      <dgm:spPr/>
      <dgm:t>
        <a:bodyPr/>
        <a:lstStyle/>
        <a:p>
          <a:endParaRPr lang="es-MX"/>
        </a:p>
      </dgm:t>
    </dgm:pt>
    <dgm:pt modelId="{5B7CE1B8-7F04-4C8A-8BCE-ACC0F3ECE6B9}">
      <dgm:prSet phldrT="[Texto]" custT="1"/>
      <dgm:spPr/>
      <dgm:t>
        <a:bodyPr/>
        <a:lstStyle/>
        <a:p>
          <a:r>
            <a:rPr lang="es-MX" sz="700" dirty="0" smtClean="0"/>
            <a:t>Grasas</a:t>
          </a:r>
          <a:endParaRPr lang="es-MX" sz="700" dirty="0"/>
        </a:p>
      </dgm:t>
    </dgm:pt>
    <dgm:pt modelId="{4BF09CA5-944C-492D-90D5-42C56F77C103}" type="parTrans" cxnId="{007FAE52-D1D7-4CC9-9681-A040A99793A2}">
      <dgm:prSet/>
      <dgm:spPr/>
      <dgm:t>
        <a:bodyPr/>
        <a:lstStyle/>
        <a:p>
          <a:endParaRPr lang="es-MX"/>
        </a:p>
      </dgm:t>
    </dgm:pt>
    <dgm:pt modelId="{36ABCF61-7DA7-4495-87AE-D3BEC7CC7E72}" type="sibTrans" cxnId="{007FAE52-D1D7-4CC9-9681-A040A99793A2}">
      <dgm:prSet/>
      <dgm:spPr/>
      <dgm:t>
        <a:bodyPr/>
        <a:lstStyle/>
        <a:p>
          <a:endParaRPr lang="es-MX"/>
        </a:p>
      </dgm:t>
    </dgm:pt>
    <dgm:pt modelId="{77B3DF9B-90D4-41EC-803E-AA2F436A8C49}">
      <dgm:prSet phldrT="[Texto]" custT="1"/>
      <dgm:spPr/>
      <dgm:t>
        <a:bodyPr/>
        <a:lstStyle/>
        <a:p>
          <a:r>
            <a:rPr lang="es-MX" sz="700" dirty="0" smtClean="0"/>
            <a:t>Parafinas</a:t>
          </a:r>
          <a:endParaRPr lang="es-MX" sz="700" dirty="0"/>
        </a:p>
      </dgm:t>
    </dgm:pt>
    <dgm:pt modelId="{D5EF7FD9-298D-4E6A-9A45-9CB3D5F79F7D}" type="parTrans" cxnId="{72014A92-5C2E-483F-A6AA-FC380427AA95}">
      <dgm:prSet/>
      <dgm:spPr/>
      <dgm:t>
        <a:bodyPr/>
        <a:lstStyle/>
        <a:p>
          <a:endParaRPr lang="es-MX"/>
        </a:p>
      </dgm:t>
    </dgm:pt>
    <dgm:pt modelId="{B11326B4-0D43-406E-9442-5A47CC058332}" type="sibTrans" cxnId="{72014A92-5C2E-483F-A6AA-FC380427AA95}">
      <dgm:prSet/>
      <dgm:spPr/>
      <dgm:t>
        <a:bodyPr/>
        <a:lstStyle/>
        <a:p>
          <a:endParaRPr lang="es-MX"/>
        </a:p>
      </dgm:t>
    </dgm:pt>
    <dgm:pt modelId="{0D369568-BE41-4D13-BC6E-D11FF0AB8290}">
      <dgm:prSet phldrT="[Texto]" custT="1"/>
      <dgm:spPr/>
      <dgm:t>
        <a:bodyPr/>
        <a:lstStyle/>
        <a:p>
          <a:r>
            <a:rPr lang="es-MX" sz="700" dirty="0" smtClean="0"/>
            <a:t>Coque y negro humo</a:t>
          </a:r>
          <a:endParaRPr lang="es-MX" sz="700" dirty="0"/>
        </a:p>
      </dgm:t>
    </dgm:pt>
    <dgm:pt modelId="{6BC3BAAC-FC0E-4473-A020-3539EBCFBD07}" type="parTrans" cxnId="{9F2CC4AC-88A3-4CC6-9C60-9A44C6890C02}">
      <dgm:prSet/>
      <dgm:spPr/>
      <dgm:t>
        <a:bodyPr/>
        <a:lstStyle/>
        <a:p>
          <a:endParaRPr lang="es-MX"/>
        </a:p>
      </dgm:t>
    </dgm:pt>
    <dgm:pt modelId="{C84F584A-D89D-4DB5-8EE3-E41C74FCB102}" type="sibTrans" cxnId="{9F2CC4AC-88A3-4CC6-9C60-9A44C6890C02}">
      <dgm:prSet/>
      <dgm:spPr/>
      <dgm:t>
        <a:bodyPr/>
        <a:lstStyle/>
        <a:p>
          <a:endParaRPr lang="es-MX"/>
        </a:p>
      </dgm:t>
    </dgm:pt>
    <dgm:pt modelId="{AC54C480-7AF7-48ED-920B-6436F8335787}">
      <dgm:prSet phldrT="[Texto]" custT="1"/>
      <dgm:spPr/>
      <dgm:t>
        <a:bodyPr/>
        <a:lstStyle/>
        <a:p>
          <a:r>
            <a:rPr lang="es-MX" sz="700" dirty="0" smtClean="0"/>
            <a:t>Gas seco</a:t>
          </a:r>
          <a:endParaRPr lang="es-MX" sz="700" dirty="0"/>
        </a:p>
      </dgm:t>
    </dgm:pt>
    <dgm:pt modelId="{0DD9A774-94B9-4D92-AE40-444D359E24F5}" type="parTrans" cxnId="{46162DB4-DCD9-4EA2-8811-3D95C7FFF675}">
      <dgm:prSet/>
      <dgm:spPr/>
      <dgm:t>
        <a:bodyPr/>
        <a:lstStyle/>
        <a:p>
          <a:endParaRPr lang="es-MX"/>
        </a:p>
      </dgm:t>
    </dgm:pt>
    <dgm:pt modelId="{3CE717DF-03FB-44BE-B0E1-3AAA8237F09C}" type="sibTrans" cxnId="{46162DB4-DCD9-4EA2-8811-3D95C7FFF675}">
      <dgm:prSet/>
      <dgm:spPr/>
      <dgm:t>
        <a:bodyPr/>
        <a:lstStyle/>
        <a:p>
          <a:endParaRPr lang="es-MX"/>
        </a:p>
      </dgm:t>
    </dgm:pt>
    <dgm:pt modelId="{EB631D89-1413-4111-8576-323A03210AAB}">
      <dgm:prSet phldrT="[Texto]" custT="1"/>
      <dgm:spPr/>
      <dgm:t>
        <a:bodyPr/>
        <a:lstStyle/>
        <a:p>
          <a:r>
            <a:rPr lang="es-MX" sz="700" dirty="0" smtClean="0"/>
            <a:t>Combustóleo y residuales </a:t>
          </a:r>
          <a:endParaRPr lang="es-MX" sz="700" dirty="0"/>
        </a:p>
      </dgm:t>
    </dgm:pt>
    <dgm:pt modelId="{A655B37E-0EE8-4145-8348-94BF938E42F2}" type="parTrans" cxnId="{908D1291-E930-41EC-B79D-7BA0588569C3}">
      <dgm:prSet/>
      <dgm:spPr/>
      <dgm:t>
        <a:bodyPr/>
        <a:lstStyle/>
        <a:p>
          <a:endParaRPr lang="es-MX"/>
        </a:p>
      </dgm:t>
    </dgm:pt>
    <dgm:pt modelId="{23C17309-4C53-4B9D-9411-F54761DFC73D}" type="sibTrans" cxnId="{908D1291-E930-41EC-B79D-7BA0588569C3}">
      <dgm:prSet/>
      <dgm:spPr/>
      <dgm:t>
        <a:bodyPr/>
        <a:lstStyle/>
        <a:p>
          <a:endParaRPr lang="es-MX"/>
        </a:p>
      </dgm:t>
    </dgm:pt>
    <dgm:pt modelId="{26C27C52-F861-47C3-9554-5F673AF5F70E}">
      <dgm:prSet phldrT="[Texto]" custT="1"/>
      <dgm:spPr/>
      <dgm:t>
        <a:bodyPr/>
        <a:lstStyle/>
        <a:p>
          <a:r>
            <a:rPr lang="es-MX" sz="700" dirty="0" err="1" smtClean="0"/>
            <a:t>Diesel</a:t>
          </a:r>
          <a:r>
            <a:rPr lang="es-MX" sz="700" dirty="0" smtClean="0"/>
            <a:t> </a:t>
          </a:r>
          <a:endParaRPr lang="es-MX" sz="700" dirty="0"/>
        </a:p>
      </dgm:t>
    </dgm:pt>
    <dgm:pt modelId="{B16FC9BD-BA80-4E71-9FEC-D10692E7B9BA}" type="parTrans" cxnId="{5A24492D-7525-4238-9272-D7586734C4D4}">
      <dgm:prSet/>
      <dgm:spPr/>
      <dgm:t>
        <a:bodyPr/>
        <a:lstStyle/>
        <a:p>
          <a:endParaRPr lang="es-MX"/>
        </a:p>
      </dgm:t>
    </dgm:pt>
    <dgm:pt modelId="{A41607F7-7955-4138-A9DB-9D4427DA414B}" type="sibTrans" cxnId="{5A24492D-7525-4238-9272-D7586734C4D4}">
      <dgm:prSet/>
      <dgm:spPr/>
      <dgm:t>
        <a:bodyPr/>
        <a:lstStyle/>
        <a:p>
          <a:endParaRPr lang="es-MX"/>
        </a:p>
      </dgm:t>
    </dgm:pt>
    <dgm:pt modelId="{37F678D7-82C0-4A77-AF84-220D6D570319}">
      <dgm:prSet phldrT="[Texto]" custT="1"/>
      <dgm:spPr/>
      <dgm:t>
        <a:bodyPr/>
        <a:lstStyle/>
        <a:p>
          <a:r>
            <a:rPr lang="es-MX" sz="700" dirty="0" smtClean="0"/>
            <a:t>Otros querosenos </a:t>
          </a:r>
          <a:endParaRPr lang="es-MX" sz="700" dirty="0"/>
        </a:p>
      </dgm:t>
    </dgm:pt>
    <dgm:pt modelId="{B4080413-2657-4EEC-9211-8FF2835DD375}" type="parTrans" cxnId="{10B727F7-AA1E-4013-ADA1-33F7767A540B}">
      <dgm:prSet/>
      <dgm:spPr/>
      <dgm:t>
        <a:bodyPr/>
        <a:lstStyle/>
        <a:p>
          <a:endParaRPr lang="es-MX"/>
        </a:p>
      </dgm:t>
    </dgm:pt>
    <dgm:pt modelId="{8D95BD99-ACF9-450D-B806-EA37165AFADE}" type="sibTrans" cxnId="{10B727F7-AA1E-4013-ADA1-33F7767A540B}">
      <dgm:prSet/>
      <dgm:spPr/>
      <dgm:t>
        <a:bodyPr/>
        <a:lstStyle/>
        <a:p>
          <a:endParaRPr lang="es-MX"/>
        </a:p>
      </dgm:t>
    </dgm:pt>
    <dgm:pt modelId="{BA345A4E-27ED-42FA-8ADC-735B40B3BFD3}">
      <dgm:prSet phldrT="[Texto]" custT="1"/>
      <dgm:spPr/>
      <dgm:t>
        <a:bodyPr/>
        <a:lstStyle/>
        <a:p>
          <a:r>
            <a:rPr lang="es-MX" sz="700" dirty="0" smtClean="0"/>
            <a:t>Querosenos turbosinas </a:t>
          </a:r>
          <a:endParaRPr lang="es-MX" sz="700" dirty="0"/>
        </a:p>
      </dgm:t>
    </dgm:pt>
    <dgm:pt modelId="{583A344B-A035-485D-B8EC-0E4A26836026}" type="parTrans" cxnId="{E73B4A10-AD1B-4106-AD34-E814606721EE}">
      <dgm:prSet/>
      <dgm:spPr/>
      <dgm:t>
        <a:bodyPr/>
        <a:lstStyle/>
        <a:p>
          <a:endParaRPr lang="es-MX"/>
        </a:p>
      </dgm:t>
    </dgm:pt>
    <dgm:pt modelId="{4298CA30-740E-4B49-88A9-D3B0216C92BE}" type="sibTrans" cxnId="{E73B4A10-AD1B-4106-AD34-E814606721EE}">
      <dgm:prSet/>
      <dgm:spPr/>
      <dgm:t>
        <a:bodyPr/>
        <a:lstStyle/>
        <a:p>
          <a:endParaRPr lang="es-MX"/>
        </a:p>
      </dgm:t>
    </dgm:pt>
    <dgm:pt modelId="{D8912F5A-AE58-43CE-852E-21409D501E67}" type="pres">
      <dgm:prSet presAssocID="{B39EF278-7134-4C51-A914-C06C599B1A03}" presName="hierChild1" presStyleCnt="0">
        <dgm:presLayoutVars>
          <dgm:chPref val="1"/>
          <dgm:dir/>
          <dgm:animOne val="branch"/>
          <dgm:animLvl val="lvl"/>
          <dgm:resizeHandles/>
        </dgm:presLayoutVars>
      </dgm:prSet>
      <dgm:spPr/>
      <dgm:t>
        <a:bodyPr/>
        <a:lstStyle/>
        <a:p>
          <a:endParaRPr lang="es-MX"/>
        </a:p>
      </dgm:t>
    </dgm:pt>
    <dgm:pt modelId="{17F3CF40-259C-40A7-A9BC-7A31E874CA66}" type="pres">
      <dgm:prSet presAssocID="{6F47DB13-1EBC-4ED2-9574-7E9B048BDA40}" presName="hierRoot1" presStyleCnt="0"/>
      <dgm:spPr/>
    </dgm:pt>
    <dgm:pt modelId="{085A95E2-0ED6-44A1-A5CC-25EC72A7E177}" type="pres">
      <dgm:prSet presAssocID="{6F47DB13-1EBC-4ED2-9574-7E9B048BDA40}" presName="composite" presStyleCnt="0"/>
      <dgm:spPr/>
    </dgm:pt>
    <dgm:pt modelId="{1C05D64C-902D-4A1A-990E-40047AB0B9E6}" type="pres">
      <dgm:prSet presAssocID="{6F47DB13-1EBC-4ED2-9574-7E9B048BDA40}" presName="background" presStyleLbl="node0" presStyleIdx="0" presStyleCnt="1"/>
      <dgm:spPr/>
    </dgm:pt>
    <dgm:pt modelId="{637697A8-586B-41CE-B473-D9F072E48CFD}" type="pres">
      <dgm:prSet presAssocID="{6F47DB13-1EBC-4ED2-9574-7E9B048BDA40}" presName="text" presStyleLbl="fgAcc0" presStyleIdx="0" presStyleCnt="1" custScaleX="597627" custScaleY="580175" custLinFactNeighborX="5479">
        <dgm:presLayoutVars>
          <dgm:chPref val="3"/>
        </dgm:presLayoutVars>
      </dgm:prSet>
      <dgm:spPr/>
      <dgm:t>
        <a:bodyPr/>
        <a:lstStyle/>
        <a:p>
          <a:endParaRPr lang="es-MX"/>
        </a:p>
      </dgm:t>
    </dgm:pt>
    <dgm:pt modelId="{B5DE5497-E915-4F42-90E5-D30475832F20}" type="pres">
      <dgm:prSet presAssocID="{6F47DB13-1EBC-4ED2-9574-7E9B048BDA40}" presName="hierChild2" presStyleCnt="0"/>
      <dgm:spPr/>
    </dgm:pt>
    <dgm:pt modelId="{7178D9EC-5460-4F19-AD98-79B628379E83}" type="pres">
      <dgm:prSet presAssocID="{0FBCA87A-ADCB-4EB9-A03D-534B0DCAFC23}" presName="Name10" presStyleLbl="parChTrans1D2" presStyleIdx="0" presStyleCnt="2"/>
      <dgm:spPr/>
      <dgm:t>
        <a:bodyPr/>
        <a:lstStyle/>
        <a:p>
          <a:endParaRPr lang="es-MX"/>
        </a:p>
      </dgm:t>
    </dgm:pt>
    <dgm:pt modelId="{FAB810FC-50FF-4329-BE4B-17C66D28FE10}" type="pres">
      <dgm:prSet presAssocID="{9315EDCC-0AB9-45FC-819C-07CC120F078C}" presName="hierRoot2" presStyleCnt="0"/>
      <dgm:spPr/>
    </dgm:pt>
    <dgm:pt modelId="{59A12057-6040-446B-A3F2-EFFFE496320F}" type="pres">
      <dgm:prSet presAssocID="{9315EDCC-0AB9-45FC-819C-07CC120F078C}" presName="composite2" presStyleCnt="0"/>
      <dgm:spPr/>
    </dgm:pt>
    <dgm:pt modelId="{E51F9C11-EB69-4AE1-BBB1-76AA74AA041B}" type="pres">
      <dgm:prSet presAssocID="{9315EDCC-0AB9-45FC-819C-07CC120F078C}" presName="background2" presStyleLbl="node2" presStyleIdx="0" presStyleCnt="2"/>
      <dgm:spPr/>
    </dgm:pt>
    <dgm:pt modelId="{3F30A02B-2771-4A8A-9E0B-7A5F5230DF78}" type="pres">
      <dgm:prSet presAssocID="{9315EDCC-0AB9-45FC-819C-07CC120F078C}" presName="text2" presStyleLbl="fgAcc2" presStyleIdx="0" presStyleCnt="2" custScaleX="597627" custScaleY="580175" custLinFactNeighborX="5479">
        <dgm:presLayoutVars>
          <dgm:chPref val="3"/>
        </dgm:presLayoutVars>
      </dgm:prSet>
      <dgm:spPr/>
      <dgm:t>
        <a:bodyPr/>
        <a:lstStyle/>
        <a:p>
          <a:endParaRPr lang="es-MX"/>
        </a:p>
      </dgm:t>
    </dgm:pt>
    <dgm:pt modelId="{20A5524F-03C3-4BEF-BDE1-20642225AF36}" type="pres">
      <dgm:prSet presAssocID="{9315EDCC-0AB9-45FC-819C-07CC120F078C}" presName="hierChild3" presStyleCnt="0"/>
      <dgm:spPr/>
    </dgm:pt>
    <dgm:pt modelId="{1D663A69-6F50-4457-934B-55DAD147DBFC}" type="pres">
      <dgm:prSet presAssocID="{828584BA-405E-4DA2-90FB-DF366A47926B}" presName="Name17" presStyleLbl="parChTrans1D3" presStyleIdx="0" presStyleCnt="3"/>
      <dgm:spPr/>
      <dgm:t>
        <a:bodyPr/>
        <a:lstStyle/>
        <a:p>
          <a:endParaRPr lang="es-MX"/>
        </a:p>
      </dgm:t>
    </dgm:pt>
    <dgm:pt modelId="{F58C17E7-58DD-49FE-80B5-8027DCF3683A}" type="pres">
      <dgm:prSet presAssocID="{882A2C63-B7D3-4D3C-BB9C-B729BCBCE1CD}" presName="hierRoot3" presStyleCnt="0"/>
      <dgm:spPr/>
    </dgm:pt>
    <dgm:pt modelId="{23CC9C8D-8FAA-432F-87E9-11542B31F4BB}" type="pres">
      <dgm:prSet presAssocID="{882A2C63-B7D3-4D3C-BB9C-B729BCBCE1CD}" presName="composite3" presStyleCnt="0"/>
      <dgm:spPr/>
    </dgm:pt>
    <dgm:pt modelId="{3BBDE3B0-E0B2-4030-84C0-38EC19B14600}" type="pres">
      <dgm:prSet presAssocID="{882A2C63-B7D3-4D3C-BB9C-B729BCBCE1CD}" presName="background3" presStyleLbl="node3" presStyleIdx="0" presStyleCnt="3"/>
      <dgm:spPr/>
    </dgm:pt>
    <dgm:pt modelId="{812465B4-94AA-4412-98F7-1D6B627AFA44}" type="pres">
      <dgm:prSet presAssocID="{882A2C63-B7D3-4D3C-BB9C-B729BCBCE1CD}" presName="text3" presStyleLbl="fgAcc3" presStyleIdx="0" presStyleCnt="3" custScaleX="597627" custScaleY="580175" custLinFactNeighborX="5479">
        <dgm:presLayoutVars>
          <dgm:chPref val="3"/>
        </dgm:presLayoutVars>
      </dgm:prSet>
      <dgm:spPr/>
      <dgm:t>
        <a:bodyPr/>
        <a:lstStyle/>
        <a:p>
          <a:endParaRPr lang="es-MX"/>
        </a:p>
      </dgm:t>
    </dgm:pt>
    <dgm:pt modelId="{C92CB708-11C9-49B9-BEAB-06BBB0521F50}" type="pres">
      <dgm:prSet presAssocID="{882A2C63-B7D3-4D3C-BB9C-B729BCBCE1CD}" presName="hierChild4" presStyleCnt="0"/>
      <dgm:spPr/>
    </dgm:pt>
    <dgm:pt modelId="{59275472-B48F-4DDE-BE7C-72B86BDBBA24}" type="pres">
      <dgm:prSet presAssocID="{98FA7AE5-F36B-4D32-ACAF-0F155201C4F6}" presName="Name23" presStyleLbl="parChTrans1D4" presStyleIdx="0" presStyleCnt="17"/>
      <dgm:spPr/>
      <dgm:t>
        <a:bodyPr/>
        <a:lstStyle/>
        <a:p>
          <a:endParaRPr lang="es-MX"/>
        </a:p>
      </dgm:t>
    </dgm:pt>
    <dgm:pt modelId="{5400859B-5B66-4416-AF56-91083C20815A}" type="pres">
      <dgm:prSet presAssocID="{25283C73-0E5D-46B5-AF11-F15104ABB7C2}" presName="hierRoot4" presStyleCnt="0"/>
      <dgm:spPr/>
    </dgm:pt>
    <dgm:pt modelId="{B7032477-2EF9-45E9-9082-BEA006D64142}" type="pres">
      <dgm:prSet presAssocID="{25283C73-0E5D-46B5-AF11-F15104ABB7C2}" presName="composite4" presStyleCnt="0"/>
      <dgm:spPr/>
    </dgm:pt>
    <dgm:pt modelId="{618F7D51-6032-4039-A6EF-049EF928024E}" type="pres">
      <dgm:prSet presAssocID="{25283C73-0E5D-46B5-AF11-F15104ABB7C2}" presName="background4" presStyleLbl="node4" presStyleIdx="0" presStyleCnt="17"/>
      <dgm:spPr/>
    </dgm:pt>
    <dgm:pt modelId="{426AE614-4A4C-4B7C-8FB7-6A6661E2C8E7}" type="pres">
      <dgm:prSet presAssocID="{25283C73-0E5D-46B5-AF11-F15104ABB7C2}" presName="text4" presStyleLbl="fgAcc4" presStyleIdx="0" presStyleCnt="17" custScaleX="597627" custScaleY="580175" custLinFactNeighborX="5479">
        <dgm:presLayoutVars>
          <dgm:chPref val="3"/>
        </dgm:presLayoutVars>
      </dgm:prSet>
      <dgm:spPr/>
      <dgm:t>
        <a:bodyPr/>
        <a:lstStyle/>
        <a:p>
          <a:endParaRPr lang="es-MX"/>
        </a:p>
      </dgm:t>
    </dgm:pt>
    <dgm:pt modelId="{4D2A5E26-61D7-465F-A215-1C4890547D61}" type="pres">
      <dgm:prSet presAssocID="{25283C73-0E5D-46B5-AF11-F15104ABB7C2}" presName="hierChild5" presStyleCnt="0"/>
      <dgm:spPr/>
    </dgm:pt>
    <dgm:pt modelId="{CE5FA6D1-CD95-46A6-A05D-2B7AF0908CDA}" type="pres">
      <dgm:prSet presAssocID="{DD07AF6E-91A1-40CD-947A-41CF7F3C9113}" presName="Name23" presStyleLbl="parChTrans1D4" presStyleIdx="1" presStyleCnt="17"/>
      <dgm:spPr/>
      <dgm:t>
        <a:bodyPr/>
        <a:lstStyle/>
        <a:p>
          <a:endParaRPr lang="es-MX"/>
        </a:p>
      </dgm:t>
    </dgm:pt>
    <dgm:pt modelId="{076398B6-DD20-462D-8AC7-7CF76DE1A691}" type="pres">
      <dgm:prSet presAssocID="{460350D5-5146-421E-8276-25A7076D32F5}" presName="hierRoot4" presStyleCnt="0"/>
      <dgm:spPr/>
    </dgm:pt>
    <dgm:pt modelId="{3451C659-0BC2-4C7D-9895-D85B79759A40}" type="pres">
      <dgm:prSet presAssocID="{460350D5-5146-421E-8276-25A7076D32F5}" presName="composite4" presStyleCnt="0"/>
      <dgm:spPr/>
    </dgm:pt>
    <dgm:pt modelId="{9939A82A-9EFC-4A49-882E-DFEA597A6AB2}" type="pres">
      <dgm:prSet presAssocID="{460350D5-5146-421E-8276-25A7076D32F5}" presName="background4" presStyleLbl="node4" presStyleIdx="1" presStyleCnt="17"/>
      <dgm:spPr/>
    </dgm:pt>
    <dgm:pt modelId="{71066C68-FF61-4B17-8BBE-09CB3B0612D7}" type="pres">
      <dgm:prSet presAssocID="{460350D5-5146-421E-8276-25A7076D32F5}" presName="text4" presStyleLbl="fgAcc4" presStyleIdx="1" presStyleCnt="17" custScaleX="597627" custScaleY="580175" custLinFactNeighborX="5479">
        <dgm:presLayoutVars>
          <dgm:chPref val="3"/>
        </dgm:presLayoutVars>
      </dgm:prSet>
      <dgm:spPr/>
      <dgm:t>
        <a:bodyPr/>
        <a:lstStyle/>
        <a:p>
          <a:endParaRPr lang="es-MX"/>
        </a:p>
      </dgm:t>
    </dgm:pt>
    <dgm:pt modelId="{1901A33E-53B7-455D-844D-C892EE7CC04A}" type="pres">
      <dgm:prSet presAssocID="{460350D5-5146-421E-8276-25A7076D32F5}" presName="hierChild5" presStyleCnt="0"/>
      <dgm:spPr/>
    </dgm:pt>
    <dgm:pt modelId="{9C134643-D9BF-460C-941E-53659A94D298}" type="pres">
      <dgm:prSet presAssocID="{4C88C72E-AA3D-4D95-8AAA-8E5484D490E7}" presName="Name23" presStyleLbl="parChTrans1D4" presStyleIdx="2" presStyleCnt="17"/>
      <dgm:spPr/>
      <dgm:t>
        <a:bodyPr/>
        <a:lstStyle/>
        <a:p>
          <a:endParaRPr lang="es-MX"/>
        </a:p>
      </dgm:t>
    </dgm:pt>
    <dgm:pt modelId="{FB3AEBEB-C6AA-453B-9420-5042A58EFB02}" type="pres">
      <dgm:prSet presAssocID="{6768F585-30ED-4877-948E-4DD0FAA9F96A}" presName="hierRoot4" presStyleCnt="0"/>
      <dgm:spPr/>
    </dgm:pt>
    <dgm:pt modelId="{28CF383F-5770-49A5-A56B-0C9599667E54}" type="pres">
      <dgm:prSet presAssocID="{6768F585-30ED-4877-948E-4DD0FAA9F96A}" presName="composite4" presStyleCnt="0"/>
      <dgm:spPr/>
    </dgm:pt>
    <dgm:pt modelId="{F45E371C-2F8D-4C81-9554-FA1E57CFD7F1}" type="pres">
      <dgm:prSet presAssocID="{6768F585-30ED-4877-948E-4DD0FAA9F96A}" presName="background4" presStyleLbl="node4" presStyleIdx="2" presStyleCnt="17"/>
      <dgm:spPr/>
    </dgm:pt>
    <dgm:pt modelId="{47CFFD92-C9D9-4DC0-B8B4-1361C56C74E0}" type="pres">
      <dgm:prSet presAssocID="{6768F585-30ED-4877-948E-4DD0FAA9F96A}" presName="text4" presStyleLbl="fgAcc4" presStyleIdx="2" presStyleCnt="17" custScaleX="597627" custScaleY="580175" custLinFactNeighborX="5479">
        <dgm:presLayoutVars>
          <dgm:chPref val="3"/>
        </dgm:presLayoutVars>
      </dgm:prSet>
      <dgm:spPr/>
      <dgm:t>
        <a:bodyPr/>
        <a:lstStyle/>
        <a:p>
          <a:endParaRPr lang="es-MX"/>
        </a:p>
      </dgm:t>
    </dgm:pt>
    <dgm:pt modelId="{6192830F-5942-4CCE-B9FA-E0F18A5D1126}" type="pres">
      <dgm:prSet presAssocID="{6768F585-30ED-4877-948E-4DD0FAA9F96A}" presName="hierChild5" presStyleCnt="0"/>
      <dgm:spPr/>
    </dgm:pt>
    <dgm:pt modelId="{56748F5D-32F8-4679-BBA2-DAEB9CF2D0B3}" type="pres">
      <dgm:prSet presAssocID="{3C018538-C52D-4E5D-A886-6F83B8430D70}" presName="Name23" presStyleLbl="parChTrans1D4" presStyleIdx="3" presStyleCnt="17"/>
      <dgm:spPr/>
      <dgm:t>
        <a:bodyPr/>
        <a:lstStyle/>
        <a:p>
          <a:endParaRPr lang="es-MX"/>
        </a:p>
      </dgm:t>
    </dgm:pt>
    <dgm:pt modelId="{FD495CDC-25C6-4212-9388-56227B13922F}" type="pres">
      <dgm:prSet presAssocID="{691D08BA-2DF4-41AE-B737-CD6A7CE68A6F}" presName="hierRoot4" presStyleCnt="0"/>
      <dgm:spPr/>
    </dgm:pt>
    <dgm:pt modelId="{65440360-306E-4BB4-A4B7-EF8F026F4D49}" type="pres">
      <dgm:prSet presAssocID="{691D08BA-2DF4-41AE-B737-CD6A7CE68A6F}" presName="composite4" presStyleCnt="0"/>
      <dgm:spPr/>
    </dgm:pt>
    <dgm:pt modelId="{CA70BB13-DE9E-4243-9D3C-DFDF9FFAF2A6}" type="pres">
      <dgm:prSet presAssocID="{691D08BA-2DF4-41AE-B737-CD6A7CE68A6F}" presName="background4" presStyleLbl="node4" presStyleIdx="3" presStyleCnt="17"/>
      <dgm:spPr/>
    </dgm:pt>
    <dgm:pt modelId="{BFCEF517-32C1-4956-A826-5CFA1F7C0350}" type="pres">
      <dgm:prSet presAssocID="{691D08BA-2DF4-41AE-B737-CD6A7CE68A6F}" presName="text4" presStyleLbl="fgAcc4" presStyleIdx="3" presStyleCnt="17" custScaleX="597627" custScaleY="580175" custLinFactNeighborX="5479">
        <dgm:presLayoutVars>
          <dgm:chPref val="3"/>
        </dgm:presLayoutVars>
      </dgm:prSet>
      <dgm:spPr/>
      <dgm:t>
        <a:bodyPr/>
        <a:lstStyle/>
        <a:p>
          <a:endParaRPr lang="es-MX"/>
        </a:p>
      </dgm:t>
    </dgm:pt>
    <dgm:pt modelId="{EDC76419-7E65-4EB5-A5BB-49E2667EC98D}" type="pres">
      <dgm:prSet presAssocID="{691D08BA-2DF4-41AE-B737-CD6A7CE68A6F}" presName="hierChild5" presStyleCnt="0"/>
      <dgm:spPr/>
    </dgm:pt>
    <dgm:pt modelId="{D530C27B-31A6-4F04-A417-576945BDD2F9}" type="pres">
      <dgm:prSet presAssocID="{A35A4448-AC47-429B-8CF7-82E8B15A4A7A}" presName="Name17" presStyleLbl="parChTrans1D3" presStyleIdx="1" presStyleCnt="3"/>
      <dgm:spPr/>
      <dgm:t>
        <a:bodyPr/>
        <a:lstStyle/>
        <a:p>
          <a:endParaRPr lang="es-MX"/>
        </a:p>
      </dgm:t>
    </dgm:pt>
    <dgm:pt modelId="{55D40FC4-B4E5-4588-85FD-17115874F0B1}" type="pres">
      <dgm:prSet presAssocID="{5F3046D4-9830-4D01-8C0A-1189FC8E0718}" presName="hierRoot3" presStyleCnt="0"/>
      <dgm:spPr/>
    </dgm:pt>
    <dgm:pt modelId="{4AF9C113-B51E-489D-8D12-959C5E712609}" type="pres">
      <dgm:prSet presAssocID="{5F3046D4-9830-4D01-8C0A-1189FC8E0718}" presName="composite3" presStyleCnt="0"/>
      <dgm:spPr/>
    </dgm:pt>
    <dgm:pt modelId="{CA49C811-AABE-4923-88CD-A184995AB4B7}" type="pres">
      <dgm:prSet presAssocID="{5F3046D4-9830-4D01-8C0A-1189FC8E0718}" presName="background3" presStyleLbl="node3" presStyleIdx="1" presStyleCnt="3"/>
      <dgm:spPr/>
    </dgm:pt>
    <dgm:pt modelId="{A6C0C45C-8455-4E9E-A9A2-B11567B284C0}" type="pres">
      <dgm:prSet presAssocID="{5F3046D4-9830-4D01-8C0A-1189FC8E0718}" presName="text3" presStyleLbl="fgAcc3" presStyleIdx="1" presStyleCnt="3" custScaleX="597627" custScaleY="580175" custLinFactNeighborX="5479">
        <dgm:presLayoutVars>
          <dgm:chPref val="3"/>
        </dgm:presLayoutVars>
      </dgm:prSet>
      <dgm:spPr/>
      <dgm:t>
        <a:bodyPr/>
        <a:lstStyle/>
        <a:p>
          <a:endParaRPr lang="es-MX"/>
        </a:p>
      </dgm:t>
    </dgm:pt>
    <dgm:pt modelId="{2024D708-D57A-4EEB-8283-36BE39146E3D}" type="pres">
      <dgm:prSet presAssocID="{5F3046D4-9830-4D01-8C0A-1189FC8E0718}" presName="hierChild4" presStyleCnt="0"/>
      <dgm:spPr/>
    </dgm:pt>
    <dgm:pt modelId="{4C8FC785-DDCA-467B-8A5D-AB5F6AD6CB65}" type="pres">
      <dgm:prSet presAssocID="{68E50696-DAA6-4861-8EA9-F3AA51CCA052}" presName="Name23" presStyleLbl="parChTrans1D4" presStyleIdx="4" presStyleCnt="17"/>
      <dgm:spPr/>
      <dgm:t>
        <a:bodyPr/>
        <a:lstStyle/>
        <a:p>
          <a:endParaRPr lang="es-MX"/>
        </a:p>
      </dgm:t>
    </dgm:pt>
    <dgm:pt modelId="{871153B1-DE1A-4D2E-94D4-D98DA52802F5}" type="pres">
      <dgm:prSet presAssocID="{E078DBAC-0E10-417A-89CF-765868A20764}" presName="hierRoot4" presStyleCnt="0"/>
      <dgm:spPr/>
    </dgm:pt>
    <dgm:pt modelId="{D45E0B31-0A6F-4F0F-A8BA-477EDC387974}" type="pres">
      <dgm:prSet presAssocID="{E078DBAC-0E10-417A-89CF-765868A20764}" presName="composite4" presStyleCnt="0"/>
      <dgm:spPr/>
    </dgm:pt>
    <dgm:pt modelId="{70249607-6094-4DD4-BBE4-45A2AA8894EB}" type="pres">
      <dgm:prSet presAssocID="{E078DBAC-0E10-417A-89CF-765868A20764}" presName="background4" presStyleLbl="node4" presStyleIdx="4" presStyleCnt="17"/>
      <dgm:spPr/>
    </dgm:pt>
    <dgm:pt modelId="{3645F312-A878-4247-BA71-973A03AAD1DD}" type="pres">
      <dgm:prSet presAssocID="{E078DBAC-0E10-417A-89CF-765868A20764}" presName="text4" presStyleLbl="fgAcc4" presStyleIdx="4" presStyleCnt="17" custScaleX="597627" custScaleY="580175" custLinFactNeighborX="5479">
        <dgm:presLayoutVars>
          <dgm:chPref val="3"/>
        </dgm:presLayoutVars>
      </dgm:prSet>
      <dgm:spPr/>
      <dgm:t>
        <a:bodyPr/>
        <a:lstStyle/>
        <a:p>
          <a:endParaRPr lang="es-MX"/>
        </a:p>
      </dgm:t>
    </dgm:pt>
    <dgm:pt modelId="{D9428CAE-C191-4829-A2F3-29D692F1635F}" type="pres">
      <dgm:prSet presAssocID="{E078DBAC-0E10-417A-89CF-765868A20764}" presName="hierChild5" presStyleCnt="0"/>
      <dgm:spPr/>
    </dgm:pt>
    <dgm:pt modelId="{61930328-D19F-42F2-87EF-A2D4B2242218}" type="pres">
      <dgm:prSet presAssocID="{EE84A2AA-9309-496A-A260-8A39A67B2029}" presName="Name10" presStyleLbl="parChTrans1D2" presStyleIdx="1" presStyleCnt="2"/>
      <dgm:spPr/>
      <dgm:t>
        <a:bodyPr/>
        <a:lstStyle/>
        <a:p>
          <a:endParaRPr lang="es-MX"/>
        </a:p>
      </dgm:t>
    </dgm:pt>
    <dgm:pt modelId="{81B98E69-8C4E-445D-B160-26F4475D64AF}" type="pres">
      <dgm:prSet presAssocID="{7A4B4966-F8CE-4B65-9A3D-C3D68E3D0A3D}" presName="hierRoot2" presStyleCnt="0"/>
      <dgm:spPr/>
    </dgm:pt>
    <dgm:pt modelId="{77FBC0CF-7759-4EA3-9BB9-811120F752C3}" type="pres">
      <dgm:prSet presAssocID="{7A4B4966-F8CE-4B65-9A3D-C3D68E3D0A3D}" presName="composite2" presStyleCnt="0"/>
      <dgm:spPr/>
    </dgm:pt>
    <dgm:pt modelId="{A014374C-E70D-4E04-89CA-455107113AF2}" type="pres">
      <dgm:prSet presAssocID="{7A4B4966-F8CE-4B65-9A3D-C3D68E3D0A3D}" presName="background2" presStyleLbl="node2" presStyleIdx="1" presStyleCnt="2"/>
      <dgm:spPr/>
    </dgm:pt>
    <dgm:pt modelId="{673DDE92-7BCA-4981-98B2-3AC36BE7FC1A}" type="pres">
      <dgm:prSet presAssocID="{7A4B4966-F8CE-4B65-9A3D-C3D68E3D0A3D}" presName="text2" presStyleLbl="fgAcc2" presStyleIdx="1" presStyleCnt="2" custScaleX="597627" custScaleY="580175" custLinFactNeighborX="5479">
        <dgm:presLayoutVars>
          <dgm:chPref val="3"/>
        </dgm:presLayoutVars>
      </dgm:prSet>
      <dgm:spPr/>
      <dgm:t>
        <a:bodyPr/>
        <a:lstStyle/>
        <a:p>
          <a:endParaRPr lang="es-MX"/>
        </a:p>
      </dgm:t>
    </dgm:pt>
    <dgm:pt modelId="{F53A3ACF-FBF1-419A-A5D2-68BFA78F2DF3}" type="pres">
      <dgm:prSet presAssocID="{7A4B4966-F8CE-4B65-9A3D-C3D68E3D0A3D}" presName="hierChild3" presStyleCnt="0"/>
      <dgm:spPr/>
    </dgm:pt>
    <dgm:pt modelId="{F884E83D-1229-48C1-B981-128B35B50EB8}" type="pres">
      <dgm:prSet presAssocID="{ED9C8A86-BEF6-4BC7-BD73-71823F57353B}" presName="Name17" presStyleLbl="parChTrans1D3" presStyleIdx="2" presStyleCnt="3"/>
      <dgm:spPr/>
      <dgm:t>
        <a:bodyPr/>
        <a:lstStyle/>
        <a:p>
          <a:endParaRPr lang="es-MX"/>
        </a:p>
      </dgm:t>
    </dgm:pt>
    <dgm:pt modelId="{F1DCCB9A-7E6C-4412-9535-0E990CEE6B0E}" type="pres">
      <dgm:prSet presAssocID="{F53FB1EE-BC74-48B6-B900-C347C33D4A6D}" presName="hierRoot3" presStyleCnt="0"/>
      <dgm:spPr/>
    </dgm:pt>
    <dgm:pt modelId="{A8BAC416-516A-4382-A3F0-4983CA541712}" type="pres">
      <dgm:prSet presAssocID="{F53FB1EE-BC74-48B6-B900-C347C33D4A6D}" presName="composite3" presStyleCnt="0"/>
      <dgm:spPr/>
    </dgm:pt>
    <dgm:pt modelId="{0D5DF9A2-76EF-4AC3-8FDD-67288D89B9D1}" type="pres">
      <dgm:prSet presAssocID="{F53FB1EE-BC74-48B6-B900-C347C33D4A6D}" presName="background3" presStyleLbl="node3" presStyleIdx="2" presStyleCnt="3"/>
      <dgm:spPr/>
    </dgm:pt>
    <dgm:pt modelId="{DADD4684-8942-426F-A388-A8AB3028837D}" type="pres">
      <dgm:prSet presAssocID="{F53FB1EE-BC74-48B6-B900-C347C33D4A6D}" presName="text3" presStyleLbl="fgAcc3" presStyleIdx="2" presStyleCnt="3" custScaleX="597627" custScaleY="580175" custLinFactNeighborX="5479">
        <dgm:presLayoutVars>
          <dgm:chPref val="3"/>
        </dgm:presLayoutVars>
      </dgm:prSet>
      <dgm:spPr/>
      <dgm:t>
        <a:bodyPr/>
        <a:lstStyle/>
        <a:p>
          <a:endParaRPr lang="es-MX"/>
        </a:p>
      </dgm:t>
    </dgm:pt>
    <dgm:pt modelId="{6657BF2B-5D83-48A2-B834-3D956E77C988}" type="pres">
      <dgm:prSet presAssocID="{F53FB1EE-BC74-48B6-B900-C347C33D4A6D}" presName="hierChild4" presStyleCnt="0"/>
      <dgm:spPr/>
    </dgm:pt>
    <dgm:pt modelId="{2C375466-42F2-45D5-A95B-03DCCB99CFDD}" type="pres">
      <dgm:prSet presAssocID="{2640B2E3-DA56-482A-942E-DD5DD9008349}" presName="Name23" presStyleLbl="parChTrans1D4" presStyleIdx="5" presStyleCnt="17"/>
      <dgm:spPr/>
      <dgm:t>
        <a:bodyPr/>
        <a:lstStyle/>
        <a:p>
          <a:endParaRPr lang="es-MX"/>
        </a:p>
      </dgm:t>
    </dgm:pt>
    <dgm:pt modelId="{B83D1EAC-AEB2-4006-A5A8-8B7723C09B70}" type="pres">
      <dgm:prSet presAssocID="{6A0D3768-2106-4039-A948-2B17D08365DC}" presName="hierRoot4" presStyleCnt="0"/>
      <dgm:spPr/>
    </dgm:pt>
    <dgm:pt modelId="{18BEB4C3-790B-4932-916F-353D8AE2E765}" type="pres">
      <dgm:prSet presAssocID="{6A0D3768-2106-4039-A948-2B17D08365DC}" presName="composite4" presStyleCnt="0"/>
      <dgm:spPr/>
    </dgm:pt>
    <dgm:pt modelId="{6C414DF2-CDDA-48BB-95A9-F7B8843D5CE6}" type="pres">
      <dgm:prSet presAssocID="{6A0D3768-2106-4039-A948-2B17D08365DC}" presName="background4" presStyleLbl="node4" presStyleIdx="5" presStyleCnt="17"/>
      <dgm:spPr/>
    </dgm:pt>
    <dgm:pt modelId="{68EDFBE9-161F-4FF7-9D26-DF40829814AD}" type="pres">
      <dgm:prSet presAssocID="{6A0D3768-2106-4039-A948-2B17D08365DC}" presName="text4" presStyleLbl="fgAcc4" presStyleIdx="5" presStyleCnt="17" custScaleX="597627" custScaleY="580175" custLinFactNeighborX="5479">
        <dgm:presLayoutVars>
          <dgm:chPref val="3"/>
        </dgm:presLayoutVars>
      </dgm:prSet>
      <dgm:spPr/>
      <dgm:t>
        <a:bodyPr/>
        <a:lstStyle/>
        <a:p>
          <a:endParaRPr lang="es-MX"/>
        </a:p>
      </dgm:t>
    </dgm:pt>
    <dgm:pt modelId="{20B59E86-F953-42C6-80D4-DC80985AC726}" type="pres">
      <dgm:prSet presAssocID="{6A0D3768-2106-4039-A948-2B17D08365DC}" presName="hierChild5" presStyleCnt="0"/>
      <dgm:spPr/>
    </dgm:pt>
    <dgm:pt modelId="{1D208CED-1AC5-4097-B184-0028069C642E}" type="pres">
      <dgm:prSet presAssocID="{583A344B-A035-485D-B8EC-0E4A26836026}" presName="Name23" presStyleLbl="parChTrans1D4" presStyleIdx="6" presStyleCnt="17"/>
      <dgm:spPr/>
      <dgm:t>
        <a:bodyPr/>
        <a:lstStyle/>
        <a:p>
          <a:endParaRPr lang="es-MX"/>
        </a:p>
      </dgm:t>
    </dgm:pt>
    <dgm:pt modelId="{C9C50028-5B16-45E5-88CD-34E9E3C17609}" type="pres">
      <dgm:prSet presAssocID="{BA345A4E-27ED-42FA-8ADC-735B40B3BFD3}" presName="hierRoot4" presStyleCnt="0"/>
      <dgm:spPr/>
    </dgm:pt>
    <dgm:pt modelId="{E361826C-0D2D-4A98-907C-F9D0E8C2D881}" type="pres">
      <dgm:prSet presAssocID="{BA345A4E-27ED-42FA-8ADC-735B40B3BFD3}" presName="composite4" presStyleCnt="0"/>
      <dgm:spPr/>
    </dgm:pt>
    <dgm:pt modelId="{B91BD1D0-EFF4-44FC-93A4-0FB2D49DC1CB}" type="pres">
      <dgm:prSet presAssocID="{BA345A4E-27ED-42FA-8ADC-735B40B3BFD3}" presName="background4" presStyleLbl="node4" presStyleIdx="6" presStyleCnt="17"/>
      <dgm:spPr/>
    </dgm:pt>
    <dgm:pt modelId="{A7619EE0-D2B6-426D-8C09-D51CA6D71B2A}" type="pres">
      <dgm:prSet presAssocID="{BA345A4E-27ED-42FA-8ADC-735B40B3BFD3}" presName="text4" presStyleLbl="fgAcc4" presStyleIdx="6" presStyleCnt="17" custScaleX="597627" custScaleY="580175" custLinFactNeighborX="5479">
        <dgm:presLayoutVars>
          <dgm:chPref val="3"/>
        </dgm:presLayoutVars>
      </dgm:prSet>
      <dgm:spPr/>
      <dgm:t>
        <a:bodyPr/>
        <a:lstStyle/>
        <a:p>
          <a:endParaRPr lang="es-MX"/>
        </a:p>
      </dgm:t>
    </dgm:pt>
    <dgm:pt modelId="{D3A3E05B-5E9A-4B99-BF2A-99AAE4013DDF}" type="pres">
      <dgm:prSet presAssocID="{BA345A4E-27ED-42FA-8ADC-735B40B3BFD3}" presName="hierChild5" presStyleCnt="0"/>
      <dgm:spPr/>
    </dgm:pt>
    <dgm:pt modelId="{54FC5B83-2294-4B8B-9B11-58B79BCDBE8D}" type="pres">
      <dgm:prSet presAssocID="{979301DA-201A-40DC-8ECF-673337B12D6E}" presName="Name23" presStyleLbl="parChTrans1D4" presStyleIdx="7" presStyleCnt="17"/>
      <dgm:spPr/>
      <dgm:t>
        <a:bodyPr/>
        <a:lstStyle/>
        <a:p>
          <a:endParaRPr lang="es-MX"/>
        </a:p>
      </dgm:t>
    </dgm:pt>
    <dgm:pt modelId="{A2610943-E067-4931-80B7-F5D50E74D75A}" type="pres">
      <dgm:prSet presAssocID="{D2DEDE26-B6D0-429B-9C96-38E2FBD21323}" presName="hierRoot4" presStyleCnt="0"/>
      <dgm:spPr/>
    </dgm:pt>
    <dgm:pt modelId="{A7BD783B-14AF-4FC2-97C4-758B793256AA}" type="pres">
      <dgm:prSet presAssocID="{D2DEDE26-B6D0-429B-9C96-38E2FBD21323}" presName="composite4" presStyleCnt="0"/>
      <dgm:spPr/>
    </dgm:pt>
    <dgm:pt modelId="{EEFC59C6-1BDC-4207-A042-8E8BDC1BDCF7}" type="pres">
      <dgm:prSet presAssocID="{D2DEDE26-B6D0-429B-9C96-38E2FBD21323}" presName="background4" presStyleLbl="node4" presStyleIdx="7" presStyleCnt="17"/>
      <dgm:spPr/>
    </dgm:pt>
    <dgm:pt modelId="{C0B039AF-52B4-4B8D-85F8-7BEFB2FC467B}" type="pres">
      <dgm:prSet presAssocID="{D2DEDE26-B6D0-429B-9C96-38E2FBD21323}" presName="text4" presStyleLbl="fgAcc4" presStyleIdx="7" presStyleCnt="17" custScaleX="597627" custScaleY="580175" custLinFactNeighborX="5479">
        <dgm:presLayoutVars>
          <dgm:chPref val="3"/>
        </dgm:presLayoutVars>
      </dgm:prSet>
      <dgm:spPr/>
      <dgm:t>
        <a:bodyPr/>
        <a:lstStyle/>
        <a:p>
          <a:endParaRPr lang="es-MX"/>
        </a:p>
      </dgm:t>
    </dgm:pt>
    <dgm:pt modelId="{3DDF16D6-559D-4A7B-B8F9-3EB5D822FBA3}" type="pres">
      <dgm:prSet presAssocID="{D2DEDE26-B6D0-429B-9C96-38E2FBD21323}" presName="hierChild5" presStyleCnt="0"/>
      <dgm:spPr/>
    </dgm:pt>
    <dgm:pt modelId="{CA86A897-102D-4F3D-8950-A54754B8D8D5}" type="pres">
      <dgm:prSet presAssocID="{B4080413-2657-4EEC-9211-8FF2835DD375}" presName="Name23" presStyleLbl="parChTrans1D4" presStyleIdx="8" presStyleCnt="17"/>
      <dgm:spPr/>
      <dgm:t>
        <a:bodyPr/>
        <a:lstStyle/>
        <a:p>
          <a:endParaRPr lang="es-MX"/>
        </a:p>
      </dgm:t>
    </dgm:pt>
    <dgm:pt modelId="{ECB4F549-C89C-4F13-8505-A310AEAC6DFC}" type="pres">
      <dgm:prSet presAssocID="{37F678D7-82C0-4A77-AF84-220D6D570319}" presName="hierRoot4" presStyleCnt="0"/>
      <dgm:spPr/>
    </dgm:pt>
    <dgm:pt modelId="{9107DB0A-CD33-4759-95F7-71A35F9B81CA}" type="pres">
      <dgm:prSet presAssocID="{37F678D7-82C0-4A77-AF84-220D6D570319}" presName="composite4" presStyleCnt="0"/>
      <dgm:spPr/>
    </dgm:pt>
    <dgm:pt modelId="{E1AD0D72-2D0C-4609-8BD0-0ADDEB9E2E9C}" type="pres">
      <dgm:prSet presAssocID="{37F678D7-82C0-4A77-AF84-220D6D570319}" presName="background4" presStyleLbl="node4" presStyleIdx="8" presStyleCnt="17"/>
      <dgm:spPr/>
    </dgm:pt>
    <dgm:pt modelId="{9BA081B7-B569-4A91-A078-3CD4656D30D6}" type="pres">
      <dgm:prSet presAssocID="{37F678D7-82C0-4A77-AF84-220D6D570319}" presName="text4" presStyleLbl="fgAcc4" presStyleIdx="8" presStyleCnt="17" custScaleX="597627" custScaleY="580175" custLinFactNeighborX="5479">
        <dgm:presLayoutVars>
          <dgm:chPref val="3"/>
        </dgm:presLayoutVars>
      </dgm:prSet>
      <dgm:spPr/>
      <dgm:t>
        <a:bodyPr/>
        <a:lstStyle/>
        <a:p>
          <a:endParaRPr lang="es-MX"/>
        </a:p>
      </dgm:t>
    </dgm:pt>
    <dgm:pt modelId="{1D00A0FD-2E7E-41F6-B107-A0D7F3C6AF99}" type="pres">
      <dgm:prSet presAssocID="{37F678D7-82C0-4A77-AF84-220D6D570319}" presName="hierChild5" presStyleCnt="0"/>
      <dgm:spPr/>
    </dgm:pt>
    <dgm:pt modelId="{25944D53-A1D1-4FE5-A4B6-4684F42AD2DC}" type="pres">
      <dgm:prSet presAssocID="{2D86FAB2-9305-4449-ABDA-9775C2A35EB1}" presName="Name23" presStyleLbl="parChTrans1D4" presStyleIdx="9" presStyleCnt="17"/>
      <dgm:spPr/>
      <dgm:t>
        <a:bodyPr/>
        <a:lstStyle/>
        <a:p>
          <a:endParaRPr lang="es-MX"/>
        </a:p>
      </dgm:t>
    </dgm:pt>
    <dgm:pt modelId="{CC0D89A6-E0FD-4D1A-9958-823B22ED70D7}" type="pres">
      <dgm:prSet presAssocID="{E92380C5-98A5-4894-9564-3D04DEA7A236}" presName="hierRoot4" presStyleCnt="0"/>
      <dgm:spPr/>
    </dgm:pt>
    <dgm:pt modelId="{2E1EF3A1-8F9C-4DCE-8015-345AD99A23AF}" type="pres">
      <dgm:prSet presAssocID="{E92380C5-98A5-4894-9564-3D04DEA7A236}" presName="composite4" presStyleCnt="0"/>
      <dgm:spPr/>
    </dgm:pt>
    <dgm:pt modelId="{6C0F1C7E-FF2E-457A-B2DB-2D2504AA07D5}" type="pres">
      <dgm:prSet presAssocID="{E92380C5-98A5-4894-9564-3D04DEA7A236}" presName="background4" presStyleLbl="node4" presStyleIdx="9" presStyleCnt="17"/>
      <dgm:spPr/>
    </dgm:pt>
    <dgm:pt modelId="{8D7C6173-5812-4B47-8F88-9F707AECBC8C}" type="pres">
      <dgm:prSet presAssocID="{E92380C5-98A5-4894-9564-3D04DEA7A236}" presName="text4" presStyleLbl="fgAcc4" presStyleIdx="9" presStyleCnt="17" custScaleX="597627" custScaleY="580175" custLinFactNeighborX="5479">
        <dgm:presLayoutVars>
          <dgm:chPref val="3"/>
        </dgm:presLayoutVars>
      </dgm:prSet>
      <dgm:spPr/>
      <dgm:t>
        <a:bodyPr/>
        <a:lstStyle/>
        <a:p>
          <a:endParaRPr lang="es-MX"/>
        </a:p>
      </dgm:t>
    </dgm:pt>
    <dgm:pt modelId="{0541951A-F9C6-4AC2-9CA7-24EC71A4B186}" type="pres">
      <dgm:prSet presAssocID="{E92380C5-98A5-4894-9564-3D04DEA7A236}" presName="hierChild5" presStyleCnt="0"/>
      <dgm:spPr/>
    </dgm:pt>
    <dgm:pt modelId="{E077F3C7-030D-43CF-9BE2-13A7725D9555}" type="pres">
      <dgm:prSet presAssocID="{B16FC9BD-BA80-4E71-9FEC-D10692E7B9BA}" presName="Name23" presStyleLbl="parChTrans1D4" presStyleIdx="10" presStyleCnt="17"/>
      <dgm:spPr/>
      <dgm:t>
        <a:bodyPr/>
        <a:lstStyle/>
        <a:p>
          <a:endParaRPr lang="es-MX"/>
        </a:p>
      </dgm:t>
    </dgm:pt>
    <dgm:pt modelId="{CD8FD69F-090A-4E3D-9170-E7D54A31DC4A}" type="pres">
      <dgm:prSet presAssocID="{26C27C52-F861-47C3-9554-5F673AF5F70E}" presName="hierRoot4" presStyleCnt="0"/>
      <dgm:spPr/>
    </dgm:pt>
    <dgm:pt modelId="{0F9DBC25-58DD-42ED-92F0-9CCF7F462112}" type="pres">
      <dgm:prSet presAssocID="{26C27C52-F861-47C3-9554-5F673AF5F70E}" presName="composite4" presStyleCnt="0"/>
      <dgm:spPr/>
    </dgm:pt>
    <dgm:pt modelId="{5053E745-E3A2-4358-A809-FF6D2DC0E1F4}" type="pres">
      <dgm:prSet presAssocID="{26C27C52-F861-47C3-9554-5F673AF5F70E}" presName="background4" presStyleLbl="node4" presStyleIdx="10" presStyleCnt="17"/>
      <dgm:spPr/>
    </dgm:pt>
    <dgm:pt modelId="{10E55501-1AED-464A-B7C4-F52419D25424}" type="pres">
      <dgm:prSet presAssocID="{26C27C52-F861-47C3-9554-5F673AF5F70E}" presName="text4" presStyleLbl="fgAcc4" presStyleIdx="10" presStyleCnt="17" custScaleX="597627" custScaleY="580175" custLinFactNeighborX="5479">
        <dgm:presLayoutVars>
          <dgm:chPref val="3"/>
        </dgm:presLayoutVars>
      </dgm:prSet>
      <dgm:spPr/>
      <dgm:t>
        <a:bodyPr/>
        <a:lstStyle/>
        <a:p>
          <a:endParaRPr lang="es-MX"/>
        </a:p>
      </dgm:t>
    </dgm:pt>
    <dgm:pt modelId="{AFFAB9EC-0CD5-456E-B767-65060D2E3DB6}" type="pres">
      <dgm:prSet presAssocID="{26C27C52-F861-47C3-9554-5F673AF5F70E}" presName="hierChild5" presStyleCnt="0"/>
      <dgm:spPr/>
    </dgm:pt>
    <dgm:pt modelId="{6D91C4A1-2925-4701-B67F-BCFC1A26C7B8}" type="pres">
      <dgm:prSet presAssocID="{DE231ED7-89E0-44C2-8D15-261514C933F2}" presName="Name23" presStyleLbl="parChTrans1D4" presStyleIdx="11" presStyleCnt="17"/>
      <dgm:spPr/>
      <dgm:t>
        <a:bodyPr/>
        <a:lstStyle/>
        <a:p>
          <a:endParaRPr lang="es-MX"/>
        </a:p>
      </dgm:t>
    </dgm:pt>
    <dgm:pt modelId="{CE6F888A-2C0A-421A-9D9B-8D60BD73EB38}" type="pres">
      <dgm:prSet presAssocID="{FD2054B1-0C65-49AD-80B3-454EA7DEDA58}" presName="hierRoot4" presStyleCnt="0"/>
      <dgm:spPr/>
    </dgm:pt>
    <dgm:pt modelId="{AE9675EB-88DD-4367-A5BA-E1207F5FCD84}" type="pres">
      <dgm:prSet presAssocID="{FD2054B1-0C65-49AD-80B3-454EA7DEDA58}" presName="composite4" presStyleCnt="0"/>
      <dgm:spPr/>
    </dgm:pt>
    <dgm:pt modelId="{F605390D-0C7C-4B93-8CAB-A1B04D11536F}" type="pres">
      <dgm:prSet presAssocID="{FD2054B1-0C65-49AD-80B3-454EA7DEDA58}" presName="background4" presStyleLbl="node4" presStyleIdx="11" presStyleCnt="17"/>
      <dgm:spPr/>
    </dgm:pt>
    <dgm:pt modelId="{A3D8319E-A668-44C6-AFED-88D3A9D3A5FC}" type="pres">
      <dgm:prSet presAssocID="{FD2054B1-0C65-49AD-80B3-454EA7DEDA58}" presName="text4" presStyleLbl="fgAcc4" presStyleIdx="11" presStyleCnt="17" custScaleX="597627" custScaleY="580175" custLinFactNeighborX="5479">
        <dgm:presLayoutVars>
          <dgm:chPref val="3"/>
        </dgm:presLayoutVars>
      </dgm:prSet>
      <dgm:spPr/>
      <dgm:t>
        <a:bodyPr/>
        <a:lstStyle/>
        <a:p>
          <a:endParaRPr lang="es-MX"/>
        </a:p>
      </dgm:t>
    </dgm:pt>
    <dgm:pt modelId="{474326C9-554E-4FBF-8154-550587E1E656}" type="pres">
      <dgm:prSet presAssocID="{FD2054B1-0C65-49AD-80B3-454EA7DEDA58}" presName="hierChild5" presStyleCnt="0"/>
      <dgm:spPr/>
    </dgm:pt>
    <dgm:pt modelId="{248422EF-7194-4BC8-A78B-DD0DBF4F5A60}" type="pres">
      <dgm:prSet presAssocID="{4BF09CA5-944C-492D-90D5-42C56F77C103}" presName="Name23" presStyleLbl="parChTrans1D4" presStyleIdx="12" presStyleCnt="17"/>
      <dgm:spPr/>
      <dgm:t>
        <a:bodyPr/>
        <a:lstStyle/>
        <a:p>
          <a:endParaRPr lang="es-MX"/>
        </a:p>
      </dgm:t>
    </dgm:pt>
    <dgm:pt modelId="{935A91EC-C712-45D5-87EE-F7B47B1024CE}" type="pres">
      <dgm:prSet presAssocID="{5B7CE1B8-7F04-4C8A-8BCE-ACC0F3ECE6B9}" presName="hierRoot4" presStyleCnt="0"/>
      <dgm:spPr/>
    </dgm:pt>
    <dgm:pt modelId="{88EFD77B-8899-43D7-BEE2-E467E2023675}" type="pres">
      <dgm:prSet presAssocID="{5B7CE1B8-7F04-4C8A-8BCE-ACC0F3ECE6B9}" presName="composite4" presStyleCnt="0"/>
      <dgm:spPr/>
    </dgm:pt>
    <dgm:pt modelId="{E8237DDA-2DF8-41E0-B1F6-1CEFA6D73DAC}" type="pres">
      <dgm:prSet presAssocID="{5B7CE1B8-7F04-4C8A-8BCE-ACC0F3ECE6B9}" presName="background4" presStyleLbl="node4" presStyleIdx="12" presStyleCnt="17"/>
      <dgm:spPr/>
    </dgm:pt>
    <dgm:pt modelId="{C94B6EB7-1C00-4FDA-AF78-FDA4920B42F8}" type="pres">
      <dgm:prSet presAssocID="{5B7CE1B8-7F04-4C8A-8BCE-ACC0F3ECE6B9}" presName="text4" presStyleLbl="fgAcc4" presStyleIdx="12" presStyleCnt="17" custScaleX="597627" custScaleY="580175" custLinFactNeighborX="5479">
        <dgm:presLayoutVars>
          <dgm:chPref val="3"/>
        </dgm:presLayoutVars>
      </dgm:prSet>
      <dgm:spPr/>
      <dgm:t>
        <a:bodyPr/>
        <a:lstStyle/>
        <a:p>
          <a:endParaRPr lang="es-MX"/>
        </a:p>
      </dgm:t>
    </dgm:pt>
    <dgm:pt modelId="{996A0EA9-7F1A-4543-BB90-924A9B72B9F8}" type="pres">
      <dgm:prSet presAssocID="{5B7CE1B8-7F04-4C8A-8BCE-ACC0F3ECE6B9}" presName="hierChild5" presStyleCnt="0"/>
      <dgm:spPr/>
    </dgm:pt>
    <dgm:pt modelId="{989F238B-D10A-41CC-86A9-E2006E8CA945}" type="pres">
      <dgm:prSet presAssocID="{A655B37E-0EE8-4145-8348-94BF938E42F2}" presName="Name23" presStyleLbl="parChTrans1D4" presStyleIdx="13" presStyleCnt="17"/>
      <dgm:spPr/>
      <dgm:t>
        <a:bodyPr/>
        <a:lstStyle/>
        <a:p>
          <a:endParaRPr lang="es-MX"/>
        </a:p>
      </dgm:t>
    </dgm:pt>
    <dgm:pt modelId="{2A83E89A-AE3F-4A1D-B0CB-40C876523333}" type="pres">
      <dgm:prSet presAssocID="{EB631D89-1413-4111-8576-323A03210AAB}" presName="hierRoot4" presStyleCnt="0"/>
      <dgm:spPr/>
    </dgm:pt>
    <dgm:pt modelId="{F3E39BDD-F541-4981-94BD-4795E002DF45}" type="pres">
      <dgm:prSet presAssocID="{EB631D89-1413-4111-8576-323A03210AAB}" presName="composite4" presStyleCnt="0"/>
      <dgm:spPr/>
    </dgm:pt>
    <dgm:pt modelId="{FBF8D068-259A-42B1-81D2-6BB0EEDA91AB}" type="pres">
      <dgm:prSet presAssocID="{EB631D89-1413-4111-8576-323A03210AAB}" presName="background4" presStyleLbl="node4" presStyleIdx="13" presStyleCnt="17"/>
      <dgm:spPr/>
    </dgm:pt>
    <dgm:pt modelId="{FD4F3864-1845-4E6E-9D73-61C0D0CFEDCD}" type="pres">
      <dgm:prSet presAssocID="{EB631D89-1413-4111-8576-323A03210AAB}" presName="text4" presStyleLbl="fgAcc4" presStyleIdx="13" presStyleCnt="17" custScaleX="597627" custScaleY="580175" custLinFactNeighborX="5479">
        <dgm:presLayoutVars>
          <dgm:chPref val="3"/>
        </dgm:presLayoutVars>
      </dgm:prSet>
      <dgm:spPr/>
      <dgm:t>
        <a:bodyPr/>
        <a:lstStyle/>
        <a:p>
          <a:endParaRPr lang="es-MX"/>
        </a:p>
      </dgm:t>
    </dgm:pt>
    <dgm:pt modelId="{9DD216A6-976A-4980-AFBF-13464CD27695}" type="pres">
      <dgm:prSet presAssocID="{EB631D89-1413-4111-8576-323A03210AAB}" presName="hierChild5" presStyleCnt="0"/>
      <dgm:spPr/>
    </dgm:pt>
    <dgm:pt modelId="{4879F401-A2A4-49B7-AAA2-939FEB784752}" type="pres">
      <dgm:prSet presAssocID="{D5EF7FD9-298D-4E6A-9A45-9CB3D5F79F7D}" presName="Name23" presStyleLbl="parChTrans1D4" presStyleIdx="14" presStyleCnt="17"/>
      <dgm:spPr/>
      <dgm:t>
        <a:bodyPr/>
        <a:lstStyle/>
        <a:p>
          <a:endParaRPr lang="es-MX"/>
        </a:p>
      </dgm:t>
    </dgm:pt>
    <dgm:pt modelId="{9CD5D509-C77A-413E-A97A-F459CBE1AF81}" type="pres">
      <dgm:prSet presAssocID="{77B3DF9B-90D4-41EC-803E-AA2F436A8C49}" presName="hierRoot4" presStyleCnt="0"/>
      <dgm:spPr/>
    </dgm:pt>
    <dgm:pt modelId="{158687A5-7FB7-4B66-9CAB-2D3691F0DA8B}" type="pres">
      <dgm:prSet presAssocID="{77B3DF9B-90D4-41EC-803E-AA2F436A8C49}" presName="composite4" presStyleCnt="0"/>
      <dgm:spPr/>
    </dgm:pt>
    <dgm:pt modelId="{1699BCFD-9A10-4EF6-AFCD-C574B21EA17D}" type="pres">
      <dgm:prSet presAssocID="{77B3DF9B-90D4-41EC-803E-AA2F436A8C49}" presName="background4" presStyleLbl="node4" presStyleIdx="14" presStyleCnt="17"/>
      <dgm:spPr/>
    </dgm:pt>
    <dgm:pt modelId="{103E8C43-BF14-4D93-BDF1-AF9FFDDB657E}" type="pres">
      <dgm:prSet presAssocID="{77B3DF9B-90D4-41EC-803E-AA2F436A8C49}" presName="text4" presStyleLbl="fgAcc4" presStyleIdx="14" presStyleCnt="17" custScaleX="597627" custScaleY="580175" custLinFactNeighborX="5479">
        <dgm:presLayoutVars>
          <dgm:chPref val="3"/>
        </dgm:presLayoutVars>
      </dgm:prSet>
      <dgm:spPr/>
      <dgm:t>
        <a:bodyPr/>
        <a:lstStyle/>
        <a:p>
          <a:endParaRPr lang="es-MX"/>
        </a:p>
      </dgm:t>
    </dgm:pt>
    <dgm:pt modelId="{AB64F2E4-3289-47B7-B822-9365BB42A650}" type="pres">
      <dgm:prSet presAssocID="{77B3DF9B-90D4-41EC-803E-AA2F436A8C49}" presName="hierChild5" presStyleCnt="0"/>
      <dgm:spPr/>
    </dgm:pt>
    <dgm:pt modelId="{065C112F-56EF-4FB0-A975-BD91AC9CE04F}" type="pres">
      <dgm:prSet presAssocID="{0DD9A774-94B9-4D92-AE40-444D359E24F5}" presName="Name23" presStyleLbl="parChTrans1D4" presStyleIdx="15" presStyleCnt="17"/>
      <dgm:spPr/>
      <dgm:t>
        <a:bodyPr/>
        <a:lstStyle/>
        <a:p>
          <a:endParaRPr lang="es-MX"/>
        </a:p>
      </dgm:t>
    </dgm:pt>
    <dgm:pt modelId="{DDF09F3A-67F2-421C-85F0-1A52E4990019}" type="pres">
      <dgm:prSet presAssocID="{AC54C480-7AF7-48ED-920B-6436F8335787}" presName="hierRoot4" presStyleCnt="0"/>
      <dgm:spPr/>
    </dgm:pt>
    <dgm:pt modelId="{22BF854D-657D-496A-A0A5-2DCE23799C32}" type="pres">
      <dgm:prSet presAssocID="{AC54C480-7AF7-48ED-920B-6436F8335787}" presName="composite4" presStyleCnt="0"/>
      <dgm:spPr/>
    </dgm:pt>
    <dgm:pt modelId="{AA514C53-8B6E-47A3-BCD7-52BB1321EEC3}" type="pres">
      <dgm:prSet presAssocID="{AC54C480-7AF7-48ED-920B-6436F8335787}" presName="background4" presStyleLbl="node4" presStyleIdx="15" presStyleCnt="17"/>
      <dgm:spPr/>
    </dgm:pt>
    <dgm:pt modelId="{5CB75489-479F-440B-805C-9273FDA9CBB8}" type="pres">
      <dgm:prSet presAssocID="{AC54C480-7AF7-48ED-920B-6436F8335787}" presName="text4" presStyleLbl="fgAcc4" presStyleIdx="15" presStyleCnt="17" custScaleX="597627" custScaleY="580175" custLinFactNeighborX="5479">
        <dgm:presLayoutVars>
          <dgm:chPref val="3"/>
        </dgm:presLayoutVars>
      </dgm:prSet>
      <dgm:spPr/>
      <dgm:t>
        <a:bodyPr/>
        <a:lstStyle/>
        <a:p>
          <a:endParaRPr lang="es-MX"/>
        </a:p>
      </dgm:t>
    </dgm:pt>
    <dgm:pt modelId="{63F37FBD-08A7-41CC-AA53-3FF09274643A}" type="pres">
      <dgm:prSet presAssocID="{AC54C480-7AF7-48ED-920B-6436F8335787}" presName="hierChild5" presStyleCnt="0"/>
      <dgm:spPr/>
    </dgm:pt>
    <dgm:pt modelId="{C216B51D-F313-467C-9EED-0FF849E384EA}" type="pres">
      <dgm:prSet presAssocID="{6BC3BAAC-FC0E-4473-A020-3539EBCFBD07}" presName="Name23" presStyleLbl="parChTrans1D4" presStyleIdx="16" presStyleCnt="17"/>
      <dgm:spPr/>
      <dgm:t>
        <a:bodyPr/>
        <a:lstStyle/>
        <a:p>
          <a:endParaRPr lang="es-MX"/>
        </a:p>
      </dgm:t>
    </dgm:pt>
    <dgm:pt modelId="{FD203284-A0F6-43C8-96B5-D4D274DCD9A4}" type="pres">
      <dgm:prSet presAssocID="{0D369568-BE41-4D13-BC6E-D11FF0AB8290}" presName="hierRoot4" presStyleCnt="0"/>
      <dgm:spPr/>
    </dgm:pt>
    <dgm:pt modelId="{09C54040-89DB-432F-B40D-1712EF38B422}" type="pres">
      <dgm:prSet presAssocID="{0D369568-BE41-4D13-BC6E-D11FF0AB8290}" presName="composite4" presStyleCnt="0"/>
      <dgm:spPr/>
    </dgm:pt>
    <dgm:pt modelId="{9397FD34-E780-4674-BEEE-8F4755043007}" type="pres">
      <dgm:prSet presAssocID="{0D369568-BE41-4D13-BC6E-D11FF0AB8290}" presName="background4" presStyleLbl="node4" presStyleIdx="16" presStyleCnt="17"/>
      <dgm:spPr/>
    </dgm:pt>
    <dgm:pt modelId="{55ED6A3E-5A17-4589-BF31-B5B29368088B}" type="pres">
      <dgm:prSet presAssocID="{0D369568-BE41-4D13-BC6E-D11FF0AB8290}" presName="text4" presStyleLbl="fgAcc4" presStyleIdx="16" presStyleCnt="17" custScaleX="597627" custScaleY="580175" custLinFactNeighborX="5479">
        <dgm:presLayoutVars>
          <dgm:chPref val="3"/>
        </dgm:presLayoutVars>
      </dgm:prSet>
      <dgm:spPr/>
      <dgm:t>
        <a:bodyPr/>
        <a:lstStyle/>
        <a:p>
          <a:endParaRPr lang="es-MX"/>
        </a:p>
      </dgm:t>
    </dgm:pt>
    <dgm:pt modelId="{EDECAD69-0D85-43C7-81F8-A660919F7826}" type="pres">
      <dgm:prSet presAssocID="{0D369568-BE41-4D13-BC6E-D11FF0AB8290}" presName="hierChild5" presStyleCnt="0"/>
      <dgm:spPr/>
    </dgm:pt>
  </dgm:ptLst>
  <dgm:cxnLst>
    <dgm:cxn modelId="{D1E9E0F3-39AC-46FC-A385-BA301995C8C1}" type="presOf" srcId="{ED9C8A86-BEF6-4BC7-BD73-71823F57353B}" destId="{F884E83D-1229-48C1-B981-128B35B50EB8}" srcOrd="0" destOrd="0" presId="urn:microsoft.com/office/officeart/2005/8/layout/hierarchy1"/>
    <dgm:cxn modelId="{F8C24A29-5F16-4DF2-BF31-5028438792AA}" type="presOf" srcId="{3C018538-C52D-4E5D-A886-6F83B8430D70}" destId="{56748F5D-32F8-4679-BBA2-DAEB9CF2D0B3}" srcOrd="0" destOrd="0" presId="urn:microsoft.com/office/officeart/2005/8/layout/hierarchy1"/>
    <dgm:cxn modelId="{97655036-9BE3-4B22-B437-55218D2E1455}" type="presOf" srcId="{B39EF278-7134-4C51-A914-C06C599B1A03}" destId="{D8912F5A-AE58-43CE-852E-21409D501E67}" srcOrd="0" destOrd="0" presId="urn:microsoft.com/office/officeart/2005/8/layout/hierarchy1"/>
    <dgm:cxn modelId="{719C0AD4-C99F-4CE0-B5F8-245996464286}" type="presOf" srcId="{26C27C52-F861-47C3-9554-5F673AF5F70E}" destId="{10E55501-1AED-464A-B7C4-F52419D25424}" srcOrd="0" destOrd="0" presId="urn:microsoft.com/office/officeart/2005/8/layout/hierarchy1"/>
    <dgm:cxn modelId="{62D0876F-5C74-4639-9AB3-A2DBA931CD7D}" type="presOf" srcId="{BA345A4E-27ED-42FA-8ADC-735B40B3BFD3}" destId="{A7619EE0-D2B6-426D-8C09-D51CA6D71B2A}" srcOrd="0" destOrd="0" presId="urn:microsoft.com/office/officeart/2005/8/layout/hierarchy1"/>
    <dgm:cxn modelId="{E101F099-DAA5-4DDB-A9A8-D66769341E73}" srcId="{5F3046D4-9830-4D01-8C0A-1189FC8E0718}" destId="{E078DBAC-0E10-417A-89CF-765868A20764}" srcOrd="0" destOrd="0" parTransId="{68E50696-DAA6-4861-8EA9-F3AA51CCA052}" sibTransId="{53B08DAB-EEED-42A2-AAFC-0B3FF06D634B}"/>
    <dgm:cxn modelId="{0613BB83-3162-443E-804E-AC2CACD73D22}" type="presOf" srcId="{0FBCA87A-ADCB-4EB9-A03D-534B0DCAFC23}" destId="{7178D9EC-5460-4F19-AD98-79B628379E83}" srcOrd="0" destOrd="0" presId="urn:microsoft.com/office/officeart/2005/8/layout/hierarchy1"/>
    <dgm:cxn modelId="{90485404-41CA-4D85-8FA0-8D5E662C4E52}" type="presOf" srcId="{98FA7AE5-F36B-4D32-ACAF-0F155201C4F6}" destId="{59275472-B48F-4DDE-BE7C-72B86BDBBA24}" srcOrd="0" destOrd="0" presId="urn:microsoft.com/office/officeart/2005/8/layout/hierarchy1"/>
    <dgm:cxn modelId="{9296A02F-7125-45FE-8830-D04A013DADF8}" type="presOf" srcId="{9315EDCC-0AB9-45FC-819C-07CC120F078C}" destId="{3F30A02B-2771-4A8A-9E0B-7A5F5230DF78}" srcOrd="0" destOrd="0" presId="urn:microsoft.com/office/officeart/2005/8/layout/hierarchy1"/>
    <dgm:cxn modelId="{221CE6FF-80E1-46F5-B818-554A35035B60}" type="presOf" srcId="{DE231ED7-89E0-44C2-8D15-261514C933F2}" destId="{6D91C4A1-2925-4701-B67F-BCFC1A26C7B8}" srcOrd="0" destOrd="0" presId="urn:microsoft.com/office/officeart/2005/8/layout/hierarchy1"/>
    <dgm:cxn modelId="{E73B4A10-AD1B-4106-AD34-E814606721EE}" srcId="{F53FB1EE-BC74-48B6-B900-C347C33D4A6D}" destId="{BA345A4E-27ED-42FA-8ADC-735B40B3BFD3}" srcOrd="1" destOrd="0" parTransId="{583A344B-A035-485D-B8EC-0E4A26836026}" sibTransId="{4298CA30-740E-4B49-88A9-D3B0216C92BE}"/>
    <dgm:cxn modelId="{001C9B53-4940-44B6-9EC7-74AD5D4E4FEE}" type="presOf" srcId="{68E50696-DAA6-4861-8EA9-F3AA51CCA052}" destId="{4C8FC785-DDCA-467B-8A5D-AB5F6AD6CB65}" srcOrd="0" destOrd="0" presId="urn:microsoft.com/office/officeart/2005/8/layout/hierarchy1"/>
    <dgm:cxn modelId="{76A840D0-C705-47E7-B424-F0DB964411DC}" srcId="{882A2C63-B7D3-4D3C-BB9C-B729BCBCE1CD}" destId="{691D08BA-2DF4-41AE-B737-CD6A7CE68A6F}" srcOrd="3" destOrd="0" parTransId="{3C018538-C52D-4E5D-A886-6F83B8430D70}" sibTransId="{22FCEB1B-A682-4AD7-90D2-4553F9A303E7}"/>
    <dgm:cxn modelId="{34EA2788-1F3B-4A6F-9204-9668224C069F}" type="presOf" srcId="{77B3DF9B-90D4-41EC-803E-AA2F436A8C49}" destId="{103E8C43-BF14-4D93-BDF1-AF9FFDDB657E}" srcOrd="0" destOrd="0" presId="urn:microsoft.com/office/officeart/2005/8/layout/hierarchy1"/>
    <dgm:cxn modelId="{C4FD7C63-68AE-4068-9709-1F8F1137E830}" type="presOf" srcId="{691D08BA-2DF4-41AE-B737-CD6A7CE68A6F}" destId="{BFCEF517-32C1-4956-A826-5CFA1F7C0350}" srcOrd="0" destOrd="0" presId="urn:microsoft.com/office/officeart/2005/8/layout/hierarchy1"/>
    <dgm:cxn modelId="{F15158DB-4BAB-4121-B640-5D628AF1A020}" srcId="{37F678D7-82C0-4A77-AF84-220D6D570319}" destId="{E92380C5-98A5-4894-9564-3D04DEA7A236}" srcOrd="0" destOrd="0" parTransId="{2D86FAB2-9305-4449-ABDA-9775C2A35EB1}" sibTransId="{014F80A5-60CB-485B-96F3-6DF290609BD6}"/>
    <dgm:cxn modelId="{2882B7BA-5799-4B9A-B7B5-8744F376715D}" srcId="{B39EF278-7134-4C51-A914-C06C599B1A03}" destId="{6F47DB13-1EBC-4ED2-9574-7E9B048BDA40}" srcOrd="0" destOrd="0" parTransId="{80A2255E-58E6-4FE0-B142-84DF5CC25FC3}" sibTransId="{A6415F32-446F-49EC-90FD-4B4DAA89C44B}"/>
    <dgm:cxn modelId="{2A753D0F-473D-4901-800F-8CE128EB1D6B}" type="presOf" srcId="{0D369568-BE41-4D13-BC6E-D11FF0AB8290}" destId="{55ED6A3E-5A17-4589-BF31-B5B29368088B}" srcOrd="0" destOrd="0" presId="urn:microsoft.com/office/officeart/2005/8/layout/hierarchy1"/>
    <dgm:cxn modelId="{90137A76-EDE1-42DB-88F5-79B237A02339}" srcId="{9315EDCC-0AB9-45FC-819C-07CC120F078C}" destId="{882A2C63-B7D3-4D3C-BB9C-B729BCBCE1CD}" srcOrd="0" destOrd="0" parTransId="{828584BA-405E-4DA2-90FB-DF366A47926B}" sibTransId="{97A73336-DCB6-43EC-906E-76F9E6DA81D8}"/>
    <dgm:cxn modelId="{062EBB04-319E-49E6-94B9-6B9D4C8E00E4}" type="presOf" srcId="{FD2054B1-0C65-49AD-80B3-454EA7DEDA58}" destId="{A3D8319E-A668-44C6-AFED-88D3A9D3A5FC}" srcOrd="0" destOrd="0" presId="urn:microsoft.com/office/officeart/2005/8/layout/hierarchy1"/>
    <dgm:cxn modelId="{007FAE52-D1D7-4CC9-9681-A040A99793A2}" srcId="{FD2054B1-0C65-49AD-80B3-454EA7DEDA58}" destId="{5B7CE1B8-7F04-4C8A-8BCE-ACC0F3ECE6B9}" srcOrd="0" destOrd="0" parTransId="{4BF09CA5-944C-492D-90D5-42C56F77C103}" sibTransId="{36ABCF61-7DA7-4495-87AE-D3BEC7CC7E72}"/>
    <dgm:cxn modelId="{785B618A-B278-4FDE-AF51-9D44D431745F}" srcId="{6F47DB13-1EBC-4ED2-9574-7E9B048BDA40}" destId="{7A4B4966-F8CE-4B65-9A3D-C3D68E3D0A3D}" srcOrd="1" destOrd="0" parTransId="{EE84A2AA-9309-496A-A260-8A39A67B2029}" sibTransId="{4704F848-608E-484F-A869-5784AE9C6CC7}"/>
    <dgm:cxn modelId="{C589849C-2C95-4177-8773-BDB3199799B0}" type="presOf" srcId="{25283C73-0E5D-46B5-AF11-F15104ABB7C2}" destId="{426AE614-4A4C-4B7C-8FB7-6A6661E2C8E7}" srcOrd="0" destOrd="0" presId="urn:microsoft.com/office/officeart/2005/8/layout/hierarchy1"/>
    <dgm:cxn modelId="{45798C9E-1EC1-47A4-8950-D1BCFA225D2E}" type="presOf" srcId="{E078DBAC-0E10-417A-89CF-765868A20764}" destId="{3645F312-A878-4247-BA71-973A03AAD1DD}" srcOrd="0" destOrd="0" presId="urn:microsoft.com/office/officeart/2005/8/layout/hierarchy1"/>
    <dgm:cxn modelId="{541C2F5D-D3D6-49BE-AB25-8978D6F90ECD}" type="presOf" srcId="{583A344B-A035-485D-B8EC-0E4A26836026}" destId="{1D208CED-1AC5-4097-B184-0028069C642E}" srcOrd="0" destOrd="0" presId="urn:microsoft.com/office/officeart/2005/8/layout/hierarchy1"/>
    <dgm:cxn modelId="{9F2CC4AC-88A3-4CC6-9C60-9A44C6890C02}" srcId="{AC54C480-7AF7-48ED-920B-6436F8335787}" destId="{0D369568-BE41-4D13-BC6E-D11FF0AB8290}" srcOrd="0" destOrd="0" parTransId="{6BC3BAAC-FC0E-4473-A020-3539EBCFBD07}" sibTransId="{C84F584A-D89D-4DB5-8EE3-E41C74FCB102}"/>
    <dgm:cxn modelId="{D2673618-2537-4E5D-A8B9-2004A51784B9}" srcId="{BA345A4E-27ED-42FA-8ADC-735B40B3BFD3}" destId="{D2DEDE26-B6D0-429B-9C96-38E2FBD21323}" srcOrd="0" destOrd="0" parTransId="{979301DA-201A-40DC-8ECF-673337B12D6E}" sibTransId="{50069E31-DE56-4618-A7A8-0046DD79CE44}"/>
    <dgm:cxn modelId="{AB474835-D880-4188-A36B-0FC22DBEAA39}" type="presOf" srcId="{6BC3BAAC-FC0E-4473-A020-3539EBCFBD07}" destId="{C216B51D-F313-467C-9EED-0FF849E384EA}" srcOrd="0" destOrd="0" presId="urn:microsoft.com/office/officeart/2005/8/layout/hierarchy1"/>
    <dgm:cxn modelId="{A5369B3F-B873-4C98-AFA1-9D4188B0A6BF}" srcId="{26C27C52-F861-47C3-9554-5F673AF5F70E}" destId="{FD2054B1-0C65-49AD-80B3-454EA7DEDA58}" srcOrd="0" destOrd="0" parTransId="{DE231ED7-89E0-44C2-8D15-261514C933F2}" sibTransId="{C8BA463E-DFA2-48F8-A872-9C8938B9F234}"/>
    <dgm:cxn modelId="{F4A7F183-8486-4A99-9C1D-97F42073D300}" srcId="{6F47DB13-1EBC-4ED2-9574-7E9B048BDA40}" destId="{9315EDCC-0AB9-45FC-819C-07CC120F078C}" srcOrd="0" destOrd="0" parTransId="{0FBCA87A-ADCB-4EB9-A03D-534B0DCAFC23}" sibTransId="{352CF891-1BDB-45A2-85DB-854A7DB772F3}"/>
    <dgm:cxn modelId="{6240F9C2-C818-42E2-9A00-8596EC91982D}" type="presOf" srcId="{A35A4448-AC47-429B-8CF7-82E8B15A4A7A}" destId="{D530C27B-31A6-4F04-A417-576945BDD2F9}" srcOrd="0" destOrd="0" presId="urn:microsoft.com/office/officeart/2005/8/layout/hierarchy1"/>
    <dgm:cxn modelId="{0999A00E-BC00-47C1-BA2B-E6B5E8D8C0DD}" type="presOf" srcId="{B4080413-2657-4EEC-9211-8FF2835DD375}" destId="{CA86A897-102D-4F3D-8950-A54754B8D8D5}" srcOrd="0" destOrd="0" presId="urn:microsoft.com/office/officeart/2005/8/layout/hierarchy1"/>
    <dgm:cxn modelId="{A1CDA808-8EE9-4260-8E71-522FB399CDD0}" type="presOf" srcId="{E92380C5-98A5-4894-9564-3D04DEA7A236}" destId="{8D7C6173-5812-4B47-8F88-9F707AECBC8C}" srcOrd="0" destOrd="0" presId="urn:microsoft.com/office/officeart/2005/8/layout/hierarchy1"/>
    <dgm:cxn modelId="{7C6B5E5D-6B27-45FA-A6A4-3E8A39902359}" type="presOf" srcId="{B16FC9BD-BA80-4E71-9FEC-D10692E7B9BA}" destId="{E077F3C7-030D-43CF-9BE2-13A7725D9555}" srcOrd="0" destOrd="0" presId="urn:microsoft.com/office/officeart/2005/8/layout/hierarchy1"/>
    <dgm:cxn modelId="{35C66CD5-3BDD-4FCA-9110-97C141A2445D}" type="presOf" srcId="{828584BA-405E-4DA2-90FB-DF366A47926B}" destId="{1D663A69-6F50-4457-934B-55DAD147DBFC}" srcOrd="0" destOrd="0" presId="urn:microsoft.com/office/officeart/2005/8/layout/hierarchy1"/>
    <dgm:cxn modelId="{3ABCE85C-AD32-4D85-8710-CA1D5FEFE7BC}" type="presOf" srcId="{EE84A2AA-9309-496A-A260-8A39A67B2029}" destId="{61930328-D19F-42F2-87EF-A2D4B2242218}" srcOrd="0" destOrd="0" presId="urn:microsoft.com/office/officeart/2005/8/layout/hierarchy1"/>
    <dgm:cxn modelId="{9E8BED9A-576C-4FBE-89B8-A4F05256F784}" type="presOf" srcId="{4BF09CA5-944C-492D-90D5-42C56F77C103}" destId="{248422EF-7194-4BC8-A78B-DD0DBF4F5A60}" srcOrd="0" destOrd="0" presId="urn:microsoft.com/office/officeart/2005/8/layout/hierarchy1"/>
    <dgm:cxn modelId="{C883D3BE-794D-48C3-A2DD-CDB04EB9EA62}" type="presOf" srcId="{7A4B4966-F8CE-4B65-9A3D-C3D68E3D0A3D}" destId="{673DDE92-7BCA-4981-98B2-3AC36BE7FC1A}" srcOrd="0" destOrd="0" presId="urn:microsoft.com/office/officeart/2005/8/layout/hierarchy1"/>
    <dgm:cxn modelId="{46162DB4-DCD9-4EA2-8811-3D95C7FFF675}" srcId="{EB631D89-1413-4111-8576-323A03210AAB}" destId="{AC54C480-7AF7-48ED-920B-6436F8335787}" srcOrd="1" destOrd="0" parTransId="{0DD9A774-94B9-4D92-AE40-444D359E24F5}" sibTransId="{3CE717DF-03FB-44BE-B0E1-3AAA8237F09C}"/>
    <dgm:cxn modelId="{0BA0B14F-2DEA-4288-84C7-13F9F9A7EE7C}" srcId="{882A2C63-B7D3-4D3C-BB9C-B729BCBCE1CD}" destId="{460350D5-5146-421E-8276-25A7076D32F5}" srcOrd="1" destOrd="0" parTransId="{DD07AF6E-91A1-40CD-947A-41CF7F3C9113}" sibTransId="{B3DCDD35-1C1D-489B-9CBC-F8A13F4AEB09}"/>
    <dgm:cxn modelId="{908D1291-E930-41EC-B79D-7BA0588569C3}" srcId="{FD2054B1-0C65-49AD-80B3-454EA7DEDA58}" destId="{EB631D89-1413-4111-8576-323A03210AAB}" srcOrd="1" destOrd="0" parTransId="{A655B37E-0EE8-4145-8348-94BF938E42F2}" sibTransId="{23C17309-4C53-4B9D-9411-F54761DFC73D}"/>
    <dgm:cxn modelId="{72014A92-5C2E-483F-A6AA-FC380427AA95}" srcId="{EB631D89-1413-4111-8576-323A03210AAB}" destId="{77B3DF9B-90D4-41EC-803E-AA2F436A8C49}" srcOrd="0" destOrd="0" parTransId="{D5EF7FD9-298D-4E6A-9A45-9CB3D5F79F7D}" sibTransId="{B11326B4-0D43-406E-9442-5A47CC058332}"/>
    <dgm:cxn modelId="{C2465D4A-D5C0-45EE-9870-F46F1C2C59FF}" type="presOf" srcId="{D2DEDE26-B6D0-429B-9C96-38E2FBD21323}" destId="{C0B039AF-52B4-4B8D-85F8-7BEFB2FC467B}" srcOrd="0" destOrd="0" presId="urn:microsoft.com/office/officeart/2005/8/layout/hierarchy1"/>
    <dgm:cxn modelId="{7B9C6F84-CAFF-4EF1-A8BE-328AC8ACD3E3}" type="presOf" srcId="{A655B37E-0EE8-4145-8348-94BF938E42F2}" destId="{989F238B-D10A-41CC-86A9-E2006E8CA945}" srcOrd="0" destOrd="0" presId="urn:microsoft.com/office/officeart/2005/8/layout/hierarchy1"/>
    <dgm:cxn modelId="{40BC213B-974B-445F-8BD8-C5E64149F573}" type="presOf" srcId="{6A0D3768-2106-4039-A948-2B17D08365DC}" destId="{68EDFBE9-161F-4FF7-9D26-DF40829814AD}" srcOrd="0" destOrd="0" presId="urn:microsoft.com/office/officeart/2005/8/layout/hierarchy1"/>
    <dgm:cxn modelId="{D9498E67-31BC-464D-8623-EEA658D6A600}" type="presOf" srcId="{AC54C480-7AF7-48ED-920B-6436F8335787}" destId="{5CB75489-479F-440B-805C-9273FDA9CBB8}" srcOrd="0" destOrd="0" presId="urn:microsoft.com/office/officeart/2005/8/layout/hierarchy1"/>
    <dgm:cxn modelId="{9522BB48-0B05-494C-86BC-D816F7B67B44}" srcId="{9315EDCC-0AB9-45FC-819C-07CC120F078C}" destId="{5F3046D4-9830-4D01-8C0A-1189FC8E0718}" srcOrd="1" destOrd="0" parTransId="{A35A4448-AC47-429B-8CF7-82E8B15A4A7A}" sibTransId="{E801DD64-7C0E-4FEC-8320-9D8787071DFA}"/>
    <dgm:cxn modelId="{993A6D91-8635-43FE-9163-3B06DE755C2F}" srcId="{F53FB1EE-BC74-48B6-B900-C347C33D4A6D}" destId="{6A0D3768-2106-4039-A948-2B17D08365DC}" srcOrd="0" destOrd="0" parTransId="{2640B2E3-DA56-482A-942E-DD5DD9008349}" sibTransId="{D45811A6-A39C-43F3-A528-5895331BD33D}"/>
    <dgm:cxn modelId="{8F779947-DF51-455B-8CB4-445B66B9641E}" type="presOf" srcId="{6768F585-30ED-4877-948E-4DD0FAA9F96A}" destId="{47CFFD92-C9D9-4DC0-B8B4-1361C56C74E0}" srcOrd="0" destOrd="0" presId="urn:microsoft.com/office/officeart/2005/8/layout/hierarchy1"/>
    <dgm:cxn modelId="{783ED5B6-E8B2-4455-96CB-B32ACEF7D685}" type="presOf" srcId="{5F3046D4-9830-4D01-8C0A-1189FC8E0718}" destId="{A6C0C45C-8455-4E9E-A9A2-B11567B284C0}" srcOrd="0" destOrd="0" presId="urn:microsoft.com/office/officeart/2005/8/layout/hierarchy1"/>
    <dgm:cxn modelId="{14576F69-1C83-48E6-8B7C-B3DBAFBF8F1F}" type="presOf" srcId="{DD07AF6E-91A1-40CD-947A-41CF7F3C9113}" destId="{CE5FA6D1-CD95-46A6-A05D-2B7AF0908CDA}" srcOrd="0" destOrd="0" presId="urn:microsoft.com/office/officeart/2005/8/layout/hierarchy1"/>
    <dgm:cxn modelId="{63F58B6D-88D0-457D-BA58-333905C9962E}" srcId="{882A2C63-B7D3-4D3C-BB9C-B729BCBCE1CD}" destId="{6768F585-30ED-4877-948E-4DD0FAA9F96A}" srcOrd="2" destOrd="0" parTransId="{4C88C72E-AA3D-4D95-8AAA-8E5484D490E7}" sibTransId="{0EA392C3-BA4D-479E-B2EE-F03130BE33F9}"/>
    <dgm:cxn modelId="{2893FF83-C499-48EF-9913-8C1D685EF9F9}" type="presOf" srcId="{4C88C72E-AA3D-4D95-8AAA-8E5484D490E7}" destId="{9C134643-D9BF-460C-941E-53659A94D298}" srcOrd="0" destOrd="0" presId="urn:microsoft.com/office/officeart/2005/8/layout/hierarchy1"/>
    <dgm:cxn modelId="{9BB24EAE-8AB5-46F5-90A3-F4B841FBE426}" type="presOf" srcId="{2D86FAB2-9305-4449-ABDA-9775C2A35EB1}" destId="{25944D53-A1D1-4FE5-A4B6-4684F42AD2DC}" srcOrd="0" destOrd="0" presId="urn:microsoft.com/office/officeart/2005/8/layout/hierarchy1"/>
    <dgm:cxn modelId="{A7240C71-D7B0-49F4-A591-DBF588E31EE7}" type="presOf" srcId="{F53FB1EE-BC74-48B6-B900-C347C33D4A6D}" destId="{DADD4684-8942-426F-A388-A8AB3028837D}" srcOrd="0" destOrd="0" presId="urn:microsoft.com/office/officeart/2005/8/layout/hierarchy1"/>
    <dgm:cxn modelId="{7C1F9E14-C8C4-4036-A5A6-69788FDDA0D0}" type="presOf" srcId="{460350D5-5146-421E-8276-25A7076D32F5}" destId="{71066C68-FF61-4B17-8BBE-09CB3B0612D7}" srcOrd="0" destOrd="0" presId="urn:microsoft.com/office/officeart/2005/8/layout/hierarchy1"/>
    <dgm:cxn modelId="{706A580D-68F3-4065-BFD8-43623C1A4977}" type="presOf" srcId="{6F47DB13-1EBC-4ED2-9574-7E9B048BDA40}" destId="{637697A8-586B-41CE-B473-D9F072E48CFD}" srcOrd="0" destOrd="0" presId="urn:microsoft.com/office/officeart/2005/8/layout/hierarchy1"/>
    <dgm:cxn modelId="{C353BF58-9269-4955-A621-9938E0D51A61}" type="presOf" srcId="{979301DA-201A-40DC-8ECF-673337B12D6E}" destId="{54FC5B83-2294-4B8B-9B11-58B79BCDBE8D}" srcOrd="0" destOrd="0" presId="urn:microsoft.com/office/officeart/2005/8/layout/hierarchy1"/>
    <dgm:cxn modelId="{5F3C591E-F975-4A31-A19A-41351D82010C}" type="presOf" srcId="{882A2C63-B7D3-4D3C-BB9C-B729BCBCE1CD}" destId="{812465B4-94AA-4412-98F7-1D6B627AFA44}" srcOrd="0" destOrd="0" presId="urn:microsoft.com/office/officeart/2005/8/layout/hierarchy1"/>
    <dgm:cxn modelId="{90F4A9A3-D79B-4A82-AB50-550ED0009FAA}" srcId="{7A4B4966-F8CE-4B65-9A3D-C3D68E3D0A3D}" destId="{F53FB1EE-BC74-48B6-B900-C347C33D4A6D}" srcOrd="0" destOrd="0" parTransId="{ED9C8A86-BEF6-4BC7-BD73-71823F57353B}" sibTransId="{DECA144B-284C-45BB-8B10-2C53887792EB}"/>
    <dgm:cxn modelId="{BDD15139-730D-4D60-AD2C-92ADE02F4D27}" type="presOf" srcId="{EB631D89-1413-4111-8576-323A03210AAB}" destId="{FD4F3864-1845-4E6E-9D73-61C0D0CFEDCD}" srcOrd="0" destOrd="0" presId="urn:microsoft.com/office/officeart/2005/8/layout/hierarchy1"/>
    <dgm:cxn modelId="{3E7333AE-B52B-4620-A31D-75B00C9DC048}" type="presOf" srcId="{5B7CE1B8-7F04-4C8A-8BCE-ACC0F3ECE6B9}" destId="{C94B6EB7-1C00-4FDA-AF78-FDA4920B42F8}" srcOrd="0" destOrd="0" presId="urn:microsoft.com/office/officeart/2005/8/layout/hierarchy1"/>
    <dgm:cxn modelId="{5D24843E-6E50-4906-93B3-A61AA5A5A0DE}" type="presOf" srcId="{2640B2E3-DA56-482A-942E-DD5DD9008349}" destId="{2C375466-42F2-45D5-A95B-03DCCB99CFDD}" srcOrd="0" destOrd="0" presId="urn:microsoft.com/office/officeart/2005/8/layout/hierarchy1"/>
    <dgm:cxn modelId="{E0B6A751-D2CA-4773-90AD-9B193AAFF3BD}" type="presOf" srcId="{0DD9A774-94B9-4D92-AE40-444D359E24F5}" destId="{065C112F-56EF-4FB0-A975-BD91AC9CE04F}" srcOrd="0" destOrd="0" presId="urn:microsoft.com/office/officeart/2005/8/layout/hierarchy1"/>
    <dgm:cxn modelId="{FE7E58ED-8AE4-4C74-90E0-1877A3413E1D}" srcId="{882A2C63-B7D3-4D3C-BB9C-B729BCBCE1CD}" destId="{25283C73-0E5D-46B5-AF11-F15104ABB7C2}" srcOrd="0" destOrd="0" parTransId="{98FA7AE5-F36B-4D32-ACAF-0F155201C4F6}" sibTransId="{9FC26788-EC24-45B4-A5B6-07B1BC2D22DC}"/>
    <dgm:cxn modelId="{FE5E0EE4-A412-44E4-AD25-FC338281BD88}" type="presOf" srcId="{37F678D7-82C0-4A77-AF84-220D6D570319}" destId="{9BA081B7-B569-4A91-A078-3CD4656D30D6}" srcOrd="0" destOrd="0" presId="urn:microsoft.com/office/officeart/2005/8/layout/hierarchy1"/>
    <dgm:cxn modelId="{354A7D1C-3030-42F3-A006-7D2075BBD114}" type="presOf" srcId="{D5EF7FD9-298D-4E6A-9A45-9CB3D5F79F7D}" destId="{4879F401-A2A4-49B7-AAA2-939FEB784752}" srcOrd="0" destOrd="0" presId="urn:microsoft.com/office/officeart/2005/8/layout/hierarchy1"/>
    <dgm:cxn modelId="{5A24492D-7525-4238-9272-D7586734C4D4}" srcId="{37F678D7-82C0-4A77-AF84-220D6D570319}" destId="{26C27C52-F861-47C3-9554-5F673AF5F70E}" srcOrd="1" destOrd="0" parTransId="{B16FC9BD-BA80-4E71-9FEC-D10692E7B9BA}" sibTransId="{A41607F7-7955-4138-A9DB-9D4427DA414B}"/>
    <dgm:cxn modelId="{10B727F7-AA1E-4013-ADA1-33F7767A540B}" srcId="{BA345A4E-27ED-42FA-8ADC-735B40B3BFD3}" destId="{37F678D7-82C0-4A77-AF84-220D6D570319}" srcOrd="1" destOrd="0" parTransId="{B4080413-2657-4EEC-9211-8FF2835DD375}" sibTransId="{8D95BD99-ACF9-450D-B806-EA37165AFADE}"/>
    <dgm:cxn modelId="{9F70838A-C14D-4821-8D5F-20EDC8B903C7}" type="presParOf" srcId="{D8912F5A-AE58-43CE-852E-21409D501E67}" destId="{17F3CF40-259C-40A7-A9BC-7A31E874CA66}" srcOrd="0" destOrd="0" presId="urn:microsoft.com/office/officeart/2005/8/layout/hierarchy1"/>
    <dgm:cxn modelId="{3FBFEF03-957C-41A8-BC7D-D6CD96890BA1}" type="presParOf" srcId="{17F3CF40-259C-40A7-A9BC-7A31E874CA66}" destId="{085A95E2-0ED6-44A1-A5CC-25EC72A7E177}" srcOrd="0" destOrd="0" presId="urn:microsoft.com/office/officeart/2005/8/layout/hierarchy1"/>
    <dgm:cxn modelId="{4D476139-C21D-40F0-9DAD-F7F51F178125}" type="presParOf" srcId="{085A95E2-0ED6-44A1-A5CC-25EC72A7E177}" destId="{1C05D64C-902D-4A1A-990E-40047AB0B9E6}" srcOrd="0" destOrd="0" presId="urn:microsoft.com/office/officeart/2005/8/layout/hierarchy1"/>
    <dgm:cxn modelId="{CA16F4EA-C6EC-411A-91B3-16305D100798}" type="presParOf" srcId="{085A95E2-0ED6-44A1-A5CC-25EC72A7E177}" destId="{637697A8-586B-41CE-B473-D9F072E48CFD}" srcOrd="1" destOrd="0" presId="urn:microsoft.com/office/officeart/2005/8/layout/hierarchy1"/>
    <dgm:cxn modelId="{4785EBEF-5569-492B-8554-927B6D1D8BC1}" type="presParOf" srcId="{17F3CF40-259C-40A7-A9BC-7A31E874CA66}" destId="{B5DE5497-E915-4F42-90E5-D30475832F20}" srcOrd="1" destOrd="0" presId="urn:microsoft.com/office/officeart/2005/8/layout/hierarchy1"/>
    <dgm:cxn modelId="{BB4752E3-F607-4B18-9008-DBC7C5BF90DD}" type="presParOf" srcId="{B5DE5497-E915-4F42-90E5-D30475832F20}" destId="{7178D9EC-5460-4F19-AD98-79B628379E83}" srcOrd="0" destOrd="0" presId="urn:microsoft.com/office/officeart/2005/8/layout/hierarchy1"/>
    <dgm:cxn modelId="{79E05E96-886F-4777-B0CD-56C4337D4AD6}" type="presParOf" srcId="{B5DE5497-E915-4F42-90E5-D30475832F20}" destId="{FAB810FC-50FF-4329-BE4B-17C66D28FE10}" srcOrd="1" destOrd="0" presId="urn:microsoft.com/office/officeart/2005/8/layout/hierarchy1"/>
    <dgm:cxn modelId="{A5F6FCE1-F896-4120-AABD-6CE247221C78}" type="presParOf" srcId="{FAB810FC-50FF-4329-BE4B-17C66D28FE10}" destId="{59A12057-6040-446B-A3F2-EFFFE496320F}" srcOrd="0" destOrd="0" presId="urn:microsoft.com/office/officeart/2005/8/layout/hierarchy1"/>
    <dgm:cxn modelId="{B840451B-9D6F-4C56-B4C1-C663396B5864}" type="presParOf" srcId="{59A12057-6040-446B-A3F2-EFFFE496320F}" destId="{E51F9C11-EB69-4AE1-BBB1-76AA74AA041B}" srcOrd="0" destOrd="0" presId="urn:microsoft.com/office/officeart/2005/8/layout/hierarchy1"/>
    <dgm:cxn modelId="{DD212289-F950-4A75-8ECD-B9400A9D6254}" type="presParOf" srcId="{59A12057-6040-446B-A3F2-EFFFE496320F}" destId="{3F30A02B-2771-4A8A-9E0B-7A5F5230DF78}" srcOrd="1" destOrd="0" presId="urn:microsoft.com/office/officeart/2005/8/layout/hierarchy1"/>
    <dgm:cxn modelId="{E0590F52-B9A8-481C-A2EF-957468806CE4}" type="presParOf" srcId="{FAB810FC-50FF-4329-BE4B-17C66D28FE10}" destId="{20A5524F-03C3-4BEF-BDE1-20642225AF36}" srcOrd="1" destOrd="0" presId="urn:microsoft.com/office/officeart/2005/8/layout/hierarchy1"/>
    <dgm:cxn modelId="{A8014A5F-7221-4E04-9CEE-9BDEC99D5A45}" type="presParOf" srcId="{20A5524F-03C3-4BEF-BDE1-20642225AF36}" destId="{1D663A69-6F50-4457-934B-55DAD147DBFC}" srcOrd="0" destOrd="0" presId="urn:microsoft.com/office/officeart/2005/8/layout/hierarchy1"/>
    <dgm:cxn modelId="{D110F163-F4AA-43A2-AE5F-01B0005C3ECB}" type="presParOf" srcId="{20A5524F-03C3-4BEF-BDE1-20642225AF36}" destId="{F58C17E7-58DD-49FE-80B5-8027DCF3683A}" srcOrd="1" destOrd="0" presId="urn:microsoft.com/office/officeart/2005/8/layout/hierarchy1"/>
    <dgm:cxn modelId="{20D61D10-80D1-47DA-BFE5-633E40696E2F}" type="presParOf" srcId="{F58C17E7-58DD-49FE-80B5-8027DCF3683A}" destId="{23CC9C8D-8FAA-432F-87E9-11542B31F4BB}" srcOrd="0" destOrd="0" presId="urn:microsoft.com/office/officeart/2005/8/layout/hierarchy1"/>
    <dgm:cxn modelId="{4F5164D5-3D64-43C2-AD51-E86F8405952F}" type="presParOf" srcId="{23CC9C8D-8FAA-432F-87E9-11542B31F4BB}" destId="{3BBDE3B0-E0B2-4030-84C0-38EC19B14600}" srcOrd="0" destOrd="0" presId="urn:microsoft.com/office/officeart/2005/8/layout/hierarchy1"/>
    <dgm:cxn modelId="{22553069-E4CA-4FDB-967A-5E600489934A}" type="presParOf" srcId="{23CC9C8D-8FAA-432F-87E9-11542B31F4BB}" destId="{812465B4-94AA-4412-98F7-1D6B627AFA44}" srcOrd="1" destOrd="0" presId="urn:microsoft.com/office/officeart/2005/8/layout/hierarchy1"/>
    <dgm:cxn modelId="{EDEFF07E-886F-436F-98D5-E0E7AD8BC004}" type="presParOf" srcId="{F58C17E7-58DD-49FE-80B5-8027DCF3683A}" destId="{C92CB708-11C9-49B9-BEAB-06BBB0521F50}" srcOrd="1" destOrd="0" presId="urn:microsoft.com/office/officeart/2005/8/layout/hierarchy1"/>
    <dgm:cxn modelId="{1C26D555-89B3-4806-883B-9174EB3B76D2}" type="presParOf" srcId="{C92CB708-11C9-49B9-BEAB-06BBB0521F50}" destId="{59275472-B48F-4DDE-BE7C-72B86BDBBA24}" srcOrd="0" destOrd="0" presId="urn:microsoft.com/office/officeart/2005/8/layout/hierarchy1"/>
    <dgm:cxn modelId="{F1DF1C47-C173-47C3-83DC-68C7F38B66FD}" type="presParOf" srcId="{C92CB708-11C9-49B9-BEAB-06BBB0521F50}" destId="{5400859B-5B66-4416-AF56-91083C20815A}" srcOrd="1" destOrd="0" presId="urn:microsoft.com/office/officeart/2005/8/layout/hierarchy1"/>
    <dgm:cxn modelId="{5357925D-19C5-45C2-BB34-BF419C0C4BCD}" type="presParOf" srcId="{5400859B-5B66-4416-AF56-91083C20815A}" destId="{B7032477-2EF9-45E9-9082-BEA006D64142}" srcOrd="0" destOrd="0" presId="urn:microsoft.com/office/officeart/2005/8/layout/hierarchy1"/>
    <dgm:cxn modelId="{6A7341AE-30E0-42AB-99E9-3C2A3BBFA694}" type="presParOf" srcId="{B7032477-2EF9-45E9-9082-BEA006D64142}" destId="{618F7D51-6032-4039-A6EF-049EF928024E}" srcOrd="0" destOrd="0" presId="urn:microsoft.com/office/officeart/2005/8/layout/hierarchy1"/>
    <dgm:cxn modelId="{E2458E72-F910-4E32-9C6C-A47620C6C379}" type="presParOf" srcId="{B7032477-2EF9-45E9-9082-BEA006D64142}" destId="{426AE614-4A4C-4B7C-8FB7-6A6661E2C8E7}" srcOrd="1" destOrd="0" presId="urn:microsoft.com/office/officeart/2005/8/layout/hierarchy1"/>
    <dgm:cxn modelId="{6804C5BD-5144-4A6D-9215-24C06C0951F6}" type="presParOf" srcId="{5400859B-5B66-4416-AF56-91083C20815A}" destId="{4D2A5E26-61D7-465F-A215-1C4890547D61}" srcOrd="1" destOrd="0" presId="urn:microsoft.com/office/officeart/2005/8/layout/hierarchy1"/>
    <dgm:cxn modelId="{1F9C1946-0A87-4CC9-AF0F-F039881028A4}" type="presParOf" srcId="{C92CB708-11C9-49B9-BEAB-06BBB0521F50}" destId="{CE5FA6D1-CD95-46A6-A05D-2B7AF0908CDA}" srcOrd="2" destOrd="0" presId="urn:microsoft.com/office/officeart/2005/8/layout/hierarchy1"/>
    <dgm:cxn modelId="{466A818A-2D94-4B3C-8DBE-72F578AE37C8}" type="presParOf" srcId="{C92CB708-11C9-49B9-BEAB-06BBB0521F50}" destId="{076398B6-DD20-462D-8AC7-7CF76DE1A691}" srcOrd="3" destOrd="0" presId="urn:microsoft.com/office/officeart/2005/8/layout/hierarchy1"/>
    <dgm:cxn modelId="{886C2F99-DFE6-4B62-B31F-E3F187FB20BB}" type="presParOf" srcId="{076398B6-DD20-462D-8AC7-7CF76DE1A691}" destId="{3451C659-0BC2-4C7D-9895-D85B79759A40}" srcOrd="0" destOrd="0" presId="urn:microsoft.com/office/officeart/2005/8/layout/hierarchy1"/>
    <dgm:cxn modelId="{0B3B213F-284A-456B-A475-4956685889D5}" type="presParOf" srcId="{3451C659-0BC2-4C7D-9895-D85B79759A40}" destId="{9939A82A-9EFC-4A49-882E-DFEA597A6AB2}" srcOrd="0" destOrd="0" presId="urn:microsoft.com/office/officeart/2005/8/layout/hierarchy1"/>
    <dgm:cxn modelId="{A2414DC5-B04C-4913-999D-CFDD0DFBBA0E}" type="presParOf" srcId="{3451C659-0BC2-4C7D-9895-D85B79759A40}" destId="{71066C68-FF61-4B17-8BBE-09CB3B0612D7}" srcOrd="1" destOrd="0" presId="urn:microsoft.com/office/officeart/2005/8/layout/hierarchy1"/>
    <dgm:cxn modelId="{F7A61C9E-9C1F-4DFE-BCDA-14ABC0767CB5}" type="presParOf" srcId="{076398B6-DD20-462D-8AC7-7CF76DE1A691}" destId="{1901A33E-53B7-455D-844D-C892EE7CC04A}" srcOrd="1" destOrd="0" presId="urn:microsoft.com/office/officeart/2005/8/layout/hierarchy1"/>
    <dgm:cxn modelId="{00C75B6B-A482-4730-B12E-CC14240D3C45}" type="presParOf" srcId="{C92CB708-11C9-49B9-BEAB-06BBB0521F50}" destId="{9C134643-D9BF-460C-941E-53659A94D298}" srcOrd="4" destOrd="0" presId="urn:microsoft.com/office/officeart/2005/8/layout/hierarchy1"/>
    <dgm:cxn modelId="{90701219-ACE8-4071-A622-430C76F5C4E1}" type="presParOf" srcId="{C92CB708-11C9-49B9-BEAB-06BBB0521F50}" destId="{FB3AEBEB-C6AA-453B-9420-5042A58EFB02}" srcOrd="5" destOrd="0" presId="urn:microsoft.com/office/officeart/2005/8/layout/hierarchy1"/>
    <dgm:cxn modelId="{9E077944-ADF2-483B-B080-034F4CA65CE0}" type="presParOf" srcId="{FB3AEBEB-C6AA-453B-9420-5042A58EFB02}" destId="{28CF383F-5770-49A5-A56B-0C9599667E54}" srcOrd="0" destOrd="0" presId="urn:microsoft.com/office/officeart/2005/8/layout/hierarchy1"/>
    <dgm:cxn modelId="{F275385B-125D-4D95-A477-F42038F4CEB2}" type="presParOf" srcId="{28CF383F-5770-49A5-A56B-0C9599667E54}" destId="{F45E371C-2F8D-4C81-9554-FA1E57CFD7F1}" srcOrd="0" destOrd="0" presId="urn:microsoft.com/office/officeart/2005/8/layout/hierarchy1"/>
    <dgm:cxn modelId="{F675C2B9-026F-475E-A405-2AF3A78F8A27}" type="presParOf" srcId="{28CF383F-5770-49A5-A56B-0C9599667E54}" destId="{47CFFD92-C9D9-4DC0-B8B4-1361C56C74E0}" srcOrd="1" destOrd="0" presId="urn:microsoft.com/office/officeart/2005/8/layout/hierarchy1"/>
    <dgm:cxn modelId="{D5AE09E3-B9CD-4CC4-AD03-6B60D2ABE531}" type="presParOf" srcId="{FB3AEBEB-C6AA-453B-9420-5042A58EFB02}" destId="{6192830F-5942-4CCE-B9FA-E0F18A5D1126}" srcOrd="1" destOrd="0" presId="urn:microsoft.com/office/officeart/2005/8/layout/hierarchy1"/>
    <dgm:cxn modelId="{D65B3B60-3D4F-4348-99A2-947384506B64}" type="presParOf" srcId="{C92CB708-11C9-49B9-BEAB-06BBB0521F50}" destId="{56748F5D-32F8-4679-BBA2-DAEB9CF2D0B3}" srcOrd="6" destOrd="0" presId="urn:microsoft.com/office/officeart/2005/8/layout/hierarchy1"/>
    <dgm:cxn modelId="{0545A90F-454B-4AEC-9BA2-7610C9BF74BC}" type="presParOf" srcId="{C92CB708-11C9-49B9-BEAB-06BBB0521F50}" destId="{FD495CDC-25C6-4212-9388-56227B13922F}" srcOrd="7" destOrd="0" presId="urn:microsoft.com/office/officeart/2005/8/layout/hierarchy1"/>
    <dgm:cxn modelId="{81B184E8-A2B8-403A-8EC8-1B786AFCD957}" type="presParOf" srcId="{FD495CDC-25C6-4212-9388-56227B13922F}" destId="{65440360-306E-4BB4-A4B7-EF8F026F4D49}" srcOrd="0" destOrd="0" presId="urn:microsoft.com/office/officeart/2005/8/layout/hierarchy1"/>
    <dgm:cxn modelId="{F2DA04FE-A2EC-4A8D-A16A-8E56ECAC536A}" type="presParOf" srcId="{65440360-306E-4BB4-A4B7-EF8F026F4D49}" destId="{CA70BB13-DE9E-4243-9D3C-DFDF9FFAF2A6}" srcOrd="0" destOrd="0" presId="urn:microsoft.com/office/officeart/2005/8/layout/hierarchy1"/>
    <dgm:cxn modelId="{3B69F48D-6D45-41E5-B0FB-58258AF2E5BD}" type="presParOf" srcId="{65440360-306E-4BB4-A4B7-EF8F026F4D49}" destId="{BFCEF517-32C1-4956-A826-5CFA1F7C0350}" srcOrd="1" destOrd="0" presId="urn:microsoft.com/office/officeart/2005/8/layout/hierarchy1"/>
    <dgm:cxn modelId="{13C44C22-C6DC-4B4D-800D-BA55462CA034}" type="presParOf" srcId="{FD495CDC-25C6-4212-9388-56227B13922F}" destId="{EDC76419-7E65-4EB5-A5BB-49E2667EC98D}" srcOrd="1" destOrd="0" presId="urn:microsoft.com/office/officeart/2005/8/layout/hierarchy1"/>
    <dgm:cxn modelId="{DE47FE36-1FC2-4CA5-92D0-CA494580B822}" type="presParOf" srcId="{20A5524F-03C3-4BEF-BDE1-20642225AF36}" destId="{D530C27B-31A6-4F04-A417-576945BDD2F9}" srcOrd="2" destOrd="0" presId="urn:microsoft.com/office/officeart/2005/8/layout/hierarchy1"/>
    <dgm:cxn modelId="{CF93F4B3-99ED-40BC-8722-BD060D23296B}" type="presParOf" srcId="{20A5524F-03C3-4BEF-BDE1-20642225AF36}" destId="{55D40FC4-B4E5-4588-85FD-17115874F0B1}" srcOrd="3" destOrd="0" presId="urn:microsoft.com/office/officeart/2005/8/layout/hierarchy1"/>
    <dgm:cxn modelId="{9BFBC54D-79FE-4EB3-85CF-BFA7136DC2C3}" type="presParOf" srcId="{55D40FC4-B4E5-4588-85FD-17115874F0B1}" destId="{4AF9C113-B51E-489D-8D12-959C5E712609}" srcOrd="0" destOrd="0" presId="urn:microsoft.com/office/officeart/2005/8/layout/hierarchy1"/>
    <dgm:cxn modelId="{C46C5179-3BAA-4DB4-8E91-6069F5830E76}" type="presParOf" srcId="{4AF9C113-B51E-489D-8D12-959C5E712609}" destId="{CA49C811-AABE-4923-88CD-A184995AB4B7}" srcOrd="0" destOrd="0" presId="urn:microsoft.com/office/officeart/2005/8/layout/hierarchy1"/>
    <dgm:cxn modelId="{B9CDBB55-EDCD-41F6-9EEF-6C64F2D979BE}" type="presParOf" srcId="{4AF9C113-B51E-489D-8D12-959C5E712609}" destId="{A6C0C45C-8455-4E9E-A9A2-B11567B284C0}" srcOrd="1" destOrd="0" presId="urn:microsoft.com/office/officeart/2005/8/layout/hierarchy1"/>
    <dgm:cxn modelId="{A311AF46-AC61-408F-8795-9EDA59A6D522}" type="presParOf" srcId="{55D40FC4-B4E5-4588-85FD-17115874F0B1}" destId="{2024D708-D57A-4EEB-8283-36BE39146E3D}" srcOrd="1" destOrd="0" presId="urn:microsoft.com/office/officeart/2005/8/layout/hierarchy1"/>
    <dgm:cxn modelId="{45ED4333-87CB-4EE0-8703-DE233127B8C9}" type="presParOf" srcId="{2024D708-D57A-4EEB-8283-36BE39146E3D}" destId="{4C8FC785-DDCA-467B-8A5D-AB5F6AD6CB65}" srcOrd="0" destOrd="0" presId="urn:microsoft.com/office/officeart/2005/8/layout/hierarchy1"/>
    <dgm:cxn modelId="{24E89ADA-8938-44DE-AF18-5B37207E1362}" type="presParOf" srcId="{2024D708-D57A-4EEB-8283-36BE39146E3D}" destId="{871153B1-DE1A-4D2E-94D4-D98DA52802F5}" srcOrd="1" destOrd="0" presId="urn:microsoft.com/office/officeart/2005/8/layout/hierarchy1"/>
    <dgm:cxn modelId="{A79B67ED-53DD-4B7F-9584-A2109DB4159B}" type="presParOf" srcId="{871153B1-DE1A-4D2E-94D4-D98DA52802F5}" destId="{D45E0B31-0A6F-4F0F-A8BA-477EDC387974}" srcOrd="0" destOrd="0" presId="urn:microsoft.com/office/officeart/2005/8/layout/hierarchy1"/>
    <dgm:cxn modelId="{B6842CA7-92D1-4B33-A704-537675DD2430}" type="presParOf" srcId="{D45E0B31-0A6F-4F0F-A8BA-477EDC387974}" destId="{70249607-6094-4DD4-BBE4-45A2AA8894EB}" srcOrd="0" destOrd="0" presId="urn:microsoft.com/office/officeart/2005/8/layout/hierarchy1"/>
    <dgm:cxn modelId="{0271E664-910E-4816-8DF8-C4D13FD973FB}" type="presParOf" srcId="{D45E0B31-0A6F-4F0F-A8BA-477EDC387974}" destId="{3645F312-A878-4247-BA71-973A03AAD1DD}" srcOrd="1" destOrd="0" presId="urn:microsoft.com/office/officeart/2005/8/layout/hierarchy1"/>
    <dgm:cxn modelId="{BE81C86C-D0D6-41C9-BDC5-1970F615B7F3}" type="presParOf" srcId="{871153B1-DE1A-4D2E-94D4-D98DA52802F5}" destId="{D9428CAE-C191-4829-A2F3-29D692F1635F}" srcOrd="1" destOrd="0" presId="urn:microsoft.com/office/officeart/2005/8/layout/hierarchy1"/>
    <dgm:cxn modelId="{3A3D7AAD-CADE-446D-84B4-254C19F29E31}" type="presParOf" srcId="{B5DE5497-E915-4F42-90E5-D30475832F20}" destId="{61930328-D19F-42F2-87EF-A2D4B2242218}" srcOrd="2" destOrd="0" presId="urn:microsoft.com/office/officeart/2005/8/layout/hierarchy1"/>
    <dgm:cxn modelId="{D843244D-B724-495A-8399-DCA09CF36798}" type="presParOf" srcId="{B5DE5497-E915-4F42-90E5-D30475832F20}" destId="{81B98E69-8C4E-445D-B160-26F4475D64AF}" srcOrd="3" destOrd="0" presId="urn:microsoft.com/office/officeart/2005/8/layout/hierarchy1"/>
    <dgm:cxn modelId="{AAFDEDA2-1515-4985-BAE5-9EED04DECE65}" type="presParOf" srcId="{81B98E69-8C4E-445D-B160-26F4475D64AF}" destId="{77FBC0CF-7759-4EA3-9BB9-811120F752C3}" srcOrd="0" destOrd="0" presId="urn:microsoft.com/office/officeart/2005/8/layout/hierarchy1"/>
    <dgm:cxn modelId="{B62D4B9A-A853-472E-A743-DA8A85B561D0}" type="presParOf" srcId="{77FBC0CF-7759-4EA3-9BB9-811120F752C3}" destId="{A014374C-E70D-4E04-89CA-455107113AF2}" srcOrd="0" destOrd="0" presId="urn:microsoft.com/office/officeart/2005/8/layout/hierarchy1"/>
    <dgm:cxn modelId="{0E0138A2-2C74-4060-A000-27DB0AE56A62}" type="presParOf" srcId="{77FBC0CF-7759-4EA3-9BB9-811120F752C3}" destId="{673DDE92-7BCA-4981-98B2-3AC36BE7FC1A}" srcOrd="1" destOrd="0" presId="urn:microsoft.com/office/officeart/2005/8/layout/hierarchy1"/>
    <dgm:cxn modelId="{DC99CC87-F05E-4F85-94F2-DA44A9987114}" type="presParOf" srcId="{81B98E69-8C4E-445D-B160-26F4475D64AF}" destId="{F53A3ACF-FBF1-419A-A5D2-68BFA78F2DF3}" srcOrd="1" destOrd="0" presId="urn:microsoft.com/office/officeart/2005/8/layout/hierarchy1"/>
    <dgm:cxn modelId="{BED0693C-968C-46D0-B2EB-8D43522C9983}" type="presParOf" srcId="{F53A3ACF-FBF1-419A-A5D2-68BFA78F2DF3}" destId="{F884E83D-1229-48C1-B981-128B35B50EB8}" srcOrd="0" destOrd="0" presId="urn:microsoft.com/office/officeart/2005/8/layout/hierarchy1"/>
    <dgm:cxn modelId="{7133E1CA-0D81-4CC4-9DE2-31166C1C1CC8}" type="presParOf" srcId="{F53A3ACF-FBF1-419A-A5D2-68BFA78F2DF3}" destId="{F1DCCB9A-7E6C-4412-9535-0E990CEE6B0E}" srcOrd="1" destOrd="0" presId="urn:microsoft.com/office/officeart/2005/8/layout/hierarchy1"/>
    <dgm:cxn modelId="{57C58625-8547-40F5-AAFD-6A69E129E5A1}" type="presParOf" srcId="{F1DCCB9A-7E6C-4412-9535-0E990CEE6B0E}" destId="{A8BAC416-516A-4382-A3F0-4983CA541712}" srcOrd="0" destOrd="0" presId="urn:microsoft.com/office/officeart/2005/8/layout/hierarchy1"/>
    <dgm:cxn modelId="{48015383-7CFB-402E-9412-15D88942CFF8}" type="presParOf" srcId="{A8BAC416-516A-4382-A3F0-4983CA541712}" destId="{0D5DF9A2-76EF-4AC3-8FDD-67288D89B9D1}" srcOrd="0" destOrd="0" presId="urn:microsoft.com/office/officeart/2005/8/layout/hierarchy1"/>
    <dgm:cxn modelId="{0186C95C-D9F8-4A4C-9C48-F0EF8A337A88}" type="presParOf" srcId="{A8BAC416-516A-4382-A3F0-4983CA541712}" destId="{DADD4684-8942-426F-A388-A8AB3028837D}" srcOrd="1" destOrd="0" presId="urn:microsoft.com/office/officeart/2005/8/layout/hierarchy1"/>
    <dgm:cxn modelId="{09E2E524-3659-4938-A5E8-719B48FC7F2C}" type="presParOf" srcId="{F1DCCB9A-7E6C-4412-9535-0E990CEE6B0E}" destId="{6657BF2B-5D83-48A2-B834-3D956E77C988}" srcOrd="1" destOrd="0" presId="urn:microsoft.com/office/officeart/2005/8/layout/hierarchy1"/>
    <dgm:cxn modelId="{60F9F8D2-4B92-420D-89C1-6FCBADC124D2}" type="presParOf" srcId="{6657BF2B-5D83-48A2-B834-3D956E77C988}" destId="{2C375466-42F2-45D5-A95B-03DCCB99CFDD}" srcOrd="0" destOrd="0" presId="urn:microsoft.com/office/officeart/2005/8/layout/hierarchy1"/>
    <dgm:cxn modelId="{E63399B9-FD80-4636-9A96-72D717E1ABC4}" type="presParOf" srcId="{6657BF2B-5D83-48A2-B834-3D956E77C988}" destId="{B83D1EAC-AEB2-4006-A5A8-8B7723C09B70}" srcOrd="1" destOrd="0" presId="urn:microsoft.com/office/officeart/2005/8/layout/hierarchy1"/>
    <dgm:cxn modelId="{E2951858-CB54-4691-9341-C417C7216CF1}" type="presParOf" srcId="{B83D1EAC-AEB2-4006-A5A8-8B7723C09B70}" destId="{18BEB4C3-790B-4932-916F-353D8AE2E765}" srcOrd="0" destOrd="0" presId="urn:microsoft.com/office/officeart/2005/8/layout/hierarchy1"/>
    <dgm:cxn modelId="{CBB6CBEF-AA87-4656-B505-53757A71A3C2}" type="presParOf" srcId="{18BEB4C3-790B-4932-916F-353D8AE2E765}" destId="{6C414DF2-CDDA-48BB-95A9-F7B8843D5CE6}" srcOrd="0" destOrd="0" presId="urn:microsoft.com/office/officeart/2005/8/layout/hierarchy1"/>
    <dgm:cxn modelId="{017C378E-3028-4ED9-AEA8-400B560FFC17}" type="presParOf" srcId="{18BEB4C3-790B-4932-916F-353D8AE2E765}" destId="{68EDFBE9-161F-4FF7-9D26-DF40829814AD}" srcOrd="1" destOrd="0" presId="urn:microsoft.com/office/officeart/2005/8/layout/hierarchy1"/>
    <dgm:cxn modelId="{A66B983B-6546-4892-AA80-7DE5F60C8879}" type="presParOf" srcId="{B83D1EAC-AEB2-4006-A5A8-8B7723C09B70}" destId="{20B59E86-F953-42C6-80D4-DC80985AC726}" srcOrd="1" destOrd="0" presId="urn:microsoft.com/office/officeart/2005/8/layout/hierarchy1"/>
    <dgm:cxn modelId="{8609BD05-51A8-46EC-BDDD-1ECAE5039BC7}" type="presParOf" srcId="{6657BF2B-5D83-48A2-B834-3D956E77C988}" destId="{1D208CED-1AC5-4097-B184-0028069C642E}" srcOrd="2" destOrd="0" presId="urn:microsoft.com/office/officeart/2005/8/layout/hierarchy1"/>
    <dgm:cxn modelId="{9FFA3A0A-EA86-4D70-98C9-507DA66A5F2C}" type="presParOf" srcId="{6657BF2B-5D83-48A2-B834-3D956E77C988}" destId="{C9C50028-5B16-45E5-88CD-34E9E3C17609}" srcOrd="3" destOrd="0" presId="urn:microsoft.com/office/officeart/2005/8/layout/hierarchy1"/>
    <dgm:cxn modelId="{0381F2EB-214F-4C2B-ACAB-8E3243CA9B61}" type="presParOf" srcId="{C9C50028-5B16-45E5-88CD-34E9E3C17609}" destId="{E361826C-0D2D-4A98-907C-F9D0E8C2D881}" srcOrd="0" destOrd="0" presId="urn:microsoft.com/office/officeart/2005/8/layout/hierarchy1"/>
    <dgm:cxn modelId="{A4D819D8-B5C2-4F62-B7D6-6B470FCA9A23}" type="presParOf" srcId="{E361826C-0D2D-4A98-907C-F9D0E8C2D881}" destId="{B91BD1D0-EFF4-44FC-93A4-0FB2D49DC1CB}" srcOrd="0" destOrd="0" presId="urn:microsoft.com/office/officeart/2005/8/layout/hierarchy1"/>
    <dgm:cxn modelId="{A5B06A7D-F7EE-474A-A792-9E4432B95FD4}" type="presParOf" srcId="{E361826C-0D2D-4A98-907C-F9D0E8C2D881}" destId="{A7619EE0-D2B6-426D-8C09-D51CA6D71B2A}" srcOrd="1" destOrd="0" presId="urn:microsoft.com/office/officeart/2005/8/layout/hierarchy1"/>
    <dgm:cxn modelId="{1EFF1136-1EA7-4990-AAC6-3810448A1034}" type="presParOf" srcId="{C9C50028-5B16-45E5-88CD-34E9E3C17609}" destId="{D3A3E05B-5E9A-4B99-BF2A-99AAE4013DDF}" srcOrd="1" destOrd="0" presId="urn:microsoft.com/office/officeart/2005/8/layout/hierarchy1"/>
    <dgm:cxn modelId="{0B831FA4-1DE9-4275-A88C-E647845F2A27}" type="presParOf" srcId="{D3A3E05B-5E9A-4B99-BF2A-99AAE4013DDF}" destId="{54FC5B83-2294-4B8B-9B11-58B79BCDBE8D}" srcOrd="0" destOrd="0" presId="urn:microsoft.com/office/officeart/2005/8/layout/hierarchy1"/>
    <dgm:cxn modelId="{F7E24207-E0BD-42A1-8519-6EF66DD0A5AB}" type="presParOf" srcId="{D3A3E05B-5E9A-4B99-BF2A-99AAE4013DDF}" destId="{A2610943-E067-4931-80B7-F5D50E74D75A}" srcOrd="1" destOrd="0" presId="urn:microsoft.com/office/officeart/2005/8/layout/hierarchy1"/>
    <dgm:cxn modelId="{3DEF3DFD-278A-4C21-8057-FC002A784EAC}" type="presParOf" srcId="{A2610943-E067-4931-80B7-F5D50E74D75A}" destId="{A7BD783B-14AF-4FC2-97C4-758B793256AA}" srcOrd="0" destOrd="0" presId="urn:microsoft.com/office/officeart/2005/8/layout/hierarchy1"/>
    <dgm:cxn modelId="{93E7546D-458B-4F85-8EBA-5F195929CB03}" type="presParOf" srcId="{A7BD783B-14AF-4FC2-97C4-758B793256AA}" destId="{EEFC59C6-1BDC-4207-A042-8E8BDC1BDCF7}" srcOrd="0" destOrd="0" presId="urn:microsoft.com/office/officeart/2005/8/layout/hierarchy1"/>
    <dgm:cxn modelId="{901442B3-01F1-4784-96C5-EBF2AF1879AD}" type="presParOf" srcId="{A7BD783B-14AF-4FC2-97C4-758B793256AA}" destId="{C0B039AF-52B4-4B8D-85F8-7BEFB2FC467B}" srcOrd="1" destOrd="0" presId="urn:microsoft.com/office/officeart/2005/8/layout/hierarchy1"/>
    <dgm:cxn modelId="{2ACE2AA7-ED84-4350-BB99-233222DE033C}" type="presParOf" srcId="{A2610943-E067-4931-80B7-F5D50E74D75A}" destId="{3DDF16D6-559D-4A7B-B8F9-3EB5D822FBA3}" srcOrd="1" destOrd="0" presId="urn:microsoft.com/office/officeart/2005/8/layout/hierarchy1"/>
    <dgm:cxn modelId="{DF7FC845-A10F-4EF6-B91F-87CE6BCC308F}" type="presParOf" srcId="{D3A3E05B-5E9A-4B99-BF2A-99AAE4013DDF}" destId="{CA86A897-102D-4F3D-8950-A54754B8D8D5}" srcOrd="2" destOrd="0" presId="urn:microsoft.com/office/officeart/2005/8/layout/hierarchy1"/>
    <dgm:cxn modelId="{8167D6F6-91D8-42A1-BAC6-3806E4A0B90B}" type="presParOf" srcId="{D3A3E05B-5E9A-4B99-BF2A-99AAE4013DDF}" destId="{ECB4F549-C89C-4F13-8505-A310AEAC6DFC}" srcOrd="3" destOrd="0" presId="urn:microsoft.com/office/officeart/2005/8/layout/hierarchy1"/>
    <dgm:cxn modelId="{155D3AD2-2D07-4017-8984-D039CEE65F88}" type="presParOf" srcId="{ECB4F549-C89C-4F13-8505-A310AEAC6DFC}" destId="{9107DB0A-CD33-4759-95F7-71A35F9B81CA}" srcOrd="0" destOrd="0" presId="urn:microsoft.com/office/officeart/2005/8/layout/hierarchy1"/>
    <dgm:cxn modelId="{7C3C8E28-2A8E-4318-89E1-B6DBCDF13882}" type="presParOf" srcId="{9107DB0A-CD33-4759-95F7-71A35F9B81CA}" destId="{E1AD0D72-2D0C-4609-8BD0-0ADDEB9E2E9C}" srcOrd="0" destOrd="0" presId="urn:microsoft.com/office/officeart/2005/8/layout/hierarchy1"/>
    <dgm:cxn modelId="{422156FF-9138-4C68-8817-67E5AD9DF125}" type="presParOf" srcId="{9107DB0A-CD33-4759-95F7-71A35F9B81CA}" destId="{9BA081B7-B569-4A91-A078-3CD4656D30D6}" srcOrd="1" destOrd="0" presId="urn:microsoft.com/office/officeart/2005/8/layout/hierarchy1"/>
    <dgm:cxn modelId="{8336F29D-83D2-4180-B35B-679DAEFDC863}" type="presParOf" srcId="{ECB4F549-C89C-4F13-8505-A310AEAC6DFC}" destId="{1D00A0FD-2E7E-41F6-B107-A0D7F3C6AF99}" srcOrd="1" destOrd="0" presId="urn:microsoft.com/office/officeart/2005/8/layout/hierarchy1"/>
    <dgm:cxn modelId="{987BC277-156B-414D-A718-29F3DD147175}" type="presParOf" srcId="{1D00A0FD-2E7E-41F6-B107-A0D7F3C6AF99}" destId="{25944D53-A1D1-4FE5-A4B6-4684F42AD2DC}" srcOrd="0" destOrd="0" presId="urn:microsoft.com/office/officeart/2005/8/layout/hierarchy1"/>
    <dgm:cxn modelId="{DDA27CCB-0A20-4826-99C1-FC4EC8681052}" type="presParOf" srcId="{1D00A0FD-2E7E-41F6-B107-A0D7F3C6AF99}" destId="{CC0D89A6-E0FD-4D1A-9958-823B22ED70D7}" srcOrd="1" destOrd="0" presId="urn:microsoft.com/office/officeart/2005/8/layout/hierarchy1"/>
    <dgm:cxn modelId="{3F55C933-A4A2-4652-B925-002F31277D96}" type="presParOf" srcId="{CC0D89A6-E0FD-4D1A-9958-823B22ED70D7}" destId="{2E1EF3A1-8F9C-4DCE-8015-345AD99A23AF}" srcOrd="0" destOrd="0" presId="urn:microsoft.com/office/officeart/2005/8/layout/hierarchy1"/>
    <dgm:cxn modelId="{32A9A071-A148-48DF-98D1-E2B12A9705CA}" type="presParOf" srcId="{2E1EF3A1-8F9C-4DCE-8015-345AD99A23AF}" destId="{6C0F1C7E-FF2E-457A-B2DB-2D2504AA07D5}" srcOrd="0" destOrd="0" presId="urn:microsoft.com/office/officeart/2005/8/layout/hierarchy1"/>
    <dgm:cxn modelId="{DCE6BA54-1FE7-47C1-8E3D-5F9897C91D4C}" type="presParOf" srcId="{2E1EF3A1-8F9C-4DCE-8015-345AD99A23AF}" destId="{8D7C6173-5812-4B47-8F88-9F707AECBC8C}" srcOrd="1" destOrd="0" presId="urn:microsoft.com/office/officeart/2005/8/layout/hierarchy1"/>
    <dgm:cxn modelId="{2307BA1F-806A-43EF-B6D2-E165A49DC832}" type="presParOf" srcId="{CC0D89A6-E0FD-4D1A-9958-823B22ED70D7}" destId="{0541951A-F9C6-4AC2-9CA7-24EC71A4B186}" srcOrd="1" destOrd="0" presId="urn:microsoft.com/office/officeart/2005/8/layout/hierarchy1"/>
    <dgm:cxn modelId="{F41BFB88-35BF-410F-8DFE-F2DEFD0D231D}" type="presParOf" srcId="{1D00A0FD-2E7E-41F6-B107-A0D7F3C6AF99}" destId="{E077F3C7-030D-43CF-9BE2-13A7725D9555}" srcOrd="2" destOrd="0" presId="urn:microsoft.com/office/officeart/2005/8/layout/hierarchy1"/>
    <dgm:cxn modelId="{9F4E836B-85B1-45A6-AF63-3CA4706CBD74}" type="presParOf" srcId="{1D00A0FD-2E7E-41F6-B107-A0D7F3C6AF99}" destId="{CD8FD69F-090A-4E3D-9170-E7D54A31DC4A}" srcOrd="3" destOrd="0" presId="urn:microsoft.com/office/officeart/2005/8/layout/hierarchy1"/>
    <dgm:cxn modelId="{DDAF5E53-B8ED-45DA-ACA3-BC91DE0D67E2}" type="presParOf" srcId="{CD8FD69F-090A-4E3D-9170-E7D54A31DC4A}" destId="{0F9DBC25-58DD-42ED-92F0-9CCF7F462112}" srcOrd="0" destOrd="0" presId="urn:microsoft.com/office/officeart/2005/8/layout/hierarchy1"/>
    <dgm:cxn modelId="{6204687B-6E9B-4F46-A485-085A3920BDB5}" type="presParOf" srcId="{0F9DBC25-58DD-42ED-92F0-9CCF7F462112}" destId="{5053E745-E3A2-4358-A809-FF6D2DC0E1F4}" srcOrd="0" destOrd="0" presId="urn:microsoft.com/office/officeart/2005/8/layout/hierarchy1"/>
    <dgm:cxn modelId="{68C5DE8B-8541-4E19-A159-39FF0E0CE7BF}" type="presParOf" srcId="{0F9DBC25-58DD-42ED-92F0-9CCF7F462112}" destId="{10E55501-1AED-464A-B7C4-F52419D25424}" srcOrd="1" destOrd="0" presId="urn:microsoft.com/office/officeart/2005/8/layout/hierarchy1"/>
    <dgm:cxn modelId="{43C48872-9717-46CC-AA5A-8846DC95A527}" type="presParOf" srcId="{CD8FD69F-090A-4E3D-9170-E7D54A31DC4A}" destId="{AFFAB9EC-0CD5-456E-B767-65060D2E3DB6}" srcOrd="1" destOrd="0" presId="urn:microsoft.com/office/officeart/2005/8/layout/hierarchy1"/>
    <dgm:cxn modelId="{2DB065F5-2288-4920-A3B1-FDFA82C1B317}" type="presParOf" srcId="{AFFAB9EC-0CD5-456E-B767-65060D2E3DB6}" destId="{6D91C4A1-2925-4701-B67F-BCFC1A26C7B8}" srcOrd="0" destOrd="0" presId="urn:microsoft.com/office/officeart/2005/8/layout/hierarchy1"/>
    <dgm:cxn modelId="{D6F9D422-B05D-41EA-AE14-3F3E729E6FEC}" type="presParOf" srcId="{AFFAB9EC-0CD5-456E-B767-65060D2E3DB6}" destId="{CE6F888A-2C0A-421A-9D9B-8D60BD73EB38}" srcOrd="1" destOrd="0" presId="urn:microsoft.com/office/officeart/2005/8/layout/hierarchy1"/>
    <dgm:cxn modelId="{B5D01B1E-2BE9-4C4C-9904-0105195405EF}" type="presParOf" srcId="{CE6F888A-2C0A-421A-9D9B-8D60BD73EB38}" destId="{AE9675EB-88DD-4367-A5BA-E1207F5FCD84}" srcOrd="0" destOrd="0" presId="urn:microsoft.com/office/officeart/2005/8/layout/hierarchy1"/>
    <dgm:cxn modelId="{8CEFC32F-1815-4FA0-8758-D66712E6C4DD}" type="presParOf" srcId="{AE9675EB-88DD-4367-A5BA-E1207F5FCD84}" destId="{F605390D-0C7C-4B93-8CAB-A1B04D11536F}" srcOrd="0" destOrd="0" presId="urn:microsoft.com/office/officeart/2005/8/layout/hierarchy1"/>
    <dgm:cxn modelId="{D9409E59-2F10-4896-B547-A1D0D7A21655}" type="presParOf" srcId="{AE9675EB-88DD-4367-A5BA-E1207F5FCD84}" destId="{A3D8319E-A668-44C6-AFED-88D3A9D3A5FC}" srcOrd="1" destOrd="0" presId="urn:microsoft.com/office/officeart/2005/8/layout/hierarchy1"/>
    <dgm:cxn modelId="{B0097C1B-BBCB-453F-95D6-F21F4452464F}" type="presParOf" srcId="{CE6F888A-2C0A-421A-9D9B-8D60BD73EB38}" destId="{474326C9-554E-4FBF-8154-550587E1E656}" srcOrd="1" destOrd="0" presId="urn:microsoft.com/office/officeart/2005/8/layout/hierarchy1"/>
    <dgm:cxn modelId="{3AE4CEF4-55F0-4F94-92E6-AC7976DE2E15}" type="presParOf" srcId="{474326C9-554E-4FBF-8154-550587E1E656}" destId="{248422EF-7194-4BC8-A78B-DD0DBF4F5A60}" srcOrd="0" destOrd="0" presId="urn:microsoft.com/office/officeart/2005/8/layout/hierarchy1"/>
    <dgm:cxn modelId="{707697DB-6B5B-413E-B164-8C01387ABEB9}" type="presParOf" srcId="{474326C9-554E-4FBF-8154-550587E1E656}" destId="{935A91EC-C712-45D5-87EE-F7B47B1024CE}" srcOrd="1" destOrd="0" presId="urn:microsoft.com/office/officeart/2005/8/layout/hierarchy1"/>
    <dgm:cxn modelId="{8206FDF3-634F-4845-A6D2-0388B72F1CC9}" type="presParOf" srcId="{935A91EC-C712-45D5-87EE-F7B47B1024CE}" destId="{88EFD77B-8899-43D7-BEE2-E467E2023675}" srcOrd="0" destOrd="0" presId="urn:microsoft.com/office/officeart/2005/8/layout/hierarchy1"/>
    <dgm:cxn modelId="{E1145C38-4CA0-4452-B23F-BB73D098BC29}" type="presParOf" srcId="{88EFD77B-8899-43D7-BEE2-E467E2023675}" destId="{E8237DDA-2DF8-41E0-B1F6-1CEFA6D73DAC}" srcOrd="0" destOrd="0" presId="urn:microsoft.com/office/officeart/2005/8/layout/hierarchy1"/>
    <dgm:cxn modelId="{E42AEF77-DE08-41DC-9B6F-40C324C22CC1}" type="presParOf" srcId="{88EFD77B-8899-43D7-BEE2-E467E2023675}" destId="{C94B6EB7-1C00-4FDA-AF78-FDA4920B42F8}" srcOrd="1" destOrd="0" presId="urn:microsoft.com/office/officeart/2005/8/layout/hierarchy1"/>
    <dgm:cxn modelId="{CE5C085A-CEE7-431D-B037-F740419398D4}" type="presParOf" srcId="{935A91EC-C712-45D5-87EE-F7B47B1024CE}" destId="{996A0EA9-7F1A-4543-BB90-924A9B72B9F8}" srcOrd="1" destOrd="0" presId="urn:microsoft.com/office/officeart/2005/8/layout/hierarchy1"/>
    <dgm:cxn modelId="{B08EA2C8-32CB-46AC-AA94-C800A20C3DA1}" type="presParOf" srcId="{474326C9-554E-4FBF-8154-550587E1E656}" destId="{989F238B-D10A-41CC-86A9-E2006E8CA945}" srcOrd="2" destOrd="0" presId="urn:microsoft.com/office/officeart/2005/8/layout/hierarchy1"/>
    <dgm:cxn modelId="{C669AC04-7C1B-481A-B183-5D2DA36AD8D7}" type="presParOf" srcId="{474326C9-554E-4FBF-8154-550587E1E656}" destId="{2A83E89A-AE3F-4A1D-B0CB-40C876523333}" srcOrd="3" destOrd="0" presId="urn:microsoft.com/office/officeart/2005/8/layout/hierarchy1"/>
    <dgm:cxn modelId="{9E88699E-3CC5-4BFB-A7C8-85279A9637E8}" type="presParOf" srcId="{2A83E89A-AE3F-4A1D-B0CB-40C876523333}" destId="{F3E39BDD-F541-4981-94BD-4795E002DF45}" srcOrd="0" destOrd="0" presId="urn:microsoft.com/office/officeart/2005/8/layout/hierarchy1"/>
    <dgm:cxn modelId="{6E990F2F-5AA6-4225-8E97-5C4DBB017E3E}" type="presParOf" srcId="{F3E39BDD-F541-4981-94BD-4795E002DF45}" destId="{FBF8D068-259A-42B1-81D2-6BB0EEDA91AB}" srcOrd="0" destOrd="0" presId="urn:microsoft.com/office/officeart/2005/8/layout/hierarchy1"/>
    <dgm:cxn modelId="{2AAC7B33-D2D3-4153-AB16-6BF46BEFDF86}" type="presParOf" srcId="{F3E39BDD-F541-4981-94BD-4795E002DF45}" destId="{FD4F3864-1845-4E6E-9D73-61C0D0CFEDCD}" srcOrd="1" destOrd="0" presId="urn:microsoft.com/office/officeart/2005/8/layout/hierarchy1"/>
    <dgm:cxn modelId="{D8CC6CCE-FA29-4AAD-A166-A24097120AC0}" type="presParOf" srcId="{2A83E89A-AE3F-4A1D-B0CB-40C876523333}" destId="{9DD216A6-976A-4980-AFBF-13464CD27695}" srcOrd="1" destOrd="0" presId="urn:microsoft.com/office/officeart/2005/8/layout/hierarchy1"/>
    <dgm:cxn modelId="{20D2A025-A572-4E30-9314-99374F3167E0}" type="presParOf" srcId="{9DD216A6-976A-4980-AFBF-13464CD27695}" destId="{4879F401-A2A4-49B7-AAA2-939FEB784752}" srcOrd="0" destOrd="0" presId="urn:microsoft.com/office/officeart/2005/8/layout/hierarchy1"/>
    <dgm:cxn modelId="{3158E65D-B928-4E89-AC0B-975949059880}" type="presParOf" srcId="{9DD216A6-976A-4980-AFBF-13464CD27695}" destId="{9CD5D509-C77A-413E-A97A-F459CBE1AF81}" srcOrd="1" destOrd="0" presId="urn:microsoft.com/office/officeart/2005/8/layout/hierarchy1"/>
    <dgm:cxn modelId="{CC864CFD-D7BD-467E-A3D0-EF496885BCC5}" type="presParOf" srcId="{9CD5D509-C77A-413E-A97A-F459CBE1AF81}" destId="{158687A5-7FB7-4B66-9CAB-2D3691F0DA8B}" srcOrd="0" destOrd="0" presId="urn:microsoft.com/office/officeart/2005/8/layout/hierarchy1"/>
    <dgm:cxn modelId="{99CE31B9-487E-4A35-B164-BA01E0B521C1}" type="presParOf" srcId="{158687A5-7FB7-4B66-9CAB-2D3691F0DA8B}" destId="{1699BCFD-9A10-4EF6-AFCD-C574B21EA17D}" srcOrd="0" destOrd="0" presId="urn:microsoft.com/office/officeart/2005/8/layout/hierarchy1"/>
    <dgm:cxn modelId="{4747AAFC-084E-4637-9382-0A11FC108A8E}" type="presParOf" srcId="{158687A5-7FB7-4B66-9CAB-2D3691F0DA8B}" destId="{103E8C43-BF14-4D93-BDF1-AF9FFDDB657E}" srcOrd="1" destOrd="0" presId="urn:microsoft.com/office/officeart/2005/8/layout/hierarchy1"/>
    <dgm:cxn modelId="{DA16FF61-3485-411B-8271-EBB1E33AC6C0}" type="presParOf" srcId="{9CD5D509-C77A-413E-A97A-F459CBE1AF81}" destId="{AB64F2E4-3289-47B7-B822-9365BB42A650}" srcOrd="1" destOrd="0" presId="urn:microsoft.com/office/officeart/2005/8/layout/hierarchy1"/>
    <dgm:cxn modelId="{47BA1D3F-DC13-49D0-B0C4-AA180683F8C4}" type="presParOf" srcId="{9DD216A6-976A-4980-AFBF-13464CD27695}" destId="{065C112F-56EF-4FB0-A975-BD91AC9CE04F}" srcOrd="2" destOrd="0" presId="urn:microsoft.com/office/officeart/2005/8/layout/hierarchy1"/>
    <dgm:cxn modelId="{7AC6DD9A-D601-471F-AA9F-D0F6C7D474BA}" type="presParOf" srcId="{9DD216A6-976A-4980-AFBF-13464CD27695}" destId="{DDF09F3A-67F2-421C-85F0-1A52E4990019}" srcOrd="3" destOrd="0" presId="urn:microsoft.com/office/officeart/2005/8/layout/hierarchy1"/>
    <dgm:cxn modelId="{79EA1D18-AF79-4F1F-B696-4C28EFF64584}" type="presParOf" srcId="{DDF09F3A-67F2-421C-85F0-1A52E4990019}" destId="{22BF854D-657D-496A-A0A5-2DCE23799C32}" srcOrd="0" destOrd="0" presId="urn:microsoft.com/office/officeart/2005/8/layout/hierarchy1"/>
    <dgm:cxn modelId="{0A656D97-24D0-4418-8A84-09A3FFC3FEE0}" type="presParOf" srcId="{22BF854D-657D-496A-A0A5-2DCE23799C32}" destId="{AA514C53-8B6E-47A3-BCD7-52BB1321EEC3}" srcOrd="0" destOrd="0" presId="urn:microsoft.com/office/officeart/2005/8/layout/hierarchy1"/>
    <dgm:cxn modelId="{64E346A4-7FFF-4684-953F-08DFE5E37832}" type="presParOf" srcId="{22BF854D-657D-496A-A0A5-2DCE23799C32}" destId="{5CB75489-479F-440B-805C-9273FDA9CBB8}" srcOrd="1" destOrd="0" presId="urn:microsoft.com/office/officeart/2005/8/layout/hierarchy1"/>
    <dgm:cxn modelId="{BEB0A288-5CEE-43E3-A4D4-B2A317C09C71}" type="presParOf" srcId="{DDF09F3A-67F2-421C-85F0-1A52E4990019}" destId="{63F37FBD-08A7-41CC-AA53-3FF09274643A}" srcOrd="1" destOrd="0" presId="urn:microsoft.com/office/officeart/2005/8/layout/hierarchy1"/>
    <dgm:cxn modelId="{6FA63AA4-9F4F-4182-805B-444DE279FC03}" type="presParOf" srcId="{63F37FBD-08A7-41CC-AA53-3FF09274643A}" destId="{C216B51D-F313-467C-9EED-0FF849E384EA}" srcOrd="0" destOrd="0" presId="urn:microsoft.com/office/officeart/2005/8/layout/hierarchy1"/>
    <dgm:cxn modelId="{965B7C8A-0604-4D26-8392-A5F367AF316D}" type="presParOf" srcId="{63F37FBD-08A7-41CC-AA53-3FF09274643A}" destId="{FD203284-A0F6-43C8-96B5-D4D274DCD9A4}" srcOrd="1" destOrd="0" presId="urn:microsoft.com/office/officeart/2005/8/layout/hierarchy1"/>
    <dgm:cxn modelId="{4DBD68AC-B4D1-4865-B7A7-C5E08C247B89}" type="presParOf" srcId="{FD203284-A0F6-43C8-96B5-D4D274DCD9A4}" destId="{09C54040-89DB-432F-B40D-1712EF38B422}" srcOrd="0" destOrd="0" presId="urn:microsoft.com/office/officeart/2005/8/layout/hierarchy1"/>
    <dgm:cxn modelId="{AC00ED77-9C38-429B-A5D5-1AD8A37677A6}" type="presParOf" srcId="{09C54040-89DB-432F-B40D-1712EF38B422}" destId="{9397FD34-E780-4674-BEEE-8F4755043007}" srcOrd="0" destOrd="0" presId="urn:microsoft.com/office/officeart/2005/8/layout/hierarchy1"/>
    <dgm:cxn modelId="{46F8CB40-39D8-445E-AF28-CF84C74FBAA2}" type="presParOf" srcId="{09C54040-89DB-432F-B40D-1712EF38B422}" destId="{55ED6A3E-5A17-4589-BF31-B5B29368088B}" srcOrd="1" destOrd="0" presId="urn:microsoft.com/office/officeart/2005/8/layout/hierarchy1"/>
    <dgm:cxn modelId="{45383C1C-0A5B-4B83-9FA3-A73EA4957A1D}" type="presParOf" srcId="{FD203284-A0F6-43C8-96B5-D4D274DCD9A4}" destId="{EDECAD69-0D85-43C7-81F8-A660919F7826}"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B12D912-1514-4E63-BBAE-43C08BE519A2}" type="doc">
      <dgm:prSet loTypeId="urn:microsoft.com/office/officeart/2005/8/layout/hierarchy1" loCatId="hierarchy" qsTypeId="urn:microsoft.com/office/officeart/2005/8/quickstyle/3d2" qsCatId="3D" csTypeId="urn:microsoft.com/office/officeart/2005/8/colors/accent1_2" csCatId="accent1" phldr="1"/>
      <dgm:spPr/>
      <dgm:t>
        <a:bodyPr/>
        <a:lstStyle/>
        <a:p>
          <a:endParaRPr lang="es-MX"/>
        </a:p>
      </dgm:t>
    </dgm:pt>
    <dgm:pt modelId="{F62E2487-2DC2-449A-8551-513A563D4C8D}">
      <dgm:prSet phldrT="[Texto]"/>
      <dgm:spPr/>
      <dgm:t>
        <a:bodyPr/>
        <a:lstStyle/>
        <a:p>
          <a:r>
            <a:rPr lang="es-MX" dirty="0" smtClean="0"/>
            <a:t>Industria de la transformación </a:t>
          </a:r>
          <a:endParaRPr lang="es-MX" dirty="0"/>
        </a:p>
      </dgm:t>
    </dgm:pt>
    <dgm:pt modelId="{7E637AF7-866A-4A5C-99CD-39AA112B9984}" type="parTrans" cxnId="{3FCE79BD-EC35-46B0-9D43-E764CDF65D27}">
      <dgm:prSet/>
      <dgm:spPr/>
      <dgm:t>
        <a:bodyPr/>
        <a:lstStyle/>
        <a:p>
          <a:endParaRPr lang="es-MX"/>
        </a:p>
      </dgm:t>
    </dgm:pt>
    <dgm:pt modelId="{A3039B39-4A0B-4735-9247-49785B28CF99}" type="sibTrans" cxnId="{3FCE79BD-EC35-46B0-9D43-E764CDF65D27}">
      <dgm:prSet/>
      <dgm:spPr/>
      <dgm:t>
        <a:bodyPr/>
        <a:lstStyle/>
        <a:p>
          <a:endParaRPr lang="es-MX"/>
        </a:p>
      </dgm:t>
    </dgm:pt>
    <dgm:pt modelId="{DF350230-B72A-46B2-932C-038C3E9151AE}">
      <dgm:prSet phldrT="[Texto]" custT="1"/>
      <dgm:spPr/>
      <dgm:t>
        <a:bodyPr/>
        <a:lstStyle/>
        <a:p>
          <a:r>
            <a:rPr lang="es-MX" sz="900" dirty="0" smtClean="0"/>
            <a:t>Alimentos industrializados</a:t>
          </a:r>
          <a:endParaRPr lang="es-MX" sz="900" dirty="0"/>
        </a:p>
      </dgm:t>
    </dgm:pt>
    <dgm:pt modelId="{87CBF381-10D6-459F-A5C9-9C149474AC94}" type="parTrans" cxnId="{F712D3AF-76E9-4330-B7D5-17E935101E7C}">
      <dgm:prSet/>
      <dgm:spPr/>
      <dgm:t>
        <a:bodyPr/>
        <a:lstStyle/>
        <a:p>
          <a:endParaRPr lang="es-MX"/>
        </a:p>
      </dgm:t>
    </dgm:pt>
    <dgm:pt modelId="{EE86FC6B-5DCD-443B-9005-9B41187FFC3F}" type="sibTrans" cxnId="{F712D3AF-76E9-4330-B7D5-17E935101E7C}">
      <dgm:prSet/>
      <dgm:spPr/>
      <dgm:t>
        <a:bodyPr/>
        <a:lstStyle/>
        <a:p>
          <a:endParaRPr lang="es-MX"/>
        </a:p>
      </dgm:t>
    </dgm:pt>
    <dgm:pt modelId="{88DF63D0-84F9-418E-B387-32E873BA8224}">
      <dgm:prSet phldrT="[Texto]" custT="1"/>
      <dgm:spPr/>
      <dgm:t>
        <a:bodyPr/>
        <a:lstStyle/>
        <a:p>
          <a:r>
            <a:rPr lang="es-MX" sz="900" dirty="0" smtClean="0"/>
            <a:t>Productos químicos </a:t>
          </a:r>
          <a:endParaRPr lang="es-MX" sz="900" dirty="0"/>
        </a:p>
      </dgm:t>
    </dgm:pt>
    <dgm:pt modelId="{C2E86EE9-70F4-4C84-8C0C-D215503F9A26}" type="parTrans" cxnId="{69DDB260-9A48-4A59-9347-86A5CDC19BFA}">
      <dgm:prSet/>
      <dgm:spPr/>
      <dgm:t>
        <a:bodyPr/>
        <a:lstStyle/>
        <a:p>
          <a:endParaRPr lang="es-MX"/>
        </a:p>
      </dgm:t>
    </dgm:pt>
    <dgm:pt modelId="{41CD5643-D0F4-4DDB-8284-0A12237D3E66}" type="sibTrans" cxnId="{69DDB260-9A48-4A59-9347-86A5CDC19BFA}">
      <dgm:prSet/>
      <dgm:spPr/>
      <dgm:t>
        <a:bodyPr/>
        <a:lstStyle/>
        <a:p>
          <a:endParaRPr lang="es-MX"/>
        </a:p>
      </dgm:t>
    </dgm:pt>
    <dgm:pt modelId="{623B5D5C-8953-4364-9246-4A55AFDA0091}">
      <dgm:prSet phldrT="[Texto]" custT="1"/>
      <dgm:spPr/>
      <dgm:t>
        <a:bodyPr/>
        <a:lstStyle/>
        <a:p>
          <a:r>
            <a:rPr lang="es-MX" sz="900" dirty="0" smtClean="0"/>
            <a:t>Textil </a:t>
          </a:r>
          <a:endParaRPr lang="es-MX" sz="900" dirty="0"/>
        </a:p>
      </dgm:t>
    </dgm:pt>
    <dgm:pt modelId="{736D2268-EE94-4339-95AB-11034E303267}" type="parTrans" cxnId="{3A65ED1B-3D63-43BB-B26A-90C522FBEE6C}">
      <dgm:prSet/>
      <dgm:spPr/>
      <dgm:t>
        <a:bodyPr/>
        <a:lstStyle/>
        <a:p>
          <a:endParaRPr lang="es-MX"/>
        </a:p>
      </dgm:t>
    </dgm:pt>
    <dgm:pt modelId="{D4B9632B-8C7A-4B22-9BAE-CFCB089C2547}" type="sibTrans" cxnId="{3A65ED1B-3D63-43BB-B26A-90C522FBEE6C}">
      <dgm:prSet/>
      <dgm:spPr/>
      <dgm:t>
        <a:bodyPr/>
        <a:lstStyle/>
        <a:p>
          <a:endParaRPr lang="es-MX"/>
        </a:p>
      </dgm:t>
    </dgm:pt>
    <dgm:pt modelId="{CD2BFF52-1AD3-4ADF-8E9A-9FEBB5FE62C6}">
      <dgm:prSet phldrT="[Texto]" custT="1"/>
      <dgm:spPr/>
      <dgm:t>
        <a:bodyPr/>
        <a:lstStyle/>
        <a:p>
          <a:r>
            <a:rPr lang="es-MX" sz="900" dirty="0" smtClean="0"/>
            <a:t>Vidrio </a:t>
          </a:r>
          <a:endParaRPr lang="es-MX" sz="900" dirty="0"/>
        </a:p>
      </dgm:t>
    </dgm:pt>
    <dgm:pt modelId="{5F9F36AA-2AEA-4453-BBB2-21BEA5C38066}" type="parTrans" cxnId="{3645002D-A52A-4CF0-857E-FFC3DAA1E47C}">
      <dgm:prSet/>
      <dgm:spPr/>
      <dgm:t>
        <a:bodyPr/>
        <a:lstStyle/>
        <a:p>
          <a:endParaRPr lang="es-MX"/>
        </a:p>
      </dgm:t>
    </dgm:pt>
    <dgm:pt modelId="{4981E6B5-08B0-40A5-83E8-B74CA4357ECC}" type="sibTrans" cxnId="{3645002D-A52A-4CF0-857E-FFC3DAA1E47C}">
      <dgm:prSet/>
      <dgm:spPr/>
      <dgm:t>
        <a:bodyPr/>
        <a:lstStyle/>
        <a:p>
          <a:endParaRPr lang="es-MX"/>
        </a:p>
      </dgm:t>
    </dgm:pt>
    <dgm:pt modelId="{8D4A6152-35B8-4480-BF6F-6BB52D5FD738}">
      <dgm:prSet phldrT="[Texto]" custT="1"/>
      <dgm:spPr/>
      <dgm:t>
        <a:bodyPr/>
        <a:lstStyle/>
        <a:p>
          <a:r>
            <a:rPr lang="es-MX" sz="900" dirty="0" smtClean="0"/>
            <a:t>Aparatos de uso domestico</a:t>
          </a:r>
          <a:endParaRPr lang="es-MX" sz="900" dirty="0"/>
        </a:p>
      </dgm:t>
    </dgm:pt>
    <dgm:pt modelId="{AC87C1B7-DFAF-49EA-A317-243ED815236B}" type="parTrans" cxnId="{DFF0110C-BF95-4905-B333-1744BEFE5E2E}">
      <dgm:prSet/>
      <dgm:spPr/>
      <dgm:t>
        <a:bodyPr/>
        <a:lstStyle/>
        <a:p>
          <a:endParaRPr lang="es-MX"/>
        </a:p>
      </dgm:t>
    </dgm:pt>
    <dgm:pt modelId="{A8992DF7-2302-4508-90D0-725738481457}" type="sibTrans" cxnId="{DFF0110C-BF95-4905-B333-1744BEFE5E2E}">
      <dgm:prSet/>
      <dgm:spPr/>
      <dgm:t>
        <a:bodyPr/>
        <a:lstStyle/>
        <a:p>
          <a:endParaRPr lang="es-MX"/>
        </a:p>
      </dgm:t>
    </dgm:pt>
    <dgm:pt modelId="{03F78ABF-124C-48FA-BDDE-78D60026C65D}">
      <dgm:prSet phldrT="[Texto]" custT="1"/>
      <dgm:spPr/>
      <dgm:t>
        <a:bodyPr/>
        <a:lstStyle/>
        <a:p>
          <a:r>
            <a:rPr lang="es-MX" sz="900" dirty="0" smtClean="0"/>
            <a:t>Aparatos eléctrico y electrónicos </a:t>
          </a:r>
          <a:endParaRPr lang="es-MX" sz="900" dirty="0"/>
        </a:p>
      </dgm:t>
    </dgm:pt>
    <dgm:pt modelId="{192100CC-9DA4-4B69-B7DC-32CC84A319D1}" type="parTrans" cxnId="{23E319FE-1C99-473A-9CC8-01A2F1A1E5A7}">
      <dgm:prSet/>
      <dgm:spPr/>
      <dgm:t>
        <a:bodyPr/>
        <a:lstStyle/>
        <a:p>
          <a:endParaRPr lang="es-MX"/>
        </a:p>
      </dgm:t>
    </dgm:pt>
    <dgm:pt modelId="{10009C87-0472-4BAC-BBA4-DA1CA4B64DBE}" type="sibTrans" cxnId="{23E319FE-1C99-473A-9CC8-01A2F1A1E5A7}">
      <dgm:prSet/>
      <dgm:spPr/>
      <dgm:t>
        <a:bodyPr/>
        <a:lstStyle/>
        <a:p>
          <a:endParaRPr lang="es-MX"/>
        </a:p>
      </dgm:t>
    </dgm:pt>
    <dgm:pt modelId="{C7B87FFA-43E8-43F8-8B47-0D275ACB155E}">
      <dgm:prSet phldrT="[Texto]" custT="1"/>
      <dgm:spPr/>
      <dgm:t>
        <a:bodyPr/>
        <a:lstStyle/>
        <a:p>
          <a:r>
            <a:rPr lang="es-MX" sz="900" dirty="0" smtClean="0"/>
            <a:t>Papel</a:t>
          </a:r>
          <a:endParaRPr lang="es-MX" sz="900" dirty="0"/>
        </a:p>
      </dgm:t>
    </dgm:pt>
    <dgm:pt modelId="{EE51CDAB-C601-4FBD-A485-D8B3D18BF6DE}" type="parTrans" cxnId="{418988EA-1C59-45BC-9C63-78E1202BE5DB}">
      <dgm:prSet/>
      <dgm:spPr/>
      <dgm:t>
        <a:bodyPr/>
        <a:lstStyle/>
        <a:p>
          <a:endParaRPr lang="es-MX"/>
        </a:p>
      </dgm:t>
    </dgm:pt>
    <dgm:pt modelId="{E9A572AA-A3A1-4238-BBA6-97381F12D374}" type="sibTrans" cxnId="{418988EA-1C59-45BC-9C63-78E1202BE5DB}">
      <dgm:prSet/>
      <dgm:spPr/>
      <dgm:t>
        <a:bodyPr/>
        <a:lstStyle/>
        <a:p>
          <a:endParaRPr lang="es-MX"/>
        </a:p>
      </dgm:t>
    </dgm:pt>
    <dgm:pt modelId="{4203E713-B046-4E68-BB29-8E3DD9908615}">
      <dgm:prSet phldrT="[Texto]" custT="1"/>
      <dgm:spPr/>
      <dgm:t>
        <a:bodyPr/>
        <a:lstStyle/>
        <a:p>
          <a:pPr algn="ctr"/>
          <a:r>
            <a:rPr lang="es-MX" sz="900" dirty="0" smtClean="0"/>
            <a:t> Carnes y grasas.</a:t>
          </a:r>
        </a:p>
        <a:p>
          <a:pPr algn="ctr"/>
          <a:r>
            <a:rPr lang="es-MX" sz="900" dirty="0" smtClean="0"/>
            <a:t>Pescados y mariscos.</a:t>
          </a:r>
        </a:p>
        <a:p>
          <a:pPr algn="ctr"/>
          <a:r>
            <a:rPr lang="es-MX" sz="900" dirty="0" smtClean="0"/>
            <a:t>Leche y café </a:t>
          </a:r>
        </a:p>
        <a:p>
          <a:pPr algn="ctr"/>
          <a:r>
            <a:rPr lang="es-MX" sz="900" dirty="0" smtClean="0"/>
            <a:t>Harinas y derivados.</a:t>
          </a:r>
        </a:p>
        <a:p>
          <a:pPr algn="ctr"/>
          <a:r>
            <a:rPr lang="es-MX" sz="900" dirty="0" smtClean="0"/>
            <a:t>Frutas legumbres.</a:t>
          </a:r>
        </a:p>
        <a:p>
          <a:pPr algn="ctr"/>
          <a:r>
            <a:rPr lang="es-MX" sz="900" dirty="0" smtClean="0"/>
            <a:t>Aceites vegetales. Alimentos para animales. </a:t>
          </a:r>
          <a:endParaRPr lang="es-MX" sz="900" dirty="0"/>
        </a:p>
      </dgm:t>
    </dgm:pt>
    <dgm:pt modelId="{B7432716-4160-4663-8DE2-FA246466CD50}" type="parTrans" cxnId="{85552829-31BC-4BB1-9635-4820EFE12969}">
      <dgm:prSet/>
      <dgm:spPr/>
      <dgm:t>
        <a:bodyPr/>
        <a:lstStyle/>
        <a:p>
          <a:endParaRPr lang="es-MX"/>
        </a:p>
      </dgm:t>
    </dgm:pt>
    <dgm:pt modelId="{D26EF32C-D3B5-405B-82DC-D11C9836B5DF}" type="sibTrans" cxnId="{85552829-31BC-4BB1-9635-4820EFE12969}">
      <dgm:prSet/>
      <dgm:spPr/>
      <dgm:t>
        <a:bodyPr/>
        <a:lstStyle/>
        <a:p>
          <a:endParaRPr lang="es-MX"/>
        </a:p>
      </dgm:t>
    </dgm:pt>
    <dgm:pt modelId="{62088A27-845D-449C-BE1B-4C0DC6540947}">
      <dgm:prSet phldrT="[Texto]" custT="1"/>
      <dgm:spPr/>
      <dgm:t>
        <a:bodyPr/>
        <a:lstStyle/>
        <a:p>
          <a:r>
            <a:rPr lang="es-MX" sz="900" dirty="0" smtClean="0"/>
            <a:t>Acido sulfúrico. Acido nítrico. Acido Fluorhídrico.  Sosa cautica. Carbonato de sodio. Alcohol etílico. Resinas sintéticas. Hule sintético. Negro de humo </a:t>
          </a:r>
          <a:endParaRPr lang="es-MX" sz="900" dirty="0"/>
        </a:p>
      </dgm:t>
    </dgm:pt>
    <dgm:pt modelId="{16805F44-B587-48D2-B292-30510441DFD0}" type="parTrans" cxnId="{47CEB6F3-850A-49FA-B511-A23F786B4465}">
      <dgm:prSet/>
      <dgm:spPr/>
      <dgm:t>
        <a:bodyPr/>
        <a:lstStyle/>
        <a:p>
          <a:endParaRPr lang="es-MX"/>
        </a:p>
      </dgm:t>
    </dgm:pt>
    <dgm:pt modelId="{BD09E6B0-04C6-4304-9B8D-A020B1C62BB2}" type="sibTrans" cxnId="{47CEB6F3-850A-49FA-B511-A23F786B4465}">
      <dgm:prSet/>
      <dgm:spPr/>
      <dgm:t>
        <a:bodyPr/>
        <a:lstStyle/>
        <a:p>
          <a:endParaRPr lang="es-MX"/>
        </a:p>
      </dgm:t>
    </dgm:pt>
    <dgm:pt modelId="{F604AF8B-1B34-4F90-8D49-22FADB4546B1}">
      <dgm:prSet phldrT="[Texto]" custT="1"/>
      <dgm:spPr/>
      <dgm:t>
        <a:bodyPr/>
        <a:lstStyle/>
        <a:p>
          <a:r>
            <a:rPr lang="es-MX" sz="900" dirty="0" smtClean="0"/>
            <a:t>Algodón. Lana. Fibras celulosas. Fibras sintéticas. </a:t>
          </a:r>
          <a:endParaRPr lang="es-MX" sz="900" dirty="0"/>
        </a:p>
      </dgm:t>
    </dgm:pt>
    <dgm:pt modelId="{A0D30270-4C93-4041-B45F-B1EBEB61EFC9}" type="parTrans" cxnId="{346EE34D-71AB-40A1-8AFD-24A75736B693}">
      <dgm:prSet/>
      <dgm:spPr/>
      <dgm:t>
        <a:bodyPr/>
        <a:lstStyle/>
        <a:p>
          <a:endParaRPr lang="es-MX"/>
        </a:p>
      </dgm:t>
    </dgm:pt>
    <dgm:pt modelId="{ADB53D3E-5BD7-4875-AB50-89089036B7ED}" type="sibTrans" cxnId="{346EE34D-71AB-40A1-8AFD-24A75736B693}">
      <dgm:prSet/>
      <dgm:spPr/>
      <dgm:t>
        <a:bodyPr/>
        <a:lstStyle/>
        <a:p>
          <a:endParaRPr lang="es-MX"/>
        </a:p>
      </dgm:t>
    </dgm:pt>
    <dgm:pt modelId="{759C1752-CD64-4C7B-9499-31E984AAC591}">
      <dgm:prSet phldrT="[Texto]" custT="1"/>
      <dgm:spPr/>
      <dgm:t>
        <a:bodyPr/>
        <a:lstStyle/>
        <a:p>
          <a:r>
            <a:rPr lang="es-MX" sz="900" dirty="0" smtClean="0"/>
            <a:t>Botellas. Frascos. Tubos. Ampolletas. Cristalería. Refractarios. </a:t>
          </a:r>
          <a:endParaRPr lang="es-MX" sz="900" dirty="0"/>
        </a:p>
      </dgm:t>
    </dgm:pt>
    <dgm:pt modelId="{F3103D20-3ABA-4DFE-9C8B-31C51314A923}" type="parTrans" cxnId="{BF94FBD0-9200-4704-B8AF-A6C9ED3E908C}">
      <dgm:prSet/>
      <dgm:spPr/>
      <dgm:t>
        <a:bodyPr/>
        <a:lstStyle/>
        <a:p>
          <a:endParaRPr lang="es-MX"/>
        </a:p>
      </dgm:t>
    </dgm:pt>
    <dgm:pt modelId="{CEBE4488-F113-43B5-A6C8-887CA36EC53E}" type="sibTrans" cxnId="{BF94FBD0-9200-4704-B8AF-A6C9ED3E908C}">
      <dgm:prSet/>
      <dgm:spPr/>
      <dgm:t>
        <a:bodyPr/>
        <a:lstStyle/>
        <a:p>
          <a:endParaRPr lang="es-MX"/>
        </a:p>
      </dgm:t>
    </dgm:pt>
    <dgm:pt modelId="{F87AC73B-2AA2-4A41-A736-78580E64812F}">
      <dgm:prSet phldrT="[Texto]" custT="1"/>
      <dgm:spPr/>
      <dgm:t>
        <a:bodyPr/>
        <a:lstStyle/>
        <a:p>
          <a:r>
            <a:rPr lang="es-MX" sz="900" dirty="0" smtClean="0"/>
            <a:t>Estufas. Calentadores. Refrigeradores. Planchas. Lavadoras. Licuadoras. </a:t>
          </a:r>
          <a:endParaRPr lang="es-MX" sz="900" dirty="0"/>
        </a:p>
      </dgm:t>
    </dgm:pt>
    <dgm:pt modelId="{DBCE593C-1C13-4E4A-8A17-02A2E83EE808}" type="parTrans" cxnId="{16D14BA7-9E18-4668-B8C3-243EC00DDC1E}">
      <dgm:prSet/>
      <dgm:spPr/>
      <dgm:t>
        <a:bodyPr/>
        <a:lstStyle/>
        <a:p>
          <a:endParaRPr lang="es-MX"/>
        </a:p>
      </dgm:t>
    </dgm:pt>
    <dgm:pt modelId="{429FA8BD-F5D7-4314-A1F3-8C076F8E0EF3}" type="sibTrans" cxnId="{16D14BA7-9E18-4668-B8C3-243EC00DDC1E}">
      <dgm:prSet/>
      <dgm:spPr/>
      <dgm:t>
        <a:bodyPr/>
        <a:lstStyle/>
        <a:p>
          <a:endParaRPr lang="es-MX"/>
        </a:p>
      </dgm:t>
    </dgm:pt>
    <dgm:pt modelId="{3D685B5C-3759-4116-A028-3BA6A296204D}">
      <dgm:prSet phldrT="[Texto]" custT="1"/>
      <dgm:spPr/>
      <dgm:t>
        <a:bodyPr/>
        <a:lstStyle/>
        <a:p>
          <a:r>
            <a:rPr lang="es-MX" sz="900" dirty="0" smtClean="0"/>
            <a:t>Televisores. Reproductores de video. Radios. Grabadoras. Equipos modulares. </a:t>
          </a:r>
          <a:endParaRPr lang="es-MX" sz="900" dirty="0"/>
        </a:p>
      </dgm:t>
    </dgm:pt>
    <dgm:pt modelId="{421183A9-2737-4F78-A241-598E11D3C884}" type="parTrans" cxnId="{7EC9DCEF-5B6A-4333-9840-E5CB4E9B5C83}">
      <dgm:prSet/>
      <dgm:spPr/>
      <dgm:t>
        <a:bodyPr/>
        <a:lstStyle/>
        <a:p>
          <a:endParaRPr lang="es-MX"/>
        </a:p>
      </dgm:t>
    </dgm:pt>
    <dgm:pt modelId="{B953FD71-8637-4E0F-BD20-084BB9656AD6}" type="sibTrans" cxnId="{7EC9DCEF-5B6A-4333-9840-E5CB4E9B5C83}">
      <dgm:prSet/>
      <dgm:spPr/>
      <dgm:t>
        <a:bodyPr/>
        <a:lstStyle/>
        <a:p>
          <a:endParaRPr lang="es-MX"/>
        </a:p>
      </dgm:t>
    </dgm:pt>
    <dgm:pt modelId="{0D23CF56-2359-473D-B24F-3B2AA02ECBAE}">
      <dgm:prSet phldrT="[Texto]" custT="1"/>
      <dgm:spPr/>
      <dgm:t>
        <a:bodyPr/>
        <a:lstStyle/>
        <a:p>
          <a:r>
            <a:rPr lang="es-MX" sz="900" dirty="0" smtClean="0"/>
            <a:t>Para imprimir. Empaque. Sanitario. Especializado </a:t>
          </a:r>
          <a:endParaRPr lang="es-MX" sz="900" dirty="0"/>
        </a:p>
      </dgm:t>
    </dgm:pt>
    <dgm:pt modelId="{620B099D-144D-4D00-AF75-A7B9C981A39B}" type="parTrans" cxnId="{AB0D540C-3ADC-4D86-B262-4775866D98D4}">
      <dgm:prSet/>
      <dgm:spPr/>
      <dgm:t>
        <a:bodyPr/>
        <a:lstStyle/>
        <a:p>
          <a:endParaRPr lang="es-MX"/>
        </a:p>
      </dgm:t>
    </dgm:pt>
    <dgm:pt modelId="{554E2321-9265-4C07-AE00-E35A61CEB7A1}" type="sibTrans" cxnId="{AB0D540C-3ADC-4D86-B262-4775866D98D4}">
      <dgm:prSet/>
      <dgm:spPr/>
      <dgm:t>
        <a:bodyPr/>
        <a:lstStyle/>
        <a:p>
          <a:endParaRPr lang="es-MX"/>
        </a:p>
      </dgm:t>
    </dgm:pt>
    <dgm:pt modelId="{DB83E2F8-7ECE-452D-969B-C0B62244B4C8}" type="pres">
      <dgm:prSet presAssocID="{1B12D912-1514-4E63-BBAE-43C08BE519A2}" presName="hierChild1" presStyleCnt="0">
        <dgm:presLayoutVars>
          <dgm:chPref val="1"/>
          <dgm:dir/>
          <dgm:animOne val="branch"/>
          <dgm:animLvl val="lvl"/>
          <dgm:resizeHandles/>
        </dgm:presLayoutVars>
      </dgm:prSet>
      <dgm:spPr/>
      <dgm:t>
        <a:bodyPr/>
        <a:lstStyle/>
        <a:p>
          <a:endParaRPr lang="es-MX"/>
        </a:p>
      </dgm:t>
    </dgm:pt>
    <dgm:pt modelId="{AFE076AB-ECAD-41D9-995A-EC87A630F881}" type="pres">
      <dgm:prSet presAssocID="{F62E2487-2DC2-449A-8551-513A563D4C8D}" presName="hierRoot1" presStyleCnt="0"/>
      <dgm:spPr/>
    </dgm:pt>
    <dgm:pt modelId="{5AC6595A-A45D-4FD1-9F94-FFEFDAC72F11}" type="pres">
      <dgm:prSet presAssocID="{F62E2487-2DC2-449A-8551-513A563D4C8D}" presName="composite" presStyleCnt="0"/>
      <dgm:spPr/>
    </dgm:pt>
    <dgm:pt modelId="{4E3BAB05-1EF8-4B73-9AD3-66C0F285C047}" type="pres">
      <dgm:prSet presAssocID="{F62E2487-2DC2-449A-8551-513A563D4C8D}" presName="background" presStyleLbl="node0" presStyleIdx="0" presStyleCnt="1"/>
      <dgm:spPr/>
    </dgm:pt>
    <dgm:pt modelId="{5B1820F2-C718-4445-9731-57A1D35076BB}" type="pres">
      <dgm:prSet presAssocID="{F62E2487-2DC2-449A-8551-513A563D4C8D}" presName="text" presStyleLbl="fgAcc0" presStyleIdx="0" presStyleCnt="1">
        <dgm:presLayoutVars>
          <dgm:chPref val="3"/>
        </dgm:presLayoutVars>
      </dgm:prSet>
      <dgm:spPr/>
      <dgm:t>
        <a:bodyPr/>
        <a:lstStyle/>
        <a:p>
          <a:endParaRPr lang="es-MX"/>
        </a:p>
      </dgm:t>
    </dgm:pt>
    <dgm:pt modelId="{E0647033-02D9-4A56-BB9B-7BBA596FD9CF}" type="pres">
      <dgm:prSet presAssocID="{F62E2487-2DC2-449A-8551-513A563D4C8D}" presName="hierChild2" presStyleCnt="0"/>
      <dgm:spPr/>
    </dgm:pt>
    <dgm:pt modelId="{CE39FCDB-4F62-4D01-84A8-D9AA86429D4B}" type="pres">
      <dgm:prSet presAssocID="{87CBF381-10D6-459F-A5C9-9C149474AC94}" presName="Name10" presStyleLbl="parChTrans1D2" presStyleIdx="0" presStyleCnt="7"/>
      <dgm:spPr/>
      <dgm:t>
        <a:bodyPr/>
        <a:lstStyle/>
        <a:p>
          <a:endParaRPr lang="es-MX"/>
        </a:p>
      </dgm:t>
    </dgm:pt>
    <dgm:pt modelId="{5DF51E48-13D5-4F3B-B19C-7167652C3659}" type="pres">
      <dgm:prSet presAssocID="{DF350230-B72A-46B2-932C-038C3E9151AE}" presName="hierRoot2" presStyleCnt="0"/>
      <dgm:spPr/>
    </dgm:pt>
    <dgm:pt modelId="{427FF44E-D887-46E8-B6D6-D7282A869657}" type="pres">
      <dgm:prSet presAssocID="{DF350230-B72A-46B2-932C-038C3E9151AE}" presName="composite2" presStyleCnt="0"/>
      <dgm:spPr/>
    </dgm:pt>
    <dgm:pt modelId="{9B409C09-645E-43BD-988D-135EE3790376}" type="pres">
      <dgm:prSet presAssocID="{DF350230-B72A-46B2-932C-038C3E9151AE}" presName="background2" presStyleLbl="node2" presStyleIdx="0" presStyleCnt="7"/>
      <dgm:spPr/>
    </dgm:pt>
    <dgm:pt modelId="{82B17120-7957-4E76-9460-1599EC49ADA0}" type="pres">
      <dgm:prSet presAssocID="{DF350230-B72A-46B2-932C-038C3E9151AE}" presName="text2" presStyleLbl="fgAcc2" presStyleIdx="0" presStyleCnt="7">
        <dgm:presLayoutVars>
          <dgm:chPref val="3"/>
        </dgm:presLayoutVars>
      </dgm:prSet>
      <dgm:spPr/>
      <dgm:t>
        <a:bodyPr/>
        <a:lstStyle/>
        <a:p>
          <a:endParaRPr lang="es-MX"/>
        </a:p>
      </dgm:t>
    </dgm:pt>
    <dgm:pt modelId="{42056F38-5A27-49A8-9751-7D047DD53B52}" type="pres">
      <dgm:prSet presAssocID="{DF350230-B72A-46B2-932C-038C3E9151AE}" presName="hierChild3" presStyleCnt="0"/>
      <dgm:spPr/>
    </dgm:pt>
    <dgm:pt modelId="{DE929BA3-6217-4314-AA4A-F0A01D0263F1}" type="pres">
      <dgm:prSet presAssocID="{B7432716-4160-4663-8DE2-FA246466CD50}" presName="Name17" presStyleLbl="parChTrans1D3" presStyleIdx="0" presStyleCnt="7"/>
      <dgm:spPr/>
      <dgm:t>
        <a:bodyPr/>
        <a:lstStyle/>
        <a:p>
          <a:endParaRPr lang="es-MX"/>
        </a:p>
      </dgm:t>
    </dgm:pt>
    <dgm:pt modelId="{3B4D9840-884A-491E-9CAA-14162E4A9F39}" type="pres">
      <dgm:prSet presAssocID="{4203E713-B046-4E68-BB29-8E3DD9908615}" presName="hierRoot3" presStyleCnt="0"/>
      <dgm:spPr/>
    </dgm:pt>
    <dgm:pt modelId="{9475844A-74A9-4959-A6F4-A649616EFAE0}" type="pres">
      <dgm:prSet presAssocID="{4203E713-B046-4E68-BB29-8E3DD9908615}" presName="composite3" presStyleCnt="0"/>
      <dgm:spPr/>
    </dgm:pt>
    <dgm:pt modelId="{5762F41E-68C5-47B2-8AF2-3DB54D4432A4}" type="pres">
      <dgm:prSet presAssocID="{4203E713-B046-4E68-BB29-8E3DD9908615}" presName="background3" presStyleLbl="node3" presStyleIdx="0" presStyleCnt="7"/>
      <dgm:spPr/>
    </dgm:pt>
    <dgm:pt modelId="{5AE092EF-241A-4854-BCFC-9003675A920B}" type="pres">
      <dgm:prSet presAssocID="{4203E713-B046-4E68-BB29-8E3DD9908615}" presName="text3" presStyleLbl="fgAcc3" presStyleIdx="0" presStyleCnt="7" custScaleY="646408">
        <dgm:presLayoutVars>
          <dgm:chPref val="3"/>
        </dgm:presLayoutVars>
      </dgm:prSet>
      <dgm:spPr/>
      <dgm:t>
        <a:bodyPr/>
        <a:lstStyle/>
        <a:p>
          <a:endParaRPr lang="es-MX"/>
        </a:p>
      </dgm:t>
    </dgm:pt>
    <dgm:pt modelId="{B68935B7-CFC3-421C-8537-394BB7E56F5A}" type="pres">
      <dgm:prSet presAssocID="{4203E713-B046-4E68-BB29-8E3DD9908615}" presName="hierChild4" presStyleCnt="0"/>
      <dgm:spPr/>
    </dgm:pt>
    <dgm:pt modelId="{420310A7-DB98-4D21-9921-47B4409FDA74}" type="pres">
      <dgm:prSet presAssocID="{C2E86EE9-70F4-4C84-8C0C-D215503F9A26}" presName="Name10" presStyleLbl="parChTrans1D2" presStyleIdx="1" presStyleCnt="7"/>
      <dgm:spPr/>
      <dgm:t>
        <a:bodyPr/>
        <a:lstStyle/>
        <a:p>
          <a:endParaRPr lang="es-MX"/>
        </a:p>
      </dgm:t>
    </dgm:pt>
    <dgm:pt modelId="{C3CDB622-112F-450C-9239-9BA2C158C03A}" type="pres">
      <dgm:prSet presAssocID="{88DF63D0-84F9-418E-B387-32E873BA8224}" presName="hierRoot2" presStyleCnt="0"/>
      <dgm:spPr/>
    </dgm:pt>
    <dgm:pt modelId="{CA9670BD-3187-42AA-B6E6-D53837ED7E23}" type="pres">
      <dgm:prSet presAssocID="{88DF63D0-84F9-418E-B387-32E873BA8224}" presName="composite2" presStyleCnt="0"/>
      <dgm:spPr/>
    </dgm:pt>
    <dgm:pt modelId="{54D362C1-AA19-43E3-A34E-CF7303C2DB49}" type="pres">
      <dgm:prSet presAssocID="{88DF63D0-84F9-418E-B387-32E873BA8224}" presName="background2" presStyleLbl="node2" presStyleIdx="1" presStyleCnt="7"/>
      <dgm:spPr/>
    </dgm:pt>
    <dgm:pt modelId="{4BACD043-AF76-46AE-B94E-4EE64429C054}" type="pres">
      <dgm:prSet presAssocID="{88DF63D0-84F9-418E-B387-32E873BA8224}" presName="text2" presStyleLbl="fgAcc2" presStyleIdx="1" presStyleCnt="7">
        <dgm:presLayoutVars>
          <dgm:chPref val="3"/>
        </dgm:presLayoutVars>
      </dgm:prSet>
      <dgm:spPr/>
      <dgm:t>
        <a:bodyPr/>
        <a:lstStyle/>
        <a:p>
          <a:endParaRPr lang="es-MX"/>
        </a:p>
      </dgm:t>
    </dgm:pt>
    <dgm:pt modelId="{D1CDF986-88C1-42AE-B291-200596BF0E88}" type="pres">
      <dgm:prSet presAssocID="{88DF63D0-84F9-418E-B387-32E873BA8224}" presName="hierChild3" presStyleCnt="0"/>
      <dgm:spPr/>
    </dgm:pt>
    <dgm:pt modelId="{25D2D10A-C50C-4C86-BE7A-514B40857E5B}" type="pres">
      <dgm:prSet presAssocID="{16805F44-B587-48D2-B292-30510441DFD0}" presName="Name17" presStyleLbl="parChTrans1D3" presStyleIdx="1" presStyleCnt="7"/>
      <dgm:spPr/>
      <dgm:t>
        <a:bodyPr/>
        <a:lstStyle/>
        <a:p>
          <a:endParaRPr lang="es-MX"/>
        </a:p>
      </dgm:t>
    </dgm:pt>
    <dgm:pt modelId="{D5B3EC05-46B2-417A-B09D-5794E3EF8040}" type="pres">
      <dgm:prSet presAssocID="{62088A27-845D-449C-BE1B-4C0DC6540947}" presName="hierRoot3" presStyleCnt="0"/>
      <dgm:spPr/>
    </dgm:pt>
    <dgm:pt modelId="{829F0896-55A3-414B-A6D8-E3DEA7D6E4D3}" type="pres">
      <dgm:prSet presAssocID="{62088A27-845D-449C-BE1B-4C0DC6540947}" presName="composite3" presStyleCnt="0"/>
      <dgm:spPr/>
    </dgm:pt>
    <dgm:pt modelId="{6A330AE0-D0D0-4CBD-96A9-C8779B3DD021}" type="pres">
      <dgm:prSet presAssocID="{62088A27-845D-449C-BE1B-4C0DC6540947}" presName="background3" presStyleLbl="node3" presStyleIdx="1" presStyleCnt="7"/>
      <dgm:spPr/>
    </dgm:pt>
    <dgm:pt modelId="{31EAB0F9-8369-44F6-AB79-6C713D05758E}" type="pres">
      <dgm:prSet presAssocID="{62088A27-845D-449C-BE1B-4C0DC6540947}" presName="text3" presStyleLbl="fgAcc3" presStyleIdx="1" presStyleCnt="7" custScaleY="646408">
        <dgm:presLayoutVars>
          <dgm:chPref val="3"/>
        </dgm:presLayoutVars>
      </dgm:prSet>
      <dgm:spPr/>
      <dgm:t>
        <a:bodyPr/>
        <a:lstStyle/>
        <a:p>
          <a:endParaRPr lang="es-MX"/>
        </a:p>
      </dgm:t>
    </dgm:pt>
    <dgm:pt modelId="{BDB8E904-B47A-4798-816F-76DE6FB2B881}" type="pres">
      <dgm:prSet presAssocID="{62088A27-845D-449C-BE1B-4C0DC6540947}" presName="hierChild4" presStyleCnt="0"/>
      <dgm:spPr/>
    </dgm:pt>
    <dgm:pt modelId="{79FAFB8B-0344-49C3-936C-56367EB53CBF}" type="pres">
      <dgm:prSet presAssocID="{736D2268-EE94-4339-95AB-11034E303267}" presName="Name10" presStyleLbl="parChTrans1D2" presStyleIdx="2" presStyleCnt="7"/>
      <dgm:spPr/>
      <dgm:t>
        <a:bodyPr/>
        <a:lstStyle/>
        <a:p>
          <a:endParaRPr lang="es-MX"/>
        </a:p>
      </dgm:t>
    </dgm:pt>
    <dgm:pt modelId="{842C2895-96B8-479A-83E1-474232939E8F}" type="pres">
      <dgm:prSet presAssocID="{623B5D5C-8953-4364-9246-4A55AFDA0091}" presName="hierRoot2" presStyleCnt="0"/>
      <dgm:spPr/>
    </dgm:pt>
    <dgm:pt modelId="{788069C5-F36B-4136-9C93-8AA1279589BE}" type="pres">
      <dgm:prSet presAssocID="{623B5D5C-8953-4364-9246-4A55AFDA0091}" presName="composite2" presStyleCnt="0"/>
      <dgm:spPr/>
    </dgm:pt>
    <dgm:pt modelId="{7B207AC5-A4E6-486D-ACAC-801C2CE7D3E5}" type="pres">
      <dgm:prSet presAssocID="{623B5D5C-8953-4364-9246-4A55AFDA0091}" presName="background2" presStyleLbl="node2" presStyleIdx="2" presStyleCnt="7"/>
      <dgm:spPr/>
    </dgm:pt>
    <dgm:pt modelId="{69B6E6FC-6374-4569-9A21-7A298829A3A8}" type="pres">
      <dgm:prSet presAssocID="{623B5D5C-8953-4364-9246-4A55AFDA0091}" presName="text2" presStyleLbl="fgAcc2" presStyleIdx="2" presStyleCnt="7">
        <dgm:presLayoutVars>
          <dgm:chPref val="3"/>
        </dgm:presLayoutVars>
      </dgm:prSet>
      <dgm:spPr/>
      <dgm:t>
        <a:bodyPr/>
        <a:lstStyle/>
        <a:p>
          <a:endParaRPr lang="es-MX"/>
        </a:p>
      </dgm:t>
    </dgm:pt>
    <dgm:pt modelId="{8FCC56B1-27C3-4D7B-BBE4-4CCD9AF87F42}" type="pres">
      <dgm:prSet presAssocID="{623B5D5C-8953-4364-9246-4A55AFDA0091}" presName="hierChild3" presStyleCnt="0"/>
      <dgm:spPr/>
    </dgm:pt>
    <dgm:pt modelId="{94A025B1-4FED-45E4-B488-3BE3703B5B9B}" type="pres">
      <dgm:prSet presAssocID="{A0D30270-4C93-4041-B45F-B1EBEB61EFC9}" presName="Name17" presStyleLbl="parChTrans1D3" presStyleIdx="2" presStyleCnt="7"/>
      <dgm:spPr/>
      <dgm:t>
        <a:bodyPr/>
        <a:lstStyle/>
        <a:p>
          <a:endParaRPr lang="es-MX"/>
        </a:p>
      </dgm:t>
    </dgm:pt>
    <dgm:pt modelId="{C3AE299D-1CFB-40FC-8290-9CC9AA5595F1}" type="pres">
      <dgm:prSet presAssocID="{F604AF8B-1B34-4F90-8D49-22FADB4546B1}" presName="hierRoot3" presStyleCnt="0"/>
      <dgm:spPr/>
    </dgm:pt>
    <dgm:pt modelId="{457CC538-27EE-4E70-98B2-9F868A54B251}" type="pres">
      <dgm:prSet presAssocID="{F604AF8B-1B34-4F90-8D49-22FADB4546B1}" presName="composite3" presStyleCnt="0"/>
      <dgm:spPr/>
    </dgm:pt>
    <dgm:pt modelId="{64DF32C1-8C15-4BA2-BD9E-AB6C2F411718}" type="pres">
      <dgm:prSet presAssocID="{F604AF8B-1B34-4F90-8D49-22FADB4546B1}" presName="background3" presStyleLbl="node3" presStyleIdx="2" presStyleCnt="7"/>
      <dgm:spPr/>
    </dgm:pt>
    <dgm:pt modelId="{4F5E01D0-C731-45FB-95C4-A59787C5DDF0}" type="pres">
      <dgm:prSet presAssocID="{F604AF8B-1B34-4F90-8D49-22FADB4546B1}" presName="text3" presStyleLbl="fgAcc3" presStyleIdx="2" presStyleCnt="7" custScaleY="641860" custLinFactNeighborY="6823">
        <dgm:presLayoutVars>
          <dgm:chPref val="3"/>
        </dgm:presLayoutVars>
      </dgm:prSet>
      <dgm:spPr/>
      <dgm:t>
        <a:bodyPr/>
        <a:lstStyle/>
        <a:p>
          <a:endParaRPr lang="es-MX"/>
        </a:p>
      </dgm:t>
    </dgm:pt>
    <dgm:pt modelId="{E4D64CB8-32E8-4C3D-A76A-3981C3420B5B}" type="pres">
      <dgm:prSet presAssocID="{F604AF8B-1B34-4F90-8D49-22FADB4546B1}" presName="hierChild4" presStyleCnt="0"/>
      <dgm:spPr/>
    </dgm:pt>
    <dgm:pt modelId="{915F4AE2-027B-4C53-A5DB-9C81F5F91B69}" type="pres">
      <dgm:prSet presAssocID="{5F9F36AA-2AEA-4453-BBB2-21BEA5C38066}" presName="Name10" presStyleLbl="parChTrans1D2" presStyleIdx="3" presStyleCnt="7"/>
      <dgm:spPr/>
      <dgm:t>
        <a:bodyPr/>
        <a:lstStyle/>
        <a:p>
          <a:endParaRPr lang="es-MX"/>
        </a:p>
      </dgm:t>
    </dgm:pt>
    <dgm:pt modelId="{80702F04-FC27-4526-A776-A70B3F8A46D5}" type="pres">
      <dgm:prSet presAssocID="{CD2BFF52-1AD3-4ADF-8E9A-9FEBB5FE62C6}" presName="hierRoot2" presStyleCnt="0"/>
      <dgm:spPr/>
    </dgm:pt>
    <dgm:pt modelId="{4CAE0091-053D-489A-830A-1EEBA3CD2FD1}" type="pres">
      <dgm:prSet presAssocID="{CD2BFF52-1AD3-4ADF-8E9A-9FEBB5FE62C6}" presName="composite2" presStyleCnt="0"/>
      <dgm:spPr/>
    </dgm:pt>
    <dgm:pt modelId="{63691E51-4E8C-4B48-8374-A0CB9667727E}" type="pres">
      <dgm:prSet presAssocID="{CD2BFF52-1AD3-4ADF-8E9A-9FEBB5FE62C6}" presName="background2" presStyleLbl="node2" presStyleIdx="3" presStyleCnt="7"/>
      <dgm:spPr/>
    </dgm:pt>
    <dgm:pt modelId="{05D73325-ACC2-41E3-8E98-8CF750679CB5}" type="pres">
      <dgm:prSet presAssocID="{CD2BFF52-1AD3-4ADF-8E9A-9FEBB5FE62C6}" presName="text2" presStyleLbl="fgAcc2" presStyleIdx="3" presStyleCnt="7">
        <dgm:presLayoutVars>
          <dgm:chPref val="3"/>
        </dgm:presLayoutVars>
      </dgm:prSet>
      <dgm:spPr/>
      <dgm:t>
        <a:bodyPr/>
        <a:lstStyle/>
        <a:p>
          <a:endParaRPr lang="es-MX"/>
        </a:p>
      </dgm:t>
    </dgm:pt>
    <dgm:pt modelId="{A0537E1D-31D7-4CE8-B50C-D977BE4888F7}" type="pres">
      <dgm:prSet presAssocID="{CD2BFF52-1AD3-4ADF-8E9A-9FEBB5FE62C6}" presName="hierChild3" presStyleCnt="0"/>
      <dgm:spPr/>
    </dgm:pt>
    <dgm:pt modelId="{2A61DE0B-F1B6-47A1-A0C8-C9E8E53902E5}" type="pres">
      <dgm:prSet presAssocID="{F3103D20-3ABA-4DFE-9C8B-31C51314A923}" presName="Name17" presStyleLbl="parChTrans1D3" presStyleIdx="3" presStyleCnt="7"/>
      <dgm:spPr/>
      <dgm:t>
        <a:bodyPr/>
        <a:lstStyle/>
        <a:p>
          <a:endParaRPr lang="es-MX"/>
        </a:p>
      </dgm:t>
    </dgm:pt>
    <dgm:pt modelId="{7098ED42-139D-405A-A598-6C50931122A9}" type="pres">
      <dgm:prSet presAssocID="{759C1752-CD64-4C7B-9499-31E984AAC591}" presName="hierRoot3" presStyleCnt="0"/>
      <dgm:spPr/>
    </dgm:pt>
    <dgm:pt modelId="{A1070C96-2972-4360-9D6F-9429CDACA12E}" type="pres">
      <dgm:prSet presAssocID="{759C1752-CD64-4C7B-9499-31E984AAC591}" presName="composite3" presStyleCnt="0"/>
      <dgm:spPr/>
    </dgm:pt>
    <dgm:pt modelId="{65369107-E8C8-4DD3-969A-8BEA70B87075}" type="pres">
      <dgm:prSet presAssocID="{759C1752-CD64-4C7B-9499-31E984AAC591}" presName="background3" presStyleLbl="node3" presStyleIdx="3" presStyleCnt="7"/>
      <dgm:spPr/>
    </dgm:pt>
    <dgm:pt modelId="{B15294F9-3E7E-4A7C-AB8C-7A1EF734D3D9}" type="pres">
      <dgm:prSet presAssocID="{759C1752-CD64-4C7B-9499-31E984AAC591}" presName="text3" presStyleLbl="fgAcc3" presStyleIdx="3" presStyleCnt="7" custScaleY="646408">
        <dgm:presLayoutVars>
          <dgm:chPref val="3"/>
        </dgm:presLayoutVars>
      </dgm:prSet>
      <dgm:spPr/>
      <dgm:t>
        <a:bodyPr/>
        <a:lstStyle/>
        <a:p>
          <a:endParaRPr lang="es-MX"/>
        </a:p>
      </dgm:t>
    </dgm:pt>
    <dgm:pt modelId="{D54A3242-990E-444B-8450-DB7D83E6857B}" type="pres">
      <dgm:prSet presAssocID="{759C1752-CD64-4C7B-9499-31E984AAC591}" presName="hierChild4" presStyleCnt="0"/>
      <dgm:spPr/>
    </dgm:pt>
    <dgm:pt modelId="{F9C74B85-1EFA-44E8-AA6B-6827EC316E0C}" type="pres">
      <dgm:prSet presAssocID="{AC87C1B7-DFAF-49EA-A317-243ED815236B}" presName="Name10" presStyleLbl="parChTrans1D2" presStyleIdx="4" presStyleCnt="7"/>
      <dgm:spPr/>
      <dgm:t>
        <a:bodyPr/>
        <a:lstStyle/>
        <a:p>
          <a:endParaRPr lang="es-MX"/>
        </a:p>
      </dgm:t>
    </dgm:pt>
    <dgm:pt modelId="{FE416973-3225-4BB5-BA8F-B261FC090DFB}" type="pres">
      <dgm:prSet presAssocID="{8D4A6152-35B8-4480-BF6F-6BB52D5FD738}" presName="hierRoot2" presStyleCnt="0"/>
      <dgm:spPr/>
    </dgm:pt>
    <dgm:pt modelId="{312A3D1F-5378-4F19-84F1-AED800D851EE}" type="pres">
      <dgm:prSet presAssocID="{8D4A6152-35B8-4480-BF6F-6BB52D5FD738}" presName="composite2" presStyleCnt="0"/>
      <dgm:spPr/>
    </dgm:pt>
    <dgm:pt modelId="{476C0850-427E-46D1-ABA1-1D1D44DC41BF}" type="pres">
      <dgm:prSet presAssocID="{8D4A6152-35B8-4480-BF6F-6BB52D5FD738}" presName="background2" presStyleLbl="node2" presStyleIdx="4" presStyleCnt="7"/>
      <dgm:spPr/>
    </dgm:pt>
    <dgm:pt modelId="{0FF2A2B8-C565-47F4-8868-B7CE10F58D5F}" type="pres">
      <dgm:prSet presAssocID="{8D4A6152-35B8-4480-BF6F-6BB52D5FD738}" presName="text2" presStyleLbl="fgAcc2" presStyleIdx="4" presStyleCnt="7">
        <dgm:presLayoutVars>
          <dgm:chPref val="3"/>
        </dgm:presLayoutVars>
      </dgm:prSet>
      <dgm:spPr/>
      <dgm:t>
        <a:bodyPr/>
        <a:lstStyle/>
        <a:p>
          <a:endParaRPr lang="es-MX"/>
        </a:p>
      </dgm:t>
    </dgm:pt>
    <dgm:pt modelId="{B65546A5-54E7-4FDB-8E6E-8DE1313E3611}" type="pres">
      <dgm:prSet presAssocID="{8D4A6152-35B8-4480-BF6F-6BB52D5FD738}" presName="hierChild3" presStyleCnt="0"/>
      <dgm:spPr/>
    </dgm:pt>
    <dgm:pt modelId="{CABBC126-1BE9-4163-A1F6-885A3E9A91DD}" type="pres">
      <dgm:prSet presAssocID="{DBCE593C-1C13-4E4A-8A17-02A2E83EE808}" presName="Name17" presStyleLbl="parChTrans1D3" presStyleIdx="4" presStyleCnt="7"/>
      <dgm:spPr/>
      <dgm:t>
        <a:bodyPr/>
        <a:lstStyle/>
        <a:p>
          <a:endParaRPr lang="es-MX"/>
        </a:p>
      </dgm:t>
    </dgm:pt>
    <dgm:pt modelId="{C9ADF62D-08E1-4B05-8277-F45622FF53B1}" type="pres">
      <dgm:prSet presAssocID="{F87AC73B-2AA2-4A41-A736-78580E64812F}" presName="hierRoot3" presStyleCnt="0"/>
      <dgm:spPr/>
    </dgm:pt>
    <dgm:pt modelId="{28F2D823-7B16-4012-9778-FB84389E77AD}" type="pres">
      <dgm:prSet presAssocID="{F87AC73B-2AA2-4A41-A736-78580E64812F}" presName="composite3" presStyleCnt="0"/>
      <dgm:spPr/>
    </dgm:pt>
    <dgm:pt modelId="{DBEB9336-E4E2-4E04-9EB0-0E44DF1EEFE9}" type="pres">
      <dgm:prSet presAssocID="{F87AC73B-2AA2-4A41-A736-78580E64812F}" presName="background3" presStyleLbl="node3" presStyleIdx="4" presStyleCnt="7"/>
      <dgm:spPr/>
    </dgm:pt>
    <dgm:pt modelId="{59BE9441-9027-462E-8AAE-61F4EBAC1124}" type="pres">
      <dgm:prSet presAssocID="{F87AC73B-2AA2-4A41-A736-78580E64812F}" presName="text3" presStyleLbl="fgAcc3" presStyleIdx="4" presStyleCnt="7" custScaleY="633337">
        <dgm:presLayoutVars>
          <dgm:chPref val="3"/>
        </dgm:presLayoutVars>
      </dgm:prSet>
      <dgm:spPr/>
      <dgm:t>
        <a:bodyPr/>
        <a:lstStyle/>
        <a:p>
          <a:endParaRPr lang="es-MX"/>
        </a:p>
      </dgm:t>
    </dgm:pt>
    <dgm:pt modelId="{BB155408-FC4C-4087-A6D3-C6F201DAE487}" type="pres">
      <dgm:prSet presAssocID="{F87AC73B-2AA2-4A41-A736-78580E64812F}" presName="hierChild4" presStyleCnt="0"/>
      <dgm:spPr/>
    </dgm:pt>
    <dgm:pt modelId="{EE50CDB1-F345-418B-B6F4-75DA8EBEE096}" type="pres">
      <dgm:prSet presAssocID="{192100CC-9DA4-4B69-B7DC-32CC84A319D1}" presName="Name10" presStyleLbl="parChTrans1D2" presStyleIdx="5" presStyleCnt="7"/>
      <dgm:spPr/>
      <dgm:t>
        <a:bodyPr/>
        <a:lstStyle/>
        <a:p>
          <a:endParaRPr lang="es-MX"/>
        </a:p>
      </dgm:t>
    </dgm:pt>
    <dgm:pt modelId="{2F4D2434-61E3-41AD-901B-3B9C63FFB71A}" type="pres">
      <dgm:prSet presAssocID="{03F78ABF-124C-48FA-BDDE-78D60026C65D}" presName="hierRoot2" presStyleCnt="0"/>
      <dgm:spPr/>
    </dgm:pt>
    <dgm:pt modelId="{A07F6F9D-E579-4A67-84AD-997FADE74B38}" type="pres">
      <dgm:prSet presAssocID="{03F78ABF-124C-48FA-BDDE-78D60026C65D}" presName="composite2" presStyleCnt="0"/>
      <dgm:spPr/>
    </dgm:pt>
    <dgm:pt modelId="{45F8B37D-083D-422D-A25D-E3FE7653AD56}" type="pres">
      <dgm:prSet presAssocID="{03F78ABF-124C-48FA-BDDE-78D60026C65D}" presName="background2" presStyleLbl="node2" presStyleIdx="5" presStyleCnt="7"/>
      <dgm:spPr/>
    </dgm:pt>
    <dgm:pt modelId="{887E06E5-9988-456F-A950-DA28EC02859D}" type="pres">
      <dgm:prSet presAssocID="{03F78ABF-124C-48FA-BDDE-78D60026C65D}" presName="text2" presStyleLbl="fgAcc2" presStyleIdx="5" presStyleCnt="7">
        <dgm:presLayoutVars>
          <dgm:chPref val="3"/>
        </dgm:presLayoutVars>
      </dgm:prSet>
      <dgm:spPr/>
      <dgm:t>
        <a:bodyPr/>
        <a:lstStyle/>
        <a:p>
          <a:endParaRPr lang="es-MX"/>
        </a:p>
      </dgm:t>
    </dgm:pt>
    <dgm:pt modelId="{A7C65CB8-738A-435A-8F68-6A573353AFF4}" type="pres">
      <dgm:prSet presAssocID="{03F78ABF-124C-48FA-BDDE-78D60026C65D}" presName="hierChild3" presStyleCnt="0"/>
      <dgm:spPr/>
    </dgm:pt>
    <dgm:pt modelId="{35FEC6F7-27BB-4C00-A39E-604693330151}" type="pres">
      <dgm:prSet presAssocID="{421183A9-2737-4F78-A241-598E11D3C884}" presName="Name17" presStyleLbl="parChTrans1D3" presStyleIdx="5" presStyleCnt="7"/>
      <dgm:spPr/>
      <dgm:t>
        <a:bodyPr/>
        <a:lstStyle/>
        <a:p>
          <a:endParaRPr lang="es-MX"/>
        </a:p>
      </dgm:t>
    </dgm:pt>
    <dgm:pt modelId="{E3D0AD81-7A6A-4164-B40C-16C642C3D572}" type="pres">
      <dgm:prSet presAssocID="{3D685B5C-3759-4116-A028-3BA6A296204D}" presName="hierRoot3" presStyleCnt="0"/>
      <dgm:spPr/>
    </dgm:pt>
    <dgm:pt modelId="{31249E3E-B4F5-4160-8430-02BAA24A18BE}" type="pres">
      <dgm:prSet presAssocID="{3D685B5C-3759-4116-A028-3BA6A296204D}" presName="composite3" presStyleCnt="0"/>
      <dgm:spPr/>
    </dgm:pt>
    <dgm:pt modelId="{2012E750-67FA-424B-B0A2-9EFF25391B39}" type="pres">
      <dgm:prSet presAssocID="{3D685B5C-3759-4116-A028-3BA6A296204D}" presName="background3" presStyleLbl="node3" presStyleIdx="5" presStyleCnt="7"/>
      <dgm:spPr/>
    </dgm:pt>
    <dgm:pt modelId="{77931FF6-1784-4550-A7D8-01D4881F6567}" type="pres">
      <dgm:prSet presAssocID="{3D685B5C-3759-4116-A028-3BA6A296204D}" presName="text3" presStyleLbl="fgAcc3" presStyleIdx="5" presStyleCnt="7" custScaleY="617970" custLinFactNeighborX="0" custLinFactNeighborY="-1">
        <dgm:presLayoutVars>
          <dgm:chPref val="3"/>
        </dgm:presLayoutVars>
      </dgm:prSet>
      <dgm:spPr/>
      <dgm:t>
        <a:bodyPr/>
        <a:lstStyle/>
        <a:p>
          <a:endParaRPr lang="es-MX"/>
        </a:p>
      </dgm:t>
    </dgm:pt>
    <dgm:pt modelId="{B40FF699-245F-4636-AE5A-5D2F337B7576}" type="pres">
      <dgm:prSet presAssocID="{3D685B5C-3759-4116-A028-3BA6A296204D}" presName="hierChild4" presStyleCnt="0"/>
      <dgm:spPr/>
    </dgm:pt>
    <dgm:pt modelId="{619569C2-E811-4025-9250-44BCD663AC27}" type="pres">
      <dgm:prSet presAssocID="{EE51CDAB-C601-4FBD-A485-D8B3D18BF6DE}" presName="Name10" presStyleLbl="parChTrans1D2" presStyleIdx="6" presStyleCnt="7"/>
      <dgm:spPr/>
      <dgm:t>
        <a:bodyPr/>
        <a:lstStyle/>
        <a:p>
          <a:endParaRPr lang="es-MX"/>
        </a:p>
      </dgm:t>
    </dgm:pt>
    <dgm:pt modelId="{91F088FD-6929-4135-A874-975BF476212C}" type="pres">
      <dgm:prSet presAssocID="{C7B87FFA-43E8-43F8-8B47-0D275ACB155E}" presName="hierRoot2" presStyleCnt="0"/>
      <dgm:spPr/>
    </dgm:pt>
    <dgm:pt modelId="{4354FE37-C7E4-49AC-8DAB-3A8654DBD975}" type="pres">
      <dgm:prSet presAssocID="{C7B87FFA-43E8-43F8-8B47-0D275ACB155E}" presName="composite2" presStyleCnt="0"/>
      <dgm:spPr/>
    </dgm:pt>
    <dgm:pt modelId="{7671CBA8-99FE-4C28-BF33-72EF16DA6823}" type="pres">
      <dgm:prSet presAssocID="{C7B87FFA-43E8-43F8-8B47-0D275ACB155E}" presName="background2" presStyleLbl="node2" presStyleIdx="6" presStyleCnt="7"/>
      <dgm:spPr/>
    </dgm:pt>
    <dgm:pt modelId="{13F9CD0F-FEA4-4B3F-A8BF-934C3F527C8D}" type="pres">
      <dgm:prSet presAssocID="{C7B87FFA-43E8-43F8-8B47-0D275ACB155E}" presName="text2" presStyleLbl="fgAcc2" presStyleIdx="6" presStyleCnt="7">
        <dgm:presLayoutVars>
          <dgm:chPref val="3"/>
        </dgm:presLayoutVars>
      </dgm:prSet>
      <dgm:spPr/>
      <dgm:t>
        <a:bodyPr/>
        <a:lstStyle/>
        <a:p>
          <a:endParaRPr lang="es-MX"/>
        </a:p>
      </dgm:t>
    </dgm:pt>
    <dgm:pt modelId="{DB84A240-2741-4F3E-8AF6-8B866B6565B4}" type="pres">
      <dgm:prSet presAssocID="{C7B87FFA-43E8-43F8-8B47-0D275ACB155E}" presName="hierChild3" presStyleCnt="0"/>
      <dgm:spPr/>
    </dgm:pt>
    <dgm:pt modelId="{6C2DDDFE-D2CA-4790-A1D5-13E47858CF9E}" type="pres">
      <dgm:prSet presAssocID="{620B099D-144D-4D00-AF75-A7B9C981A39B}" presName="Name17" presStyleLbl="parChTrans1D3" presStyleIdx="6" presStyleCnt="7"/>
      <dgm:spPr/>
      <dgm:t>
        <a:bodyPr/>
        <a:lstStyle/>
        <a:p>
          <a:endParaRPr lang="es-MX"/>
        </a:p>
      </dgm:t>
    </dgm:pt>
    <dgm:pt modelId="{57248E7A-C5BE-46EF-97A9-93349A9374A6}" type="pres">
      <dgm:prSet presAssocID="{0D23CF56-2359-473D-B24F-3B2AA02ECBAE}" presName="hierRoot3" presStyleCnt="0"/>
      <dgm:spPr/>
    </dgm:pt>
    <dgm:pt modelId="{0143CD74-2775-4FFC-9DFB-1D60CA8E8CA3}" type="pres">
      <dgm:prSet presAssocID="{0D23CF56-2359-473D-B24F-3B2AA02ECBAE}" presName="composite3" presStyleCnt="0"/>
      <dgm:spPr/>
    </dgm:pt>
    <dgm:pt modelId="{6244E1E0-AA81-4D5C-A29B-D26C322F704D}" type="pres">
      <dgm:prSet presAssocID="{0D23CF56-2359-473D-B24F-3B2AA02ECBAE}" presName="background3" presStyleLbl="node3" presStyleIdx="6" presStyleCnt="7"/>
      <dgm:spPr/>
    </dgm:pt>
    <dgm:pt modelId="{C92F4F96-FE83-4F2E-9E32-70802A6C62CE}" type="pres">
      <dgm:prSet presAssocID="{0D23CF56-2359-473D-B24F-3B2AA02ECBAE}" presName="text3" presStyleLbl="fgAcc3" presStyleIdx="6" presStyleCnt="7" custScaleY="613418" custLinFactNeighborX="815" custLinFactNeighborY="11371">
        <dgm:presLayoutVars>
          <dgm:chPref val="3"/>
        </dgm:presLayoutVars>
      </dgm:prSet>
      <dgm:spPr/>
      <dgm:t>
        <a:bodyPr/>
        <a:lstStyle/>
        <a:p>
          <a:endParaRPr lang="es-MX"/>
        </a:p>
      </dgm:t>
    </dgm:pt>
    <dgm:pt modelId="{1D2F0783-8FB1-4E79-AAAB-F494D7EE14C2}" type="pres">
      <dgm:prSet presAssocID="{0D23CF56-2359-473D-B24F-3B2AA02ECBAE}" presName="hierChild4" presStyleCnt="0"/>
      <dgm:spPr/>
    </dgm:pt>
  </dgm:ptLst>
  <dgm:cxnLst>
    <dgm:cxn modelId="{1B2FE8C6-7290-4A9E-8DD5-88EDDBA6A57C}" type="presOf" srcId="{B7432716-4160-4663-8DE2-FA246466CD50}" destId="{DE929BA3-6217-4314-AA4A-F0A01D0263F1}" srcOrd="0" destOrd="0" presId="urn:microsoft.com/office/officeart/2005/8/layout/hierarchy1"/>
    <dgm:cxn modelId="{A01F1FC8-21D2-4607-BB00-F96C75AEA4DF}" type="presOf" srcId="{F604AF8B-1B34-4F90-8D49-22FADB4546B1}" destId="{4F5E01D0-C731-45FB-95C4-A59787C5DDF0}" srcOrd="0" destOrd="0" presId="urn:microsoft.com/office/officeart/2005/8/layout/hierarchy1"/>
    <dgm:cxn modelId="{85552829-31BC-4BB1-9635-4820EFE12969}" srcId="{DF350230-B72A-46B2-932C-038C3E9151AE}" destId="{4203E713-B046-4E68-BB29-8E3DD9908615}" srcOrd="0" destOrd="0" parTransId="{B7432716-4160-4663-8DE2-FA246466CD50}" sibTransId="{D26EF32C-D3B5-405B-82DC-D11C9836B5DF}"/>
    <dgm:cxn modelId="{39BE40A8-FC5E-4C84-AE11-C75CF1A3F2C4}" type="presOf" srcId="{F87AC73B-2AA2-4A41-A736-78580E64812F}" destId="{59BE9441-9027-462E-8AAE-61F4EBAC1124}" srcOrd="0" destOrd="0" presId="urn:microsoft.com/office/officeart/2005/8/layout/hierarchy1"/>
    <dgm:cxn modelId="{07F8B3AE-BA0A-4685-B711-62DE70B04620}" type="presOf" srcId="{421183A9-2737-4F78-A241-598E11D3C884}" destId="{35FEC6F7-27BB-4C00-A39E-604693330151}" srcOrd="0" destOrd="0" presId="urn:microsoft.com/office/officeart/2005/8/layout/hierarchy1"/>
    <dgm:cxn modelId="{15EEA0DF-29B0-4CF4-8792-1B909E22DB8D}" type="presOf" srcId="{8D4A6152-35B8-4480-BF6F-6BB52D5FD738}" destId="{0FF2A2B8-C565-47F4-8868-B7CE10F58D5F}" srcOrd="0" destOrd="0" presId="urn:microsoft.com/office/officeart/2005/8/layout/hierarchy1"/>
    <dgm:cxn modelId="{AB0D540C-3ADC-4D86-B262-4775866D98D4}" srcId="{C7B87FFA-43E8-43F8-8B47-0D275ACB155E}" destId="{0D23CF56-2359-473D-B24F-3B2AA02ECBAE}" srcOrd="0" destOrd="0" parTransId="{620B099D-144D-4D00-AF75-A7B9C981A39B}" sibTransId="{554E2321-9265-4C07-AE00-E35A61CEB7A1}"/>
    <dgm:cxn modelId="{16D14BA7-9E18-4668-B8C3-243EC00DDC1E}" srcId="{8D4A6152-35B8-4480-BF6F-6BB52D5FD738}" destId="{F87AC73B-2AA2-4A41-A736-78580E64812F}" srcOrd="0" destOrd="0" parTransId="{DBCE593C-1C13-4E4A-8A17-02A2E83EE808}" sibTransId="{429FA8BD-F5D7-4314-A1F3-8C076F8E0EF3}"/>
    <dgm:cxn modelId="{3961DF9D-E83B-41B1-AAC4-C1149A717379}" type="presOf" srcId="{03F78ABF-124C-48FA-BDDE-78D60026C65D}" destId="{887E06E5-9988-456F-A950-DA28EC02859D}" srcOrd="0" destOrd="0" presId="urn:microsoft.com/office/officeart/2005/8/layout/hierarchy1"/>
    <dgm:cxn modelId="{3FCE79BD-EC35-46B0-9D43-E764CDF65D27}" srcId="{1B12D912-1514-4E63-BBAE-43C08BE519A2}" destId="{F62E2487-2DC2-449A-8551-513A563D4C8D}" srcOrd="0" destOrd="0" parTransId="{7E637AF7-866A-4A5C-99CD-39AA112B9984}" sibTransId="{A3039B39-4A0B-4735-9247-49785B28CF99}"/>
    <dgm:cxn modelId="{2D201A25-6367-4AF8-824E-87AAC66F8518}" type="presOf" srcId="{62088A27-845D-449C-BE1B-4C0DC6540947}" destId="{31EAB0F9-8369-44F6-AB79-6C713D05758E}" srcOrd="0" destOrd="0" presId="urn:microsoft.com/office/officeart/2005/8/layout/hierarchy1"/>
    <dgm:cxn modelId="{69DDB260-9A48-4A59-9347-86A5CDC19BFA}" srcId="{F62E2487-2DC2-449A-8551-513A563D4C8D}" destId="{88DF63D0-84F9-418E-B387-32E873BA8224}" srcOrd="1" destOrd="0" parTransId="{C2E86EE9-70F4-4C84-8C0C-D215503F9A26}" sibTransId="{41CD5643-D0F4-4DDB-8284-0A12237D3E66}"/>
    <dgm:cxn modelId="{DFF0110C-BF95-4905-B333-1744BEFE5E2E}" srcId="{F62E2487-2DC2-449A-8551-513A563D4C8D}" destId="{8D4A6152-35B8-4480-BF6F-6BB52D5FD738}" srcOrd="4" destOrd="0" parTransId="{AC87C1B7-DFAF-49EA-A317-243ED815236B}" sibTransId="{A8992DF7-2302-4508-90D0-725738481457}"/>
    <dgm:cxn modelId="{5F529A1C-E127-41D7-BDFB-145E22B61C1C}" type="presOf" srcId="{EE51CDAB-C601-4FBD-A485-D8B3D18BF6DE}" destId="{619569C2-E811-4025-9250-44BCD663AC27}" srcOrd="0" destOrd="0" presId="urn:microsoft.com/office/officeart/2005/8/layout/hierarchy1"/>
    <dgm:cxn modelId="{9D585A68-E55F-427D-B657-826291034D56}" type="presOf" srcId="{5F9F36AA-2AEA-4453-BBB2-21BEA5C38066}" destId="{915F4AE2-027B-4C53-A5DB-9C81F5F91B69}" srcOrd="0" destOrd="0" presId="urn:microsoft.com/office/officeart/2005/8/layout/hierarchy1"/>
    <dgm:cxn modelId="{F9F5E3C4-5A58-4E52-8387-DBC7EC75A653}" type="presOf" srcId="{736D2268-EE94-4339-95AB-11034E303267}" destId="{79FAFB8B-0344-49C3-936C-56367EB53CBF}" srcOrd="0" destOrd="0" presId="urn:microsoft.com/office/officeart/2005/8/layout/hierarchy1"/>
    <dgm:cxn modelId="{DF9E9237-E90A-4016-9A2F-B1A2F776AD97}" type="presOf" srcId="{DBCE593C-1C13-4E4A-8A17-02A2E83EE808}" destId="{CABBC126-1BE9-4163-A1F6-885A3E9A91DD}" srcOrd="0" destOrd="0" presId="urn:microsoft.com/office/officeart/2005/8/layout/hierarchy1"/>
    <dgm:cxn modelId="{38604C40-0846-4C5C-9C72-5181B7CCB68D}" type="presOf" srcId="{759C1752-CD64-4C7B-9499-31E984AAC591}" destId="{B15294F9-3E7E-4A7C-AB8C-7A1EF734D3D9}" srcOrd="0" destOrd="0" presId="urn:microsoft.com/office/officeart/2005/8/layout/hierarchy1"/>
    <dgm:cxn modelId="{50E7BA7D-A830-41B9-ABB8-3B9802990922}" type="presOf" srcId="{F3103D20-3ABA-4DFE-9C8B-31C51314A923}" destId="{2A61DE0B-F1B6-47A1-A0C8-C9E8E53902E5}" srcOrd="0" destOrd="0" presId="urn:microsoft.com/office/officeart/2005/8/layout/hierarchy1"/>
    <dgm:cxn modelId="{6ED7F211-17D9-4B7C-A789-3D849C4D5CF3}" type="presOf" srcId="{4203E713-B046-4E68-BB29-8E3DD9908615}" destId="{5AE092EF-241A-4854-BCFC-9003675A920B}" srcOrd="0" destOrd="0" presId="urn:microsoft.com/office/officeart/2005/8/layout/hierarchy1"/>
    <dgm:cxn modelId="{47CEB6F3-850A-49FA-B511-A23F786B4465}" srcId="{88DF63D0-84F9-418E-B387-32E873BA8224}" destId="{62088A27-845D-449C-BE1B-4C0DC6540947}" srcOrd="0" destOrd="0" parTransId="{16805F44-B587-48D2-B292-30510441DFD0}" sibTransId="{BD09E6B0-04C6-4304-9B8D-A020B1C62BB2}"/>
    <dgm:cxn modelId="{55348CBF-D652-4ABD-AA51-9359F5A9D730}" type="presOf" srcId="{1B12D912-1514-4E63-BBAE-43C08BE519A2}" destId="{DB83E2F8-7ECE-452D-969B-C0B62244B4C8}" srcOrd="0" destOrd="0" presId="urn:microsoft.com/office/officeart/2005/8/layout/hierarchy1"/>
    <dgm:cxn modelId="{3A65ED1B-3D63-43BB-B26A-90C522FBEE6C}" srcId="{F62E2487-2DC2-449A-8551-513A563D4C8D}" destId="{623B5D5C-8953-4364-9246-4A55AFDA0091}" srcOrd="2" destOrd="0" parTransId="{736D2268-EE94-4339-95AB-11034E303267}" sibTransId="{D4B9632B-8C7A-4B22-9BAE-CFCB089C2547}"/>
    <dgm:cxn modelId="{3645002D-A52A-4CF0-857E-FFC3DAA1E47C}" srcId="{F62E2487-2DC2-449A-8551-513A563D4C8D}" destId="{CD2BFF52-1AD3-4ADF-8E9A-9FEBB5FE62C6}" srcOrd="3" destOrd="0" parTransId="{5F9F36AA-2AEA-4453-BBB2-21BEA5C38066}" sibTransId="{4981E6B5-08B0-40A5-83E8-B74CA4357ECC}"/>
    <dgm:cxn modelId="{CB06DC1A-ED55-4275-96C5-82A57F1310FB}" type="presOf" srcId="{192100CC-9DA4-4B69-B7DC-32CC84A319D1}" destId="{EE50CDB1-F345-418B-B6F4-75DA8EBEE096}" srcOrd="0" destOrd="0" presId="urn:microsoft.com/office/officeart/2005/8/layout/hierarchy1"/>
    <dgm:cxn modelId="{AE10209E-28DC-4D69-AAB3-AA3817AC5274}" type="presOf" srcId="{AC87C1B7-DFAF-49EA-A317-243ED815236B}" destId="{F9C74B85-1EFA-44E8-AA6B-6827EC316E0C}" srcOrd="0" destOrd="0" presId="urn:microsoft.com/office/officeart/2005/8/layout/hierarchy1"/>
    <dgm:cxn modelId="{346EE34D-71AB-40A1-8AFD-24A75736B693}" srcId="{623B5D5C-8953-4364-9246-4A55AFDA0091}" destId="{F604AF8B-1B34-4F90-8D49-22FADB4546B1}" srcOrd="0" destOrd="0" parTransId="{A0D30270-4C93-4041-B45F-B1EBEB61EFC9}" sibTransId="{ADB53D3E-5BD7-4875-AB50-89089036B7ED}"/>
    <dgm:cxn modelId="{7EC9DCEF-5B6A-4333-9840-E5CB4E9B5C83}" srcId="{03F78ABF-124C-48FA-BDDE-78D60026C65D}" destId="{3D685B5C-3759-4116-A028-3BA6A296204D}" srcOrd="0" destOrd="0" parTransId="{421183A9-2737-4F78-A241-598E11D3C884}" sibTransId="{B953FD71-8637-4E0F-BD20-084BB9656AD6}"/>
    <dgm:cxn modelId="{0E963E57-AA59-4F62-8E2E-4E0D00704064}" type="presOf" srcId="{DF350230-B72A-46B2-932C-038C3E9151AE}" destId="{82B17120-7957-4E76-9460-1599EC49ADA0}" srcOrd="0" destOrd="0" presId="urn:microsoft.com/office/officeart/2005/8/layout/hierarchy1"/>
    <dgm:cxn modelId="{2EF47445-E059-45F7-B57A-45A569CD657A}" type="presOf" srcId="{623B5D5C-8953-4364-9246-4A55AFDA0091}" destId="{69B6E6FC-6374-4569-9A21-7A298829A3A8}" srcOrd="0" destOrd="0" presId="urn:microsoft.com/office/officeart/2005/8/layout/hierarchy1"/>
    <dgm:cxn modelId="{31B4CEBC-2B4E-415B-8FDD-F06C3D5020B1}" type="presOf" srcId="{88DF63D0-84F9-418E-B387-32E873BA8224}" destId="{4BACD043-AF76-46AE-B94E-4EE64429C054}" srcOrd="0" destOrd="0" presId="urn:microsoft.com/office/officeart/2005/8/layout/hierarchy1"/>
    <dgm:cxn modelId="{EE64889C-6D98-4998-8CA1-9219796309F4}" type="presOf" srcId="{A0D30270-4C93-4041-B45F-B1EBEB61EFC9}" destId="{94A025B1-4FED-45E4-B488-3BE3703B5B9B}" srcOrd="0" destOrd="0" presId="urn:microsoft.com/office/officeart/2005/8/layout/hierarchy1"/>
    <dgm:cxn modelId="{A8468591-D653-4EF3-8EC1-DFBE14E0BEA6}" type="presOf" srcId="{16805F44-B587-48D2-B292-30510441DFD0}" destId="{25D2D10A-C50C-4C86-BE7A-514B40857E5B}" srcOrd="0" destOrd="0" presId="urn:microsoft.com/office/officeart/2005/8/layout/hierarchy1"/>
    <dgm:cxn modelId="{88AFDEDB-9CF1-4DF6-B694-489E15CF6676}" type="presOf" srcId="{0D23CF56-2359-473D-B24F-3B2AA02ECBAE}" destId="{C92F4F96-FE83-4F2E-9E32-70802A6C62CE}" srcOrd="0" destOrd="0" presId="urn:microsoft.com/office/officeart/2005/8/layout/hierarchy1"/>
    <dgm:cxn modelId="{F712D3AF-76E9-4330-B7D5-17E935101E7C}" srcId="{F62E2487-2DC2-449A-8551-513A563D4C8D}" destId="{DF350230-B72A-46B2-932C-038C3E9151AE}" srcOrd="0" destOrd="0" parTransId="{87CBF381-10D6-459F-A5C9-9C149474AC94}" sibTransId="{EE86FC6B-5DCD-443B-9005-9B41187FFC3F}"/>
    <dgm:cxn modelId="{01879448-5D16-4223-A4F2-35358483D7DB}" type="presOf" srcId="{C7B87FFA-43E8-43F8-8B47-0D275ACB155E}" destId="{13F9CD0F-FEA4-4B3F-A8BF-934C3F527C8D}" srcOrd="0" destOrd="0" presId="urn:microsoft.com/office/officeart/2005/8/layout/hierarchy1"/>
    <dgm:cxn modelId="{2DE7A762-DE7F-44A6-A2D2-1812C89CD63E}" type="presOf" srcId="{620B099D-144D-4D00-AF75-A7B9C981A39B}" destId="{6C2DDDFE-D2CA-4790-A1D5-13E47858CF9E}" srcOrd="0" destOrd="0" presId="urn:microsoft.com/office/officeart/2005/8/layout/hierarchy1"/>
    <dgm:cxn modelId="{65148652-F7CB-478F-A54E-510D79D185C7}" type="presOf" srcId="{3D685B5C-3759-4116-A028-3BA6A296204D}" destId="{77931FF6-1784-4550-A7D8-01D4881F6567}" srcOrd="0" destOrd="0" presId="urn:microsoft.com/office/officeart/2005/8/layout/hierarchy1"/>
    <dgm:cxn modelId="{23E319FE-1C99-473A-9CC8-01A2F1A1E5A7}" srcId="{F62E2487-2DC2-449A-8551-513A563D4C8D}" destId="{03F78ABF-124C-48FA-BDDE-78D60026C65D}" srcOrd="5" destOrd="0" parTransId="{192100CC-9DA4-4B69-B7DC-32CC84A319D1}" sibTransId="{10009C87-0472-4BAC-BBA4-DA1CA4B64DBE}"/>
    <dgm:cxn modelId="{418988EA-1C59-45BC-9C63-78E1202BE5DB}" srcId="{F62E2487-2DC2-449A-8551-513A563D4C8D}" destId="{C7B87FFA-43E8-43F8-8B47-0D275ACB155E}" srcOrd="6" destOrd="0" parTransId="{EE51CDAB-C601-4FBD-A485-D8B3D18BF6DE}" sibTransId="{E9A572AA-A3A1-4238-BBA6-97381F12D374}"/>
    <dgm:cxn modelId="{8D963F8F-9C5A-4102-AB7C-74A2151769AD}" type="presOf" srcId="{CD2BFF52-1AD3-4ADF-8E9A-9FEBB5FE62C6}" destId="{05D73325-ACC2-41E3-8E98-8CF750679CB5}" srcOrd="0" destOrd="0" presId="urn:microsoft.com/office/officeart/2005/8/layout/hierarchy1"/>
    <dgm:cxn modelId="{4CCDB73A-59BA-4269-83A6-4EE58ACF9E8C}" type="presOf" srcId="{87CBF381-10D6-459F-A5C9-9C149474AC94}" destId="{CE39FCDB-4F62-4D01-84A8-D9AA86429D4B}" srcOrd="0" destOrd="0" presId="urn:microsoft.com/office/officeart/2005/8/layout/hierarchy1"/>
    <dgm:cxn modelId="{BF94FBD0-9200-4704-B8AF-A6C9ED3E908C}" srcId="{CD2BFF52-1AD3-4ADF-8E9A-9FEBB5FE62C6}" destId="{759C1752-CD64-4C7B-9499-31E984AAC591}" srcOrd="0" destOrd="0" parTransId="{F3103D20-3ABA-4DFE-9C8B-31C51314A923}" sibTransId="{CEBE4488-F113-43B5-A6C8-887CA36EC53E}"/>
    <dgm:cxn modelId="{40596736-B35F-4F1E-AD55-8D9E64F0747A}" type="presOf" srcId="{C2E86EE9-70F4-4C84-8C0C-D215503F9A26}" destId="{420310A7-DB98-4D21-9921-47B4409FDA74}" srcOrd="0" destOrd="0" presId="urn:microsoft.com/office/officeart/2005/8/layout/hierarchy1"/>
    <dgm:cxn modelId="{DBE2703A-3223-46F9-99F0-B2B7D1B95B38}" type="presOf" srcId="{F62E2487-2DC2-449A-8551-513A563D4C8D}" destId="{5B1820F2-C718-4445-9731-57A1D35076BB}" srcOrd="0" destOrd="0" presId="urn:microsoft.com/office/officeart/2005/8/layout/hierarchy1"/>
    <dgm:cxn modelId="{2C987970-6064-47D5-BA22-7BCD89C58E8C}" type="presParOf" srcId="{DB83E2F8-7ECE-452D-969B-C0B62244B4C8}" destId="{AFE076AB-ECAD-41D9-995A-EC87A630F881}" srcOrd="0" destOrd="0" presId="urn:microsoft.com/office/officeart/2005/8/layout/hierarchy1"/>
    <dgm:cxn modelId="{911ADA9B-2E60-4D38-85D4-39420407E1CC}" type="presParOf" srcId="{AFE076AB-ECAD-41D9-995A-EC87A630F881}" destId="{5AC6595A-A45D-4FD1-9F94-FFEFDAC72F11}" srcOrd="0" destOrd="0" presId="urn:microsoft.com/office/officeart/2005/8/layout/hierarchy1"/>
    <dgm:cxn modelId="{470779E0-5C24-47BD-A0C0-90CBDB7C569B}" type="presParOf" srcId="{5AC6595A-A45D-4FD1-9F94-FFEFDAC72F11}" destId="{4E3BAB05-1EF8-4B73-9AD3-66C0F285C047}" srcOrd="0" destOrd="0" presId="urn:microsoft.com/office/officeart/2005/8/layout/hierarchy1"/>
    <dgm:cxn modelId="{6C61FAC7-10DA-4C03-8E60-700861EFED1C}" type="presParOf" srcId="{5AC6595A-A45D-4FD1-9F94-FFEFDAC72F11}" destId="{5B1820F2-C718-4445-9731-57A1D35076BB}" srcOrd="1" destOrd="0" presId="urn:microsoft.com/office/officeart/2005/8/layout/hierarchy1"/>
    <dgm:cxn modelId="{2A011F3A-E7EC-40C7-A749-166A00625FA5}" type="presParOf" srcId="{AFE076AB-ECAD-41D9-995A-EC87A630F881}" destId="{E0647033-02D9-4A56-BB9B-7BBA596FD9CF}" srcOrd="1" destOrd="0" presId="urn:microsoft.com/office/officeart/2005/8/layout/hierarchy1"/>
    <dgm:cxn modelId="{ED5F6599-B097-434E-86A8-AFD3B7DAAC16}" type="presParOf" srcId="{E0647033-02D9-4A56-BB9B-7BBA596FD9CF}" destId="{CE39FCDB-4F62-4D01-84A8-D9AA86429D4B}" srcOrd="0" destOrd="0" presId="urn:microsoft.com/office/officeart/2005/8/layout/hierarchy1"/>
    <dgm:cxn modelId="{AC9B48E0-9D2E-44A2-8D56-088D548555C9}" type="presParOf" srcId="{E0647033-02D9-4A56-BB9B-7BBA596FD9CF}" destId="{5DF51E48-13D5-4F3B-B19C-7167652C3659}" srcOrd="1" destOrd="0" presId="urn:microsoft.com/office/officeart/2005/8/layout/hierarchy1"/>
    <dgm:cxn modelId="{268E6641-106C-4569-8526-99167EAD6875}" type="presParOf" srcId="{5DF51E48-13D5-4F3B-B19C-7167652C3659}" destId="{427FF44E-D887-46E8-B6D6-D7282A869657}" srcOrd="0" destOrd="0" presId="urn:microsoft.com/office/officeart/2005/8/layout/hierarchy1"/>
    <dgm:cxn modelId="{B2B38EC2-0215-4680-A678-01CD07FB1DF6}" type="presParOf" srcId="{427FF44E-D887-46E8-B6D6-D7282A869657}" destId="{9B409C09-645E-43BD-988D-135EE3790376}" srcOrd="0" destOrd="0" presId="urn:microsoft.com/office/officeart/2005/8/layout/hierarchy1"/>
    <dgm:cxn modelId="{6E558A3B-B00E-4C80-B5DC-5E34589F916D}" type="presParOf" srcId="{427FF44E-D887-46E8-B6D6-D7282A869657}" destId="{82B17120-7957-4E76-9460-1599EC49ADA0}" srcOrd="1" destOrd="0" presId="urn:microsoft.com/office/officeart/2005/8/layout/hierarchy1"/>
    <dgm:cxn modelId="{A10C8604-79B2-4AF9-8E74-BE1B13710AAB}" type="presParOf" srcId="{5DF51E48-13D5-4F3B-B19C-7167652C3659}" destId="{42056F38-5A27-49A8-9751-7D047DD53B52}" srcOrd="1" destOrd="0" presId="urn:microsoft.com/office/officeart/2005/8/layout/hierarchy1"/>
    <dgm:cxn modelId="{788AA9F7-D398-47E0-BF45-CB22D0F21853}" type="presParOf" srcId="{42056F38-5A27-49A8-9751-7D047DD53B52}" destId="{DE929BA3-6217-4314-AA4A-F0A01D0263F1}" srcOrd="0" destOrd="0" presId="urn:microsoft.com/office/officeart/2005/8/layout/hierarchy1"/>
    <dgm:cxn modelId="{AAFDB037-F0B0-4B1A-8BF1-B57D5322C67F}" type="presParOf" srcId="{42056F38-5A27-49A8-9751-7D047DD53B52}" destId="{3B4D9840-884A-491E-9CAA-14162E4A9F39}" srcOrd="1" destOrd="0" presId="urn:microsoft.com/office/officeart/2005/8/layout/hierarchy1"/>
    <dgm:cxn modelId="{576099FB-AF31-407F-BB53-E89BC324863B}" type="presParOf" srcId="{3B4D9840-884A-491E-9CAA-14162E4A9F39}" destId="{9475844A-74A9-4959-A6F4-A649616EFAE0}" srcOrd="0" destOrd="0" presId="urn:microsoft.com/office/officeart/2005/8/layout/hierarchy1"/>
    <dgm:cxn modelId="{3ADD5927-03A9-4627-BCAE-9D889D3C63BA}" type="presParOf" srcId="{9475844A-74A9-4959-A6F4-A649616EFAE0}" destId="{5762F41E-68C5-47B2-8AF2-3DB54D4432A4}" srcOrd="0" destOrd="0" presId="urn:microsoft.com/office/officeart/2005/8/layout/hierarchy1"/>
    <dgm:cxn modelId="{17D7D557-CE51-4107-99AE-2A7AF1999AD9}" type="presParOf" srcId="{9475844A-74A9-4959-A6F4-A649616EFAE0}" destId="{5AE092EF-241A-4854-BCFC-9003675A920B}" srcOrd="1" destOrd="0" presId="urn:microsoft.com/office/officeart/2005/8/layout/hierarchy1"/>
    <dgm:cxn modelId="{62E65B2B-1487-452E-98BC-84C9430D0ECC}" type="presParOf" srcId="{3B4D9840-884A-491E-9CAA-14162E4A9F39}" destId="{B68935B7-CFC3-421C-8537-394BB7E56F5A}" srcOrd="1" destOrd="0" presId="urn:microsoft.com/office/officeart/2005/8/layout/hierarchy1"/>
    <dgm:cxn modelId="{8AA874C0-325C-4673-807B-8C3F49012168}" type="presParOf" srcId="{E0647033-02D9-4A56-BB9B-7BBA596FD9CF}" destId="{420310A7-DB98-4D21-9921-47B4409FDA74}" srcOrd="2" destOrd="0" presId="urn:microsoft.com/office/officeart/2005/8/layout/hierarchy1"/>
    <dgm:cxn modelId="{F18D6962-677B-4ED6-8BC8-6F92F43D00AE}" type="presParOf" srcId="{E0647033-02D9-4A56-BB9B-7BBA596FD9CF}" destId="{C3CDB622-112F-450C-9239-9BA2C158C03A}" srcOrd="3" destOrd="0" presId="urn:microsoft.com/office/officeart/2005/8/layout/hierarchy1"/>
    <dgm:cxn modelId="{336EF3B0-0DC4-4334-917B-D103059B353F}" type="presParOf" srcId="{C3CDB622-112F-450C-9239-9BA2C158C03A}" destId="{CA9670BD-3187-42AA-B6E6-D53837ED7E23}" srcOrd="0" destOrd="0" presId="urn:microsoft.com/office/officeart/2005/8/layout/hierarchy1"/>
    <dgm:cxn modelId="{462ACDA1-B166-43E6-B2A1-C16DDDA2A9C3}" type="presParOf" srcId="{CA9670BD-3187-42AA-B6E6-D53837ED7E23}" destId="{54D362C1-AA19-43E3-A34E-CF7303C2DB49}" srcOrd="0" destOrd="0" presId="urn:microsoft.com/office/officeart/2005/8/layout/hierarchy1"/>
    <dgm:cxn modelId="{BB53A2EF-25A8-40B3-AD30-5E0FF73E7A6C}" type="presParOf" srcId="{CA9670BD-3187-42AA-B6E6-D53837ED7E23}" destId="{4BACD043-AF76-46AE-B94E-4EE64429C054}" srcOrd="1" destOrd="0" presId="urn:microsoft.com/office/officeart/2005/8/layout/hierarchy1"/>
    <dgm:cxn modelId="{5CAABE01-8B78-42E3-AD30-FDB523C444B5}" type="presParOf" srcId="{C3CDB622-112F-450C-9239-9BA2C158C03A}" destId="{D1CDF986-88C1-42AE-B291-200596BF0E88}" srcOrd="1" destOrd="0" presId="urn:microsoft.com/office/officeart/2005/8/layout/hierarchy1"/>
    <dgm:cxn modelId="{8102FCDB-B8C6-49C0-A8BA-C47E3907B28B}" type="presParOf" srcId="{D1CDF986-88C1-42AE-B291-200596BF0E88}" destId="{25D2D10A-C50C-4C86-BE7A-514B40857E5B}" srcOrd="0" destOrd="0" presId="urn:microsoft.com/office/officeart/2005/8/layout/hierarchy1"/>
    <dgm:cxn modelId="{A0B7522B-4B8F-4ED2-84F3-1B5E6EDBEC04}" type="presParOf" srcId="{D1CDF986-88C1-42AE-B291-200596BF0E88}" destId="{D5B3EC05-46B2-417A-B09D-5794E3EF8040}" srcOrd="1" destOrd="0" presId="urn:microsoft.com/office/officeart/2005/8/layout/hierarchy1"/>
    <dgm:cxn modelId="{1D409D13-0C2C-4C49-9368-B62915C6A9D2}" type="presParOf" srcId="{D5B3EC05-46B2-417A-B09D-5794E3EF8040}" destId="{829F0896-55A3-414B-A6D8-E3DEA7D6E4D3}" srcOrd="0" destOrd="0" presId="urn:microsoft.com/office/officeart/2005/8/layout/hierarchy1"/>
    <dgm:cxn modelId="{DA4875EE-DB3B-4DBF-A396-B6E47A01BB0E}" type="presParOf" srcId="{829F0896-55A3-414B-A6D8-E3DEA7D6E4D3}" destId="{6A330AE0-D0D0-4CBD-96A9-C8779B3DD021}" srcOrd="0" destOrd="0" presId="urn:microsoft.com/office/officeart/2005/8/layout/hierarchy1"/>
    <dgm:cxn modelId="{3C340E67-BAC9-4F2F-9F3A-9A959342A58A}" type="presParOf" srcId="{829F0896-55A3-414B-A6D8-E3DEA7D6E4D3}" destId="{31EAB0F9-8369-44F6-AB79-6C713D05758E}" srcOrd="1" destOrd="0" presId="urn:microsoft.com/office/officeart/2005/8/layout/hierarchy1"/>
    <dgm:cxn modelId="{1F252E66-DF32-46B7-9342-0EE7F2BB9DA1}" type="presParOf" srcId="{D5B3EC05-46B2-417A-B09D-5794E3EF8040}" destId="{BDB8E904-B47A-4798-816F-76DE6FB2B881}" srcOrd="1" destOrd="0" presId="urn:microsoft.com/office/officeart/2005/8/layout/hierarchy1"/>
    <dgm:cxn modelId="{0F8A3067-E1D8-4A00-876A-17A195556FF2}" type="presParOf" srcId="{E0647033-02D9-4A56-BB9B-7BBA596FD9CF}" destId="{79FAFB8B-0344-49C3-936C-56367EB53CBF}" srcOrd="4" destOrd="0" presId="urn:microsoft.com/office/officeart/2005/8/layout/hierarchy1"/>
    <dgm:cxn modelId="{4F914E60-B3C3-4D95-BD29-AF46F33F7485}" type="presParOf" srcId="{E0647033-02D9-4A56-BB9B-7BBA596FD9CF}" destId="{842C2895-96B8-479A-83E1-474232939E8F}" srcOrd="5" destOrd="0" presId="urn:microsoft.com/office/officeart/2005/8/layout/hierarchy1"/>
    <dgm:cxn modelId="{CFE3C672-F6A5-44FD-B1DB-B0492B110A9D}" type="presParOf" srcId="{842C2895-96B8-479A-83E1-474232939E8F}" destId="{788069C5-F36B-4136-9C93-8AA1279589BE}" srcOrd="0" destOrd="0" presId="urn:microsoft.com/office/officeart/2005/8/layout/hierarchy1"/>
    <dgm:cxn modelId="{7201378D-D0F2-4326-9DB8-695810DC3835}" type="presParOf" srcId="{788069C5-F36B-4136-9C93-8AA1279589BE}" destId="{7B207AC5-A4E6-486D-ACAC-801C2CE7D3E5}" srcOrd="0" destOrd="0" presId="urn:microsoft.com/office/officeart/2005/8/layout/hierarchy1"/>
    <dgm:cxn modelId="{A0D2B235-6F10-42BB-A9C9-157E69C135BE}" type="presParOf" srcId="{788069C5-F36B-4136-9C93-8AA1279589BE}" destId="{69B6E6FC-6374-4569-9A21-7A298829A3A8}" srcOrd="1" destOrd="0" presId="urn:microsoft.com/office/officeart/2005/8/layout/hierarchy1"/>
    <dgm:cxn modelId="{8CCD36CD-2029-4492-B14E-2BBA2F051534}" type="presParOf" srcId="{842C2895-96B8-479A-83E1-474232939E8F}" destId="{8FCC56B1-27C3-4D7B-BBE4-4CCD9AF87F42}" srcOrd="1" destOrd="0" presId="urn:microsoft.com/office/officeart/2005/8/layout/hierarchy1"/>
    <dgm:cxn modelId="{F94611E3-28E6-4251-ABEF-6F3A3AA8BF55}" type="presParOf" srcId="{8FCC56B1-27C3-4D7B-BBE4-4CCD9AF87F42}" destId="{94A025B1-4FED-45E4-B488-3BE3703B5B9B}" srcOrd="0" destOrd="0" presId="urn:microsoft.com/office/officeart/2005/8/layout/hierarchy1"/>
    <dgm:cxn modelId="{BC93E1F8-7AF2-43B1-8CBA-B5E9B86B2BBC}" type="presParOf" srcId="{8FCC56B1-27C3-4D7B-BBE4-4CCD9AF87F42}" destId="{C3AE299D-1CFB-40FC-8290-9CC9AA5595F1}" srcOrd="1" destOrd="0" presId="urn:microsoft.com/office/officeart/2005/8/layout/hierarchy1"/>
    <dgm:cxn modelId="{04B2FD4B-D103-482F-912A-CD3644926B5D}" type="presParOf" srcId="{C3AE299D-1CFB-40FC-8290-9CC9AA5595F1}" destId="{457CC538-27EE-4E70-98B2-9F868A54B251}" srcOrd="0" destOrd="0" presId="urn:microsoft.com/office/officeart/2005/8/layout/hierarchy1"/>
    <dgm:cxn modelId="{F2405C66-C169-4710-A291-03B713258FE6}" type="presParOf" srcId="{457CC538-27EE-4E70-98B2-9F868A54B251}" destId="{64DF32C1-8C15-4BA2-BD9E-AB6C2F411718}" srcOrd="0" destOrd="0" presId="urn:microsoft.com/office/officeart/2005/8/layout/hierarchy1"/>
    <dgm:cxn modelId="{DC7AB6A0-510A-4596-AFCB-C5E272F8DBCD}" type="presParOf" srcId="{457CC538-27EE-4E70-98B2-9F868A54B251}" destId="{4F5E01D0-C731-45FB-95C4-A59787C5DDF0}" srcOrd="1" destOrd="0" presId="urn:microsoft.com/office/officeart/2005/8/layout/hierarchy1"/>
    <dgm:cxn modelId="{54FBD153-0C32-4963-8739-71D26F348BE4}" type="presParOf" srcId="{C3AE299D-1CFB-40FC-8290-9CC9AA5595F1}" destId="{E4D64CB8-32E8-4C3D-A76A-3981C3420B5B}" srcOrd="1" destOrd="0" presId="urn:microsoft.com/office/officeart/2005/8/layout/hierarchy1"/>
    <dgm:cxn modelId="{5181ECC7-73B6-4021-81CA-47ED4C228F53}" type="presParOf" srcId="{E0647033-02D9-4A56-BB9B-7BBA596FD9CF}" destId="{915F4AE2-027B-4C53-A5DB-9C81F5F91B69}" srcOrd="6" destOrd="0" presId="urn:microsoft.com/office/officeart/2005/8/layout/hierarchy1"/>
    <dgm:cxn modelId="{E9A55D25-E457-4259-9C18-7E620ACD1D57}" type="presParOf" srcId="{E0647033-02D9-4A56-BB9B-7BBA596FD9CF}" destId="{80702F04-FC27-4526-A776-A70B3F8A46D5}" srcOrd="7" destOrd="0" presId="urn:microsoft.com/office/officeart/2005/8/layout/hierarchy1"/>
    <dgm:cxn modelId="{8D5936EB-C97B-444B-9EAA-621A56126E7E}" type="presParOf" srcId="{80702F04-FC27-4526-A776-A70B3F8A46D5}" destId="{4CAE0091-053D-489A-830A-1EEBA3CD2FD1}" srcOrd="0" destOrd="0" presId="urn:microsoft.com/office/officeart/2005/8/layout/hierarchy1"/>
    <dgm:cxn modelId="{5616566E-4897-4D71-9021-E670920A37DD}" type="presParOf" srcId="{4CAE0091-053D-489A-830A-1EEBA3CD2FD1}" destId="{63691E51-4E8C-4B48-8374-A0CB9667727E}" srcOrd="0" destOrd="0" presId="urn:microsoft.com/office/officeart/2005/8/layout/hierarchy1"/>
    <dgm:cxn modelId="{5458B036-2D05-46B3-9E24-505866F85CB2}" type="presParOf" srcId="{4CAE0091-053D-489A-830A-1EEBA3CD2FD1}" destId="{05D73325-ACC2-41E3-8E98-8CF750679CB5}" srcOrd="1" destOrd="0" presId="urn:microsoft.com/office/officeart/2005/8/layout/hierarchy1"/>
    <dgm:cxn modelId="{D7CFB44B-4171-4E84-AB00-70B1AA0CA3DA}" type="presParOf" srcId="{80702F04-FC27-4526-A776-A70B3F8A46D5}" destId="{A0537E1D-31D7-4CE8-B50C-D977BE4888F7}" srcOrd="1" destOrd="0" presId="urn:microsoft.com/office/officeart/2005/8/layout/hierarchy1"/>
    <dgm:cxn modelId="{AC0C803D-07D6-4909-B1E0-D37B5391821D}" type="presParOf" srcId="{A0537E1D-31D7-4CE8-B50C-D977BE4888F7}" destId="{2A61DE0B-F1B6-47A1-A0C8-C9E8E53902E5}" srcOrd="0" destOrd="0" presId="urn:microsoft.com/office/officeart/2005/8/layout/hierarchy1"/>
    <dgm:cxn modelId="{005A3A8B-F992-494D-A9D7-F734E1A2FA4F}" type="presParOf" srcId="{A0537E1D-31D7-4CE8-B50C-D977BE4888F7}" destId="{7098ED42-139D-405A-A598-6C50931122A9}" srcOrd="1" destOrd="0" presId="urn:microsoft.com/office/officeart/2005/8/layout/hierarchy1"/>
    <dgm:cxn modelId="{EF5D4D24-BA39-4A2B-B64E-57BF7E6BDCB6}" type="presParOf" srcId="{7098ED42-139D-405A-A598-6C50931122A9}" destId="{A1070C96-2972-4360-9D6F-9429CDACA12E}" srcOrd="0" destOrd="0" presId="urn:microsoft.com/office/officeart/2005/8/layout/hierarchy1"/>
    <dgm:cxn modelId="{34583069-9483-49EB-9EFF-E8325C7A4BDD}" type="presParOf" srcId="{A1070C96-2972-4360-9D6F-9429CDACA12E}" destId="{65369107-E8C8-4DD3-969A-8BEA70B87075}" srcOrd="0" destOrd="0" presId="urn:microsoft.com/office/officeart/2005/8/layout/hierarchy1"/>
    <dgm:cxn modelId="{3A4695B4-ACA7-4CD3-ADD7-7392CBB8F4D1}" type="presParOf" srcId="{A1070C96-2972-4360-9D6F-9429CDACA12E}" destId="{B15294F9-3E7E-4A7C-AB8C-7A1EF734D3D9}" srcOrd="1" destOrd="0" presId="urn:microsoft.com/office/officeart/2005/8/layout/hierarchy1"/>
    <dgm:cxn modelId="{97B21252-4A77-40E3-A3E5-0C924C4D355C}" type="presParOf" srcId="{7098ED42-139D-405A-A598-6C50931122A9}" destId="{D54A3242-990E-444B-8450-DB7D83E6857B}" srcOrd="1" destOrd="0" presId="urn:microsoft.com/office/officeart/2005/8/layout/hierarchy1"/>
    <dgm:cxn modelId="{96D97949-48A6-43AE-A0EE-ECFC86353557}" type="presParOf" srcId="{E0647033-02D9-4A56-BB9B-7BBA596FD9CF}" destId="{F9C74B85-1EFA-44E8-AA6B-6827EC316E0C}" srcOrd="8" destOrd="0" presId="urn:microsoft.com/office/officeart/2005/8/layout/hierarchy1"/>
    <dgm:cxn modelId="{980F450F-9F3C-4439-BDF2-05D8D64A562E}" type="presParOf" srcId="{E0647033-02D9-4A56-BB9B-7BBA596FD9CF}" destId="{FE416973-3225-4BB5-BA8F-B261FC090DFB}" srcOrd="9" destOrd="0" presId="urn:microsoft.com/office/officeart/2005/8/layout/hierarchy1"/>
    <dgm:cxn modelId="{5ACA88C2-5E47-4AFC-A12A-2701C8C9DE81}" type="presParOf" srcId="{FE416973-3225-4BB5-BA8F-B261FC090DFB}" destId="{312A3D1F-5378-4F19-84F1-AED800D851EE}" srcOrd="0" destOrd="0" presId="urn:microsoft.com/office/officeart/2005/8/layout/hierarchy1"/>
    <dgm:cxn modelId="{43FC32C7-9EF3-4C82-B466-25F5952C7774}" type="presParOf" srcId="{312A3D1F-5378-4F19-84F1-AED800D851EE}" destId="{476C0850-427E-46D1-ABA1-1D1D44DC41BF}" srcOrd="0" destOrd="0" presId="urn:microsoft.com/office/officeart/2005/8/layout/hierarchy1"/>
    <dgm:cxn modelId="{15B13A1E-7428-465B-B1BC-D0387D369BFA}" type="presParOf" srcId="{312A3D1F-5378-4F19-84F1-AED800D851EE}" destId="{0FF2A2B8-C565-47F4-8868-B7CE10F58D5F}" srcOrd="1" destOrd="0" presId="urn:microsoft.com/office/officeart/2005/8/layout/hierarchy1"/>
    <dgm:cxn modelId="{22DEA50A-D7CC-4D54-B4C8-5992BF963B68}" type="presParOf" srcId="{FE416973-3225-4BB5-BA8F-B261FC090DFB}" destId="{B65546A5-54E7-4FDB-8E6E-8DE1313E3611}" srcOrd="1" destOrd="0" presId="urn:microsoft.com/office/officeart/2005/8/layout/hierarchy1"/>
    <dgm:cxn modelId="{0A17D02F-9FF1-465C-80D5-463F5D6C8926}" type="presParOf" srcId="{B65546A5-54E7-4FDB-8E6E-8DE1313E3611}" destId="{CABBC126-1BE9-4163-A1F6-885A3E9A91DD}" srcOrd="0" destOrd="0" presId="urn:microsoft.com/office/officeart/2005/8/layout/hierarchy1"/>
    <dgm:cxn modelId="{053E5ACF-9E70-45F0-A400-F9AAC5747327}" type="presParOf" srcId="{B65546A5-54E7-4FDB-8E6E-8DE1313E3611}" destId="{C9ADF62D-08E1-4B05-8277-F45622FF53B1}" srcOrd="1" destOrd="0" presId="urn:microsoft.com/office/officeart/2005/8/layout/hierarchy1"/>
    <dgm:cxn modelId="{C5D0F6E6-269E-47A5-A0F9-9E7C2F8C0B99}" type="presParOf" srcId="{C9ADF62D-08E1-4B05-8277-F45622FF53B1}" destId="{28F2D823-7B16-4012-9778-FB84389E77AD}" srcOrd="0" destOrd="0" presId="urn:microsoft.com/office/officeart/2005/8/layout/hierarchy1"/>
    <dgm:cxn modelId="{848B47A9-CF2E-4D76-9188-29EF0ECD7A3B}" type="presParOf" srcId="{28F2D823-7B16-4012-9778-FB84389E77AD}" destId="{DBEB9336-E4E2-4E04-9EB0-0E44DF1EEFE9}" srcOrd="0" destOrd="0" presId="urn:microsoft.com/office/officeart/2005/8/layout/hierarchy1"/>
    <dgm:cxn modelId="{A2CBAABD-772A-4B87-8E8D-438A15548101}" type="presParOf" srcId="{28F2D823-7B16-4012-9778-FB84389E77AD}" destId="{59BE9441-9027-462E-8AAE-61F4EBAC1124}" srcOrd="1" destOrd="0" presId="urn:microsoft.com/office/officeart/2005/8/layout/hierarchy1"/>
    <dgm:cxn modelId="{8598D99E-C2A4-44DD-AAD7-6466D31CB97C}" type="presParOf" srcId="{C9ADF62D-08E1-4B05-8277-F45622FF53B1}" destId="{BB155408-FC4C-4087-A6D3-C6F201DAE487}" srcOrd="1" destOrd="0" presId="urn:microsoft.com/office/officeart/2005/8/layout/hierarchy1"/>
    <dgm:cxn modelId="{4A3A0171-A017-418F-B3E9-5181CC807907}" type="presParOf" srcId="{E0647033-02D9-4A56-BB9B-7BBA596FD9CF}" destId="{EE50CDB1-F345-418B-B6F4-75DA8EBEE096}" srcOrd="10" destOrd="0" presId="urn:microsoft.com/office/officeart/2005/8/layout/hierarchy1"/>
    <dgm:cxn modelId="{3DD3F627-1A42-4277-A391-2F7F6D7037F0}" type="presParOf" srcId="{E0647033-02D9-4A56-BB9B-7BBA596FD9CF}" destId="{2F4D2434-61E3-41AD-901B-3B9C63FFB71A}" srcOrd="11" destOrd="0" presId="urn:microsoft.com/office/officeart/2005/8/layout/hierarchy1"/>
    <dgm:cxn modelId="{3DA0D456-DFE2-4ED4-A0C6-E0878AE39380}" type="presParOf" srcId="{2F4D2434-61E3-41AD-901B-3B9C63FFB71A}" destId="{A07F6F9D-E579-4A67-84AD-997FADE74B38}" srcOrd="0" destOrd="0" presId="urn:microsoft.com/office/officeart/2005/8/layout/hierarchy1"/>
    <dgm:cxn modelId="{E9BE5FBD-9B02-43A3-AA31-9F41CB093378}" type="presParOf" srcId="{A07F6F9D-E579-4A67-84AD-997FADE74B38}" destId="{45F8B37D-083D-422D-A25D-E3FE7653AD56}" srcOrd="0" destOrd="0" presId="urn:microsoft.com/office/officeart/2005/8/layout/hierarchy1"/>
    <dgm:cxn modelId="{2162CD6A-63A1-4BEE-B98E-4E5E55D8DF19}" type="presParOf" srcId="{A07F6F9D-E579-4A67-84AD-997FADE74B38}" destId="{887E06E5-9988-456F-A950-DA28EC02859D}" srcOrd="1" destOrd="0" presId="urn:microsoft.com/office/officeart/2005/8/layout/hierarchy1"/>
    <dgm:cxn modelId="{282BE9B7-01C3-46E2-BFA7-B087878F2EA6}" type="presParOf" srcId="{2F4D2434-61E3-41AD-901B-3B9C63FFB71A}" destId="{A7C65CB8-738A-435A-8F68-6A573353AFF4}" srcOrd="1" destOrd="0" presId="urn:microsoft.com/office/officeart/2005/8/layout/hierarchy1"/>
    <dgm:cxn modelId="{99576A39-9FE3-44F3-BE08-EF45E93BBFB5}" type="presParOf" srcId="{A7C65CB8-738A-435A-8F68-6A573353AFF4}" destId="{35FEC6F7-27BB-4C00-A39E-604693330151}" srcOrd="0" destOrd="0" presId="urn:microsoft.com/office/officeart/2005/8/layout/hierarchy1"/>
    <dgm:cxn modelId="{4213BF52-578D-43AD-8134-0BEB5D88EDBE}" type="presParOf" srcId="{A7C65CB8-738A-435A-8F68-6A573353AFF4}" destId="{E3D0AD81-7A6A-4164-B40C-16C642C3D572}" srcOrd="1" destOrd="0" presId="urn:microsoft.com/office/officeart/2005/8/layout/hierarchy1"/>
    <dgm:cxn modelId="{3E2CA964-970D-4FC2-AE45-BE86D2C48542}" type="presParOf" srcId="{E3D0AD81-7A6A-4164-B40C-16C642C3D572}" destId="{31249E3E-B4F5-4160-8430-02BAA24A18BE}" srcOrd="0" destOrd="0" presId="urn:microsoft.com/office/officeart/2005/8/layout/hierarchy1"/>
    <dgm:cxn modelId="{57E06F89-9285-44F8-8426-A57349B783DB}" type="presParOf" srcId="{31249E3E-B4F5-4160-8430-02BAA24A18BE}" destId="{2012E750-67FA-424B-B0A2-9EFF25391B39}" srcOrd="0" destOrd="0" presId="urn:microsoft.com/office/officeart/2005/8/layout/hierarchy1"/>
    <dgm:cxn modelId="{FF229113-621F-499E-96ED-EE025D1C042D}" type="presParOf" srcId="{31249E3E-B4F5-4160-8430-02BAA24A18BE}" destId="{77931FF6-1784-4550-A7D8-01D4881F6567}" srcOrd="1" destOrd="0" presId="urn:microsoft.com/office/officeart/2005/8/layout/hierarchy1"/>
    <dgm:cxn modelId="{7A31C561-F2B0-4B09-A046-51719A7AA62C}" type="presParOf" srcId="{E3D0AD81-7A6A-4164-B40C-16C642C3D572}" destId="{B40FF699-245F-4636-AE5A-5D2F337B7576}" srcOrd="1" destOrd="0" presId="urn:microsoft.com/office/officeart/2005/8/layout/hierarchy1"/>
    <dgm:cxn modelId="{2712C55D-D748-4B7E-AA57-F4F48248BD01}" type="presParOf" srcId="{E0647033-02D9-4A56-BB9B-7BBA596FD9CF}" destId="{619569C2-E811-4025-9250-44BCD663AC27}" srcOrd="12" destOrd="0" presId="urn:microsoft.com/office/officeart/2005/8/layout/hierarchy1"/>
    <dgm:cxn modelId="{A58395AA-3C6B-4F30-82B1-183273A1CB78}" type="presParOf" srcId="{E0647033-02D9-4A56-BB9B-7BBA596FD9CF}" destId="{91F088FD-6929-4135-A874-975BF476212C}" srcOrd="13" destOrd="0" presId="urn:microsoft.com/office/officeart/2005/8/layout/hierarchy1"/>
    <dgm:cxn modelId="{30718CD3-33EC-4AF1-A2A5-D1391BEC7108}" type="presParOf" srcId="{91F088FD-6929-4135-A874-975BF476212C}" destId="{4354FE37-C7E4-49AC-8DAB-3A8654DBD975}" srcOrd="0" destOrd="0" presId="urn:microsoft.com/office/officeart/2005/8/layout/hierarchy1"/>
    <dgm:cxn modelId="{6F03B67A-D505-4A6F-9723-E30EAD977501}" type="presParOf" srcId="{4354FE37-C7E4-49AC-8DAB-3A8654DBD975}" destId="{7671CBA8-99FE-4C28-BF33-72EF16DA6823}" srcOrd="0" destOrd="0" presId="urn:microsoft.com/office/officeart/2005/8/layout/hierarchy1"/>
    <dgm:cxn modelId="{58491BB8-5922-4CB1-8A80-834FE8CB0F69}" type="presParOf" srcId="{4354FE37-C7E4-49AC-8DAB-3A8654DBD975}" destId="{13F9CD0F-FEA4-4B3F-A8BF-934C3F527C8D}" srcOrd="1" destOrd="0" presId="urn:microsoft.com/office/officeart/2005/8/layout/hierarchy1"/>
    <dgm:cxn modelId="{10367E4E-6B67-4A60-B6ED-C64AA96F15C6}" type="presParOf" srcId="{91F088FD-6929-4135-A874-975BF476212C}" destId="{DB84A240-2741-4F3E-8AF6-8B866B6565B4}" srcOrd="1" destOrd="0" presId="urn:microsoft.com/office/officeart/2005/8/layout/hierarchy1"/>
    <dgm:cxn modelId="{87C87ED6-54EA-4960-8610-3680D1847351}" type="presParOf" srcId="{DB84A240-2741-4F3E-8AF6-8B866B6565B4}" destId="{6C2DDDFE-D2CA-4790-A1D5-13E47858CF9E}" srcOrd="0" destOrd="0" presId="urn:microsoft.com/office/officeart/2005/8/layout/hierarchy1"/>
    <dgm:cxn modelId="{40687D19-D975-4B9C-AE47-5E6155366F2C}" type="presParOf" srcId="{DB84A240-2741-4F3E-8AF6-8B866B6565B4}" destId="{57248E7A-C5BE-46EF-97A9-93349A9374A6}" srcOrd="1" destOrd="0" presId="urn:microsoft.com/office/officeart/2005/8/layout/hierarchy1"/>
    <dgm:cxn modelId="{51372B27-E56A-4732-8090-99D8BDFB9C1C}" type="presParOf" srcId="{57248E7A-C5BE-46EF-97A9-93349A9374A6}" destId="{0143CD74-2775-4FFC-9DFB-1D60CA8E8CA3}" srcOrd="0" destOrd="0" presId="urn:microsoft.com/office/officeart/2005/8/layout/hierarchy1"/>
    <dgm:cxn modelId="{5887EFF8-D051-4078-9FC5-B74CBB5FD8F2}" type="presParOf" srcId="{0143CD74-2775-4FFC-9DFB-1D60CA8E8CA3}" destId="{6244E1E0-AA81-4D5C-A29B-D26C322F704D}" srcOrd="0" destOrd="0" presId="urn:microsoft.com/office/officeart/2005/8/layout/hierarchy1"/>
    <dgm:cxn modelId="{443D3229-AB3B-4311-B49A-3B33D7495551}" type="presParOf" srcId="{0143CD74-2775-4FFC-9DFB-1D60CA8E8CA3}" destId="{C92F4F96-FE83-4F2E-9E32-70802A6C62CE}" srcOrd="1" destOrd="0" presId="urn:microsoft.com/office/officeart/2005/8/layout/hierarchy1"/>
    <dgm:cxn modelId="{67912774-E951-4F1D-A756-DD42C2B5854D}" type="presParOf" srcId="{57248E7A-C5BE-46EF-97A9-93349A9374A6}" destId="{1D2F0783-8FB1-4E79-AAAB-F494D7EE14C2}"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526C7C5-CD75-479E-B181-711386261D5F}">
      <dsp:nvSpPr>
        <dsp:cNvPr id="0" name=""/>
        <dsp:cNvSpPr/>
      </dsp:nvSpPr>
      <dsp:spPr>
        <a:xfrm>
          <a:off x="3592100" y="1533034"/>
          <a:ext cx="91440" cy="701904"/>
        </a:xfrm>
        <a:custGeom>
          <a:avLst/>
          <a:gdLst/>
          <a:ahLst/>
          <a:cxnLst/>
          <a:rect l="0" t="0" r="0" b="0"/>
          <a:pathLst>
            <a:path>
              <a:moveTo>
                <a:pt x="45720" y="0"/>
              </a:moveTo>
              <a:lnTo>
                <a:pt x="45720" y="701904"/>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AB28F59-6BB3-44F6-8C0B-113DE2ED46AE}">
      <dsp:nvSpPr>
        <dsp:cNvPr id="0" name=""/>
        <dsp:cNvSpPr/>
      </dsp:nvSpPr>
      <dsp:spPr>
        <a:xfrm>
          <a:off x="2431107" y="508"/>
          <a:ext cx="2413426" cy="1532525"/>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A56C8C7-ABA3-41B3-9357-212ADAD38122}">
      <dsp:nvSpPr>
        <dsp:cNvPr id="0" name=""/>
        <dsp:cNvSpPr/>
      </dsp:nvSpPr>
      <dsp:spPr>
        <a:xfrm>
          <a:off x="2699265" y="255259"/>
          <a:ext cx="2413426" cy="15325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Industria </a:t>
          </a:r>
          <a:endParaRPr lang="es-MX" sz="1500" kern="1200" dirty="0"/>
        </a:p>
      </dsp:txBody>
      <dsp:txXfrm>
        <a:off x="2699265" y="255259"/>
        <a:ext cx="2413426" cy="1532525"/>
      </dsp:txXfrm>
    </dsp:sp>
    <dsp:sp modelId="{2642D19E-035C-4186-A8A6-CDA4AB89D439}">
      <dsp:nvSpPr>
        <dsp:cNvPr id="0" name=""/>
        <dsp:cNvSpPr/>
      </dsp:nvSpPr>
      <dsp:spPr>
        <a:xfrm>
          <a:off x="2431107" y="2234939"/>
          <a:ext cx="2413426" cy="1532525"/>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AD1A9247-D16F-4465-AB95-1E2E5ED73946}">
      <dsp:nvSpPr>
        <dsp:cNvPr id="0" name=""/>
        <dsp:cNvSpPr/>
      </dsp:nvSpPr>
      <dsp:spPr>
        <a:xfrm>
          <a:off x="2699265" y="2489690"/>
          <a:ext cx="2413426" cy="15325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kern="1200" dirty="0" smtClean="0"/>
            <a:t>Es el conjunto de actividades económicas que transforman los recursos naturales y las materias primas en bines de consumo final o intermedio. </a:t>
          </a:r>
          <a:endParaRPr lang="es-MX" sz="1500" kern="1200" dirty="0"/>
        </a:p>
      </dsp:txBody>
      <dsp:txXfrm>
        <a:off x="2699265" y="2489690"/>
        <a:ext cx="2413426" cy="153252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940FDD-DEEE-44FE-9A1F-CA4779242CA1}">
      <dsp:nvSpPr>
        <dsp:cNvPr id="0" name=""/>
        <dsp:cNvSpPr/>
      </dsp:nvSpPr>
      <dsp:spPr>
        <a:xfrm>
          <a:off x="3792376" y="1610304"/>
          <a:ext cx="1384706" cy="625143"/>
        </a:xfrm>
        <a:custGeom>
          <a:avLst/>
          <a:gdLst/>
          <a:ahLst/>
          <a:cxnLst/>
          <a:rect l="0" t="0" r="0" b="0"/>
          <a:pathLst>
            <a:path>
              <a:moveTo>
                <a:pt x="0" y="0"/>
              </a:moveTo>
              <a:lnTo>
                <a:pt x="0" y="401566"/>
              </a:lnTo>
              <a:lnTo>
                <a:pt x="1384706" y="401566"/>
              </a:lnTo>
              <a:lnTo>
                <a:pt x="1384706" y="625143"/>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D90038E-8C29-4834-A1DD-00EE1A3B8BBD}">
      <dsp:nvSpPr>
        <dsp:cNvPr id="0" name=""/>
        <dsp:cNvSpPr/>
      </dsp:nvSpPr>
      <dsp:spPr>
        <a:xfrm>
          <a:off x="2162948" y="1610304"/>
          <a:ext cx="1629427" cy="624634"/>
        </a:xfrm>
        <a:custGeom>
          <a:avLst/>
          <a:gdLst/>
          <a:ahLst/>
          <a:cxnLst/>
          <a:rect l="0" t="0" r="0" b="0"/>
          <a:pathLst>
            <a:path>
              <a:moveTo>
                <a:pt x="1629427" y="0"/>
              </a:moveTo>
              <a:lnTo>
                <a:pt x="1629427" y="401057"/>
              </a:lnTo>
              <a:lnTo>
                <a:pt x="0" y="401057"/>
              </a:lnTo>
              <a:lnTo>
                <a:pt x="0" y="624634"/>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7B52A3E-2BCB-48F6-9A9E-DFF0264F14C9}">
      <dsp:nvSpPr>
        <dsp:cNvPr id="0" name=""/>
        <dsp:cNvSpPr/>
      </dsp:nvSpPr>
      <dsp:spPr>
        <a:xfrm>
          <a:off x="2585663" y="77778"/>
          <a:ext cx="2413426" cy="1532525"/>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EE9F426-07B4-4A81-AE4A-271328BF74B5}">
      <dsp:nvSpPr>
        <dsp:cNvPr id="0" name=""/>
        <dsp:cNvSpPr/>
      </dsp:nvSpPr>
      <dsp:spPr>
        <a:xfrm>
          <a:off x="2853821" y="332529"/>
          <a:ext cx="2413426" cy="15325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t>Sector industrial </a:t>
          </a:r>
          <a:endParaRPr lang="es-MX" sz="2600" kern="1200" dirty="0"/>
        </a:p>
      </dsp:txBody>
      <dsp:txXfrm>
        <a:off x="2853821" y="332529"/>
        <a:ext cx="2413426" cy="1532525"/>
      </dsp:txXfrm>
    </dsp:sp>
    <dsp:sp modelId="{785A2FB1-AA71-41DC-9478-0314C45DB9F8}">
      <dsp:nvSpPr>
        <dsp:cNvPr id="0" name=""/>
        <dsp:cNvSpPr/>
      </dsp:nvSpPr>
      <dsp:spPr>
        <a:xfrm>
          <a:off x="956235" y="2234939"/>
          <a:ext cx="2413426" cy="1532525"/>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E68E95C0-537F-42A8-8ADC-97764E21D915}">
      <dsp:nvSpPr>
        <dsp:cNvPr id="0" name=""/>
        <dsp:cNvSpPr/>
      </dsp:nvSpPr>
      <dsp:spPr>
        <a:xfrm>
          <a:off x="1224394" y="2489690"/>
          <a:ext cx="2413426" cy="15325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t>Industria extractiva </a:t>
          </a:r>
          <a:endParaRPr lang="es-MX" sz="2600" kern="1200" dirty="0"/>
        </a:p>
      </dsp:txBody>
      <dsp:txXfrm>
        <a:off x="1224394" y="2489690"/>
        <a:ext cx="2413426" cy="1532525"/>
      </dsp:txXfrm>
    </dsp:sp>
    <dsp:sp modelId="{5F1AFF17-1547-4057-97DF-5368B98C99C0}">
      <dsp:nvSpPr>
        <dsp:cNvPr id="0" name=""/>
        <dsp:cNvSpPr/>
      </dsp:nvSpPr>
      <dsp:spPr>
        <a:xfrm>
          <a:off x="3970369" y="2235448"/>
          <a:ext cx="2413426" cy="1532525"/>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BA048789-93EC-479B-8B57-D07C9D0CE4AB}">
      <dsp:nvSpPr>
        <dsp:cNvPr id="0" name=""/>
        <dsp:cNvSpPr/>
      </dsp:nvSpPr>
      <dsp:spPr>
        <a:xfrm>
          <a:off x="4238527" y="2490199"/>
          <a:ext cx="2413426" cy="15325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t>Industria de la transformación </a:t>
          </a:r>
          <a:endParaRPr lang="es-MX" sz="2600" kern="1200" dirty="0"/>
        </a:p>
      </dsp:txBody>
      <dsp:txXfrm>
        <a:off x="4238527" y="2490199"/>
        <a:ext cx="2413426" cy="1532525"/>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66E5DF1-6395-4E3D-8906-F16C0029DDC6}">
      <dsp:nvSpPr>
        <dsp:cNvPr id="0" name=""/>
        <dsp:cNvSpPr/>
      </dsp:nvSpPr>
      <dsp:spPr>
        <a:xfrm>
          <a:off x="2094684" y="0"/>
          <a:ext cx="2148480" cy="2148480"/>
        </a:xfrm>
        <a:prstGeom prst="rect">
          <a:avLst/>
        </a:prstGeom>
        <a:blipFill rotWithShape="1">
          <a:blip xmlns:r="http://schemas.openxmlformats.org/officeDocument/2006/relationships" r:embed="rId1"/>
          <a:stretch>
            <a:fillRect/>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AA2E20-2BA9-46CE-8C9B-5090B8FF17DC}">
      <dsp:nvSpPr>
        <dsp:cNvPr id="0" name=""/>
        <dsp:cNvSpPr/>
      </dsp:nvSpPr>
      <dsp:spPr>
        <a:xfrm>
          <a:off x="2094684" y="0"/>
          <a:ext cx="214" cy="4296960"/>
        </a:xfrm>
        <a:prstGeom prst="line">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4ABF52-1FA4-46ED-A388-1CEF0624B663}">
      <dsp:nvSpPr>
        <dsp:cNvPr id="0" name=""/>
        <dsp:cNvSpPr/>
      </dsp:nvSpPr>
      <dsp:spPr>
        <a:xfrm>
          <a:off x="2094684" y="2148480"/>
          <a:ext cx="2148480" cy="2148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ctr" defTabSz="711200">
            <a:lnSpc>
              <a:spcPct val="90000"/>
            </a:lnSpc>
            <a:spcBef>
              <a:spcPct val="0"/>
            </a:spcBef>
            <a:spcAft>
              <a:spcPct val="35000"/>
            </a:spcAft>
          </a:pPr>
          <a:r>
            <a:rPr lang="es-MX" sz="1600" b="1" kern="1200" dirty="0" smtClean="0">
              <a:effectLst>
                <a:outerShdw blurRad="38100" dist="38100" dir="2700000" algn="tl">
                  <a:srgbClr val="000000">
                    <a:alpha val="43137"/>
                  </a:srgbClr>
                </a:outerShdw>
              </a:effectLst>
            </a:rPr>
            <a:t>Industria extractiva: </a:t>
          </a:r>
          <a:r>
            <a:rPr lang="es-MX" sz="1600" kern="1200" dirty="0" smtClean="0"/>
            <a:t>Es el conjunto de actividades para extraer del subsuelo recursos naturales como minerales y petróleo. </a:t>
          </a:r>
          <a:endParaRPr lang="es-MX" sz="1600" kern="1200" dirty="0"/>
        </a:p>
      </dsp:txBody>
      <dsp:txXfrm>
        <a:off x="2094684" y="2148480"/>
        <a:ext cx="2148480" cy="2148480"/>
      </dsp:txXfrm>
    </dsp:sp>
    <dsp:sp modelId="{AE803881-A02B-431E-82ED-56BA60A50DD7}">
      <dsp:nvSpPr>
        <dsp:cNvPr id="0" name=""/>
        <dsp:cNvSpPr/>
      </dsp:nvSpPr>
      <dsp:spPr>
        <a:xfrm>
          <a:off x="4244012" y="0"/>
          <a:ext cx="2148480" cy="2148480"/>
        </a:xfrm>
        <a:prstGeom prst="rect">
          <a:avLst/>
        </a:prstGeom>
        <a:blipFill rotWithShape="1">
          <a:blip xmlns:r="http://schemas.openxmlformats.org/officeDocument/2006/relationships" r:embed="rId2"/>
          <a:stretch>
            <a:fillRect/>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5BCB4C-2CAD-4D3C-BBB4-A9EB9B76D188}">
      <dsp:nvSpPr>
        <dsp:cNvPr id="0" name=""/>
        <dsp:cNvSpPr/>
      </dsp:nvSpPr>
      <dsp:spPr>
        <a:xfrm>
          <a:off x="4244012" y="0"/>
          <a:ext cx="214" cy="4296960"/>
        </a:xfrm>
        <a:prstGeom prst="line">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50727F-7E93-4950-84EF-922F2DA1BEA5}">
      <dsp:nvSpPr>
        <dsp:cNvPr id="0" name=""/>
        <dsp:cNvSpPr/>
      </dsp:nvSpPr>
      <dsp:spPr>
        <a:xfrm>
          <a:off x="4244012" y="2148480"/>
          <a:ext cx="2148480" cy="2148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ctr" defTabSz="711200">
            <a:lnSpc>
              <a:spcPct val="90000"/>
            </a:lnSpc>
            <a:spcBef>
              <a:spcPct val="0"/>
            </a:spcBef>
            <a:spcAft>
              <a:spcPct val="35000"/>
            </a:spcAft>
          </a:pPr>
          <a:r>
            <a:rPr lang="es-MX" sz="1600" b="1" kern="1200" dirty="0" smtClean="0">
              <a:effectLst>
                <a:outerShdw blurRad="38100" dist="38100" dir="2700000" algn="tl">
                  <a:srgbClr val="000000">
                    <a:alpha val="43137"/>
                  </a:srgbClr>
                </a:outerShdw>
              </a:effectLst>
            </a:rPr>
            <a:t>Industria de la transformación</a:t>
          </a:r>
          <a:r>
            <a:rPr lang="es-MX" sz="1600" kern="1200" dirty="0" smtClean="0"/>
            <a:t>: Es el conjunto de actividades económicas cuyo objeto es producir bienes materiales que han tenido algún cambio durante el proceso productivo.</a:t>
          </a:r>
          <a:endParaRPr lang="es-MX" sz="1600" kern="1200" dirty="0"/>
        </a:p>
      </dsp:txBody>
      <dsp:txXfrm>
        <a:off x="4244012" y="2148480"/>
        <a:ext cx="2148480" cy="214848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38CBFE-F0C6-4715-98D7-0F2A89AB10F0}">
      <dsp:nvSpPr>
        <dsp:cNvPr id="0" name=""/>
        <dsp:cNvSpPr/>
      </dsp:nvSpPr>
      <dsp:spPr>
        <a:xfrm>
          <a:off x="0" y="3929"/>
          <a:ext cx="7543800" cy="1984027"/>
        </a:xfrm>
        <a:prstGeom prst="roundRect">
          <a:avLst/>
        </a:prstGeom>
        <a:solidFill>
          <a:schemeClr val="accent1">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MX" sz="2800" kern="1200" dirty="0" smtClean="0"/>
            <a:t>A la industria de la transformación también se le conoce como manufacturera. </a:t>
          </a:r>
          <a:endParaRPr lang="es-MX" sz="2800" kern="1200" dirty="0"/>
        </a:p>
      </dsp:txBody>
      <dsp:txXfrm>
        <a:off x="0" y="3929"/>
        <a:ext cx="7543800" cy="1984027"/>
      </dsp:txXfrm>
    </dsp:sp>
    <dsp:sp modelId="{B288D042-B473-4991-A535-7851ADD26651}">
      <dsp:nvSpPr>
        <dsp:cNvPr id="0" name=""/>
        <dsp:cNvSpPr/>
      </dsp:nvSpPr>
      <dsp:spPr>
        <a:xfrm>
          <a:off x="0" y="2068596"/>
          <a:ext cx="7543800" cy="1984027"/>
        </a:xfrm>
        <a:prstGeom prst="roundRect">
          <a:avLst/>
        </a:prstGeom>
        <a:solidFill>
          <a:schemeClr val="accent1">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MX" sz="2800" kern="1200" dirty="0" smtClean="0"/>
            <a:t>El sector industrial genera diferentes tipos de bienes, según el objetivo para que se producen. Estos bienes pueden ser de consumo no duradero, intermedios, y de capital </a:t>
          </a:r>
          <a:endParaRPr lang="es-MX" sz="2800" kern="1200" dirty="0"/>
        </a:p>
      </dsp:txBody>
      <dsp:txXfrm>
        <a:off x="0" y="2068596"/>
        <a:ext cx="7543800" cy="198402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97C0F9-130E-48C3-A79C-CF3BBE27086C}">
      <dsp:nvSpPr>
        <dsp:cNvPr id="0" name=""/>
        <dsp:cNvSpPr/>
      </dsp:nvSpPr>
      <dsp:spPr>
        <a:xfrm>
          <a:off x="2949" y="570678"/>
          <a:ext cx="1596841" cy="1277473"/>
        </a:xfrm>
        <a:prstGeom prst="rect">
          <a:avLst/>
        </a:prstGeom>
        <a:blipFill rotWithShape="1">
          <a:blip xmlns:r="http://schemas.openxmlformats.org/officeDocument/2006/relationships" r:embed="rId1"/>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16235BA8-FB33-4A85-9148-E5B3F9CCCB5D}">
      <dsp:nvSpPr>
        <dsp:cNvPr id="0" name=""/>
        <dsp:cNvSpPr/>
      </dsp:nvSpPr>
      <dsp:spPr>
        <a:xfrm>
          <a:off x="146665" y="1720405"/>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Leche pasteurizada</a:t>
          </a:r>
          <a:endParaRPr lang="es-MX" sz="1300" kern="1200" dirty="0"/>
        </a:p>
      </dsp:txBody>
      <dsp:txXfrm>
        <a:off x="146665" y="1720405"/>
        <a:ext cx="1421189" cy="447115"/>
      </dsp:txXfrm>
    </dsp:sp>
    <dsp:sp modelId="{70CE04F5-066A-4EBE-89DE-26C1997D6F1D}">
      <dsp:nvSpPr>
        <dsp:cNvPr id="0" name=""/>
        <dsp:cNvSpPr/>
      </dsp:nvSpPr>
      <dsp:spPr>
        <a:xfrm>
          <a:off x="1759475" y="570678"/>
          <a:ext cx="1596841" cy="1277473"/>
        </a:xfrm>
        <a:prstGeom prst="rect">
          <a:avLst/>
        </a:prstGeom>
        <a:blipFill rotWithShape="1">
          <a:blip xmlns:r="http://schemas.openxmlformats.org/officeDocument/2006/relationships" r:embed="rId2"/>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CF2447A5-AF84-4D8C-9600-D04BB8439165}">
      <dsp:nvSpPr>
        <dsp:cNvPr id="0" name=""/>
        <dsp:cNvSpPr/>
      </dsp:nvSpPr>
      <dsp:spPr>
        <a:xfrm>
          <a:off x="1903191" y="1720405"/>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Refrescos</a:t>
          </a:r>
          <a:endParaRPr lang="es-MX" sz="1300" kern="1200" dirty="0"/>
        </a:p>
      </dsp:txBody>
      <dsp:txXfrm>
        <a:off x="1903191" y="1720405"/>
        <a:ext cx="1421189" cy="447115"/>
      </dsp:txXfrm>
    </dsp:sp>
    <dsp:sp modelId="{DF8947C0-9700-44DF-98FE-C55B24C3614A}">
      <dsp:nvSpPr>
        <dsp:cNvPr id="0" name=""/>
        <dsp:cNvSpPr/>
      </dsp:nvSpPr>
      <dsp:spPr>
        <a:xfrm>
          <a:off x="3516001" y="570678"/>
          <a:ext cx="1596841" cy="1277473"/>
        </a:xfrm>
        <a:prstGeom prst="rect">
          <a:avLst/>
        </a:prstGeom>
        <a:blipFill rotWithShape="1">
          <a:blip xmlns:r="http://schemas.openxmlformats.org/officeDocument/2006/relationships" r:embed="rId3"/>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7DD82507-E198-47E3-ABE1-490745CAF469}">
      <dsp:nvSpPr>
        <dsp:cNvPr id="0" name=""/>
        <dsp:cNvSpPr/>
      </dsp:nvSpPr>
      <dsp:spPr>
        <a:xfrm>
          <a:off x="3659717" y="1720405"/>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Galletas </a:t>
          </a:r>
          <a:endParaRPr lang="es-MX" sz="1300" kern="1200" dirty="0"/>
        </a:p>
      </dsp:txBody>
      <dsp:txXfrm>
        <a:off x="3659717" y="1720405"/>
        <a:ext cx="1421189" cy="447115"/>
      </dsp:txXfrm>
    </dsp:sp>
    <dsp:sp modelId="{34B20C8E-A58A-4E6D-B7BF-7712F28DDDFB}">
      <dsp:nvSpPr>
        <dsp:cNvPr id="0" name=""/>
        <dsp:cNvSpPr/>
      </dsp:nvSpPr>
      <dsp:spPr>
        <a:xfrm>
          <a:off x="5272527" y="570678"/>
          <a:ext cx="1596841" cy="1277473"/>
        </a:xfrm>
        <a:prstGeom prst="rect">
          <a:avLst/>
        </a:prstGeom>
        <a:blipFill rotWithShape="1">
          <a:blip xmlns:r="http://schemas.openxmlformats.org/officeDocument/2006/relationships" r:embed="rId4"/>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717A43CF-E127-4CD1-93B7-22F09F50ED89}">
      <dsp:nvSpPr>
        <dsp:cNvPr id="0" name=""/>
        <dsp:cNvSpPr/>
      </dsp:nvSpPr>
      <dsp:spPr>
        <a:xfrm>
          <a:off x="5416243" y="1720405"/>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Zapatos </a:t>
          </a:r>
          <a:endParaRPr lang="es-MX" sz="1300" kern="1200" dirty="0"/>
        </a:p>
      </dsp:txBody>
      <dsp:txXfrm>
        <a:off x="5416243" y="1720405"/>
        <a:ext cx="1421189" cy="447115"/>
      </dsp:txXfrm>
    </dsp:sp>
    <dsp:sp modelId="{5F8D2341-810A-43C4-942C-0F3223AD3768}">
      <dsp:nvSpPr>
        <dsp:cNvPr id="0" name=""/>
        <dsp:cNvSpPr/>
      </dsp:nvSpPr>
      <dsp:spPr>
        <a:xfrm>
          <a:off x="7029053" y="570678"/>
          <a:ext cx="1596841" cy="1277473"/>
        </a:xfrm>
        <a:prstGeom prst="rect">
          <a:avLst/>
        </a:prstGeom>
        <a:blipFill rotWithShape="1">
          <a:blip xmlns:r="http://schemas.openxmlformats.org/officeDocument/2006/relationships" r:embed="rId5"/>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C937A832-E0F4-4343-8592-5CB2570AECB1}">
      <dsp:nvSpPr>
        <dsp:cNvPr id="0" name=""/>
        <dsp:cNvSpPr/>
      </dsp:nvSpPr>
      <dsp:spPr>
        <a:xfrm>
          <a:off x="7172769" y="1720405"/>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Cigarros</a:t>
          </a:r>
          <a:endParaRPr lang="es-MX" sz="1300" kern="1200" dirty="0"/>
        </a:p>
      </dsp:txBody>
      <dsp:txXfrm>
        <a:off x="7172769" y="1720405"/>
        <a:ext cx="1421189" cy="447115"/>
      </dsp:txXfrm>
    </dsp:sp>
    <dsp:sp modelId="{E01439CE-CEDD-41E4-AA55-2B8C957718E4}">
      <dsp:nvSpPr>
        <dsp:cNvPr id="0" name=""/>
        <dsp:cNvSpPr/>
      </dsp:nvSpPr>
      <dsp:spPr>
        <a:xfrm>
          <a:off x="2949" y="2327205"/>
          <a:ext cx="1596841" cy="1277473"/>
        </a:xfrm>
        <a:prstGeom prst="rect">
          <a:avLst/>
        </a:prstGeom>
        <a:blipFill rotWithShape="1">
          <a:blip xmlns:r="http://schemas.openxmlformats.org/officeDocument/2006/relationships" r:embed="rId6"/>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2AAF16FA-ED3C-4030-8067-46B04D6572CE}">
      <dsp:nvSpPr>
        <dsp:cNvPr id="0" name=""/>
        <dsp:cNvSpPr/>
      </dsp:nvSpPr>
      <dsp:spPr>
        <a:xfrm>
          <a:off x="146665" y="3476931"/>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Cerveza</a:t>
          </a:r>
          <a:endParaRPr lang="es-MX" sz="1300" kern="1200" dirty="0"/>
        </a:p>
      </dsp:txBody>
      <dsp:txXfrm>
        <a:off x="146665" y="3476931"/>
        <a:ext cx="1421189" cy="447115"/>
      </dsp:txXfrm>
    </dsp:sp>
    <dsp:sp modelId="{D12B1DF2-2741-46E8-BE70-12B3F65C6413}">
      <dsp:nvSpPr>
        <dsp:cNvPr id="0" name=""/>
        <dsp:cNvSpPr/>
      </dsp:nvSpPr>
      <dsp:spPr>
        <a:xfrm>
          <a:off x="1759475" y="2327205"/>
          <a:ext cx="1596841" cy="1277473"/>
        </a:xfrm>
        <a:prstGeom prst="rect">
          <a:avLst/>
        </a:prstGeom>
        <a:blipFill rotWithShape="1">
          <a:blip xmlns:r="http://schemas.openxmlformats.org/officeDocument/2006/relationships" r:embed="rId7"/>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3EB15344-F527-4BD3-B1F6-EB61B52E301D}">
      <dsp:nvSpPr>
        <dsp:cNvPr id="0" name=""/>
        <dsp:cNvSpPr/>
      </dsp:nvSpPr>
      <dsp:spPr>
        <a:xfrm>
          <a:off x="1903191" y="3476931"/>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Tequila</a:t>
          </a:r>
          <a:endParaRPr lang="es-MX" sz="1300" kern="1200" dirty="0"/>
        </a:p>
      </dsp:txBody>
      <dsp:txXfrm>
        <a:off x="1903191" y="3476931"/>
        <a:ext cx="1421189" cy="447115"/>
      </dsp:txXfrm>
    </dsp:sp>
    <dsp:sp modelId="{24686F72-1D34-46E4-B869-475079A3B021}">
      <dsp:nvSpPr>
        <dsp:cNvPr id="0" name=""/>
        <dsp:cNvSpPr/>
      </dsp:nvSpPr>
      <dsp:spPr>
        <a:xfrm>
          <a:off x="3516001" y="2327205"/>
          <a:ext cx="1596841" cy="1277473"/>
        </a:xfrm>
        <a:prstGeom prst="rect">
          <a:avLst/>
        </a:prstGeom>
        <a:blipFill rotWithShape="1">
          <a:blip xmlns:r="http://schemas.openxmlformats.org/officeDocument/2006/relationships" r:embed="rId8"/>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876205B0-8231-4BA7-A4D9-C907BA30D466}">
      <dsp:nvSpPr>
        <dsp:cNvPr id="0" name=""/>
        <dsp:cNvSpPr/>
      </dsp:nvSpPr>
      <dsp:spPr>
        <a:xfrm>
          <a:off x="3659717" y="3476931"/>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Papas fritas</a:t>
          </a:r>
          <a:endParaRPr lang="es-MX" sz="1300" kern="1200" dirty="0"/>
        </a:p>
      </dsp:txBody>
      <dsp:txXfrm>
        <a:off x="3659717" y="3476931"/>
        <a:ext cx="1421189" cy="447115"/>
      </dsp:txXfrm>
    </dsp:sp>
    <dsp:sp modelId="{8243EA26-2D27-4C36-8A5F-5212BF354448}">
      <dsp:nvSpPr>
        <dsp:cNvPr id="0" name=""/>
        <dsp:cNvSpPr/>
      </dsp:nvSpPr>
      <dsp:spPr>
        <a:xfrm>
          <a:off x="5272527" y="2327205"/>
          <a:ext cx="1596841" cy="1277473"/>
        </a:xfrm>
        <a:prstGeom prst="rect">
          <a:avLst/>
        </a:prstGeom>
        <a:blipFill rotWithShape="1">
          <a:blip xmlns:r="http://schemas.openxmlformats.org/officeDocument/2006/relationships" r:embed="rId9"/>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ACB66460-54D4-4B75-947D-35C6FB3F9326}">
      <dsp:nvSpPr>
        <dsp:cNvPr id="0" name=""/>
        <dsp:cNvSpPr/>
      </dsp:nvSpPr>
      <dsp:spPr>
        <a:xfrm>
          <a:off x="5416243" y="3476931"/>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Café </a:t>
          </a:r>
          <a:endParaRPr lang="es-MX" sz="1300" kern="1200" dirty="0"/>
        </a:p>
      </dsp:txBody>
      <dsp:txXfrm>
        <a:off x="5416243" y="3476931"/>
        <a:ext cx="1421189" cy="447115"/>
      </dsp:txXfrm>
    </dsp:sp>
    <dsp:sp modelId="{FC0E35E6-5BA3-4379-BB5D-66D237E72F53}">
      <dsp:nvSpPr>
        <dsp:cNvPr id="0" name=""/>
        <dsp:cNvSpPr/>
      </dsp:nvSpPr>
      <dsp:spPr>
        <a:xfrm>
          <a:off x="7029053" y="2327205"/>
          <a:ext cx="1596841" cy="1277473"/>
        </a:xfrm>
        <a:prstGeom prst="rect">
          <a:avLst/>
        </a:prstGeom>
        <a:blipFill rotWithShape="1">
          <a:blip xmlns:r="http://schemas.openxmlformats.org/officeDocument/2006/relationships" r:embed="rId10"/>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2C89CAAE-4A76-4075-8078-878822C3F970}">
      <dsp:nvSpPr>
        <dsp:cNvPr id="0" name=""/>
        <dsp:cNvSpPr/>
      </dsp:nvSpPr>
      <dsp:spPr>
        <a:xfrm>
          <a:off x="7172769" y="3476931"/>
          <a:ext cx="1421189" cy="447115"/>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Helado </a:t>
          </a:r>
          <a:endParaRPr lang="es-MX" sz="1300" kern="1200" dirty="0"/>
        </a:p>
      </dsp:txBody>
      <dsp:txXfrm>
        <a:off x="7172769" y="3476931"/>
        <a:ext cx="1421189" cy="44711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5EB301-2302-4CA9-BCDE-8B572C24FD48}">
      <dsp:nvSpPr>
        <dsp:cNvPr id="0" name=""/>
        <dsp:cNvSpPr/>
      </dsp:nvSpPr>
      <dsp:spPr>
        <a:xfrm>
          <a:off x="2896" y="587830"/>
          <a:ext cx="1568241" cy="1254593"/>
        </a:xfrm>
        <a:prstGeom prst="rect">
          <a:avLst/>
        </a:prstGeom>
        <a:blipFill rotWithShape="1">
          <a:blip xmlns:r="http://schemas.openxmlformats.org/officeDocument/2006/relationships" r:embed="rId1"/>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9941BC5B-244B-4EA6-8FAE-2D8993D3F521}">
      <dsp:nvSpPr>
        <dsp:cNvPr id="0" name=""/>
        <dsp:cNvSpPr/>
      </dsp:nvSpPr>
      <dsp:spPr>
        <a:xfrm>
          <a:off x="144038" y="1716964"/>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Televisores</a:t>
          </a:r>
          <a:endParaRPr lang="es-MX" sz="1600" kern="1200" dirty="0"/>
        </a:p>
      </dsp:txBody>
      <dsp:txXfrm>
        <a:off x="144038" y="1716964"/>
        <a:ext cx="1395734" cy="439107"/>
      </dsp:txXfrm>
    </dsp:sp>
    <dsp:sp modelId="{A4A64EBA-C4F1-4CF1-A20A-790F14DB1EBE}">
      <dsp:nvSpPr>
        <dsp:cNvPr id="0" name=""/>
        <dsp:cNvSpPr/>
      </dsp:nvSpPr>
      <dsp:spPr>
        <a:xfrm>
          <a:off x="1727962" y="587830"/>
          <a:ext cx="1568241" cy="1254593"/>
        </a:xfrm>
        <a:prstGeom prst="rect">
          <a:avLst/>
        </a:prstGeom>
        <a:blipFill rotWithShape="1">
          <a:blip xmlns:r="http://schemas.openxmlformats.org/officeDocument/2006/relationships" r:embed="rId2"/>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B9044312-7D13-40D0-8B48-66926F626AF3}">
      <dsp:nvSpPr>
        <dsp:cNvPr id="0" name=""/>
        <dsp:cNvSpPr/>
      </dsp:nvSpPr>
      <dsp:spPr>
        <a:xfrm>
          <a:off x="1869103" y="1716964"/>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Automóviles </a:t>
          </a:r>
          <a:endParaRPr lang="es-MX" sz="1600" kern="1200" dirty="0"/>
        </a:p>
      </dsp:txBody>
      <dsp:txXfrm>
        <a:off x="1869103" y="1716964"/>
        <a:ext cx="1395734" cy="439107"/>
      </dsp:txXfrm>
    </dsp:sp>
    <dsp:sp modelId="{DBE877B0-8D15-4F00-8B79-24FD6768CCB3}">
      <dsp:nvSpPr>
        <dsp:cNvPr id="0" name=""/>
        <dsp:cNvSpPr/>
      </dsp:nvSpPr>
      <dsp:spPr>
        <a:xfrm>
          <a:off x="3453027" y="587830"/>
          <a:ext cx="1568241" cy="1254593"/>
        </a:xfrm>
        <a:prstGeom prst="rect">
          <a:avLst/>
        </a:prstGeom>
        <a:blipFill rotWithShape="1">
          <a:blip xmlns:r="http://schemas.openxmlformats.org/officeDocument/2006/relationships" r:embed="rId3"/>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E3586AFB-44BF-4DAB-BFBA-8CFF0ECC1C5D}">
      <dsp:nvSpPr>
        <dsp:cNvPr id="0" name=""/>
        <dsp:cNvSpPr/>
      </dsp:nvSpPr>
      <dsp:spPr>
        <a:xfrm>
          <a:off x="3594169" y="1716964"/>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Refrigeradores </a:t>
          </a:r>
          <a:endParaRPr lang="es-MX" sz="1600" kern="1200" dirty="0"/>
        </a:p>
      </dsp:txBody>
      <dsp:txXfrm>
        <a:off x="3594169" y="1716964"/>
        <a:ext cx="1395734" cy="439107"/>
      </dsp:txXfrm>
    </dsp:sp>
    <dsp:sp modelId="{F2880253-532F-4157-8B5E-29CBA91155F2}">
      <dsp:nvSpPr>
        <dsp:cNvPr id="0" name=""/>
        <dsp:cNvSpPr/>
      </dsp:nvSpPr>
      <dsp:spPr>
        <a:xfrm>
          <a:off x="5178093" y="587830"/>
          <a:ext cx="1568241" cy="1254593"/>
        </a:xfrm>
        <a:prstGeom prst="rect">
          <a:avLst/>
        </a:prstGeom>
        <a:blipFill rotWithShape="1">
          <a:blip xmlns:r="http://schemas.openxmlformats.org/officeDocument/2006/relationships" r:embed="rId4"/>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C7D15387-329A-4F93-8AA9-9BA653364AB2}">
      <dsp:nvSpPr>
        <dsp:cNvPr id="0" name=""/>
        <dsp:cNvSpPr/>
      </dsp:nvSpPr>
      <dsp:spPr>
        <a:xfrm>
          <a:off x="5319235" y="1716964"/>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Lavadoras </a:t>
          </a:r>
          <a:endParaRPr lang="es-MX" sz="1600" kern="1200" dirty="0"/>
        </a:p>
      </dsp:txBody>
      <dsp:txXfrm>
        <a:off x="5319235" y="1716964"/>
        <a:ext cx="1395734" cy="439107"/>
      </dsp:txXfrm>
    </dsp:sp>
    <dsp:sp modelId="{FC482CC7-1AAC-41DE-93FC-54F89505B9A9}">
      <dsp:nvSpPr>
        <dsp:cNvPr id="0" name=""/>
        <dsp:cNvSpPr/>
      </dsp:nvSpPr>
      <dsp:spPr>
        <a:xfrm>
          <a:off x="6903159" y="587830"/>
          <a:ext cx="1568241" cy="1254593"/>
        </a:xfrm>
        <a:prstGeom prst="rect">
          <a:avLst/>
        </a:prstGeom>
        <a:blipFill rotWithShape="1">
          <a:blip xmlns:r="http://schemas.openxmlformats.org/officeDocument/2006/relationships" r:embed="rId5"/>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E979CE81-6FC5-4F0B-B361-6B96B857AB32}">
      <dsp:nvSpPr>
        <dsp:cNvPr id="0" name=""/>
        <dsp:cNvSpPr/>
      </dsp:nvSpPr>
      <dsp:spPr>
        <a:xfrm>
          <a:off x="7044300" y="1716964"/>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Radios</a:t>
          </a:r>
          <a:endParaRPr lang="es-MX" sz="1600" kern="1200" dirty="0"/>
        </a:p>
      </dsp:txBody>
      <dsp:txXfrm>
        <a:off x="7044300" y="1716964"/>
        <a:ext cx="1395734" cy="439107"/>
      </dsp:txXfrm>
    </dsp:sp>
    <dsp:sp modelId="{AAAB96B5-31C4-464C-9402-84CDE314F141}">
      <dsp:nvSpPr>
        <dsp:cNvPr id="0" name=""/>
        <dsp:cNvSpPr/>
      </dsp:nvSpPr>
      <dsp:spPr>
        <a:xfrm>
          <a:off x="2896" y="2312896"/>
          <a:ext cx="1568241" cy="1254593"/>
        </a:xfrm>
        <a:prstGeom prst="rect">
          <a:avLst/>
        </a:prstGeom>
        <a:blipFill rotWithShape="1">
          <a:blip xmlns:r="http://schemas.openxmlformats.org/officeDocument/2006/relationships" r:embed="rId6"/>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AF856648-2615-4435-B3F8-6ED574B2499D}">
      <dsp:nvSpPr>
        <dsp:cNvPr id="0" name=""/>
        <dsp:cNvSpPr/>
      </dsp:nvSpPr>
      <dsp:spPr>
        <a:xfrm>
          <a:off x="144038" y="3442030"/>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Microondas </a:t>
          </a:r>
          <a:endParaRPr lang="es-MX" sz="1600" kern="1200" dirty="0"/>
        </a:p>
      </dsp:txBody>
      <dsp:txXfrm>
        <a:off x="144038" y="3442030"/>
        <a:ext cx="1395734" cy="439107"/>
      </dsp:txXfrm>
    </dsp:sp>
    <dsp:sp modelId="{E956E83A-02C0-4425-9790-FC43149C95D1}">
      <dsp:nvSpPr>
        <dsp:cNvPr id="0" name=""/>
        <dsp:cNvSpPr/>
      </dsp:nvSpPr>
      <dsp:spPr>
        <a:xfrm>
          <a:off x="1727962" y="2312896"/>
          <a:ext cx="1568241" cy="1254593"/>
        </a:xfrm>
        <a:prstGeom prst="rect">
          <a:avLst/>
        </a:prstGeom>
        <a:blipFill rotWithShape="1">
          <a:blip xmlns:r="http://schemas.openxmlformats.org/officeDocument/2006/relationships" r:embed="rId7"/>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969ECD58-1D45-4D5D-92AE-C9B735F73A49}">
      <dsp:nvSpPr>
        <dsp:cNvPr id="0" name=""/>
        <dsp:cNvSpPr/>
      </dsp:nvSpPr>
      <dsp:spPr>
        <a:xfrm>
          <a:off x="1869103" y="3442030"/>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Estufas </a:t>
          </a:r>
          <a:endParaRPr lang="es-MX" sz="1600" kern="1200" dirty="0"/>
        </a:p>
      </dsp:txBody>
      <dsp:txXfrm>
        <a:off x="1869103" y="3442030"/>
        <a:ext cx="1395734" cy="439107"/>
      </dsp:txXfrm>
    </dsp:sp>
    <dsp:sp modelId="{EADB5DF0-2090-423D-8268-E20DF401F018}">
      <dsp:nvSpPr>
        <dsp:cNvPr id="0" name=""/>
        <dsp:cNvSpPr/>
      </dsp:nvSpPr>
      <dsp:spPr>
        <a:xfrm>
          <a:off x="3453027" y="2312896"/>
          <a:ext cx="1568241" cy="1254593"/>
        </a:xfrm>
        <a:prstGeom prst="rect">
          <a:avLst/>
        </a:prstGeom>
        <a:blipFill rotWithShape="1">
          <a:blip xmlns:r="http://schemas.openxmlformats.org/officeDocument/2006/relationships" r:embed="rId8"/>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652088A4-6D3F-44CE-9D06-E98748C9532A}">
      <dsp:nvSpPr>
        <dsp:cNvPr id="0" name=""/>
        <dsp:cNvSpPr/>
      </dsp:nvSpPr>
      <dsp:spPr>
        <a:xfrm>
          <a:off x="3594169" y="3442030"/>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Computadoras</a:t>
          </a:r>
          <a:endParaRPr lang="es-MX" sz="1600" kern="1200" dirty="0"/>
        </a:p>
      </dsp:txBody>
      <dsp:txXfrm>
        <a:off x="3594169" y="3442030"/>
        <a:ext cx="1395734" cy="439107"/>
      </dsp:txXfrm>
    </dsp:sp>
    <dsp:sp modelId="{FC3B65BF-229E-41EE-B320-B4590FE25B7A}">
      <dsp:nvSpPr>
        <dsp:cNvPr id="0" name=""/>
        <dsp:cNvSpPr/>
      </dsp:nvSpPr>
      <dsp:spPr>
        <a:xfrm>
          <a:off x="5178093" y="2312896"/>
          <a:ext cx="1568241" cy="1254593"/>
        </a:xfrm>
        <a:prstGeom prst="rect">
          <a:avLst/>
        </a:prstGeom>
        <a:blipFill rotWithShape="1">
          <a:blip xmlns:r="http://schemas.openxmlformats.org/officeDocument/2006/relationships" r:embed="rId9"/>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F007827D-F5F1-43A3-9F93-D5FCDB9999E0}">
      <dsp:nvSpPr>
        <dsp:cNvPr id="0" name=""/>
        <dsp:cNvSpPr/>
      </dsp:nvSpPr>
      <dsp:spPr>
        <a:xfrm>
          <a:off x="5319235" y="3442030"/>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Celulares </a:t>
          </a:r>
          <a:endParaRPr lang="es-MX" sz="1600" kern="1200" dirty="0"/>
        </a:p>
      </dsp:txBody>
      <dsp:txXfrm>
        <a:off x="5319235" y="3442030"/>
        <a:ext cx="1395734" cy="439107"/>
      </dsp:txXfrm>
    </dsp:sp>
    <dsp:sp modelId="{812A2186-41E2-473B-BCBB-DD124FA83C05}">
      <dsp:nvSpPr>
        <dsp:cNvPr id="0" name=""/>
        <dsp:cNvSpPr/>
      </dsp:nvSpPr>
      <dsp:spPr>
        <a:xfrm>
          <a:off x="6903159" y="2312896"/>
          <a:ext cx="1568241" cy="1254593"/>
        </a:xfrm>
        <a:prstGeom prst="rect">
          <a:avLst/>
        </a:prstGeom>
        <a:blipFill rotWithShape="1">
          <a:blip xmlns:r="http://schemas.openxmlformats.org/officeDocument/2006/relationships" r:embed="rId10"/>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7F34912C-481E-49A4-92F6-9A63F920038B}">
      <dsp:nvSpPr>
        <dsp:cNvPr id="0" name=""/>
        <dsp:cNvSpPr/>
      </dsp:nvSpPr>
      <dsp:spPr>
        <a:xfrm>
          <a:off x="7044300" y="3442030"/>
          <a:ext cx="1395734" cy="43910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Casa </a:t>
          </a:r>
          <a:endParaRPr lang="es-MX" sz="1600" kern="1200" dirty="0"/>
        </a:p>
      </dsp:txBody>
      <dsp:txXfrm>
        <a:off x="7044300" y="3442030"/>
        <a:ext cx="1395734" cy="439107"/>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12.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Lineup">
  <dgm:title val=""/>
  <dgm:desc val=""/>
  <dgm:catLst>
    <dgm:cat type="picture" pri="19000"/>
    <dgm:cat type="pictureconvert" pri="19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3" destOrd="0"/>
        <dgm:cxn modelId="42" srcId="30" destId="41" srcOrd="0" destOrd="0"/>
      </dgm:cxnLst>
      <dgm:bg/>
      <dgm:whole/>
    </dgm:dataModel>
  </dgm:clrData>
  <dgm:layoutNode name="Name0">
    <dgm:varLst>
      <dgm:chMax/>
      <dgm:chPref/>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op="equ" val="65"/>
      <dgm:constr type="primFontSz" for="des" forName="Parent" refType="primFontSz" refFor="des" refForName="Parent" op="lte"/>
      <dgm:constr type="w" for="ch" forName="composite" refType="w"/>
      <dgm:constr type="h" for="ch" forName="composite" refType="h"/>
      <dgm:constr type="sp" refType="w" refFor="ch" refForName="composite" op="equ" fact="0"/>
      <dgm:constr type="w" for="ch" forName="sibTrans" refType="w" refFor="ch" refForName="composite" op="equ" fact="0.0001"/>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h" fact="0.5"/>
              <dgm:constr type="h" for="ch" forName="Image" refType="w"/>
              <dgm:constr type="l" for="ch" forName="Accent" refType="w" fact="0"/>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if>
          <dgm:else name="Name6">
            <dgm:constrLst>
              <dgm:constr type="l" for="ch" forName="Image" refType="w" fact="0"/>
              <dgm:constr type="t" for="ch" forName="Image" refType="h" fact="0"/>
              <dgm:constr type="w" for="ch" forName="Image" refType="h" fact="0.5"/>
              <dgm:constr type="h" for="ch" forName="Image" refType="w"/>
              <dgm:constr type="r" for="ch" forName="Accent" refType="w"/>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else>
        </dgm:choose>
        <dgm:layoutNode name="Image" styleLbl="alignNode1">
          <dgm:alg type="sp"/>
          <dgm:shape xmlns:r="http://schemas.openxmlformats.org/officeDocument/2006/relationships" type="rect" r:blip="" blipPhldr="1">
            <dgm:adjLst/>
          </dgm:shape>
          <dgm:presOf/>
        </dgm:layoutNode>
        <dgm:layoutNode name="Accent" styleLbl="parChTrans1D1">
          <dgm:alg type="sp"/>
          <dgm:shape xmlns:r="http://schemas.openxmlformats.org/officeDocument/2006/relationships" type="line" r:blip="">
            <dgm:adjLst/>
          </dgm:shape>
          <dgm:presOf/>
        </dgm:layoutNode>
        <dgm:layoutNode name="Paren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1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PictureLineup">
  <dgm:title val=""/>
  <dgm:desc val=""/>
  <dgm:catLst>
    <dgm:cat type="picture" pri="19000"/>
    <dgm:cat type="pictureconvert" pri="19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3" destOrd="0"/>
        <dgm:cxn modelId="42" srcId="30" destId="41" srcOrd="0" destOrd="0"/>
      </dgm:cxnLst>
      <dgm:bg/>
      <dgm:whole/>
    </dgm:dataModel>
  </dgm:clrData>
  <dgm:layoutNode name="Name0">
    <dgm:varLst>
      <dgm:chMax/>
      <dgm:chPref/>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op="equ" val="65"/>
      <dgm:constr type="primFontSz" for="des" forName="Parent" refType="primFontSz" refFor="des" refForName="Parent" op="lte"/>
      <dgm:constr type="w" for="ch" forName="composite" refType="w"/>
      <dgm:constr type="h" for="ch" forName="composite" refType="h"/>
      <dgm:constr type="sp" refType="w" refFor="ch" refForName="composite" op="equ" fact="0"/>
      <dgm:constr type="w" for="ch" forName="sibTrans" refType="w" refFor="ch" refForName="composite" op="equ" fact="0.0001"/>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h" fact="0.5"/>
              <dgm:constr type="h" for="ch" forName="Image" refType="w"/>
              <dgm:constr type="l" for="ch" forName="Accent" refType="w" fact="0"/>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if>
          <dgm:else name="Name6">
            <dgm:constrLst>
              <dgm:constr type="l" for="ch" forName="Image" refType="w" fact="0"/>
              <dgm:constr type="t" for="ch" forName="Image" refType="h" fact="0"/>
              <dgm:constr type="w" for="ch" forName="Image" refType="h" fact="0.5"/>
              <dgm:constr type="h" for="ch" forName="Image" refType="w"/>
              <dgm:constr type="r" for="ch" forName="Accent" refType="w"/>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else>
        </dgm:choose>
        <dgm:layoutNode name="Image" styleLbl="alignNode1">
          <dgm:alg type="sp"/>
          <dgm:shape xmlns:r="http://schemas.openxmlformats.org/officeDocument/2006/relationships" type="rect" r:blip="" blipPhldr="1">
            <dgm:adjLst/>
          </dgm:shape>
          <dgm:presOf/>
        </dgm:layoutNode>
        <dgm:layoutNode name="Accent" styleLbl="parChTrans1D1">
          <dgm:alg type="sp"/>
          <dgm:shape xmlns:r="http://schemas.openxmlformats.org/officeDocument/2006/relationships" type="line" r:blip="">
            <dgm:adjLst/>
          </dgm:shape>
          <dgm:presOf/>
        </dgm:layoutNode>
        <dgm:layoutNode name="Paren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Grid">
  <dgm:title val=""/>
  <dgm:desc val=""/>
  <dgm:catLst>
    <dgm:cat type="picture" pri="11000"/>
    <dgm:cat type="pictureconvert" pri="11000"/>
  </dgm:catLst>
  <dgm:samp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varLst>
    <dgm:choose name="Name1">
      <dgm:if name="Name2" axis="ch" ptType="node" func="cnt" op="lte" val="4">
        <dgm:choose name="Name3">
          <dgm:if name="Name4" func="var" arg="dir" op="equ" val="norm">
            <dgm:alg type="snake">
              <dgm:param type="off" val="ctr"/>
              <dgm:param type="bkpt" val="fixed"/>
              <dgm:param type="bkPtFixedVal" val="2"/>
            </dgm:alg>
          </dgm:if>
          <dgm:else name="Name5">
            <dgm:alg type="snake">
              <dgm:param type="off" val="ctr"/>
              <dgm:param type="grDir" val="tR"/>
              <dgm:param type="bkpt" val="fixed"/>
              <dgm:param type="bkPtFixedVal" val="2"/>
            </dgm:alg>
          </dgm:else>
        </dgm:choose>
      </dgm:if>
      <dgm:else name="Name6">
        <dgm:choose name="Name7">
          <dgm:if name="Name8" axis="ch" ptType="node" func="cnt" op="lte" val="9">
            <dgm:choose name="Name9">
              <dgm:if name="Name10" func="var" arg="dir" op="equ" val="norm">
                <dgm:alg type="snake">
                  <dgm:param type="off" val="ctr"/>
                  <dgm:param type="bkpt" val="fixed"/>
                  <dgm:param type="bkPtFixedVal" val="3"/>
                </dgm:alg>
              </dgm:if>
              <dgm:else name="Name11">
                <dgm:alg type="snake">
                  <dgm:param type="off" val="ctr"/>
                  <dgm:param type="grDir" val="tR"/>
                  <dgm:param type="bkpt" val="fixed"/>
                  <dgm:param type="bkPtFixedVal" val="3"/>
                </dgm:alg>
              </dgm:else>
            </dgm:choose>
          </dgm:if>
          <dgm:else name="Name12">
            <dgm:choose name="Name13">
              <dgm:if name="Name14" axis="ch" ptType="node" func="cnt" op="lte" val="16">
                <dgm:choose name="Name15">
                  <dgm:if name="Name16" func="var" arg="dir" op="equ" val="norm">
                    <dgm:alg type="snake">
                      <dgm:param type="off" val="ctr"/>
                      <dgm:param type="bkpt" val="fixed"/>
                      <dgm:param type="bkPtFixedVal" val="4"/>
                    </dgm:alg>
                  </dgm:if>
                  <dgm:else name="Name17">
                    <dgm:alg type="snake">
                      <dgm:param type="off" val="ctr"/>
                      <dgm:param type="grDir" val="tR"/>
                      <dgm:param type="bkpt" val="fixed"/>
                      <dgm:param type="bkPtFixedVal" val="4"/>
                    </dgm:alg>
                  </dgm:else>
                </dgm:choose>
              </dgm:if>
              <dgm:else name="Name18">
                <dgm:choose name="Name19">
                  <dgm:if name="Name20" axis="ch" ptType="node" func="cnt" op="lte" val="25">
                    <dgm:choose name="Name21">
                      <dgm:if name="Name22" func="var" arg="dir" op="equ" val="norm">
                        <dgm:alg type="snake">
                          <dgm:param type="off" val="ctr"/>
                          <dgm:param type="bkpt" val="fixed"/>
                          <dgm:param type="bkPtFixedVal" val="5"/>
                        </dgm:alg>
                      </dgm:if>
                      <dgm:else name="Name23">
                        <dgm:alg type="snake">
                          <dgm:param type="off" val="ctr"/>
                          <dgm:param type="grDir" val="tR"/>
                          <dgm:param type="bkpt" val="fixed"/>
                          <dgm:param type="bkPtFixedVal" val="5"/>
                        </dgm:alg>
                      </dgm:else>
                    </dgm:choose>
                  </dgm:if>
                  <dgm:else name="Name24">
                    <dgm:choose name="Name25">
                      <dgm:if name="Name26" func="var" arg="dir" op="equ" val="norm">
                        <dgm:alg type="snake">
                          <dgm:param type="off" val="ctr"/>
                        </dgm:alg>
                      </dgm:if>
                      <dgm:else name="Name27">
                        <dgm:alg type="snake">
                          <dgm:param type="off" val="ctr"/>
                          <dgm:param type="grDir" val="tR"/>
                        </dgm:alg>
                      </dgm:else>
                    </dgm:choose>
                  </dgm:else>
                </dgm:choose>
              </dgm:else>
            </dgm:choose>
          </dgm:else>
        </dgm:choose>
      </dgm:else>
    </dgm:choose>
    <dgm:shape xmlns:r="http://schemas.openxmlformats.org/officeDocument/2006/relationships" r:blip="">
      <dgm:adjLst/>
    </dgm:shape>
    <dgm:constrLst>
      <dgm:constr type="primFontSz" for="des" ptType="node" op="equ" val="65"/>
      <dgm:constr type="w" for="ch" forName="composite" refType="h" fact="0.8"/>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0.7568"/>
        </dgm:alg>
        <dgm:shape xmlns:r="http://schemas.openxmlformats.org/officeDocument/2006/relationships" r:blip="">
          <dgm:adjLst/>
        </dgm:shape>
        <dgm:constrLst>
          <dgm:constr type="l" for="ch" forName="rect1" refType="w" fact="0"/>
          <dgm:constr type="t" for="ch" forName="rect1" refType="h" fact="0.15"/>
          <dgm:constr type="w" for="ch" forName="rect1" refType="w"/>
          <dgm:constr type="h" for="ch" forName="rect1" refType="w"/>
          <dgm:constr type="l" for="ch" forName="rect2" refType="w" fact="0"/>
          <dgm:constr type="t" for="ch" forName="rect2" refType="h" fact="0"/>
          <dgm:constr type="w" for="ch" forName="rect2" refType="w"/>
          <dgm:constr type="h" for="ch" forName="rect2" refType="w" fact="0.15"/>
        </dgm:constrLst>
        <dgm:layoutNode name="rect2" styleLbl="revTx">
          <dgm:varLst>
            <dgm:bulletEnabled val="1"/>
          </dgm:varLst>
          <dgm:alg type="tx">
            <dgm:param type="stBulletLvl" val="3"/>
            <dgm:param type="parTxLTRAlign" val="l"/>
            <dgm:param type="parTxRTLAlign" val="r"/>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3"/>
            <dgm:constr type="tMarg" refType="primFontSz" fact="0.3"/>
            <dgm:constr type="bMarg" refType="primFontSz" fact="0"/>
            <dgm:constr type="secFontSz" refType="primFontSz" fact="0.8"/>
          </dgm:constrLst>
          <dgm:ruleLst>
            <dgm:rule type="primFontSz" val="5" fact="NaN" max="NaN"/>
          </dgm:ruleLst>
        </dgm:layoutNode>
        <dgm:layoutNode name="rect1"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AEFD84-B5FC-4A33-B766-5645C38541FE}"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476560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AEFD84-B5FC-4A33-B766-5645C38541FE}" type="slidenum">
              <a:rPr lang="es-MX" smtClean="0"/>
              <a:pPr/>
              <a:t>‹Nº›</a:t>
            </a:fld>
            <a:endParaRPr lang="es-MX"/>
          </a:p>
        </p:txBody>
      </p:sp>
    </p:spTree>
    <p:extLst>
      <p:ext uri="{BB962C8B-B14F-4D97-AF65-F5344CB8AC3E}">
        <p14:creationId xmlns="" xmlns:p14="http://schemas.microsoft.com/office/powerpoint/2010/main" val="3123341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AEFD84-B5FC-4A33-B766-5645C38541FE}" type="slidenum">
              <a:rPr lang="es-MX" smtClean="0"/>
              <a:pPr/>
              <a:t>‹Nº›</a:t>
            </a:fld>
            <a:endParaRPr lang="es-MX"/>
          </a:p>
        </p:txBody>
      </p:sp>
    </p:spTree>
    <p:extLst>
      <p:ext uri="{BB962C8B-B14F-4D97-AF65-F5344CB8AC3E}">
        <p14:creationId xmlns="" xmlns:p14="http://schemas.microsoft.com/office/powerpoint/2010/main" val="3321700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AEFD84-B5FC-4A33-B766-5645C38541FE}" type="slidenum">
              <a:rPr lang="es-MX" smtClean="0"/>
              <a:pPr/>
              <a:t>‹Nº›</a:t>
            </a:fld>
            <a:endParaRPr lang="es-MX"/>
          </a:p>
        </p:txBody>
      </p:sp>
    </p:spTree>
    <p:extLst>
      <p:ext uri="{BB962C8B-B14F-4D97-AF65-F5344CB8AC3E}">
        <p14:creationId xmlns="" xmlns:p14="http://schemas.microsoft.com/office/powerpoint/2010/main" val="3341718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AAEFD84-B5FC-4A33-B766-5645C38541FE}"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34781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AAEFD84-B5FC-4A33-B766-5645C38541FE}" type="slidenum">
              <a:rPr lang="es-MX" smtClean="0"/>
              <a:pPr/>
              <a:t>‹Nº›</a:t>
            </a:fld>
            <a:endParaRPr lang="es-MX"/>
          </a:p>
        </p:txBody>
      </p:sp>
    </p:spTree>
    <p:extLst>
      <p:ext uri="{BB962C8B-B14F-4D97-AF65-F5344CB8AC3E}">
        <p14:creationId xmlns="" xmlns:p14="http://schemas.microsoft.com/office/powerpoint/2010/main" val="3569732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AAEFD84-B5FC-4A33-B766-5645C38541FE}" type="slidenum">
              <a:rPr lang="es-MX" smtClean="0"/>
              <a:pPr/>
              <a:t>‹Nº›</a:t>
            </a:fld>
            <a:endParaRPr lang="es-MX"/>
          </a:p>
        </p:txBody>
      </p:sp>
    </p:spTree>
    <p:extLst>
      <p:ext uri="{BB962C8B-B14F-4D97-AF65-F5344CB8AC3E}">
        <p14:creationId xmlns="" xmlns:p14="http://schemas.microsoft.com/office/powerpoint/2010/main" val="2182210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AAEFD84-B5FC-4A33-B766-5645C38541FE}" type="slidenum">
              <a:rPr lang="es-MX" smtClean="0"/>
              <a:pPr/>
              <a:t>‹Nº›</a:t>
            </a:fld>
            <a:endParaRPr lang="es-MX"/>
          </a:p>
        </p:txBody>
      </p:sp>
    </p:spTree>
    <p:extLst>
      <p:ext uri="{BB962C8B-B14F-4D97-AF65-F5344CB8AC3E}">
        <p14:creationId xmlns="" xmlns:p14="http://schemas.microsoft.com/office/powerpoint/2010/main" val="598557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6AAEFD84-B5FC-4A33-B766-5645C38541FE}" type="slidenum">
              <a:rPr lang="es-MX" smtClean="0"/>
              <a:pPr/>
              <a:t>‹Nº›</a:t>
            </a:fld>
            <a:endParaRPr lang="es-MX"/>
          </a:p>
        </p:txBody>
      </p:sp>
    </p:spTree>
    <p:extLst>
      <p:ext uri="{BB962C8B-B14F-4D97-AF65-F5344CB8AC3E}">
        <p14:creationId xmlns="" xmlns:p14="http://schemas.microsoft.com/office/powerpoint/2010/main" val="221225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3E3A8058-F1A6-497C-AA5E-2F41A64C4232}" type="datetimeFigureOut">
              <a:rPr lang="es-MX" smtClean="0"/>
              <a:pPr/>
              <a:t>29/09/2015</a:t>
            </a:fld>
            <a:endParaRPr lang="es-MX"/>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AAEFD84-B5FC-4A33-B766-5645C38541FE}" type="slidenum">
              <a:rPr lang="es-MX" smtClean="0"/>
              <a:pPr/>
              <a:t>‹Nº›</a:t>
            </a:fld>
            <a:endParaRPr lang="es-MX"/>
          </a:p>
        </p:txBody>
      </p:sp>
    </p:spTree>
    <p:extLst>
      <p:ext uri="{BB962C8B-B14F-4D97-AF65-F5344CB8AC3E}">
        <p14:creationId xmlns="" xmlns:p14="http://schemas.microsoft.com/office/powerpoint/2010/main" val="3349083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E3A8058-F1A6-497C-AA5E-2F41A64C4232}" type="datetimeFigureOut">
              <a:rPr lang="es-MX" smtClean="0"/>
              <a:pPr/>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AAEFD84-B5FC-4A33-B766-5645C38541FE}" type="slidenum">
              <a:rPr lang="es-MX" smtClean="0"/>
              <a:pPr/>
              <a:t>‹Nº›</a:t>
            </a:fld>
            <a:endParaRPr lang="es-MX"/>
          </a:p>
        </p:txBody>
      </p:sp>
    </p:spTree>
    <p:extLst>
      <p:ext uri="{BB962C8B-B14F-4D97-AF65-F5344CB8AC3E}">
        <p14:creationId xmlns="" xmlns:p14="http://schemas.microsoft.com/office/powerpoint/2010/main" val="4055993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3E3A8058-F1A6-497C-AA5E-2F41A64C4232}" type="datetimeFigureOut">
              <a:rPr lang="es-MX" smtClean="0"/>
              <a:pPr/>
              <a:t>29/09/2015</a:t>
            </a:fld>
            <a:endParaRPr lang="es-MX"/>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AAEFD84-B5FC-4A33-B766-5645C38541FE}"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21977974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diagramLayout" Target="../diagrams/layout15.xml"/><Relationship Id="rId7" Type="http://schemas.openxmlformats.org/officeDocument/2006/relationships/image" Target="../media/image65.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83.png"/></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90.png"/></Relationships>
</file>

<file path=ppt/slides/_rels/slide46.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Subtítulo"/>
          <p:cNvSpPr txBox="1">
            <a:spLocks/>
          </p:cNvSpPr>
          <p:nvPr/>
        </p:nvSpPr>
        <p:spPr>
          <a:xfrm>
            <a:off x="1052235" y="2578879"/>
            <a:ext cx="7344742" cy="3859213"/>
          </a:xfrm>
          <a:prstGeom prst="rect">
            <a:avLst/>
          </a:prstGeom>
        </p:spPr>
        <p:txBody>
          <a:bodyPr>
            <a:normAutofit/>
          </a:bodyPr>
          <a:lstStyle/>
          <a:p>
            <a:pPr marL="342900" indent="-342900" fontAlgn="auto">
              <a:spcBef>
                <a:spcPct val="20000"/>
              </a:spcBef>
              <a:spcAft>
                <a:spcPts val="0"/>
              </a:spcAft>
              <a:defRPr/>
            </a:pPr>
            <a:r>
              <a:rPr lang="es-MX" sz="1600" b="1" dirty="0">
                <a:latin typeface="Times New Roman" pitchFamily="18" charset="0"/>
                <a:cs typeface="Times New Roman" pitchFamily="18" charset="0"/>
              </a:rPr>
              <a:t>LICENCIATURA: ECONOMÍA</a:t>
            </a:r>
          </a:p>
          <a:p>
            <a:pPr marL="342900" indent="-342900" fontAlgn="auto">
              <a:spcBef>
                <a:spcPct val="20000"/>
              </a:spcBef>
              <a:spcAft>
                <a:spcPts val="0"/>
              </a:spcAft>
              <a:defRPr/>
            </a:pPr>
            <a:r>
              <a:rPr lang="es-MX" sz="1600" b="1" dirty="0">
                <a:latin typeface="Times New Roman" pitchFamily="18" charset="0"/>
                <a:cs typeface="Times New Roman" pitchFamily="18" charset="0"/>
              </a:rPr>
              <a:t>UNIDAD DE APRENDIZAJE: </a:t>
            </a:r>
            <a:r>
              <a:rPr lang="es-MX" sz="1600" b="1" u="sng" dirty="0">
                <a:latin typeface="Times New Roman" pitchFamily="18" charset="0"/>
                <a:cs typeface="Times New Roman" pitchFamily="18" charset="0"/>
              </a:rPr>
              <a:t>ECONOMÍA MEXICANA</a:t>
            </a:r>
            <a:endParaRPr lang="es-MX" sz="1600" b="1" dirty="0">
              <a:latin typeface="Times New Roman" pitchFamily="18" charset="0"/>
              <a:cs typeface="Times New Roman" pitchFamily="18" charset="0"/>
            </a:endParaRPr>
          </a:p>
          <a:p>
            <a:pPr marL="342900" indent="-342900" fontAlgn="auto">
              <a:spcBef>
                <a:spcPct val="20000"/>
              </a:spcBef>
              <a:spcAft>
                <a:spcPts val="0"/>
              </a:spcAft>
              <a:defRPr/>
            </a:pPr>
            <a:r>
              <a:rPr lang="es-MX" sz="1600" b="1" u="sng" dirty="0" smtClean="0">
                <a:latin typeface="Times New Roman" pitchFamily="18" charset="0"/>
                <a:cs typeface="Times New Roman" pitchFamily="18" charset="0"/>
              </a:rPr>
              <a:t>TEMA </a:t>
            </a:r>
            <a:r>
              <a:rPr lang="es-MX" sz="1600" b="1" u="sng" dirty="0">
                <a:latin typeface="Times New Roman" pitchFamily="18" charset="0"/>
                <a:cs typeface="Times New Roman" pitchFamily="18" charset="0"/>
              </a:rPr>
              <a:t>DE LA UNIDAD DE APRENDIZAJE:</a:t>
            </a:r>
          </a:p>
          <a:p>
            <a:pPr marL="342900" indent="-342900" fontAlgn="auto">
              <a:spcBef>
                <a:spcPct val="20000"/>
              </a:spcBef>
              <a:spcAft>
                <a:spcPts val="0"/>
              </a:spcAft>
              <a:defRPr/>
            </a:pPr>
            <a:endParaRPr lang="es-MX" sz="1400" b="1" u="sng" dirty="0">
              <a:latin typeface="Times New Roman" pitchFamily="18" charset="0"/>
              <a:cs typeface="Times New Roman" pitchFamily="18" charset="0"/>
            </a:endParaRPr>
          </a:p>
          <a:p>
            <a:pPr fontAlgn="auto">
              <a:spcBef>
                <a:spcPts val="0"/>
              </a:spcBef>
              <a:spcAft>
                <a:spcPts val="0"/>
              </a:spcAft>
              <a:defRPr/>
            </a:pPr>
            <a:r>
              <a:rPr lang="es-MX" sz="1200" b="1" dirty="0" smtClean="0">
                <a:latin typeface="+mn-lt"/>
                <a:cs typeface="+mn-cs"/>
              </a:rPr>
              <a:t>2. Límites y crisis del modelo de desarrollo estabilizador. El auge petrolero como mecanismo de profundización de la crisis de los desequilibrios estructurales y el agotamiento de las fuentes tradicionales de financiamiento del crecimiento y desarrollo económico en México.</a:t>
            </a:r>
            <a:endParaRPr lang="es-MX" sz="12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21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p:txBody>
      </p:sp>
      <p:sp>
        <p:nvSpPr>
          <p:cNvPr id="9" name="1 Título"/>
          <p:cNvSpPr txBox="1">
            <a:spLocks/>
          </p:cNvSpPr>
          <p:nvPr/>
        </p:nvSpPr>
        <p:spPr>
          <a:xfrm>
            <a:off x="764277" y="5531629"/>
            <a:ext cx="7704138" cy="720725"/>
          </a:xfrm>
          <a:prstGeom prst="rect">
            <a:avLst/>
          </a:prstGeom>
        </p:spPr>
        <p:txBody>
          <a:bodyPr anchor="ctr">
            <a:normAutofit/>
          </a:bodyPr>
          <a:lstStyle/>
          <a:p>
            <a:pPr algn="r" fontAlgn="auto">
              <a:spcAft>
                <a:spcPts val="0"/>
              </a:spcAft>
              <a:defRPr/>
            </a:pPr>
            <a:r>
              <a:rPr lang="es-MX" sz="1400" b="1" dirty="0">
                <a:latin typeface="Times New Roman" pitchFamily="18" charset="0"/>
                <a:ea typeface="+mj-ea"/>
                <a:cs typeface="Times New Roman" pitchFamily="18" charset="0"/>
              </a:rPr>
              <a:t>ELABORADO POR: SERGIO MIRANDA GONZÁLEZ</a:t>
            </a:r>
          </a:p>
          <a:p>
            <a:pPr algn="r" fontAlgn="auto">
              <a:spcAft>
                <a:spcPts val="0"/>
              </a:spcAft>
              <a:defRPr/>
            </a:pPr>
            <a:r>
              <a:rPr lang="es-MX" sz="1400" b="1" dirty="0" smtClean="0">
                <a:latin typeface="Times New Roman" pitchFamily="18" charset="0"/>
                <a:ea typeface="+mj-ea"/>
                <a:cs typeface="Times New Roman" pitchFamily="18" charset="0"/>
              </a:rPr>
              <a:t>SEPTIEMBRE DE 2015</a:t>
            </a:r>
            <a:endParaRPr lang="es-MX" sz="1400" b="1" dirty="0">
              <a:latin typeface="Times New Roman" pitchFamily="18" charset="0"/>
              <a:ea typeface="+mj-ea"/>
              <a:cs typeface="Times New Roman" pitchFamily="18" charset="0"/>
            </a:endParaRPr>
          </a:p>
        </p:txBody>
      </p:sp>
      <p:pic>
        <p:nvPicPr>
          <p:cNvPr id="10" name="Picture 2" descr="G:\uaemescudo.png"/>
          <p:cNvPicPr>
            <a:picLocks noChangeAspect="1" noChangeArrowheads="1"/>
          </p:cNvPicPr>
          <p:nvPr/>
        </p:nvPicPr>
        <p:blipFill>
          <a:blip r:embed="rId2" cstate="print"/>
          <a:srcRect/>
          <a:stretch>
            <a:fillRect/>
          </a:stretch>
        </p:blipFill>
        <p:spPr bwMode="auto">
          <a:xfrm>
            <a:off x="764277" y="419879"/>
            <a:ext cx="1117600" cy="1079500"/>
          </a:xfrm>
          <a:prstGeom prst="rect">
            <a:avLst/>
          </a:prstGeom>
          <a:noFill/>
          <a:ln w="9525">
            <a:noFill/>
            <a:miter lim="800000"/>
            <a:headEnd/>
            <a:tailEnd/>
          </a:ln>
        </p:spPr>
      </p:pic>
      <p:pic>
        <p:nvPicPr>
          <p:cNvPr id="11" name="Picture 3" descr="G:\escudoeco.jpg"/>
          <p:cNvPicPr>
            <a:picLocks noChangeAspect="1" noChangeArrowheads="1"/>
          </p:cNvPicPr>
          <p:nvPr/>
        </p:nvPicPr>
        <p:blipFill>
          <a:blip r:embed="rId3" cstate="print"/>
          <a:srcRect/>
          <a:stretch>
            <a:fillRect/>
          </a:stretch>
        </p:blipFill>
        <p:spPr bwMode="auto">
          <a:xfrm>
            <a:off x="7317477" y="419879"/>
            <a:ext cx="1093788" cy="1073150"/>
          </a:xfrm>
          <a:prstGeom prst="rect">
            <a:avLst/>
          </a:prstGeom>
          <a:noFill/>
          <a:ln w="9525">
            <a:noFill/>
            <a:miter lim="800000"/>
            <a:headEnd/>
            <a:tailEnd/>
          </a:ln>
        </p:spPr>
      </p:pic>
      <p:sp>
        <p:nvSpPr>
          <p:cNvPr id="12" name="1 Título"/>
          <p:cNvSpPr txBox="1">
            <a:spLocks/>
          </p:cNvSpPr>
          <p:nvPr/>
        </p:nvSpPr>
        <p:spPr>
          <a:xfrm>
            <a:off x="403915" y="1427942"/>
            <a:ext cx="8143875" cy="358775"/>
          </a:xfrm>
          <a:prstGeom prst="rect">
            <a:avLst/>
          </a:prstGeom>
        </p:spPr>
        <p:txBody>
          <a:bodyPr anchor="ctr"/>
          <a:lstStyle/>
          <a:p>
            <a:pPr algn="ctr" fontAlgn="auto">
              <a:spcAft>
                <a:spcPts val="0"/>
              </a:spcAft>
              <a:defRPr/>
            </a:pPr>
            <a:r>
              <a:rPr lang="es-MX" sz="2000" b="1" dirty="0">
                <a:latin typeface="Times New Roman" pitchFamily="18" charset="0"/>
                <a:ea typeface="+mj-ea"/>
                <a:cs typeface="Times New Roman" pitchFamily="18" charset="0"/>
              </a:rPr>
              <a:t>MATERIAL AUDIOVISUAL DIAPOSITIVAS</a:t>
            </a:r>
          </a:p>
        </p:txBody>
      </p:sp>
      <p:sp>
        <p:nvSpPr>
          <p:cNvPr id="13" name="9 Rectángulo"/>
          <p:cNvSpPr>
            <a:spLocks noChangeArrowheads="1"/>
          </p:cNvSpPr>
          <p:nvPr/>
        </p:nvSpPr>
        <p:spPr bwMode="auto">
          <a:xfrm>
            <a:off x="1916802" y="491317"/>
            <a:ext cx="5327650" cy="923925"/>
          </a:xfrm>
          <a:prstGeom prst="rect">
            <a:avLst/>
          </a:prstGeom>
          <a:noFill/>
          <a:ln w="9525">
            <a:noFill/>
            <a:miter lim="800000"/>
            <a:headEnd/>
            <a:tailEnd/>
          </a:ln>
        </p:spPr>
        <p:txBody>
          <a:bodyPr>
            <a:spAutoFit/>
          </a:bodyPr>
          <a:lstStyle/>
          <a:p>
            <a:pPr algn="ctr"/>
            <a:r>
              <a:rPr lang="es-MX" b="1">
                <a:latin typeface="Times New Roman" pitchFamily="18" charset="0"/>
                <a:cs typeface="Times New Roman" pitchFamily="18" charset="0"/>
              </a:rPr>
              <a:t>UNIVERSIDAD AUTONOMA DEL ESTADO DE MEXICO</a:t>
            </a:r>
          </a:p>
          <a:p>
            <a:pPr algn="ctr"/>
            <a:r>
              <a:rPr lang="es-MX" b="1">
                <a:latin typeface="Times New Roman" pitchFamily="18" charset="0"/>
                <a:cs typeface="Times New Roman" pitchFamily="18" charset="0"/>
              </a:rPr>
              <a:t>Facultad de Economía</a:t>
            </a:r>
          </a:p>
        </p:txBody>
      </p:sp>
      <p:sp>
        <p:nvSpPr>
          <p:cNvPr id="14" name="10 Rectángulo"/>
          <p:cNvSpPr>
            <a:spLocks noChangeArrowheads="1"/>
          </p:cNvSpPr>
          <p:nvPr/>
        </p:nvSpPr>
        <p:spPr bwMode="auto">
          <a:xfrm>
            <a:off x="764277" y="1859742"/>
            <a:ext cx="7704138" cy="769441"/>
          </a:xfrm>
          <a:prstGeom prst="rect">
            <a:avLst/>
          </a:prstGeom>
          <a:noFill/>
          <a:ln w="9525">
            <a:noFill/>
            <a:miter lim="800000"/>
            <a:headEnd/>
            <a:tailEnd/>
          </a:ln>
        </p:spPr>
        <p:txBody>
          <a:bodyPr>
            <a:spAutoFit/>
          </a:bodyPr>
          <a:lstStyle/>
          <a:p>
            <a:pPr algn="ctr"/>
            <a:r>
              <a:rPr lang="es-MX" sz="2200" b="1" dirty="0" smtClean="0">
                <a:latin typeface="Times New Roman" pitchFamily="18" charset="0"/>
                <a:cs typeface="Times New Roman" pitchFamily="18" charset="0"/>
              </a:rPr>
              <a:t>El papel del sector industrial en el proceso de industrialización: límites y alcances.</a:t>
            </a:r>
            <a:endParaRPr lang="es-MX" sz="22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3854277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898252"/>
          </a:xfrm>
        </p:spPr>
        <p:txBody>
          <a:bodyPr/>
          <a:lstStyle/>
          <a:p>
            <a:pPr algn="ctr"/>
            <a:r>
              <a:rPr lang="es-MX" b="1" dirty="0" smtClean="0">
                <a:effectLst>
                  <a:outerShdw blurRad="38100" dist="38100" dir="2700000" algn="tl">
                    <a:srgbClr val="000000">
                      <a:alpha val="43137"/>
                    </a:srgbClr>
                  </a:outerShdw>
                </a:effectLst>
              </a:rPr>
              <a:t>Bienes de consumo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22959" y="2592710"/>
            <a:ext cx="7543801" cy="2996722"/>
          </a:xfrm>
        </p:spPr>
        <p:txBody>
          <a:bodyPr>
            <a:normAutofit lnSpcReduction="10000"/>
          </a:bodyPr>
          <a:lstStyle/>
          <a:p>
            <a:pPr algn="just">
              <a:buFont typeface="Wingdings" panose="05000000000000000000" pitchFamily="2" charset="2"/>
              <a:buChar char="q"/>
            </a:pPr>
            <a:r>
              <a:rPr lang="es-MX" dirty="0" smtClean="0"/>
              <a:t>Son aquellos que han sufrido una transformación y satisfacen necesidades finales de los consumidores. </a:t>
            </a:r>
          </a:p>
          <a:p>
            <a:pPr algn="just">
              <a:buFont typeface="Wingdings" panose="05000000000000000000" pitchFamily="2" charset="2"/>
              <a:buChar char="q"/>
            </a:pPr>
            <a:r>
              <a:rPr lang="es-MX" dirty="0" smtClean="0"/>
              <a:t>También conocidos como bienes satisfacientes o bienes de demanda final. </a:t>
            </a:r>
          </a:p>
          <a:p>
            <a:pPr algn="just">
              <a:buFont typeface="Wingdings" panose="05000000000000000000" pitchFamily="2" charset="2"/>
              <a:buChar char="q"/>
            </a:pPr>
            <a:r>
              <a:rPr lang="es-MX" dirty="0" smtClean="0"/>
              <a:t>Los bienes de consumo pueden ser: bienes duraderos o no duraderos. </a:t>
            </a:r>
          </a:p>
          <a:p>
            <a:pPr algn="just">
              <a:buFont typeface="Wingdings" panose="05000000000000000000" pitchFamily="2" charset="2"/>
              <a:buChar char="q"/>
            </a:pPr>
            <a:r>
              <a:rPr lang="es-MX" dirty="0" smtClean="0"/>
              <a:t>Los bienes no duraderos. Se consumen de inmediato o a corto plazo.</a:t>
            </a:r>
          </a:p>
          <a:p>
            <a:pPr algn="just">
              <a:buFont typeface="Wingdings" panose="05000000000000000000" pitchFamily="2" charset="2"/>
              <a:buChar char="q"/>
            </a:pPr>
            <a:r>
              <a:rPr lang="es-MX" dirty="0" smtClean="0"/>
              <a:t>Los bienes duraderos. Duran mucho tiempo, no se consumen en una sola vez y se van desgastando poco a poco. </a:t>
            </a:r>
            <a:endParaRPr lang="es-MX" dirty="0"/>
          </a:p>
        </p:txBody>
      </p:sp>
    </p:spTree>
    <p:extLst>
      <p:ext uri="{BB962C8B-B14F-4D97-AF65-F5344CB8AC3E}">
        <p14:creationId xmlns="" xmlns:p14="http://schemas.microsoft.com/office/powerpoint/2010/main" val="1435427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1245982"/>
          </a:xfrm>
        </p:spPr>
        <p:txBody>
          <a:bodyPr>
            <a:normAutofit fontScale="90000"/>
          </a:bodyPr>
          <a:lstStyle/>
          <a:p>
            <a:pPr algn="ctr"/>
            <a:r>
              <a:rPr lang="es-MX" b="1" dirty="0" smtClean="0">
                <a:effectLst>
                  <a:outerShdw blurRad="38100" dist="38100" dir="2700000" algn="tl">
                    <a:srgbClr val="000000">
                      <a:alpha val="43137"/>
                    </a:srgbClr>
                  </a:outerShdw>
                </a:effectLst>
              </a:rPr>
              <a:t>Elaboración de bienes no duraderos  </a:t>
            </a:r>
            <a:endParaRPr lang="es-MX" b="1" dirty="0">
              <a:effectLst>
                <a:outerShdw blurRad="38100" dist="38100" dir="2700000" algn="tl">
                  <a:srgbClr val="000000">
                    <a:alpha val="43137"/>
                  </a:srgbClr>
                </a:outerShdw>
              </a:effectLst>
            </a:endParaRPr>
          </a:p>
        </p:txBody>
      </p:sp>
      <p:graphicFrame>
        <p:nvGraphicFramePr>
          <p:cNvPr id="6" name="Marcador de contenido 5"/>
          <p:cNvGraphicFramePr>
            <a:graphicFrameLocks noGrp="1"/>
          </p:cNvGraphicFramePr>
          <p:nvPr>
            <p:ph idx="1"/>
            <p:extLst>
              <p:ext uri="{D42A27DB-BD31-4B8C-83A1-F6EECF244321}">
                <p14:modId xmlns="" xmlns:p14="http://schemas.microsoft.com/office/powerpoint/2010/main" val="2947889015"/>
              </p:ext>
            </p:extLst>
          </p:nvPr>
        </p:nvGraphicFramePr>
        <p:xfrm>
          <a:off x="218941" y="1764407"/>
          <a:ext cx="8628845" cy="4494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74604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1194466"/>
          </a:xfrm>
        </p:spPr>
        <p:txBody>
          <a:bodyPr>
            <a:normAutofit fontScale="90000"/>
          </a:bodyPr>
          <a:lstStyle/>
          <a:p>
            <a:pPr algn="ctr"/>
            <a:r>
              <a:rPr lang="es-MX" b="1" dirty="0" smtClean="0">
                <a:effectLst>
                  <a:outerShdw blurRad="38100" dist="38100" dir="2700000" algn="tl">
                    <a:srgbClr val="000000">
                      <a:alpha val="43137"/>
                    </a:srgbClr>
                  </a:outerShdw>
                </a:effectLst>
              </a:rPr>
              <a:t>Fabricación de bienes de consumo duradero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964287779"/>
              </p:ext>
            </p:extLst>
          </p:nvPr>
        </p:nvGraphicFramePr>
        <p:xfrm>
          <a:off x="244699" y="1777285"/>
          <a:ext cx="8474297" cy="44689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984741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975526"/>
          </a:xfrm>
        </p:spPr>
        <p:txBody>
          <a:bodyPr/>
          <a:lstStyle/>
          <a:p>
            <a:pPr algn="ctr"/>
            <a:r>
              <a:rPr lang="es-MX" b="1" dirty="0" smtClean="0">
                <a:effectLst>
                  <a:outerShdw blurRad="38100" dist="38100" dir="2700000" algn="tl">
                    <a:srgbClr val="000000">
                      <a:alpha val="43137"/>
                    </a:srgbClr>
                  </a:outerShdw>
                </a:effectLst>
              </a:rPr>
              <a:t>Bienes intermedios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22959" y="2386646"/>
            <a:ext cx="7543801" cy="1592925"/>
          </a:xfrm>
        </p:spPr>
        <p:txBody>
          <a:bodyPr/>
          <a:lstStyle/>
          <a:p>
            <a:pPr algn="just"/>
            <a:r>
              <a:rPr lang="es-MX" dirty="0" smtClean="0"/>
              <a:t>Son las materias primas que sirven para producir otros bienes. También conocidos como pre-satisfacientes, insumos o materias primas; son las que han sufrido alguna transformación por medio del trabajo humano y se utiliza en el proceso productivo en el que se elaboran bienes de consumo final. </a:t>
            </a:r>
            <a:endParaRPr lang="es-MX" dirty="0"/>
          </a:p>
        </p:txBody>
      </p:sp>
      <p:pic>
        <p:nvPicPr>
          <p:cNvPr id="4" name="Imagen 3"/>
          <p:cNvPicPr>
            <a:picLocks noChangeAspect="1"/>
          </p:cNvPicPr>
          <p:nvPr/>
        </p:nvPicPr>
        <p:blipFill>
          <a:blip r:embed="rId2" cstate="print"/>
          <a:stretch>
            <a:fillRect/>
          </a:stretch>
        </p:blipFill>
        <p:spPr>
          <a:xfrm>
            <a:off x="2927984" y="3770089"/>
            <a:ext cx="3333750" cy="2486025"/>
          </a:xfrm>
          <a:prstGeom prst="rect">
            <a:avLst/>
          </a:prstGeom>
        </p:spPr>
      </p:pic>
    </p:spTree>
    <p:extLst>
      <p:ext uri="{BB962C8B-B14F-4D97-AF65-F5344CB8AC3E}">
        <p14:creationId xmlns="" xmlns:p14="http://schemas.microsoft.com/office/powerpoint/2010/main" val="275284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Producción de bienes intermedios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858300666"/>
              </p:ext>
            </p:extLst>
          </p:nvPr>
        </p:nvGraphicFramePr>
        <p:xfrm>
          <a:off x="296214" y="1737361"/>
          <a:ext cx="8551572" cy="4277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949196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 xmlns:p14="http://schemas.microsoft.com/office/powerpoint/2010/main" val="3424582272"/>
              </p:ext>
            </p:extLst>
          </p:nvPr>
        </p:nvGraphicFramePr>
        <p:xfrm>
          <a:off x="90152" y="128973"/>
          <a:ext cx="8886423" cy="66326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1066991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 xmlns:p14="http://schemas.microsoft.com/office/powerpoint/2010/main" val="2204253957"/>
              </p:ext>
            </p:extLst>
          </p:nvPr>
        </p:nvGraphicFramePr>
        <p:xfrm>
          <a:off x="218942" y="115910"/>
          <a:ext cx="8603086" cy="60659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3451744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1014162"/>
          </a:xfrm>
        </p:spPr>
        <p:txBody>
          <a:bodyPr/>
          <a:lstStyle/>
          <a:p>
            <a:pPr algn="ctr"/>
            <a:r>
              <a:rPr lang="es-MX" b="1" dirty="0" smtClean="0">
                <a:effectLst>
                  <a:outerShdw blurRad="38100" dist="38100" dir="2700000" algn="tl">
                    <a:srgbClr val="000000">
                      <a:alpha val="43137"/>
                    </a:srgbClr>
                  </a:outerShdw>
                </a:effectLst>
              </a:rPr>
              <a:t>Bienes de capital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22959" y="1845734"/>
            <a:ext cx="7543801" cy="1258074"/>
          </a:xfrm>
        </p:spPr>
        <p:txBody>
          <a:bodyPr/>
          <a:lstStyle/>
          <a:p>
            <a:pPr algn="just"/>
            <a:r>
              <a:rPr lang="es-MX" dirty="0" smtClean="0"/>
              <a:t>Son los que sirven para producir otros bienes, denominados también bienes de producción  e incluyen maquinaria, herramientas y equipo. Constituyen la base del proceso de industrialización de cualquier país. </a:t>
            </a:r>
            <a:endParaRPr lang="es-MX" dirty="0"/>
          </a:p>
        </p:txBody>
      </p:sp>
      <p:pic>
        <p:nvPicPr>
          <p:cNvPr id="4" name="Imagen 3"/>
          <p:cNvPicPr>
            <a:picLocks noChangeAspect="1"/>
          </p:cNvPicPr>
          <p:nvPr/>
        </p:nvPicPr>
        <p:blipFill>
          <a:blip r:embed="rId2" cstate="print"/>
          <a:stretch>
            <a:fillRect/>
          </a:stretch>
        </p:blipFill>
        <p:spPr>
          <a:xfrm>
            <a:off x="1347587" y="2910624"/>
            <a:ext cx="6191250" cy="3178131"/>
          </a:xfrm>
          <a:prstGeom prst="rect">
            <a:avLst/>
          </a:prstGeom>
        </p:spPr>
      </p:pic>
    </p:spTree>
    <p:extLst>
      <p:ext uri="{BB962C8B-B14F-4D97-AF65-F5344CB8AC3E}">
        <p14:creationId xmlns="" xmlns:p14="http://schemas.microsoft.com/office/powerpoint/2010/main" val="3956727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1014162"/>
          </a:xfrm>
        </p:spPr>
        <p:txBody>
          <a:bodyPr>
            <a:normAutofit fontScale="90000"/>
          </a:bodyPr>
          <a:lstStyle/>
          <a:p>
            <a:r>
              <a:rPr lang="es-MX" b="1" dirty="0" smtClean="0">
                <a:effectLst>
                  <a:outerShdw blurRad="38100" dist="38100" dir="2700000" algn="tl">
                    <a:srgbClr val="000000">
                      <a:alpha val="43137"/>
                    </a:srgbClr>
                  </a:outerShdw>
                </a:effectLst>
              </a:rPr>
              <a:t>Fabricación de bienes de capital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227046946"/>
              </p:ext>
            </p:extLst>
          </p:nvPr>
        </p:nvGraphicFramePr>
        <p:xfrm>
          <a:off x="386366" y="1846263"/>
          <a:ext cx="8525814" cy="4284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987693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988404"/>
          </a:xfrm>
        </p:spPr>
        <p:txBody>
          <a:bodyPr/>
          <a:lstStyle/>
          <a:p>
            <a:pPr algn="ctr"/>
            <a:r>
              <a:rPr lang="es-MX" b="1" dirty="0" smtClean="0">
                <a:effectLst>
                  <a:outerShdw blurRad="38100" dist="38100" dir="2700000" algn="tl">
                    <a:srgbClr val="000000">
                      <a:alpha val="43137"/>
                    </a:srgbClr>
                  </a:outerShdw>
                </a:effectLst>
              </a:rPr>
              <a:t>Producción industrial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263205677"/>
              </p:ext>
            </p:extLst>
          </p:nvPr>
        </p:nvGraphicFramePr>
        <p:xfrm>
          <a:off x="450761" y="1846263"/>
          <a:ext cx="8178084" cy="4335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14772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1 Título"/>
          <p:cNvSpPr txBox="1">
            <a:spLocks/>
          </p:cNvSpPr>
          <p:nvPr/>
        </p:nvSpPr>
        <p:spPr>
          <a:xfrm>
            <a:off x="684213" y="620713"/>
            <a:ext cx="7704137" cy="863600"/>
          </a:xfrm>
          <a:prstGeom prst="rect">
            <a:avLst/>
          </a:prstGeom>
        </p:spPr>
        <p:txBody>
          <a:bodyPr anchor="ctr">
            <a:normAutofit fontScale="70000" lnSpcReduction="20000"/>
          </a:bodyPr>
          <a:lstStyle/>
          <a:p>
            <a:pPr algn="ctr" fontAlgn="auto">
              <a:spcAft>
                <a:spcPts val="0"/>
              </a:spcAft>
              <a:defRPr/>
            </a:pPr>
            <a:r>
              <a:rPr lang="es-MX" sz="4400" b="1" dirty="0">
                <a:latin typeface="Times New Roman" pitchFamily="18" charset="0"/>
                <a:ea typeface="+mj-ea"/>
                <a:cs typeface="Times New Roman" pitchFamily="18" charset="0"/>
              </a:rPr>
              <a:t>GUIA EXPLICATIVA PARA EL EMPLEO DE ESTE MATERIAL</a:t>
            </a:r>
          </a:p>
        </p:txBody>
      </p:sp>
      <p:sp>
        <p:nvSpPr>
          <p:cNvPr id="10" name="2 Subtítulo"/>
          <p:cNvSpPr txBox="1">
            <a:spLocks/>
          </p:cNvSpPr>
          <p:nvPr/>
        </p:nvSpPr>
        <p:spPr bwMode="auto">
          <a:xfrm>
            <a:off x="214313" y="1500188"/>
            <a:ext cx="7854950" cy="2428875"/>
          </a:xfrm>
          <a:prstGeom prst="rect">
            <a:avLst/>
          </a:prstGeom>
          <a:noFill/>
          <a:ln w="9525">
            <a:noFill/>
            <a:miter lim="800000"/>
            <a:headEnd/>
            <a:tailEnd/>
          </a:ln>
        </p:spPr>
        <p:txBody>
          <a:bodyPr/>
          <a:lstStyle/>
          <a:p>
            <a:pPr marL="342900" indent="-342900">
              <a:spcBef>
                <a:spcPct val="20000"/>
              </a:spcBef>
              <a:buFont typeface="Arial" charset="0"/>
              <a:buChar char="•"/>
            </a:pPr>
            <a:endParaRPr lang="es-MX" sz="3200" b="1" u="sng" dirty="0">
              <a:solidFill>
                <a:schemeClr val="bg1"/>
              </a:solidFill>
              <a:latin typeface="Times New Roman" pitchFamily="18" charset="0"/>
              <a:cs typeface="Times New Roman" pitchFamily="18" charset="0"/>
            </a:endParaRPr>
          </a:p>
          <a:p>
            <a:pPr marL="342900" indent="-342900">
              <a:spcBef>
                <a:spcPct val="20000"/>
              </a:spcBef>
              <a:buFont typeface="Arial" charset="0"/>
              <a:buChar char="•"/>
            </a:pPr>
            <a:endParaRPr lang="es-MX" sz="3200" b="1" u="sng" dirty="0">
              <a:solidFill>
                <a:schemeClr val="bg1"/>
              </a:solidFill>
              <a:latin typeface="Times New Roman" pitchFamily="18" charset="0"/>
              <a:cs typeface="Times New Roman" pitchFamily="18" charset="0"/>
            </a:endParaRPr>
          </a:p>
          <a:p>
            <a:pPr marL="342900" indent="-342900">
              <a:spcBef>
                <a:spcPct val="20000"/>
              </a:spcBef>
              <a:buFont typeface="Arial" charset="0"/>
              <a:buChar char="•"/>
            </a:pPr>
            <a:endParaRPr lang="es-MX" sz="3200" b="1" u="sng" dirty="0">
              <a:solidFill>
                <a:schemeClr val="bg1"/>
              </a:solidFill>
              <a:latin typeface="Times New Roman" pitchFamily="18" charset="0"/>
              <a:cs typeface="Times New Roman" pitchFamily="18" charset="0"/>
            </a:endParaRPr>
          </a:p>
        </p:txBody>
      </p:sp>
      <p:sp>
        <p:nvSpPr>
          <p:cNvPr id="11" name="5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12" name="6 Marcador de contenido"/>
          <p:cNvSpPr txBox="1">
            <a:spLocks/>
          </p:cNvSpPr>
          <p:nvPr/>
        </p:nvSpPr>
        <p:spPr>
          <a:xfrm>
            <a:off x="1042988" y="1628776"/>
            <a:ext cx="7129462" cy="4419328"/>
          </a:xfrm>
          <a:prstGeom prst="rect">
            <a:avLst/>
          </a:prstGeom>
        </p:spPr>
        <p:txBody>
          <a:bodyPr>
            <a:normAutofit fontScale="92500" lnSpcReduction="10000"/>
          </a:bodyPr>
          <a:lstStyle/>
          <a:p>
            <a:pPr indent="-274320" algn="just" fontAlgn="auto">
              <a:spcBef>
                <a:spcPct val="20000"/>
              </a:spcBef>
              <a:spcAft>
                <a:spcPts val="0"/>
              </a:spcAft>
              <a:buClr>
                <a:schemeClr val="accent2"/>
              </a:buClr>
              <a:buSzPct val="170000"/>
              <a:buFont typeface="Rage Italic" pitchFamily="66" charset="0"/>
              <a:buNone/>
              <a:defRPr/>
            </a:pPr>
            <a:r>
              <a:rPr lang="es-MX" sz="1900" b="1" dirty="0">
                <a:latin typeface="Times New Roman" pitchFamily="18" charset="0"/>
                <a:cs typeface="Times New Roman" pitchFamily="18" charset="0"/>
              </a:rPr>
              <a:t>Este material </a:t>
            </a:r>
            <a:r>
              <a:rPr lang="es-MX" sz="1900" b="1" dirty="0" smtClean="0">
                <a:latin typeface="Times New Roman" pitchFamily="18" charset="0"/>
                <a:cs typeface="Times New Roman" pitchFamily="18" charset="0"/>
              </a:rPr>
              <a:t>brinda puntualmente el papel activo que ha jugado el sector industrial en México. Cómo el proceso de sustitución de importaciones pretendió convertirse en el pilar de un proceso de industrialización que permitiera pasar de una economía rural a una industrial.</a:t>
            </a:r>
            <a:r>
              <a:rPr lang="es-MX" sz="1900" b="1" dirty="0">
                <a:latin typeface="Times New Roman" pitchFamily="18" charset="0"/>
                <a:cs typeface="Times New Roman" pitchFamily="18" charset="0"/>
              </a:rPr>
              <a:t> </a:t>
            </a:r>
            <a:r>
              <a:rPr lang="es-MX" sz="1900" b="1" dirty="0" smtClean="0">
                <a:latin typeface="Times New Roman" pitchFamily="18" charset="0"/>
                <a:cs typeface="Times New Roman" pitchFamily="18" charset="0"/>
              </a:rPr>
              <a:t>El énfasis más importante en esta presentación es observar como un proceso de industrial apresurado y desarticulado frustró un desarrollo industrial poco vulnerable a los choques </a:t>
            </a:r>
            <a:r>
              <a:rPr lang="es-MX" sz="1900" b="1" dirty="0" smtClean="0">
                <a:latin typeface="Times New Roman" pitchFamily="18" charset="0"/>
                <a:cs typeface="Times New Roman" pitchFamily="18" charset="0"/>
              </a:rPr>
              <a:t>externos.</a:t>
            </a:r>
            <a:r>
              <a:rPr lang="es-MX" sz="1900" b="1" dirty="0">
                <a:latin typeface="Times New Roman" pitchFamily="18" charset="0"/>
                <a:cs typeface="Times New Roman" pitchFamily="18" charset="0"/>
              </a:rPr>
              <a:t> </a:t>
            </a:r>
            <a:r>
              <a:rPr lang="es-MX" sz="1900" b="1" dirty="0" smtClean="0">
                <a:latin typeface="Times New Roman" pitchFamily="18" charset="0"/>
                <a:cs typeface="Times New Roman" pitchFamily="18" charset="0"/>
              </a:rPr>
              <a:t>Cada </a:t>
            </a:r>
            <a:r>
              <a:rPr lang="es-MX" sz="1900" b="1" dirty="0" smtClean="0">
                <a:latin typeface="Times New Roman" pitchFamily="18" charset="0"/>
                <a:cs typeface="Times New Roman" pitchFamily="18" charset="0"/>
              </a:rPr>
              <a:t>una de las diapositivas busca mostrar los distintos momentos en que el proceso de industrialización ha ocurrido en México. Haciendo hincapié en las fallas estructurales que ha enfrentado este sector económico.</a:t>
            </a: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latin typeface="Times New Roman" pitchFamily="18" charset="0"/>
                <a:cs typeface="Times New Roman" pitchFamily="18" charset="0"/>
              </a:rPr>
              <a:t> </a:t>
            </a:r>
            <a:endParaRPr lang="es-MX" sz="1900" b="1" dirty="0">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a:latin typeface="Times New Roman" pitchFamily="18" charset="0"/>
                <a:cs typeface="Times New Roman" pitchFamily="18" charset="0"/>
              </a:rPr>
              <a:t>Este material será utilizado en </a:t>
            </a:r>
            <a:r>
              <a:rPr lang="es-MX" sz="1900" b="1" dirty="0" err="1">
                <a:latin typeface="Times New Roman" pitchFamily="18" charset="0"/>
                <a:cs typeface="Times New Roman" pitchFamily="18" charset="0"/>
              </a:rPr>
              <a:t>Power</a:t>
            </a:r>
            <a:r>
              <a:rPr lang="es-MX" sz="1900" b="1" dirty="0">
                <a:latin typeface="Times New Roman" pitchFamily="18" charset="0"/>
                <a:cs typeface="Times New Roman" pitchFamily="18" charset="0"/>
              </a:rPr>
              <a:t> Point versión Office  en la versión 97- 2003 o superior y requiere de una computadora que tenga mínimo 512 </a:t>
            </a:r>
            <a:r>
              <a:rPr lang="es-MX" sz="1900" b="1" dirty="0" err="1">
                <a:latin typeface="Times New Roman" pitchFamily="18" charset="0"/>
                <a:cs typeface="Times New Roman" pitchFamily="18" charset="0"/>
              </a:rPr>
              <a:t>mb</a:t>
            </a:r>
            <a:r>
              <a:rPr lang="es-MX" sz="1900" b="1" dirty="0">
                <a:latin typeface="Times New Roman" pitchFamily="18" charset="0"/>
                <a:cs typeface="Times New Roman" pitchFamily="18" charset="0"/>
              </a:rPr>
              <a:t> de memoria RAM dicho programa </a:t>
            </a:r>
            <a:r>
              <a:rPr lang="es-MX" sz="1900" b="1" dirty="0" smtClean="0">
                <a:latin typeface="Times New Roman" pitchFamily="18" charset="0"/>
                <a:cs typeface="Times New Roman" pitchFamily="18" charset="0"/>
              </a:rPr>
              <a:t>y </a:t>
            </a:r>
            <a:r>
              <a:rPr lang="es-MX" sz="1900" b="1" dirty="0">
                <a:latin typeface="Times New Roman" pitchFamily="18" charset="0"/>
                <a:cs typeface="Times New Roman" pitchFamily="18" charset="0"/>
              </a:rPr>
              <a:t>un video </a:t>
            </a:r>
            <a:r>
              <a:rPr lang="es-MX" sz="1900" b="1" dirty="0" smtClean="0">
                <a:latin typeface="Times New Roman" pitchFamily="18" charset="0"/>
                <a:cs typeface="Times New Roman" pitchFamily="18" charset="0"/>
              </a:rPr>
              <a:t>proyector o televisor de pantalla plana</a:t>
            </a:r>
            <a:r>
              <a:rPr lang="es-MX" sz="1900" b="1" dirty="0" smtClean="0">
                <a:latin typeface="Times New Roman" pitchFamily="18" charset="0"/>
                <a:cs typeface="Times New Roman" pitchFamily="18" charset="0"/>
              </a:rPr>
              <a:t>.</a:t>
            </a: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latin typeface="Times New Roman" pitchFamily="18" charset="0"/>
                <a:cs typeface="Times New Roman" pitchFamily="18" charset="0"/>
              </a:rPr>
              <a:t>Este material tiene 49 diapositivas.</a:t>
            </a:r>
            <a:endParaRPr lang="es-MX" sz="1900" b="1" dirty="0">
              <a:latin typeface="Times New Roman" pitchFamily="18" charset="0"/>
              <a:cs typeface="Times New Roman" pitchFamily="18" charset="0"/>
            </a:endParaRPr>
          </a:p>
          <a:p>
            <a:pPr indent="-274320" fontAlgn="auto">
              <a:spcBef>
                <a:spcPct val="20000"/>
              </a:spcBef>
              <a:spcAft>
                <a:spcPts val="0"/>
              </a:spcAft>
              <a:buClr>
                <a:schemeClr val="accent2"/>
              </a:buClr>
              <a:buSzPct val="170000"/>
              <a:buFont typeface="Rage Italic" pitchFamily="66" charset="0"/>
              <a:buChar char="o"/>
              <a:defRPr/>
            </a:pPr>
            <a:endParaRPr lang="es-MX" sz="2400" dirty="0">
              <a:latin typeface="+mn-lt"/>
              <a:cs typeface="+mn-cs"/>
            </a:endParaRPr>
          </a:p>
        </p:txBody>
      </p:sp>
    </p:spTree>
    <p:extLst>
      <p:ext uri="{BB962C8B-B14F-4D97-AF65-F5344CB8AC3E}">
        <p14:creationId xmlns="" xmlns:p14="http://schemas.microsoft.com/office/powerpoint/2010/main" val="16021089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 xmlns:p14="http://schemas.microsoft.com/office/powerpoint/2010/main" val="1279973680"/>
              </p:ext>
            </p:extLst>
          </p:nvPr>
        </p:nvGraphicFramePr>
        <p:xfrm>
          <a:off x="231820" y="286604"/>
          <a:ext cx="8912180" cy="6075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440247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1001283"/>
          </a:xfrm>
        </p:spPr>
        <p:txBody>
          <a:bodyPr/>
          <a:lstStyle/>
          <a:p>
            <a:pPr algn="ctr"/>
            <a:r>
              <a:rPr lang="es-MX" b="1" dirty="0" smtClean="0">
                <a:effectLst>
                  <a:outerShdw blurRad="38100" dist="38100" dir="2700000" algn="tl">
                    <a:srgbClr val="000000">
                      <a:alpha val="43137"/>
                    </a:srgbClr>
                  </a:outerShdw>
                </a:effectLst>
              </a:rPr>
              <a:t>Sector industrial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639710442"/>
              </p:ext>
            </p:extLst>
          </p:nvPr>
        </p:nvGraphicFramePr>
        <p:xfrm>
          <a:off x="592429" y="1390918"/>
          <a:ext cx="8293993" cy="4945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2672673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61595" y="1819976"/>
            <a:ext cx="7543801" cy="1425500"/>
          </a:xfrm>
        </p:spPr>
        <p:txBody>
          <a:bodyPr>
            <a:noAutofit/>
          </a:bodyPr>
          <a:lstStyle/>
          <a:p>
            <a:pPr algn="just"/>
            <a:r>
              <a:rPr lang="es-MX" sz="2400" dirty="0" smtClean="0"/>
              <a:t>La fuerza de trabajo más importante eran de los jornaleros, que eran los peones acasilados, quienes no podían abandonar fácilmente la hacienda. Se trataba de un modelo de crecimiento hacia afuera. </a:t>
            </a:r>
            <a:endParaRPr lang="es-MX" sz="2400" dirty="0"/>
          </a:p>
        </p:txBody>
      </p:sp>
      <p:pic>
        <p:nvPicPr>
          <p:cNvPr id="2" name="Imagen 1"/>
          <p:cNvPicPr>
            <a:picLocks noChangeAspect="1"/>
          </p:cNvPicPr>
          <p:nvPr/>
        </p:nvPicPr>
        <p:blipFill>
          <a:blip r:embed="rId2" cstate="print"/>
          <a:stretch>
            <a:fillRect/>
          </a:stretch>
        </p:blipFill>
        <p:spPr>
          <a:xfrm>
            <a:off x="861595" y="3698650"/>
            <a:ext cx="3750615" cy="2109721"/>
          </a:xfrm>
          <a:prstGeom prst="rect">
            <a:avLst/>
          </a:prstGeom>
        </p:spPr>
      </p:pic>
      <p:pic>
        <p:nvPicPr>
          <p:cNvPr id="5" name="Imagen 4"/>
          <p:cNvPicPr>
            <a:picLocks noChangeAspect="1"/>
          </p:cNvPicPr>
          <p:nvPr/>
        </p:nvPicPr>
        <p:blipFill>
          <a:blip r:embed="rId3" cstate="print"/>
          <a:stretch>
            <a:fillRect/>
          </a:stretch>
        </p:blipFill>
        <p:spPr>
          <a:xfrm>
            <a:off x="5009883" y="3698649"/>
            <a:ext cx="3226156" cy="2109721"/>
          </a:xfrm>
          <a:prstGeom prst="rect">
            <a:avLst/>
          </a:prstGeom>
        </p:spPr>
      </p:pic>
    </p:spTree>
    <p:extLst>
      <p:ext uri="{BB962C8B-B14F-4D97-AF65-F5344CB8AC3E}">
        <p14:creationId xmlns="" xmlns:p14="http://schemas.microsoft.com/office/powerpoint/2010/main" val="1192185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949768"/>
          </a:xfrm>
        </p:spPr>
        <p:txBody>
          <a:bodyPr/>
          <a:lstStyle/>
          <a:p>
            <a:pPr algn="ctr"/>
            <a:r>
              <a:rPr lang="es-MX" b="1" dirty="0" smtClean="0">
                <a:effectLst>
                  <a:outerShdw blurRad="38100" dist="38100" dir="2700000" algn="tl">
                    <a:srgbClr val="000000">
                      <a:alpha val="43137"/>
                    </a:srgbClr>
                  </a:outerShdw>
                </a:effectLst>
              </a:rPr>
              <a:t>Crecimiento hacia afuera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706049709"/>
              </p:ext>
            </p:extLst>
          </p:nvPr>
        </p:nvGraphicFramePr>
        <p:xfrm>
          <a:off x="437881" y="1725769"/>
          <a:ext cx="8461419" cy="44689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2850852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2959" y="1845733"/>
            <a:ext cx="7543801" cy="1477015"/>
          </a:xfrm>
        </p:spPr>
        <p:txBody>
          <a:bodyPr>
            <a:noAutofit/>
          </a:bodyPr>
          <a:lstStyle/>
          <a:p>
            <a:pPr algn="just"/>
            <a:r>
              <a:rPr lang="es-MX" sz="2400" dirty="0" smtClean="0"/>
              <a:t>Sin embargo, las condiciones internas del país, asociadas a la crisis capitalista mundial de 1929, obligaron al Estado cambiar el rumbo de la nación. México tuvo que seguir un modelo de crecimiento hacia adentro. </a:t>
            </a:r>
            <a:endParaRPr lang="es-MX" sz="2400" dirty="0"/>
          </a:p>
        </p:txBody>
      </p:sp>
      <p:pic>
        <p:nvPicPr>
          <p:cNvPr id="2" name="Imagen 1"/>
          <p:cNvPicPr>
            <a:picLocks noChangeAspect="1"/>
          </p:cNvPicPr>
          <p:nvPr/>
        </p:nvPicPr>
        <p:blipFill>
          <a:blip r:embed="rId2" cstate="print"/>
          <a:stretch>
            <a:fillRect/>
          </a:stretch>
        </p:blipFill>
        <p:spPr>
          <a:xfrm>
            <a:off x="822959" y="3543032"/>
            <a:ext cx="3697526" cy="2175446"/>
          </a:xfrm>
          <a:prstGeom prst="rect">
            <a:avLst/>
          </a:prstGeom>
        </p:spPr>
      </p:pic>
      <p:pic>
        <p:nvPicPr>
          <p:cNvPr id="5" name="Imagen 4"/>
          <p:cNvPicPr>
            <a:picLocks noChangeAspect="1"/>
          </p:cNvPicPr>
          <p:nvPr/>
        </p:nvPicPr>
        <p:blipFill>
          <a:blip r:embed="rId3" cstate="print"/>
          <a:stretch>
            <a:fillRect/>
          </a:stretch>
        </p:blipFill>
        <p:spPr>
          <a:xfrm>
            <a:off x="4856676" y="3543032"/>
            <a:ext cx="3510084" cy="2175446"/>
          </a:xfrm>
          <a:prstGeom prst="rect">
            <a:avLst/>
          </a:prstGeom>
        </p:spPr>
      </p:pic>
    </p:spTree>
    <p:extLst>
      <p:ext uri="{BB962C8B-B14F-4D97-AF65-F5344CB8AC3E}">
        <p14:creationId xmlns="" xmlns:p14="http://schemas.microsoft.com/office/powerpoint/2010/main" val="2582866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911131"/>
          </a:xfrm>
        </p:spPr>
        <p:txBody>
          <a:bodyPr/>
          <a:lstStyle/>
          <a:p>
            <a:pPr algn="ctr"/>
            <a:r>
              <a:rPr lang="es-MX" b="1" dirty="0" smtClean="0">
                <a:effectLst>
                  <a:outerShdw blurRad="38100" dist="38100" dir="2700000" algn="tl">
                    <a:srgbClr val="000000">
                      <a:alpha val="43137"/>
                    </a:srgbClr>
                  </a:outerShdw>
                </a:effectLst>
              </a:rPr>
              <a:t>Crecimiento hacia adentro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422643384"/>
              </p:ext>
            </p:extLst>
          </p:nvPr>
        </p:nvGraphicFramePr>
        <p:xfrm>
          <a:off x="128789" y="1846263"/>
          <a:ext cx="8912180" cy="4477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cstate="print"/>
          <a:stretch>
            <a:fillRect/>
          </a:stretch>
        </p:blipFill>
        <p:spPr>
          <a:xfrm>
            <a:off x="822960" y="2053242"/>
            <a:ext cx="1681536" cy="1295265"/>
          </a:xfrm>
          <a:prstGeom prst="rect">
            <a:avLst/>
          </a:prstGeom>
        </p:spPr>
      </p:pic>
      <p:pic>
        <p:nvPicPr>
          <p:cNvPr id="5" name="Imagen 4"/>
          <p:cNvPicPr>
            <a:picLocks noChangeAspect="1"/>
          </p:cNvPicPr>
          <p:nvPr/>
        </p:nvPicPr>
        <p:blipFill>
          <a:blip r:embed="rId8" cstate="print"/>
          <a:stretch>
            <a:fillRect/>
          </a:stretch>
        </p:blipFill>
        <p:spPr>
          <a:xfrm>
            <a:off x="822960" y="3732662"/>
            <a:ext cx="1681535" cy="1161310"/>
          </a:xfrm>
          <a:prstGeom prst="rect">
            <a:avLst/>
          </a:prstGeom>
        </p:spPr>
      </p:pic>
    </p:spTree>
    <p:extLst>
      <p:ext uri="{BB962C8B-B14F-4D97-AF65-F5344CB8AC3E}">
        <p14:creationId xmlns="" xmlns:p14="http://schemas.microsoft.com/office/powerpoint/2010/main" val="3608735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cstate="print"/>
          <a:stretch>
            <a:fillRect/>
          </a:stretch>
        </p:blipFill>
        <p:spPr>
          <a:xfrm>
            <a:off x="180305" y="286605"/>
            <a:ext cx="8809150" cy="5856618"/>
          </a:xfrm>
          <a:prstGeom prst="rect">
            <a:avLst/>
          </a:prstGeom>
        </p:spPr>
      </p:pic>
    </p:spTree>
    <p:extLst>
      <p:ext uri="{BB962C8B-B14F-4D97-AF65-F5344CB8AC3E}">
        <p14:creationId xmlns="" xmlns:p14="http://schemas.microsoft.com/office/powerpoint/2010/main" val="28653206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820978"/>
          </a:xfrm>
        </p:spPr>
        <p:txBody>
          <a:bodyPr/>
          <a:lstStyle/>
          <a:p>
            <a:r>
              <a:rPr lang="es-MX" b="1" dirty="0" smtClean="0">
                <a:effectLst>
                  <a:outerShdw blurRad="38100" dist="38100" dir="2700000" algn="tl">
                    <a:srgbClr val="000000">
                      <a:alpha val="43137"/>
                    </a:srgbClr>
                  </a:outerShdw>
                </a:effectLst>
              </a:rPr>
              <a:t>Sustitución de Importaciones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4289059374"/>
              </p:ext>
            </p:extLst>
          </p:nvPr>
        </p:nvGraphicFramePr>
        <p:xfrm>
          <a:off x="257578" y="1262130"/>
          <a:ext cx="8615966" cy="4984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9006609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 xmlns:p14="http://schemas.microsoft.com/office/powerpoint/2010/main" val="2835078719"/>
              </p:ext>
            </p:extLst>
          </p:nvPr>
        </p:nvGraphicFramePr>
        <p:xfrm>
          <a:off x="334850" y="193182"/>
          <a:ext cx="8487177" cy="6078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105600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8718" y="1865745"/>
            <a:ext cx="7543800" cy="1450757"/>
          </a:xfrm>
        </p:spPr>
        <p:txBody>
          <a:bodyPr>
            <a:noAutofit/>
          </a:bodyPr>
          <a:lstStyle/>
          <a:p>
            <a:pPr algn="just"/>
            <a:r>
              <a:rPr lang="es-MX" sz="3200" dirty="0"/>
              <a:t>El Estado mexicano se ha mantenido detrás de este importante crecimiento del sector mediante su política industrial proteccionista.</a:t>
            </a:r>
          </a:p>
        </p:txBody>
      </p:sp>
      <p:pic>
        <p:nvPicPr>
          <p:cNvPr id="3" name="Imagen 2"/>
          <p:cNvPicPr>
            <a:picLocks noChangeAspect="1"/>
          </p:cNvPicPr>
          <p:nvPr/>
        </p:nvPicPr>
        <p:blipFill>
          <a:blip r:embed="rId2" cstate="print"/>
          <a:stretch>
            <a:fillRect/>
          </a:stretch>
        </p:blipFill>
        <p:spPr>
          <a:xfrm>
            <a:off x="1694833" y="9101"/>
            <a:ext cx="5619750" cy="1716668"/>
          </a:xfrm>
          <a:prstGeom prst="rect">
            <a:avLst/>
          </a:prstGeom>
        </p:spPr>
      </p:pic>
      <p:pic>
        <p:nvPicPr>
          <p:cNvPr id="4" name="Imagen 3"/>
          <p:cNvPicPr>
            <a:picLocks noChangeAspect="1"/>
          </p:cNvPicPr>
          <p:nvPr/>
        </p:nvPicPr>
        <p:blipFill>
          <a:blip r:embed="rId3" cstate="print"/>
          <a:stretch>
            <a:fillRect/>
          </a:stretch>
        </p:blipFill>
        <p:spPr>
          <a:xfrm>
            <a:off x="1694833" y="3675710"/>
            <a:ext cx="5619750" cy="2403117"/>
          </a:xfrm>
          <a:prstGeom prst="rect">
            <a:avLst/>
          </a:prstGeom>
        </p:spPr>
      </p:pic>
    </p:spTree>
    <p:extLst>
      <p:ext uri="{BB962C8B-B14F-4D97-AF65-F5344CB8AC3E}">
        <p14:creationId xmlns="" xmlns:p14="http://schemas.microsoft.com/office/powerpoint/2010/main" val="25792270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3568" y="701976"/>
            <a:ext cx="7704137" cy="863600"/>
          </a:xfrm>
          <a:prstGeom prst="rect">
            <a:avLst/>
          </a:prstGeom>
        </p:spPr>
        <p:txBody>
          <a:bodyPr anchor="ctr">
            <a:normAutofit/>
          </a:bodyPr>
          <a:lstStyle/>
          <a:p>
            <a:pPr algn="ctr" fontAlgn="auto">
              <a:spcAft>
                <a:spcPts val="0"/>
              </a:spcAft>
              <a:defRPr/>
            </a:pPr>
            <a:r>
              <a:rPr lang="es-MX" sz="4400" b="1" dirty="0">
                <a:latin typeface="Times New Roman" pitchFamily="18" charset="0"/>
                <a:ea typeface="+mj-ea"/>
                <a:cs typeface="Times New Roman" pitchFamily="18" charset="0"/>
              </a:rPr>
              <a:t>ÍNDICE TEMÁTICO</a:t>
            </a:r>
          </a:p>
        </p:txBody>
      </p:sp>
      <p:sp>
        <p:nvSpPr>
          <p:cNvPr id="3" name="3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4" name="6 Marcador de contenido"/>
          <p:cNvSpPr txBox="1">
            <a:spLocks/>
          </p:cNvSpPr>
          <p:nvPr/>
        </p:nvSpPr>
        <p:spPr>
          <a:xfrm>
            <a:off x="1042988" y="1557338"/>
            <a:ext cx="7129462" cy="4657725"/>
          </a:xfrm>
          <a:prstGeom prst="rect">
            <a:avLst/>
          </a:prstGeom>
        </p:spPr>
        <p:txBody>
          <a:bodyPr>
            <a:normAutofit/>
          </a:bodyPr>
          <a:lstStyle/>
          <a:p>
            <a:pPr marL="182880" indent="-457200" algn="just" fontAlgn="auto">
              <a:spcBef>
                <a:spcPct val="20000"/>
              </a:spcBef>
              <a:spcAft>
                <a:spcPts val="0"/>
              </a:spcAft>
              <a:buClr>
                <a:schemeClr val="accent2"/>
              </a:buClr>
              <a:buSzPct val="170000"/>
              <a:buFont typeface="Arial" pitchFamily="34" charset="0"/>
              <a:buChar char="•"/>
              <a:defRPr/>
            </a:pPr>
            <a:endParaRPr lang="es-MX" sz="1900" b="1" dirty="0" smtClean="0">
              <a:latin typeface="Times New Roman" pitchFamily="18" charset="0"/>
              <a:cs typeface="Times New Roman" pitchFamily="18" charset="0"/>
            </a:endParaRPr>
          </a:p>
          <a:p>
            <a:pPr marL="457200" indent="-457200" algn="just" fontAlgn="auto">
              <a:spcBef>
                <a:spcPct val="20000"/>
              </a:spcBef>
              <a:spcAft>
                <a:spcPts val="0"/>
              </a:spcAft>
              <a:buClr>
                <a:schemeClr val="accent2"/>
              </a:buClr>
              <a:buSzPct val="170000"/>
              <a:buAutoNum type="arabicPeriod"/>
              <a:defRPr/>
            </a:pPr>
            <a:r>
              <a:rPr lang="es-MX" sz="1900" b="1" dirty="0" smtClean="0">
                <a:latin typeface="Times New Roman" pitchFamily="18" charset="0"/>
                <a:cs typeface="Times New Roman" pitchFamily="18" charset="0"/>
              </a:rPr>
              <a:t>Crecimiento del sector industrial.</a:t>
            </a:r>
          </a:p>
          <a:p>
            <a:pPr marL="457200" indent="-457200" algn="just" fontAlgn="auto">
              <a:spcBef>
                <a:spcPct val="20000"/>
              </a:spcBef>
              <a:spcAft>
                <a:spcPts val="0"/>
              </a:spcAft>
              <a:buClr>
                <a:schemeClr val="accent2"/>
              </a:buClr>
              <a:buSzPct val="170000"/>
              <a:buAutoNum type="arabicPeriod"/>
              <a:defRPr/>
            </a:pPr>
            <a:r>
              <a:rPr lang="es-MX" sz="1900" b="1" dirty="0" smtClean="0">
                <a:latin typeface="Times New Roman" pitchFamily="18" charset="0"/>
                <a:cs typeface="Times New Roman" pitchFamily="18" charset="0"/>
              </a:rPr>
              <a:t>Bienes de consumo</a:t>
            </a:r>
          </a:p>
          <a:p>
            <a:pPr marL="457200" indent="-457200" algn="just" fontAlgn="auto">
              <a:spcBef>
                <a:spcPct val="20000"/>
              </a:spcBef>
              <a:spcAft>
                <a:spcPts val="0"/>
              </a:spcAft>
              <a:buClr>
                <a:schemeClr val="accent2"/>
              </a:buClr>
              <a:buSzPct val="170000"/>
              <a:buAutoNum type="arabicPeriod"/>
              <a:defRPr/>
            </a:pPr>
            <a:r>
              <a:rPr lang="es-MX" sz="1900" b="1" dirty="0" smtClean="0">
                <a:latin typeface="Times New Roman" pitchFamily="18" charset="0"/>
                <a:cs typeface="Times New Roman" pitchFamily="18" charset="0"/>
              </a:rPr>
              <a:t>Producción de bienes intermedios</a:t>
            </a:r>
          </a:p>
          <a:p>
            <a:pPr marL="457200" indent="-457200" algn="just" fontAlgn="auto">
              <a:spcBef>
                <a:spcPct val="20000"/>
              </a:spcBef>
              <a:spcAft>
                <a:spcPts val="0"/>
              </a:spcAft>
              <a:buClr>
                <a:schemeClr val="accent2"/>
              </a:buClr>
              <a:buSzPct val="170000"/>
              <a:buAutoNum type="arabicPeriod"/>
              <a:defRPr/>
            </a:pPr>
            <a:r>
              <a:rPr lang="es-MX" sz="1900" b="1" dirty="0" smtClean="0">
                <a:latin typeface="Times New Roman" pitchFamily="18" charset="0"/>
                <a:cs typeface="Times New Roman" pitchFamily="18" charset="0"/>
              </a:rPr>
              <a:t>Bienes de capital.</a:t>
            </a:r>
          </a:p>
          <a:p>
            <a:pPr marL="457200" indent="-457200" algn="just" fontAlgn="auto">
              <a:spcBef>
                <a:spcPct val="20000"/>
              </a:spcBef>
              <a:spcAft>
                <a:spcPts val="0"/>
              </a:spcAft>
              <a:buClr>
                <a:schemeClr val="accent2"/>
              </a:buClr>
              <a:buSzPct val="170000"/>
              <a:buAutoNum type="arabicPeriod"/>
              <a:defRPr/>
            </a:pPr>
            <a:r>
              <a:rPr lang="es-MX" sz="1900" b="1" dirty="0" smtClean="0">
                <a:latin typeface="Times New Roman" pitchFamily="18" charset="0"/>
                <a:cs typeface="Times New Roman" pitchFamily="18" charset="0"/>
              </a:rPr>
              <a:t>Crecimiento hacia afuera – hacia dentro.</a:t>
            </a:r>
          </a:p>
          <a:p>
            <a:pPr marL="457200" indent="-457200" algn="just" fontAlgn="auto">
              <a:spcBef>
                <a:spcPct val="20000"/>
              </a:spcBef>
              <a:spcAft>
                <a:spcPts val="0"/>
              </a:spcAft>
              <a:buClr>
                <a:schemeClr val="accent2"/>
              </a:buClr>
              <a:buSzPct val="170000"/>
              <a:buAutoNum type="arabicPeriod"/>
              <a:defRPr/>
            </a:pPr>
            <a:r>
              <a:rPr lang="es-MX" sz="1900" b="1" dirty="0" smtClean="0">
                <a:latin typeface="Times New Roman" pitchFamily="18" charset="0"/>
                <a:cs typeface="Times New Roman" pitchFamily="18" charset="0"/>
              </a:rPr>
              <a:t>Política industrial.</a:t>
            </a:r>
          </a:p>
          <a:p>
            <a:pPr marL="457200" indent="-457200" algn="just" fontAlgn="auto">
              <a:spcBef>
                <a:spcPct val="20000"/>
              </a:spcBef>
              <a:spcAft>
                <a:spcPts val="0"/>
              </a:spcAft>
              <a:buClr>
                <a:schemeClr val="accent2"/>
              </a:buClr>
              <a:buSzPct val="170000"/>
              <a:buAutoNum type="arabicPeriod"/>
              <a:defRPr/>
            </a:pPr>
            <a:r>
              <a:rPr lang="es-MX" sz="1900" b="1" dirty="0" smtClean="0">
                <a:latin typeface="Times New Roman" pitchFamily="18" charset="0"/>
                <a:cs typeface="Times New Roman" pitchFamily="18" charset="0"/>
              </a:rPr>
              <a:t>Bibliografía</a:t>
            </a:r>
            <a:endParaRPr lang="es-MX" sz="2400" dirty="0">
              <a:latin typeface="+mn-lt"/>
              <a:cs typeface="+mn-cs"/>
            </a:endParaRPr>
          </a:p>
        </p:txBody>
      </p:sp>
    </p:spTree>
    <p:extLst>
      <p:ext uri="{BB962C8B-B14F-4D97-AF65-F5344CB8AC3E}">
        <p14:creationId xmlns="" xmlns:p14="http://schemas.microsoft.com/office/powerpoint/2010/main" val="40936914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924010"/>
          </a:xfrm>
        </p:spPr>
        <p:txBody>
          <a:bodyPr/>
          <a:lstStyle/>
          <a:p>
            <a:pPr algn="ctr"/>
            <a:r>
              <a:rPr lang="es-MX" b="1" dirty="0" smtClean="0">
                <a:effectLst>
                  <a:outerShdw blurRad="38100" dist="38100" dir="2700000" algn="tl">
                    <a:srgbClr val="000000">
                      <a:alpha val="43137"/>
                    </a:srgbClr>
                  </a:outerShdw>
                </a:effectLst>
              </a:rPr>
              <a:t>Política industrial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515156" y="1845734"/>
            <a:ext cx="7543801" cy="781556"/>
          </a:xfrm>
        </p:spPr>
        <p:txBody>
          <a:bodyPr>
            <a:noAutofit/>
          </a:bodyPr>
          <a:lstStyle/>
          <a:p>
            <a:pPr algn="just"/>
            <a:r>
              <a:rPr lang="es-MX" sz="2800" dirty="0" smtClean="0"/>
              <a:t>Es conveniente definir en primer lugar que sé entiende por política industrial. </a:t>
            </a:r>
            <a:endParaRPr lang="es-MX" sz="2800" dirty="0"/>
          </a:p>
        </p:txBody>
      </p:sp>
      <p:sp>
        <p:nvSpPr>
          <p:cNvPr id="4" name="CuadroTexto 3"/>
          <p:cNvSpPr txBox="1"/>
          <p:nvPr/>
        </p:nvSpPr>
        <p:spPr>
          <a:xfrm>
            <a:off x="515156" y="2833351"/>
            <a:ext cx="2524257" cy="2554545"/>
          </a:xfrm>
          <a:prstGeom prst="rect">
            <a:avLst/>
          </a:prstGeom>
          <a:noFill/>
        </p:spPr>
        <p:txBody>
          <a:bodyPr wrap="square" rtlCol="0">
            <a:spAutoFit/>
          </a:bodyPr>
          <a:lstStyle/>
          <a:p>
            <a:pPr algn="ctr"/>
            <a:r>
              <a:rPr lang="es-MX" sz="2000" b="1" dirty="0" smtClean="0">
                <a:effectLst>
                  <a:outerShdw blurRad="38100" dist="38100" dir="2700000" algn="tl">
                    <a:srgbClr val="000000">
                      <a:alpha val="43137"/>
                    </a:srgbClr>
                  </a:outerShdw>
                </a:effectLst>
              </a:rPr>
              <a:t>Política Industrial. </a:t>
            </a:r>
            <a:r>
              <a:rPr lang="es-MX" sz="2000" dirty="0" smtClean="0"/>
              <a:t>Forma parte de la política económica.</a:t>
            </a:r>
            <a:r>
              <a:rPr lang="es-MX" sz="2000" b="1" dirty="0" smtClean="0">
                <a:effectLst>
                  <a:outerShdw blurRad="38100" dist="38100" dir="2700000" algn="tl">
                    <a:srgbClr val="000000">
                      <a:alpha val="43137"/>
                    </a:srgbClr>
                  </a:outerShdw>
                </a:effectLst>
              </a:rPr>
              <a:t> </a:t>
            </a:r>
            <a:r>
              <a:rPr lang="es-MX" sz="2000" dirty="0" smtClean="0"/>
              <a:t>Es el conjunto de medidas que aplica el Estado para fomentar el desarrollo industrial del país. </a:t>
            </a:r>
            <a:endParaRPr lang="es-MX" sz="2000" b="1" dirty="0">
              <a:effectLst>
                <a:outerShdw blurRad="38100" dist="38100" dir="2700000" algn="tl">
                  <a:srgbClr val="000000">
                    <a:alpha val="43137"/>
                  </a:srgbClr>
                </a:outerShdw>
              </a:effectLst>
            </a:endParaRPr>
          </a:p>
        </p:txBody>
      </p:sp>
      <p:sp>
        <p:nvSpPr>
          <p:cNvPr id="5" name="CuadroTexto 4"/>
          <p:cNvSpPr txBox="1"/>
          <p:nvPr/>
        </p:nvSpPr>
        <p:spPr>
          <a:xfrm>
            <a:off x="6864441" y="2627290"/>
            <a:ext cx="1931831" cy="3416320"/>
          </a:xfrm>
          <a:prstGeom prst="rect">
            <a:avLst/>
          </a:prstGeom>
          <a:noFill/>
        </p:spPr>
        <p:txBody>
          <a:bodyPr wrap="square" rtlCol="0">
            <a:spAutoFit/>
          </a:bodyPr>
          <a:lstStyle/>
          <a:p>
            <a:pPr algn="ctr"/>
            <a:r>
              <a:rPr lang="es-MX" dirty="0" smtClean="0"/>
              <a:t>La política industrial aplica al gobierno para fomentar los aspectos productivos, tecnológicos, de empleo, financiamiento, y de apoyo general para el sector industrial </a:t>
            </a:r>
            <a:endParaRPr lang="es-MX" dirty="0"/>
          </a:p>
        </p:txBody>
      </p:sp>
      <p:pic>
        <p:nvPicPr>
          <p:cNvPr id="6" name="Imagen 5"/>
          <p:cNvPicPr>
            <a:picLocks noChangeAspect="1"/>
          </p:cNvPicPr>
          <p:nvPr/>
        </p:nvPicPr>
        <p:blipFill>
          <a:blip r:embed="rId2" cstate="print"/>
          <a:stretch>
            <a:fillRect/>
          </a:stretch>
        </p:blipFill>
        <p:spPr>
          <a:xfrm>
            <a:off x="3618687" y="3118096"/>
            <a:ext cx="2666480" cy="1775876"/>
          </a:xfrm>
          <a:prstGeom prst="rect">
            <a:avLst/>
          </a:prstGeom>
        </p:spPr>
      </p:pic>
    </p:spTree>
    <p:extLst>
      <p:ext uri="{BB962C8B-B14F-4D97-AF65-F5344CB8AC3E}">
        <p14:creationId xmlns="" xmlns:p14="http://schemas.microsoft.com/office/powerpoint/2010/main" val="41813294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885373"/>
          </a:xfrm>
        </p:spPr>
        <p:txBody>
          <a:bodyPr/>
          <a:lstStyle/>
          <a:p>
            <a:pPr algn="ctr"/>
            <a:r>
              <a:rPr lang="es-MX" b="1" dirty="0">
                <a:effectLst>
                  <a:outerShdw blurRad="38100" dist="38100" dir="2700000" algn="tl">
                    <a:srgbClr val="000000">
                      <a:alpha val="43137"/>
                    </a:srgbClr>
                  </a:outerShdw>
                </a:effectLst>
              </a:rPr>
              <a:t>Política industrial </a:t>
            </a:r>
            <a:endParaRPr lang="es-MX" dirty="0"/>
          </a:p>
        </p:txBody>
      </p:sp>
      <p:sp>
        <p:nvSpPr>
          <p:cNvPr id="3" name="Marcador de contenido 2"/>
          <p:cNvSpPr>
            <a:spLocks noGrp="1"/>
          </p:cNvSpPr>
          <p:nvPr>
            <p:ph idx="1"/>
          </p:nvPr>
        </p:nvSpPr>
        <p:spPr>
          <a:xfrm>
            <a:off x="822959" y="1845734"/>
            <a:ext cx="7543801" cy="1232317"/>
          </a:xfrm>
        </p:spPr>
        <p:txBody>
          <a:bodyPr/>
          <a:lstStyle/>
          <a:p>
            <a:pPr algn="just"/>
            <a:r>
              <a:rPr lang="es-MX" dirty="0" smtClean="0"/>
              <a:t>Dicho conjunto de medidas y acciones de política industrial, además de fomentar el desarrollo del sector, debe colaborar en el logro de las metas del desarrollo socio-económico del país, que es principal objetivo de la política económica en general. </a:t>
            </a:r>
            <a:endParaRPr lang="es-MX" dirty="0"/>
          </a:p>
        </p:txBody>
      </p:sp>
      <p:pic>
        <p:nvPicPr>
          <p:cNvPr id="5" name="Imagen 4"/>
          <p:cNvPicPr>
            <a:picLocks noChangeAspect="1"/>
          </p:cNvPicPr>
          <p:nvPr/>
        </p:nvPicPr>
        <p:blipFill>
          <a:blip r:embed="rId2" cstate="print"/>
          <a:stretch>
            <a:fillRect/>
          </a:stretch>
        </p:blipFill>
        <p:spPr>
          <a:xfrm>
            <a:off x="822959" y="3423232"/>
            <a:ext cx="2869709" cy="1938993"/>
          </a:xfrm>
          <a:prstGeom prst="rect">
            <a:avLst/>
          </a:prstGeom>
        </p:spPr>
      </p:pic>
      <p:pic>
        <p:nvPicPr>
          <p:cNvPr id="6" name="Imagen 5"/>
          <p:cNvPicPr>
            <a:picLocks noChangeAspect="1"/>
          </p:cNvPicPr>
          <p:nvPr/>
        </p:nvPicPr>
        <p:blipFill>
          <a:blip r:embed="rId3" cstate="print"/>
          <a:stretch>
            <a:fillRect/>
          </a:stretch>
        </p:blipFill>
        <p:spPr>
          <a:xfrm>
            <a:off x="5242560" y="3423232"/>
            <a:ext cx="3124200" cy="1938994"/>
          </a:xfrm>
          <a:prstGeom prst="rect">
            <a:avLst/>
          </a:prstGeom>
        </p:spPr>
      </p:pic>
    </p:spTree>
    <p:extLst>
      <p:ext uri="{BB962C8B-B14F-4D97-AF65-F5344CB8AC3E}">
        <p14:creationId xmlns="" xmlns:p14="http://schemas.microsoft.com/office/powerpoint/2010/main" val="1595172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Principales organismo de la política industrial en México.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960453925"/>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2941699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924009"/>
          </a:xfrm>
        </p:spPr>
        <p:txBody>
          <a:bodyPr>
            <a:normAutofit/>
          </a:bodyPr>
          <a:lstStyle/>
          <a:p>
            <a:pPr algn="ctr"/>
            <a:r>
              <a:rPr lang="es-MX" sz="3600" b="1" dirty="0" smtClean="0">
                <a:effectLst>
                  <a:outerShdw blurRad="38100" dist="38100" dir="2700000" algn="tl">
                    <a:srgbClr val="000000">
                      <a:alpha val="43137"/>
                    </a:srgbClr>
                  </a:outerShdw>
                </a:effectLst>
              </a:rPr>
              <a:t>Funciones de la Secretaría de Economía </a:t>
            </a:r>
            <a:endParaRPr lang="es-MX" sz="36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413822307"/>
              </p:ext>
            </p:extLst>
          </p:nvPr>
        </p:nvGraphicFramePr>
        <p:xfrm>
          <a:off x="347730" y="1390919"/>
          <a:ext cx="8577329" cy="48038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824875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911131"/>
          </a:xfrm>
        </p:spPr>
        <p:txBody>
          <a:bodyPr>
            <a:normAutofit/>
          </a:bodyPr>
          <a:lstStyle/>
          <a:p>
            <a:pPr algn="ctr"/>
            <a:r>
              <a:rPr lang="es-MX" sz="4000" b="1" dirty="0" smtClean="0">
                <a:effectLst>
                  <a:outerShdw blurRad="38100" dist="38100" dir="2700000" algn="tl">
                    <a:srgbClr val="000000">
                      <a:alpha val="43137"/>
                    </a:srgbClr>
                  </a:outerShdw>
                </a:effectLst>
              </a:rPr>
              <a:t>Funciones de la secretaría de energía </a:t>
            </a:r>
            <a:endParaRPr lang="es-MX" sz="40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360184118"/>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1024808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808100"/>
          </a:xfrm>
        </p:spPr>
        <p:txBody>
          <a:bodyPr/>
          <a:lstStyle/>
          <a:p>
            <a:pPr algn="ctr"/>
            <a:r>
              <a:rPr lang="es-MX" b="1" dirty="0" smtClean="0">
                <a:effectLst>
                  <a:outerShdw blurRad="38100" dist="38100" dir="2700000" algn="tl">
                    <a:srgbClr val="000000">
                      <a:alpha val="43137"/>
                    </a:srgbClr>
                  </a:outerShdw>
                </a:effectLst>
              </a:rPr>
              <a:t>Antecedentes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4255890080"/>
              </p:ext>
            </p:extLst>
          </p:nvPr>
        </p:nvGraphicFramePr>
        <p:xfrm>
          <a:off x="822960" y="1240956"/>
          <a:ext cx="7543800" cy="4851400"/>
        </p:xfrm>
        <a:graphic>
          <a:graphicData uri="http://schemas.openxmlformats.org/drawingml/2006/table">
            <a:tbl>
              <a:tblPr firstRow="1" bandRow="1">
                <a:tableStyleId>{5C22544A-7EE6-4342-B048-85BDC9FD1C3A}</a:tableStyleId>
              </a:tblPr>
              <a:tblGrid>
                <a:gridCol w="1885950"/>
                <a:gridCol w="1885950"/>
                <a:gridCol w="1885950"/>
                <a:gridCol w="1885950"/>
              </a:tblGrid>
              <a:tr h="370840">
                <a:tc>
                  <a:txBody>
                    <a:bodyPr/>
                    <a:lstStyle/>
                    <a:p>
                      <a:pPr algn="ctr"/>
                      <a:r>
                        <a:rPr lang="es-MX" sz="1200" dirty="0" smtClean="0"/>
                        <a:t>Manuel</a:t>
                      </a:r>
                      <a:r>
                        <a:rPr lang="es-MX" sz="1200" baseline="0" dirty="0" smtClean="0"/>
                        <a:t> Ávila Camacho </a:t>
                      </a:r>
                      <a:endParaRPr lang="es-MX" sz="1200" dirty="0"/>
                    </a:p>
                  </a:txBody>
                  <a:tcPr/>
                </a:tc>
                <a:tc>
                  <a:txBody>
                    <a:bodyPr/>
                    <a:lstStyle/>
                    <a:p>
                      <a:pPr algn="ctr"/>
                      <a:r>
                        <a:rPr lang="es-MX" sz="1200" dirty="0" smtClean="0"/>
                        <a:t>Miguel Alemán Valdez</a:t>
                      </a:r>
                      <a:r>
                        <a:rPr lang="es-MX" sz="1200" baseline="0" dirty="0" smtClean="0"/>
                        <a:t> </a:t>
                      </a:r>
                      <a:endParaRPr lang="es-MX" sz="1200" dirty="0"/>
                    </a:p>
                  </a:txBody>
                  <a:tcPr/>
                </a:tc>
                <a:tc>
                  <a:txBody>
                    <a:bodyPr/>
                    <a:lstStyle/>
                    <a:p>
                      <a:pPr algn="ctr"/>
                      <a:r>
                        <a:rPr lang="es-MX" sz="1200" dirty="0" smtClean="0"/>
                        <a:t>Adolfo Ruíz Cortines</a:t>
                      </a:r>
                      <a:r>
                        <a:rPr lang="es-MX" sz="1200" baseline="0" dirty="0" smtClean="0"/>
                        <a:t> </a:t>
                      </a:r>
                      <a:endParaRPr lang="es-MX" sz="1200" dirty="0"/>
                    </a:p>
                  </a:txBody>
                  <a:tcPr/>
                </a:tc>
                <a:tc>
                  <a:txBody>
                    <a:bodyPr/>
                    <a:lstStyle/>
                    <a:p>
                      <a:pPr algn="ctr"/>
                      <a:r>
                        <a:rPr lang="es-MX" sz="1200" dirty="0" smtClean="0"/>
                        <a:t>Adolfo López</a:t>
                      </a:r>
                      <a:r>
                        <a:rPr lang="es-MX" sz="1200" baseline="0" dirty="0" smtClean="0"/>
                        <a:t>  Mateos </a:t>
                      </a:r>
                      <a:endParaRPr lang="es-MX" sz="1200" dirty="0"/>
                    </a:p>
                  </a:txBody>
                  <a:tcPr/>
                </a:tc>
              </a:tr>
              <a:tr h="370840">
                <a:tc>
                  <a:txBody>
                    <a:bodyPr/>
                    <a:lstStyle/>
                    <a:p>
                      <a:pPr marL="171450" indent="-171450" algn="l">
                        <a:buFont typeface="Arial" panose="020B0604020202020204" pitchFamily="34" charset="0"/>
                        <a:buChar char="•"/>
                      </a:pPr>
                      <a:r>
                        <a:rPr lang="es-MX" sz="1200" dirty="0" smtClean="0"/>
                        <a:t>Para</a:t>
                      </a:r>
                      <a:r>
                        <a:rPr lang="es-MX" sz="1200" baseline="0" dirty="0" smtClean="0"/>
                        <a:t> impulsar la industrialización se crearon los siguientes organismos: Instituto Mexicano del Seguro Social (IMSS), Altos Hornos de México, Cobre de México, Guanos y Fertilizantes de México y Sosa Texcoco.</a:t>
                      </a:r>
                    </a:p>
                    <a:p>
                      <a:pPr marL="171450" indent="-171450" algn="l">
                        <a:buFont typeface="Arial" panose="020B0604020202020204" pitchFamily="34" charset="0"/>
                        <a:buChar char="•"/>
                      </a:pPr>
                      <a:r>
                        <a:rPr lang="es-MX" sz="1200" baseline="0" dirty="0" smtClean="0"/>
                        <a:t>En 1944 se estableció que las industrias debían poseer por lo menos 51% de capital nacional, el resto podía ser extranjero </a:t>
                      </a:r>
                      <a:endParaRPr lang="es-MX" sz="1200" dirty="0"/>
                    </a:p>
                  </a:txBody>
                  <a:tcPr/>
                </a:tc>
                <a:tc>
                  <a:txBody>
                    <a:bodyPr/>
                    <a:lstStyle/>
                    <a:p>
                      <a:pPr marL="171450" indent="-171450" algn="l">
                        <a:buFont typeface="Arial" panose="020B0604020202020204" pitchFamily="34" charset="0"/>
                        <a:buChar char="•"/>
                      </a:pPr>
                      <a:r>
                        <a:rPr lang="es-MX" sz="1200" dirty="0" smtClean="0"/>
                        <a:t>Se devaluó el peso para proteger</a:t>
                      </a:r>
                      <a:r>
                        <a:rPr lang="es-MX" sz="1200" baseline="0" dirty="0" smtClean="0"/>
                        <a:t> a la industria nacional.</a:t>
                      </a:r>
                    </a:p>
                    <a:p>
                      <a:pPr marL="171450" indent="-171450" algn="l">
                        <a:buFont typeface="Arial" panose="020B0604020202020204" pitchFamily="34" charset="0"/>
                        <a:buChar char="•"/>
                      </a:pPr>
                      <a:r>
                        <a:rPr lang="es-MX" sz="1200" baseline="0" dirty="0" smtClean="0"/>
                        <a:t>En 1946 se promulgo la Ley de Fomento de Industrias de Transformación. </a:t>
                      </a:r>
                    </a:p>
                    <a:p>
                      <a:pPr marL="171450" indent="-171450" algn="l">
                        <a:buFont typeface="Arial" panose="020B0604020202020204" pitchFamily="34" charset="0"/>
                        <a:buChar char="•"/>
                      </a:pPr>
                      <a:r>
                        <a:rPr lang="es-MX" sz="1200" baseline="0" dirty="0" smtClean="0"/>
                        <a:t>Se promovió el otorgamiento de crédito público a la industria y se eliminaron las restricciones del crédito privado. </a:t>
                      </a:r>
                    </a:p>
                    <a:p>
                      <a:pPr marL="171450" indent="-171450" algn="l">
                        <a:buFont typeface="Arial" panose="020B0604020202020204" pitchFamily="34" charset="0"/>
                        <a:buChar char="•"/>
                      </a:pPr>
                      <a:r>
                        <a:rPr lang="es-MX" sz="1200" baseline="0" dirty="0" smtClean="0"/>
                        <a:t>Aumentaron los aranceles a la importación y subsidios. </a:t>
                      </a:r>
                      <a:endParaRPr lang="es-MX" sz="1200" dirty="0"/>
                    </a:p>
                  </a:txBody>
                  <a:tcPr/>
                </a:tc>
                <a:tc>
                  <a:txBody>
                    <a:bodyPr/>
                    <a:lstStyle/>
                    <a:p>
                      <a:pPr marL="171450" indent="-171450" algn="l">
                        <a:buFont typeface="Arial" panose="020B0604020202020204" pitchFamily="34" charset="0"/>
                        <a:buChar char="•"/>
                      </a:pPr>
                      <a:r>
                        <a:rPr lang="es-MX" sz="1200" dirty="0" smtClean="0"/>
                        <a:t>Se creo el Comité de inversiones que luego sustituyo por la Comisión de Inversiones,</a:t>
                      </a:r>
                      <a:r>
                        <a:rPr lang="es-MX" sz="1200" baseline="0" dirty="0" smtClean="0"/>
                        <a:t> encargadas de regular, promover y aprobar las inversiones del Estado.</a:t>
                      </a:r>
                    </a:p>
                    <a:p>
                      <a:pPr marL="171450" indent="-171450" algn="l">
                        <a:buFont typeface="Arial" panose="020B0604020202020204" pitchFamily="34" charset="0"/>
                        <a:buChar char="•"/>
                      </a:pPr>
                      <a:r>
                        <a:rPr lang="es-MX" sz="1200" baseline="0" dirty="0" smtClean="0"/>
                        <a:t>Se devaluó la moneda a 12.50 por dólar, para fomentar la industria nacional. </a:t>
                      </a:r>
                    </a:p>
                    <a:p>
                      <a:pPr marL="171450" indent="-171450" algn="l">
                        <a:buFont typeface="Arial" panose="020B0604020202020204" pitchFamily="34" charset="0"/>
                        <a:buChar char="•"/>
                      </a:pPr>
                      <a:r>
                        <a:rPr lang="es-MX" sz="1200" baseline="0" dirty="0" smtClean="0"/>
                        <a:t>Se facilito la entrada a la inversión extranjera. </a:t>
                      </a:r>
                      <a:endParaRPr lang="es-MX" sz="1200" dirty="0"/>
                    </a:p>
                  </a:txBody>
                  <a:tcPr/>
                </a:tc>
                <a:tc>
                  <a:txBody>
                    <a:bodyPr/>
                    <a:lstStyle/>
                    <a:p>
                      <a:pPr marL="171450" indent="-171450" algn="l">
                        <a:buFont typeface="Arial" panose="020B0604020202020204" pitchFamily="34" charset="0"/>
                        <a:buChar char="•"/>
                      </a:pPr>
                      <a:r>
                        <a:rPr lang="es-MX" sz="1200" dirty="0" smtClean="0"/>
                        <a:t>Se siguió</a:t>
                      </a:r>
                      <a:r>
                        <a:rPr lang="es-MX" sz="1200" baseline="0" dirty="0" smtClean="0"/>
                        <a:t> la política conocida como: desarrollo estabilizador, cuyo objetivo fue dar estabilidad a los precios y a la moneda mexicana respecto del dólar, para fomentar el rápido crecimiento de la economía. </a:t>
                      </a:r>
                    </a:p>
                    <a:p>
                      <a:pPr marL="171450" indent="-171450" algn="l">
                        <a:buFont typeface="Arial" panose="020B0604020202020204" pitchFamily="34" charset="0"/>
                        <a:buChar char="•"/>
                      </a:pPr>
                      <a:r>
                        <a:rPr lang="es-MX" sz="1200" baseline="0" dirty="0" smtClean="0"/>
                        <a:t>Algunos organismos creados son: ISSSTE, Unión Nacional de Productores de Azúcar y </a:t>
                      </a:r>
                      <a:r>
                        <a:rPr lang="es-MX" sz="1200" baseline="0" dirty="0" err="1" smtClean="0"/>
                        <a:t>Conasupo</a:t>
                      </a:r>
                      <a:r>
                        <a:rPr lang="es-MX" sz="1200" baseline="0" dirty="0" smtClean="0"/>
                        <a:t>.</a:t>
                      </a:r>
                    </a:p>
                    <a:p>
                      <a:pPr marL="171450" indent="-171450" algn="l">
                        <a:buFont typeface="Arial" panose="020B0604020202020204" pitchFamily="34" charset="0"/>
                        <a:buChar char="•"/>
                      </a:pPr>
                      <a:r>
                        <a:rPr lang="es-MX" sz="1200" baseline="0" dirty="0" smtClean="0"/>
                        <a:t>Se impulso fuertemente la producción de bienes intermedios y empezó a fomentar la producción de bienes de capital.</a:t>
                      </a:r>
                    </a:p>
                    <a:p>
                      <a:pPr marL="171450" indent="-171450" algn="l">
                        <a:buFont typeface="Arial" panose="020B0604020202020204" pitchFamily="34" charset="0"/>
                        <a:buChar char="•"/>
                      </a:pPr>
                      <a:r>
                        <a:rPr lang="es-MX" sz="1200" baseline="0" dirty="0" smtClean="0"/>
                        <a:t>Se estimulo la inversión privada mediante mayores incentivos fiscales.  </a:t>
                      </a:r>
                      <a:endParaRPr lang="es-MX" sz="1200" dirty="0"/>
                    </a:p>
                  </a:txBody>
                  <a:tcPr/>
                </a:tc>
              </a:tr>
            </a:tbl>
          </a:graphicData>
        </a:graphic>
      </p:graphicFrame>
    </p:spTree>
    <p:extLst>
      <p:ext uri="{BB962C8B-B14F-4D97-AF65-F5344CB8AC3E}">
        <p14:creationId xmlns="" xmlns:p14="http://schemas.microsoft.com/office/powerpoint/2010/main" val="12397310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535198382"/>
              </p:ext>
            </p:extLst>
          </p:nvPr>
        </p:nvGraphicFramePr>
        <p:xfrm>
          <a:off x="231820" y="154547"/>
          <a:ext cx="8693240" cy="6078828"/>
        </p:xfrm>
        <a:graphic>
          <a:graphicData uri="http://schemas.openxmlformats.org/drawingml/2006/table">
            <a:tbl>
              <a:tblPr firstRow="1" bandRow="1">
                <a:tableStyleId>{5C22544A-7EE6-4342-B048-85BDC9FD1C3A}</a:tableStyleId>
              </a:tblPr>
              <a:tblGrid>
                <a:gridCol w="2173310"/>
                <a:gridCol w="2173310"/>
                <a:gridCol w="2173310"/>
                <a:gridCol w="2173310"/>
              </a:tblGrid>
              <a:tr h="523914">
                <a:tc>
                  <a:txBody>
                    <a:bodyPr/>
                    <a:lstStyle/>
                    <a:p>
                      <a:pPr algn="ctr"/>
                      <a:r>
                        <a:rPr lang="es-MX" sz="1100" dirty="0" smtClean="0"/>
                        <a:t>Gustavo Díaz Ordaz </a:t>
                      </a:r>
                      <a:endParaRPr lang="es-MX" sz="1100" dirty="0"/>
                    </a:p>
                  </a:txBody>
                  <a:tcPr/>
                </a:tc>
                <a:tc>
                  <a:txBody>
                    <a:bodyPr/>
                    <a:lstStyle/>
                    <a:p>
                      <a:pPr algn="ctr"/>
                      <a:r>
                        <a:rPr lang="es-MX" sz="1100" dirty="0" smtClean="0"/>
                        <a:t>Luis Echeverría Álvarez </a:t>
                      </a:r>
                      <a:endParaRPr lang="es-MX" sz="1100" dirty="0"/>
                    </a:p>
                  </a:txBody>
                  <a:tcPr/>
                </a:tc>
                <a:tc>
                  <a:txBody>
                    <a:bodyPr/>
                    <a:lstStyle/>
                    <a:p>
                      <a:pPr algn="ctr"/>
                      <a:r>
                        <a:rPr lang="es-MX" sz="1100" dirty="0" smtClean="0"/>
                        <a:t>José López</a:t>
                      </a:r>
                      <a:r>
                        <a:rPr lang="es-MX" sz="1100" baseline="0" dirty="0" smtClean="0"/>
                        <a:t> Portillo </a:t>
                      </a:r>
                      <a:endParaRPr lang="es-MX" sz="1100" dirty="0"/>
                    </a:p>
                  </a:txBody>
                  <a:tcPr/>
                </a:tc>
                <a:tc>
                  <a:txBody>
                    <a:bodyPr/>
                    <a:lstStyle/>
                    <a:p>
                      <a:pPr algn="ctr"/>
                      <a:r>
                        <a:rPr lang="es-MX" sz="1100" dirty="0" smtClean="0"/>
                        <a:t>Miguel de la Madrid Hurtado</a:t>
                      </a:r>
                      <a:r>
                        <a:rPr lang="es-MX" sz="1100" baseline="0" dirty="0" smtClean="0"/>
                        <a:t> </a:t>
                      </a:r>
                      <a:endParaRPr lang="es-MX" sz="1100" dirty="0"/>
                    </a:p>
                  </a:txBody>
                  <a:tcPr/>
                </a:tc>
              </a:tr>
              <a:tr h="5554914">
                <a:tc>
                  <a:txBody>
                    <a:bodyPr/>
                    <a:lstStyle/>
                    <a:p>
                      <a:pPr marL="171450" indent="-171450" algn="l">
                        <a:buFont typeface="Arial" panose="020B0604020202020204" pitchFamily="34" charset="0"/>
                        <a:buChar char="•"/>
                      </a:pPr>
                      <a:r>
                        <a:rPr lang="es-MX" sz="1100" dirty="0" smtClean="0"/>
                        <a:t>Persistió la política del desarrollo</a:t>
                      </a:r>
                      <a:r>
                        <a:rPr lang="es-MX" sz="1100" baseline="0" dirty="0" smtClean="0"/>
                        <a:t> del sexenio anterior con los mismos objetivos.</a:t>
                      </a:r>
                    </a:p>
                    <a:p>
                      <a:pPr marL="171450" indent="-171450" algn="l">
                        <a:buFont typeface="Arial" panose="020B0604020202020204" pitchFamily="34" charset="0"/>
                        <a:buChar char="•"/>
                      </a:pPr>
                      <a:r>
                        <a:rPr lang="es-MX" sz="1100" baseline="0" dirty="0" smtClean="0"/>
                        <a:t>Se promovió la diversificación industrial mediante el impulso a la producción de bienes de consumo, duradero, intermedios y de capital.</a:t>
                      </a:r>
                    </a:p>
                    <a:p>
                      <a:pPr marL="171450" indent="-171450" algn="l">
                        <a:buFont typeface="Arial" panose="020B0604020202020204" pitchFamily="34" charset="0"/>
                        <a:buChar char="•"/>
                      </a:pPr>
                      <a:r>
                        <a:rPr lang="es-MX" sz="1100" baseline="0" dirty="0" smtClean="0"/>
                        <a:t>Se siguió fomentando la inversión extranjera, sobre todo la dedicada y a la industria.</a:t>
                      </a:r>
                    </a:p>
                    <a:p>
                      <a:pPr marL="171450" indent="-171450" algn="l">
                        <a:buFont typeface="Arial" panose="020B0604020202020204" pitchFamily="34" charset="0"/>
                        <a:buChar char="•"/>
                      </a:pPr>
                      <a:r>
                        <a:rPr lang="es-MX" sz="1100" baseline="0" dirty="0" smtClean="0"/>
                        <a:t>Continuo la política proteccionista del Estado a la industria mediante subsidios, exención de impuestos y barreras arancelarias. </a:t>
                      </a:r>
                      <a:endParaRPr lang="es-MX" sz="1100" dirty="0"/>
                    </a:p>
                  </a:txBody>
                  <a:tcPr/>
                </a:tc>
                <a:tc>
                  <a:txBody>
                    <a:bodyPr/>
                    <a:lstStyle/>
                    <a:p>
                      <a:pPr marL="171450" indent="-171450" algn="l">
                        <a:buFont typeface="Arial" panose="020B0604020202020204" pitchFamily="34" charset="0"/>
                        <a:buChar char="•"/>
                      </a:pPr>
                      <a:r>
                        <a:rPr lang="es-MX" sz="1100" dirty="0" smtClean="0"/>
                        <a:t>El Estado</a:t>
                      </a:r>
                      <a:r>
                        <a:rPr lang="es-MX" sz="1100" baseline="0" dirty="0" smtClean="0"/>
                        <a:t> continuó con su política proteccionista a la industrialización mediante una carga fiscal muy baja reducción de precios y tarifas en los bienes y servicios que producía.</a:t>
                      </a:r>
                    </a:p>
                    <a:p>
                      <a:pPr marL="171450" indent="-171450" algn="l">
                        <a:buFont typeface="Arial" panose="020B0604020202020204" pitchFamily="34" charset="0"/>
                        <a:buChar char="•"/>
                      </a:pPr>
                      <a:r>
                        <a:rPr lang="es-MX" sz="1100" baseline="0" dirty="0" smtClean="0"/>
                        <a:t>Se siguió permitiendo la entrada a la inversión extranjera directa, aunque se promulgo la Ley de Inversiones Extranjeras.</a:t>
                      </a:r>
                    </a:p>
                    <a:p>
                      <a:pPr marL="171450" indent="-171450" algn="l">
                        <a:buFont typeface="Arial" panose="020B0604020202020204" pitchFamily="34" charset="0"/>
                        <a:buChar char="•"/>
                      </a:pPr>
                      <a:r>
                        <a:rPr lang="es-MX" sz="1100" baseline="0" dirty="0" smtClean="0"/>
                        <a:t>Se busco eliminar la dependencia tecnológica de las empresas mediante la promulgación de una ley que regule la transferencia de tecnologías y el uso de marcas y patentes, y mediante la creación del Consejo Nacional de Ciencia y Tecnología. </a:t>
                      </a:r>
                    </a:p>
                    <a:p>
                      <a:pPr marL="171450" indent="-171450" algn="l">
                        <a:buFont typeface="Arial" panose="020B0604020202020204" pitchFamily="34" charset="0"/>
                        <a:buChar char="•"/>
                      </a:pPr>
                      <a:r>
                        <a:rPr lang="es-MX" sz="1100" baseline="0" dirty="0" smtClean="0"/>
                        <a:t>Se impulso la exportación de productos manufacturados, para lo cual se creó el Instituto Mexicano de Comercio Exterior.     </a:t>
                      </a:r>
                      <a:endParaRPr lang="es-MX" sz="1100" dirty="0"/>
                    </a:p>
                  </a:txBody>
                  <a:tcPr/>
                </a:tc>
                <a:tc>
                  <a:txBody>
                    <a:bodyPr/>
                    <a:lstStyle/>
                    <a:p>
                      <a:pPr marL="171450" indent="-171450" algn="l">
                        <a:buFont typeface="Arial" panose="020B0604020202020204" pitchFamily="34" charset="0"/>
                        <a:buChar char="•"/>
                      </a:pPr>
                      <a:r>
                        <a:rPr lang="es-MX" sz="1100" dirty="0" smtClean="0"/>
                        <a:t>El proceso industrialización</a:t>
                      </a:r>
                      <a:r>
                        <a:rPr lang="es-MX" sz="1100" baseline="0" dirty="0" smtClean="0"/>
                        <a:t> del sexenio basado en el fomento a la explotación, exploración, refinación, y exportación de petróleo y gas, consideraba, esta ultima prioritaria.</a:t>
                      </a:r>
                    </a:p>
                    <a:p>
                      <a:pPr marL="171450" indent="-171450" algn="l">
                        <a:buFont typeface="Arial" panose="020B0604020202020204" pitchFamily="34" charset="0"/>
                        <a:buChar char="•"/>
                      </a:pPr>
                      <a:r>
                        <a:rPr lang="es-MX" sz="1100" baseline="0" dirty="0" smtClean="0"/>
                        <a:t>Se impulso la producción petroquímica básica, en manos del Estado.</a:t>
                      </a:r>
                    </a:p>
                    <a:p>
                      <a:pPr marL="171450" indent="-171450" algn="l">
                        <a:buFont typeface="Arial" panose="020B0604020202020204" pitchFamily="34" charset="0"/>
                        <a:buChar char="•"/>
                      </a:pPr>
                      <a:r>
                        <a:rPr lang="es-MX" sz="1100" baseline="0" dirty="0" smtClean="0"/>
                        <a:t>Se creo el Plan Nacional de Desarrollo Industrial, que marco las directrices de la política del sector en los últimos 3 años del sexenio.</a:t>
                      </a:r>
                    </a:p>
                    <a:p>
                      <a:pPr marL="171450" indent="-171450" algn="l">
                        <a:buFont typeface="Arial" panose="020B0604020202020204" pitchFamily="34" charset="0"/>
                        <a:buChar char="•"/>
                      </a:pPr>
                      <a:r>
                        <a:rPr lang="es-MX" sz="1100" baseline="0" dirty="0" smtClean="0"/>
                        <a:t>Continuaron el control y los topes salariales.</a:t>
                      </a:r>
                    </a:p>
                    <a:p>
                      <a:pPr marL="171450" indent="-171450" algn="l">
                        <a:buFont typeface="Arial" panose="020B0604020202020204" pitchFamily="34" charset="0"/>
                        <a:buChar char="•"/>
                      </a:pPr>
                      <a:r>
                        <a:rPr lang="es-MX" sz="1100" baseline="0" dirty="0" smtClean="0"/>
                        <a:t>Se siguieron dando las facilidades a la inversión extranjera directa.</a:t>
                      </a:r>
                    </a:p>
                    <a:p>
                      <a:pPr marL="171450" indent="-171450" algn="l">
                        <a:buFont typeface="Arial" panose="020B0604020202020204" pitchFamily="34" charset="0"/>
                        <a:buChar char="•"/>
                      </a:pPr>
                      <a:r>
                        <a:rPr lang="es-MX" sz="1100" baseline="0" dirty="0" smtClean="0"/>
                        <a:t>Se recurrió masivamente al endeudamiento externo para continuar con la política proteccionista de la industria. </a:t>
                      </a:r>
                    </a:p>
                    <a:p>
                      <a:pPr marL="171450" indent="-171450" algn="l">
                        <a:buFont typeface="Arial" panose="020B0604020202020204" pitchFamily="34" charset="0"/>
                        <a:buChar char="•"/>
                      </a:pPr>
                      <a:r>
                        <a:rPr lang="es-MX" sz="1100" baseline="0" dirty="0" smtClean="0"/>
                        <a:t>El principal promotor del proceso de industrialización, basado en su política proteccionista y en la explotación de una cantidad creciente de trabajadores, así como la creación de infraestructura básica y una legislación favorable al proceso. </a:t>
                      </a:r>
                      <a:endParaRPr lang="es-MX" sz="1100" dirty="0"/>
                    </a:p>
                  </a:txBody>
                  <a:tcPr/>
                </a:tc>
                <a:tc>
                  <a:txBody>
                    <a:bodyPr/>
                    <a:lstStyle/>
                    <a:p>
                      <a:pPr marL="171450" indent="-171450" algn="l">
                        <a:buFont typeface="Arial" panose="020B0604020202020204" pitchFamily="34" charset="0"/>
                        <a:buChar char="•"/>
                      </a:pPr>
                      <a:r>
                        <a:rPr lang="es-MX" sz="1100" dirty="0" smtClean="0"/>
                        <a:t>En el Programa de Reorganización Económica</a:t>
                      </a:r>
                      <a:r>
                        <a:rPr lang="es-MX" sz="1100" baseline="0" dirty="0" smtClean="0"/>
                        <a:t> se planteo proteger el empleo, continuar las obras de proceso, impulsar la producción y canalizar el crédito a las actividades prioritarias para el desarrollo del país. </a:t>
                      </a:r>
                    </a:p>
                    <a:p>
                      <a:pPr marL="171450" indent="-171450" algn="l">
                        <a:buFont typeface="Arial" panose="020B0604020202020204" pitchFamily="34" charset="0"/>
                        <a:buChar char="•"/>
                      </a:pPr>
                      <a:r>
                        <a:rPr lang="es-MX" sz="1100" baseline="0" dirty="0" smtClean="0"/>
                        <a:t>Se redujo la inversión pública e incluso se vendieron al sector privado algunas empresas del Estado consideradas no prioritarias.</a:t>
                      </a:r>
                    </a:p>
                    <a:p>
                      <a:pPr marL="171450" indent="-171450" algn="l">
                        <a:buFont typeface="Arial" panose="020B0604020202020204" pitchFamily="34" charset="0"/>
                        <a:buChar char="•"/>
                      </a:pPr>
                      <a:r>
                        <a:rPr lang="es-MX" sz="1100" baseline="0" dirty="0" smtClean="0"/>
                        <a:t>La protección del Estado a la industria se dio en forma racional y selectiva, ya que disminuyeron o se eliminaron algunos subsidios y aumentaron los precios de bienes y servicios del sector público.</a:t>
                      </a:r>
                    </a:p>
                    <a:p>
                      <a:pPr marL="171450" indent="-171450" algn="l">
                        <a:buFont typeface="Arial" panose="020B0604020202020204" pitchFamily="34" charset="0"/>
                        <a:buChar char="•"/>
                      </a:pPr>
                      <a:r>
                        <a:rPr lang="es-MX" sz="1100" baseline="0" dirty="0" smtClean="0"/>
                        <a:t>Para estimular la inversión privada se autorizo a depreciación acelerada y la revaluación de activos. </a:t>
                      </a:r>
                    </a:p>
                    <a:p>
                      <a:pPr marL="171450" indent="-171450" algn="l">
                        <a:buFont typeface="Arial" panose="020B0604020202020204" pitchFamily="34" charset="0"/>
                        <a:buChar char="•"/>
                      </a:pPr>
                      <a:r>
                        <a:rPr lang="es-MX" sz="1100" baseline="0" dirty="0" smtClean="0"/>
                        <a:t>Se promovió la entrada a México al GATT (Acuerdo General sobre Aranceles y Comercio) hoy la Organización Mundial de Comercio (OMC). </a:t>
                      </a:r>
                      <a:endParaRPr lang="es-MX" sz="1100" dirty="0"/>
                    </a:p>
                  </a:txBody>
                  <a:tcPr/>
                </a:tc>
              </a:tr>
            </a:tbl>
          </a:graphicData>
        </a:graphic>
      </p:graphicFrame>
    </p:spTree>
    <p:extLst>
      <p:ext uri="{BB962C8B-B14F-4D97-AF65-F5344CB8AC3E}">
        <p14:creationId xmlns="" xmlns:p14="http://schemas.microsoft.com/office/powerpoint/2010/main" val="31187765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953008006"/>
              </p:ext>
            </p:extLst>
          </p:nvPr>
        </p:nvGraphicFramePr>
        <p:xfrm>
          <a:off x="231818" y="141668"/>
          <a:ext cx="8718999" cy="6078828"/>
        </p:xfrm>
        <a:graphic>
          <a:graphicData uri="http://schemas.openxmlformats.org/drawingml/2006/table">
            <a:tbl>
              <a:tblPr firstRow="1" bandRow="1">
                <a:tableStyleId>{5C22544A-7EE6-4342-B048-85BDC9FD1C3A}</a:tableStyleId>
              </a:tblPr>
              <a:tblGrid>
                <a:gridCol w="2039853"/>
                <a:gridCol w="2039853"/>
                <a:gridCol w="2039853"/>
                <a:gridCol w="2599440"/>
              </a:tblGrid>
              <a:tr h="442736">
                <a:tc>
                  <a:txBody>
                    <a:bodyPr/>
                    <a:lstStyle/>
                    <a:p>
                      <a:pPr algn="ctr"/>
                      <a:r>
                        <a:rPr lang="es-MX" sz="1050" dirty="0" smtClean="0"/>
                        <a:t>Carlos Salinas de Gortari </a:t>
                      </a:r>
                      <a:endParaRPr lang="es-MX" sz="1050" dirty="0"/>
                    </a:p>
                  </a:txBody>
                  <a:tcPr/>
                </a:tc>
                <a:tc>
                  <a:txBody>
                    <a:bodyPr/>
                    <a:lstStyle/>
                    <a:p>
                      <a:pPr algn="ctr"/>
                      <a:r>
                        <a:rPr lang="es-MX" sz="1050" dirty="0" smtClean="0"/>
                        <a:t>Ernesto Zedillo Pone de León </a:t>
                      </a:r>
                      <a:endParaRPr lang="es-MX" sz="1050" dirty="0"/>
                    </a:p>
                  </a:txBody>
                  <a:tcPr/>
                </a:tc>
                <a:tc>
                  <a:txBody>
                    <a:bodyPr/>
                    <a:lstStyle/>
                    <a:p>
                      <a:pPr algn="ctr"/>
                      <a:r>
                        <a:rPr lang="es-MX" sz="1050" dirty="0" smtClean="0"/>
                        <a:t>Vicente</a:t>
                      </a:r>
                      <a:r>
                        <a:rPr lang="es-MX" sz="1050" baseline="0" dirty="0" smtClean="0"/>
                        <a:t> Fox Quesada </a:t>
                      </a:r>
                      <a:endParaRPr lang="es-MX" sz="1050" dirty="0"/>
                    </a:p>
                  </a:txBody>
                  <a:tcPr/>
                </a:tc>
                <a:tc>
                  <a:txBody>
                    <a:bodyPr/>
                    <a:lstStyle/>
                    <a:p>
                      <a:pPr algn="ctr"/>
                      <a:r>
                        <a:rPr lang="es-MX" sz="1050" dirty="0" smtClean="0"/>
                        <a:t>Felipe Calderón Hinojosa </a:t>
                      </a:r>
                      <a:endParaRPr lang="es-MX" sz="1050" dirty="0"/>
                    </a:p>
                  </a:txBody>
                  <a:tcPr/>
                </a:tc>
              </a:tr>
              <a:tr h="5636092">
                <a:tc>
                  <a:txBody>
                    <a:bodyPr/>
                    <a:lstStyle/>
                    <a:p>
                      <a:pPr marL="171450" indent="-171450">
                        <a:buFont typeface="Arial" panose="020B0604020202020204" pitchFamily="34" charset="0"/>
                        <a:buChar char="•"/>
                      </a:pPr>
                      <a:r>
                        <a:rPr lang="es-MX" sz="1050" dirty="0" smtClean="0"/>
                        <a:t>Busco</a:t>
                      </a:r>
                      <a:r>
                        <a:rPr lang="es-MX" sz="1050" baseline="0" dirty="0" smtClean="0"/>
                        <a:t> acabar con el modelo de sustitución de importaciones mediante la internacionalización de la economía nacional.</a:t>
                      </a:r>
                    </a:p>
                    <a:p>
                      <a:pPr marL="171450" indent="-171450">
                        <a:buFont typeface="Arial" panose="020B0604020202020204" pitchFamily="34" charset="0"/>
                        <a:buChar char="•"/>
                      </a:pPr>
                      <a:r>
                        <a:rPr lang="es-MX" sz="1050" baseline="0" dirty="0" smtClean="0"/>
                        <a:t>Se creó el Plan Nacional de Desarrollo y varios programas de mediano plazo.</a:t>
                      </a:r>
                    </a:p>
                    <a:p>
                      <a:pPr marL="171450" indent="-171450">
                        <a:buFont typeface="Arial" panose="020B0604020202020204" pitchFamily="34" charset="0"/>
                        <a:buChar char="•"/>
                      </a:pPr>
                      <a:r>
                        <a:rPr lang="es-MX" sz="1050" baseline="0" dirty="0" smtClean="0"/>
                        <a:t>Se instauro el Programa Nacional de Modernización Industrial y Comercio Exterior. </a:t>
                      </a:r>
                    </a:p>
                    <a:p>
                      <a:pPr marL="171450" indent="-171450">
                        <a:buFont typeface="Arial" panose="020B0604020202020204" pitchFamily="34" charset="0"/>
                        <a:buChar char="•"/>
                      </a:pPr>
                      <a:r>
                        <a:rPr lang="es-MX" sz="1050" baseline="0" dirty="0" smtClean="0"/>
                        <a:t>El Estado se retiro de algunas actividades económicas mediante la política de privatización y reprivatización. </a:t>
                      </a:r>
                    </a:p>
                    <a:p>
                      <a:pPr marL="171450" indent="-171450">
                        <a:buFont typeface="Arial" panose="020B0604020202020204" pitchFamily="34" charset="0"/>
                        <a:buChar char="•"/>
                      </a:pPr>
                      <a:r>
                        <a:rPr lang="es-MX" sz="1050" baseline="0" dirty="0" smtClean="0"/>
                        <a:t>En México se continuo con la política de apertura comercial que afecto a pequeños y medianos empresarios industriales.</a:t>
                      </a:r>
                    </a:p>
                    <a:p>
                      <a:pPr marL="171450" indent="-171450">
                        <a:buFont typeface="Arial" panose="020B0604020202020204" pitchFamily="34" charset="0"/>
                        <a:buChar char="•"/>
                      </a:pPr>
                      <a:r>
                        <a:rPr lang="es-MX" sz="1050" baseline="0" dirty="0" smtClean="0"/>
                        <a:t>Se aprobó un nuevo reglamento para las inversiones extranjeras  directas, con el objeto de darles mayores facilidades. </a:t>
                      </a:r>
                    </a:p>
                  </a:txBody>
                  <a:tcPr/>
                </a:tc>
                <a:tc>
                  <a:txBody>
                    <a:bodyPr/>
                    <a:lstStyle/>
                    <a:p>
                      <a:pPr marL="171450" indent="-171450">
                        <a:buFont typeface="Arial" panose="020B0604020202020204" pitchFamily="34" charset="0"/>
                        <a:buChar char="•"/>
                      </a:pPr>
                      <a:r>
                        <a:rPr lang="es-MX" sz="1050" dirty="0" smtClean="0"/>
                        <a:t>Se puso</a:t>
                      </a:r>
                      <a:r>
                        <a:rPr lang="es-MX" sz="1050" baseline="0" dirty="0" smtClean="0"/>
                        <a:t> en marcha el Programa de Política Industrial y Comercio Exterior.</a:t>
                      </a:r>
                    </a:p>
                    <a:p>
                      <a:pPr marL="171450" indent="-171450">
                        <a:buFont typeface="Arial" panose="020B0604020202020204" pitchFamily="34" charset="0"/>
                        <a:buChar char="•"/>
                      </a:pPr>
                      <a:r>
                        <a:rPr lang="es-MX" sz="1050" baseline="0" dirty="0" smtClean="0"/>
                        <a:t>Se continuo con una política de sustitución eficiente de importaciones.</a:t>
                      </a:r>
                    </a:p>
                    <a:p>
                      <a:pPr marL="171450" indent="-171450">
                        <a:buFont typeface="Arial" panose="020B0604020202020204" pitchFamily="34" charset="0"/>
                        <a:buChar char="•"/>
                      </a:pPr>
                      <a:r>
                        <a:rPr lang="es-MX" sz="1050" baseline="0" dirty="0" smtClean="0"/>
                        <a:t>Se busco lograr una integración de cadenas productivas para incorporar mayor valor agregado a los bienes producidos, lo que propicio el aumento del empleo.</a:t>
                      </a:r>
                    </a:p>
                    <a:p>
                      <a:pPr marL="171450" indent="-171450">
                        <a:buFont typeface="Arial" panose="020B0604020202020204" pitchFamily="34" charset="0"/>
                        <a:buChar char="•"/>
                      </a:pPr>
                      <a:r>
                        <a:rPr lang="es-MX" sz="1050" baseline="0" dirty="0" smtClean="0"/>
                        <a:t>Se emitió el decreto para el fomento y operación de la industria maquiladora de exportación, es decir, se siguió apoyando a esa industria. </a:t>
                      </a:r>
                    </a:p>
                    <a:p>
                      <a:pPr marL="171450" indent="-171450">
                        <a:buFont typeface="Arial" panose="020B0604020202020204" pitchFamily="34" charset="0"/>
                        <a:buChar char="•"/>
                      </a:pPr>
                      <a:r>
                        <a:rPr lang="es-MX" sz="1050" baseline="0" dirty="0" smtClean="0"/>
                        <a:t>El sector público siguió dependiendo en forma importante de los ingresos petroleros.  </a:t>
                      </a:r>
                    </a:p>
                    <a:p>
                      <a:pPr marL="171450" indent="-171450">
                        <a:buFont typeface="Arial" panose="020B0604020202020204" pitchFamily="34" charset="0"/>
                        <a:buChar char="•"/>
                      </a:pPr>
                      <a:r>
                        <a:rPr lang="es-MX" sz="1050" baseline="0" dirty="0" smtClean="0"/>
                        <a:t>La política industrial fue un fracaso: la industria vivió uno de sus peores sexenios, con caída de la producción en varias ramas, cierre de empresas, </a:t>
                      </a:r>
                      <a:r>
                        <a:rPr lang="es-MX" sz="1050" baseline="0" dirty="0" err="1" smtClean="0"/>
                        <a:t>trans</a:t>
                      </a:r>
                      <a:r>
                        <a:rPr lang="es-MX" sz="1050" baseline="0" dirty="0" smtClean="0"/>
                        <a:t>-nacionalización, crecimiento de la piratería y la economía informal, situación que fue muy criticada por las cámaras industriales. </a:t>
                      </a:r>
                      <a:endParaRPr lang="es-MX" sz="1050" dirty="0"/>
                    </a:p>
                  </a:txBody>
                  <a:tcPr/>
                </a:tc>
                <a:tc>
                  <a:txBody>
                    <a:bodyPr/>
                    <a:lstStyle/>
                    <a:p>
                      <a:pPr marL="171450" indent="-171450">
                        <a:buFont typeface="Arial" panose="020B0604020202020204" pitchFamily="34" charset="0"/>
                        <a:buChar char="•"/>
                      </a:pPr>
                      <a:r>
                        <a:rPr lang="es-MX" sz="1050" dirty="0" smtClean="0"/>
                        <a:t>Conducir</a:t>
                      </a:r>
                      <a:r>
                        <a:rPr lang="es-MX" sz="1050" baseline="0" dirty="0" smtClean="0"/>
                        <a:t> responsablemente la marcha económica.</a:t>
                      </a:r>
                    </a:p>
                    <a:p>
                      <a:pPr marL="171450" indent="-171450">
                        <a:buFont typeface="Arial" panose="020B0604020202020204" pitchFamily="34" charset="0"/>
                        <a:buChar char="•"/>
                      </a:pPr>
                      <a:r>
                        <a:rPr lang="es-MX" sz="1050" baseline="0" dirty="0" smtClean="0"/>
                        <a:t>Elevar y extender la competitividad del país.</a:t>
                      </a:r>
                    </a:p>
                    <a:p>
                      <a:pPr marL="171450" indent="-171450">
                        <a:buFont typeface="Arial" panose="020B0604020202020204" pitchFamily="34" charset="0"/>
                        <a:buChar char="•"/>
                      </a:pPr>
                      <a:r>
                        <a:rPr lang="es-MX" sz="1050" baseline="0" dirty="0" smtClean="0"/>
                        <a:t>Asegurar el desarrollo incluyente.</a:t>
                      </a:r>
                    </a:p>
                    <a:p>
                      <a:pPr marL="171450" indent="-171450">
                        <a:buFont typeface="Arial" panose="020B0604020202020204" pitchFamily="34" charset="0"/>
                        <a:buChar char="•"/>
                      </a:pPr>
                      <a:r>
                        <a:rPr lang="es-MX" sz="1050" baseline="0" dirty="0" smtClean="0"/>
                        <a:t>Promover el desarrollo económico regional equilibrado.</a:t>
                      </a:r>
                    </a:p>
                    <a:p>
                      <a:pPr marL="171450" indent="-171450">
                        <a:buFont typeface="Arial" panose="020B0604020202020204" pitchFamily="34" charset="0"/>
                        <a:buChar char="•"/>
                      </a:pPr>
                      <a:r>
                        <a:rPr lang="es-MX" sz="1050" baseline="0" dirty="0" smtClean="0"/>
                        <a:t>Crear condiciones para un desarrollo sustentable.</a:t>
                      </a:r>
                    </a:p>
                    <a:p>
                      <a:pPr marL="171450" indent="-171450">
                        <a:buFont typeface="Arial" panose="020B0604020202020204" pitchFamily="34" charset="0"/>
                        <a:buChar char="•"/>
                      </a:pPr>
                      <a:r>
                        <a:rPr lang="es-MX" sz="1050" baseline="0" dirty="0" smtClean="0"/>
                        <a:t>Se crearon 13 programas de apoyo coordinado por la Secretaría de Economía para el fomento, la expansión, el financiamiento, la capacitación y la mejora de las micro, pequeñas y medianas empresas (</a:t>
                      </a:r>
                      <a:r>
                        <a:rPr lang="es-MX" sz="1050" baseline="0" dirty="0" err="1" smtClean="0"/>
                        <a:t>MiPymes</a:t>
                      </a:r>
                      <a:r>
                        <a:rPr lang="es-MX" sz="1050" baseline="0" dirty="0" smtClean="0"/>
                        <a:t>), a pesar de los cual el sector industrial siguió padeciendo numerosos problemas que lo asumieron en una profunda crisis. </a:t>
                      </a:r>
                      <a:endParaRPr lang="es-MX" sz="1050" dirty="0"/>
                    </a:p>
                  </a:txBody>
                  <a:tcPr/>
                </a:tc>
                <a:tc>
                  <a:txBody>
                    <a:bodyPr/>
                    <a:lstStyle/>
                    <a:p>
                      <a:pPr marL="285750" indent="-285750">
                        <a:buFont typeface="Arial" panose="020B0604020202020204" pitchFamily="34" charset="0"/>
                        <a:buChar char="•"/>
                      </a:pPr>
                      <a:r>
                        <a:rPr lang="es-MX" sz="1050" dirty="0" smtClean="0"/>
                        <a:t>Promover el</a:t>
                      </a:r>
                      <a:r>
                        <a:rPr lang="es-MX" sz="1050" baseline="0" dirty="0" smtClean="0"/>
                        <a:t> desarrollo de las diversas ramas industriales, en especial del sector manufacturero.</a:t>
                      </a:r>
                    </a:p>
                    <a:p>
                      <a:pPr marL="285750" indent="-285750">
                        <a:buFont typeface="Arial" panose="020B0604020202020204" pitchFamily="34" charset="0"/>
                        <a:buChar char="•"/>
                      </a:pPr>
                      <a:r>
                        <a:rPr lang="es-MX" sz="1050" baseline="0" dirty="0" smtClean="0"/>
                        <a:t>Apoyar la productividad, la competitividad y la innovación de empresas, en especial de las </a:t>
                      </a:r>
                      <a:r>
                        <a:rPr lang="es-MX" sz="1050" baseline="0" dirty="0" err="1" smtClean="0"/>
                        <a:t>MiPymes</a:t>
                      </a:r>
                      <a:r>
                        <a:rPr lang="es-MX" sz="1050" baseline="0" dirty="0" smtClean="0"/>
                        <a:t>.</a:t>
                      </a:r>
                    </a:p>
                    <a:p>
                      <a:pPr marL="285750" indent="-285750">
                        <a:buFont typeface="Arial" panose="020B0604020202020204" pitchFamily="34" charset="0"/>
                        <a:buChar char="•"/>
                      </a:pPr>
                      <a:r>
                        <a:rPr lang="es-MX" sz="1050" baseline="0" dirty="0" smtClean="0"/>
                        <a:t>Promover el desarrollo del mercado interno a través de mejores empleos (seguros y bien remunerados) con buenos salarios y prestaciones.</a:t>
                      </a:r>
                    </a:p>
                    <a:p>
                      <a:pPr marL="285750" indent="-285750">
                        <a:buFont typeface="Arial" panose="020B0604020202020204" pitchFamily="34" charset="0"/>
                        <a:buChar char="•"/>
                      </a:pPr>
                      <a:r>
                        <a:rPr lang="es-MX" sz="1050" baseline="0" dirty="0" smtClean="0"/>
                        <a:t>Establecer estrategias que favorezcan el desarrollo económico, de manera  que se permita el crecimiento de la mayor cantidad de empresas de las diversas ramas industriales y no solo se apoye a las empresas exportadoras. </a:t>
                      </a:r>
                    </a:p>
                    <a:p>
                      <a:pPr marL="285750" indent="-285750">
                        <a:buFont typeface="Arial" panose="020B0604020202020204" pitchFamily="34" charset="0"/>
                        <a:buChar char="•"/>
                      </a:pPr>
                      <a:r>
                        <a:rPr lang="es-MX" sz="1050" baseline="0" dirty="0" smtClean="0"/>
                        <a:t>Fomentar el desarrollo de cadenas productivas, apoyar sobre todo la creación, el fomento y la expansión de cadenas de proveedores a través de financiamientos y la capacitación.</a:t>
                      </a:r>
                    </a:p>
                  </a:txBody>
                  <a:tcPr/>
                </a:tc>
              </a:tr>
            </a:tbl>
          </a:graphicData>
        </a:graphic>
      </p:graphicFrame>
    </p:spTree>
    <p:extLst>
      <p:ext uri="{BB962C8B-B14F-4D97-AF65-F5344CB8AC3E}">
        <p14:creationId xmlns="" xmlns:p14="http://schemas.microsoft.com/office/powerpoint/2010/main" val="18389288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1078557"/>
          </a:xfrm>
        </p:spPr>
        <p:txBody>
          <a:bodyPr>
            <a:normAutofit fontScale="90000"/>
          </a:bodyPr>
          <a:lstStyle/>
          <a:p>
            <a:pPr algn="ctr"/>
            <a:r>
              <a:rPr lang="es-MX" b="1" dirty="0" smtClean="0">
                <a:effectLst>
                  <a:outerShdw blurRad="38100" dist="38100" dir="2700000" algn="tl">
                    <a:srgbClr val="000000">
                      <a:alpha val="43137"/>
                    </a:srgbClr>
                  </a:outerShdw>
                </a:effectLst>
              </a:rPr>
              <a:t>Funciones, problemas y soluciones del sector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22959" y="1845734"/>
            <a:ext cx="7543801" cy="1786108"/>
          </a:xfrm>
        </p:spPr>
        <p:txBody>
          <a:bodyPr/>
          <a:lstStyle/>
          <a:p>
            <a:pPr algn="just"/>
            <a:r>
              <a:rPr lang="es-MX" dirty="0" smtClean="0"/>
              <a:t>Es evidente que la industria ha desempeñado una función muy importante en el proceso de crecimiento de la economía nacional, lo cual se debe en buena medida a la política proteccionista del Estado, a la inversión de capitalistas nacionales y extranjeros, y el desarrollo y la participación del sector industrial tanto en el mercado interno como externo. </a:t>
            </a:r>
            <a:endParaRPr lang="es-MX" dirty="0"/>
          </a:p>
        </p:txBody>
      </p:sp>
      <p:pic>
        <p:nvPicPr>
          <p:cNvPr id="4" name="Imagen 3"/>
          <p:cNvPicPr>
            <a:picLocks noChangeAspect="1"/>
          </p:cNvPicPr>
          <p:nvPr/>
        </p:nvPicPr>
        <p:blipFill>
          <a:blip r:embed="rId2" cstate="print"/>
          <a:stretch>
            <a:fillRect/>
          </a:stretch>
        </p:blipFill>
        <p:spPr>
          <a:xfrm>
            <a:off x="822959" y="3631842"/>
            <a:ext cx="3106397" cy="2345364"/>
          </a:xfrm>
          <a:prstGeom prst="rect">
            <a:avLst/>
          </a:prstGeom>
        </p:spPr>
      </p:pic>
      <p:pic>
        <p:nvPicPr>
          <p:cNvPr id="5" name="Imagen 4"/>
          <p:cNvPicPr>
            <a:picLocks noChangeAspect="1"/>
          </p:cNvPicPr>
          <p:nvPr/>
        </p:nvPicPr>
        <p:blipFill>
          <a:blip r:embed="rId3" cstate="print"/>
          <a:stretch>
            <a:fillRect/>
          </a:stretch>
        </p:blipFill>
        <p:spPr>
          <a:xfrm>
            <a:off x="5177092" y="3631842"/>
            <a:ext cx="3189668" cy="2345364"/>
          </a:xfrm>
          <a:prstGeom prst="rect">
            <a:avLst/>
          </a:prstGeom>
        </p:spPr>
      </p:pic>
    </p:spTree>
    <p:extLst>
      <p:ext uri="{BB962C8B-B14F-4D97-AF65-F5344CB8AC3E}">
        <p14:creationId xmlns="" xmlns:p14="http://schemas.microsoft.com/office/powerpoint/2010/main" val="35090286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769464"/>
          </a:xfrm>
        </p:spPr>
        <p:txBody>
          <a:bodyPr/>
          <a:lstStyle/>
          <a:p>
            <a:pPr algn="ctr"/>
            <a:r>
              <a:rPr lang="es-MX" b="1" dirty="0" smtClean="0">
                <a:effectLst>
                  <a:outerShdw blurRad="38100" dist="38100" dir="2700000" algn="tl">
                    <a:srgbClr val="000000">
                      <a:alpha val="43137"/>
                    </a:srgbClr>
                  </a:outerShdw>
                </a:effectLst>
              </a:rPr>
              <a:t>Funciones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033812838"/>
              </p:ext>
            </p:extLst>
          </p:nvPr>
        </p:nvGraphicFramePr>
        <p:xfrm>
          <a:off x="218940" y="1751527"/>
          <a:ext cx="8654603" cy="45076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227913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4213" y="620713"/>
            <a:ext cx="7704137" cy="863600"/>
          </a:xfrm>
          <a:prstGeom prst="rect">
            <a:avLst/>
          </a:prstGeom>
        </p:spPr>
        <p:txBody>
          <a:bodyPr anchor="ctr">
            <a:normAutofit/>
          </a:bodyPr>
          <a:lstStyle/>
          <a:p>
            <a:pPr algn="ctr" fontAlgn="auto">
              <a:spcAft>
                <a:spcPts val="0"/>
              </a:spcAft>
              <a:defRPr/>
            </a:pPr>
            <a:r>
              <a:rPr lang="es-MX" sz="4400" b="1" dirty="0" smtClean="0">
                <a:latin typeface="Times New Roman" pitchFamily="18" charset="0"/>
                <a:ea typeface="+mj-ea"/>
                <a:cs typeface="Times New Roman" pitchFamily="18" charset="0"/>
              </a:rPr>
              <a:t>JUSTIFICACIÓN</a:t>
            </a:r>
            <a:endParaRPr lang="es-MX" sz="4400" b="1" dirty="0">
              <a:latin typeface="Times New Roman" pitchFamily="18" charset="0"/>
              <a:ea typeface="+mj-ea"/>
              <a:cs typeface="Times New Roman" pitchFamily="18" charset="0"/>
            </a:endParaRPr>
          </a:p>
        </p:txBody>
      </p:sp>
      <p:sp>
        <p:nvSpPr>
          <p:cNvPr id="3" name="3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4" name="6 Marcador de contenido"/>
          <p:cNvSpPr txBox="1">
            <a:spLocks/>
          </p:cNvSpPr>
          <p:nvPr/>
        </p:nvSpPr>
        <p:spPr>
          <a:xfrm>
            <a:off x="1042988" y="1628776"/>
            <a:ext cx="7129462" cy="4210322"/>
          </a:xfrm>
          <a:prstGeom prst="rect">
            <a:avLst/>
          </a:prstGeom>
        </p:spPr>
        <p:txBody>
          <a:bodyPr>
            <a:normAutofit/>
          </a:bodyPr>
          <a:lstStyle/>
          <a:p>
            <a:pPr indent="-274320" algn="just" fontAlgn="auto">
              <a:spcBef>
                <a:spcPct val="20000"/>
              </a:spcBef>
              <a:spcAft>
                <a:spcPts val="0"/>
              </a:spcAft>
              <a:buClr>
                <a:schemeClr val="accent2"/>
              </a:buClr>
              <a:buSzPct val="170000"/>
              <a:buFont typeface="Rage Italic" pitchFamily="66" charset="0"/>
              <a:buNone/>
              <a:defRPr/>
            </a:pPr>
            <a:r>
              <a:rPr lang="es-MX" sz="1900" b="1" dirty="0">
                <a:latin typeface="Times New Roman" pitchFamily="18" charset="0"/>
                <a:cs typeface="Times New Roman" pitchFamily="18" charset="0"/>
              </a:rPr>
              <a:t>Las diapositivas que a continuación se presentan </a:t>
            </a:r>
            <a:r>
              <a:rPr lang="es-MX" sz="1900" b="1" dirty="0" smtClean="0">
                <a:latin typeface="Times New Roman" pitchFamily="18" charset="0"/>
                <a:cs typeface="Times New Roman" pitchFamily="18" charset="0"/>
              </a:rPr>
              <a:t>muestran al alumno los diferentes momentos por los que ha atravesado el proceso de industrialización en México. Analizando cuáles han sido los fallos o aciertos que ha tenido este proceso.</a:t>
            </a:r>
          </a:p>
          <a:p>
            <a:pPr indent="-274320" algn="just" fontAlgn="auto">
              <a:spcBef>
                <a:spcPct val="20000"/>
              </a:spcBef>
              <a:spcAft>
                <a:spcPts val="0"/>
              </a:spcAft>
              <a:buClr>
                <a:schemeClr val="accent2"/>
              </a:buClr>
              <a:buSzPct val="170000"/>
              <a:buFont typeface="Rage Italic" pitchFamily="66" charset="0"/>
              <a:buNone/>
              <a:defRPr/>
            </a:pPr>
            <a:endParaRPr lang="es-MX" sz="1900" b="1" dirty="0" smtClean="0">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latin typeface="Times New Roman" pitchFamily="18" charset="0"/>
                <a:cs typeface="Times New Roman" pitchFamily="18" charset="0"/>
              </a:rPr>
              <a:t>El papel que actualmente tiene México en la economía mundial en gran medida deriva de la forma en que se dio y evolucionó el sector industrial. Las políticas de fomento a la industrialización si bien jugaron un rol dinámico, también generaron inercias e ineficiencias que retardaron y limitaron la expansión del sector industrial en México.</a:t>
            </a:r>
          </a:p>
          <a:p>
            <a:pPr indent="-274320" algn="just" fontAlgn="auto">
              <a:spcBef>
                <a:spcPct val="20000"/>
              </a:spcBef>
              <a:spcAft>
                <a:spcPts val="0"/>
              </a:spcAft>
              <a:buClr>
                <a:schemeClr val="accent2"/>
              </a:buClr>
              <a:buSzPct val="170000"/>
              <a:buFont typeface="Rage Italic" pitchFamily="66" charset="0"/>
              <a:buNone/>
              <a:defRPr/>
            </a:pPr>
            <a:endParaRPr lang="es-MX" sz="1900" b="1" dirty="0" smtClean="0">
              <a:solidFill>
                <a:schemeClr val="tx2">
                  <a:lumMod val="75000"/>
                </a:schemeClr>
              </a:solidFill>
              <a:latin typeface="Times New Roman" pitchFamily="18" charset="0"/>
              <a:cs typeface="Times New Roman" pitchFamily="18" charset="0"/>
            </a:endParaRPr>
          </a:p>
          <a:p>
            <a:pPr indent="-274320" fontAlgn="auto">
              <a:spcBef>
                <a:spcPct val="20000"/>
              </a:spcBef>
              <a:spcAft>
                <a:spcPts val="0"/>
              </a:spcAft>
              <a:buClr>
                <a:schemeClr val="accent2"/>
              </a:buClr>
              <a:buSzPct val="170000"/>
              <a:buFont typeface="Rage Italic" pitchFamily="66" charset="0"/>
              <a:buChar char="o"/>
              <a:defRPr/>
            </a:pPr>
            <a:endParaRPr lang="es-MX" sz="2400" dirty="0">
              <a:latin typeface="+mn-lt"/>
              <a:cs typeface="+mn-cs"/>
            </a:endParaRPr>
          </a:p>
        </p:txBody>
      </p:sp>
    </p:spTree>
    <p:extLst>
      <p:ext uri="{BB962C8B-B14F-4D97-AF65-F5344CB8AC3E}">
        <p14:creationId xmlns="" xmlns:p14="http://schemas.microsoft.com/office/powerpoint/2010/main" val="21323519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stretch>
            <a:fillRect/>
          </a:stretch>
        </p:blipFill>
        <p:spPr>
          <a:xfrm>
            <a:off x="509407" y="286606"/>
            <a:ext cx="3225465" cy="2649778"/>
          </a:xfrm>
          <a:prstGeom prst="rect">
            <a:avLst/>
          </a:prstGeom>
        </p:spPr>
      </p:pic>
      <p:pic>
        <p:nvPicPr>
          <p:cNvPr id="5" name="Imagen 4"/>
          <p:cNvPicPr>
            <a:picLocks noChangeAspect="1"/>
          </p:cNvPicPr>
          <p:nvPr/>
        </p:nvPicPr>
        <p:blipFill>
          <a:blip r:embed="rId3" cstate="print"/>
          <a:stretch>
            <a:fillRect/>
          </a:stretch>
        </p:blipFill>
        <p:spPr>
          <a:xfrm>
            <a:off x="4594860" y="286604"/>
            <a:ext cx="3946355" cy="2649780"/>
          </a:xfrm>
          <a:prstGeom prst="rect">
            <a:avLst/>
          </a:prstGeom>
        </p:spPr>
      </p:pic>
      <p:pic>
        <p:nvPicPr>
          <p:cNvPr id="6" name="Imagen 5"/>
          <p:cNvPicPr>
            <a:picLocks noChangeAspect="1"/>
          </p:cNvPicPr>
          <p:nvPr/>
        </p:nvPicPr>
        <p:blipFill>
          <a:blip r:embed="rId4" cstate="print"/>
          <a:stretch>
            <a:fillRect/>
          </a:stretch>
        </p:blipFill>
        <p:spPr>
          <a:xfrm>
            <a:off x="822960" y="3249501"/>
            <a:ext cx="2911912" cy="2857500"/>
          </a:xfrm>
          <a:prstGeom prst="rect">
            <a:avLst/>
          </a:prstGeom>
        </p:spPr>
      </p:pic>
      <p:pic>
        <p:nvPicPr>
          <p:cNvPr id="7" name="Imagen 6"/>
          <p:cNvPicPr>
            <a:picLocks noChangeAspect="1"/>
          </p:cNvPicPr>
          <p:nvPr/>
        </p:nvPicPr>
        <p:blipFill>
          <a:blip r:embed="rId5" cstate="print"/>
          <a:stretch>
            <a:fillRect/>
          </a:stretch>
        </p:blipFill>
        <p:spPr>
          <a:xfrm>
            <a:off x="4594860" y="3249501"/>
            <a:ext cx="3946355" cy="2751249"/>
          </a:xfrm>
          <a:prstGeom prst="rect">
            <a:avLst/>
          </a:prstGeom>
        </p:spPr>
      </p:pic>
    </p:spTree>
    <p:extLst>
      <p:ext uri="{BB962C8B-B14F-4D97-AF65-F5344CB8AC3E}">
        <p14:creationId xmlns="" xmlns:p14="http://schemas.microsoft.com/office/powerpoint/2010/main" val="31797593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820979"/>
          </a:xfrm>
        </p:spPr>
        <p:txBody>
          <a:bodyPr/>
          <a:lstStyle/>
          <a:p>
            <a:pPr algn="ctr"/>
            <a:r>
              <a:rPr lang="es-MX" b="1" dirty="0" smtClean="0">
                <a:effectLst>
                  <a:outerShdw blurRad="38100" dist="38100" dir="2700000" algn="tl">
                    <a:srgbClr val="000000">
                      <a:alpha val="43137"/>
                    </a:srgbClr>
                  </a:outerShdw>
                </a:effectLst>
              </a:rPr>
              <a:t>Problemas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525262591"/>
              </p:ext>
            </p:extLst>
          </p:nvPr>
        </p:nvGraphicFramePr>
        <p:xfrm>
          <a:off x="244698" y="1725769"/>
          <a:ext cx="8667481" cy="45591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3531619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cstate="print"/>
          <a:stretch>
            <a:fillRect/>
          </a:stretch>
        </p:blipFill>
        <p:spPr>
          <a:xfrm>
            <a:off x="822960" y="286604"/>
            <a:ext cx="7543800" cy="2662658"/>
          </a:xfrm>
          <a:prstGeom prst="rect">
            <a:avLst/>
          </a:prstGeom>
        </p:spPr>
      </p:pic>
      <p:pic>
        <p:nvPicPr>
          <p:cNvPr id="5" name="Imagen 4"/>
          <p:cNvPicPr>
            <a:picLocks noChangeAspect="1"/>
          </p:cNvPicPr>
          <p:nvPr/>
        </p:nvPicPr>
        <p:blipFill>
          <a:blip r:embed="rId3" cstate="print"/>
          <a:stretch>
            <a:fillRect/>
          </a:stretch>
        </p:blipFill>
        <p:spPr>
          <a:xfrm>
            <a:off x="822960" y="3250709"/>
            <a:ext cx="2857500" cy="2571750"/>
          </a:xfrm>
          <a:prstGeom prst="rect">
            <a:avLst/>
          </a:prstGeom>
        </p:spPr>
      </p:pic>
      <p:pic>
        <p:nvPicPr>
          <p:cNvPr id="6" name="Imagen 5"/>
          <p:cNvPicPr>
            <a:picLocks noChangeAspect="1"/>
          </p:cNvPicPr>
          <p:nvPr/>
        </p:nvPicPr>
        <p:blipFill>
          <a:blip r:embed="rId4" cstate="print"/>
          <a:stretch>
            <a:fillRect/>
          </a:stretch>
        </p:blipFill>
        <p:spPr>
          <a:xfrm>
            <a:off x="5318424" y="3250709"/>
            <a:ext cx="3048336" cy="2571750"/>
          </a:xfrm>
          <a:prstGeom prst="rect">
            <a:avLst/>
          </a:prstGeom>
        </p:spPr>
      </p:pic>
    </p:spTree>
    <p:extLst>
      <p:ext uri="{BB962C8B-B14F-4D97-AF65-F5344CB8AC3E}">
        <p14:creationId xmlns="" xmlns:p14="http://schemas.microsoft.com/office/powerpoint/2010/main" val="42133872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936889"/>
          </a:xfrm>
        </p:spPr>
        <p:txBody>
          <a:bodyPr/>
          <a:lstStyle/>
          <a:p>
            <a:pPr algn="ctr"/>
            <a:r>
              <a:rPr lang="es-MX" b="1" dirty="0" smtClean="0">
                <a:effectLst>
                  <a:outerShdw blurRad="38100" dist="38100" dir="2700000" algn="tl">
                    <a:srgbClr val="000000">
                      <a:alpha val="43137"/>
                    </a:srgbClr>
                  </a:outerShdw>
                </a:effectLst>
              </a:rPr>
              <a:t>Posibles Soluciones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980578885"/>
              </p:ext>
            </p:extLst>
          </p:nvPr>
        </p:nvGraphicFramePr>
        <p:xfrm>
          <a:off x="309093" y="1700011"/>
          <a:ext cx="8500056" cy="4597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382663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 xmlns:p14="http://schemas.microsoft.com/office/powerpoint/2010/main" val="3420377161"/>
              </p:ext>
            </p:extLst>
          </p:nvPr>
        </p:nvGraphicFramePr>
        <p:xfrm>
          <a:off x="244699" y="180672"/>
          <a:ext cx="8628845" cy="60015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1541347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stretch>
            <a:fillRect/>
          </a:stretch>
        </p:blipFill>
        <p:spPr>
          <a:xfrm>
            <a:off x="822960" y="696390"/>
            <a:ext cx="3427068" cy="1980078"/>
          </a:xfrm>
          <a:prstGeom prst="rect">
            <a:avLst/>
          </a:prstGeom>
        </p:spPr>
      </p:pic>
      <p:pic>
        <p:nvPicPr>
          <p:cNvPr id="5" name="Imagen 4"/>
          <p:cNvPicPr>
            <a:picLocks noChangeAspect="1"/>
          </p:cNvPicPr>
          <p:nvPr/>
        </p:nvPicPr>
        <p:blipFill>
          <a:blip r:embed="rId3" cstate="print"/>
          <a:stretch>
            <a:fillRect/>
          </a:stretch>
        </p:blipFill>
        <p:spPr>
          <a:xfrm>
            <a:off x="4803818" y="696388"/>
            <a:ext cx="3562941" cy="1980080"/>
          </a:xfrm>
          <a:prstGeom prst="rect">
            <a:avLst/>
          </a:prstGeom>
        </p:spPr>
      </p:pic>
      <p:pic>
        <p:nvPicPr>
          <p:cNvPr id="6" name="Imagen 5"/>
          <p:cNvPicPr>
            <a:picLocks noChangeAspect="1"/>
          </p:cNvPicPr>
          <p:nvPr/>
        </p:nvPicPr>
        <p:blipFill>
          <a:blip r:embed="rId4" cstate="print"/>
          <a:stretch>
            <a:fillRect/>
          </a:stretch>
        </p:blipFill>
        <p:spPr>
          <a:xfrm>
            <a:off x="822960" y="3615575"/>
            <a:ext cx="3427068" cy="2067395"/>
          </a:xfrm>
          <a:prstGeom prst="rect">
            <a:avLst/>
          </a:prstGeom>
        </p:spPr>
      </p:pic>
      <p:pic>
        <p:nvPicPr>
          <p:cNvPr id="7" name="Imagen 6"/>
          <p:cNvPicPr>
            <a:picLocks noChangeAspect="1"/>
          </p:cNvPicPr>
          <p:nvPr/>
        </p:nvPicPr>
        <p:blipFill>
          <a:blip r:embed="rId5" cstate="print"/>
          <a:stretch>
            <a:fillRect/>
          </a:stretch>
        </p:blipFill>
        <p:spPr>
          <a:xfrm>
            <a:off x="4803818" y="3615574"/>
            <a:ext cx="3562941" cy="2067395"/>
          </a:xfrm>
          <a:prstGeom prst="rect">
            <a:avLst/>
          </a:prstGeom>
        </p:spPr>
      </p:pic>
    </p:spTree>
    <p:extLst>
      <p:ext uri="{BB962C8B-B14F-4D97-AF65-F5344CB8AC3E}">
        <p14:creationId xmlns="" xmlns:p14="http://schemas.microsoft.com/office/powerpoint/2010/main" val="37330545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cstate="print"/>
          <a:stretch>
            <a:fillRect/>
          </a:stretch>
        </p:blipFill>
        <p:spPr>
          <a:xfrm>
            <a:off x="0" y="0"/>
            <a:ext cx="9144000" cy="6349285"/>
          </a:xfrm>
          <a:prstGeom prst="rect">
            <a:avLst/>
          </a:prstGeom>
        </p:spPr>
      </p:pic>
    </p:spTree>
    <p:extLst>
      <p:ext uri="{BB962C8B-B14F-4D97-AF65-F5344CB8AC3E}">
        <p14:creationId xmlns="" xmlns:p14="http://schemas.microsoft.com/office/powerpoint/2010/main" val="18722183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7" name="Marcador de contenido 6"/>
          <p:cNvPicPr>
            <a:picLocks noGrp="1" noChangeAspect="1"/>
          </p:cNvPicPr>
          <p:nvPr>
            <p:ph idx="1"/>
          </p:nvPr>
        </p:nvPicPr>
        <p:blipFill>
          <a:blip r:embed="rId2" cstate="print"/>
          <a:stretch>
            <a:fillRect/>
          </a:stretch>
        </p:blipFill>
        <p:spPr>
          <a:xfrm>
            <a:off x="0" y="0"/>
            <a:ext cx="9144000" cy="6349285"/>
          </a:xfrm>
          <a:prstGeom prst="rect">
            <a:avLst/>
          </a:prstGeom>
        </p:spPr>
      </p:pic>
    </p:spTree>
    <p:extLst>
      <p:ext uri="{BB962C8B-B14F-4D97-AF65-F5344CB8AC3E}">
        <p14:creationId xmlns="" xmlns:p14="http://schemas.microsoft.com/office/powerpoint/2010/main" val="11233880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stretch>
            <a:fillRect/>
          </a:stretch>
        </p:blipFill>
        <p:spPr>
          <a:xfrm>
            <a:off x="0" y="-1"/>
            <a:ext cx="9144000" cy="6336407"/>
          </a:xfrm>
          <a:prstGeom prst="rect">
            <a:avLst/>
          </a:prstGeom>
        </p:spPr>
      </p:pic>
    </p:spTree>
    <p:extLst>
      <p:ext uri="{BB962C8B-B14F-4D97-AF65-F5344CB8AC3E}">
        <p14:creationId xmlns="" xmlns:p14="http://schemas.microsoft.com/office/powerpoint/2010/main" val="38325888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Bibliografía: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22959" y="2270737"/>
            <a:ext cx="7543801" cy="3009601"/>
          </a:xfrm>
        </p:spPr>
        <p:txBody>
          <a:bodyPr/>
          <a:lstStyle/>
          <a:p>
            <a:endParaRPr lang="es-MX" dirty="0"/>
          </a:p>
          <a:p>
            <a:r>
              <a:rPr lang="es-MX" sz="3200" u="sng" dirty="0" smtClean="0">
                <a:effectLst>
                  <a:outerShdw blurRad="38100" dist="38100" dir="2700000" algn="tl">
                    <a:srgbClr val="000000">
                      <a:alpha val="43137"/>
                    </a:srgbClr>
                  </a:outerShdw>
                </a:effectLst>
              </a:rPr>
              <a:t>Méndez Morales, José Silvestre (2012). </a:t>
            </a:r>
            <a:r>
              <a:rPr lang="es-MX" sz="3200" i="1" u="sng" dirty="0" smtClean="0">
                <a:effectLst>
                  <a:outerShdw blurRad="38100" dist="38100" dir="2700000" algn="tl">
                    <a:srgbClr val="000000">
                      <a:alpha val="43137"/>
                    </a:srgbClr>
                  </a:outerShdw>
                </a:effectLst>
              </a:rPr>
              <a:t>Problemas Económicos de México y sustentabilidad. </a:t>
            </a:r>
            <a:r>
              <a:rPr lang="es-MX" sz="3200" u="sng" dirty="0" smtClean="0">
                <a:effectLst>
                  <a:outerShdw blurRad="38100" dist="38100" dir="2700000" algn="tl">
                    <a:srgbClr val="000000">
                      <a:alpha val="43137"/>
                    </a:srgbClr>
                  </a:outerShdw>
                </a:effectLst>
              </a:rPr>
              <a:t>México D.F. ed. </a:t>
            </a:r>
            <a:r>
              <a:rPr lang="es-MX" sz="3200" u="sng" dirty="0" err="1" smtClean="0">
                <a:effectLst>
                  <a:outerShdw blurRad="38100" dist="38100" dir="2700000" algn="tl">
                    <a:srgbClr val="000000">
                      <a:alpha val="43137"/>
                    </a:srgbClr>
                  </a:outerShdw>
                </a:effectLst>
              </a:rPr>
              <a:t>McGrawHill</a:t>
            </a:r>
            <a:r>
              <a:rPr lang="es-MX" sz="3200" u="sng" dirty="0" smtClean="0">
                <a:effectLst>
                  <a:outerShdw blurRad="38100" dist="38100" dir="2700000" algn="tl">
                    <a:srgbClr val="000000">
                      <a:alpha val="43137"/>
                    </a:srgbClr>
                  </a:outerShdw>
                </a:effectLst>
              </a:rPr>
              <a:t>.  7</a:t>
            </a:r>
            <a:r>
              <a:rPr lang="es-MX" sz="3200" u="sng" baseline="30000" dirty="0" smtClean="0">
                <a:effectLst>
                  <a:outerShdw blurRad="38100" dist="38100" dir="2700000" algn="tl">
                    <a:srgbClr val="000000">
                      <a:alpha val="43137"/>
                    </a:srgbClr>
                  </a:outerShdw>
                </a:effectLst>
              </a:rPr>
              <a:t>ma</a:t>
            </a:r>
            <a:r>
              <a:rPr lang="es-MX" sz="3200" u="sng" dirty="0" smtClean="0">
                <a:effectLst>
                  <a:outerShdw blurRad="38100" dist="38100" dir="2700000" algn="tl">
                    <a:srgbClr val="000000">
                      <a:alpha val="43137"/>
                    </a:srgbClr>
                  </a:outerShdw>
                </a:effectLst>
              </a:rPr>
              <a:t> edición. </a:t>
            </a:r>
            <a:endParaRPr lang="es-MX" sz="3200" u="sng"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555124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4213" y="620713"/>
            <a:ext cx="7704137" cy="863600"/>
          </a:xfrm>
          <a:prstGeom prst="rect">
            <a:avLst/>
          </a:prstGeom>
        </p:spPr>
        <p:txBody>
          <a:bodyPr anchor="ctr">
            <a:normAutofit/>
          </a:bodyPr>
          <a:lstStyle/>
          <a:p>
            <a:pPr algn="ctr" fontAlgn="auto">
              <a:spcAft>
                <a:spcPts val="0"/>
              </a:spcAft>
              <a:defRPr/>
            </a:pPr>
            <a:r>
              <a:rPr lang="es-MX" sz="4400" b="1" dirty="0">
                <a:latin typeface="Times New Roman" pitchFamily="18" charset="0"/>
                <a:ea typeface="+mj-ea"/>
                <a:cs typeface="Times New Roman" pitchFamily="18" charset="0"/>
              </a:rPr>
              <a:t>OBJETIVO</a:t>
            </a:r>
          </a:p>
        </p:txBody>
      </p:sp>
      <p:sp>
        <p:nvSpPr>
          <p:cNvPr id="3" name="3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4" name="6 Marcador de contenido"/>
          <p:cNvSpPr txBox="1">
            <a:spLocks/>
          </p:cNvSpPr>
          <p:nvPr/>
        </p:nvSpPr>
        <p:spPr>
          <a:xfrm>
            <a:off x="1042988" y="1628775"/>
            <a:ext cx="7129462" cy="4657725"/>
          </a:xfrm>
          <a:prstGeom prst="rect">
            <a:avLst/>
          </a:prstGeom>
        </p:spPr>
        <p:txBody>
          <a:bodyPr>
            <a:normAutofit/>
          </a:bodyPr>
          <a:lstStyle/>
          <a:p>
            <a:pPr indent="-274320" algn="just" fontAlgn="auto">
              <a:spcBef>
                <a:spcPct val="20000"/>
              </a:spcBef>
              <a:spcAft>
                <a:spcPts val="0"/>
              </a:spcAft>
              <a:buClr>
                <a:schemeClr val="accent2"/>
              </a:buClr>
              <a:buSzPct val="170000"/>
              <a:buFont typeface="Rage Italic" pitchFamily="66" charset="0"/>
              <a:buNone/>
              <a:defRPr/>
            </a:pPr>
            <a:r>
              <a:rPr lang="es-MX" sz="1900" b="1" dirty="0" smtClean="0">
                <a:latin typeface="Times New Roman" pitchFamily="18" charset="0"/>
                <a:cs typeface="Times New Roman" pitchFamily="18" charset="0"/>
              </a:rPr>
              <a:t>Estas diapositivas permitirán que el alumno comprenda como ha evolucionado el proceso de sustitución de importaciones e industrialización a través de los diferentes modelos de crecimiento que ha presentado la economía mexicana.</a:t>
            </a: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latin typeface="Times New Roman" pitchFamily="18" charset="0"/>
                <a:cs typeface="Times New Roman" pitchFamily="18" charset="0"/>
              </a:rPr>
              <a:t>La unidad de aprendizaje en el aparado “Límites y crisis del modelo de desarrollo estabilizador” precisamente hace hincapié en identificar como la crisis del modelo proviene, en gran medida, de un proceso de industrialización desarticulado y con fuerte vulnerabilidad al sector externo.</a:t>
            </a:r>
            <a:endParaRPr lang="es-MX" sz="1900" b="1" dirty="0">
              <a:latin typeface="Times New Roman" pitchFamily="18" charset="0"/>
              <a:cs typeface="Times New Roman" pitchFamily="18" charset="0"/>
            </a:endParaRPr>
          </a:p>
          <a:p>
            <a:pPr indent="-274320" fontAlgn="auto">
              <a:spcBef>
                <a:spcPct val="20000"/>
              </a:spcBef>
              <a:spcAft>
                <a:spcPts val="0"/>
              </a:spcAft>
              <a:buClr>
                <a:schemeClr val="accent2"/>
              </a:buClr>
              <a:buSzPct val="170000"/>
              <a:buFont typeface="Rage Italic" pitchFamily="66" charset="0"/>
              <a:buChar char="o"/>
              <a:defRPr/>
            </a:pPr>
            <a:endParaRPr lang="es-MX" sz="2400" dirty="0">
              <a:latin typeface="+mn-lt"/>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1. Crecimiento del sector industrial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322732462"/>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cstate="print"/>
          <a:stretch>
            <a:fillRect/>
          </a:stretch>
        </p:blipFill>
        <p:spPr>
          <a:xfrm>
            <a:off x="6214929" y="2059949"/>
            <a:ext cx="2638425" cy="1733550"/>
          </a:xfrm>
          <a:prstGeom prst="rect">
            <a:avLst/>
          </a:prstGeom>
        </p:spPr>
      </p:pic>
      <p:pic>
        <p:nvPicPr>
          <p:cNvPr id="5" name="Imagen 4"/>
          <p:cNvPicPr>
            <a:picLocks noChangeAspect="1"/>
          </p:cNvPicPr>
          <p:nvPr/>
        </p:nvPicPr>
        <p:blipFill>
          <a:blip r:embed="rId8" cstate="print"/>
          <a:stretch>
            <a:fillRect/>
          </a:stretch>
        </p:blipFill>
        <p:spPr>
          <a:xfrm>
            <a:off x="347730" y="4187243"/>
            <a:ext cx="2472743" cy="1569613"/>
          </a:xfrm>
          <a:prstGeom prst="rect">
            <a:avLst/>
          </a:prstGeom>
        </p:spPr>
      </p:pic>
    </p:spTree>
    <p:extLst>
      <p:ext uri="{BB962C8B-B14F-4D97-AF65-F5344CB8AC3E}">
        <p14:creationId xmlns="" xmlns:p14="http://schemas.microsoft.com/office/powerpoint/2010/main" val="12770777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Subsectores en los que se divide la industria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460763968"/>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203481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Industria extractiva y de la transformación </a:t>
            </a:r>
            <a:endParaRPr lang="es-MX" b="1"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85903215"/>
              </p:ext>
            </p:extLst>
          </p:nvPr>
        </p:nvGraphicFramePr>
        <p:xfrm>
          <a:off x="347730" y="1846263"/>
          <a:ext cx="8487177" cy="4296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443313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820979"/>
          </a:xfrm>
        </p:spPr>
        <p:txBody>
          <a:bodyPr/>
          <a:lstStyle/>
          <a:p>
            <a:pPr algn="ctr"/>
            <a:r>
              <a:rPr lang="es-MX" b="1" dirty="0" smtClean="0">
                <a:effectLst>
                  <a:outerShdw blurRad="38100" dist="38100" dir="2700000" algn="tl">
                    <a:srgbClr val="000000">
                      <a:alpha val="43137"/>
                    </a:srgbClr>
                  </a:outerShdw>
                </a:effectLst>
              </a:rPr>
              <a:t>Sector industrial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4202273788"/>
              </p:ext>
            </p:extLst>
          </p:nvPr>
        </p:nvGraphicFramePr>
        <p:xfrm>
          <a:off x="822325" y="1236663"/>
          <a:ext cx="7543800" cy="40565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033668486"/>
      </p:ext>
    </p:extLst>
  </p:cSld>
  <p:clrMapOvr>
    <a:masterClrMapping/>
  </p:clrMapOvr>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552</TotalTime>
  <Words>4431</Words>
  <Application>Microsoft Office PowerPoint</Application>
  <PresentationFormat>Presentación en pantalla (4:3)</PresentationFormat>
  <Paragraphs>309</Paragraphs>
  <Slides>49</Slides>
  <Notes>0</Notes>
  <HiddenSlides>0</HiddenSlides>
  <MMClips>0</MMClips>
  <ScaleCrop>false</ScaleCrop>
  <HeadingPairs>
    <vt:vector size="4" baseType="variant">
      <vt:variant>
        <vt:lpstr>Tema</vt:lpstr>
      </vt:variant>
      <vt:variant>
        <vt:i4>1</vt:i4>
      </vt:variant>
      <vt:variant>
        <vt:lpstr>Títulos de diapositiva</vt:lpstr>
      </vt:variant>
      <vt:variant>
        <vt:i4>49</vt:i4>
      </vt:variant>
    </vt:vector>
  </HeadingPairs>
  <TitlesOfParts>
    <vt:vector size="50" baseType="lpstr">
      <vt:lpstr>Retrospección</vt:lpstr>
      <vt:lpstr>Diapositiva 1</vt:lpstr>
      <vt:lpstr>Diapositiva 2</vt:lpstr>
      <vt:lpstr>Diapositiva 3</vt:lpstr>
      <vt:lpstr>Diapositiva 4</vt:lpstr>
      <vt:lpstr>Diapositiva 5</vt:lpstr>
      <vt:lpstr>1. Crecimiento del sector industrial </vt:lpstr>
      <vt:lpstr>Subsectores en los que se divide la industria</vt:lpstr>
      <vt:lpstr>Industria extractiva y de la transformación </vt:lpstr>
      <vt:lpstr>Sector industrial </vt:lpstr>
      <vt:lpstr>Bienes de consumo </vt:lpstr>
      <vt:lpstr>Elaboración de bienes no duraderos  </vt:lpstr>
      <vt:lpstr>Fabricación de bienes de consumo duradero </vt:lpstr>
      <vt:lpstr>Bienes intermedios </vt:lpstr>
      <vt:lpstr>Producción de bienes intermedios </vt:lpstr>
      <vt:lpstr>Diapositiva 15</vt:lpstr>
      <vt:lpstr>Diapositiva 16</vt:lpstr>
      <vt:lpstr>Bienes de capital </vt:lpstr>
      <vt:lpstr>Fabricación de bienes de capital </vt:lpstr>
      <vt:lpstr>Producción industrial </vt:lpstr>
      <vt:lpstr>Diapositiva 20</vt:lpstr>
      <vt:lpstr>Sector industrial </vt:lpstr>
      <vt:lpstr>Diapositiva 22</vt:lpstr>
      <vt:lpstr>Crecimiento hacia afuera </vt:lpstr>
      <vt:lpstr>Diapositiva 24</vt:lpstr>
      <vt:lpstr>Crecimiento hacia adentro </vt:lpstr>
      <vt:lpstr>Diapositiva 26</vt:lpstr>
      <vt:lpstr>Sustitución de Importaciones </vt:lpstr>
      <vt:lpstr>Diapositiva 28</vt:lpstr>
      <vt:lpstr>El Estado mexicano se ha mantenido detrás de este importante crecimiento del sector mediante su política industrial proteccionista.</vt:lpstr>
      <vt:lpstr>Política industrial </vt:lpstr>
      <vt:lpstr>Política industrial </vt:lpstr>
      <vt:lpstr>Principales organismo de la política industrial en México. </vt:lpstr>
      <vt:lpstr>Funciones de la Secretaría de Economía </vt:lpstr>
      <vt:lpstr>Funciones de la secretaría de energía </vt:lpstr>
      <vt:lpstr>Antecedentes </vt:lpstr>
      <vt:lpstr>Diapositiva 36</vt:lpstr>
      <vt:lpstr>Diapositiva 37</vt:lpstr>
      <vt:lpstr>Funciones, problemas y soluciones del sector </vt:lpstr>
      <vt:lpstr>Funciones </vt:lpstr>
      <vt:lpstr>Diapositiva 40</vt:lpstr>
      <vt:lpstr>Problemas </vt:lpstr>
      <vt:lpstr>Diapositiva 42</vt:lpstr>
      <vt:lpstr>Posibles Soluciones </vt:lpstr>
      <vt:lpstr>Diapositiva 44</vt:lpstr>
      <vt:lpstr>Diapositiva 45</vt:lpstr>
      <vt:lpstr>Diapositiva 46</vt:lpstr>
      <vt:lpstr>Diapositiva 47</vt:lpstr>
      <vt:lpstr>Diapositiva 48</vt:lpstr>
      <vt:lpstr>Bibliografía: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IV: DESARROLLO Y POLITICA INDUSTRIALES</dc:title>
  <dc:creator>Pavilion</dc:creator>
  <cp:lastModifiedBy>ptc-sergio</cp:lastModifiedBy>
  <cp:revision>58</cp:revision>
  <dcterms:created xsi:type="dcterms:W3CDTF">2015-09-25T14:54:14Z</dcterms:created>
  <dcterms:modified xsi:type="dcterms:W3CDTF">2015-09-29T18:02:22Z</dcterms:modified>
</cp:coreProperties>
</file>