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diagrams/colors22.xml" ContentType="application/vnd.openxmlformats-officedocument.drawingml.diagramColor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diagrams/quickStyle17.xml" ContentType="application/vnd.openxmlformats-officedocument.drawingml.diagramStyle+xml"/>
  <Override PartName="/ppt/diagrams/drawing18.xml" ContentType="application/vnd.ms-office.drawingml.diagramDrawing+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quickStyle24.xml" ContentType="application/vnd.openxmlformats-officedocument.drawingml.diagramStyl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diagrams/quickStyle20.xml" ContentType="application/vnd.openxmlformats-officedocument.drawingml.diagramStyle+xml"/>
  <Override PartName="/ppt/diagrams/drawing21.xml" ContentType="application/vnd.ms-office.drawingml.diagramDrawing+xml"/>
  <Override PartName="/ppt/diagrams/layout24.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slides/slide49.xml" ContentType="application/vnd.openxmlformats-officedocument.presentationml.slide+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301" r:id="rId2"/>
    <p:sldId id="302" r:id="rId3"/>
    <p:sldId id="303" r:id="rId4"/>
    <p:sldId id="304" r:id="rId5"/>
    <p:sldId id="305"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93" r:id="rId39"/>
    <p:sldId id="289" r:id="rId40"/>
    <p:sldId id="294" r:id="rId41"/>
    <p:sldId id="290" r:id="rId42"/>
    <p:sldId id="292" r:id="rId43"/>
    <p:sldId id="291" r:id="rId44"/>
    <p:sldId id="295" r:id="rId45"/>
    <p:sldId id="296" r:id="rId46"/>
    <p:sldId id="297" r:id="rId47"/>
    <p:sldId id="298" r:id="rId48"/>
    <p:sldId id="299" r:id="rId49"/>
    <p:sldId id="300" r:id="rId5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1320"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_rels/data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image" Target="../media/image27.png"/></Relationships>
</file>

<file path=ppt/diagrams/_rels/data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 Id="rId5" Type="http://schemas.openxmlformats.org/officeDocument/2006/relationships/image" Target="../media/image37.png"/><Relationship Id="rId4" Type="http://schemas.openxmlformats.org/officeDocument/2006/relationships/image" Target="../media/image36.png"/></Relationships>
</file>

<file path=ppt/diagrams/_rels/data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diagrams/_rels/data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diagrams/_rels/data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ata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image" Target="../media/image14.png"/></Relationships>
</file>

<file path=ppt/diagrams/_rels/data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4" Type="http://schemas.openxmlformats.org/officeDocument/2006/relationships/image" Target="../media/image19.png"/></Relationships>
</file>

<file path=ppt/diagrams/_rels/data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 Id="rId4" Type="http://schemas.openxmlformats.org/officeDocument/2006/relationships/image" Target="../media/image23.png"/></Relationships>
</file>

<file path=ppt/diagrams/_rels/data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diagrams/_rels/drawing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7B27E6-600C-463E-84B0-F01AB01D1C4B}"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MX"/>
        </a:p>
      </dgm:t>
    </dgm:pt>
    <dgm:pt modelId="{07D0209C-DA30-4E11-9B1B-3BE8AEEAC43D}">
      <dgm:prSet phldrT="[Texto]" custT="1"/>
      <dgm:spPr/>
      <dgm:t>
        <a:bodyPr/>
        <a:lstStyle/>
        <a:p>
          <a:r>
            <a:rPr lang="es-MX" sz="1100" dirty="0" smtClean="0"/>
            <a:t>Es el cultivo de la tierra para obtener vegetales que se requieren para satisfacer las necesidades humanas. </a:t>
          </a:r>
          <a:endParaRPr lang="es-MX" sz="1100" dirty="0"/>
        </a:p>
      </dgm:t>
    </dgm:pt>
    <dgm:pt modelId="{0E64F15B-9F00-4938-92C6-29A858CBB0DB}" type="parTrans" cxnId="{E3406FC5-4C6D-4684-AE35-36AE9F2EF3A2}">
      <dgm:prSet/>
      <dgm:spPr/>
      <dgm:t>
        <a:bodyPr/>
        <a:lstStyle/>
        <a:p>
          <a:endParaRPr lang="es-MX"/>
        </a:p>
      </dgm:t>
    </dgm:pt>
    <dgm:pt modelId="{5A06534A-CBD4-4D5B-AB6A-34043587BFC2}" type="sibTrans" cxnId="{E3406FC5-4C6D-4684-AE35-36AE9F2EF3A2}">
      <dgm:prSet/>
      <dgm:spPr/>
      <dgm:t>
        <a:bodyPr/>
        <a:lstStyle/>
        <a:p>
          <a:endParaRPr lang="es-MX"/>
        </a:p>
      </dgm:t>
    </dgm:pt>
    <dgm:pt modelId="{D1CB3128-A821-4011-A534-7850D6481A72}">
      <dgm:prSet phldrT="[Texto]" custT="1"/>
      <dgm:spPr/>
      <dgm:t>
        <a:bodyPr/>
        <a:lstStyle/>
        <a:p>
          <a:r>
            <a:rPr lang="es-MX" sz="1100" dirty="0" smtClean="0"/>
            <a:t>Es la labranza o cultivo de la tierra, que tiene por objeto obtener los vegetales que se requieren.</a:t>
          </a:r>
          <a:endParaRPr lang="es-MX" sz="1100" dirty="0"/>
        </a:p>
      </dgm:t>
    </dgm:pt>
    <dgm:pt modelId="{4EE2A6BD-620F-4436-87FD-7C84092EEBB5}" type="parTrans" cxnId="{5B577A7D-B9DF-4AD3-96E8-DEB3537F5090}">
      <dgm:prSet/>
      <dgm:spPr/>
      <dgm:t>
        <a:bodyPr/>
        <a:lstStyle/>
        <a:p>
          <a:endParaRPr lang="es-MX"/>
        </a:p>
      </dgm:t>
    </dgm:pt>
    <dgm:pt modelId="{00982297-2B1E-499C-9501-ABAF12193D62}" type="sibTrans" cxnId="{5B577A7D-B9DF-4AD3-96E8-DEB3537F5090}">
      <dgm:prSet/>
      <dgm:spPr/>
      <dgm:t>
        <a:bodyPr/>
        <a:lstStyle/>
        <a:p>
          <a:endParaRPr lang="es-MX"/>
        </a:p>
      </dgm:t>
    </dgm:pt>
    <dgm:pt modelId="{938AA4FC-2589-4962-8650-12857743CBF8}">
      <dgm:prSet phldrT="[Texto]" custT="1"/>
      <dgm:spPr/>
      <dgm:t>
        <a:bodyPr/>
        <a:lstStyle/>
        <a:p>
          <a:r>
            <a:rPr lang="es-MX" sz="1100" dirty="0" smtClean="0"/>
            <a:t>Es una actividad o rama económica que se encuentra ubicada en el sector agropecuario o primario de la economía de un país. Las principales actividades son:</a:t>
          </a:r>
          <a:endParaRPr lang="es-MX" sz="1100" dirty="0"/>
        </a:p>
      </dgm:t>
    </dgm:pt>
    <dgm:pt modelId="{027433AB-EF07-4CBB-95D3-BF8AC6BFF0DA}" type="parTrans" cxnId="{C9E6BFE8-D2CD-4744-8806-57F780134DB7}">
      <dgm:prSet/>
      <dgm:spPr/>
      <dgm:t>
        <a:bodyPr/>
        <a:lstStyle/>
        <a:p>
          <a:endParaRPr lang="es-MX"/>
        </a:p>
      </dgm:t>
    </dgm:pt>
    <dgm:pt modelId="{29C82A5A-868C-4947-8FD6-70F345023F8E}" type="sibTrans" cxnId="{C9E6BFE8-D2CD-4744-8806-57F780134DB7}">
      <dgm:prSet/>
      <dgm:spPr/>
      <dgm:t>
        <a:bodyPr/>
        <a:lstStyle/>
        <a:p>
          <a:endParaRPr lang="es-MX"/>
        </a:p>
      </dgm:t>
    </dgm:pt>
    <dgm:pt modelId="{C1BB7EB0-65C9-42D2-BD22-D3D9B87C719B}">
      <dgm:prSet phldrT="[Texto]" custT="1"/>
      <dgm:spPr/>
      <dgm:t>
        <a:bodyPr/>
        <a:lstStyle/>
        <a:p>
          <a:r>
            <a:rPr lang="es-MX" sz="1100" dirty="0" smtClean="0"/>
            <a:t>a) Preparación del terreno, b) limpieza del terreno, c) roturación, d) siembra, e) beneficio o labores de cultivo, f) cosecha, g) transporte, h) almacenamiento. </a:t>
          </a:r>
          <a:endParaRPr lang="es-MX" sz="1100" dirty="0"/>
        </a:p>
      </dgm:t>
    </dgm:pt>
    <dgm:pt modelId="{5766CC79-0156-4339-827B-9F956FCC9F07}" type="parTrans" cxnId="{F5B544CE-2286-4FBE-833A-3302D49FCC1D}">
      <dgm:prSet/>
      <dgm:spPr/>
      <dgm:t>
        <a:bodyPr/>
        <a:lstStyle/>
        <a:p>
          <a:endParaRPr lang="es-MX"/>
        </a:p>
      </dgm:t>
    </dgm:pt>
    <dgm:pt modelId="{23022B48-F3C0-44AB-8F51-6453650207A1}" type="sibTrans" cxnId="{F5B544CE-2286-4FBE-833A-3302D49FCC1D}">
      <dgm:prSet/>
      <dgm:spPr/>
      <dgm:t>
        <a:bodyPr/>
        <a:lstStyle/>
        <a:p>
          <a:endParaRPr lang="es-MX"/>
        </a:p>
      </dgm:t>
    </dgm:pt>
    <dgm:pt modelId="{CAFCD6DE-2E82-4773-8BA9-06A36141BE2A}" type="pres">
      <dgm:prSet presAssocID="{AA7B27E6-600C-463E-84B0-F01AB01D1C4B}" presName="linear" presStyleCnt="0">
        <dgm:presLayoutVars>
          <dgm:dir/>
          <dgm:animLvl val="lvl"/>
          <dgm:resizeHandles val="exact"/>
        </dgm:presLayoutVars>
      </dgm:prSet>
      <dgm:spPr/>
      <dgm:t>
        <a:bodyPr/>
        <a:lstStyle/>
        <a:p>
          <a:endParaRPr lang="es-MX"/>
        </a:p>
      </dgm:t>
    </dgm:pt>
    <dgm:pt modelId="{6C99DC79-9FBC-446B-8E85-B82463647600}" type="pres">
      <dgm:prSet presAssocID="{07D0209C-DA30-4E11-9B1B-3BE8AEEAC43D}" presName="parentLin" presStyleCnt="0"/>
      <dgm:spPr/>
    </dgm:pt>
    <dgm:pt modelId="{C62E09DC-047F-4EE1-B142-9BD41739EF52}" type="pres">
      <dgm:prSet presAssocID="{07D0209C-DA30-4E11-9B1B-3BE8AEEAC43D}" presName="parentLeftMargin" presStyleLbl="node1" presStyleIdx="0" presStyleCnt="4"/>
      <dgm:spPr/>
      <dgm:t>
        <a:bodyPr/>
        <a:lstStyle/>
        <a:p>
          <a:endParaRPr lang="es-MX"/>
        </a:p>
      </dgm:t>
    </dgm:pt>
    <dgm:pt modelId="{5B15B377-CCD5-467E-9CEC-315536709EC6}" type="pres">
      <dgm:prSet presAssocID="{07D0209C-DA30-4E11-9B1B-3BE8AEEAC43D}" presName="parentText" presStyleLbl="node1" presStyleIdx="0" presStyleCnt="4">
        <dgm:presLayoutVars>
          <dgm:chMax val="0"/>
          <dgm:bulletEnabled val="1"/>
        </dgm:presLayoutVars>
      </dgm:prSet>
      <dgm:spPr/>
      <dgm:t>
        <a:bodyPr/>
        <a:lstStyle/>
        <a:p>
          <a:endParaRPr lang="es-MX"/>
        </a:p>
      </dgm:t>
    </dgm:pt>
    <dgm:pt modelId="{56E77772-E385-4103-BE20-ACE5ED896830}" type="pres">
      <dgm:prSet presAssocID="{07D0209C-DA30-4E11-9B1B-3BE8AEEAC43D}" presName="negativeSpace" presStyleCnt="0"/>
      <dgm:spPr/>
    </dgm:pt>
    <dgm:pt modelId="{0DAB4138-BB84-49BC-9B6F-C47AF6462310}" type="pres">
      <dgm:prSet presAssocID="{07D0209C-DA30-4E11-9B1B-3BE8AEEAC43D}" presName="childText" presStyleLbl="conFgAcc1" presStyleIdx="0" presStyleCnt="4">
        <dgm:presLayoutVars>
          <dgm:bulletEnabled val="1"/>
        </dgm:presLayoutVars>
      </dgm:prSet>
      <dgm:spPr/>
    </dgm:pt>
    <dgm:pt modelId="{E412184F-521C-4AFE-98EA-33D2B69AB0EA}" type="pres">
      <dgm:prSet presAssocID="{5A06534A-CBD4-4D5B-AB6A-34043587BFC2}" presName="spaceBetweenRectangles" presStyleCnt="0"/>
      <dgm:spPr/>
    </dgm:pt>
    <dgm:pt modelId="{EDEA2429-DC71-4363-8570-14980EBACEB9}" type="pres">
      <dgm:prSet presAssocID="{D1CB3128-A821-4011-A534-7850D6481A72}" presName="parentLin" presStyleCnt="0"/>
      <dgm:spPr/>
    </dgm:pt>
    <dgm:pt modelId="{971F7384-CD78-4D7B-AF6A-EFFD70698A64}" type="pres">
      <dgm:prSet presAssocID="{D1CB3128-A821-4011-A534-7850D6481A72}" presName="parentLeftMargin" presStyleLbl="node1" presStyleIdx="0" presStyleCnt="4"/>
      <dgm:spPr/>
      <dgm:t>
        <a:bodyPr/>
        <a:lstStyle/>
        <a:p>
          <a:endParaRPr lang="es-MX"/>
        </a:p>
      </dgm:t>
    </dgm:pt>
    <dgm:pt modelId="{FD088AF7-A7BE-43E6-980D-F3792EC05A7E}" type="pres">
      <dgm:prSet presAssocID="{D1CB3128-A821-4011-A534-7850D6481A72}" presName="parentText" presStyleLbl="node1" presStyleIdx="1" presStyleCnt="4">
        <dgm:presLayoutVars>
          <dgm:chMax val="0"/>
          <dgm:bulletEnabled val="1"/>
        </dgm:presLayoutVars>
      </dgm:prSet>
      <dgm:spPr/>
      <dgm:t>
        <a:bodyPr/>
        <a:lstStyle/>
        <a:p>
          <a:endParaRPr lang="es-MX"/>
        </a:p>
      </dgm:t>
    </dgm:pt>
    <dgm:pt modelId="{E6465B8B-81A9-4366-AE00-AB6BBDB6C19C}" type="pres">
      <dgm:prSet presAssocID="{D1CB3128-A821-4011-A534-7850D6481A72}" presName="negativeSpace" presStyleCnt="0"/>
      <dgm:spPr/>
    </dgm:pt>
    <dgm:pt modelId="{AFAADBF1-F45F-415E-9146-BCA7C5E1E94C}" type="pres">
      <dgm:prSet presAssocID="{D1CB3128-A821-4011-A534-7850D6481A72}" presName="childText" presStyleLbl="conFgAcc1" presStyleIdx="1" presStyleCnt="4">
        <dgm:presLayoutVars>
          <dgm:bulletEnabled val="1"/>
        </dgm:presLayoutVars>
      </dgm:prSet>
      <dgm:spPr/>
    </dgm:pt>
    <dgm:pt modelId="{1BA42FEA-27EB-4DD2-A8CC-ED5378213968}" type="pres">
      <dgm:prSet presAssocID="{00982297-2B1E-499C-9501-ABAF12193D62}" presName="spaceBetweenRectangles" presStyleCnt="0"/>
      <dgm:spPr/>
    </dgm:pt>
    <dgm:pt modelId="{22792AC3-2225-4FCF-8EA9-2C6DFF356305}" type="pres">
      <dgm:prSet presAssocID="{938AA4FC-2589-4962-8650-12857743CBF8}" presName="parentLin" presStyleCnt="0"/>
      <dgm:spPr/>
    </dgm:pt>
    <dgm:pt modelId="{9ACC8106-43F4-41B9-8487-DC6D39F647F3}" type="pres">
      <dgm:prSet presAssocID="{938AA4FC-2589-4962-8650-12857743CBF8}" presName="parentLeftMargin" presStyleLbl="node1" presStyleIdx="1" presStyleCnt="4"/>
      <dgm:spPr/>
      <dgm:t>
        <a:bodyPr/>
        <a:lstStyle/>
        <a:p>
          <a:endParaRPr lang="es-MX"/>
        </a:p>
      </dgm:t>
    </dgm:pt>
    <dgm:pt modelId="{16DA0DC2-C679-4EDD-AE91-E6DC9466F86E}" type="pres">
      <dgm:prSet presAssocID="{938AA4FC-2589-4962-8650-12857743CBF8}" presName="parentText" presStyleLbl="node1" presStyleIdx="2" presStyleCnt="4">
        <dgm:presLayoutVars>
          <dgm:chMax val="0"/>
          <dgm:bulletEnabled val="1"/>
        </dgm:presLayoutVars>
      </dgm:prSet>
      <dgm:spPr/>
      <dgm:t>
        <a:bodyPr/>
        <a:lstStyle/>
        <a:p>
          <a:endParaRPr lang="es-MX"/>
        </a:p>
      </dgm:t>
    </dgm:pt>
    <dgm:pt modelId="{0BF35187-C618-4BCB-BFB4-611F6BC80FCE}" type="pres">
      <dgm:prSet presAssocID="{938AA4FC-2589-4962-8650-12857743CBF8}" presName="negativeSpace" presStyleCnt="0"/>
      <dgm:spPr/>
    </dgm:pt>
    <dgm:pt modelId="{FDE8FB46-5010-4A64-9943-6620D9292BC7}" type="pres">
      <dgm:prSet presAssocID="{938AA4FC-2589-4962-8650-12857743CBF8}" presName="childText" presStyleLbl="conFgAcc1" presStyleIdx="2" presStyleCnt="4">
        <dgm:presLayoutVars>
          <dgm:bulletEnabled val="1"/>
        </dgm:presLayoutVars>
      </dgm:prSet>
      <dgm:spPr/>
    </dgm:pt>
    <dgm:pt modelId="{1D6F24EF-9BF9-4467-AE6D-56B0AFDAC4A6}" type="pres">
      <dgm:prSet presAssocID="{29C82A5A-868C-4947-8FD6-70F345023F8E}" presName="spaceBetweenRectangles" presStyleCnt="0"/>
      <dgm:spPr/>
    </dgm:pt>
    <dgm:pt modelId="{47C1F84C-E69D-4D2D-A06A-99FF2B9659DA}" type="pres">
      <dgm:prSet presAssocID="{C1BB7EB0-65C9-42D2-BD22-D3D9B87C719B}" presName="parentLin" presStyleCnt="0"/>
      <dgm:spPr/>
    </dgm:pt>
    <dgm:pt modelId="{D1C8258D-80BB-45D7-97FF-1448C85A12CC}" type="pres">
      <dgm:prSet presAssocID="{C1BB7EB0-65C9-42D2-BD22-D3D9B87C719B}" presName="parentLeftMargin" presStyleLbl="node1" presStyleIdx="2" presStyleCnt="4"/>
      <dgm:spPr/>
      <dgm:t>
        <a:bodyPr/>
        <a:lstStyle/>
        <a:p>
          <a:endParaRPr lang="es-MX"/>
        </a:p>
      </dgm:t>
    </dgm:pt>
    <dgm:pt modelId="{4C304DC1-FD6B-4C8C-8410-312E382F2DD2}" type="pres">
      <dgm:prSet presAssocID="{C1BB7EB0-65C9-42D2-BD22-D3D9B87C719B}" presName="parentText" presStyleLbl="node1" presStyleIdx="3" presStyleCnt="4">
        <dgm:presLayoutVars>
          <dgm:chMax val="0"/>
          <dgm:bulletEnabled val="1"/>
        </dgm:presLayoutVars>
      </dgm:prSet>
      <dgm:spPr/>
      <dgm:t>
        <a:bodyPr/>
        <a:lstStyle/>
        <a:p>
          <a:endParaRPr lang="es-MX"/>
        </a:p>
      </dgm:t>
    </dgm:pt>
    <dgm:pt modelId="{0F680F09-5796-4195-8691-90D5CAC4649E}" type="pres">
      <dgm:prSet presAssocID="{C1BB7EB0-65C9-42D2-BD22-D3D9B87C719B}" presName="negativeSpace" presStyleCnt="0"/>
      <dgm:spPr/>
    </dgm:pt>
    <dgm:pt modelId="{663BEF18-C2E7-4B12-B89A-CA1A3119E92D}" type="pres">
      <dgm:prSet presAssocID="{C1BB7EB0-65C9-42D2-BD22-D3D9B87C719B}" presName="childText" presStyleLbl="conFgAcc1" presStyleIdx="3" presStyleCnt="4">
        <dgm:presLayoutVars>
          <dgm:bulletEnabled val="1"/>
        </dgm:presLayoutVars>
      </dgm:prSet>
      <dgm:spPr/>
    </dgm:pt>
  </dgm:ptLst>
  <dgm:cxnLst>
    <dgm:cxn modelId="{B697B8C5-8C91-4B7C-9DF6-92C24F2861B9}" type="presOf" srcId="{D1CB3128-A821-4011-A534-7850D6481A72}" destId="{FD088AF7-A7BE-43E6-980D-F3792EC05A7E}" srcOrd="1" destOrd="0" presId="urn:microsoft.com/office/officeart/2005/8/layout/list1"/>
    <dgm:cxn modelId="{F3B108BD-F2F4-4E6D-A6DC-43F5041696DC}" type="presOf" srcId="{C1BB7EB0-65C9-42D2-BD22-D3D9B87C719B}" destId="{D1C8258D-80BB-45D7-97FF-1448C85A12CC}" srcOrd="0" destOrd="0" presId="urn:microsoft.com/office/officeart/2005/8/layout/list1"/>
    <dgm:cxn modelId="{6A2E5218-AEBC-4C7A-8294-7557801E8C12}" type="presOf" srcId="{AA7B27E6-600C-463E-84B0-F01AB01D1C4B}" destId="{CAFCD6DE-2E82-4773-8BA9-06A36141BE2A}" srcOrd="0" destOrd="0" presId="urn:microsoft.com/office/officeart/2005/8/layout/list1"/>
    <dgm:cxn modelId="{724FFFF0-8E47-44A5-AC45-8A3966A7FFA9}" type="presOf" srcId="{C1BB7EB0-65C9-42D2-BD22-D3D9B87C719B}" destId="{4C304DC1-FD6B-4C8C-8410-312E382F2DD2}" srcOrd="1" destOrd="0" presId="urn:microsoft.com/office/officeart/2005/8/layout/list1"/>
    <dgm:cxn modelId="{95380D6B-EFA6-4017-BF45-27156F446E55}" type="presOf" srcId="{D1CB3128-A821-4011-A534-7850D6481A72}" destId="{971F7384-CD78-4D7B-AF6A-EFFD70698A64}" srcOrd="0" destOrd="0" presId="urn:microsoft.com/office/officeart/2005/8/layout/list1"/>
    <dgm:cxn modelId="{5B577A7D-B9DF-4AD3-96E8-DEB3537F5090}" srcId="{AA7B27E6-600C-463E-84B0-F01AB01D1C4B}" destId="{D1CB3128-A821-4011-A534-7850D6481A72}" srcOrd="1" destOrd="0" parTransId="{4EE2A6BD-620F-4436-87FD-7C84092EEBB5}" sibTransId="{00982297-2B1E-499C-9501-ABAF12193D62}"/>
    <dgm:cxn modelId="{E3406FC5-4C6D-4684-AE35-36AE9F2EF3A2}" srcId="{AA7B27E6-600C-463E-84B0-F01AB01D1C4B}" destId="{07D0209C-DA30-4E11-9B1B-3BE8AEEAC43D}" srcOrd="0" destOrd="0" parTransId="{0E64F15B-9F00-4938-92C6-29A858CBB0DB}" sibTransId="{5A06534A-CBD4-4D5B-AB6A-34043587BFC2}"/>
    <dgm:cxn modelId="{E7F9E229-7FDE-42BA-AB6F-6769C27B2952}" type="presOf" srcId="{938AA4FC-2589-4962-8650-12857743CBF8}" destId="{9ACC8106-43F4-41B9-8487-DC6D39F647F3}" srcOrd="0" destOrd="0" presId="urn:microsoft.com/office/officeart/2005/8/layout/list1"/>
    <dgm:cxn modelId="{C9E6BFE8-D2CD-4744-8806-57F780134DB7}" srcId="{AA7B27E6-600C-463E-84B0-F01AB01D1C4B}" destId="{938AA4FC-2589-4962-8650-12857743CBF8}" srcOrd="2" destOrd="0" parTransId="{027433AB-EF07-4CBB-95D3-BF8AC6BFF0DA}" sibTransId="{29C82A5A-868C-4947-8FD6-70F345023F8E}"/>
    <dgm:cxn modelId="{F5B544CE-2286-4FBE-833A-3302D49FCC1D}" srcId="{AA7B27E6-600C-463E-84B0-F01AB01D1C4B}" destId="{C1BB7EB0-65C9-42D2-BD22-D3D9B87C719B}" srcOrd="3" destOrd="0" parTransId="{5766CC79-0156-4339-827B-9F956FCC9F07}" sibTransId="{23022B48-F3C0-44AB-8F51-6453650207A1}"/>
    <dgm:cxn modelId="{9134AA79-485A-4508-A076-CB4DBAB7AD43}" type="presOf" srcId="{938AA4FC-2589-4962-8650-12857743CBF8}" destId="{16DA0DC2-C679-4EDD-AE91-E6DC9466F86E}" srcOrd="1" destOrd="0" presId="urn:microsoft.com/office/officeart/2005/8/layout/list1"/>
    <dgm:cxn modelId="{CAEBAE3D-AECB-4AB8-B253-893A74AE0B15}" type="presOf" srcId="{07D0209C-DA30-4E11-9B1B-3BE8AEEAC43D}" destId="{C62E09DC-047F-4EE1-B142-9BD41739EF52}" srcOrd="0" destOrd="0" presId="urn:microsoft.com/office/officeart/2005/8/layout/list1"/>
    <dgm:cxn modelId="{F4AF6891-CCBB-4CD6-B7CB-7E9D27631ADA}" type="presOf" srcId="{07D0209C-DA30-4E11-9B1B-3BE8AEEAC43D}" destId="{5B15B377-CCD5-467E-9CEC-315536709EC6}" srcOrd="1" destOrd="0" presId="urn:microsoft.com/office/officeart/2005/8/layout/list1"/>
    <dgm:cxn modelId="{7CFCB4BF-C8BC-4AA4-8BCA-818D7B0E19BE}" type="presParOf" srcId="{CAFCD6DE-2E82-4773-8BA9-06A36141BE2A}" destId="{6C99DC79-9FBC-446B-8E85-B82463647600}" srcOrd="0" destOrd="0" presId="urn:microsoft.com/office/officeart/2005/8/layout/list1"/>
    <dgm:cxn modelId="{4AB9ABBE-D67B-4628-96CB-3571488EF352}" type="presParOf" srcId="{6C99DC79-9FBC-446B-8E85-B82463647600}" destId="{C62E09DC-047F-4EE1-B142-9BD41739EF52}" srcOrd="0" destOrd="0" presId="urn:microsoft.com/office/officeart/2005/8/layout/list1"/>
    <dgm:cxn modelId="{2468A8ED-7A52-4745-B866-2246F0A7099C}" type="presParOf" srcId="{6C99DC79-9FBC-446B-8E85-B82463647600}" destId="{5B15B377-CCD5-467E-9CEC-315536709EC6}" srcOrd="1" destOrd="0" presId="urn:microsoft.com/office/officeart/2005/8/layout/list1"/>
    <dgm:cxn modelId="{F05DEDD1-8157-4339-B35F-002D26816657}" type="presParOf" srcId="{CAFCD6DE-2E82-4773-8BA9-06A36141BE2A}" destId="{56E77772-E385-4103-BE20-ACE5ED896830}" srcOrd="1" destOrd="0" presId="urn:microsoft.com/office/officeart/2005/8/layout/list1"/>
    <dgm:cxn modelId="{FAC02B1C-2BF2-4DDC-87C8-457C3069C8E7}" type="presParOf" srcId="{CAFCD6DE-2E82-4773-8BA9-06A36141BE2A}" destId="{0DAB4138-BB84-49BC-9B6F-C47AF6462310}" srcOrd="2" destOrd="0" presId="urn:microsoft.com/office/officeart/2005/8/layout/list1"/>
    <dgm:cxn modelId="{9E2C0794-FBE8-41ED-B0D0-6838B936848E}" type="presParOf" srcId="{CAFCD6DE-2E82-4773-8BA9-06A36141BE2A}" destId="{E412184F-521C-4AFE-98EA-33D2B69AB0EA}" srcOrd="3" destOrd="0" presId="urn:microsoft.com/office/officeart/2005/8/layout/list1"/>
    <dgm:cxn modelId="{DD0745F8-4DAB-4147-9AC4-C93219EFFC2A}" type="presParOf" srcId="{CAFCD6DE-2E82-4773-8BA9-06A36141BE2A}" destId="{EDEA2429-DC71-4363-8570-14980EBACEB9}" srcOrd="4" destOrd="0" presId="urn:microsoft.com/office/officeart/2005/8/layout/list1"/>
    <dgm:cxn modelId="{7CECEB5D-02A9-4A64-8F11-AFCCDF0CD7F0}" type="presParOf" srcId="{EDEA2429-DC71-4363-8570-14980EBACEB9}" destId="{971F7384-CD78-4D7B-AF6A-EFFD70698A64}" srcOrd="0" destOrd="0" presId="urn:microsoft.com/office/officeart/2005/8/layout/list1"/>
    <dgm:cxn modelId="{53D9C309-ADA1-450C-9947-C89BC097117A}" type="presParOf" srcId="{EDEA2429-DC71-4363-8570-14980EBACEB9}" destId="{FD088AF7-A7BE-43E6-980D-F3792EC05A7E}" srcOrd="1" destOrd="0" presId="urn:microsoft.com/office/officeart/2005/8/layout/list1"/>
    <dgm:cxn modelId="{F6D14D88-E4CC-47A5-92EA-0A0F9BAE102D}" type="presParOf" srcId="{CAFCD6DE-2E82-4773-8BA9-06A36141BE2A}" destId="{E6465B8B-81A9-4366-AE00-AB6BBDB6C19C}" srcOrd="5" destOrd="0" presId="urn:microsoft.com/office/officeart/2005/8/layout/list1"/>
    <dgm:cxn modelId="{C905EFD3-EA5C-44A6-AD7E-24C9613A0CBE}" type="presParOf" srcId="{CAFCD6DE-2E82-4773-8BA9-06A36141BE2A}" destId="{AFAADBF1-F45F-415E-9146-BCA7C5E1E94C}" srcOrd="6" destOrd="0" presId="urn:microsoft.com/office/officeart/2005/8/layout/list1"/>
    <dgm:cxn modelId="{0445D954-BA31-4099-B3F0-39A3031C8D7D}" type="presParOf" srcId="{CAFCD6DE-2E82-4773-8BA9-06A36141BE2A}" destId="{1BA42FEA-27EB-4DD2-A8CC-ED5378213968}" srcOrd="7" destOrd="0" presId="urn:microsoft.com/office/officeart/2005/8/layout/list1"/>
    <dgm:cxn modelId="{58D8361D-884A-4C9B-9E96-3577846A6133}" type="presParOf" srcId="{CAFCD6DE-2E82-4773-8BA9-06A36141BE2A}" destId="{22792AC3-2225-4FCF-8EA9-2C6DFF356305}" srcOrd="8" destOrd="0" presId="urn:microsoft.com/office/officeart/2005/8/layout/list1"/>
    <dgm:cxn modelId="{FFB72F02-CB25-47F3-9EE6-7F37D8AFBBD1}" type="presParOf" srcId="{22792AC3-2225-4FCF-8EA9-2C6DFF356305}" destId="{9ACC8106-43F4-41B9-8487-DC6D39F647F3}" srcOrd="0" destOrd="0" presId="urn:microsoft.com/office/officeart/2005/8/layout/list1"/>
    <dgm:cxn modelId="{40FF46F0-4B11-4DC0-8E66-CDEC0A4510FC}" type="presParOf" srcId="{22792AC3-2225-4FCF-8EA9-2C6DFF356305}" destId="{16DA0DC2-C679-4EDD-AE91-E6DC9466F86E}" srcOrd="1" destOrd="0" presId="urn:microsoft.com/office/officeart/2005/8/layout/list1"/>
    <dgm:cxn modelId="{ED4C2549-05FC-499F-901D-42B2AB45A102}" type="presParOf" srcId="{CAFCD6DE-2E82-4773-8BA9-06A36141BE2A}" destId="{0BF35187-C618-4BCB-BFB4-611F6BC80FCE}" srcOrd="9" destOrd="0" presId="urn:microsoft.com/office/officeart/2005/8/layout/list1"/>
    <dgm:cxn modelId="{1E59F330-7481-4D66-9D9D-A5C5F6CF2475}" type="presParOf" srcId="{CAFCD6DE-2E82-4773-8BA9-06A36141BE2A}" destId="{FDE8FB46-5010-4A64-9943-6620D9292BC7}" srcOrd="10" destOrd="0" presId="urn:microsoft.com/office/officeart/2005/8/layout/list1"/>
    <dgm:cxn modelId="{0DFEB3E3-1336-46AD-9D34-A6EC45498A33}" type="presParOf" srcId="{CAFCD6DE-2E82-4773-8BA9-06A36141BE2A}" destId="{1D6F24EF-9BF9-4467-AE6D-56B0AFDAC4A6}" srcOrd="11" destOrd="0" presId="urn:microsoft.com/office/officeart/2005/8/layout/list1"/>
    <dgm:cxn modelId="{AAA01981-831B-42BD-97C9-BCD02FE59980}" type="presParOf" srcId="{CAFCD6DE-2E82-4773-8BA9-06A36141BE2A}" destId="{47C1F84C-E69D-4D2D-A06A-99FF2B9659DA}" srcOrd="12" destOrd="0" presId="urn:microsoft.com/office/officeart/2005/8/layout/list1"/>
    <dgm:cxn modelId="{89469FC4-5233-4B1D-B988-09724CD24D69}" type="presParOf" srcId="{47C1F84C-E69D-4D2D-A06A-99FF2B9659DA}" destId="{D1C8258D-80BB-45D7-97FF-1448C85A12CC}" srcOrd="0" destOrd="0" presId="urn:microsoft.com/office/officeart/2005/8/layout/list1"/>
    <dgm:cxn modelId="{DEF340CC-7ACF-4D37-9D7C-9EE1C8831607}" type="presParOf" srcId="{47C1F84C-E69D-4D2D-A06A-99FF2B9659DA}" destId="{4C304DC1-FD6B-4C8C-8410-312E382F2DD2}" srcOrd="1" destOrd="0" presId="urn:microsoft.com/office/officeart/2005/8/layout/list1"/>
    <dgm:cxn modelId="{A5EE92AA-7CBA-44B5-A3CD-1FBD616F0181}" type="presParOf" srcId="{CAFCD6DE-2E82-4773-8BA9-06A36141BE2A}" destId="{0F680F09-5796-4195-8691-90D5CAC4649E}" srcOrd="13" destOrd="0" presId="urn:microsoft.com/office/officeart/2005/8/layout/list1"/>
    <dgm:cxn modelId="{E2A094FC-0086-43AF-B774-DABC9675F3DB}" type="presParOf" srcId="{CAFCD6DE-2E82-4773-8BA9-06A36141BE2A}" destId="{663BEF18-C2E7-4B12-B89A-CA1A3119E92D}"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E486BBA-9015-48C6-85F8-55097AF93C22}" type="doc">
      <dgm:prSet loTypeId="urn:microsoft.com/office/officeart/2008/layout/PictureLineup" loCatId="picture" qsTypeId="urn:microsoft.com/office/officeart/2005/8/quickstyle/simple1" qsCatId="simple" csTypeId="urn:microsoft.com/office/officeart/2005/8/colors/accent1_2" csCatId="accent1" phldr="1"/>
      <dgm:spPr/>
      <dgm:t>
        <a:bodyPr/>
        <a:lstStyle/>
        <a:p>
          <a:endParaRPr lang="es-MX"/>
        </a:p>
      </dgm:t>
    </dgm:pt>
    <dgm:pt modelId="{E4EE67B3-58D4-4346-94C1-647F51318A9B}">
      <dgm:prSet phldrT="[Texto]"/>
      <dgm:spPr/>
      <dgm:t>
        <a:bodyPr/>
        <a:lstStyle/>
        <a:p>
          <a:r>
            <a:rPr lang="es-MX" b="1" dirty="0" smtClean="0">
              <a:effectLst>
                <a:outerShdw blurRad="38100" dist="38100" dir="2700000" algn="tl">
                  <a:srgbClr val="000000">
                    <a:alpha val="43137"/>
                  </a:srgbClr>
                </a:outerShdw>
              </a:effectLst>
            </a:rPr>
            <a:t>Miguel de la Madrid Hurtado</a:t>
          </a:r>
          <a:r>
            <a:rPr lang="es-MX" dirty="0" smtClean="0"/>
            <a:t>: Repartió 8,446,614 hectáreas durante el sexenio (1982-1988). El promedio por hectáreas por campesino fue de 37.7, ya que se beneficio a 223,804 campesinos. </a:t>
          </a:r>
          <a:endParaRPr lang="es-MX" dirty="0"/>
        </a:p>
      </dgm:t>
    </dgm:pt>
    <dgm:pt modelId="{6E1BBBCB-09D9-48F8-BD76-8AFF5182DA96}" type="parTrans" cxnId="{C9FBC089-76CD-4B02-A1F7-5BACA53E2D9D}">
      <dgm:prSet/>
      <dgm:spPr/>
      <dgm:t>
        <a:bodyPr/>
        <a:lstStyle/>
        <a:p>
          <a:endParaRPr lang="es-MX"/>
        </a:p>
      </dgm:t>
    </dgm:pt>
    <dgm:pt modelId="{3E79F1AE-4F54-4B72-983B-62999C1C6033}" type="sibTrans" cxnId="{C9FBC089-76CD-4B02-A1F7-5BACA53E2D9D}">
      <dgm:prSet/>
      <dgm:spPr/>
      <dgm:t>
        <a:bodyPr/>
        <a:lstStyle/>
        <a:p>
          <a:endParaRPr lang="es-MX"/>
        </a:p>
      </dgm:t>
    </dgm:pt>
    <dgm:pt modelId="{EB7F439D-C2B0-445F-8952-8F95E1D7A88C}">
      <dgm:prSet phldrT="[Texto]"/>
      <dgm:spPr/>
      <dgm:t>
        <a:bodyPr/>
        <a:lstStyle/>
        <a:p>
          <a:r>
            <a:rPr lang="es-MX" b="1" dirty="0" smtClean="0">
              <a:effectLst>
                <a:outerShdw blurRad="38100" dist="38100" dir="2700000" algn="tl">
                  <a:srgbClr val="000000">
                    <a:alpha val="43137"/>
                  </a:srgbClr>
                </a:outerShdw>
              </a:effectLst>
            </a:rPr>
            <a:t>Carlos Salinas de Gortari: </a:t>
          </a:r>
          <a:r>
            <a:rPr lang="es-MX" dirty="0" smtClean="0"/>
            <a:t>Introdujo cambios importantes en materia de política agraria, durante su periodo (1988-1994) solo repartió 5,534,000 hectáreas a 170,700 campesinos, cifras que se advierte en bajas comparación con oros sexenios.  </a:t>
          </a:r>
          <a:endParaRPr lang="es-MX" dirty="0"/>
        </a:p>
      </dgm:t>
    </dgm:pt>
    <dgm:pt modelId="{E494F9CD-76A6-4606-9D7E-D1C229AEA1DC}" type="parTrans" cxnId="{0E12C8B3-8E5B-4960-B976-5C5464067379}">
      <dgm:prSet/>
      <dgm:spPr/>
      <dgm:t>
        <a:bodyPr/>
        <a:lstStyle/>
        <a:p>
          <a:endParaRPr lang="es-MX"/>
        </a:p>
      </dgm:t>
    </dgm:pt>
    <dgm:pt modelId="{A6B7E532-6FAD-4890-9B8A-93066CAB5191}" type="sibTrans" cxnId="{0E12C8B3-8E5B-4960-B976-5C5464067379}">
      <dgm:prSet/>
      <dgm:spPr/>
      <dgm:t>
        <a:bodyPr/>
        <a:lstStyle/>
        <a:p>
          <a:endParaRPr lang="es-MX"/>
        </a:p>
      </dgm:t>
    </dgm:pt>
    <dgm:pt modelId="{8D77A841-E1E5-4D7D-AFA1-3D96D8452A27}" type="pres">
      <dgm:prSet presAssocID="{DE486BBA-9015-48C6-85F8-55097AF93C22}" presName="Name0" presStyleCnt="0">
        <dgm:presLayoutVars>
          <dgm:chMax/>
          <dgm:chPref/>
          <dgm:dir/>
          <dgm:animLvl val="lvl"/>
          <dgm:resizeHandles val="exact"/>
        </dgm:presLayoutVars>
      </dgm:prSet>
      <dgm:spPr/>
      <dgm:t>
        <a:bodyPr/>
        <a:lstStyle/>
        <a:p>
          <a:endParaRPr lang="es-MX"/>
        </a:p>
      </dgm:t>
    </dgm:pt>
    <dgm:pt modelId="{D5C5826B-5D83-4C9F-852F-2889400630D6}" type="pres">
      <dgm:prSet presAssocID="{E4EE67B3-58D4-4346-94C1-647F51318A9B}" presName="composite" presStyleCnt="0"/>
      <dgm:spPr/>
    </dgm:pt>
    <dgm:pt modelId="{E0C1A7CC-E04A-4383-BC70-2CAF7470F8F2}" type="pres">
      <dgm:prSet presAssocID="{E4EE67B3-58D4-4346-94C1-647F51318A9B}" presName="Image" presStyleLbl="alignNode1" presStyleIdx="0" presStyleCnt="2"/>
      <dgm:spPr>
        <a:blipFill rotWithShape="1">
          <a:blip xmlns:r="http://schemas.openxmlformats.org/officeDocument/2006/relationships" r:embed="rId1"/>
          <a:stretch>
            <a:fillRect/>
          </a:stretch>
        </a:blipFill>
      </dgm:spPr>
      <dgm:t>
        <a:bodyPr/>
        <a:lstStyle/>
        <a:p>
          <a:endParaRPr lang="es-MX"/>
        </a:p>
      </dgm:t>
    </dgm:pt>
    <dgm:pt modelId="{8C91F1A8-9AC0-4C6F-9EF2-6AEDD48908BE}" type="pres">
      <dgm:prSet presAssocID="{E4EE67B3-58D4-4346-94C1-647F51318A9B}" presName="Accent" presStyleLbl="parChTrans1D1" presStyleIdx="0" presStyleCnt="2"/>
      <dgm:spPr/>
    </dgm:pt>
    <dgm:pt modelId="{CA799C4E-32A7-43CE-99C7-8D6D61DA2053}" type="pres">
      <dgm:prSet presAssocID="{E4EE67B3-58D4-4346-94C1-647F51318A9B}" presName="Parent" presStyleLbl="revTx" presStyleIdx="0" presStyleCnt="2">
        <dgm:presLayoutVars>
          <dgm:chMax val="0"/>
          <dgm:chPref val="0"/>
          <dgm:bulletEnabled val="1"/>
        </dgm:presLayoutVars>
      </dgm:prSet>
      <dgm:spPr/>
      <dgm:t>
        <a:bodyPr/>
        <a:lstStyle/>
        <a:p>
          <a:endParaRPr lang="es-MX"/>
        </a:p>
      </dgm:t>
    </dgm:pt>
    <dgm:pt modelId="{5826C0B5-12FF-458D-A9F5-B8834455AACA}" type="pres">
      <dgm:prSet presAssocID="{3E79F1AE-4F54-4B72-983B-62999C1C6033}" presName="sibTrans" presStyleCnt="0"/>
      <dgm:spPr/>
    </dgm:pt>
    <dgm:pt modelId="{FE0A40F7-80FE-47D6-BFE2-A8392067FF20}" type="pres">
      <dgm:prSet presAssocID="{EB7F439D-C2B0-445F-8952-8F95E1D7A88C}" presName="composite" presStyleCnt="0"/>
      <dgm:spPr/>
    </dgm:pt>
    <dgm:pt modelId="{DD1E9D7F-218B-46B9-B56F-FA589BF2023B}" type="pres">
      <dgm:prSet presAssocID="{EB7F439D-C2B0-445F-8952-8F95E1D7A88C}" presName="Image" presStyleLbl="alignNode1" presStyleIdx="1" presStyleCnt="2"/>
      <dgm:spPr>
        <a:blipFill rotWithShape="1">
          <a:blip xmlns:r="http://schemas.openxmlformats.org/officeDocument/2006/relationships" r:embed="rId2"/>
          <a:stretch>
            <a:fillRect/>
          </a:stretch>
        </a:blipFill>
      </dgm:spPr>
      <dgm:t>
        <a:bodyPr/>
        <a:lstStyle/>
        <a:p>
          <a:endParaRPr lang="es-MX"/>
        </a:p>
      </dgm:t>
    </dgm:pt>
    <dgm:pt modelId="{3FD675D0-D21A-49C2-A8C1-2F7776687F90}" type="pres">
      <dgm:prSet presAssocID="{EB7F439D-C2B0-445F-8952-8F95E1D7A88C}" presName="Accent" presStyleLbl="parChTrans1D1" presStyleIdx="1" presStyleCnt="2"/>
      <dgm:spPr/>
    </dgm:pt>
    <dgm:pt modelId="{948C4FBF-3CCE-4D9F-9D28-77A0717C1F9A}" type="pres">
      <dgm:prSet presAssocID="{EB7F439D-C2B0-445F-8952-8F95E1D7A88C}" presName="Parent" presStyleLbl="revTx" presStyleIdx="1" presStyleCnt="2">
        <dgm:presLayoutVars>
          <dgm:chMax val="0"/>
          <dgm:chPref val="0"/>
          <dgm:bulletEnabled val="1"/>
        </dgm:presLayoutVars>
      </dgm:prSet>
      <dgm:spPr/>
      <dgm:t>
        <a:bodyPr/>
        <a:lstStyle/>
        <a:p>
          <a:endParaRPr lang="es-MX"/>
        </a:p>
      </dgm:t>
    </dgm:pt>
  </dgm:ptLst>
  <dgm:cxnLst>
    <dgm:cxn modelId="{0ED1F2EC-0123-4387-88C3-B869273BD9F6}" type="presOf" srcId="{E4EE67B3-58D4-4346-94C1-647F51318A9B}" destId="{CA799C4E-32A7-43CE-99C7-8D6D61DA2053}" srcOrd="0" destOrd="0" presId="urn:microsoft.com/office/officeart/2008/layout/PictureLineup"/>
    <dgm:cxn modelId="{0B2613CC-A67B-4FB6-9DD0-20BEE2411724}" type="presOf" srcId="{DE486BBA-9015-48C6-85F8-55097AF93C22}" destId="{8D77A841-E1E5-4D7D-AFA1-3D96D8452A27}" srcOrd="0" destOrd="0" presId="urn:microsoft.com/office/officeart/2008/layout/PictureLineup"/>
    <dgm:cxn modelId="{C9FBC089-76CD-4B02-A1F7-5BACA53E2D9D}" srcId="{DE486BBA-9015-48C6-85F8-55097AF93C22}" destId="{E4EE67B3-58D4-4346-94C1-647F51318A9B}" srcOrd="0" destOrd="0" parTransId="{6E1BBBCB-09D9-48F8-BD76-8AFF5182DA96}" sibTransId="{3E79F1AE-4F54-4B72-983B-62999C1C6033}"/>
    <dgm:cxn modelId="{0E12C8B3-8E5B-4960-B976-5C5464067379}" srcId="{DE486BBA-9015-48C6-85F8-55097AF93C22}" destId="{EB7F439D-C2B0-445F-8952-8F95E1D7A88C}" srcOrd="1" destOrd="0" parTransId="{E494F9CD-76A6-4606-9D7E-D1C229AEA1DC}" sibTransId="{A6B7E532-6FAD-4890-9B8A-93066CAB5191}"/>
    <dgm:cxn modelId="{97DDCF3F-07CA-4D36-8F41-25F8E313732C}" type="presOf" srcId="{EB7F439D-C2B0-445F-8952-8F95E1D7A88C}" destId="{948C4FBF-3CCE-4D9F-9D28-77A0717C1F9A}" srcOrd="0" destOrd="0" presId="urn:microsoft.com/office/officeart/2008/layout/PictureLineup"/>
    <dgm:cxn modelId="{8A5B7336-8C8C-4E96-9F53-2B566CBB971C}" type="presParOf" srcId="{8D77A841-E1E5-4D7D-AFA1-3D96D8452A27}" destId="{D5C5826B-5D83-4C9F-852F-2889400630D6}" srcOrd="0" destOrd="0" presId="urn:microsoft.com/office/officeart/2008/layout/PictureLineup"/>
    <dgm:cxn modelId="{FD2632D0-3FE3-4334-B1D0-E1A4449E477A}" type="presParOf" srcId="{D5C5826B-5D83-4C9F-852F-2889400630D6}" destId="{E0C1A7CC-E04A-4383-BC70-2CAF7470F8F2}" srcOrd="0" destOrd="0" presId="urn:microsoft.com/office/officeart/2008/layout/PictureLineup"/>
    <dgm:cxn modelId="{0D3A7BF3-CD53-4ACA-8C2D-C8798B8CB198}" type="presParOf" srcId="{D5C5826B-5D83-4C9F-852F-2889400630D6}" destId="{8C91F1A8-9AC0-4C6F-9EF2-6AEDD48908BE}" srcOrd="1" destOrd="0" presId="urn:microsoft.com/office/officeart/2008/layout/PictureLineup"/>
    <dgm:cxn modelId="{070504D1-BBDC-49B8-AEBF-A5BE6DA0F543}" type="presParOf" srcId="{D5C5826B-5D83-4C9F-852F-2889400630D6}" destId="{CA799C4E-32A7-43CE-99C7-8D6D61DA2053}" srcOrd="2" destOrd="0" presId="urn:microsoft.com/office/officeart/2008/layout/PictureLineup"/>
    <dgm:cxn modelId="{F7E923FB-5B41-46AB-87A9-DD4ADA526AF0}" type="presParOf" srcId="{8D77A841-E1E5-4D7D-AFA1-3D96D8452A27}" destId="{5826C0B5-12FF-458D-A9F5-B8834455AACA}" srcOrd="1" destOrd="0" presId="urn:microsoft.com/office/officeart/2008/layout/PictureLineup"/>
    <dgm:cxn modelId="{4B3456A8-BE2A-432C-A69F-B82B9EBE5E05}" type="presParOf" srcId="{8D77A841-E1E5-4D7D-AFA1-3D96D8452A27}" destId="{FE0A40F7-80FE-47D6-BFE2-A8392067FF20}" srcOrd="2" destOrd="0" presId="urn:microsoft.com/office/officeart/2008/layout/PictureLineup"/>
    <dgm:cxn modelId="{24F73FE9-0C3F-41DA-B3DE-962049735CC8}" type="presParOf" srcId="{FE0A40F7-80FE-47D6-BFE2-A8392067FF20}" destId="{DD1E9D7F-218B-46B9-B56F-FA589BF2023B}" srcOrd="0" destOrd="0" presId="urn:microsoft.com/office/officeart/2008/layout/PictureLineup"/>
    <dgm:cxn modelId="{8B373624-1FCD-4277-BB8A-926A708CAC4C}" type="presParOf" srcId="{FE0A40F7-80FE-47D6-BFE2-A8392067FF20}" destId="{3FD675D0-D21A-49C2-A8C1-2F7776687F90}" srcOrd="1" destOrd="0" presId="urn:microsoft.com/office/officeart/2008/layout/PictureLineup"/>
    <dgm:cxn modelId="{DD5B647F-4AAE-40C1-BD9A-94A992443447}" type="presParOf" srcId="{FE0A40F7-80FE-47D6-BFE2-A8392067FF20}" destId="{948C4FBF-3CCE-4D9F-9D28-77A0717C1F9A}" srcOrd="2" destOrd="0" presId="urn:microsoft.com/office/officeart/2008/layout/PictureLineup"/>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C24FBF3-AFC7-4561-8775-EC0A52EB6FAF}" type="doc">
      <dgm:prSet loTypeId="urn:microsoft.com/office/officeart/2008/layout/PictureStrips" loCatId="picture" qsTypeId="urn:microsoft.com/office/officeart/2005/8/quickstyle/simple5" qsCatId="simple" csTypeId="urn:microsoft.com/office/officeart/2005/8/colors/accent1_2" csCatId="accent1" phldr="1"/>
      <dgm:spPr/>
      <dgm:t>
        <a:bodyPr/>
        <a:lstStyle/>
        <a:p>
          <a:endParaRPr lang="es-MX"/>
        </a:p>
      </dgm:t>
    </dgm:pt>
    <dgm:pt modelId="{6B8AC41B-41A8-4B44-8883-CA4775980385}">
      <dgm:prSet phldrT="[Texto]"/>
      <dgm:spPr/>
      <dgm:t>
        <a:bodyPr/>
        <a:lstStyle/>
        <a:p>
          <a:r>
            <a:rPr lang="es-MX" dirty="0" smtClean="0"/>
            <a:t>Secretaría de Agricultura, Ganadería, Desarrollo Rural, Pesca y Alimentación (SAGARPA)</a:t>
          </a:r>
          <a:endParaRPr lang="es-MX" dirty="0"/>
        </a:p>
      </dgm:t>
    </dgm:pt>
    <dgm:pt modelId="{3E2FCBDE-F731-4F38-9D2F-E092EF2D9437}" type="parTrans" cxnId="{C2E15F34-4640-4411-BF9C-41ADE70CD1C4}">
      <dgm:prSet/>
      <dgm:spPr/>
      <dgm:t>
        <a:bodyPr/>
        <a:lstStyle/>
        <a:p>
          <a:endParaRPr lang="es-MX"/>
        </a:p>
      </dgm:t>
    </dgm:pt>
    <dgm:pt modelId="{A2F0174B-F799-4DA2-BAC7-824184850B0A}" type="sibTrans" cxnId="{C2E15F34-4640-4411-BF9C-41ADE70CD1C4}">
      <dgm:prSet/>
      <dgm:spPr/>
      <dgm:t>
        <a:bodyPr/>
        <a:lstStyle/>
        <a:p>
          <a:endParaRPr lang="es-MX"/>
        </a:p>
      </dgm:t>
    </dgm:pt>
    <dgm:pt modelId="{4F48154A-57BA-4DED-891B-3CBE2FBF64C5}">
      <dgm:prSet phldrT="[Texto]"/>
      <dgm:spPr/>
      <dgm:t>
        <a:bodyPr/>
        <a:lstStyle/>
        <a:p>
          <a:r>
            <a:rPr lang="es-MX" dirty="0" smtClean="0"/>
            <a:t>Secretaría de la Reforma Agraria (SRA) </a:t>
          </a:r>
          <a:endParaRPr lang="es-MX" dirty="0"/>
        </a:p>
      </dgm:t>
    </dgm:pt>
    <dgm:pt modelId="{2B45734F-C2AF-453F-B308-A55D1A1407D3}" type="parTrans" cxnId="{A599EE18-E5C2-487A-9539-28AB947377EC}">
      <dgm:prSet/>
      <dgm:spPr/>
      <dgm:t>
        <a:bodyPr/>
        <a:lstStyle/>
        <a:p>
          <a:endParaRPr lang="es-MX"/>
        </a:p>
      </dgm:t>
    </dgm:pt>
    <dgm:pt modelId="{4267E754-F89E-4BE1-B320-8F8D562E2A20}" type="sibTrans" cxnId="{A599EE18-E5C2-487A-9539-28AB947377EC}">
      <dgm:prSet/>
      <dgm:spPr/>
      <dgm:t>
        <a:bodyPr/>
        <a:lstStyle/>
        <a:p>
          <a:endParaRPr lang="es-MX"/>
        </a:p>
      </dgm:t>
    </dgm:pt>
    <dgm:pt modelId="{645A0817-E456-4E3B-B8D2-D780E98F2CAC}">
      <dgm:prSet phldrT="[Texto]"/>
      <dgm:spPr/>
      <dgm:t>
        <a:bodyPr/>
        <a:lstStyle/>
        <a:p>
          <a:r>
            <a:rPr lang="es-MX" dirty="0" smtClean="0"/>
            <a:t>Secretaria del Medio Ambiente y Recursos Naturales (SEMARNAT)</a:t>
          </a:r>
          <a:endParaRPr lang="es-MX" dirty="0"/>
        </a:p>
      </dgm:t>
    </dgm:pt>
    <dgm:pt modelId="{03B2B38A-13C9-4029-8884-5D9F7FD9FAB8}" type="parTrans" cxnId="{6C53E199-107A-4CD5-9F68-D579B3609E24}">
      <dgm:prSet/>
      <dgm:spPr/>
      <dgm:t>
        <a:bodyPr/>
        <a:lstStyle/>
        <a:p>
          <a:endParaRPr lang="es-MX"/>
        </a:p>
      </dgm:t>
    </dgm:pt>
    <dgm:pt modelId="{E5198C9F-138D-432C-826A-ED0286230294}" type="sibTrans" cxnId="{6C53E199-107A-4CD5-9F68-D579B3609E24}">
      <dgm:prSet/>
      <dgm:spPr/>
      <dgm:t>
        <a:bodyPr/>
        <a:lstStyle/>
        <a:p>
          <a:endParaRPr lang="es-MX"/>
        </a:p>
      </dgm:t>
    </dgm:pt>
    <dgm:pt modelId="{00DDD435-77D0-40E1-8C10-7641F49F3A21}">
      <dgm:prSet phldrT="[Texto]"/>
      <dgm:spPr/>
      <dgm:t>
        <a:bodyPr/>
        <a:lstStyle/>
        <a:p>
          <a:r>
            <a:rPr lang="es-MX" dirty="0" smtClean="0"/>
            <a:t>Financiera Nacional de Desarrollo Agropecuario, Rural, Forestal y Pesquero (FND)</a:t>
          </a:r>
          <a:endParaRPr lang="es-MX" dirty="0"/>
        </a:p>
      </dgm:t>
    </dgm:pt>
    <dgm:pt modelId="{26BEB1CA-1F92-41D9-865C-DFAECD69B7C3}" type="parTrans" cxnId="{AC5DCD26-473C-4CF7-AACB-62FD14B56339}">
      <dgm:prSet/>
      <dgm:spPr/>
      <dgm:t>
        <a:bodyPr/>
        <a:lstStyle/>
        <a:p>
          <a:endParaRPr lang="es-MX"/>
        </a:p>
      </dgm:t>
    </dgm:pt>
    <dgm:pt modelId="{A8DE92D3-9B57-4A10-971A-8063084289A8}" type="sibTrans" cxnId="{AC5DCD26-473C-4CF7-AACB-62FD14B56339}">
      <dgm:prSet/>
      <dgm:spPr/>
      <dgm:t>
        <a:bodyPr/>
        <a:lstStyle/>
        <a:p>
          <a:endParaRPr lang="es-MX"/>
        </a:p>
      </dgm:t>
    </dgm:pt>
    <dgm:pt modelId="{D3D9733C-F797-46E1-B207-E0B3AFD2E69C}">
      <dgm:prSet phldrT="[Texto]"/>
      <dgm:spPr/>
      <dgm:t>
        <a:bodyPr/>
        <a:lstStyle/>
        <a:p>
          <a:r>
            <a:rPr lang="es-MX" dirty="0" smtClean="0"/>
            <a:t>Fideicomisos Instituidos en Relación a la Agricultura (FIRA) </a:t>
          </a:r>
          <a:endParaRPr lang="es-MX" dirty="0"/>
        </a:p>
      </dgm:t>
    </dgm:pt>
    <dgm:pt modelId="{9296845D-DB71-4D94-B820-BCD2C6F9DEDA}" type="parTrans" cxnId="{6026A735-A6FB-4DED-A508-4403DBA4D737}">
      <dgm:prSet/>
      <dgm:spPr/>
      <dgm:t>
        <a:bodyPr/>
        <a:lstStyle/>
        <a:p>
          <a:endParaRPr lang="es-MX"/>
        </a:p>
      </dgm:t>
    </dgm:pt>
    <dgm:pt modelId="{CF46E681-D648-4104-AC2D-5C0B9F4C250D}" type="sibTrans" cxnId="{6026A735-A6FB-4DED-A508-4403DBA4D737}">
      <dgm:prSet/>
      <dgm:spPr/>
      <dgm:t>
        <a:bodyPr/>
        <a:lstStyle/>
        <a:p>
          <a:endParaRPr lang="es-MX"/>
        </a:p>
      </dgm:t>
    </dgm:pt>
    <dgm:pt modelId="{69B4ECD8-0FD4-43A1-857F-903FE8AA58CE}" type="pres">
      <dgm:prSet presAssocID="{0C24FBF3-AFC7-4561-8775-EC0A52EB6FAF}" presName="Name0" presStyleCnt="0">
        <dgm:presLayoutVars>
          <dgm:dir/>
          <dgm:resizeHandles val="exact"/>
        </dgm:presLayoutVars>
      </dgm:prSet>
      <dgm:spPr/>
      <dgm:t>
        <a:bodyPr/>
        <a:lstStyle/>
        <a:p>
          <a:endParaRPr lang="es-MX"/>
        </a:p>
      </dgm:t>
    </dgm:pt>
    <dgm:pt modelId="{9A020B18-6C46-4868-9A6F-DEA4B0B5061A}" type="pres">
      <dgm:prSet presAssocID="{6B8AC41B-41A8-4B44-8883-CA4775980385}" presName="composite" presStyleCnt="0"/>
      <dgm:spPr/>
    </dgm:pt>
    <dgm:pt modelId="{AB7986F0-D15F-42C8-ABF1-8B00F700A71D}" type="pres">
      <dgm:prSet presAssocID="{6B8AC41B-41A8-4B44-8883-CA4775980385}" presName="rect1" presStyleLbl="trAlignAcc1" presStyleIdx="0" presStyleCnt="5">
        <dgm:presLayoutVars>
          <dgm:bulletEnabled val="1"/>
        </dgm:presLayoutVars>
      </dgm:prSet>
      <dgm:spPr/>
      <dgm:t>
        <a:bodyPr/>
        <a:lstStyle/>
        <a:p>
          <a:endParaRPr lang="es-MX"/>
        </a:p>
      </dgm:t>
    </dgm:pt>
    <dgm:pt modelId="{A2D64936-7F05-482D-94CE-646F6B16445C}" type="pres">
      <dgm:prSet presAssocID="{6B8AC41B-41A8-4B44-8883-CA4775980385}" presName="rect2" presStyleLbl="fgImgPlace1" presStyleIdx="0" presStyleCnt="5"/>
      <dgm:spPr>
        <a:blipFill rotWithShape="1">
          <a:blip xmlns:r="http://schemas.openxmlformats.org/officeDocument/2006/relationships" r:embed="rId1"/>
          <a:stretch>
            <a:fillRect/>
          </a:stretch>
        </a:blipFill>
      </dgm:spPr>
    </dgm:pt>
    <dgm:pt modelId="{FF20184E-BFF4-4520-B2AA-01533986AA92}" type="pres">
      <dgm:prSet presAssocID="{A2F0174B-F799-4DA2-BAC7-824184850B0A}" presName="sibTrans" presStyleCnt="0"/>
      <dgm:spPr/>
    </dgm:pt>
    <dgm:pt modelId="{1CF4007B-3B11-432C-9034-19B19D7E7700}" type="pres">
      <dgm:prSet presAssocID="{4F48154A-57BA-4DED-891B-3CBE2FBF64C5}" presName="composite" presStyleCnt="0"/>
      <dgm:spPr/>
    </dgm:pt>
    <dgm:pt modelId="{21D32E4A-C720-4A09-ADD2-8A8506C6D496}" type="pres">
      <dgm:prSet presAssocID="{4F48154A-57BA-4DED-891B-3CBE2FBF64C5}" presName="rect1" presStyleLbl="trAlignAcc1" presStyleIdx="1" presStyleCnt="5">
        <dgm:presLayoutVars>
          <dgm:bulletEnabled val="1"/>
        </dgm:presLayoutVars>
      </dgm:prSet>
      <dgm:spPr/>
      <dgm:t>
        <a:bodyPr/>
        <a:lstStyle/>
        <a:p>
          <a:endParaRPr lang="es-MX"/>
        </a:p>
      </dgm:t>
    </dgm:pt>
    <dgm:pt modelId="{DB165527-6A89-43C6-9CE7-3BDD967BE94F}" type="pres">
      <dgm:prSet presAssocID="{4F48154A-57BA-4DED-891B-3CBE2FBF64C5}" presName="rect2" presStyleLbl="fgImgPlace1" presStyleIdx="1" presStyleCnt="5"/>
      <dgm:spPr>
        <a:blipFill rotWithShape="1">
          <a:blip xmlns:r="http://schemas.openxmlformats.org/officeDocument/2006/relationships" r:embed="rId2"/>
          <a:stretch>
            <a:fillRect/>
          </a:stretch>
        </a:blipFill>
      </dgm:spPr>
    </dgm:pt>
    <dgm:pt modelId="{D1DB7352-F987-43C7-B417-B1522E1CDF5A}" type="pres">
      <dgm:prSet presAssocID="{4267E754-F89E-4BE1-B320-8F8D562E2A20}" presName="sibTrans" presStyleCnt="0"/>
      <dgm:spPr/>
    </dgm:pt>
    <dgm:pt modelId="{D9332566-68E4-4BD5-9F42-7182DE871658}" type="pres">
      <dgm:prSet presAssocID="{645A0817-E456-4E3B-B8D2-D780E98F2CAC}" presName="composite" presStyleCnt="0"/>
      <dgm:spPr/>
    </dgm:pt>
    <dgm:pt modelId="{8FDD0C42-51D1-4A5B-9828-F279C0F191ED}" type="pres">
      <dgm:prSet presAssocID="{645A0817-E456-4E3B-B8D2-D780E98F2CAC}" presName="rect1" presStyleLbl="trAlignAcc1" presStyleIdx="2" presStyleCnt="5">
        <dgm:presLayoutVars>
          <dgm:bulletEnabled val="1"/>
        </dgm:presLayoutVars>
      </dgm:prSet>
      <dgm:spPr/>
      <dgm:t>
        <a:bodyPr/>
        <a:lstStyle/>
        <a:p>
          <a:endParaRPr lang="es-MX"/>
        </a:p>
      </dgm:t>
    </dgm:pt>
    <dgm:pt modelId="{F5D50CA6-F254-421A-9382-6ACB0A6FB5BB}" type="pres">
      <dgm:prSet presAssocID="{645A0817-E456-4E3B-B8D2-D780E98F2CAC}" presName="rect2" presStyleLbl="fgImgPlace1" presStyleIdx="2" presStyleCnt="5"/>
      <dgm:spPr>
        <a:blipFill rotWithShape="1">
          <a:blip xmlns:r="http://schemas.openxmlformats.org/officeDocument/2006/relationships" r:embed="rId3"/>
          <a:stretch>
            <a:fillRect/>
          </a:stretch>
        </a:blipFill>
      </dgm:spPr>
    </dgm:pt>
    <dgm:pt modelId="{D550AA09-815E-40FE-B97A-F3F25086D979}" type="pres">
      <dgm:prSet presAssocID="{E5198C9F-138D-432C-826A-ED0286230294}" presName="sibTrans" presStyleCnt="0"/>
      <dgm:spPr/>
    </dgm:pt>
    <dgm:pt modelId="{C7CEE9DC-BA76-40A5-9E46-3987647E5004}" type="pres">
      <dgm:prSet presAssocID="{00DDD435-77D0-40E1-8C10-7641F49F3A21}" presName="composite" presStyleCnt="0"/>
      <dgm:spPr/>
    </dgm:pt>
    <dgm:pt modelId="{2E2F9765-61CB-4365-97AB-410981AF6304}" type="pres">
      <dgm:prSet presAssocID="{00DDD435-77D0-40E1-8C10-7641F49F3A21}" presName="rect1" presStyleLbl="trAlignAcc1" presStyleIdx="3" presStyleCnt="5">
        <dgm:presLayoutVars>
          <dgm:bulletEnabled val="1"/>
        </dgm:presLayoutVars>
      </dgm:prSet>
      <dgm:spPr/>
      <dgm:t>
        <a:bodyPr/>
        <a:lstStyle/>
        <a:p>
          <a:endParaRPr lang="es-MX"/>
        </a:p>
      </dgm:t>
    </dgm:pt>
    <dgm:pt modelId="{25FF1A7E-D892-496E-89DC-F38BF73EC1B2}" type="pres">
      <dgm:prSet presAssocID="{00DDD435-77D0-40E1-8C10-7641F49F3A21}" presName="rect2" presStyleLbl="fgImgPlace1" presStyleIdx="3" presStyleCnt="5"/>
      <dgm:spPr>
        <a:blipFill rotWithShape="1">
          <a:blip xmlns:r="http://schemas.openxmlformats.org/officeDocument/2006/relationships" r:embed="rId4"/>
          <a:stretch>
            <a:fillRect/>
          </a:stretch>
        </a:blipFill>
      </dgm:spPr>
    </dgm:pt>
    <dgm:pt modelId="{156B1FCE-730E-4F36-BE09-EAF23A5F751C}" type="pres">
      <dgm:prSet presAssocID="{A8DE92D3-9B57-4A10-971A-8063084289A8}" presName="sibTrans" presStyleCnt="0"/>
      <dgm:spPr/>
    </dgm:pt>
    <dgm:pt modelId="{CD1B038C-1E48-41B9-9FEC-713B43570235}" type="pres">
      <dgm:prSet presAssocID="{D3D9733C-F797-46E1-B207-E0B3AFD2E69C}" presName="composite" presStyleCnt="0"/>
      <dgm:spPr/>
    </dgm:pt>
    <dgm:pt modelId="{4EB7ABE9-E962-41DE-8B36-B7BE4585450B}" type="pres">
      <dgm:prSet presAssocID="{D3D9733C-F797-46E1-B207-E0B3AFD2E69C}" presName="rect1" presStyleLbl="trAlignAcc1" presStyleIdx="4" presStyleCnt="5">
        <dgm:presLayoutVars>
          <dgm:bulletEnabled val="1"/>
        </dgm:presLayoutVars>
      </dgm:prSet>
      <dgm:spPr/>
      <dgm:t>
        <a:bodyPr/>
        <a:lstStyle/>
        <a:p>
          <a:endParaRPr lang="es-MX"/>
        </a:p>
      </dgm:t>
    </dgm:pt>
    <dgm:pt modelId="{1682C0C6-DA9B-46CF-BAE7-601DC1BF9451}" type="pres">
      <dgm:prSet presAssocID="{D3D9733C-F797-46E1-B207-E0B3AFD2E69C}" presName="rect2" presStyleLbl="fgImgPlace1" presStyleIdx="4" presStyleCnt="5"/>
      <dgm:spPr>
        <a:blipFill rotWithShape="1">
          <a:blip xmlns:r="http://schemas.openxmlformats.org/officeDocument/2006/relationships" r:embed="rId5"/>
          <a:stretch>
            <a:fillRect/>
          </a:stretch>
        </a:blipFill>
      </dgm:spPr>
    </dgm:pt>
  </dgm:ptLst>
  <dgm:cxnLst>
    <dgm:cxn modelId="{952E906B-6B74-412C-8779-7725063CDEB4}" type="presOf" srcId="{0C24FBF3-AFC7-4561-8775-EC0A52EB6FAF}" destId="{69B4ECD8-0FD4-43A1-857F-903FE8AA58CE}" srcOrd="0" destOrd="0" presId="urn:microsoft.com/office/officeart/2008/layout/PictureStrips"/>
    <dgm:cxn modelId="{6026A735-A6FB-4DED-A508-4403DBA4D737}" srcId="{0C24FBF3-AFC7-4561-8775-EC0A52EB6FAF}" destId="{D3D9733C-F797-46E1-B207-E0B3AFD2E69C}" srcOrd="4" destOrd="0" parTransId="{9296845D-DB71-4D94-B820-BCD2C6F9DEDA}" sibTransId="{CF46E681-D648-4104-AC2D-5C0B9F4C250D}"/>
    <dgm:cxn modelId="{6C53E199-107A-4CD5-9F68-D579B3609E24}" srcId="{0C24FBF3-AFC7-4561-8775-EC0A52EB6FAF}" destId="{645A0817-E456-4E3B-B8D2-D780E98F2CAC}" srcOrd="2" destOrd="0" parTransId="{03B2B38A-13C9-4029-8884-5D9F7FD9FAB8}" sibTransId="{E5198C9F-138D-432C-826A-ED0286230294}"/>
    <dgm:cxn modelId="{A599EE18-E5C2-487A-9539-28AB947377EC}" srcId="{0C24FBF3-AFC7-4561-8775-EC0A52EB6FAF}" destId="{4F48154A-57BA-4DED-891B-3CBE2FBF64C5}" srcOrd="1" destOrd="0" parTransId="{2B45734F-C2AF-453F-B308-A55D1A1407D3}" sibTransId="{4267E754-F89E-4BE1-B320-8F8D562E2A20}"/>
    <dgm:cxn modelId="{2FA00B78-C157-4F37-B113-FAF9356186E8}" type="presOf" srcId="{6B8AC41B-41A8-4B44-8883-CA4775980385}" destId="{AB7986F0-D15F-42C8-ABF1-8B00F700A71D}" srcOrd="0" destOrd="0" presId="urn:microsoft.com/office/officeart/2008/layout/PictureStrips"/>
    <dgm:cxn modelId="{9EA82EF6-E2EC-4152-B315-34B3E33E5FD0}" type="presOf" srcId="{4F48154A-57BA-4DED-891B-3CBE2FBF64C5}" destId="{21D32E4A-C720-4A09-ADD2-8A8506C6D496}" srcOrd="0" destOrd="0" presId="urn:microsoft.com/office/officeart/2008/layout/PictureStrips"/>
    <dgm:cxn modelId="{321B9809-F195-44A3-AB57-128339991C63}" type="presOf" srcId="{00DDD435-77D0-40E1-8C10-7641F49F3A21}" destId="{2E2F9765-61CB-4365-97AB-410981AF6304}" srcOrd="0" destOrd="0" presId="urn:microsoft.com/office/officeart/2008/layout/PictureStrips"/>
    <dgm:cxn modelId="{D50E3238-D6A4-445D-88C1-E977EB3E74C4}" type="presOf" srcId="{645A0817-E456-4E3B-B8D2-D780E98F2CAC}" destId="{8FDD0C42-51D1-4A5B-9828-F279C0F191ED}" srcOrd="0" destOrd="0" presId="urn:microsoft.com/office/officeart/2008/layout/PictureStrips"/>
    <dgm:cxn modelId="{AC5DCD26-473C-4CF7-AACB-62FD14B56339}" srcId="{0C24FBF3-AFC7-4561-8775-EC0A52EB6FAF}" destId="{00DDD435-77D0-40E1-8C10-7641F49F3A21}" srcOrd="3" destOrd="0" parTransId="{26BEB1CA-1F92-41D9-865C-DFAECD69B7C3}" sibTransId="{A8DE92D3-9B57-4A10-971A-8063084289A8}"/>
    <dgm:cxn modelId="{580B5AC4-C321-4E60-815E-4DDD923EBFB0}" type="presOf" srcId="{D3D9733C-F797-46E1-B207-E0B3AFD2E69C}" destId="{4EB7ABE9-E962-41DE-8B36-B7BE4585450B}" srcOrd="0" destOrd="0" presId="urn:microsoft.com/office/officeart/2008/layout/PictureStrips"/>
    <dgm:cxn modelId="{C2E15F34-4640-4411-BF9C-41ADE70CD1C4}" srcId="{0C24FBF3-AFC7-4561-8775-EC0A52EB6FAF}" destId="{6B8AC41B-41A8-4B44-8883-CA4775980385}" srcOrd="0" destOrd="0" parTransId="{3E2FCBDE-F731-4F38-9D2F-E092EF2D9437}" sibTransId="{A2F0174B-F799-4DA2-BAC7-824184850B0A}"/>
    <dgm:cxn modelId="{31D3A890-9396-4DAA-A671-BD1B43ACF542}" type="presParOf" srcId="{69B4ECD8-0FD4-43A1-857F-903FE8AA58CE}" destId="{9A020B18-6C46-4868-9A6F-DEA4B0B5061A}" srcOrd="0" destOrd="0" presId="urn:microsoft.com/office/officeart/2008/layout/PictureStrips"/>
    <dgm:cxn modelId="{B2572106-C214-475C-B265-22BB25BD52CC}" type="presParOf" srcId="{9A020B18-6C46-4868-9A6F-DEA4B0B5061A}" destId="{AB7986F0-D15F-42C8-ABF1-8B00F700A71D}" srcOrd="0" destOrd="0" presId="urn:microsoft.com/office/officeart/2008/layout/PictureStrips"/>
    <dgm:cxn modelId="{4E00B417-C187-43AC-B2F6-99A86873B5D8}" type="presParOf" srcId="{9A020B18-6C46-4868-9A6F-DEA4B0B5061A}" destId="{A2D64936-7F05-482D-94CE-646F6B16445C}" srcOrd="1" destOrd="0" presId="urn:microsoft.com/office/officeart/2008/layout/PictureStrips"/>
    <dgm:cxn modelId="{B03EF317-76A9-4034-8045-0151468D0B8E}" type="presParOf" srcId="{69B4ECD8-0FD4-43A1-857F-903FE8AA58CE}" destId="{FF20184E-BFF4-4520-B2AA-01533986AA92}" srcOrd="1" destOrd="0" presId="urn:microsoft.com/office/officeart/2008/layout/PictureStrips"/>
    <dgm:cxn modelId="{E2B920DD-2A35-44AD-90BE-4F6898FFEE45}" type="presParOf" srcId="{69B4ECD8-0FD4-43A1-857F-903FE8AA58CE}" destId="{1CF4007B-3B11-432C-9034-19B19D7E7700}" srcOrd="2" destOrd="0" presId="urn:microsoft.com/office/officeart/2008/layout/PictureStrips"/>
    <dgm:cxn modelId="{880F1A52-9F84-4BB0-8C91-07EFA3F2C4BF}" type="presParOf" srcId="{1CF4007B-3B11-432C-9034-19B19D7E7700}" destId="{21D32E4A-C720-4A09-ADD2-8A8506C6D496}" srcOrd="0" destOrd="0" presId="urn:microsoft.com/office/officeart/2008/layout/PictureStrips"/>
    <dgm:cxn modelId="{A8588217-778E-4135-96A5-ECBE9BA8F186}" type="presParOf" srcId="{1CF4007B-3B11-432C-9034-19B19D7E7700}" destId="{DB165527-6A89-43C6-9CE7-3BDD967BE94F}" srcOrd="1" destOrd="0" presId="urn:microsoft.com/office/officeart/2008/layout/PictureStrips"/>
    <dgm:cxn modelId="{0AB4F875-3093-4E14-B707-2EC2F1EEF1D3}" type="presParOf" srcId="{69B4ECD8-0FD4-43A1-857F-903FE8AA58CE}" destId="{D1DB7352-F987-43C7-B417-B1522E1CDF5A}" srcOrd="3" destOrd="0" presId="urn:microsoft.com/office/officeart/2008/layout/PictureStrips"/>
    <dgm:cxn modelId="{A642B5CB-8927-4AB9-A108-11F665AC7848}" type="presParOf" srcId="{69B4ECD8-0FD4-43A1-857F-903FE8AA58CE}" destId="{D9332566-68E4-4BD5-9F42-7182DE871658}" srcOrd="4" destOrd="0" presId="urn:microsoft.com/office/officeart/2008/layout/PictureStrips"/>
    <dgm:cxn modelId="{AE1B50A1-1BF9-41A8-AE59-69C6F881FBD5}" type="presParOf" srcId="{D9332566-68E4-4BD5-9F42-7182DE871658}" destId="{8FDD0C42-51D1-4A5B-9828-F279C0F191ED}" srcOrd="0" destOrd="0" presId="urn:microsoft.com/office/officeart/2008/layout/PictureStrips"/>
    <dgm:cxn modelId="{77311CD7-936F-4BFA-89CC-DF74F0477922}" type="presParOf" srcId="{D9332566-68E4-4BD5-9F42-7182DE871658}" destId="{F5D50CA6-F254-421A-9382-6ACB0A6FB5BB}" srcOrd="1" destOrd="0" presId="urn:microsoft.com/office/officeart/2008/layout/PictureStrips"/>
    <dgm:cxn modelId="{7C69345B-493C-4FA8-AEDE-CD61916F63C2}" type="presParOf" srcId="{69B4ECD8-0FD4-43A1-857F-903FE8AA58CE}" destId="{D550AA09-815E-40FE-B97A-F3F25086D979}" srcOrd="5" destOrd="0" presId="urn:microsoft.com/office/officeart/2008/layout/PictureStrips"/>
    <dgm:cxn modelId="{D5609976-A144-45B3-98CE-1E95A5BF415B}" type="presParOf" srcId="{69B4ECD8-0FD4-43A1-857F-903FE8AA58CE}" destId="{C7CEE9DC-BA76-40A5-9E46-3987647E5004}" srcOrd="6" destOrd="0" presId="urn:microsoft.com/office/officeart/2008/layout/PictureStrips"/>
    <dgm:cxn modelId="{A04429B9-4A65-4AB6-957F-08A22A159A33}" type="presParOf" srcId="{C7CEE9DC-BA76-40A5-9E46-3987647E5004}" destId="{2E2F9765-61CB-4365-97AB-410981AF6304}" srcOrd="0" destOrd="0" presId="urn:microsoft.com/office/officeart/2008/layout/PictureStrips"/>
    <dgm:cxn modelId="{B53E3F2C-EA2F-48D8-B7F4-47BBAA675575}" type="presParOf" srcId="{C7CEE9DC-BA76-40A5-9E46-3987647E5004}" destId="{25FF1A7E-D892-496E-89DC-F38BF73EC1B2}" srcOrd="1" destOrd="0" presId="urn:microsoft.com/office/officeart/2008/layout/PictureStrips"/>
    <dgm:cxn modelId="{A4547561-E046-4D40-BB30-B114C93227A4}" type="presParOf" srcId="{69B4ECD8-0FD4-43A1-857F-903FE8AA58CE}" destId="{156B1FCE-730E-4F36-BE09-EAF23A5F751C}" srcOrd="7" destOrd="0" presId="urn:microsoft.com/office/officeart/2008/layout/PictureStrips"/>
    <dgm:cxn modelId="{787F8EBA-FE2C-419D-AF91-7C78D5981B4C}" type="presParOf" srcId="{69B4ECD8-0FD4-43A1-857F-903FE8AA58CE}" destId="{CD1B038C-1E48-41B9-9FEC-713B43570235}" srcOrd="8" destOrd="0" presId="urn:microsoft.com/office/officeart/2008/layout/PictureStrips"/>
    <dgm:cxn modelId="{EC1046B6-0520-4A75-85BC-63F193738F53}" type="presParOf" srcId="{CD1B038C-1E48-41B9-9FEC-713B43570235}" destId="{4EB7ABE9-E962-41DE-8B36-B7BE4585450B}" srcOrd="0" destOrd="0" presId="urn:microsoft.com/office/officeart/2008/layout/PictureStrips"/>
    <dgm:cxn modelId="{A24717F8-9209-48DE-9384-48A0AC1622B6}" type="presParOf" srcId="{CD1B038C-1E48-41B9-9FEC-713B43570235}" destId="{1682C0C6-DA9B-46CF-BAE7-601DC1BF9451}" srcOrd="1" destOrd="0" presId="urn:microsoft.com/office/officeart/2008/layout/PictureStrip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3420638-491B-4C3E-9844-201F447E4D4B}"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MX"/>
        </a:p>
      </dgm:t>
    </dgm:pt>
    <dgm:pt modelId="{59AED413-A1BC-4FBA-BE7C-2CDAB5C89A8E}">
      <dgm:prSet phldrT="[Texto]" custT="1"/>
      <dgm:spPr/>
      <dgm:t>
        <a:bodyPr/>
        <a:lstStyle/>
        <a:p>
          <a:r>
            <a:rPr lang="es-MX" sz="1050" dirty="0" smtClean="0"/>
            <a:t>Formular, conducir y evaluar la política general de desarrollo rural, a fin de elevar el nivel de vida de las familias que habitan el campo.</a:t>
          </a:r>
          <a:endParaRPr lang="es-MX" sz="1050" dirty="0"/>
        </a:p>
      </dgm:t>
    </dgm:pt>
    <dgm:pt modelId="{89F25322-718C-4672-8169-670D837E20A5}" type="parTrans" cxnId="{B1CF15D3-70D3-4B90-9E06-B6232DD523BD}">
      <dgm:prSet/>
      <dgm:spPr/>
      <dgm:t>
        <a:bodyPr/>
        <a:lstStyle/>
        <a:p>
          <a:endParaRPr lang="es-MX"/>
        </a:p>
      </dgm:t>
    </dgm:pt>
    <dgm:pt modelId="{98250B43-E40E-48DB-BA5D-31777A06ED3F}" type="sibTrans" cxnId="{B1CF15D3-70D3-4B90-9E06-B6232DD523BD}">
      <dgm:prSet/>
      <dgm:spPr/>
      <dgm:t>
        <a:bodyPr/>
        <a:lstStyle/>
        <a:p>
          <a:endParaRPr lang="es-MX"/>
        </a:p>
      </dgm:t>
    </dgm:pt>
    <dgm:pt modelId="{61B6EE05-2211-4504-B077-21AD06F76994}">
      <dgm:prSet phldrT="[Texto]" custT="1"/>
      <dgm:spPr/>
      <dgm:t>
        <a:bodyPr/>
        <a:lstStyle/>
        <a:p>
          <a:r>
            <a:rPr lang="es-MX" sz="1050" dirty="0" smtClean="0"/>
            <a:t>Promover el empleo en el medio rural </a:t>
          </a:r>
          <a:endParaRPr lang="es-MX" sz="1050" dirty="0"/>
        </a:p>
      </dgm:t>
    </dgm:pt>
    <dgm:pt modelId="{08991DAF-371F-483C-9AD8-F258EF367830}" type="parTrans" cxnId="{BDCE2855-B39E-4D38-83E6-72C62490EACB}">
      <dgm:prSet/>
      <dgm:spPr/>
      <dgm:t>
        <a:bodyPr/>
        <a:lstStyle/>
        <a:p>
          <a:endParaRPr lang="es-MX"/>
        </a:p>
      </dgm:t>
    </dgm:pt>
    <dgm:pt modelId="{06FD7203-DEB1-4B7D-8C04-FA41309F05F0}" type="sibTrans" cxnId="{BDCE2855-B39E-4D38-83E6-72C62490EACB}">
      <dgm:prSet/>
      <dgm:spPr/>
      <dgm:t>
        <a:bodyPr/>
        <a:lstStyle/>
        <a:p>
          <a:endParaRPr lang="es-MX"/>
        </a:p>
      </dgm:t>
    </dgm:pt>
    <dgm:pt modelId="{38F5F6E4-BB75-4101-BB67-87A932735FC8}">
      <dgm:prSet phldrT="[Texto]" custT="1"/>
      <dgm:spPr/>
      <dgm:t>
        <a:bodyPr/>
        <a:lstStyle/>
        <a:p>
          <a:r>
            <a:rPr lang="es-MX" sz="1050" dirty="0" smtClean="0"/>
            <a:t>Integrar e impulsar  proyectos de inversión en el sector</a:t>
          </a:r>
          <a:endParaRPr lang="es-MX" sz="1050" dirty="0"/>
        </a:p>
      </dgm:t>
    </dgm:pt>
    <dgm:pt modelId="{077C9BA8-BC59-48D7-9648-C4162364473B}" type="parTrans" cxnId="{98C4D0EB-D622-45DE-9FEF-B7768DB95DA3}">
      <dgm:prSet/>
      <dgm:spPr/>
      <dgm:t>
        <a:bodyPr/>
        <a:lstStyle/>
        <a:p>
          <a:endParaRPr lang="es-MX"/>
        </a:p>
      </dgm:t>
    </dgm:pt>
    <dgm:pt modelId="{E912A7E9-B4EF-4774-AF5D-CF7FBF7D8BDE}" type="sibTrans" cxnId="{98C4D0EB-D622-45DE-9FEF-B7768DB95DA3}">
      <dgm:prSet/>
      <dgm:spPr/>
      <dgm:t>
        <a:bodyPr/>
        <a:lstStyle/>
        <a:p>
          <a:endParaRPr lang="es-MX"/>
        </a:p>
      </dgm:t>
    </dgm:pt>
    <dgm:pt modelId="{33B02A58-8F1B-42A1-AB1D-FC810773A3C9}">
      <dgm:prSet phldrT="[Texto]" custT="1"/>
      <dgm:spPr/>
      <dgm:t>
        <a:bodyPr/>
        <a:lstStyle/>
        <a:p>
          <a:r>
            <a:rPr lang="es-MX" sz="1050" dirty="0" smtClean="0"/>
            <a:t>Procesar y difundir la información estadística y geográfica de la producción del ámbito rural</a:t>
          </a:r>
          <a:endParaRPr lang="es-MX" sz="1050" dirty="0"/>
        </a:p>
      </dgm:t>
    </dgm:pt>
    <dgm:pt modelId="{F2CEAE96-93CF-4DBF-8A5C-58743D7369BF}" type="parTrans" cxnId="{0F088CB4-3C03-4D5D-AFB2-63ECB60A36AE}">
      <dgm:prSet/>
      <dgm:spPr/>
      <dgm:t>
        <a:bodyPr/>
        <a:lstStyle/>
        <a:p>
          <a:endParaRPr lang="es-MX"/>
        </a:p>
      </dgm:t>
    </dgm:pt>
    <dgm:pt modelId="{1642DFAA-F400-4867-9363-889BD02EC194}" type="sibTrans" cxnId="{0F088CB4-3C03-4D5D-AFB2-63ECB60A36AE}">
      <dgm:prSet/>
      <dgm:spPr/>
      <dgm:t>
        <a:bodyPr/>
        <a:lstStyle/>
        <a:p>
          <a:endParaRPr lang="es-MX"/>
        </a:p>
      </dgm:t>
    </dgm:pt>
    <dgm:pt modelId="{7206B2E7-862A-4D43-908C-B4BBC0BFC523}">
      <dgm:prSet phldrT="[Texto]" custT="1"/>
      <dgm:spPr/>
      <dgm:t>
        <a:bodyPr/>
        <a:lstStyle/>
        <a:p>
          <a:r>
            <a:rPr lang="es-MX" sz="1050" dirty="0" smtClean="0"/>
            <a:t>Apoyar las actividades de los centros de educación agrícola </a:t>
          </a:r>
          <a:endParaRPr lang="es-MX" sz="1050" dirty="0"/>
        </a:p>
      </dgm:t>
    </dgm:pt>
    <dgm:pt modelId="{361528FA-4506-4D3C-939C-56E6ABD7DF00}" type="parTrans" cxnId="{5606E83B-899A-41C3-B1A2-EC583BEDE4CA}">
      <dgm:prSet/>
      <dgm:spPr/>
      <dgm:t>
        <a:bodyPr/>
        <a:lstStyle/>
        <a:p>
          <a:endParaRPr lang="es-MX"/>
        </a:p>
      </dgm:t>
    </dgm:pt>
    <dgm:pt modelId="{87D073D5-287C-484C-9F0F-7BA1DFBD56D4}" type="sibTrans" cxnId="{5606E83B-899A-41C3-B1A2-EC583BEDE4CA}">
      <dgm:prSet/>
      <dgm:spPr/>
      <dgm:t>
        <a:bodyPr/>
        <a:lstStyle/>
        <a:p>
          <a:endParaRPr lang="es-MX"/>
        </a:p>
      </dgm:t>
    </dgm:pt>
    <dgm:pt modelId="{8500B561-EA92-43D8-9E8F-2DDF2868AB0A}">
      <dgm:prSet phldrT="[Texto]" custT="1"/>
      <dgm:spPr/>
      <dgm:t>
        <a:bodyPr/>
        <a:lstStyle/>
        <a:p>
          <a:r>
            <a:rPr lang="es-MX" sz="1050" dirty="0" smtClean="0"/>
            <a:t>Organizar y fomentar investigaciones agrícolas, ganaderas, avícolas, apícolas y silvícolas</a:t>
          </a:r>
          <a:endParaRPr lang="es-MX" sz="1050" dirty="0"/>
        </a:p>
      </dgm:t>
    </dgm:pt>
    <dgm:pt modelId="{2E0811EC-7729-4E2F-B3F4-795ADDC999E5}" type="parTrans" cxnId="{FC5465C0-D8B5-4264-8706-040B31B609C0}">
      <dgm:prSet/>
      <dgm:spPr/>
      <dgm:t>
        <a:bodyPr/>
        <a:lstStyle/>
        <a:p>
          <a:endParaRPr lang="es-MX"/>
        </a:p>
      </dgm:t>
    </dgm:pt>
    <dgm:pt modelId="{E05DE2F1-A52C-4358-820B-290C261E3D7A}" type="sibTrans" cxnId="{FC5465C0-D8B5-4264-8706-040B31B609C0}">
      <dgm:prSet/>
      <dgm:spPr/>
      <dgm:t>
        <a:bodyPr/>
        <a:lstStyle/>
        <a:p>
          <a:endParaRPr lang="es-MX"/>
        </a:p>
      </dgm:t>
    </dgm:pt>
    <dgm:pt modelId="{CB851C95-7437-48E0-BD09-2862FA003187}">
      <dgm:prSet phldrT="[Texto]" custT="1"/>
      <dgm:spPr/>
      <dgm:t>
        <a:bodyPr/>
        <a:lstStyle/>
        <a:p>
          <a:r>
            <a:rPr lang="es-MX" sz="1050" dirty="0" smtClean="0"/>
            <a:t>Promover la integración de asociaciones rurales</a:t>
          </a:r>
          <a:endParaRPr lang="es-MX" sz="1050" dirty="0"/>
        </a:p>
      </dgm:t>
    </dgm:pt>
    <dgm:pt modelId="{785C6150-4031-45EF-AB72-81BC5E5FCC44}" type="parTrans" cxnId="{537B9351-BEAE-40C0-86A9-50512872BDC5}">
      <dgm:prSet/>
      <dgm:spPr/>
      <dgm:t>
        <a:bodyPr/>
        <a:lstStyle/>
        <a:p>
          <a:endParaRPr lang="es-MX"/>
        </a:p>
      </dgm:t>
    </dgm:pt>
    <dgm:pt modelId="{17CB23A4-7CA2-43AE-A767-6BA84E05914E}" type="sibTrans" cxnId="{537B9351-BEAE-40C0-86A9-50512872BDC5}">
      <dgm:prSet/>
      <dgm:spPr/>
      <dgm:t>
        <a:bodyPr/>
        <a:lstStyle/>
        <a:p>
          <a:endParaRPr lang="es-MX"/>
        </a:p>
      </dgm:t>
    </dgm:pt>
    <dgm:pt modelId="{D06508CD-AC03-4488-82FD-BE296025E45E}">
      <dgm:prSet phldrT="[Texto]" custT="1"/>
      <dgm:spPr/>
      <dgm:t>
        <a:bodyPr/>
        <a:lstStyle/>
        <a:p>
          <a:r>
            <a:rPr lang="es-MX" sz="1050" dirty="0" smtClean="0"/>
            <a:t>Formular, dirigir y supervisar los programas y las actividades relacionadas con la asistencia técnica y la capacitación de los productores rurales </a:t>
          </a:r>
          <a:endParaRPr lang="es-MX" sz="1050" dirty="0"/>
        </a:p>
      </dgm:t>
    </dgm:pt>
    <dgm:pt modelId="{F3A939C1-6C4B-4DDC-9F33-8ABD8AF8CC1A}" type="parTrans" cxnId="{66D764D7-C294-48EE-AEE1-6839ADAE1676}">
      <dgm:prSet/>
      <dgm:spPr/>
      <dgm:t>
        <a:bodyPr/>
        <a:lstStyle/>
        <a:p>
          <a:endParaRPr lang="es-MX"/>
        </a:p>
      </dgm:t>
    </dgm:pt>
    <dgm:pt modelId="{A403F98C-BB80-4712-9C22-EED6BA7F52F3}" type="sibTrans" cxnId="{66D764D7-C294-48EE-AEE1-6839ADAE1676}">
      <dgm:prSet/>
      <dgm:spPr/>
      <dgm:t>
        <a:bodyPr/>
        <a:lstStyle/>
        <a:p>
          <a:endParaRPr lang="es-MX"/>
        </a:p>
      </dgm:t>
    </dgm:pt>
    <dgm:pt modelId="{E8DE4FBB-3CAD-438D-BEAE-4D853E0F9B8D}">
      <dgm:prSet phldrT="[Texto]" custT="1"/>
      <dgm:spPr/>
      <dgm:t>
        <a:bodyPr/>
        <a:lstStyle/>
        <a:p>
          <a:r>
            <a:rPr lang="es-MX" sz="1050" dirty="0" smtClean="0"/>
            <a:t>Fomentar la actividad pesquera mediante alguna entidad pública </a:t>
          </a:r>
          <a:endParaRPr lang="es-MX" sz="1050" dirty="0"/>
        </a:p>
      </dgm:t>
    </dgm:pt>
    <dgm:pt modelId="{059B7CC6-D0AC-44C9-95A8-6608FE1846CB}" type="parTrans" cxnId="{89B06868-CA7A-4BC7-97E7-0E4BC471A718}">
      <dgm:prSet/>
      <dgm:spPr/>
      <dgm:t>
        <a:bodyPr/>
        <a:lstStyle/>
        <a:p>
          <a:endParaRPr lang="es-MX"/>
        </a:p>
      </dgm:t>
    </dgm:pt>
    <dgm:pt modelId="{2338104F-0B56-46E7-8B97-E22C949EECA7}" type="sibTrans" cxnId="{89B06868-CA7A-4BC7-97E7-0E4BC471A718}">
      <dgm:prSet/>
      <dgm:spPr/>
      <dgm:t>
        <a:bodyPr/>
        <a:lstStyle/>
        <a:p>
          <a:endParaRPr lang="es-MX"/>
        </a:p>
      </dgm:t>
    </dgm:pt>
    <dgm:pt modelId="{4A5A396B-9069-413A-BA4F-53D726C150B2}" type="pres">
      <dgm:prSet presAssocID="{A3420638-491B-4C3E-9844-201F447E4D4B}" presName="linear" presStyleCnt="0">
        <dgm:presLayoutVars>
          <dgm:dir/>
          <dgm:animLvl val="lvl"/>
          <dgm:resizeHandles val="exact"/>
        </dgm:presLayoutVars>
      </dgm:prSet>
      <dgm:spPr/>
      <dgm:t>
        <a:bodyPr/>
        <a:lstStyle/>
        <a:p>
          <a:endParaRPr lang="es-MX"/>
        </a:p>
      </dgm:t>
    </dgm:pt>
    <dgm:pt modelId="{154DF55C-55E4-4EC2-9A60-466B7336EB9A}" type="pres">
      <dgm:prSet presAssocID="{59AED413-A1BC-4FBA-BE7C-2CDAB5C89A8E}" presName="parentLin" presStyleCnt="0"/>
      <dgm:spPr/>
    </dgm:pt>
    <dgm:pt modelId="{7F5F8132-E373-460A-A2EE-EAFDDD07598D}" type="pres">
      <dgm:prSet presAssocID="{59AED413-A1BC-4FBA-BE7C-2CDAB5C89A8E}" presName="parentLeftMargin" presStyleLbl="node1" presStyleIdx="0" presStyleCnt="9"/>
      <dgm:spPr/>
      <dgm:t>
        <a:bodyPr/>
        <a:lstStyle/>
        <a:p>
          <a:endParaRPr lang="es-MX"/>
        </a:p>
      </dgm:t>
    </dgm:pt>
    <dgm:pt modelId="{D4413AE3-5D66-4D29-906D-B49A80FBA20C}" type="pres">
      <dgm:prSet presAssocID="{59AED413-A1BC-4FBA-BE7C-2CDAB5C89A8E}" presName="parentText" presStyleLbl="node1" presStyleIdx="0" presStyleCnt="9" custScaleX="136882">
        <dgm:presLayoutVars>
          <dgm:chMax val="0"/>
          <dgm:bulletEnabled val="1"/>
        </dgm:presLayoutVars>
      </dgm:prSet>
      <dgm:spPr/>
      <dgm:t>
        <a:bodyPr/>
        <a:lstStyle/>
        <a:p>
          <a:endParaRPr lang="es-MX"/>
        </a:p>
      </dgm:t>
    </dgm:pt>
    <dgm:pt modelId="{37A12878-B8AD-4F65-9342-88D7A2517C6F}" type="pres">
      <dgm:prSet presAssocID="{59AED413-A1BC-4FBA-BE7C-2CDAB5C89A8E}" presName="negativeSpace" presStyleCnt="0"/>
      <dgm:spPr/>
    </dgm:pt>
    <dgm:pt modelId="{846A4923-F901-4767-9BCA-ECC1F6F2109C}" type="pres">
      <dgm:prSet presAssocID="{59AED413-A1BC-4FBA-BE7C-2CDAB5C89A8E}" presName="childText" presStyleLbl="conFgAcc1" presStyleIdx="0" presStyleCnt="9">
        <dgm:presLayoutVars>
          <dgm:bulletEnabled val="1"/>
        </dgm:presLayoutVars>
      </dgm:prSet>
      <dgm:spPr/>
    </dgm:pt>
    <dgm:pt modelId="{34F992BA-3502-4FB3-BA12-604B535A9D14}" type="pres">
      <dgm:prSet presAssocID="{98250B43-E40E-48DB-BA5D-31777A06ED3F}" presName="spaceBetweenRectangles" presStyleCnt="0"/>
      <dgm:spPr/>
    </dgm:pt>
    <dgm:pt modelId="{8DB7BB42-6F67-4A77-B9B1-8229B8F04096}" type="pres">
      <dgm:prSet presAssocID="{61B6EE05-2211-4504-B077-21AD06F76994}" presName="parentLin" presStyleCnt="0"/>
      <dgm:spPr/>
    </dgm:pt>
    <dgm:pt modelId="{1DD366BA-399C-47BA-8F4F-05E52849E56C}" type="pres">
      <dgm:prSet presAssocID="{61B6EE05-2211-4504-B077-21AD06F76994}" presName="parentLeftMargin" presStyleLbl="node1" presStyleIdx="0" presStyleCnt="9"/>
      <dgm:spPr/>
      <dgm:t>
        <a:bodyPr/>
        <a:lstStyle/>
        <a:p>
          <a:endParaRPr lang="es-MX"/>
        </a:p>
      </dgm:t>
    </dgm:pt>
    <dgm:pt modelId="{D3762EE6-B275-4571-95EC-9C85957F2FB8}" type="pres">
      <dgm:prSet presAssocID="{61B6EE05-2211-4504-B077-21AD06F76994}" presName="parentText" presStyleLbl="node1" presStyleIdx="1" presStyleCnt="9" custScaleX="142857">
        <dgm:presLayoutVars>
          <dgm:chMax val="0"/>
          <dgm:bulletEnabled val="1"/>
        </dgm:presLayoutVars>
      </dgm:prSet>
      <dgm:spPr/>
      <dgm:t>
        <a:bodyPr/>
        <a:lstStyle/>
        <a:p>
          <a:endParaRPr lang="es-MX"/>
        </a:p>
      </dgm:t>
    </dgm:pt>
    <dgm:pt modelId="{D15147AB-157F-493F-987A-43977B1FD52D}" type="pres">
      <dgm:prSet presAssocID="{61B6EE05-2211-4504-B077-21AD06F76994}" presName="negativeSpace" presStyleCnt="0"/>
      <dgm:spPr/>
    </dgm:pt>
    <dgm:pt modelId="{D6A29124-FE5C-4DED-9CDC-F0050682D2AA}" type="pres">
      <dgm:prSet presAssocID="{61B6EE05-2211-4504-B077-21AD06F76994}" presName="childText" presStyleLbl="conFgAcc1" presStyleIdx="1" presStyleCnt="9">
        <dgm:presLayoutVars>
          <dgm:bulletEnabled val="1"/>
        </dgm:presLayoutVars>
      </dgm:prSet>
      <dgm:spPr/>
    </dgm:pt>
    <dgm:pt modelId="{0B8D805D-A3CA-4CB1-9614-D873E69EB2EA}" type="pres">
      <dgm:prSet presAssocID="{06FD7203-DEB1-4B7D-8C04-FA41309F05F0}" presName="spaceBetweenRectangles" presStyleCnt="0"/>
      <dgm:spPr/>
    </dgm:pt>
    <dgm:pt modelId="{7D2F5630-A04C-4115-8FDA-778FC6D56BA6}" type="pres">
      <dgm:prSet presAssocID="{38F5F6E4-BB75-4101-BB67-87A932735FC8}" presName="parentLin" presStyleCnt="0"/>
      <dgm:spPr/>
    </dgm:pt>
    <dgm:pt modelId="{7F0E373F-3ECA-4825-AFD7-C3548637C07A}" type="pres">
      <dgm:prSet presAssocID="{38F5F6E4-BB75-4101-BB67-87A932735FC8}" presName="parentLeftMargin" presStyleLbl="node1" presStyleIdx="1" presStyleCnt="9"/>
      <dgm:spPr/>
      <dgm:t>
        <a:bodyPr/>
        <a:lstStyle/>
        <a:p>
          <a:endParaRPr lang="es-MX"/>
        </a:p>
      </dgm:t>
    </dgm:pt>
    <dgm:pt modelId="{70207C1B-C156-45B7-95C1-FFC9661DDCD9}" type="pres">
      <dgm:prSet presAssocID="{38F5F6E4-BB75-4101-BB67-87A932735FC8}" presName="parentText" presStyleLbl="node1" presStyleIdx="2" presStyleCnt="9" custScaleX="142857" custLinFactNeighborX="2482">
        <dgm:presLayoutVars>
          <dgm:chMax val="0"/>
          <dgm:bulletEnabled val="1"/>
        </dgm:presLayoutVars>
      </dgm:prSet>
      <dgm:spPr/>
      <dgm:t>
        <a:bodyPr/>
        <a:lstStyle/>
        <a:p>
          <a:endParaRPr lang="es-MX"/>
        </a:p>
      </dgm:t>
    </dgm:pt>
    <dgm:pt modelId="{EF9FA68E-D498-4EBD-B3F8-3E4189D9B180}" type="pres">
      <dgm:prSet presAssocID="{38F5F6E4-BB75-4101-BB67-87A932735FC8}" presName="negativeSpace" presStyleCnt="0"/>
      <dgm:spPr/>
    </dgm:pt>
    <dgm:pt modelId="{86A3FFB3-548E-45BF-BD6E-D4F7E9BF9939}" type="pres">
      <dgm:prSet presAssocID="{38F5F6E4-BB75-4101-BB67-87A932735FC8}" presName="childText" presStyleLbl="conFgAcc1" presStyleIdx="2" presStyleCnt="9">
        <dgm:presLayoutVars>
          <dgm:bulletEnabled val="1"/>
        </dgm:presLayoutVars>
      </dgm:prSet>
      <dgm:spPr/>
    </dgm:pt>
    <dgm:pt modelId="{FF503043-D2EE-4AAA-8C2B-85281E86538D}" type="pres">
      <dgm:prSet presAssocID="{E912A7E9-B4EF-4774-AF5D-CF7FBF7D8BDE}" presName="spaceBetweenRectangles" presStyleCnt="0"/>
      <dgm:spPr/>
    </dgm:pt>
    <dgm:pt modelId="{A00023C1-2FFF-4A29-BADC-8E043A34AE7B}" type="pres">
      <dgm:prSet presAssocID="{33B02A58-8F1B-42A1-AB1D-FC810773A3C9}" presName="parentLin" presStyleCnt="0"/>
      <dgm:spPr/>
    </dgm:pt>
    <dgm:pt modelId="{66592A9F-8F3A-4454-B69A-4D4A835CB6E4}" type="pres">
      <dgm:prSet presAssocID="{33B02A58-8F1B-42A1-AB1D-FC810773A3C9}" presName="parentLeftMargin" presStyleLbl="node1" presStyleIdx="2" presStyleCnt="9"/>
      <dgm:spPr/>
      <dgm:t>
        <a:bodyPr/>
        <a:lstStyle/>
        <a:p>
          <a:endParaRPr lang="es-MX"/>
        </a:p>
      </dgm:t>
    </dgm:pt>
    <dgm:pt modelId="{CC621D9B-2BB1-400A-8F10-F3071267C12B}" type="pres">
      <dgm:prSet presAssocID="{33B02A58-8F1B-42A1-AB1D-FC810773A3C9}" presName="parentText" presStyleLbl="node1" presStyleIdx="3" presStyleCnt="9" custScaleX="142857">
        <dgm:presLayoutVars>
          <dgm:chMax val="0"/>
          <dgm:bulletEnabled val="1"/>
        </dgm:presLayoutVars>
      </dgm:prSet>
      <dgm:spPr/>
      <dgm:t>
        <a:bodyPr/>
        <a:lstStyle/>
        <a:p>
          <a:endParaRPr lang="es-MX"/>
        </a:p>
      </dgm:t>
    </dgm:pt>
    <dgm:pt modelId="{35D76869-9F45-4A88-BD6E-B1725D331F78}" type="pres">
      <dgm:prSet presAssocID="{33B02A58-8F1B-42A1-AB1D-FC810773A3C9}" presName="negativeSpace" presStyleCnt="0"/>
      <dgm:spPr/>
    </dgm:pt>
    <dgm:pt modelId="{53104616-DBF1-448D-87B0-FE2B251BCBCC}" type="pres">
      <dgm:prSet presAssocID="{33B02A58-8F1B-42A1-AB1D-FC810773A3C9}" presName="childText" presStyleLbl="conFgAcc1" presStyleIdx="3" presStyleCnt="9">
        <dgm:presLayoutVars>
          <dgm:bulletEnabled val="1"/>
        </dgm:presLayoutVars>
      </dgm:prSet>
      <dgm:spPr/>
    </dgm:pt>
    <dgm:pt modelId="{86A42449-77A1-4B5C-99AB-7E0EC9F8B37E}" type="pres">
      <dgm:prSet presAssocID="{1642DFAA-F400-4867-9363-889BD02EC194}" presName="spaceBetweenRectangles" presStyleCnt="0"/>
      <dgm:spPr/>
    </dgm:pt>
    <dgm:pt modelId="{B0B8E8CB-F241-4A62-B013-971DDDDA212C}" type="pres">
      <dgm:prSet presAssocID="{7206B2E7-862A-4D43-908C-B4BBC0BFC523}" presName="parentLin" presStyleCnt="0"/>
      <dgm:spPr/>
    </dgm:pt>
    <dgm:pt modelId="{FD2DEEC9-9790-4C93-81AE-B49B63139977}" type="pres">
      <dgm:prSet presAssocID="{7206B2E7-862A-4D43-908C-B4BBC0BFC523}" presName="parentLeftMargin" presStyleLbl="node1" presStyleIdx="3" presStyleCnt="9"/>
      <dgm:spPr/>
      <dgm:t>
        <a:bodyPr/>
        <a:lstStyle/>
        <a:p>
          <a:endParaRPr lang="es-MX"/>
        </a:p>
      </dgm:t>
    </dgm:pt>
    <dgm:pt modelId="{34AD7B77-96A3-401A-AC69-2895C9E808F4}" type="pres">
      <dgm:prSet presAssocID="{7206B2E7-862A-4D43-908C-B4BBC0BFC523}" presName="parentText" presStyleLbl="node1" presStyleIdx="4" presStyleCnt="9" custScaleX="142857">
        <dgm:presLayoutVars>
          <dgm:chMax val="0"/>
          <dgm:bulletEnabled val="1"/>
        </dgm:presLayoutVars>
      </dgm:prSet>
      <dgm:spPr/>
      <dgm:t>
        <a:bodyPr/>
        <a:lstStyle/>
        <a:p>
          <a:endParaRPr lang="es-MX"/>
        </a:p>
      </dgm:t>
    </dgm:pt>
    <dgm:pt modelId="{4EACE8BD-300C-41DD-8CA4-BFAB5032E264}" type="pres">
      <dgm:prSet presAssocID="{7206B2E7-862A-4D43-908C-B4BBC0BFC523}" presName="negativeSpace" presStyleCnt="0"/>
      <dgm:spPr/>
    </dgm:pt>
    <dgm:pt modelId="{C64DA3C0-25A0-4477-B3A8-5FD3DFC8E604}" type="pres">
      <dgm:prSet presAssocID="{7206B2E7-862A-4D43-908C-B4BBC0BFC523}" presName="childText" presStyleLbl="conFgAcc1" presStyleIdx="4" presStyleCnt="9">
        <dgm:presLayoutVars>
          <dgm:bulletEnabled val="1"/>
        </dgm:presLayoutVars>
      </dgm:prSet>
      <dgm:spPr/>
    </dgm:pt>
    <dgm:pt modelId="{5B1B59F1-44D4-4D28-B162-CA97D5FC6BDB}" type="pres">
      <dgm:prSet presAssocID="{87D073D5-287C-484C-9F0F-7BA1DFBD56D4}" presName="spaceBetweenRectangles" presStyleCnt="0"/>
      <dgm:spPr/>
    </dgm:pt>
    <dgm:pt modelId="{FAEDC9CA-0143-497B-8CB2-50B99F49A766}" type="pres">
      <dgm:prSet presAssocID="{8500B561-EA92-43D8-9E8F-2DDF2868AB0A}" presName="parentLin" presStyleCnt="0"/>
      <dgm:spPr/>
    </dgm:pt>
    <dgm:pt modelId="{6D82F2F8-E681-4C86-BD85-BD6ED0AA7249}" type="pres">
      <dgm:prSet presAssocID="{8500B561-EA92-43D8-9E8F-2DDF2868AB0A}" presName="parentLeftMargin" presStyleLbl="node1" presStyleIdx="4" presStyleCnt="9"/>
      <dgm:spPr/>
      <dgm:t>
        <a:bodyPr/>
        <a:lstStyle/>
        <a:p>
          <a:endParaRPr lang="es-MX"/>
        </a:p>
      </dgm:t>
    </dgm:pt>
    <dgm:pt modelId="{37863610-38E2-4C15-84E7-62C04F604B82}" type="pres">
      <dgm:prSet presAssocID="{8500B561-EA92-43D8-9E8F-2DDF2868AB0A}" presName="parentText" presStyleLbl="node1" presStyleIdx="5" presStyleCnt="9" custScaleX="142857">
        <dgm:presLayoutVars>
          <dgm:chMax val="0"/>
          <dgm:bulletEnabled val="1"/>
        </dgm:presLayoutVars>
      </dgm:prSet>
      <dgm:spPr/>
      <dgm:t>
        <a:bodyPr/>
        <a:lstStyle/>
        <a:p>
          <a:endParaRPr lang="es-MX"/>
        </a:p>
      </dgm:t>
    </dgm:pt>
    <dgm:pt modelId="{C9B12C68-6136-474A-9095-44FABC0C6000}" type="pres">
      <dgm:prSet presAssocID="{8500B561-EA92-43D8-9E8F-2DDF2868AB0A}" presName="negativeSpace" presStyleCnt="0"/>
      <dgm:spPr/>
    </dgm:pt>
    <dgm:pt modelId="{56C289F3-CE22-42D1-AE3C-34E94671B9B2}" type="pres">
      <dgm:prSet presAssocID="{8500B561-EA92-43D8-9E8F-2DDF2868AB0A}" presName="childText" presStyleLbl="conFgAcc1" presStyleIdx="5" presStyleCnt="9">
        <dgm:presLayoutVars>
          <dgm:bulletEnabled val="1"/>
        </dgm:presLayoutVars>
      </dgm:prSet>
      <dgm:spPr/>
    </dgm:pt>
    <dgm:pt modelId="{A40DC182-3245-4490-A060-89D4230C0AC3}" type="pres">
      <dgm:prSet presAssocID="{E05DE2F1-A52C-4358-820B-290C261E3D7A}" presName="spaceBetweenRectangles" presStyleCnt="0"/>
      <dgm:spPr/>
    </dgm:pt>
    <dgm:pt modelId="{DA66462A-8C04-44FC-A650-B928AC04972B}" type="pres">
      <dgm:prSet presAssocID="{CB851C95-7437-48E0-BD09-2862FA003187}" presName="parentLin" presStyleCnt="0"/>
      <dgm:spPr/>
    </dgm:pt>
    <dgm:pt modelId="{28D31DF7-F43D-4D1E-A05D-D7F391F5D6EB}" type="pres">
      <dgm:prSet presAssocID="{CB851C95-7437-48E0-BD09-2862FA003187}" presName="parentLeftMargin" presStyleLbl="node1" presStyleIdx="5" presStyleCnt="9"/>
      <dgm:spPr/>
      <dgm:t>
        <a:bodyPr/>
        <a:lstStyle/>
        <a:p>
          <a:endParaRPr lang="es-MX"/>
        </a:p>
      </dgm:t>
    </dgm:pt>
    <dgm:pt modelId="{C0380E0D-4C11-47AB-8FDB-1C05A88981FB}" type="pres">
      <dgm:prSet presAssocID="{CB851C95-7437-48E0-BD09-2862FA003187}" presName="parentText" presStyleLbl="node1" presStyleIdx="6" presStyleCnt="9" custScaleX="142857">
        <dgm:presLayoutVars>
          <dgm:chMax val="0"/>
          <dgm:bulletEnabled val="1"/>
        </dgm:presLayoutVars>
      </dgm:prSet>
      <dgm:spPr/>
      <dgm:t>
        <a:bodyPr/>
        <a:lstStyle/>
        <a:p>
          <a:endParaRPr lang="es-MX"/>
        </a:p>
      </dgm:t>
    </dgm:pt>
    <dgm:pt modelId="{BA9A1FE0-EE55-4068-AEF0-8C3177494097}" type="pres">
      <dgm:prSet presAssocID="{CB851C95-7437-48E0-BD09-2862FA003187}" presName="negativeSpace" presStyleCnt="0"/>
      <dgm:spPr/>
    </dgm:pt>
    <dgm:pt modelId="{639D54AD-AE7A-4AC8-BBDA-8F06F4F4A1B5}" type="pres">
      <dgm:prSet presAssocID="{CB851C95-7437-48E0-BD09-2862FA003187}" presName="childText" presStyleLbl="conFgAcc1" presStyleIdx="6" presStyleCnt="9">
        <dgm:presLayoutVars>
          <dgm:bulletEnabled val="1"/>
        </dgm:presLayoutVars>
      </dgm:prSet>
      <dgm:spPr/>
    </dgm:pt>
    <dgm:pt modelId="{92B122C3-3EFA-4546-9507-6628A02319CE}" type="pres">
      <dgm:prSet presAssocID="{17CB23A4-7CA2-43AE-A767-6BA84E05914E}" presName="spaceBetweenRectangles" presStyleCnt="0"/>
      <dgm:spPr/>
    </dgm:pt>
    <dgm:pt modelId="{0DCD0BF0-3B64-452B-869F-5250F60623DD}" type="pres">
      <dgm:prSet presAssocID="{D06508CD-AC03-4488-82FD-BE296025E45E}" presName="parentLin" presStyleCnt="0"/>
      <dgm:spPr/>
    </dgm:pt>
    <dgm:pt modelId="{FAD5934F-97F9-4B61-8ADC-2CA516B87635}" type="pres">
      <dgm:prSet presAssocID="{D06508CD-AC03-4488-82FD-BE296025E45E}" presName="parentLeftMargin" presStyleLbl="node1" presStyleIdx="6" presStyleCnt="9"/>
      <dgm:spPr/>
      <dgm:t>
        <a:bodyPr/>
        <a:lstStyle/>
        <a:p>
          <a:endParaRPr lang="es-MX"/>
        </a:p>
      </dgm:t>
    </dgm:pt>
    <dgm:pt modelId="{B7BFEC75-746B-4E9A-A31B-7453A2AB5C3F}" type="pres">
      <dgm:prSet presAssocID="{D06508CD-AC03-4488-82FD-BE296025E45E}" presName="parentText" presStyleLbl="node1" presStyleIdx="7" presStyleCnt="9" custScaleX="142857">
        <dgm:presLayoutVars>
          <dgm:chMax val="0"/>
          <dgm:bulletEnabled val="1"/>
        </dgm:presLayoutVars>
      </dgm:prSet>
      <dgm:spPr/>
      <dgm:t>
        <a:bodyPr/>
        <a:lstStyle/>
        <a:p>
          <a:endParaRPr lang="es-MX"/>
        </a:p>
      </dgm:t>
    </dgm:pt>
    <dgm:pt modelId="{5188FAF2-02A6-40E0-8D26-68675C39753F}" type="pres">
      <dgm:prSet presAssocID="{D06508CD-AC03-4488-82FD-BE296025E45E}" presName="negativeSpace" presStyleCnt="0"/>
      <dgm:spPr/>
    </dgm:pt>
    <dgm:pt modelId="{622991A2-21ED-4909-939A-3C5051744684}" type="pres">
      <dgm:prSet presAssocID="{D06508CD-AC03-4488-82FD-BE296025E45E}" presName="childText" presStyleLbl="conFgAcc1" presStyleIdx="7" presStyleCnt="9">
        <dgm:presLayoutVars>
          <dgm:bulletEnabled val="1"/>
        </dgm:presLayoutVars>
      </dgm:prSet>
      <dgm:spPr/>
    </dgm:pt>
    <dgm:pt modelId="{71EEBF3E-198B-4856-8A72-295FD005736E}" type="pres">
      <dgm:prSet presAssocID="{A403F98C-BB80-4712-9C22-EED6BA7F52F3}" presName="spaceBetweenRectangles" presStyleCnt="0"/>
      <dgm:spPr/>
    </dgm:pt>
    <dgm:pt modelId="{DF5ACC4F-364B-4211-8465-44904C4FF92F}" type="pres">
      <dgm:prSet presAssocID="{E8DE4FBB-3CAD-438D-BEAE-4D853E0F9B8D}" presName="parentLin" presStyleCnt="0"/>
      <dgm:spPr/>
    </dgm:pt>
    <dgm:pt modelId="{7C597EDB-4FE2-4975-83EF-C375F95A0183}" type="pres">
      <dgm:prSet presAssocID="{E8DE4FBB-3CAD-438D-BEAE-4D853E0F9B8D}" presName="parentLeftMargin" presStyleLbl="node1" presStyleIdx="7" presStyleCnt="9"/>
      <dgm:spPr/>
      <dgm:t>
        <a:bodyPr/>
        <a:lstStyle/>
        <a:p>
          <a:endParaRPr lang="es-MX"/>
        </a:p>
      </dgm:t>
    </dgm:pt>
    <dgm:pt modelId="{2501249F-D586-4F55-82B4-5270DCE8AEBF}" type="pres">
      <dgm:prSet presAssocID="{E8DE4FBB-3CAD-438D-BEAE-4D853E0F9B8D}" presName="parentText" presStyleLbl="node1" presStyleIdx="8" presStyleCnt="9" custScaleX="142857">
        <dgm:presLayoutVars>
          <dgm:chMax val="0"/>
          <dgm:bulletEnabled val="1"/>
        </dgm:presLayoutVars>
      </dgm:prSet>
      <dgm:spPr/>
      <dgm:t>
        <a:bodyPr/>
        <a:lstStyle/>
        <a:p>
          <a:endParaRPr lang="es-MX"/>
        </a:p>
      </dgm:t>
    </dgm:pt>
    <dgm:pt modelId="{83177FA7-6B3C-46BA-AC31-84BED9A0C8FC}" type="pres">
      <dgm:prSet presAssocID="{E8DE4FBB-3CAD-438D-BEAE-4D853E0F9B8D}" presName="negativeSpace" presStyleCnt="0"/>
      <dgm:spPr/>
    </dgm:pt>
    <dgm:pt modelId="{D127A452-00CC-4D67-8AF4-5EFA85ADC8D8}" type="pres">
      <dgm:prSet presAssocID="{E8DE4FBB-3CAD-438D-BEAE-4D853E0F9B8D}" presName="childText" presStyleLbl="conFgAcc1" presStyleIdx="8" presStyleCnt="9">
        <dgm:presLayoutVars>
          <dgm:bulletEnabled val="1"/>
        </dgm:presLayoutVars>
      </dgm:prSet>
      <dgm:spPr/>
    </dgm:pt>
  </dgm:ptLst>
  <dgm:cxnLst>
    <dgm:cxn modelId="{9EFC84DE-C454-4C8B-910F-692A799D9EDA}" type="presOf" srcId="{38F5F6E4-BB75-4101-BB67-87A932735FC8}" destId="{7F0E373F-3ECA-4825-AFD7-C3548637C07A}" srcOrd="0" destOrd="0" presId="urn:microsoft.com/office/officeart/2005/8/layout/list1"/>
    <dgm:cxn modelId="{491971D0-97F0-4611-B887-CAD0613C4939}" type="presOf" srcId="{E8DE4FBB-3CAD-438D-BEAE-4D853E0F9B8D}" destId="{7C597EDB-4FE2-4975-83EF-C375F95A0183}" srcOrd="0" destOrd="0" presId="urn:microsoft.com/office/officeart/2005/8/layout/list1"/>
    <dgm:cxn modelId="{66D764D7-C294-48EE-AEE1-6839ADAE1676}" srcId="{A3420638-491B-4C3E-9844-201F447E4D4B}" destId="{D06508CD-AC03-4488-82FD-BE296025E45E}" srcOrd="7" destOrd="0" parTransId="{F3A939C1-6C4B-4DDC-9F33-8ABD8AF8CC1A}" sibTransId="{A403F98C-BB80-4712-9C22-EED6BA7F52F3}"/>
    <dgm:cxn modelId="{7FAACFA2-BBC6-4648-A536-0EE400AF6EFA}" type="presOf" srcId="{59AED413-A1BC-4FBA-BE7C-2CDAB5C89A8E}" destId="{D4413AE3-5D66-4D29-906D-B49A80FBA20C}" srcOrd="1" destOrd="0" presId="urn:microsoft.com/office/officeart/2005/8/layout/list1"/>
    <dgm:cxn modelId="{34FB3096-31EF-4B3A-8DC8-6266D15E304F}" type="presOf" srcId="{A3420638-491B-4C3E-9844-201F447E4D4B}" destId="{4A5A396B-9069-413A-BA4F-53D726C150B2}" srcOrd="0" destOrd="0" presId="urn:microsoft.com/office/officeart/2005/8/layout/list1"/>
    <dgm:cxn modelId="{E5E956BC-69AD-495E-950D-FCA0C072E395}" type="presOf" srcId="{CB851C95-7437-48E0-BD09-2862FA003187}" destId="{C0380E0D-4C11-47AB-8FDB-1C05A88981FB}" srcOrd="1" destOrd="0" presId="urn:microsoft.com/office/officeart/2005/8/layout/list1"/>
    <dgm:cxn modelId="{B3EB910F-C4BB-427C-A5AE-EF544046E305}" type="presOf" srcId="{D06508CD-AC03-4488-82FD-BE296025E45E}" destId="{FAD5934F-97F9-4B61-8ADC-2CA516B87635}" srcOrd="0" destOrd="0" presId="urn:microsoft.com/office/officeart/2005/8/layout/list1"/>
    <dgm:cxn modelId="{92789C12-A9AB-437F-B41D-E935C40A56A4}" type="presOf" srcId="{8500B561-EA92-43D8-9E8F-2DDF2868AB0A}" destId="{37863610-38E2-4C15-84E7-62C04F604B82}" srcOrd="1" destOrd="0" presId="urn:microsoft.com/office/officeart/2005/8/layout/list1"/>
    <dgm:cxn modelId="{B1CF15D3-70D3-4B90-9E06-B6232DD523BD}" srcId="{A3420638-491B-4C3E-9844-201F447E4D4B}" destId="{59AED413-A1BC-4FBA-BE7C-2CDAB5C89A8E}" srcOrd="0" destOrd="0" parTransId="{89F25322-718C-4672-8169-670D837E20A5}" sibTransId="{98250B43-E40E-48DB-BA5D-31777A06ED3F}"/>
    <dgm:cxn modelId="{7FA59776-10EE-49CA-9B06-D9191D61C29F}" type="presOf" srcId="{E8DE4FBB-3CAD-438D-BEAE-4D853E0F9B8D}" destId="{2501249F-D586-4F55-82B4-5270DCE8AEBF}" srcOrd="1" destOrd="0" presId="urn:microsoft.com/office/officeart/2005/8/layout/list1"/>
    <dgm:cxn modelId="{89B06868-CA7A-4BC7-97E7-0E4BC471A718}" srcId="{A3420638-491B-4C3E-9844-201F447E4D4B}" destId="{E8DE4FBB-3CAD-438D-BEAE-4D853E0F9B8D}" srcOrd="8" destOrd="0" parTransId="{059B7CC6-D0AC-44C9-95A8-6608FE1846CB}" sibTransId="{2338104F-0B56-46E7-8B97-E22C949EECA7}"/>
    <dgm:cxn modelId="{C32E1B5E-1977-4704-8E16-2AA7F799E5B4}" type="presOf" srcId="{61B6EE05-2211-4504-B077-21AD06F76994}" destId="{1DD366BA-399C-47BA-8F4F-05E52849E56C}" srcOrd="0" destOrd="0" presId="urn:microsoft.com/office/officeart/2005/8/layout/list1"/>
    <dgm:cxn modelId="{553AB2C9-F5C6-4B65-AE72-0F9597F6AC32}" type="presOf" srcId="{33B02A58-8F1B-42A1-AB1D-FC810773A3C9}" destId="{66592A9F-8F3A-4454-B69A-4D4A835CB6E4}" srcOrd="0" destOrd="0" presId="urn:microsoft.com/office/officeart/2005/8/layout/list1"/>
    <dgm:cxn modelId="{EE6DFD32-45FE-402D-A932-C0137341A13C}" type="presOf" srcId="{33B02A58-8F1B-42A1-AB1D-FC810773A3C9}" destId="{CC621D9B-2BB1-400A-8F10-F3071267C12B}" srcOrd="1" destOrd="0" presId="urn:microsoft.com/office/officeart/2005/8/layout/list1"/>
    <dgm:cxn modelId="{E4E0D069-F33C-4A96-A29C-E6FD31086738}" type="presOf" srcId="{CB851C95-7437-48E0-BD09-2862FA003187}" destId="{28D31DF7-F43D-4D1E-A05D-D7F391F5D6EB}" srcOrd="0" destOrd="0" presId="urn:microsoft.com/office/officeart/2005/8/layout/list1"/>
    <dgm:cxn modelId="{BDCE2855-B39E-4D38-83E6-72C62490EACB}" srcId="{A3420638-491B-4C3E-9844-201F447E4D4B}" destId="{61B6EE05-2211-4504-B077-21AD06F76994}" srcOrd="1" destOrd="0" parTransId="{08991DAF-371F-483C-9AD8-F258EF367830}" sibTransId="{06FD7203-DEB1-4B7D-8C04-FA41309F05F0}"/>
    <dgm:cxn modelId="{D4D7C24F-7672-44E5-92F4-8927A2943CD7}" type="presOf" srcId="{59AED413-A1BC-4FBA-BE7C-2CDAB5C89A8E}" destId="{7F5F8132-E373-460A-A2EE-EAFDDD07598D}" srcOrd="0" destOrd="0" presId="urn:microsoft.com/office/officeart/2005/8/layout/list1"/>
    <dgm:cxn modelId="{15FF48DD-A675-4F08-93A4-157A0D2D1C7C}" type="presOf" srcId="{8500B561-EA92-43D8-9E8F-2DDF2868AB0A}" destId="{6D82F2F8-E681-4C86-BD85-BD6ED0AA7249}" srcOrd="0" destOrd="0" presId="urn:microsoft.com/office/officeart/2005/8/layout/list1"/>
    <dgm:cxn modelId="{2F0E5A6F-E45F-4682-BCE4-2847807FABFF}" type="presOf" srcId="{7206B2E7-862A-4D43-908C-B4BBC0BFC523}" destId="{34AD7B77-96A3-401A-AC69-2895C9E808F4}" srcOrd="1" destOrd="0" presId="urn:microsoft.com/office/officeart/2005/8/layout/list1"/>
    <dgm:cxn modelId="{98C4D0EB-D622-45DE-9FEF-B7768DB95DA3}" srcId="{A3420638-491B-4C3E-9844-201F447E4D4B}" destId="{38F5F6E4-BB75-4101-BB67-87A932735FC8}" srcOrd="2" destOrd="0" parTransId="{077C9BA8-BC59-48D7-9648-C4162364473B}" sibTransId="{E912A7E9-B4EF-4774-AF5D-CF7FBF7D8BDE}"/>
    <dgm:cxn modelId="{5606E83B-899A-41C3-B1A2-EC583BEDE4CA}" srcId="{A3420638-491B-4C3E-9844-201F447E4D4B}" destId="{7206B2E7-862A-4D43-908C-B4BBC0BFC523}" srcOrd="4" destOrd="0" parTransId="{361528FA-4506-4D3C-939C-56E6ABD7DF00}" sibTransId="{87D073D5-287C-484C-9F0F-7BA1DFBD56D4}"/>
    <dgm:cxn modelId="{CFD3C858-032F-4CCC-8603-E21621146647}" type="presOf" srcId="{38F5F6E4-BB75-4101-BB67-87A932735FC8}" destId="{70207C1B-C156-45B7-95C1-FFC9661DDCD9}" srcOrd="1" destOrd="0" presId="urn:microsoft.com/office/officeart/2005/8/layout/list1"/>
    <dgm:cxn modelId="{2959847A-9C4B-4AFF-AE68-C762AFAC8AF9}" type="presOf" srcId="{7206B2E7-862A-4D43-908C-B4BBC0BFC523}" destId="{FD2DEEC9-9790-4C93-81AE-B49B63139977}" srcOrd="0" destOrd="0" presId="urn:microsoft.com/office/officeart/2005/8/layout/list1"/>
    <dgm:cxn modelId="{537B9351-BEAE-40C0-86A9-50512872BDC5}" srcId="{A3420638-491B-4C3E-9844-201F447E4D4B}" destId="{CB851C95-7437-48E0-BD09-2862FA003187}" srcOrd="6" destOrd="0" parTransId="{785C6150-4031-45EF-AB72-81BC5E5FCC44}" sibTransId="{17CB23A4-7CA2-43AE-A767-6BA84E05914E}"/>
    <dgm:cxn modelId="{E1FA28D5-E369-4E4E-9B66-A3E10F3C6570}" type="presOf" srcId="{61B6EE05-2211-4504-B077-21AD06F76994}" destId="{D3762EE6-B275-4571-95EC-9C85957F2FB8}" srcOrd="1" destOrd="0" presId="urn:microsoft.com/office/officeart/2005/8/layout/list1"/>
    <dgm:cxn modelId="{10C9A702-4E80-477D-A19D-F7C6700232CF}" type="presOf" srcId="{D06508CD-AC03-4488-82FD-BE296025E45E}" destId="{B7BFEC75-746B-4E9A-A31B-7453A2AB5C3F}" srcOrd="1" destOrd="0" presId="urn:microsoft.com/office/officeart/2005/8/layout/list1"/>
    <dgm:cxn modelId="{0F088CB4-3C03-4D5D-AFB2-63ECB60A36AE}" srcId="{A3420638-491B-4C3E-9844-201F447E4D4B}" destId="{33B02A58-8F1B-42A1-AB1D-FC810773A3C9}" srcOrd="3" destOrd="0" parTransId="{F2CEAE96-93CF-4DBF-8A5C-58743D7369BF}" sibTransId="{1642DFAA-F400-4867-9363-889BD02EC194}"/>
    <dgm:cxn modelId="{FC5465C0-D8B5-4264-8706-040B31B609C0}" srcId="{A3420638-491B-4C3E-9844-201F447E4D4B}" destId="{8500B561-EA92-43D8-9E8F-2DDF2868AB0A}" srcOrd="5" destOrd="0" parTransId="{2E0811EC-7729-4E2F-B3F4-795ADDC999E5}" sibTransId="{E05DE2F1-A52C-4358-820B-290C261E3D7A}"/>
    <dgm:cxn modelId="{F8C6F328-44B8-42B1-A2D9-353299C11552}" type="presParOf" srcId="{4A5A396B-9069-413A-BA4F-53D726C150B2}" destId="{154DF55C-55E4-4EC2-9A60-466B7336EB9A}" srcOrd="0" destOrd="0" presId="urn:microsoft.com/office/officeart/2005/8/layout/list1"/>
    <dgm:cxn modelId="{A04F2B8C-CEFA-4EBD-B928-13A3302D52B3}" type="presParOf" srcId="{154DF55C-55E4-4EC2-9A60-466B7336EB9A}" destId="{7F5F8132-E373-460A-A2EE-EAFDDD07598D}" srcOrd="0" destOrd="0" presId="urn:microsoft.com/office/officeart/2005/8/layout/list1"/>
    <dgm:cxn modelId="{4BE4E283-3709-4F6F-ABE1-A4991001010A}" type="presParOf" srcId="{154DF55C-55E4-4EC2-9A60-466B7336EB9A}" destId="{D4413AE3-5D66-4D29-906D-B49A80FBA20C}" srcOrd="1" destOrd="0" presId="urn:microsoft.com/office/officeart/2005/8/layout/list1"/>
    <dgm:cxn modelId="{7E150D38-1F26-4B15-9996-848E603BF581}" type="presParOf" srcId="{4A5A396B-9069-413A-BA4F-53D726C150B2}" destId="{37A12878-B8AD-4F65-9342-88D7A2517C6F}" srcOrd="1" destOrd="0" presId="urn:microsoft.com/office/officeart/2005/8/layout/list1"/>
    <dgm:cxn modelId="{27D8F2FF-B562-49EC-BFE6-8598192CD27E}" type="presParOf" srcId="{4A5A396B-9069-413A-BA4F-53D726C150B2}" destId="{846A4923-F901-4767-9BCA-ECC1F6F2109C}" srcOrd="2" destOrd="0" presId="urn:microsoft.com/office/officeart/2005/8/layout/list1"/>
    <dgm:cxn modelId="{AE6725EF-6057-4A33-A103-D196CA61AB77}" type="presParOf" srcId="{4A5A396B-9069-413A-BA4F-53D726C150B2}" destId="{34F992BA-3502-4FB3-BA12-604B535A9D14}" srcOrd="3" destOrd="0" presId="urn:microsoft.com/office/officeart/2005/8/layout/list1"/>
    <dgm:cxn modelId="{FC81ABE6-E907-46FF-B6C7-7EDBAEC8F6C5}" type="presParOf" srcId="{4A5A396B-9069-413A-BA4F-53D726C150B2}" destId="{8DB7BB42-6F67-4A77-B9B1-8229B8F04096}" srcOrd="4" destOrd="0" presId="urn:microsoft.com/office/officeart/2005/8/layout/list1"/>
    <dgm:cxn modelId="{0DE42067-E527-4011-90C7-E8AFAFCDD305}" type="presParOf" srcId="{8DB7BB42-6F67-4A77-B9B1-8229B8F04096}" destId="{1DD366BA-399C-47BA-8F4F-05E52849E56C}" srcOrd="0" destOrd="0" presId="urn:microsoft.com/office/officeart/2005/8/layout/list1"/>
    <dgm:cxn modelId="{0651C539-F69F-4798-99C7-74F16E8CFBA4}" type="presParOf" srcId="{8DB7BB42-6F67-4A77-B9B1-8229B8F04096}" destId="{D3762EE6-B275-4571-95EC-9C85957F2FB8}" srcOrd="1" destOrd="0" presId="urn:microsoft.com/office/officeart/2005/8/layout/list1"/>
    <dgm:cxn modelId="{1E942F56-B1FF-4851-9C28-8B13E53C5552}" type="presParOf" srcId="{4A5A396B-9069-413A-BA4F-53D726C150B2}" destId="{D15147AB-157F-493F-987A-43977B1FD52D}" srcOrd="5" destOrd="0" presId="urn:microsoft.com/office/officeart/2005/8/layout/list1"/>
    <dgm:cxn modelId="{CDA24921-A4CD-4B9C-912A-FE56EF0C001F}" type="presParOf" srcId="{4A5A396B-9069-413A-BA4F-53D726C150B2}" destId="{D6A29124-FE5C-4DED-9CDC-F0050682D2AA}" srcOrd="6" destOrd="0" presId="urn:microsoft.com/office/officeart/2005/8/layout/list1"/>
    <dgm:cxn modelId="{7A8F6049-0F9C-4E60-A140-DB33B222A952}" type="presParOf" srcId="{4A5A396B-9069-413A-BA4F-53D726C150B2}" destId="{0B8D805D-A3CA-4CB1-9614-D873E69EB2EA}" srcOrd="7" destOrd="0" presId="urn:microsoft.com/office/officeart/2005/8/layout/list1"/>
    <dgm:cxn modelId="{F7FC6BCE-1F27-47F3-9311-D64F770A9AAE}" type="presParOf" srcId="{4A5A396B-9069-413A-BA4F-53D726C150B2}" destId="{7D2F5630-A04C-4115-8FDA-778FC6D56BA6}" srcOrd="8" destOrd="0" presId="urn:microsoft.com/office/officeart/2005/8/layout/list1"/>
    <dgm:cxn modelId="{158CF6A0-2157-4D99-8553-D613E8FA5432}" type="presParOf" srcId="{7D2F5630-A04C-4115-8FDA-778FC6D56BA6}" destId="{7F0E373F-3ECA-4825-AFD7-C3548637C07A}" srcOrd="0" destOrd="0" presId="urn:microsoft.com/office/officeart/2005/8/layout/list1"/>
    <dgm:cxn modelId="{67F620DF-5812-4428-BE3E-163377564095}" type="presParOf" srcId="{7D2F5630-A04C-4115-8FDA-778FC6D56BA6}" destId="{70207C1B-C156-45B7-95C1-FFC9661DDCD9}" srcOrd="1" destOrd="0" presId="urn:microsoft.com/office/officeart/2005/8/layout/list1"/>
    <dgm:cxn modelId="{9F075871-E18A-4993-92A5-C179A99F855D}" type="presParOf" srcId="{4A5A396B-9069-413A-BA4F-53D726C150B2}" destId="{EF9FA68E-D498-4EBD-B3F8-3E4189D9B180}" srcOrd="9" destOrd="0" presId="urn:microsoft.com/office/officeart/2005/8/layout/list1"/>
    <dgm:cxn modelId="{0B7165F1-C90C-4187-B014-3AC6D6CF39C7}" type="presParOf" srcId="{4A5A396B-9069-413A-BA4F-53D726C150B2}" destId="{86A3FFB3-548E-45BF-BD6E-D4F7E9BF9939}" srcOrd="10" destOrd="0" presId="urn:microsoft.com/office/officeart/2005/8/layout/list1"/>
    <dgm:cxn modelId="{870C3FBF-801C-4B22-90E4-63A604CE047D}" type="presParOf" srcId="{4A5A396B-9069-413A-BA4F-53D726C150B2}" destId="{FF503043-D2EE-4AAA-8C2B-85281E86538D}" srcOrd="11" destOrd="0" presId="urn:microsoft.com/office/officeart/2005/8/layout/list1"/>
    <dgm:cxn modelId="{91C53B3F-4E5C-4A60-8724-F1E78BFD2E42}" type="presParOf" srcId="{4A5A396B-9069-413A-BA4F-53D726C150B2}" destId="{A00023C1-2FFF-4A29-BADC-8E043A34AE7B}" srcOrd="12" destOrd="0" presId="urn:microsoft.com/office/officeart/2005/8/layout/list1"/>
    <dgm:cxn modelId="{4A8B2C5C-BECC-449C-BBFE-B77BE0EF738D}" type="presParOf" srcId="{A00023C1-2FFF-4A29-BADC-8E043A34AE7B}" destId="{66592A9F-8F3A-4454-B69A-4D4A835CB6E4}" srcOrd="0" destOrd="0" presId="urn:microsoft.com/office/officeart/2005/8/layout/list1"/>
    <dgm:cxn modelId="{C8AF5814-48F3-4BCC-BC84-CAD6EAC2917A}" type="presParOf" srcId="{A00023C1-2FFF-4A29-BADC-8E043A34AE7B}" destId="{CC621D9B-2BB1-400A-8F10-F3071267C12B}" srcOrd="1" destOrd="0" presId="urn:microsoft.com/office/officeart/2005/8/layout/list1"/>
    <dgm:cxn modelId="{138CE752-38A4-479F-8436-4AAB27DC1319}" type="presParOf" srcId="{4A5A396B-9069-413A-BA4F-53D726C150B2}" destId="{35D76869-9F45-4A88-BD6E-B1725D331F78}" srcOrd="13" destOrd="0" presId="urn:microsoft.com/office/officeart/2005/8/layout/list1"/>
    <dgm:cxn modelId="{CD59EB96-5657-4393-968F-6DFB69529478}" type="presParOf" srcId="{4A5A396B-9069-413A-BA4F-53D726C150B2}" destId="{53104616-DBF1-448D-87B0-FE2B251BCBCC}" srcOrd="14" destOrd="0" presId="urn:microsoft.com/office/officeart/2005/8/layout/list1"/>
    <dgm:cxn modelId="{E2A4C8CB-5F38-4FAE-B7CC-DED10254057B}" type="presParOf" srcId="{4A5A396B-9069-413A-BA4F-53D726C150B2}" destId="{86A42449-77A1-4B5C-99AB-7E0EC9F8B37E}" srcOrd="15" destOrd="0" presId="urn:microsoft.com/office/officeart/2005/8/layout/list1"/>
    <dgm:cxn modelId="{DE544E9A-B80B-4CC4-8C70-15A2280D3134}" type="presParOf" srcId="{4A5A396B-9069-413A-BA4F-53D726C150B2}" destId="{B0B8E8CB-F241-4A62-B013-971DDDDA212C}" srcOrd="16" destOrd="0" presId="urn:microsoft.com/office/officeart/2005/8/layout/list1"/>
    <dgm:cxn modelId="{E9951106-09F1-44B9-8C0B-58EC1F29CC7F}" type="presParOf" srcId="{B0B8E8CB-F241-4A62-B013-971DDDDA212C}" destId="{FD2DEEC9-9790-4C93-81AE-B49B63139977}" srcOrd="0" destOrd="0" presId="urn:microsoft.com/office/officeart/2005/8/layout/list1"/>
    <dgm:cxn modelId="{8C948F9D-3ADD-48BE-966F-D31F285B286F}" type="presParOf" srcId="{B0B8E8CB-F241-4A62-B013-971DDDDA212C}" destId="{34AD7B77-96A3-401A-AC69-2895C9E808F4}" srcOrd="1" destOrd="0" presId="urn:microsoft.com/office/officeart/2005/8/layout/list1"/>
    <dgm:cxn modelId="{811A0DB8-76A0-404B-AF84-CFD86013D24D}" type="presParOf" srcId="{4A5A396B-9069-413A-BA4F-53D726C150B2}" destId="{4EACE8BD-300C-41DD-8CA4-BFAB5032E264}" srcOrd="17" destOrd="0" presId="urn:microsoft.com/office/officeart/2005/8/layout/list1"/>
    <dgm:cxn modelId="{CF59E78B-5A75-4E6D-9AA9-2E8251625BFC}" type="presParOf" srcId="{4A5A396B-9069-413A-BA4F-53D726C150B2}" destId="{C64DA3C0-25A0-4477-B3A8-5FD3DFC8E604}" srcOrd="18" destOrd="0" presId="urn:microsoft.com/office/officeart/2005/8/layout/list1"/>
    <dgm:cxn modelId="{A20F38DF-DE6B-4901-AF51-1B0D3207E0F3}" type="presParOf" srcId="{4A5A396B-9069-413A-BA4F-53D726C150B2}" destId="{5B1B59F1-44D4-4D28-B162-CA97D5FC6BDB}" srcOrd="19" destOrd="0" presId="urn:microsoft.com/office/officeart/2005/8/layout/list1"/>
    <dgm:cxn modelId="{76B35055-B4F7-4AB7-AD13-A9FB66985361}" type="presParOf" srcId="{4A5A396B-9069-413A-BA4F-53D726C150B2}" destId="{FAEDC9CA-0143-497B-8CB2-50B99F49A766}" srcOrd="20" destOrd="0" presId="urn:microsoft.com/office/officeart/2005/8/layout/list1"/>
    <dgm:cxn modelId="{B7075EDB-B330-4708-A597-44786380FA39}" type="presParOf" srcId="{FAEDC9CA-0143-497B-8CB2-50B99F49A766}" destId="{6D82F2F8-E681-4C86-BD85-BD6ED0AA7249}" srcOrd="0" destOrd="0" presId="urn:microsoft.com/office/officeart/2005/8/layout/list1"/>
    <dgm:cxn modelId="{E20A7AB8-D4A3-44A8-A0B9-61543354BB1B}" type="presParOf" srcId="{FAEDC9CA-0143-497B-8CB2-50B99F49A766}" destId="{37863610-38E2-4C15-84E7-62C04F604B82}" srcOrd="1" destOrd="0" presId="urn:microsoft.com/office/officeart/2005/8/layout/list1"/>
    <dgm:cxn modelId="{9572AB8F-56E9-49C1-B484-13AF89D3EDA0}" type="presParOf" srcId="{4A5A396B-9069-413A-BA4F-53D726C150B2}" destId="{C9B12C68-6136-474A-9095-44FABC0C6000}" srcOrd="21" destOrd="0" presId="urn:microsoft.com/office/officeart/2005/8/layout/list1"/>
    <dgm:cxn modelId="{C41D59A0-5A27-4566-A20D-FBCBB4BC6BA3}" type="presParOf" srcId="{4A5A396B-9069-413A-BA4F-53D726C150B2}" destId="{56C289F3-CE22-42D1-AE3C-34E94671B9B2}" srcOrd="22" destOrd="0" presId="urn:microsoft.com/office/officeart/2005/8/layout/list1"/>
    <dgm:cxn modelId="{0D6D1A42-C22C-4717-9572-FC699F766122}" type="presParOf" srcId="{4A5A396B-9069-413A-BA4F-53D726C150B2}" destId="{A40DC182-3245-4490-A060-89D4230C0AC3}" srcOrd="23" destOrd="0" presId="urn:microsoft.com/office/officeart/2005/8/layout/list1"/>
    <dgm:cxn modelId="{8CE9E6BA-0B04-4949-9852-BECFE9BB2F26}" type="presParOf" srcId="{4A5A396B-9069-413A-BA4F-53D726C150B2}" destId="{DA66462A-8C04-44FC-A650-B928AC04972B}" srcOrd="24" destOrd="0" presId="urn:microsoft.com/office/officeart/2005/8/layout/list1"/>
    <dgm:cxn modelId="{35801594-C62E-42D2-B88D-659C3331F71A}" type="presParOf" srcId="{DA66462A-8C04-44FC-A650-B928AC04972B}" destId="{28D31DF7-F43D-4D1E-A05D-D7F391F5D6EB}" srcOrd="0" destOrd="0" presId="urn:microsoft.com/office/officeart/2005/8/layout/list1"/>
    <dgm:cxn modelId="{165FAE4B-D484-4A07-91B5-FD9D124D7B50}" type="presParOf" srcId="{DA66462A-8C04-44FC-A650-B928AC04972B}" destId="{C0380E0D-4C11-47AB-8FDB-1C05A88981FB}" srcOrd="1" destOrd="0" presId="urn:microsoft.com/office/officeart/2005/8/layout/list1"/>
    <dgm:cxn modelId="{2BD0E094-70D4-43E5-A718-D66504B38C26}" type="presParOf" srcId="{4A5A396B-9069-413A-BA4F-53D726C150B2}" destId="{BA9A1FE0-EE55-4068-AEF0-8C3177494097}" srcOrd="25" destOrd="0" presId="urn:microsoft.com/office/officeart/2005/8/layout/list1"/>
    <dgm:cxn modelId="{57927E7E-2FF4-4087-9A8B-4CA0DFEA74A1}" type="presParOf" srcId="{4A5A396B-9069-413A-BA4F-53D726C150B2}" destId="{639D54AD-AE7A-4AC8-BBDA-8F06F4F4A1B5}" srcOrd="26" destOrd="0" presId="urn:microsoft.com/office/officeart/2005/8/layout/list1"/>
    <dgm:cxn modelId="{2D04A9FD-F5DD-4A8E-BE1E-194051C819AB}" type="presParOf" srcId="{4A5A396B-9069-413A-BA4F-53D726C150B2}" destId="{92B122C3-3EFA-4546-9507-6628A02319CE}" srcOrd="27" destOrd="0" presId="urn:microsoft.com/office/officeart/2005/8/layout/list1"/>
    <dgm:cxn modelId="{DE0FE414-0B45-4CB6-B037-9C6A930EA867}" type="presParOf" srcId="{4A5A396B-9069-413A-BA4F-53D726C150B2}" destId="{0DCD0BF0-3B64-452B-869F-5250F60623DD}" srcOrd="28" destOrd="0" presId="urn:microsoft.com/office/officeart/2005/8/layout/list1"/>
    <dgm:cxn modelId="{1E13434F-469B-4EA8-BAAB-A31E547FF7E0}" type="presParOf" srcId="{0DCD0BF0-3B64-452B-869F-5250F60623DD}" destId="{FAD5934F-97F9-4B61-8ADC-2CA516B87635}" srcOrd="0" destOrd="0" presId="urn:microsoft.com/office/officeart/2005/8/layout/list1"/>
    <dgm:cxn modelId="{61FB331F-BF0A-400F-9F6C-29A82FDE3571}" type="presParOf" srcId="{0DCD0BF0-3B64-452B-869F-5250F60623DD}" destId="{B7BFEC75-746B-4E9A-A31B-7453A2AB5C3F}" srcOrd="1" destOrd="0" presId="urn:microsoft.com/office/officeart/2005/8/layout/list1"/>
    <dgm:cxn modelId="{D21E8B1C-9696-4810-995F-B5DB90B5957B}" type="presParOf" srcId="{4A5A396B-9069-413A-BA4F-53D726C150B2}" destId="{5188FAF2-02A6-40E0-8D26-68675C39753F}" srcOrd="29" destOrd="0" presId="urn:microsoft.com/office/officeart/2005/8/layout/list1"/>
    <dgm:cxn modelId="{83ED1EEC-0E96-490F-A37B-439F16D4BE4F}" type="presParOf" srcId="{4A5A396B-9069-413A-BA4F-53D726C150B2}" destId="{622991A2-21ED-4909-939A-3C5051744684}" srcOrd="30" destOrd="0" presId="urn:microsoft.com/office/officeart/2005/8/layout/list1"/>
    <dgm:cxn modelId="{7AFA3998-84A5-428C-919A-2642EB333CA0}" type="presParOf" srcId="{4A5A396B-9069-413A-BA4F-53D726C150B2}" destId="{71EEBF3E-198B-4856-8A72-295FD005736E}" srcOrd="31" destOrd="0" presId="urn:microsoft.com/office/officeart/2005/8/layout/list1"/>
    <dgm:cxn modelId="{A7A860E6-9609-4BBA-B3F4-8BFCDB237FC8}" type="presParOf" srcId="{4A5A396B-9069-413A-BA4F-53D726C150B2}" destId="{DF5ACC4F-364B-4211-8465-44904C4FF92F}" srcOrd="32" destOrd="0" presId="urn:microsoft.com/office/officeart/2005/8/layout/list1"/>
    <dgm:cxn modelId="{7FFF0C86-4807-4427-A881-7332E0886ABF}" type="presParOf" srcId="{DF5ACC4F-364B-4211-8465-44904C4FF92F}" destId="{7C597EDB-4FE2-4975-83EF-C375F95A0183}" srcOrd="0" destOrd="0" presId="urn:microsoft.com/office/officeart/2005/8/layout/list1"/>
    <dgm:cxn modelId="{02B2EC86-9EA5-46C7-AEDB-F3FE608D2248}" type="presParOf" srcId="{DF5ACC4F-364B-4211-8465-44904C4FF92F}" destId="{2501249F-D586-4F55-82B4-5270DCE8AEBF}" srcOrd="1" destOrd="0" presId="urn:microsoft.com/office/officeart/2005/8/layout/list1"/>
    <dgm:cxn modelId="{ED5D8303-A996-40FD-8AE3-4DBACE3CD6B9}" type="presParOf" srcId="{4A5A396B-9069-413A-BA4F-53D726C150B2}" destId="{83177FA7-6B3C-46BA-AC31-84BED9A0C8FC}" srcOrd="33" destOrd="0" presId="urn:microsoft.com/office/officeart/2005/8/layout/list1"/>
    <dgm:cxn modelId="{0D0E0187-0A59-4EDB-9B0E-90733B938A56}" type="presParOf" srcId="{4A5A396B-9069-413A-BA4F-53D726C150B2}" destId="{D127A452-00CC-4D67-8AF4-5EFA85ADC8D8}" srcOrd="3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3A70561-6159-41DA-9683-3E86AC1578BC}"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MX"/>
        </a:p>
      </dgm:t>
    </dgm:pt>
    <dgm:pt modelId="{3892E5AE-43F2-4F57-A17D-ABB8B458656B}">
      <dgm:prSet phldrT="[Texto]" custT="1"/>
      <dgm:spPr/>
      <dgm:t>
        <a:bodyPr/>
        <a:lstStyle/>
        <a:p>
          <a:r>
            <a:rPr lang="es-MX" sz="1050" dirty="0" smtClean="0"/>
            <a:t>Aplicar los preceptos agrarios del Articulo 27 constitucional, así como las leyes agrarias y sus reglamentos.</a:t>
          </a:r>
          <a:endParaRPr lang="es-MX" sz="1050" dirty="0"/>
        </a:p>
      </dgm:t>
    </dgm:pt>
    <dgm:pt modelId="{3855A256-2889-455B-B63A-FF9094AA2384}" type="parTrans" cxnId="{BD5D830F-3FD4-4116-B2DC-7EA6187907BF}">
      <dgm:prSet/>
      <dgm:spPr/>
      <dgm:t>
        <a:bodyPr/>
        <a:lstStyle/>
        <a:p>
          <a:endParaRPr lang="es-MX"/>
        </a:p>
      </dgm:t>
    </dgm:pt>
    <dgm:pt modelId="{B1C246B4-7FEF-42AF-AD60-2AA316944DE7}" type="sibTrans" cxnId="{BD5D830F-3FD4-4116-B2DC-7EA6187907BF}">
      <dgm:prSet/>
      <dgm:spPr/>
      <dgm:t>
        <a:bodyPr/>
        <a:lstStyle/>
        <a:p>
          <a:endParaRPr lang="es-MX"/>
        </a:p>
      </dgm:t>
    </dgm:pt>
    <dgm:pt modelId="{4D80FAF6-DCF6-45F6-9A07-5297E439D0F9}">
      <dgm:prSet phldrT="[Texto]" custT="1"/>
      <dgm:spPr/>
      <dgm:t>
        <a:bodyPr/>
        <a:lstStyle/>
        <a:p>
          <a:r>
            <a:rPr lang="es-MX" sz="1050" dirty="0" smtClean="0"/>
            <a:t>Conceder o ampliar las dotaciones de tierra y agua a los núcleos de población rural</a:t>
          </a:r>
          <a:endParaRPr lang="es-MX" sz="1050" dirty="0"/>
        </a:p>
      </dgm:t>
    </dgm:pt>
    <dgm:pt modelId="{721AAB53-BC67-4A82-8DF9-2E71E72F0F32}" type="parTrans" cxnId="{39A4BA37-13DA-474F-80D1-035D7D3B1FE0}">
      <dgm:prSet/>
      <dgm:spPr/>
      <dgm:t>
        <a:bodyPr/>
        <a:lstStyle/>
        <a:p>
          <a:endParaRPr lang="es-MX"/>
        </a:p>
      </dgm:t>
    </dgm:pt>
    <dgm:pt modelId="{EAFD3690-B79F-45C9-9248-E50184137F1A}" type="sibTrans" cxnId="{39A4BA37-13DA-474F-80D1-035D7D3B1FE0}">
      <dgm:prSet/>
      <dgm:spPr/>
      <dgm:t>
        <a:bodyPr/>
        <a:lstStyle/>
        <a:p>
          <a:endParaRPr lang="es-MX"/>
        </a:p>
      </dgm:t>
    </dgm:pt>
    <dgm:pt modelId="{85280448-0DB3-4CE9-96DB-CB74CFC3EA9D}">
      <dgm:prSet phldrT="[Texto]" custT="1"/>
      <dgm:spPr/>
      <dgm:t>
        <a:bodyPr/>
        <a:lstStyle/>
        <a:p>
          <a:r>
            <a:rPr lang="es-MX" sz="1050" dirty="0" smtClean="0"/>
            <a:t>Crear nuevos centros de población agrícola y dotarlos de tierra y agua </a:t>
          </a:r>
          <a:endParaRPr lang="es-MX" sz="1050" dirty="0"/>
        </a:p>
      </dgm:t>
    </dgm:pt>
    <dgm:pt modelId="{B829D181-FD60-41A8-A15D-19E8654B7F27}" type="parTrans" cxnId="{D4DAA369-11D5-400D-AE47-7AE9EC4A3FF7}">
      <dgm:prSet/>
      <dgm:spPr/>
      <dgm:t>
        <a:bodyPr/>
        <a:lstStyle/>
        <a:p>
          <a:endParaRPr lang="es-MX"/>
        </a:p>
      </dgm:t>
    </dgm:pt>
    <dgm:pt modelId="{8C4CF7B4-55E7-410E-88DD-C7C0874503B3}" type="sibTrans" cxnId="{D4DAA369-11D5-400D-AE47-7AE9EC4A3FF7}">
      <dgm:prSet/>
      <dgm:spPr/>
      <dgm:t>
        <a:bodyPr/>
        <a:lstStyle/>
        <a:p>
          <a:endParaRPr lang="es-MX"/>
        </a:p>
      </dgm:t>
    </dgm:pt>
    <dgm:pt modelId="{3593A4BD-ECAB-401E-8F6D-F58A2C63E766}">
      <dgm:prSet phldrT="[Texto]" custT="1"/>
      <dgm:spPr/>
      <dgm:t>
        <a:bodyPr/>
        <a:lstStyle/>
        <a:p>
          <a:r>
            <a:rPr lang="es-MX" sz="1050" dirty="0" smtClean="0"/>
            <a:t>Intervenir en la titulación y el parcelamiento ejidal </a:t>
          </a:r>
          <a:endParaRPr lang="es-MX" sz="1050" dirty="0"/>
        </a:p>
      </dgm:t>
    </dgm:pt>
    <dgm:pt modelId="{7C35F69A-4DE2-483A-987E-26B3E11A18DA}" type="parTrans" cxnId="{B3624370-7BC0-4B30-B496-257A7E928C0F}">
      <dgm:prSet/>
      <dgm:spPr/>
      <dgm:t>
        <a:bodyPr/>
        <a:lstStyle/>
        <a:p>
          <a:endParaRPr lang="es-MX"/>
        </a:p>
      </dgm:t>
    </dgm:pt>
    <dgm:pt modelId="{A8C8E411-43D1-4AC3-A356-1A335C32BD4F}" type="sibTrans" cxnId="{B3624370-7BC0-4B30-B496-257A7E928C0F}">
      <dgm:prSet/>
      <dgm:spPr/>
      <dgm:t>
        <a:bodyPr/>
        <a:lstStyle/>
        <a:p>
          <a:endParaRPr lang="es-MX"/>
        </a:p>
      </dgm:t>
    </dgm:pt>
    <dgm:pt modelId="{264F791E-EBCF-4D75-95FD-1886994C40C3}">
      <dgm:prSet phldrT="[Texto]" custT="1"/>
      <dgm:spPr/>
      <dgm:t>
        <a:bodyPr/>
        <a:lstStyle/>
        <a:p>
          <a:r>
            <a:rPr lang="es-MX" sz="1050" dirty="0" smtClean="0"/>
            <a:t>Responsabilizarse del Registro Agrario Nacional</a:t>
          </a:r>
          <a:endParaRPr lang="es-MX" sz="1050" dirty="0"/>
        </a:p>
      </dgm:t>
    </dgm:pt>
    <dgm:pt modelId="{0EC960E3-5B25-4C9D-9A5B-AE71B488334B}" type="parTrans" cxnId="{2B0AC6C5-B25A-4E24-8C58-763732D3F03C}">
      <dgm:prSet/>
      <dgm:spPr/>
      <dgm:t>
        <a:bodyPr/>
        <a:lstStyle/>
        <a:p>
          <a:endParaRPr lang="es-MX"/>
        </a:p>
      </dgm:t>
    </dgm:pt>
    <dgm:pt modelId="{EB57319C-81F2-4CC0-B810-EB3D7D85AC91}" type="sibTrans" cxnId="{2B0AC6C5-B25A-4E24-8C58-763732D3F03C}">
      <dgm:prSet/>
      <dgm:spPr/>
      <dgm:t>
        <a:bodyPr/>
        <a:lstStyle/>
        <a:p>
          <a:endParaRPr lang="es-MX"/>
        </a:p>
      </dgm:t>
    </dgm:pt>
    <dgm:pt modelId="{B62972D5-2F54-4E4D-904F-B3339486F338}">
      <dgm:prSet phldrT="[Texto]" custT="1"/>
      <dgm:spPr/>
      <dgm:t>
        <a:bodyPr/>
        <a:lstStyle/>
        <a:p>
          <a:r>
            <a:rPr lang="es-MX" sz="1050" dirty="0" smtClean="0"/>
            <a:t>Hacer el reconocimiento y la titulación de las tierras y aguas comunales de los pueblos</a:t>
          </a:r>
          <a:endParaRPr lang="es-MX" sz="1050" dirty="0"/>
        </a:p>
      </dgm:t>
    </dgm:pt>
    <dgm:pt modelId="{39A6C72D-7207-4AF4-9A33-76DC130029DF}" type="parTrans" cxnId="{543372E8-A9F0-4B11-BAEC-33DCB49C9AD6}">
      <dgm:prSet/>
      <dgm:spPr/>
      <dgm:t>
        <a:bodyPr/>
        <a:lstStyle/>
        <a:p>
          <a:endParaRPr lang="es-MX"/>
        </a:p>
      </dgm:t>
    </dgm:pt>
    <dgm:pt modelId="{ECE8227E-AC4B-4C51-BC7A-F80A30D11667}" type="sibTrans" cxnId="{543372E8-A9F0-4B11-BAEC-33DCB49C9AD6}">
      <dgm:prSet/>
      <dgm:spPr/>
      <dgm:t>
        <a:bodyPr/>
        <a:lstStyle/>
        <a:p>
          <a:endParaRPr lang="es-MX"/>
        </a:p>
      </dgm:t>
    </dgm:pt>
    <dgm:pt modelId="{79605DA1-CD3E-4B85-B160-1FAE36F7D4D1}">
      <dgm:prSet phldrT="[Texto]" custT="1"/>
      <dgm:spPr/>
      <dgm:t>
        <a:bodyPr/>
        <a:lstStyle/>
        <a:p>
          <a:r>
            <a:rPr lang="es-MX" sz="1050" dirty="0" smtClean="0"/>
            <a:t>Resolver las cuestiones relacionadas con problemas de los núcleos de la población ejidal y de bienes comunales </a:t>
          </a:r>
          <a:endParaRPr lang="es-MX" sz="1050" dirty="0"/>
        </a:p>
      </dgm:t>
    </dgm:pt>
    <dgm:pt modelId="{13BCE2C5-CF09-4180-8A20-0E0F3B77B625}" type="parTrans" cxnId="{5DB3F6EF-59D6-4A2B-AB5A-95EF81C2B360}">
      <dgm:prSet/>
      <dgm:spPr/>
      <dgm:t>
        <a:bodyPr/>
        <a:lstStyle/>
        <a:p>
          <a:endParaRPr lang="es-MX"/>
        </a:p>
      </dgm:t>
    </dgm:pt>
    <dgm:pt modelId="{245C56FE-1F19-426A-B0C7-4723ED9F812E}" type="sibTrans" cxnId="{5DB3F6EF-59D6-4A2B-AB5A-95EF81C2B360}">
      <dgm:prSet/>
      <dgm:spPr/>
      <dgm:t>
        <a:bodyPr/>
        <a:lstStyle/>
        <a:p>
          <a:endParaRPr lang="es-MX"/>
        </a:p>
      </dgm:t>
    </dgm:pt>
    <dgm:pt modelId="{11D228EE-F34E-42C0-8DE0-EAF6317348D5}" type="pres">
      <dgm:prSet presAssocID="{C3A70561-6159-41DA-9683-3E86AC1578BC}" presName="linear" presStyleCnt="0">
        <dgm:presLayoutVars>
          <dgm:dir/>
          <dgm:animLvl val="lvl"/>
          <dgm:resizeHandles val="exact"/>
        </dgm:presLayoutVars>
      </dgm:prSet>
      <dgm:spPr/>
      <dgm:t>
        <a:bodyPr/>
        <a:lstStyle/>
        <a:p>
          <a:endParaRPr lang="es-MX"/>
        </a:p>
      </dgm:t>
    </dgm:pt>
    <dgm:pt modelId="{45C7A2FE-E16F-4A3A-A9B3-8C32C5B33A11}" type="pres">
      <dgm:prSet presAssocID="{3892E5AE-43F2-4F57-A17D-ABB8B458656B}" presName="parentLin" presStyleCnt="0"/>
      <dgm:spPr/>
    </dgm:pt>
    <dgm:pt modelId="{C485AD80-D7FF-46D3-8132-B44D2DCB659B}" type="pres">
      <dgm:prSet presAssocID="{3892E5AE-43F2-4F57-A17D-ABB8B458656B}" presName="parentLeftMargin" presStyleLbl="node1" presStyleIdx="0" presStyleCnt="7"/>
      <dgm:spPr/>
      <dgm:t>
        <a:bodyPr/>
        <a:lstStyle/>
        <a:p>
          <a:endParaRPr lang="es-MX"/>
        </a:p>
      </dgm:t>
    </dgm:pt>
    <dgm:pt modelId="{89639EBA-AC87-4C1A-BA4F-5013DCCEC8A6}" type="pres">
      <dgm:prSet presAssocID="{3892E5AE-43F2-4F57-A17D-ABB8B458656B}" presName="parentText" presStyleLbl="node1" presStyleIdx="0" presStyleCnt="7" custScaleX="142857">
        <dgm:presLayoutVars>
          <dgm:chMax val="0"/>
          <dgm:bulletEnabled val="1"/>
        </dgm:presLayoutVars>
      </dgm:prSet>
      <dgm:spPr/>
      <dgm:t>
        <a:bodyPr/>
        <a:lstStyle/>
        <a:p>
          <a:endParaRPr lang="es-MX"/>
        </a:p>
      </dgm:t>
    </dgm:pt>
    <dgm:pt modelId="{BF1EFA2B-9F44-4445-92BB-AFC762C9738F}" type="pres">
      <dgm:prSet presAssocID="{3892E5AE-43F2-4F57-A17D-ABB8B458656B}" presName="negativeSpace" presStyleCnt="0"/>
      <dgm:spPr/>
    </dgm:pt>
    <dgm:pt modelId="{0C44C0F1-1580-47D8-B846-D974541C774E}" type="pres">
      <dgm:prSet presAssocID="{3892E5AE-43F2-4F57-A17D-ABB8B458656B}" presName="childText" presStyleLbl="conFgAcc1" presStyleIdx="0" presStyleCnt="7">
        <dgm:presLayoutVars>
          <dgm:bulletEnabled val="1"/>
        </dgm:presLayoutVars>
      </dgm:prSet>
      <dgm:spPr/>
    </dgm:pt>
    <dgm:pt modelId="{20F61565-130D-4E9D-9DEB-B996AC848AE1}" type="pres">
      <dgm:prSet presAssocID="{B1C246B4-7FEF-42AF-AD60-2AA316944DE7}" presName="spaceBetweenRectangles" presStyleCnt="0"/>
      <dgm:spPr/>
    </dgm:pt>
    <dgm:pt modelId="{517B59C6-A5F9-48D0-BF13-89F69391AB47}" type="pres">
      <dgm:prSet presAssocID="{4D80FAF6-DCF6-45F6-9A07-5297E439D0F9}" presName="parentLin" presStyleCnt="0"/>
      <dgm:spPr/>
    </dgm:pt>
    <dgm:pt modelId="{D79FB72C-9E81-414C-A0EA-C9336E6F8D29}" type="pres">
      <dgm:prSet presAssocID="{4D80FAF6-DCF6-45F6-9A07-5297E439D0F9}" presName="parentLeftMargin" presStyleLbl="node1" presStyleIdx="0" presStyleCnt="7"/>
      <dgm:spPr/>
      <dgm:t>
        <a:bodyPr/>
        <a:lstStyle/>
        <a:p>
          <a:endParaRPr lang="es-MX"/>
        </a:p>
      </dgm:t>
    </dgm:pt>
    <dgm:pt modelId="{4A58EF7F-49C4-46A0-9C7F-BF57C0B58EF1}" type="pres">
      <dgm:prSet presAssocID="{4D80FAF6-DCF6-45F6-9A07-5297E439D0F9}" presName="parentText" presStyleLbl="node1" presStyleIdx="1" presStyleCnt="7" custScaleX="142857">
        <dgm:presLayoutVars>
          <dgm:chMax val="0"/>
          <dgm:bulletEnabled val="1"/>
        </dgm:presLayoutVars>
      </dgm:prSet>
      <dgm:spPr/>
      <dgm:t>
        <a:bodyPr/>
        <a:lstStyle/>
        <a:p>
          <a:endParaRPr lang="es-MX"/>
        </a:p>
      </dgm:t>
    </dgm:pt>
    <dgm:pt modelId="{531E05BC-7EE5-4FAD-B076-5EF8FDBD225C}" type="pres">
      <dgm:prSet presAssocID="{4D80FAF6-DCF6-45F6-9A07-5297E439D0F9}" presName="negativeSpace" presStyleCnt="0"/>
      <dgm:spPr/>
    </dgm:pt>
    <dgm:pt modelId="{A7EFADD1-9E30-46EF-9042-E42CFFBF3881}" type="pres">
      <dgm:prSet presAssocID="{4D80FAF6-DCF6-45F6-9A07-5297E439D0F9}" presName="childText" presStyleLbl="conFgAcc1" presStyleIdx="1" presStyleCnt="7">
        <dgm:presLayoutVars>
          <dgm:bulletEnabled val="1"/>
        </dgm:presLayoutVars>
      </dgm:prSet>
      <dgm:spPr/>
    </dgm:pt>
    <dgm:pt modelId="{9FE1EF3F-79FA-40BC-A959-1B4B39538634}" type="pres">
      <dgm:prSet presAssocID="{EAFD3690-B79F-45C9-9248-E50184137F1A}" presName="spaceBetweenRectangles" presStyleCnt="0"/>
      <dgm:spPr/>
    </dgm:pt>
    <dgm:pt modelId="{51B7194E-C7DF-4B7D-82ED-DD4029F79EE9}" type="pres">
      <dgm:prSet presAssocID="{85280448-0DB3-4CE9-96DB-CB74CFC3EA9D}" presName="parentLin" presStyleCnt="0"/>
      <dgm:spPr/>
    </dgm:pt>
    <dgm:pt modelId="{218AB15A-21A2-42A4-899E-FF0858E881E6}" type="pres">
      <dgm:prSet presAssocID="{85280448-0DB3-4CE9-96DB-CB74CFC3EA9D}" presName="parentLeftMargin" presStyleLbl="node1" presStyleIdx="1" presStyleCnt="7"/>
      <dgm:spPr/>
      <dgm:t>
        <a:bodyPr/>
        <a:lstStyle/>
        <a:p>
          <a:endParaRPr lang="es-MX"/>
        </a:p>
      </dgm:t>
    </dgm:pt>
    <dgm:pt modelId="{0AB01AC0-BA57-4730-9817-11D583493021}" type="pres">
      <dgm:prSet presAssocID="{85280448-0DB3-4CE9-96DB-CB74CFC3EA9D}" presName="parentText" presStyleLbl="node1" presStyleIdx="2" presStyleCnt="7" custScaleX="142857">
        <dgm:presLayoutVars>
          <dgm:chMax val="0"/>
          <dgm:bulletEnabled val="1"/>
        </dgm:presLayoutVars>
      </dgm:prSet>
      <dgm:spPr/>
      <dgm:t>
        <a:bodyPr/>
        <a:lstStyle/>
        <a:p>
          <a:endParaRPr lang="es-MX"/>
        </a:p>
      </dgm:t>
    </dgm:pt>
    <dgm:pt modelId="{8EB96943-F8AD-42EF-9678-D8068B1932AC}" type="pres">
      <dgm:prSet presAssocID="{85280448-0DB3-4CE9-96DB-CB74CFC3EA9D}" presName="negativeSpace" presStyleCnt="0"/>
      <dgm:spPr/>
    </dgm:pt>
    <dgm:pt modelId="{0D854E35-F004-4450-8973-0E031A64007E}" type="pres">
      <dgm:prSet presAssocID="{85280448-0DB3-4CE9-96DB-CB74CFC3EA9D}" presName="childText" presStyleLbl="conFgAcc1" presStyleIdx="2" presStyleCnt="7">
        <dgm:presLayoutVars>
          <dgm:bulletEnabled val="1"/>
        </dgm:presLayoutVars>
      </dgm:prSet>
      <dgm:spPr/>
    </dgm:pt>
    <dgm:pt modelId="{FDCA8409-FC38-4389-99B8-D84248619622}" type="pres">
      <dgm:prSet presAssocID="{8C4CF7B4-55E7-410E-88DD-C7C0874503B3}" presName="spaceBetweenRectangles" presStyleCnt="0"/>
      <dgm:spPr/>
    </dgm:pt>
    <dgm:pt modelId="{E43B0B33-976D-4090-8281-D25480741CE6}" type="pres">
      <dgm:prSet presAssocID="{3593A4BD-ECAB-401E-8F6D-F58A2C63E766}" presName="parentLin" presStyleCnt="0"/>
      <dgm:spPr/>
    </dgm:pt>
    <dgm:pt modelId="{A879C4E8-7F20-4EB5-8A46-B9787DE18239}" type="pres">
      <dgm:prSet presAssocID="{3593A4BD-ECAB-401E-8F6D-F58A2C63E766}" presName="parentLeftMargin" presStyleLbl="node1" presStyleIdx="2" presStyleCnt="7"/>
      <dgm:spPr/>
      <dgm:t>
        <a:bodyPr/>
        <a:lstStyle/>
        <a:p>
          <a:endParaRPr lang="es-MX"/>
        </a:p>
      </dgm:t>
    </dgm:pt>
    <dgm:pt modelId="{3A4B3F2B-3FB1-4632-AC53-F573F78233D4}" type="pres">
      <dgm:prSet presAssocID="{3593A4BD-ECAB-401E-8F6D-F58A2C63E766}" presName="parentText" presStyleLbl="node1" presStyleIdx="3" presStyleCnt="7" custScaleX="142857">
        <dgm:presLayoutVars>
          <dgm:chMax val="0"/>
          <dgm:bulletEnabled val="1"/>
        </dgm:presLayoutVars>
      </dgm:prSet>
      <dgm:spPr/>
      <dgm:t>
        <a:bodyPr/>
        <a:lstStyle/>
        <a:p>
          <a:endParaRPr lang="es-MX"/>
        </a:p>
      </dgm:t>
    </dgm:pt>
    <dgm:pt modelId="{69C8F403-86F5-4051-99AB-81D00B0F6FF7}" type="pres">
      <dgm:prSet presAssocID="{3593A4BD-ECAB-401E-8F6D-F58A2C63E766}" presName="negativeSpace" presStyleCnt="0"/>
      <dgm:spPr/>
    </dgm:pt>
    <dgm:pt modelId="{40F00B9F-9BD9-4E9B-AFB7-4E377C8514A4}" type="pres">
      <dgm:prSet presAssocID="{3593A4BD-ECAB-401E-8F6D-F58A2C63E766}" presName="childText" presStyleLbl="conFgAcc1" presStyleIdx="3" presStyleCnt="7">
        <dgm:presLayoutVars>
          <dgm:bulletEnabled val="1"/>
        </dgm:presLayoutVars>
      </dgm:prSet>
      <dgm:spPr/>
    </dgm:pt>
    <dgm:pt modelId="{819A99E1-84F6-4A85-8368-F3E3CCDC62D4}" type="pres">
      <dgm:prSet presAssocID="{A8C8E411-43D1-4AC3-A356-1A335C32BD4F}" presName="spaceBetweenRectangles" presStyleCnt="0"/>
      <dgm:spPr/>
    </dgm:pt>
    <dgm:pt modelId="{D497F539-D875-462A-BD2B-B27B7FBCB030}" type="pres">
      <dgm:prSet presAssocID="{264F791E-EBCF-4D75-95FD-1886994C40C3}" presName="parentLin" presStyleCnt="0"/>
      <dgm:spPr/>
    </dgm:pt>
    <dgm:pt modelId="{EA5F9006-DC82-454C-B8FB-5F5A66ECD408}" type="pres">
      <dgm:prSet presAssocID="{264F791E-EBCF-4D75-95FD-1886994C40C3}" presName="parentLeftMargin" presStyleLbl="node1" presStyleIdx="3" presStyleCnt="7"/>
      <dgm:spPr/>
      <dgm:t>
        <a:bodyPr/>
        <a:lstStyle/>
        <a:p>
          <a:endParaRPr lang="es-MX"/>
        </a:p>
      </dgm:t>
    </dgm:pt>
    <dgm:pt modelId="{9AD7ADE1-E603-414F-BAB1-18B689302AA0}" type="pres">
      <dgm:prSet presAssocID="{264F791E-EBCF-4D75-95FD-1886994C40C3}" presName="parentText" presStyleLbl="node1" presStyleIdx="4" presStyleCnt="7" custScaleX="142857">
        <dgm:presLayoutVars>
          <dgm:chMax val="0"/>
          <dgm:bulletEnabled val="1"/>
        </dgm:presLayoutVars>
      </dgm:prSet>
      <dgm:spPr/>
      <dgm:t>
        <a:bodyPr/>
        <a:lstStyle/>
        <a:p>
          <a:endParaRPr lang="es-MX"/>
        </a:p>
      </dgm:t>
    </dgm:pt>
    <dgm:pt modelId="{2A0BE79B-0D97-4836-9B7B-6CF85400B3F3}" type="pres">
      <dgm:prSet presAssocID="{264F791E-EBCF-4D75-95FD-1886994C40C3}" presName="negativeSpace" presStyleCnt="0"/>
      <dgm:spPr/>
    </dgm:pt>
    <dgm:pt modelId="{65683D58-45AE-4DC8-ABC7-B3B3F9D6F193}" type="pres">
      <dgm:prSet presAssocID="{264F791E-EBCF-4D75-95FD-1886994C40C3}" presName="childText" presStyleLbl="conFgAcc1" presStyleIdx="4" presStyleCnt="7">
        <dgm:presLayoutVars>
          <dgm:bulletEnabled val="1"/>
        </dgm:presLayoutVars>
      </dgm:prSet>
      <dgm:spPr/>
    </dgm:pt>
    <dgm:pt modelId="{F42D587A-92A1-413B-8171-92375FC94625}" type="pres">
      <dgm:prSet presAssocID="{EB57319C-81F2-4CC0-B810-EB3D7D85AC91}" presName="spaceBetweenRectangles" presStyleCnt="0"/>
      <dgm:spPr/>
    </dgm:pt>
    <dgm:pt modelId="{113E5676-B873-4A9F-ADEA-53A0092D6C9E}" type="pres">
      <dgm:prSet presAssocID="{B62972D5-2F54-4E4D-904F-B3339486F338}" presName="parentLin" presStyleCnt="0"/>
      <dgm:spPr/>
    </dgm:pt>
    <dgm:pt modelId="{0EBE4866-35A1-4E77-801A-D645085AB978}" type="pres">
      <dgm:prSet presAssocID="{B62972D5-2F54-4E4D-904F-B3339486F338}" presName="parentLeftMargin" presStyleLbl="node1" presStyleIdx="4" presStyleCnt="7"/>
      <dgm:spPr/>
      <dgm:t>
        <a:bodyPr/>
        <a:lstStyle/>
        <a:p>
          <a:endParaRPr lang="es-MX"/>
        </a:p>
      </dgm:t>
    </dgm:pt>
    <dgm:pt modelId="{008E95F9-2306-4E3B-AC54-35CD25A1108D}" type="pres">
      <dgm:prSet presAssocID="{B62972D5-2F54-4E4D-904F-B3339486F338}" presName="parentText" presStyleLbl="node1" presStyleIdx="5" presStyleCnt="7" custScaleX="142857">
        <dgm:presLayoutVars>
          <dgm:chMax val="0"/>
          <dgm:bulletEnabled val="1"/>
        </dgm:presLayoutVars>
      </dgm:prSet>
      <dgm:spPr/>
      <dgm:t>
        <a:bodyPr/>
        <a:lstStyle/>
        <a:p>
          <a:endParaRPr lang="es-MX"/>
        </a:p>
      </dgm:t>
    </dgm:pt>
    <dgm:pt modelId="{106D1D9C-FB44-4025-A497-77FF181746C3}" type="pres">
      <dgm:prSet presAssocID="{B62972D5-2F54-4E4D-904F-B3339486F338}" presName="negativeSpace" presStyleCnt="0"/>
      <dgm:spPr/>
    </dgm:pt>
    <dgm:pt modelId="{8D828211-D0F9-450A-AD44-EAFD9B982CE6}" type="pres">
      <dgm:prSet presAssocID="{B62972D5-2F54-4E4D-904F-B3339486F338}" presName="childText" presStyleLbl="conFgAcc1" presStyleIdx="5" presStyleCnt="7">
        <dgm:presLayoutVars>
          <dgm:bulletEnabled val="1"/>
        </dgm:presLayoutVars>
      </dgm:prSet>
      <dgm:spPr/>
    </dgm:pt>
    <dgm:pt modelId="{E4429F2C-8C94-47CA-87C9-E4EB412B5DE2}" type="pres">
      <dgm:prSet presAssocID="{ECE8227E-AC4B-4C51-BC7A-F80A30D11667}" presName="spaceBetweenRectangles" presStyleCnt="0"/>
      <dgm:spPr/>
    </dgm:pt>
    <dgm:pt modelId="{496B77A2-8EAD-4B7C-AAD3-35A4009A6D04}" type="pres">
      <dgm:prSet presAssocID="{79605DA1-CD3E-4B85-B160-1FAE36F7D4D1}" presName="parentLin" presStyleCnt="0"/>
      <dgm:spPr/>
    </dgm:pt>
    <dgm:pt modelId="{7439B724-BC5E-4FCB-9AD2-166A358FA58B}" type="pres">
      <dgm:prSet presAssocID="{79605DA1-CD3E-4B85-B160-1FAE36F7D4D1}" presName="parentLeftMargin" presStyleLbl="node1" presStyleIdx="5" presStyleCnt="7"/>
      <dgm:spPr/>
      <dgm:t>
        <a:bodyPr/>
        <a:lstStyle/>
        <a:p>
          <a:endParaRPr lang="es-MX"/>
        </a:p>
      </dgm:t>
    </dgm:pt>
    <dgm:pt modelId="{03C94415-A17F-472B-AD79-1EB520E60286}" type="pres">
      <dgm:prSet presAssocID="{79605DA1-CD3E-4B85-B160-1FAE36F7D4D1}" presName="parentText" presStyleLbl="node1" presStyleIdx="6" presStyleCnt="7" custScaleX="142857">
        <dgm:presLayoutVars>
          <dgm:chMax val="0"/>
          <dgm:bulletEnabled val="1"/>
        </dgm:presLayoutVars>
      </dgm:prSet>
      <dgm:spPr/>
      <dgm:t>
        <a:bodyPr/>
        <a:lstStyle/>
        <a:p>
          <a:endParaRPr lang="es-MX"/>
        </a:p>
      </dgm:t>
    </dgm:pt>
    <dgm:pt modelId="{E3333D28-B2D6-4C2D-BBF6-B1C96DEE2BF6}" type="pres">
      <dgm:prSet presAssocID="{79605DA1-CD3E-4B85-B160-1FAE36F7D4D1}" presName="negativeSpace" presStyleCnt="0"/>
      <dgm:spPr/>
    </dgm:pt>
    <dgm:pt modelId="{0B7790E8-F895-4EB7-9B39-BB91EFC03035}" type="pres">
      <dgm:prSet presAssocID="{79605DA1-CD3E-4B85-B160-1FAE36F7D4D1}" presName="childText" presStyleLbl="conFgAcc1" presStyleIdx="6" presStyleCnt="7">
        <dgm:presLayoutVars>
          <dgm:bulletEnabled val="1"/>
        </dgm:presLayoutVars>
      </dgm:prSet>
      <dgm:spPr/>
    </dgm:pt>
  </dgm:ptLst>
  <dgm:cxnLst>
    <dgm:cxn modelId="{38EB4575-0163-44C6-9042-C08D59BA7626}" type="presOf" srcId="{B62972D5-2F54-4E4D-904F-B3339486F338}" destId="{008E95F9-2306-4E3B-AC54-35CD25A1108D}" srcOrd="1" destOrd="0" presId="urn:microsoft.com/office/officeart/2005/8/layout/list1"/>
    <dgm:cxn modelId="{F11AA562-63F1-4D5B-B7D2-149B985A91C0}" type="presOf" srcId="{3892E5AE-43F2-4F57-A17D-ABB8B458656B}" destId="{C485AD80-D7FF-46D3-8132-B44D2DCB659B}" srcOrd="0" destOrd="0" presId="urn:microsoft.com/office/officeart/2005/8/layout/list1"/>
    <dgm:cxn modelId="{771B5B92-7E74-4E38-B849-C9D04D020713}" type="presOf" srcId="{3593A4BD-ECAB-401E-8F6D-F58A2C63E766}" destId="{3A4B3F2B-3FB1-4632-AC53-F573F78233D4}" srcOrd="1" destOrd="0" presId="urn:microsoft.com/office/officeart/2005/8/layout/list1"/>
    <dgm:cxn modelId="{4F736111-540D-461B-8F6A-935815841C3B}" type="presOf" srcId="{85280448-0DB3-4CE9-96DB-CB74CFC3EA9D}" destId="{0AB01AC0-BA57-4730-9817-11D583493021}" srcOrd="1" destOrd="0" presId="urn:microsoft.com/office/officeart/2005/8/layout/list1"/>
    <dgm:cxn modelId="{D4DAA369-11D5-400D-AE47-7AE9EC4A3FF7}" srcId="{C3A70561-6159-41DA-9683-3E86AC1578BC}" destId="{85280448-0DB3-4CE9-96DB-CB74CFC3EA9D}" srcOrd="2" destOrd="0" parTransId="{B829D181-FD60-41A8-A15D-19E8654B7F27}" sibTransId="{8C4CF7B4-55E7-410E-88DD-C7C0874503B3}"/>
    <dgm:cxn modelId="{FE2E31FA-A3A8-4855-A317-EF28D814EB48}" type="presOf" srcId="{85280448-0DB3-4CE9-96DB-CB74CFC3EA9D}" destId="{218AB15A-21A2-42A4-899E-FF0858E881E6}" srcOrd="0" destOrd="0" presId="urn:microsoft.com/office/officeart/2005/8/layout/list1"/>
    <dgm:cxn modelId="{BD5D830F-3FD4-4116-B2DC-7EA6187907BF}" srcId="{C3A70561-6159-41DA-9683-3E86AC1578BC}" destId="{3892E5AE-43F2-4F57-A17D-ABB8B458656B}" srcOrd="0" destOrd="0" parTransId="{3855A256-2889-455B-B63A-FF9094AA2384}" sibTransId="{B1C246B4-7FEF-42AF-AD60-2AA316944DE7}"/>
    <dgm:cxn modelId="{2B0AC6C5-B25A-4E24-8C58-763732D3F03C}" srcId="{C3A70561-6159-41DA-9683-3E86AC1578BC}" destId="{264F791E-EBCF-4D75-95FD-1886994C40C3}" srcOrd="4" destOrd="0" parTransId="{0EC960E3-5B25-4C9D-9A5B-AE71B488334B}" sibTransId="{EB57319C-81F2-4CC0-B810-EB3D7D85AC91}"/>
    <dgm:cxn modelId="{7C3AF9B5-1FEC-429F-A7DB-FDCB49E34AB2}" type="presOf" srcId="{B62972D5-2F54-4E4D-904F-B3339486F338}" destId="{0EBE4866-35A1-4E77-801A-D645085AB978}" srcOrd="0" destOrd="0" presId="urn:microsoft.com/office/officeart/2005/8/layout/list1"/>
    <dgm:cxn modelId="{47842CA4-70CB-4314-BA1D-C420965DC414}" type="presOf" srcId="{4D80FAF6-DCF6-45F6-9A07-5297E439D0F9}" destId="{D79FB72C-9E81-414C-A0EA-C9336E6F8D29}" srcOrd="0" destOrd="0" presId="urn:microsoft.com/office/officeart/2005/8/layout/list1"/>
    <dgm:cxn modelId="{F6E4964C-3B72-457B-AE0A-19A5DF4DA8F5}" type="presOf" srcId="{79605DA1-CD3E-4B85-B160-1FAE36F7D4D1}" destId="{03C94415-A17F-472B-AD79-1EB520E60286}" srcOrd="1" destOrd="0" presId="urn:microsoft.com/office/officeart/2005/8/layout/list1"/>
    <dgm:cxn modelId="{E371A087-E94A-428A-A1D9-0DCA8183AD19}" type="presOf" srcId="{3593A4BD-ECAB-401E-8F6D-F58A2C63E766}" destId="{A879C4E8-7F20-4EB5-8A46-B9787DE18239}" srcOrd="0" destOrd="0" presId="urn:microsoft.com/office/officeart/2005/8/layout/list1"/>
    <dgm:cxn modelId="{03CE3F1E-8A82-4084-8DAD-71AE1ECB8109}" type="presOf" srcId="{C3A70561-6159-41DA-9683-3E86AC1578BC}" destId="{11D228EE-F34E-42C0-8DE0-EAF6317348D5}" srcOrd="0" destOrd="0" presId="urn:microsoft.com/office/officeart/2005/8/layout/list1"/>
    <dgm:cxn modelId="{543372E8-A9F0-4B11-BAEC-33DCB49C9AD6}" srcId="{C3A70561-6159-41DA-9683-3E86AC1578BC}" destId="{B62972D5-2F54-4E4D-904F-B3339486F338}" srcOrd="5" destOrd="0" parTransId="{39A6C72D-7207-4AF4-9A33-76DC130029DF}" sibTransId="{ECE8227E-AC4B-4C51-BC7A-F80A30D11667}"/>
    <dgm:cxn modelId="{BC6EB136-72F1-4AC1-9AD7-120229AC9A13}" type="presOf" srcId="{4D80FAF6-DCF6-45F6-9A07-5297E439D0F9}" destId="{4A58EF7F-49C4-46A0-9C7F-BF57C0B58EF1}" srcOrd="1" destOrd="0" presId="urn:microsoft.com/office/officeart/2005/8/layout/list1"/>
    <dgm:cxn modelId="{609F6D90-C215-41BD-A87B-6D0C9E5E696E}" type="presOf" srcId="{3892E5AE-43F2-4F57-A17D-ABB8B458656B}" destId="{89639EBA-AC87-4C1A-BA4F-5013DCCEC8A6}" srcOrd="1" destOrd="0" presId="urn:microsoft.com/office/officeart/2005/8/layout/list1"/>
    <dgm:cxn modelId="{B3624370-7BC0-4B30-B496-257A7E928C0F}" srcId="{C3A70561-6159-41DA-9683-3E86AC1578BC}" destId="{3593A4BD-ECAB-401E-8F6D-F58A2C63E766}" srcOrd="3" destOrd="0" parTransId="{7C35F69A-4DE2-483A-987E-26B3E11A18DA}" sibTransId="{A8C8E411-43D1-4AC3-A356-1A335C32BD4F}"/>
    <dgm:cxn modelId="{5DB3F6EF-59D6-4A2B-AB5A-95EF81C2B360}" srcId="{C3A70561-6159-41DA-9683-3E86AC1578BC}" destId="{79605DA1-CD3E-4B85-B160-1FAE36F7D4D1}" srcOrd="6" destOrd="0" parTransId="{13BCE2C5-CF09-4180-8A20-0E0F3B77B625}" sibTransId="{245C56FE-1F19-426A-B0C7-4723ED9F812E}"/>
    <dgm:cxn modelId="{39A4BA37-13DA-474F-80D1-035D7D3B1FE0}" srcId="{C3A70561-6159-41DA-9683-3E86AC1578BC}" destId="{4D80FAF6-DCF6-45F6-9A07-5297E439D0F9}" srcOrd="1" destOrd="0" parTransId="{721AAB53-BC67-4A82-8DF9-2E71E72F0F32}" sibTransId="{EAFD3690-B79F-45C9-9248-E50184137F1A}"/>
    <dgm:cxn modelId="{AC7643E7-58EA-43C7-889E-53BAE4DEE23E}" type="presOf" srcId="{264F791E-EBCF-4D75-95FD-1886994C40C3}" destId="{9AD7ADE1-E603-414F-BAB1-18B689302AA0}" srcOrd="1" destOrd="0" presId="urn:microsoft.com/office/officeart/2005/8/layout/list1"/>
    <dgm:cxn modelId="{B15BA9E2-16D2-468F-BC7A-FAFD382A6D86}" type="presOf" srcId="{79605DA1-CD3E-4B85-B160-1FAE36F7D4D1}" destId="{7439B724-BC5E-4FCB-9AD2-166A358FA58B}" srcOrd="0" destOrd="0" presId="urn:microsoft.com/office/officeart/2005/8/layout/list1"/>
    <dgm:cxn modelId="{B59116FB-0CA9-471A-AD40-D0AFEDDBD3BE}" type="presOf" srcId="{264F791E-EBCF-4D75-95FD-1886994C40C3}" destId="{EA5F9006-DC82-454C-B8FB-5F5A66ECD408}" srcOrd="0" destOrd="0" presId="urn:microsoft.com/office/officeart/2005/8/layout/list1"/>
    <dgm:cxn modelId="{A3A2DCC4-F928-47B1-8951-5AFB36222ADC}" type="presParOf" srcId="{11D228EE-F34E-42C0-8DE0-EAF6317348D5}" destId="{45C7A2FE-E16F-4A3A-A9B3-8C32C5B33A11}" srcOrd="0" destOrd="0" presId="urn:microsoft.com/office/officeart/2005/8/layout/list1"/>
    <dgm:cxn modelId="{5EE84DF8-D8CE-424E-89DF-FF87E62134FC}" type="presParOf" srcId="{45C7A2FE-E16F-4A3A-A9B3-8C32C5B33A11}" destId="{C485AD80-D7FF-46D3-8132-B44D2DCB659B}" srcOrd="0" destOrd="0" presId="urn:microsoft.com/office/officeart/2005/8/layout/list1"/>
    <dgm:cxn modelId="{3A53DDE8-504A-42E3-BB1E-4FDEF2B5D9DC}" type="presParOf" srcId="{45C7A2FE-E16F-4A3A-A9B3-8C32C5B33A11}" destId="{89639EBA-AC87-4C1A-BA4F-5013DCCEC8A6}" srcOrd="1" destOrd="0" presId="urn:microsoft.com/office/officeart/2005/8/layout/list1"/>
    <dgm:cxn modelId="{4151327B-8FAA-4C51-A900-9A86C7BA1FBF}" type="presParOf" srcId="{11D228EE-F34E-42C0-8DE0-EAF6317348D5}" destId="{BF1EFA2B-9F44-4445-92BB-AFC762C9738F}" srcOrd="1" destOrd="0" presId="urn:microsoft.com/office/officeart/2005/8/layout/list1"/>
    <dgm:cxn modelId="{718D9DDB-7115-4E7B-A5F2-B30DCA99E872}" type="presParOf" srcId="{11D228EE-F34E-42C0-8DE0-EAF6317348D5}" destId="{0C44C0F1-1580-47D8-B846-D974541C774E}" srcOrd="2" destOrd="0" presId="urn:microsoft.com/office/officeart/2005/8/layout/list1"/>
    <dgm:cxn modelId="{FD323BD5-BABB-409C-8B37-BC4F7FFF30B7}" type="presParOf" srcId="{11D228EE-F34E-42C0-8DE0-EAF6317348D5}" destId="{20F61565-130D-4E9D-9DEB-B996AC848AE1}" srcOrd="3" destOrd="0" presId="urn:microsoft.com/office/officeart/2005/8/layout/list1"/>
    <dgm:cxn modelId="{CA77D51C-2EB0-477A-959A-C61DCFEEFDB2}" type="presParOf" srcId="{11D228EE-F34E-42C0-8DE0-EAF6317348D5}" destId="{517B59C6-A5F9-48D0-BF13-89F69391AB47}" srcOrd="4" destOrd="0" presId="urn:microsoft.com/office/officeart/2005/8/layout/list1"/>
    <dgm:cxn modelId="{452D39BD-8F1F-41AA-A282-5A05F63DC497}" type="presParOf" srcId="{517B59C6-A5F9-48D0-BF13-89F69391AB47}" destId="{D79FB72C-9E81-414C-A0EA-C9336E6F8D29}" srcOrd="0" destOrd="0" presId="urn:microsoft.com/office/officeart/2005/8/layout/list1"/>
    <dgm:cxn modelId="{4C401D9A-29B1-4DE8-BCA3-14ABC1C34F3B}" type="presParOf" srcId="{517B59C6-A5F9-48D0-BF13-89F69391AB47}" destId="{4A58EF7F-49C4-46A0-9C7F-BF57C0B58EF1}" srcOrd="1" destOrd="0" presId="urn:microsoft.com/office/officeart/2005/8/layout/list1"/>
    <dgm:cxn modelId="{D0595334-E676-461D-8046-034FC718A513}" type="presParOf" srcId="{11D228EE-F34E-42C0-8DE0-EAF6317348D5}" destId="{531E05BC-7EE5-4FAD-B076-5EF8FDBD225C}" srcOrd="5" destOrd="0" presId="urn:microsoft.com/office/officeart/2005/8/layout/list1"/>
    <dgm:cxn modelId="{CD4C0B86-9B3A-4F80-AC92-6222443D867B}" type="presParOf" srcId="{11D228EE-F34E-42C0-8DE0-EAF6317348D5}" destId="{A7EFADD1-9E30-46EF-9042-E42CFFBF3881}" srcOrd="6" destOrd="0" presId="urn:microsoft.com/office/officeart/2005/8/layout/list1"/>
    <dgm:cxn modelId="{4BDBC2E3-BE46-48A4-AAF8-F5FB1651392B}" type="presParOf" srcId="{11D228EE-F34E-42C0-8DE0-EAF6317348D5}" destId="{9FE1EF3F-79FA-40BC-A959-1B4B39538634}" srcOrd="7" destOrd="0" presId="urn:microsoft.com/office/officeart/2005/8/layout/list1"/>
    <dgm:cxn modelId="{8A1C5A2A-DC54-4E90-B326-8690FCA4B971}" type="presParOf" srcId="{11D228EE-F34E-42C0-8DE0-EAF6317348D5}" destId="{51B7194E-C7DF-4B7D-82ED-DD4029F79EE9}" srcOrd="8" destOrd="0" presId="urn:microsoft.com/office/officeart/2005/8/layout/list1"/>
    <dgm:cxn modelId="{43A9FAEB-1CA8-4C0E-9290-6A9F1C38A771}" type="presParOf" srcId="{51B7194E-C7DF-4B7D-82ED-DD4029F79EE9}" destId="{218AB15A-21A2-42A4-899E-FF0858E881E6}" srcOrd="0" destOrd="0" presId="urn:microsoft.com/office/officeart/2005/8/layout/list1"/>
    <dgm:cxn modelId="{14C18CC7-CD26-4C19-B6B5-FF92F3C435B2}" type="presParOf" srcId="{51B7194E-C7DF-4B7D-82ED-DD4029F79EE9}" destId="{0AB01AC0-BA57-4730-9817-11D583493021}" srcOrd="1" destOrd="0" presId="urn:microsoft.com/office/officeart/2005/8/layout/list1"/>
    <dgm:cxn modelId="{1D109B72-7886-4036-84BE-A7A1E4885AAB}" type="presParOf" srcId="{11D228EE-F34E-42C0-8DE0-EAF6317348D5}" destId="{8EB96943-F8AD-42EF-9678-D8068B1932AC}" srcOrd="9" destOrd="0" presId="urn:microsoft.com/office/officeart/2005/8/layout/list1"/>
    <dgm:cxn modelId="{70392CEF-8EB6-4444-BB24-203269C48B3F}" type="presParOf" srcId="{11D228EE-F34E-42C0-8DE0-EAF6317348D5}" destId="{0D854E35-F004-4450-8973-0E031A64007E}" srcOrd="10" destOrd="0" presId="urn:microsoft.com/office/officeart/2005/8/layout/list1"/>
    <dgm:cxn modelId="{8459C420-ADFA-4518-AA92-9DF0B38AC384}" type="presParOf" srcId="{11D228EE-F34E-42C0-8DE0-EAF6317348D5}" destId="{FDCA8409-FC38-4389-99B8-D84248619622}" srcOrd="11" destOrd="0" presId="urn:microsoft.com/office/officeart/2005/8/layout/list1"/>
    <dgm:cxn modelId="{D6836B38-DA80-415B-805B-D9B8197BECE5}" type="presParOf" srcId="{11D228EE-F34E-42C0-8DE0-EAF6317348D5}" destId="{E43B0B33-976D-4090-8281-D25480741CE6}" srcOrd="12" destOrd="0" presId="urn:microsoft.com/office/officeart/2005/8/layout/list1"/>
    <dgm:cxn modelId="{0B226647-23FE-4260-9D5A-A04AE9405D9A}" type="presParOf" srcId="{E43B0B33-976D-4090-8281-D25480741CE6}" destId="{A879C4E8-7F20-4EB5-8A46-B9787DE18239}" srcOrd="0" destOrd="0" presId="urn:microsoft.com/office/officeart/2005/8/layout/list1"/>
    <dgm:cxn modelId="{BC4C4D25-6A12-4588-8AFF-D7F557E2C4FC}" type="presParOf" srcId="{E43B0B33-976D-4090-8281-D25480741CE6}" destId="{3A4B3F2B-3FB1-4632-AC53-F573F78233D4}" srcOrd="1" destOrd="0" presId="urn:microsoft.com/office/officeart/2005/8/layout/list1"/>
    <dgm:cxn modelId="{9F0F1073-ACF5-47A3-8255-ACE0DFCF75FE}" type="presParOf" srcId="{11D228EE-F34E-42C0-8DE0-EAF6317348D5}" destId="{69C8F403-86F5-4051-99AB-81D00B0F6FF7}" srcOrd="13" destOrd="0" presId="urn:microsoft.com/office/officeart/2005/8/layout/list1"/>
    <dgm:cxn modelId="{30B4DDC3-7466-4304-9FDC-7A4A7A99D8B8}" type="presParOf" srcId="{11D228EE-F34E-42C0-8DE0-EAF6317348D5}" destId="{40F00B9F-9BD9-4E9B-AFB7-4E377C8514A4}" srcOrd="14" destOrd="0" presId="urn:microsoft.com/office/officeart/2005/8/layout/list1"/>
    <dgm:cxn modelId="{1C9EF197-C86B-4481-B4CA-5F99B1D93C4E}" type="presParOf" srcId="{11D228EE-F34E-42C0-8DE0-EAF6317348D5}" destId="{819A99E1-84F6-4A85-8368-F3E3CCDC62D4}" srcOrd="15" destOrd="0" presId="urn:microsoft.com/office/officeart/2005/8/layout/list1"/>
    <dgm:cxn modelId="{91B65409-406F-47DA-BEF5-04A97281B06D}" type="presParOf" srcId="{11D228EE-F34E-42C0-8DE0-EAF6317348D5}" destId="{D497F539-D875-462A-BD2B-B27B7FBCB030}" srcOrd="16" destOrd="0" presId="urn:microsoft.com/office/officeart/2005/8/layout/list1"/>
    <dgm:cxn modelId="{7D4D44FA-66FA-48E7-A194-CB1367BE543C}" type="presParOf" srcId="{D497F539-D875-462A-BD2B-B27B7FBCB030}" destId="{EA5F9006-DC82-454C-B8FB-5F5A66ECD408}" srcOrd="0" destOrd="0" presId="urn:microsoft.com/office/officeart/2005/8/layout/list1"/>
    <dgm:cxn modelId="{EBE98E70-09C9-4789-8423-4859ACAC7765}" type="presParOf" srcId="{D497F539-D875-462A-BD2B-B27B7FBCB030}" destId="{9AD7ADE1-E603-414F-BAB1-18B689302AA0}" srcOrd="1" destOrd="0" presId="urn:microsoft.com/office/officeart/2005/8/layout/list1"/>
    <dgm:cxn modelId="{C51394FC-6AC0-4EA6-9792-DF2FDF1ABE79}" type="presParOf" srcId="{11D228EE-F34E-42C0-8DE0-EAF6317348D5}" destId="{2A0BE79B-0D97-4836-9B7B-6CF85400B3F3}" srcOrd="17" destOrd="0" presId="urn:microsoft.com/office/officeart/2005/8/layout/list1"/>
    <dgm:cxn modelId="{357B60DD-39A3-41B6-A712-82D405477805}" type="presParOf" srcId="{11D228EE-F34E-42C0-8DE0-EAF6317348D5}" destId="{65683D58-45AE-4DC8-ABC7-B3B3F9D6F193}" srcOrd="18" destOrd="0" presId="urn:microsoft.com/office/officeart/2005/8/layout/list1"/>
    <dgm:cxn modelId="{87724D75-DF56-45D7-8724-BB4207D14E6F}" type="presParOf" srcId="{11D228EE-F34E-42C0-8DE0-EAF6317348D5}" destId="{F42D587A-92A1-413B-8171-92375FC94625}" srcOrd="19" destOrd="0" presId="urn:microsoft.com/office/officeart/2005/8/layout/list1"/>
    <dgm:cxn modelId="{56AD504A-16D3-4DA9-A1EA-9031FECE3260}" type="presParOf" srcId="{11D228EE-F34E-42C0-8DE0-EAF6317348D5}" destId="{113E5676-B873-4A9F-ADEA-53A0092D6C9E}" srcOrd="20" destOrd="0" presId="urn:microsoft.com/office/officeart/2005/8/layout/list1"/>
    <dgm:cxn modelId="{682A0CC9-BA77-4808-BD8B-7176E1B1C1E9}" type="presParOf" srcId="{113E5676-B873-4A9F-ADEA-53A0092D6C9E}" destId="{0EBE4866-35A1-4E77-801A-D645085AB978}" srcOrd="0" destOrd="0" presId="urn:microsoft.com/office/officeart/2005/8/layout/list1"/>
    <dgm:cxn modelId="{C32FA7AD-A17C-4C3E-86CA-7328F20F90AB}" type="presParOf" srcId="{113E5676-B873-4A9F-ADEA-53A0092D6C9E}" destId="{008E95F9-2306-4E3B-AC54-35CD25A1108D}" srcOrd="1" destOrd="0" presId="urn:microsoft.com/office/officeart/2005/8/layout/list1"/>
    <dgm:cxn modelId="{31580321-9175-4751-A108-D2203972E2F3}" type="presParOf" srcId="{11D228EE-F34E-42C0-8DE0-EAF6317348D5}" destId="{106D1D9C-FB44-4025-A497-77FF181746C3}" srcOrd="21" destOrd="0" presId="urn:microsoft.com/office/officeart/2005/8/layout/list1"/>
    <dgm:cxn modelId="{02D8FD23-6644-44B1-ACA4-1CDD2D2D66BB}" type="presParOf" srcId="{11D228EE-F34E-42C0-8DE0-EAF6317348D5}" destId="{8D828211-D0F9-450A-AD44-EAFD9B982CE6}" srcOrd="22" destOrd="0" presId="urn:microsoft.com/office/officeart/2005/8/layout/list1"/>
    <dgm:cxn modelId="{16A9251E-DD98-443E-98E8-70505AB80292}" type="presParOf" srcId="{11D228EE-F34E-42C0-8DE0-EAF6317348D5}" destId="{E4429F2C-8C94-47CA-87C9-E4EB412B5DE2}" srcOrd="23" destOrd="0" presId="urn:microsoft.com/office/officeart/2005/8/layout/list1"/>
    <dgm:cxn modelId="{8D4600F0-8575-48AF-8693-2A45A0D3169B}" type="presParOf" srcId="{11D228EE-F34E-42C0-8DE0-EAF6317348D5}" destId="{496B77A2-8EAD-4B7C-AAD3-35A4009A6D04}" srcOrd="24" destOrd="0" presId="urn:microsoft.com/office/officeart/2005/8/layout/list1"/>
    <dgm:cxn modelId="{040D6EB0-B256-45AA-8226-94A8629028D3}" type="presParOf" srcId="{496B77A2-8EAD-4B7C-AAD3-35A4009A6D04}" destId="{7439B724-BC5E-4FCB-9AD2-166A358FA58B}" srcOrd="0" destOrd="0" presId="urn:microsoft.com/office/officeart/2005/8/layout/list1"/>
    <dgm:cxn modelId="{029F1298-613D-40DB-986B-B793955109DE}" type="presParOf" srcId="{496B77A2-8EAD-4B7C-AAD3-35A4009A6D04}" destId="{03C94415-A17F-472B-AD79-1EB520E60286}" srcOrd="1" destOrd="0" presId="urn:microsoft.com/office/officeart/2005/8/layout/list1"/>
    <dgm:cxn modelId="{DA8EB081-985A-43BE-B37E-BD51B85F047D}" type="presParOf" srcId="{11D228EE-F34E-42C0-8DE0-EAF6317348D5}" destId="{E3333D28-B2D6-4C2D-BBF6-B1C96DEE2BF6}" srcOrd="25" destOrd="0" presId="urn:microsoft.com/office/officeart/2005/8/layout/list1"/>
    <dgm:cxn modelId="{F88492CE-E8F6-443D-A319-B388CD8C62BD}" type="presParOf" srcId="{11D228EE-F34E-42C0-8DE0-EAF6317348D5}" destId="{0B7790E8-F895-4EB7-9B39-BB91EFC03035}" srcOrd="2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8B27D20-5888-4D7E-B77A-CD83C4C54DF2}" type="doc">
      <dgm:prSet loTypeId="urn:microsoft.com/office/officeart/2008/layout/PictureStrips" loCatId="list" qsTypeId="urn:microsoft.com/office/officeart/2005/8/quickstyle/simple5" qsCatId="simple" csTypeId="urn:microsoft.com/office/officeart/2005/8/colors/accent1_2" csCatId="accent1" phldr="1"/>
      <dgm:spPr/>
      <dgm:t>
        <a:bodyPr/>
        <a:lstStyle/>
        <a:p>
          <a:endParaRPr lang="es-MX"/>
        </a:p>
      </dgm:t>
    </dgm:pt>
    <dgm:pt modelId="{A5FB6134-0736-4F2A-978B-F88E6C78A734}">
      <dgm:prSet phldrT="[Texto]"/>
      <dgm:spPr/>
      <dgm:t>
        <a:bodyPr/>
        <a:lstStyle/>
        <a:p>
          <a:r>
            <a:rPr lang="es-MX" dirty="0" smtClean="0"/>
            <a:t>Fondo de Garantía y Fomento para la Agricultura, Ganadería y Avicultura, conocido como Fondo</a:t>
          </a:r>
          <a:endParaRPr lang="es-MX" dirty="0"/>
        </a:p>
      </dgm:t>
    </dgm:pt>
    <dgm:pt modelId="{8A00991E-4717-4EE4-A834-B88AA240164E}" type="parTrans" cxnId="{8A8774BA-F229-49CC-BDA0-02D300B74CE2}">
      <dgm:prSet/>
      <dgm:spPr/>
      <dgm:t>
        <a:bodyPr/>
        <a:lstStyle/>
        <a:p>
          <a:endParaRPr lang="es-MX"/>
        </a:p>
      </dgm:t>
    </dgm:pt>
    <dgm:pt modelId="{C8D31863-3E18-4A24-A4ED-712C23F1A24B}" type="sibTrans" cxnId="{8A8774BA-F229-49CC-BDA0-02D300B74CE2}">
      <dgm:prSet/>
      <dgm:spPr/>
      <dgm:t>
        <a:bodyPr/>
        <a:lstStyle/>
        <a:p>
          <a:endParaRPr lang="es-MX"/>
        </a:p>
      </dgm:t>
    </dgm:pt>
    <dgm:pt modelId="{7BC879CF-6E20-4FF5-BFCF-ACD1AB37C2E1}">
      <dgm:prSet phldrT="[Texto]"/>
      <dgm:spPr/>
      <dgm:t>
        <a:bodyPr/>
        <a:lstStyle/>
        <a:p>
          <a:r>
            <a:rPr lang="es-MX" dirty="0" smtClean="0"/>
            <a:t>Fondo Especial para Financiamientos Agropecuarios (FEFA) </a:t>
          </a:r>
          <a:endParaRPr lang="es-MX" dirty="0"/>
        </a:p>
      </dgm:t>
    </dgm:pt>
    <dgm:pt modelId="{C4AC52A6-4FFF-4A6F-AD91-5305649EFF60}" type="parTrans" cxnId="{342ED276-FE50-4A84-8B5A-B3B42C3718CA}">
      <dgm:prSet/>
      <dgm:spPr/>
      <dgm:t>
        <a:bodyPr/>
        <a:lstStyle/>
        <a:p>
          <a:endParaRPr lang="es-MX"/>
        </a:p>
      </dgm:t>
    </dgm:pt>
    <dgm:pt modelId="{2BCF513C-0AF2-4C90-9FB7-BF701C6BF3ED}" type="sibTrans" cxnId="{342ED276-FE50-4A84-8B5A-B3B42C3718CA}">
      <dgm:prSet/>
      <dgm:spPr/>
      <dgm:t>
        <a:bodyPr/>
        <a:lstStyle/>
        <a:p>
          <a:endParaRPr lang="es-MX"/>
        </a:p>
      </dgm:t>
    </dgm:pt>
    <dgm:pt modelId="{8D4CA838-2241-46D2-BE91-96C1EE3CEBD0}">
      <dgm:prSet phldrT="[Texto]"/>
      <dgm:spPr/>
      <dgm:t>
        <a:bodyPr/>
        <a:lstStyle/>
        <a:p>
          <a:r>
            <a:rPr lang="es-MX" dirty="0" smtClean="0"/>
            <a:t>Fondo Especial de Asistencia Técnica y Garantía (FEGA) </a:t>
          </a:r>
          <a:endParaRPr lang="es-MX" dirty="0"/>
        </a:p>
      </dgm:t>
    </dgm:pt>
    <dgm:pt modelId="{3F357229-BF30-468A-8D9C-0D92CDDE2695}" type="parTrans" cxnId="{A6566F44-1471-4F35-996D-F776D5573040}">
      <dgm:prSet/>
      <dgm:spPr/>
      <dgm:t>
        <a:bodyPr/>
        <a:lstStyle/>
        <a:p>
          <a:endParaRPr lang="es-MX"/>
        </a:p>
      </dgm:t>
    </dgm:pt>
    <dgm:pt modelId="{39D98014-1F38-45C5-A4E9-B998586113E1}" type="sibTrans" cxnId="{A6566F44-1471-4F35-996D-F776D5573040}">
      <dgm:prSet/>
      <dgm:spPr/>
      <dgm:t>
        <a:bodyPr/>
        <a:lstStyle/>
        <a:p>
          <a:endParaRPr lang="es-MX"/>
        </a:p>
      </dgm:t>
    </dgm:pt>
    <dgm:pt modelId="{6376E375-F773-4D5D-A128-B5ABE12EECE3}" type="pres">
      <dgm:prSet presAssocID="{D8B27D20-5888-4D7E-B77A-CD83C4C54DF2}" presName="Name0" presStyleCnt="0">
        <dgm:presLayoutVars>
          <dgm:dir/>
          <dgm:resizeHandles val="exact"/>
        </dgm:presLayoutVars>
      </dgm:prSet>
      <dgm:spPr/>
      <dgm:t>
        <a:bodyPr/>
        <a:lstStyle/>
        <a:p>
          <a:endParaRPr lang="es-MX"/>
        </a:p>
      </dgm:t>
    </dgm:pt>
    <dgm:pt modelId="{8ED4C515-7B11-46D6-8C05-11157FF9A600}" type="pres">
      <dgm:prSet presAssocID="{A5FB6134-0736-4F2A-978B-F88E6C78A734}" presName="composite" presStyleCnt="0"/>
      <dgm:spPr/>
    </dgm:pt>
    <dgm:pt modelId="{FE16FE3E-9AA9-4E33-A4FE-E64A569D69C3}" type="pres">
      <dgm:prSet presAssocID="{A5FB6134-0736-4F2A-978B-F88E6C78A734}" presName="rect1" presStyleLbl="trAlignAcc1" presStyleIdx="0" presStyleCnt="3">
        <dgm:presLayoutVars>
          <dgm:bulletEnabled val="1"/>
        </dgm:presLayoutVars>
      </dgm:prSet>
      <dgm:spPr/>
      <dgm:t>
        <a:bodyPr/>
        <a:lstStyle/>
        <a:p>
          <a:endParaRPr lang="es-MX"/>
        </a:p>
      </dgm:t>
    </dgm:pt>
    <dgm:pt modelId="{5BC45B5A-217F-468B-A855-EC74AA545C0C}" type="pres">
      <dgm:prSet presAssocID="{A5FB6134-0736-4F2A-978B-F88E6C78A734}" presName="rect2" presStyleLbl="fgImgPlace1" presStyleIdx="0" presStyleCnt="3"/>
      <dgm:spPr>
        <a:blipFill rotWithShape="1">
          <a:blip xmlns:r="http://schemas.openxmlformats.org/officeDocument/2006/relationships" r:embed="rId1"/>
          <a:stretch>
            <a:fillRect/>
          </a:stretch>
        </a:blipFill>
      </dgm:spPr>
    </dgm:pt>
    <dgm:pt modelId="{C111268C-50D0-432C-925F-57EEEDD75E44}" type="pres">
      <dgm:prSet presAssocID="{C8D31863-3E18-4A24-A4ED-712C23F1A24B}" presName="sibTrans" presStyleCnt="0"/>
      <dgm:spPr/>
    </dgm:pt>
    <dgm:pt modelId="{4316AB1E-4B83-4584-867C-D0841BE50F83}" type="pres">
      <dgm:prSet presAssocID="{7BC879CF-6E20-4FF5-BFCF-ACD1AB37C2E1}" presName="composite" presStyleCnt="0"/>
      <dgm:spPr/>
    </dgm:pt>
    <dgm:pt modelId="{929FA770-3360-4D65-A242-A40D9AE86CF9}" type="pres">
      <dgm:prSet presAssocID="{7BC879CF-6E20-4FF5-BFCF-ACD1AB37C2E1}" presName="rect1" presStyleLbl="trAlignAcc1" presStyleIdx="1" presStyleCnt="3">
        <dgm:presLayoutVars>
          <dgm:bulletEnabled val="1"/>
        </dgm:presLayoutVars>
      </dgm:prSet>
      <dgm:spPr/>
      <dgm:t>
        <a:bodyPr/>
        <a:lstStyle/>
        <a:p>
          <a:endParaRPr lang="es-MX"/>
        </a:p>
      </dgm:t>
    </dgm:pt>
    <dgm:pt modelId="{84679F3F-B61D-48DC-BE47-1C49D600BF7E}" type="pres">
      <dgm:prSet presAssocID="{7BC879CF-6E20-4FF5-BFCF-ACD1AB37C2E1}" presName="rect2" presStyleLbl="fgImgPlace1" presStyleIdx="1" presStyleCnt="3"/>
      <dgm:spPr>
        <a:blipFill rotWithShape="1">
          <a:blip xmlns:r="http://schemas.openxmlformats.org/officeDocument/2006/relationships" r:embed="rId2"/>
          <a:stretch>
            <a:fillRect/>
          </a:stretch>
        </a:blipFill>
      </dgm:spPr>
    </dgm:pt>
    <dgm:pt modelId="{0AF13068-A63F-4C91-861E-F06C4F838E9D}" type="pres">
      <dgm:prSet presAssocID="{2BCF513C-0AF2-4C90-9FB7-BF701C6BF3ED}" presName="sibTrans" presStyleCnt="0"/>
      <dgm:spPr/>
    </dgm:pt>
    <dgm:pt modelId="{17DF3687-13EE-4DD2-918F-D068BA7E4F13}" type="pres">
      <dgm:prSet presAssocID="{8D4CA838-2241-46D2-BE91-96C1EE3CEBD0}" presName="composite" presStyleCnt="0"/>
      <dgm:spPr/>
    </dgm:pt>
    <dgm:pt modelId="{290E49C5-3A3C-4AF0-9AE7-ED2369B240CB}" type="pres">
      <dgm:prSet presAssocID="{8D4CA838-2241-46D2-BE91-96C1EE3CEBD0}" presName="rect1" presStyleLbl="trAlignAcc1" presStyleIdx="2" presStyleCnt="3">
        <dgm:presLayoutVars>
          <dgm:bulletEnabled val="1"/>
        </dgm:presLayoutVars>
      </dgm:prSet>
      <dgm:spPr/>
      <dgm:t>
        <a:bodyPr/>
        <a:lstStyle/>
        <a:p>
          <a:endParaRPr lang="es-MX"/>
        </a:p>
      </dgm:t>
    </dgm:pt>
    <dgm:pt modelId="{A970B06E-272B-4E9F-8EFA-53B07598BAD6}" type="pres">
      <dgm:prSet presAssocID="{8D4CA838-2241-46D2-BE91-96C1EE3CEBD0}" presName="rect2" presStyleLbl="fgImgPlace1" presStyleIdx="2" presStyleCnt="3"/>
      <dgm:spPr>
        <a:blipFill rotWithShape="1">
          <a:blip xmlns:r="http://schemas.openxmlformats.org/officeDocument/2006/relationships" r:embed="rId3"/>
          <a:stretch>
            <a:fillRect/>
          </a:stretch>
        </a:blipFill>
      </dgm:spPr>
    </dgm:pt>
  </dgm:ptLst>
  <dgm:cxnLst>
    <dgm:cxn modelId="{8A8774BA-F229-49CC-BDA0-02D300B74CE2}" srcId="{D8B27D20-5888-4D7E-B77A-CD83C4C54DF2}" destId="{A5FB6134-0736-4F2A-978B-F88E6C78A734}" srcOrd="0" destOrd="0" parTransId="{8A00991E-4717-4EE4-A834-B88AA240164E}" sibTransId="{C8D31863-3E18-4A24-A4ED-712C23F1A24B}"/>
    <dgm:cxn modelId="{2357F99B-4E6D-4832-9EBA-D21257CC611F}" type="presOf" srcId="{8D4CA838-2241-46D2-BE91-96C1EE3CEBD0}" destId="{290E49C5-3A3C-4AF0-9AE7-ED2369B240CB}" srcOrd="0" destOrd="0" presId="urn:microsoft.com/office/officeart/2008/layout/PictureStrips"/>
    <dgm:cxn modelId="{BF3B8EDE-DDB0-4263-9EE5-EEEB1BE8C0E9}" type="presOf" srcId="{D8B27D20-5888-4D7E-B77A-CD83C4C54DF2}" destId="{6376E375-F773-4D5D-A128-B5ABE12EECE3}" srcOrd="0" destOrd="0" presId="urn:microsoft.com/office/officeart/2008/layout/PictureStrips"/>
    <dgm:cxn modelId="{342ED276-FE50-4A84-8B5A-B3B42C3718CA}" srcId="{D8B27D20-5888-4D7E-B77A-CD83C4C54DF2}" destId="{7BC879CF-6E20-4FF5-BFCF-ACD1AB37C2E1}" srcOrd="1" destOrd="0" parTransId="{C4AC52A6-4FFF-4A6F-AD91-5305649EFF60}" sibTransId="{2BCF513C-0AF2-4C90-9FB7-BF701C6BF3ED}"/>
    <dgm:cxn modelId="{4F97B7CF-6D50-4714-B608-A29CC166103C}" type="presOf" srcId="{7BC879CF-6E20-4FF5-BFCF-ACD1AB37C2E1}" destId="{929FA770-3360-4D65-A242-A40D9AE86CF9}" srcOrd="0" destOrd="0" presId="urn:microsoft.com/office/officeart/2008/layout/PictureStrips"/>
    <dgm:cxn modelId="{4A24C320-A77B-407D-90AE-FEB1A9958E2C}" type="presOf" srcId="{A5FB6134-0736-4F2A-978B-F88E6C78A734}" destId="{FE16FE3E-9AA9-4E33-A4FE-E64A569D69C3}" srcOrd="0" destOrd="0" presId="urn:microsoft.com/office/officeart/2008/layout/PictureStrips"/>
    <dgm:cxn modelId="{A6566F44-1471-4F35-996D-F776D5573040}" srcId="{D8B27D20-5888-4D7E-B77A-CD83C4C54DF2}" destId="{8D4CA838-2241-46D2-BE91-96C1EE3CEBD0}" srcOrd="2" destOrd="0" parTransId="{3F357229-BF30-468A-8D9C-0D92CDDE2695}" sibTransId="{39D98014-1F38-45C5-A4E9-B998586113E1}"/>
    <dgm:cxn modelId="{C862BA83-325C-4D8D-8AF5-1360B21A1A57}" type="presParOf" srcId="{6376E375-F773-4D5D-A128-B5ABE12EECE3}" destId="{8ED4C515-7B11-46D6-8C05-11157FF9A600}" srcOrd="0" destOrd="0" presId="urn:microsoft.com/office/officeart/2008/layout/PictureStrips"/>
    <dgm:cxn modelId="{50394F18-58E3-41D7-9D5B-A2B473ABA52B}" type="presParOf" srcId="{8ED4C515-7B11-46D6-8C05-11157FF9A600}" destId="{FE16FE3E-9AA9-4E33-A4FE-E64A569D69C3}" srcOrd="0" destOrd="0" presId="urn:microsoft.com/office/officeart/2008/layout/PictureStrips"/>
    <dgm:cxn modelId="{3B4D31B5-6F6C-42A3-B058-7E9D35739FDD}" type="presParOf" srcId="{8ED4C515-7B11-46D6-8C05-11157FF9A600}" destId="{5BC45B5A-217F-468B-A855-EC74AA545C0C}" srcOrd="1" destOrd="0" presId="urn:microsoft.com/office/officeart/2008/layout/PictureStrips"/>
    <dgm:cxn modelId="{40B534BC-BABA-4876-B192-352CE1E295A1}" type="presParOf" srcId="{6376E375-F773-4D5D-A128-B5ABE12EECE3}" destId="{C111268C-50D0-432C-925F-57EEEDD75E44}" srcOrd="1" destOrd="0" presId="urn:microsoft.com/office/officeart/2008/layout/PictureStrips"/>
    <dgm:cxn modelId="{0D20B911-1258-4687-9B97-CE287B126BE3}" type="presParOf" srcId="{6376E375-F773-4D5D-A128-B5ABE12EECE3}" destId="{4316AB1E-4B83-4584-867C-D0841BE50F83}" srcOrd="2" destOrd="0" presId="urn:microsoft.com/office/officeart/2008/layout/PictureStrips"/>
    <dgm:cxn modelId="{B4E127EE-46BE-49B3-A48B-2525E7912914}" type="presParOf" srcId="{4316AB1E-4B83-4584-867C-D0841BE50F83}" destId="{929FA770-3360-4D65-A242-A40D9AE86CF9}" srcOrd="0" destOrd="0" presId="urn:microsoft.com/office/officeart/2008/layout/PictureStrips"/>
    <dgm:cxn modelId="{E687D97F-C471-4DD7-AED7-477594B85C3D}" type="presParOf" srcId="{4316AB1E-4B83-4584-867C-D0841BE50F83}" destId="{84679F3F-B61D-48DC-BE47-1C49D600BF7E}" srcOrd="1" destOrd="0" presId="urn:microsoft.com/office/officeart/2008/layout/PictureStrips"/>
    <dgm:cxn modelId="{08118E8F-95FB-4122-B2E3-CB7CB1FA9DC9}" type="presParOf" srcId="{6376E375-F773-4D5D-A128-B5ABE12EECE3}" destId="{0AF13068-A63F-4C91-861E-F06C4F838E9D}" srcOrd="3" destOrd="0" presId="urn:microsoft.com/office/officeart/2008/layout/PictureStrips"/>
    <dgm:cxn modelId="{E9157DCC-9BD3-496F-9FD6-0C608C8CFE3A}" type="presParOf" srcId="{6376E375-F773-4D5D-A128-B5ABE12EECE3}" destId="{17DF3687-13EE-4DD2-918F-D068BA7E4F13}" srcOrd="4" destOrd="0" presId="urn:microsoft.com/office/officeart/2008/layout/PictureStrips"/>
    <dgm:cxn modelId="{17780B89-CE7D-4B5B-A143-B8D3A980774A}" type="presParOf" srcId="{17DF3687-13EE-4DD2-918F-D068BA7E4F13}" destId="{290E49C5-3A3C-4AF0-9AE7-ED2369B240CB}" srcOrd="0" destOrd="0" presId="urn:microsoft.com/office/officeart/2008/layout/PictureStrips"/>
    <dgm:cxn modelId="{7832D581-1A26-4887-AA7A-1EA05A80DFB1}" type="presParOf" srcId="{17DF3687-13EE-4DD2-918F-D068BA7E4F13}" destId="{A970B06E-272B-4E9F-8EFA-53B07598BAD6}" srcOrd="1" destOrd="0" presId="urn:microsoft.com/office/officeart/2008/layout/PictureStrip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5399B4C-C2C4-41BE-A880-0A899043C69E}" type="doc">
      <dgm:prSet loTypeId="urn:microsoft.com/office/officeart/2005/8/layout/cycle6" loCatId="cycle" qsTypeId="urn:microsoft.com/office/officeart/2005/8/quickstyle/simple5" qsCatId="simple" csTypeId="urn:microsoft.com/office/officeart/2005/8/colors/accent1_2" csCatId="accent1" phldr="1"/>
      <dgm:spPr/>
      <dgm:t>
        <a:bodyPr/>
        <a:lstStyle/>
        <a:p>
          <a:endParaRPr lang="es-MX"/>
        </a:p>
      </dgm:t>
    </dgm:pt>
    <dgm:pt modelId="{44827FBD-E9F4-41A7-88FE-082BF166B29C}">
      <dgm:prSet phldrT="[Texto]"/>
      <dgm:spPr/>
      <dgm:t>
        <a:bodyPr/>
        <a:lstStyle/>
        <a:p>
          <a:r>
            <a:rPr lang="es-MX" dirty="0" smtClean="0"/>
            <a:t>Otorgar prestamos de habilitación o avió y prendario a la agricultura, ganadería y avicultura</a:t>
          </a:r>
          <a:endParaRPr lang="es-MX" dirty="0"/>
        </a:p>
      </dgm:t>
    </dgm:pt>
    <dgm:pt modelId="{4BB276CD-7D4E-4288-82CD-8C0D7403AE24}" type="parTrans" cxnId="{F373F8DF-8A4F-4B12-ABD2-7C43DA917949}">
      <dgm:prSet/>
      <dgm:spPr/>
      <dgm:t>
        <a:bodyPr/>
        <a:lstStyle/>
        <a:p>
          <a:endParaRPr lang="es-MX"/>
        </a:p>
      </dgm:t>
    </dgm:pt>
    <dgm:pt modelId="{65B6A893-C7B7-4D35-9A42-F46D3B4402CC}" type="sibTrans" cxnId="{F373F8DF-8A4F-4B12-ABD2-7C43DA917949}">
      <dgm:prSet/>
      <dgm:spPr/>
      <dgm:t>
        <a:bodyPr/>
        <a:lstStyle/>
        <a:p>
          <a:endParaRPr lang="es-MX"/>
        </a:p>
      </dgm:t>
    </dgm:pt>
    <dgm:pt modelId="{D01F3AE0-8B66-4204-B3FE-B5B1E15500A5}">
      <dgm:prSet phldrT="[Texto]"/>
      <dgm:spPr/>
      <dgm:t>
        <a:bodyPr/>
        <a:lstStyle/>
        <a:p>
          <a:r>
            <a:rPr lang="es-MX" dirty="0" smtClean="0"/>
            <a:t>Otorgar créditos refaccionarios a las actividades señaladas </a:t>
          </a:r>
          <a:endParaRPr lang="es-MX" dirty="0"/>
        </a:p>
      </dgm:t>
    </dgm:pt>
    <dgm:pt modelId="{587C4A1F-7F2C-40F2-AD75-A5D203F3BDC6}" type="parTrans" cxnId="{6DCB43E9-3324-4AFF-B429-2A71A0245976}">
      <dgm:prSet/>
      <dgm:spPr/>
      <dgm:t>
        <a:bodyPr/>
        <a:lstStyle/>
        <a:p>
          <a:endParaRPr lang="es-MX"/>
        </a:p>
      </dgm:t>
    </dgm:pt>
    <dgm:pt modelId="{218722C4-E229-4EB7-A1B6-3EE2212A3C00}" type="sibTrans" cxnId="{6DCB43E9-3324-4AFF-B429-2A71A0245976}">
      <dgm:prSet/>
      <dgm:spPr/>
      <dgm:t>
        <a:bodyPr/>
        <a:lstStyle/>
        <a:p>
          <a:endParaRPr lang="es-MX"/>
        </a:p>
      </dgm:t>
    </dgm:pt>
    <dgm:pt modelId="{9465C7E5-96E4-4172-98DF-F85083AB3E05}">
      <dgm:prSet phldrT="[Texto]"/>
      <dgm:spPr/>
      <dgm:t>
        <a:bodyPr/>
        <a:lstStyle/>
        <a:p>
          <a:r>
            <a:rPr lang="es-MX" dirty="0" smtClean="0"/>
            <a:t>Garantizar parcialmente los préstamos otorgados a los productores de bajos ingresos </a:t>
          </a:r>
          <a:endParaRPr lang="es-MX" dirty="0"/>
        </a:p>
      </dgm:t>
    </dgm:pt>
    <dgm:pt modelId="{46A0960C-3A5D-474B-B3CF-00C307FF5A72}" type="parTrans" cxnId="{62BB4BD5-92C2-40D4-BB51-217CB745D784}">
      <dgm:prSet/>
      <dgm:spPr/>
      <dgm:t>
        <a:bodyPr/>
        <a:lstStyle/>
        <a:p>
          <a:endParaRPr lang="es-MX"/>
        </a:p>
      </dgm:t>
    </dgm:pt>
    <dgm:pt modelId="{BBE109FD-BB22-423B-BE0A-CDE7C4E0FC89}" type="sibTrans" cxnId="{62BB4BD5-92C2-40D4-BB51-217CB745D784}">
      <dgm:prSet/>
      <dgm:spPr/>
      <dgm:t>
        <a:bodyPr/>
        <a:lstStyle/>
        <a:p>
          <a:endParaRPr lang="es-MX"/>
        </a:p>
      </dgm:t>
    </dgm:pt>
    <dgm:pt modelId="{5A0251E8-D142-46BD-AA74-D029763992F9}">
      <dgm:prSet phldrT="[Texto]"/>
      <dgm:spPr/>
      <dgm:t>
        <a:bodyPr/>
        <a:lstStyle/>
        <a:p>
          <a:r>
            <a:rPr lang="es-MX" dirty="0" smtClean="0"/>
            <a:t>Impulsar, mediante créditos, las diversas actividades agropecuarias, así como industrialización y comercialización </a:t>
          </a:r>
          <a:endParaRPr lang="es-MX" dirty="0"/>
        </a:p>
      </dgm:t>
    </dgm:pt>
    <dgm:pt modelId="{8A6BE8D5-9B54-4A95-8FC5-BE56B77E5F0C}" type="parTrans" cxnId="{BCC2BEE0-E732-4F66-9EA3-24EC277B3CD6}">
      <dgm:prSet/>
      <dgm:spPr/>
      <dgm:t>
        <a:bodyPr/>
        <a:lstStyle/>
        <a:p>
          <a:endParaRPr lang="es-MX"/>
        </a:p>
      </dgm:t>
    </dgm:pt>
    <dgm:pt modelId="{ABF7D1E8-7173-4AB9-9227-0AA10E9D72F3}" type="sibTrans" cxnId="{BCC2BEE0-E732-4F66-9EA3-24EC277B3CD6}">
      <dgm:prSet/>
      <dgm:spPr/>
      <dgm:t>
        <a:bodyPr/>
        <a:lstStyle/>
        <a:p>
          <a:endParaRPr lang="es-MX"/>
        </a:p>
      </dgm:t>
    </dgm:pt>
    <dgm:pt modelId="{8B8FC769-18F8-4C85-A0E8-FBA0FBB9B9D4}">
      <dgm:prSet phldrT="[Texto]"/>
      <dgm:spPr/>
      <dgm:t>
        <a:bodyPr/>
        <a:lstStyle/>
        <a:p>
          <a:r>
            <a:rPr lang="es-MX" dirty="0" smtClean="0"/>
            <a:t>Elevar la productividad agrícola mediante el otorgamiento de crédito, asistencia técnica, capacitación y organización de los productores </a:t>
          </a:r>
          <a:endParaRPr lang="es-MX" dirty="0"/>
        </a:p>
      </dgm:t>
    </dgm:pt>
    <dgm:pt modelId="{A79B58AD-B1C8-48D1-A66D-9FB25351CF71}" type="parTrans" cxnId="{4CD65030-7EFB-4661-8A07-A9123C9AF58F}">
      <dgm:prSet/>
      <dgm:spPr/>
      <dgm:t>
        <a:bodyPr/>
        <a:lstStyle/>
        <a:p>
          <a:endParaRPr lang="es-MX"/>
        </a:p>
      </dgm:t>
    </dgm:pt>
    <dgm:pt modelId="{BEC92BB8-CF3B-486A-848D-D219FBC51689}" type="sibTrans" cxnId="{4CD65030-7EFB-4661-8A07-A9123C9AF58F}">
      <dgm:prSet/>
      <dgm:spPr/>
      <dgm:t>
        <a:bodyPr/>
        <a:lstStyle/>
        <a:p>
          <a:endParaRPr lang="es-MX"/>
        </a:p>
      </dgm:t>
    </dgm:pt>
    <dgm:pt modelId="{B17E404C-6C73-4336-B222-2285AD9A7674}" type="pres">
      <dgm:prSet presAssocID="{95399B4C-C2C4-41BE-A880-0A899043C69E}" presName="cycle" presStyleCnt="0">
        <dgm:presLayoutVars>
          <dgm:dir/>
          <dgm:resizeHandles val="exact"/>
        </dgm:presLayoutVars>
      </dgm:prSet>
      <dgm:spPr/>
      <dgm:t>
        <a:bodyPr/>
        <a:lstStyle/>
        <a:p>
          <a:endParaRPr lang="es-MX"/>
        </a:p>
      </dgm:t>
    </dgm:pt>
    <dgm:pt modelId="{ABECD3FA-6EDE-4F9B-BFFD-F1ED99603EE3}" type="pres">
      <dgm:prSet presAssocID="{44827FBD-E9F4-41A7-88FE-082BF166B29C}" presName="node" presStyleLbl="node1" presStyleIdx="0" presStyleCnt="5">
        <dgm:presLayoutVars>
          <dgm:bulletEnabled val="1"/>
        </dgm:presLayoutVars>
      </dgm:prSet>
      <dgm:spPr/>
      <dgm:t>
        <a:bodyPr/>
        <a:lstStyle/>
        <a:p>
          <a:endParaRPr lang="es-MX"/>
        </a:p>
      </dgm:t>
    </dgm:pt>
    <dgm:pt modelId="{ECA17545-5BE4-4E2A-9933-34A420359836}" type="pres">
      <dgm:prSet presAssocID="{44827FBD-E9F4-41A7-88FE-082BF166B29C}" presName="spNode" presStyleCnt="0"/>
      <dgm:spPr/>
    </dgm:pt>
    <dgm:pt modelId="{28EE8E80-90D8-4FFB-97A3-6AEFE2EC3FAB}" type="pres">
      <dgm:prSet presAssocID="{65B6A893-C7B7-4D35-9A42-F46D3B4402CC}" presName="sibTrans" presStyleLbl="sibTrans1D1" presStyleIdx="0" presStyleCnt="5"/>
      <dgm:spPr/>
      <dgm:t>
        <a:bodyPr/>
        <a:lstStyle/>
        <a:p>
          <a:endParaRPr lang="es-MX"/>
        </a:p>
      </dgm:t>
    </dgm:pt>
    <dgm:pt modelId="{5DC9095A-8FFB-4112-92C2-2521B805555B}" type="pres">
      <dgm:prSet presAssocID="{D01F3AE0-8B66-4204-B3FE-B5B1E15500A5}" presName="node" presStyleLbl="node1" presStyleIdx="1" presStyleCnt="5">
        <dgm:presLayoutVars>
          <dgm:bulletEnabled val="1"/>
        </dgm:presLayoutVars>
      </dgm:prSet>
      <dgm:spPr/>
      <dgm:t>
        <a:bodyPr/>
        <a:lstStyle/>
        <a:p>
          <a:endParaRPr lang="es-MX"/>
        </a:p>
      </dgm:t>
    </dgm:pt>
    <dgm:pt modelId="{0E88C79B-0C97-4026-9642-127C09F8E269}" type="pres">
      <dgm:prSet presAssocID="{D01F3AE0-8B66-4204-B3FE-B5B1E15500A5}" presName="spNode" presStyleCnt="0"/>
      <dgm:spPr/>
    </dgm:pt>
    <dgm:pt modelId="{E3D56DA2-C732-44A5-975A-AF461CC4B562}" type="pres">
      <dgm:prSet presAssocID="{218722C4-E229-4EB7-A1B6-3EE2212A3C00}" presName="sibTrans" presStyleLbl="sibTrans1D1" presStyleIdx="1" presStyleCnt="5"/>
      <dgm:spPr/>
      <dgm:t>
        <a:bodyPr/>
        <a:lstStyle/>
        <a:p>
          <a:endParaRPr lang="es-MX"/>
        </a:p>
      </dgm:t>
    </dgm:pt>
    <dgm:pt modelId="{9307F3BD-48FB-4B52-B667-7835EB9C003F}" type="pres">
      <dgm:prSet presAssocID="{9465C7E5-96E4-4172-98DF-F85083AB3E05}" presName="node" presStyleLbl="node1" presStyleIdx="2" presStyleCnt="5">
        <dgm:presLayoutVars>
          <dgm:bulletEnabled val="1"/>
        </dgm:presLayoutVars>
      </dgm:prSet>
      <dgm:spPr/>
      <dgm:t>
        <a:bodyPr/>
        <a:lstStyle/>
        <a:p>
          <a:endParaRPr lang="es-MX"/>
        </a:p>
      </dgm:t>
    </dgm:pt>
    <dgm:pt modelId="{D914215B-678E-421D-B587-447933F4E554}" type="pres">
      <dgm:prSet presAssocID="{9465C7E5-96E4-4172-98DF-F85083AB3E05}" presName="spNode" presStyleCnt="0"/>
      <dgm:spPr/>
    </dgm:pt>
    <dgm:pt modelId="{5CF95982-6A55-4F6F-873F-B2BE02E5D12C}" type="pres">
      <dgm:prSet presAssocID="{BBE109FD-BB22-423B-BE0A-CDE7C4E0FC89}" presName="sibTrans" presStyleLbl="sibTrans1D1" presStyleIdx="2" presStyleCnt="5"/>
      <dgm:spPr/>
      <dgm:t>
        <a:bodyPr/>
        <a:lstStyle/>
        <a:p>
          <a:endParaRPr lang="es-MX"/>
        </a:p>
      </dgm:t>
    </dgm:pt>
    <dgm:pt modelId="{0374A41A-CB80-4DD5-8F30-5754A8E68A9E}" type="pres">
      <dgm:prSet presAssocID="{5A0251E8-D142-46BD-AA74-D029763992F9}" presName="node" presStyleLbl="node1" presStyleIdx="3" presStyleCnt="5">
        <dgm:presLayoutVars>
          <dgm:bulletEnabled val="1"/>
        </dgm:presLayoutVars>
      </dgm:prSet>
      <dgm:spPr/>
      <dgm:t>
        <a:bodyPr/>
        <a:lstStyle/>
        <a:p>
          <a:endParaRPr lang="es-MX"/>
        </a:p>
      </dgm:t>
    </dgm:pt>
    <dgm:pt modelId="{753FA072-6ECE-4DE0-85D0-4B12BA2D25BF}" type="pres">
      <dgm:prSet presAssocID="{5A0251E8-D142-46BD-AA74-D029763992F9}" presName="spNode" presStyleCnt="0"/>
      <dgm:spPr/>
    </dgm:pt>
    <dgm:pt modelId="{E111A2E9-3ADA-4468-9D0B-0E62E8709074}" type="pres">
      <dgm:prSet presAssocID="{ABF7D1E8-7173-4AB9-9227-0AA10E9D72F3}" presName="sibTrans" presStyleLbl="sibTrans1D1" presStyleIdx="3" presStyleCnt="5"/>
      <dgm:spPr/>
      <dgm:t>
        <a:bodyPr/>
        <a:lstStyle/>
        <a:p>
          <a:endParaRPr lang="es-MX"/>
        </a:p>
      </dgm:t>
    </dgm:pt>
    <dgm:pt modelId="{8913A1E8-D16A-45CD-ADFF-D279DACE0165}" type="pres">
      <dgm:prSet presAssocID="{8B8FC769-18F8-4C85-A0E8-FBA0FBB9B9D4}" presName="node" presStyleLbl="node1" presStyleIdx="4" presStyleCnt="5">
        <dgm:presLayoutVars>
          <dgm:bulletEnabled val="1"/>
        </dgm:presLayoutVars>
      </dgm:prSet>
      <dgm:spPr/>
      <dgm:t>
        <a:bodyPr/>
        <a:lstStyle/>
        <a:p>
          <a:endParaRPr lang="es-MX"/>
        </a:p>
      </dgm:t>
    </dgm:pt>
    <dgm:pt modelId="{00E548D9-8CFE-40D8-8FBE-8F74D7ACE497}" type="pres">
      <dgm:prSet presAssocID="{8B8FC769-18F8-4C85-A0E8-FBA0FBB9B9D4}" presName="spNode" presStyleCnt="0"/>
      <dgm:spPr/>
    </dgm:pt>
    <dgm:pt modelId="{E4503A83-A8BB-496E-9B0D-62DB27777D93}" type="pres">
      <dgm:prSet presAssocID="{BEC92BB8-CF3B-486A-848D-D219FBC51689}" presName="sibTrans" presStyleLbl="sibTrans1D1" presStyleIdx="4" presStyleCnt="5"/>
      <dgm:spPr/>
      <dgm:t>
        <a:bodyPr/>
        <a:lstStyle/>
        <a:p>
          <a:endParaRPr lang="es-MX"/>
        </a:p>
      </dgm:t>
    </dgm:pt>
  </dgm:ptLst>
  <dgm:cxnLst>
    <dgm:cxn modelId="{977035F6-BC83-48E9-9E09-72E8D89E1CC0}" type="presOf" srcId="{65B6A893-C7B7-4D35-9A42-F46D3B4402CC}" destId="{28EE8E80-90D8-4FFB-97A3-6AEFE2EC3FAB}" srcOrd="0" destOrd="0" presId="urn:microsoft.com/office/officeart/2005/8/layout/cycle6"/>
    <dgm:cxn modelId="{55CC3E0B-3B8C-4E7F-9F85-05679E2BA266}" type="presOf" srcId="{9465C7E5-96E4-4172-98DF-F85083AB3E05}" destId="{9307F3BD-48FB-4B52-B667-7835EB9C003F}" srcOrd="0" destOrd="0" presId="urn:microsoft.com/office/officeart/2005/8/layout/cycle6"/>
    <dgm:cxn modelId="{FE35A633-8FF1-4E0C-9D76-F3277A6B6E26}" type="presOf" srcId="{ABF7D1E8-7173-4AB9-9227-0AA10E9D72F3}" destId="{E111A2E9-3ADA-4468-9D0B-0E62E8709074}" srcOrd="0" destOrd="0" presId="urn:microsoft.com/office/officeart/2005/8/layout/cycle6"/>
    <dgm:cxn modelId="{B2A477C1-7306-4557-9BDE-689C97D269C1}" type="presOf" srcId="{5A0251E8-D142-46BD-AA74-D029763992F9}" destId="{0374A41A-CB80-4DD5-8F30-5754A8E68A9E}" srcOrd="0" destOrd="0" presId="urn:microsoft.com/office/officeart/2005/8/layout/cycle6"/>
    <dgm:cxn modelId="{F373F8DF-8A4F-4B12-ABD2-7C43DA917949}" srcId="{95399B4C-C2C4-41BE-A880-0A899043C69E}" destId="{44827FBD-E9F4-41A7-88FE-082BF166B29C}" srcOrd="0" destOrd="0" parTransId="{4BB276CD-7D4E-4288-82CD-8C0D7403AE24}" sibTransId="{65B6A893-C7B7-4D35-9A42-F46D3B4402CC}"/>
    <dgm:cxn modelId="{4CD65030-7EFB-4661-8A07-A9123C9AF58F}" srcId="{95399B4C-C2C4-41BE-A880-0A899043C69E}" destId="{8B8FC769-18F8-4C85-A0E8-FBA0FBB9B9D4}" srcOrd="4" destOrd="0" parTransId="{A79B58AD-B1C8-48D1-A66D-9FB25351CF71}" sibTransId="{BEC92BB8-CF3B-486A-848D-D219FBC51689}"/>
    <dgm:cxn modelId="{1A0AEDF4-C510-4977-9672-BFC878E73053}" type="presOf" srcId="{8B8FC769-18F8-4C85-A0E8-FBA0FBB9B9D4}" destId="{8913A1E8-D16A-45CD-ADFF-D279DACE0165}" srcOrd="0" destOrd="0" presId="urn:microsoft.com/office/officeart/2005/8/layout/cycle6"/>
    <dgm:cxn modelId="{BCC2BEE0-E732-4F66-9EA3-24EC277B3CD6}" srcId="{95399B4C-C2C4-41BE-A880-0A899043C69E}" destId="{5A0251E8-D142-46BD-AA74-D029763992F9}" srcOrd="3" destOrd="0" parTransId="{8A6BE8D5-9B54-4A95-8FC5-BE56B77E5F0C}" sibTransId="{ABF7D1E8-7173-4AB9-9227-0AA10E9D72F3}"/>
    <dgm:cxn modelId="{9D26AD0A-3B6A-4DF8-8907-9E4F6BA63635}" type="presOf" srcId="{D01F3AE0-8B66-4204-B3FE-B5B1E15500A5}" destId="{5DC9095A-8FFB-4112-92C2-2521B805555B}" srcOrd="0" destOrd="0" presId="urn:microsoft.com/office/officeart/2005/8/layout/cycle6"/>
    <dgm:cxn modelId="{33F697EB-EC8D-49AB-9F60-525DE02D1CD0}" type="presOf" srcId="{44827FBD-E9F4-41A7-88FE-082BF166B29C}" destId="{ABECD3FA-6EDE-4F9B-BFFD-F1ED99603EE3}" srcOrd="0" destOrd="0" presId="urn:microsoft.com/office/officeart/2005/8/layout/cycle6"/>
    <dgm:cxn modelId="{C77A6D4C-1FB4-412A-A570-02E6428CD27E}" type="presOf" srcId="{BBE109FD-BB22-423B-BE0A-CDE7C4E0FC89}" destId="{5CF95982-6A55-4F6F-873F-B2BE02E5D12C}" srcOrd="0" destOrd="0" presId="urn:microsoft.com/office/officeart/2005/8/layout/cycle6"/>
    <dgm:cxn modelId="{6DCB43E9-3324-4AFF-B429-2A71A0245976}" srcId="{95399B4C-C2C4-41BE-A880-0A899043C69E}" destId="{D01F3AE0-8B66-4204-B3FE-B5B1E15500A5}" srcOrd="1" destOrd="0" parTransId="{587C4A1F-7F2C-40F2-AD75-A5D203F3BDC6}" sibTransId="{218722C4-E229-4EB7-A1B6-3EE2212A3C00}"/>
    <dgm:cxn modelId="{46579C2E-489D-4CA0-A1CF-CB1D380C09CD}" type="presOf" srcId="{95399B4C-C2C4-41BE-A880-0A899043C69E}" destId="{B17E404C-6C73-4336-B222-2285AD9A7674}" srcOrd="0" destOrd="0" presId="urn:microsoft.com/office/officeart/2005/8/layout/cycle6"/>
    <dgm:cxn modelId="{F312951C-C93A-4173-AB02-F16FB48D8623}" type="presOf" srcId="{BEC92BB8-CF3B-486A-848D-D219FBC51689}" destId="{E4503A83-A8BB-496E-9B0D-62DB27777D93}" srcOrd="0" destOrd="0" presId="urn:microsoft.com/office/officeart/2005/8/layout/cycle6"/>
    <dgm:cxn modelId="{62BB4BD5-92C2-40D4-BB51-217CB745D784}" srcId="{95399B4C-C2C4-41BE-A880-0A899043C69E}" destId="{9465C7E5-96E4-4172-98DF-F85083AB3E05}" srcOrd="2" destOrd="0" parTransId="{46A0960C-3A5D-474B-B3CF-00C307FF5A72}" sibTransId="{BBE109FD-BB22-423B-BE0A-CDE7C4E0FC89}"/>
    <dgm:cxn modelId="{BD77E502-03CC-4C0D-A22F-9DDB15AFA365}" type="presOf" srcId="{218722C4-E229-4EB7-A1B6-3EE2212A3C00}" destId="{E3D56DA2-C732-44A5-975A-AF461CC4B562}" srcOrd="0" destOrd="0" presId="urn:microsoft.com/office/officeart/2005/8/layout/cycle6"/>
    <dgm:cxn modelId="{633CC0E6-FBD2-4CD1-915D-6DE9A2661C6D}" type="presParOf" srcId="{B17E404C-6C73-4336-B222-2285AD9A7674}" destId="{ABECD3FA-6EDE-4F9B-BFFD-F1ED99603EE3}" srcOrd="0" destOrd="0" presId="urn:microsoft.com/office/officeart/2005/8/layout/cycle6"/>
    <dgm:cxn modelId="{021242EE-7543-48C2-B6F5-F3F2483047F6}" type="presParOf" srcId="{B17E404C-6C73-4336-B222-2285AD9A7674}" destId="{ECA17545-5BE4-4E2A-9933-34A420359836}" srcOrd="1" destOrd="0" presId="urn:microsoft.com/office/officeart/2005/8/layout/cycle6"/>
    <dgm:cxn modelId="{CA476BD7-694F-49C0-871D-92719087B3A7}" type="presParOf" srcId="{B17E404C-6C73-4336-B222-2285AD9A7674}" destId="{28EE8E80-90D8-4FFB-97A3-6AEFE2EC3FAB}" srcOrd="2" destOrd="0" presId="urn:microsoft.com/office/officeart/2005/8/layout/cycle6"/>
    <dgm:cxn modelId="{38E2F3EA-0307-4D61-96C5-E915EAC53539}" type="presParOf" srcId="{B17E404C-6C73-4336-B222-2285AD9A7674}" destId="{5DC9095A-8FFB-4112-92C2-2521B805555B}" srcOrd="3" destOrd="0" presId="urn:microsoft.com/office/officeart/2005/8/layout/cycle6"/>
    <dgm:cxn modelId="{CD155D7D-E1C0-4EA3-841E-06043A6A7593}" type="presParOf" srcId="{B17E404C-6C73-4336-B222-2285AD9A7674}" destId="{0E88C79B-0C97-4026-9642-127C09F8E269}" srcOrd="4" destOrd="0" presId="urn:microsoft.com/office/officeart/2005/8/layout/cycle6"/>
    <dgm:cxn modelId="{E8ED40A7-C6B2-417F-A39C-0450AE0BF176}" type="presParOf" srcId="{B17E404C-6C73-4336-B222-2285AD9A7674}" destId="{E3D56DA2-C732-44A5-975A-AF461CC4B562}" srcOrd="5" destOrd="0" presId="urn:microsoft.com/office/officeart/2005/8/layout/cycle6"/>
    <dgm:cxn modelId="{30CE166A-A310-4CEE-8597-2FE316EB9EA4}" type="presParOf" srcId="{B17E404C-6C73-4336-B222-2285AD9A7674}" destId="{9307F3BD-48FB-4B52-B667-7835EB9C003F}" srcOrd="6" destOrd="0" presId="urn:microsoft.com/office/officeart/2005/8/layout/cycle6"/>
    <dgm:cxn modelId="{56681754-2B27-4609-8003-26C2641F0DBD}" type="presParOf" srcId="{B17E404C-6C73-4336-B222-2285AD9A7674}" destId="{D914215B-678E-421D-B587-447933F4E554}" srcOrd="7" destOrd="0" presId="urn:microsoft.com/office/officeart/2005/8/layout/cycle6"/>
    <dgm:cxn modelId="{905F443C-7086-490B-9017-FEED7AB1A8FA}" type="presParOf" srcId="{B17E404C-6C73-4336-B222-2285AD9A7674}" destId="{5CF95982-6A55-4F6F-873F-B2BE02E5D12C}" srcOrd="8" destOrd="0" presId="urn:microsoft.com/office/officeart/2005/8/layout/cycle6"/>
    <dgm:cxn modelId="{0BC22369-02B6-48CE-967B-12C11834CB3B}" type="presParOf" srcId="{B17E404C-6C73-4336-B222-2285AD9A7674}" destId="{0374A41A-CB80-4DD5-8F30-5754A8E68A9E}" srcOrd="9" destOrd="0" presId="urn:microsoft.com/office/officeart/2005/8/layout/cycle6"/>
    <dgm:cxn modelId="{0C704BA3-E6E9-4C23-B604-DEFE43AB7727}" type="presParOf" srcId="{B17E404C-6C73-4336-B222-2285AD9A7674}" destId="{753FA072-6ECE-4DE0-85D0-4B12BA2D25BF}" srcOrd="10" destOrd="0" presId="urn:microsoft.com/office/officeart/2005/8/layout/cycle6"/>
    <dgm:cxn modelId="{F5E8B94B-F3E1-426C-8FE5-6C0B329D8003}" type="presParOf" srcId="{B17E404C-6C73-4336-B222-2285AD9A7674}" destId="{E111A2E9-3ADA-4468-9D0B-0E62E8709074}" srcOrd="11" destOrd="0" presId="urn:microsoft.com/office/officeart/2005/8/layout/cycle6"/>
    <dgm:cxn modelId="{798EE455-4AB0-4D1A-864F-B5FC2A1FD056}" type="presParOf" srcId="{B17E404C-6C73-4336-B222-2285AD9A7674}" destId="{8913A1E8-D16A-45CD-ADFF-D279DACE0165}" srcOrd="12" destOrd="0" presId="urn:microsoft.com/office/officeart/2005/8/layout/cycle6"/>
    <dgm:cxn modelId="{FD153A48-4FC2-4B25-893E-0F6AD8CAC072}" type="presParOf" srcId="{B17E404C-6C73-4336-B222-2285AD9A7674}" destId="{00E548D9-8CFE-40D8-8FBE-8F74D7ACE497}" srcOrd="13" destOrd="0" presId="urn:microsoft.com/office/officeart/2005/8/layout/cycle6"/>
    <dgm:cxn modelId="{BA6D8997-6D1E-4724-A6F7-B0067491F2B3}" type="presParOf" srcId="{B17E404C-6C73-4336-B222-2285AD9A7674}" destId="{E4503A83-A8BB-496E-9B0D-62DB27777D93}" srcOrd="14"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9910D5F-0232-40F6-8FC9-8756732F89B8}" type="doc">
      <dgm:prSet loTypeId="urn:microsoft.com/office/officeart/2005/8/layout/cycle6" loCatId="cycle" qsTypeId="urn:microsoft.com/office/officeart/2005/8/quickstyle/simple5" qsCatId="simple" csTypeId="urn:microsoft.com/office/officeart/2005/8/colors/accent1_2" csCatId="accent1" phldr="1"/>
      <dgm:spPr/>
      <dgm:t>
        <a:bodyPr/>
        <a:lstStyle/>
        <a:p>
          <a:endParaRPr lang="es-MX"/>
        </a:p>
      </dgm:t>
    </dgm:pt>
    <dgm:pt modelId="{19FE18D5-A39A-4FC9-ABB3-BE21E5F808F5}">
      <dgm:prSet phldrT="[Texto]"/>
      <dgm:spPr/>
      <dgm:t>
        <a:bodyPr/>
        <a:lstStyle/>
        <a:p>
          <a:r>
            <a:rPr lang="es-MX" dirty="0" smtClean="0"/>
            <a:t>El reparto agrario se realizo en forma interrumpida, aunque con diferentes ritmos e intensidades dependiendo del gobernante en turno</a:t>
          </a:r>
          <a:endParaRPr lang="es-MX" dirty="0"/>
        </a:p>
      </dgm:t>
    </dgm:pt>
    <dgm:pt modelId="{A532030B-48F4-4A00-81DE-3C5CF75C7F5B}" type="parTrans" cxnId="{DD23D017-06A5-4BD8-B636-44AEA24DDDDE}">
      <dgm:prSet/>
      <dgm:spPr/>
      <dgm:t>
        <a:bodyPr/>
        <a:lstStyle/>
        <a:p>
          <a:endParaRPr lang="es-MX"/>
        </a:p>
      </dgm:t>
    </dgm:pt>
    <dgm:pt modelId="{10E88DD2-BAC1-4100-A190-3CF211CD9727}" type="sibTrans" cxnId="{DD23D017-06A5-4BD8-B636-44AEA24DDDDE}">
      <dgm:prSet/>
      <dgm:spPr/>
      <dgm:t>
        <a:bodyPr/>
        <a:lstStyle/>
        <a:p>
          <a:endParaRPr lang="es-MX"/>
        </a:p>
      </dgm:t>
    </dgm:pt>
    <dgm:pt modelId="{77C1F5B0-7C3D-4ACC-9ACD-0B20D78E8364}">
      <dgm:prSet phldrT="[Texto]"/>
      <dgm:spPr/>
      <dgm:t>
        <a:bodyPr/>
        <a:lstStyle/>
        <a:p>
          <a:r>
            <a:rPr lang="es-MX" dirty="0" smtClean="0"/>
            <a:t>Se expidieron algunas disposiciones legales </a:t>
          </a:r>
          <a:endParaRPr lang="es-MX" dirty="0"/>
        </a:p>
      </dgm:t>
    </dgm:pt>
    <dgm:pt modelId="{8F67D372-E137-4B15-8577-9508F061C2FA}" type="parTrans" cxnId="{1EE6BBF8-8EDB-47AA-863D-F0E86D0F88D2}">
      <dgm:prSet/>
      <dgm:spPr/>
      <dgm:t>
        <a:bodyPr/>
        <a:lstStyle/>
        <a:p>
          <a:endParaRPr lang="es-MX"/>
        </a:p>
      </dgm:t>
    </dgm:pt>
    <dgm:pt modelId="{F38D4A07-F9C6-431F-B37B-A99B39ACEA84}" type="sibTrans" cxnId="{1EE6BBF8-8EDB-47AA-863D-F0E86D0F88D2}">
      <dgm:prSet/>
      <dgm:spPr/>
      <dgm:t>
        <a:bodyPr/>
        <a:lstStyle/>
        <a:p>
          <a:endParaRPr lang="es-MX"/>
        </a:p>
      </dgm:t>
    </dgm:pt>
    <dgm:pt modelId="{38650EAF-5AC4-48A8-AECE-0D05832BD85B}">
      <dgm:prSet phldrT="[Texto]"/>
      <dgm:spPr/>
      <dgm:t>
        <a:bodyPr/>
        <a:lstStyle/>
        <a:p>
          <a:r>
            <a:rPr lang="es-MX" dirty="0" smtClean="0"/>
            <a:t>Se creo infraestructura y se procuro dotar a algunos núcleos rurales, especialmente durante el sexenio de Lázaro Cárdenas </a:t>
          </a:r>
          <a:endParaRPr lang="es-MX" dirty="0"/>
        </a:p>
      </dgm:t>
    </dgm:pt>
    <dgm:pt modelId="{EAD11A12-BE76-4930-AFC3-251936BCA244}" type="parTrans" cxnId="{06062720-B711-4962-A39D-E241EE92D045}">
      <dgm:prSet/>
      <dgm:spPr/>
      <dgm:t>
        <a:bodyPr/>
        <a:lstStyle/>
        <a:p>
          <a:endParaRPr lang="es-MX"/>
        </a:p>
      </dgm:t>
    </dgm:pt>
    <dgm:pt modelId="{BCD88ADA-953E-4A5E-A757-BE405B1BA756}" type="sibTrans" cxnId="{06062720-B711-4962-A39D-E241EE92D045}">
      <dgm:prSet/>
      <dgm:spPr/>
      <dgm:t>
        <a:bodyPr/>
        <a:lstStyle/>
        <a:p>
          <a:endParaRPr lang="es-MX"/>
        </a:p>
      </dgm:t>
    </dgm:pt>
    <dgm:pt modelId="{793A1D5D-D08F-4C50-B002-1195041EF1C3}" type="pres">
      <dgm:prSet presAssocID="{99910D5F-0232-40F6-8FC9-8756732F89B8}" presName="cycle" presStyleCnt="0">
        <dgm:presLayoutVars>
          <dgm:dir/>
          <dgm:resizeHandles val="exact"/>
        </dgm:presLayoutVars>
      </dgm:prSet>
      <dgm:spPr/>
      <dgm:t>
        <a:bodyPr/>
        <a:lstStyle/>
        <a:p>
          <a:endParaRPr lang="es-MX"/>
        </a:p>
      </dgm:t>
    </dgm:pt>
    <dgm:pt modelId="{AA2FB8C6-8057-417B-9449-06C00C33A2BB}" type="pres">
      <dgm:prSet presAssocID="{19FE18D5-A39A-4FC9-ABB3-BE21E5F808F5}" presName="node" presStyleLbl="node1" presStyleIdx="0" presStyleCnt="3">
        <dgm:presLayoutVars>
          <dgm:bulletEnabled val="1"/>
        </dgm:presLayoutVars>
      </dgm:prSet>
      <dgm:spPr/>
      <dgm:t>
        <a:bodyPr/>
        <a:lstStyle/>
        <a:p>
          <a:endParaRPr lang="es-MX"/>
        </a:p>
      </dgm:t>
    </dgm:pt>
    <dgm:pt modelId="{0CFF5204-1EDC-4609-900C-8135D408F4A4}" type="pres">
      <dgm:prSet presAssocID="{19FE18D5-A39A-4FC9-ABB3-BE21E5F808F5}" presName="spNode" presStyleCnt="0"/>
      <dgm:spPr/>
    </dgm:pt>
    <dgm:pt modelId="{1C334A8B-F714-451F-AC69-004C5F68A45C}" type="pres">
      <dgm:prSet presAssocID="{10E88DD2-BAC1-4100-A190-3CF211CD9727}" presName="sibTrans" presStyleLbl="sibTrans1D1" presStyleIdx="0" presStyleCnt="3"/>
      <dgm:spPr/>
      <dgm:t>
        <a:bodyPr/>
        <a:lstStyle/>
        <a:p>
          <a:endParaRPr lang="es-MX"/>
        </a:p>
      </dgm:t>
    </dgm:pt>
    <dgm:pt modelId="{47572189-6B81-4EF7-A30A-8D17DF6450F6}" type="pres">
      <dgm:prSet presAssocID="{77C1F5B0-7C3D-4ACC-9ACD-0B20D78E8364}" presName="node" presStyleLbl="node1" presStyleIdx="1" presStyleCnt="3">
        <dgm:presLayoutVars>
          <dgm:bulletEnabled val="1"/>
        </dgm:presLayoutVars>
      </dgm:prSet>
      <dgm:spPr/>
      <dgm:t>
        <a:bodyPr/>
        <a:lstStyle/>
        <a:p>
          <a:endParaRPr lang="es-MX"/>
        </a:p>
      </dgm:t>
    </dgm:pt>
    <dgm:pt modelId="{AA94BCDD-ECA0-453E-8996-73B315B23FA1}" type="pres">
      <dgm:prSet presAssocID="{77C1F5B0-7C3D-4ACC-9ACD-0B20D78E8364}" presName="spNode" presStyleCnt="0"/>
      <dgm:spPr/>
    </dgm:pt>
    <dgm:pt modelId="{EF2C9252-67EC-4A6C-9EB8-B1B4B807279D}" type="pres">
      <dgm:prSet presAssocID="{F38D4A07-F9C6-431F-B37B-A99B39ACEA84}" presName="sibTrans" presStyleLbl="sibTrans1D1" presStyleIdx="1" presStyleCnt="3"/>
      <dgm:spPr/>
      <dgm:t>
        <a:bodyPr/>
        <a:lstStyle/>
        <a:p>
          <a:endParaRPr lang="es-MX"/>
        </a:p>
      </dgm:t>
    </dgm:pt>
    <dgm:pt modelId="{73318736-9187-4322-B2CA-4EACFC5B6FEC}" type="pres">
      <dgm:prSet presAssocID="{38650EAF-5AC4-48A8-AECE-0D05832BD85B}" presName="node" presStyleLbl="node1" presStyleIdx="2" presStyleCnt="3">
        <dgm:presLayoutVars>
          <dgm:bulletEnabled val="1"/>
        </dgm:presLayoutVars>
      </dgm:prSet>
      <dgm:spPr/>
      <dgm:t>
        <a:bodyPr/>
        <a:lstStyle/>
        <a:p>
          <a:endParaRPr lang="es-MX"/>
        </a:p>
      </dgm:t>
    </dgm:pt>
    <dgm:pt modelId="{D4FAC208-B35B-45E8-A8EF-0250BE1224F0}" type="pres">
      <dgm:prSet presAssocID="{38650EAF-5AC4-48A8-AECE-0D05832BD85B}" presName="spNode" presStyleCnt="0"/>
      <dgm:spPr/>
    </dgm:pt>
    <dgm:pt modelId="{4B3C0083-0527-4A4E-911F-417A624F186C}" type="pres">
      <dgm:prSet presAssocID="{BCD88ADA-953E-4A5E-A757-BE405B1BA756}" presName="sibTrans" presStyleLbl="sibTrans1D1" presStyleIdx="2" presStyleCnt="3"/>
      <dgm:spPr/>
      <dgm:t>
        <a:bodyPr/>
        <a:lstStyle/>
        <a:p>
          <a:endParaRPr lang="es-MX"/>
        </a:p>
      </dgm:t>
    </dgm:pt>
  </dgm:ptLst>
  <dgm:cxnLst>
    <dgm:cxn modelId="{20DAA2A4-6370-47A2-854A-87F6F166418C}" type="presOf" srcId="{38650EAF-5AC4-48A8-AECE-0D05832BD85B}" destId="{73318736-9187-4322-B2CA-4EACFC5B6FEC}" srcOrd="0" destOrd="0" presId="urn:microsoft.com/office/officeart/2005/8/layout/cycle6"/>
    <dgm:cxn modelId="{7EA19559-E834-4C28-8E7F-16A294ECC84B}" type="presOf" srcId="{19FE18D5-A39A-4FC9-ABB3-BE21E5F808F5}" destId="{AA2FB8C6-8057-417B-9449-06C00C33A2BB}" srcOrd="0" destOrd="0" presId="urn:microsoft.com/office/officeart/2005/8/layout/cycle6"/>
    <dgm:cxn modelId="{DD23D017-06A5-4BD8-B636-44AEA24DDDDE}" srcId="{99910D5F-0232-40F6-8FC9-8756732F89B8}" destId="{19FE18D5-A39A-4FC9-ABB3-BE21E5F808F5}" srcOrd="0" destOrd="0" parTransId="{A532030B-48F4-4A00-81DE-3C5CF75C7F5B}" sibTransId="{10E88DD2-BAC1-4100-A190-3CF211CD9727}"/>
    <dgm:cxn modelId="{1EE6BBF8-8EDB-47AA-863D-F0E86D0F88D2}" srcId="{99910D5F-0232-40F6-8FC9-8756732F89B8}" destId="{77C1F5B0-7C3D-4ACC-9ACD-0B20D78E8364}" srcOrd="1" destOrd="0" parTransId="{8F67D372-E137-4B15-8577-9508F061C2FA}" sibTransId="{F38D4A07-F9C6-431F-B37B-A99B39ACEA84}"/>
    <dgm:cxn modelId="{2E39372F-1003-49F9-82AF-C02CD792E7DB}" type="presOf" srcId="{F38D4A07-F9C6-431F-B37B-A99B39ACEA84}" destId="{EF2C9252-67EC-4A6C-9EB8-B1B4B807279D}" srcOrd="0" destOrd="0" presId="urn:microsoft.com/office/officeart/2005/8/layout/cycle6"/>
    <dgm:cxn modelId="{68B5B1AD-B0BA-41AE-A82A-CA9C583A68B0}" type="presOf" srcId="{99910D5F-0232-40F6-8FC9-8756732F89B8}" destId="{793A1D5D-D08F-4C50-B002-1195041EF1C3}" srcOrd="0" destOrd="0" presId="urn:microsoft.com/office/officeart/2005/8/layout/cycle6"/>
    <dgm:cxn modelId="{D1F033CB-BA7B-4ADC-AF62-064601551CED}" type="presOf" srcId="{77C1F5B0-7C3D-4ACC-9ACD-0B20D78E8364}" destId="{47572189-6B81-4EF7-A30A-8D17DF6450F6}" srcOrd="0" destOrd="0" presId="urn:microsoft.com/office/officeart/2005/8/layout/cycle6"/>
    <dgm:cxn modelId="{613C9D45-906B-4391-BC2A-6462A280B7D6}" type="presOf" srcId="{10E88DD2-BAC1-4100-A190-3CF211CD9727}" destId="{1C334A8B-F714-451F-AC69-004C5F68A45C}" srcOrd="0" destOrd="0" presId="urn:microsoft.com/office/officeart/2005/8/layout/cycle6"/>
    <dgm:cxn modelId="{78514B7F-A881-4ABB-9B77-ABD51893FADD}" type="presOf" srcId="{BCD88ADA-953E-4A5E-A757-BE405B1BA756}" destId="{4B3C0083-0527-4A4E-911F-417A624F186C}" srcOrd="0" destOrd="0" presId="urn:microsoft.com/office/officeart/2005/8/layout/cycle6"/>
    <dgm:cxn modelId="{06062720-B711-4962-A39D-E241EE92D045}" srcId="{99910D5F-0232-40F6-8FC9-8756732F89B8}" destId="{38650EAF-5AC4-48A8-AECE-0D05832BD85B}" srcOrd="2" destOrd="0" parTransId="{EAD11A12-BE76-4930-AFC3-251936BCA244}" sibTransId="{BCD88ADA-953E-4A5E-A757-BE405B1BA756}"/>
    <dgm:cxn modelId="{47E7BC14-D9DA-44CB-8152-133C209F0FE0}" type="presParOf" srcId="{793A1D5D-D08F-4C50-B002-1195041EF1C3}" destId="{AA2FB8C6-8057-417B-9449-06C00C33A2BB}" srcOrd="0" destOrd="0" presId="urn:microsoft.com/office/officeart/2005/8/layout/cycle6"/>
    <dgm:cxn modelId="{27B392F8-1A56-4AB3-AE9C-4A3E0F0D4B48}" type="presParOf" srcId="{793A1D5D-D08F-4C50-B002-1195041EF1C3}" destId="{0CFF5204-1EDC-4609-900C-8135D408F4A4}" srcOrd="1" destOrd="0" presId="urn:microsoft.com/office/officeart/2005/8/layout/cycle6"/>
    <dgm:cxn modelId="{CF1080D0-0871-45F1-BB78-7EC1A74EFEEB}" type="presParOf" srcId="{793A1D5D-D08F-4C50-B002-1195041EF1C3}" destId="{1C334A8B-F714-451F-AC69-004C5F68A45C}" srcOrd="2" destOrd="0" presId="urn:microsoft.com/office/officeart/2005/8/layout/cycle6"/>
    <dgm:cxn modelId="{86641FDE-E47B-4A6B-BAFE-CD4E6DAADBB9}" type="presParOf" srcId="{793A1D5D-D08F-4C50-B002-1195041EF1C3}" destId="{47572189-6B81-4EF7-A30A-8D17DF6450F6}" srcOrd="3" destOrd="0" presId="urn:microsoft.com/office/officeart/2005/8/layout/cycle6"/>
    <dgm:cxn modelId="{22E77E7B-C7E9-4868-B270-525C64B33E22}" type="presParOf" srcId="{793A1D5D-D08F-4C50-B002-1195041EF1C3}" destId="{AA94BCDD-ECA0-453E-8996-73B315B23FA1}" srcOrd="4" destOrd="0" presId="urn:microsoft.com/office/officeart/2005/8/layout/cycle6"/>
    <dgm:cxn modelId="{40189FA5-C95D-4F8F-A747-DBB0E9359FC6}" type="presParOf" srcId="{793A1D5D-D08F-4C50-B002-1195041EF1C3}" destId="{EF2C9252-67EC-4A6C-9EB8-B1B4B807279D}" srcOrd="5" destOrd="0" presId="urn:microsoft.com/office/officeart/2005/8/layout/cycle6"/>
    <dgm:cxn modelId="{B193E72B-4BDE-46BC-AF24-63065CB917FC}" type="presParOf" srcId="{793A1D5D-D08F-4C50-B002-1195041EF1C3}" destId="{73318736-9187-4322-B2CA-4EACFC5B6FEC}" srcOrd="6" destOrd="0" presId="urn:microsoft.com/office/officeart/2005/8/layout/cycle6"/>
    <dgm:cxn modelId="{58AE4550-8792-44A7-AEFD-436F3026528A}" type="presParOf" srcId="{793A1D5D-D08F-4C50-B002-1195041EF1C3}" destId="{D4FAC208-B35B-45E8-A8EF-0250BE1224F0}" srcOrd="7" destOrd="0" presId="urn:microsoft.com/office/officeart/2005/8/layout/cycle6"/>
    <dgm:cxn modelId="{A5228E87-17EE-41AA-AE96-8787A8B31F22}" type="presParOf" srcId="{793A1D5D-D08F-4C50-B002-1195041EF1C3}" destId="{4B3C0083-0527-4A4E-911F-417A624F186C}" srcOrd="8"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0049256-8A36-41A0-949C-85EACF7FD0AC}" type="doc">
      <dgm:prSet loTypeId="urn:microsoft.com/office/officeart/2005/8/layout/pyramid2" loCatId="list" qsTypeId="urn:microsoft.com/office/officeart/2005/8/quickstyle/simple5" qsCatId="simple" csTypeId="urn:microsoft.com/office/officeart/2005/8/colors/accent1_2" csCatId="accent1" phldr="1"/>
      <dgm:spPr/>
      <dgm:t>
        <a:bodyPr/>
        <a:lstStyle/>
        <a:p>
          <a:endParaRPr lang="es-MX"/>
        </a:p>
      </dgm:t>
    </dgm:pt>
    <dgm:pt modelId="{DFE39130-3954-4AB7-A35F-BC09BA60506E}">
      <dgm:prSet phldrT="[Texto]" custT="1"/>
      <dgm:spPr/>
      <dgm:t>
        <a:bodyPr/>
        <a:lstStyle/>
        <a:p>
          <a:r>
            <a:rPr lang="es-MX" sz="900" dirty="0" smtClean="0"/>
            <a:t>1.Producción de alimentos necesarios y suficientes para satisfacer las necesidades de a creciente población nacional, lo que permitió el desarrollo de los sectores industrial y de servicio, ya que contribuyo a dinamizar el proceso de producción capitalista.</a:t>
          </a:r>
          <a:endParaRPr lang="es-MX" sz="900" dirty="0"/>
        </a:p>
      </dgm:t>
    </dgm:pt>
    <dgm:pt modelId="{A5E0B16B-5AE7-496E-A4AB-A7180AF2E9E7}" type="parTrans" cxnId="{CB344D77-11A8-4C02-AD60-82C1556D6718}">
      <dgm:prSet/>
      <dgm:spPr/>
      <dgm:t>
        <a:bodyPr/>
        <a:lstStyle/>
        <a:p>
          <a:endParaRPr lang="es-MX"/>
        </a:p>
      </dgm:t>
    </dgm:pt>
    <dgm:pt modelId="{790E4CDE-4241-43B2-92E7-01D0C9B817AF}" type="sibTrans" cxnId="{CB344D77-11A8-4C02-AD60-82C1556D6718}">
      <dgm:prSet/>
      <dgm:spPr/>
      <dgm:t>
        <a:bodyPr/>
        <a:lstStyle/>
        <a:p>
          <a:endParaRPr lang="es-MX"/>
        </a:p>
      </dgm:t>
    </dgm:pt>
    <dgm:pt modelId="{B6DB419C-D942-4CA6-B446-C5BF27A0BFF1}">
      <dgm:prSet phldrT="[Texto]" custT="1"/>
      <dgm:spPr/>
      <dgm:t>
        <a:bodyPr/>
        <a:lstStyle/>
        <a:p>
          <a:r>
            <a:rPr lang="es-MX" sz="900" dirty="0" smtClean="0"/>
            <a:t>2. Contribuyó a financiar el desarrollo industrial del país, tanto la transferencia neta de recursos, cuanto la aportación sostenida de divisas, aunque a costo de polarizar el campo en un sector moderno capitalista  (neo-latifundista) y otro sector atrasado pre-capitalista (minifundista)</a:t>
          </a:r>
          <a:endParaRPr lang="es-MX" sz="900" dirty="0"/>
        </a:p>
      </dgm:t>
    </dgm:pt>
    <dgm:pt modelId="{95776341-028A-43A0-8414-3DA3300201A4}" type="parTrans" cxnId="{BC512807-55C4-4185-88FC-B90C8E7D082B}">
      <dgm:prSet/>
      <dgm:spPr/>
      <dgm:t>
        <a:bodyPr/>
        <a:lstStyle/>
        <a:p>
          <a:endParaRPr lang="es-MX"/>
        </a:p>
      </dgm:t>
    </dgm:pt>
    <dgm:pt modelId="{3617DE94-05D0-4E08-9AB1-0496755D1C4E}" type="sibTrans" cxnId="{BC512807-55C4-4185-88FC-B90C8E7D082B}">
      <dgm:prSet/>
      <dgm:spPr/>
      <dgm:t>
        <a:bodyPr/>
        <a:lstStyle/>
        <a:p>
          <a:endParaRPr lang="es-MX"/>
        </a:p>
      </dgm:t>
    </dgm:pt>
    <dgm:pt modelId="{F71C5A29-15A7-4A74-9A59-D62CC8A77864}">
      <dgm:prSet phldrT="[Texto]" custT="1"/>
      <dgm:spPr/>
      <dgm:t>
        <a:bodyPr/>
        <a:lstStyle/>
        <a:p>
          <a:r>
            <a:rPr lang="es-MX" sz="900" dirty="0" smtClean="0"/>
            <a:t>3. En años anteriores, una buena parte de los excedentes económicos generados en el sector agropecuario se transfirieron mediante impuestos e inversiones al sector industrial.</a:t>
          </a:r>
          <a:endParaRPr lang="es-MX" sz="900" dirty="0"/>
        </a:p>
      </dgm:t>
    </dgm:pt>
    <dgm:pt modelId="{E5CD52E0-815B-4373-994A-21C79D2E11FE}" type="parTrans" cxnId="{D8C60F8A-AC33-4E4C-9375-DB86277722B2}">
      <dgm:prSet/>
      <dgm:spPr/>
      <dgm:t>
        <a:bodyPr/>
        <a:lstStyle/>
        <a:p>
          <a:endParaRPr lang="es-MX"/>
        </a:p>
      </dgm:t>
    </dgm:pt>
    <dgm:pt modelId="{66A0B923-5901-439E-BF4F-25AFD71DC044}" type="sibTrans" cxnId="{D8C60F8A-AC33-4E4C-9375-DB86277722B2}">
      <dgm:prSet/>
      <dgm:spPr/>
      <dgm:t>
        <a:bodyPr/>
        <a:lstStyle/>
        <a:p>
          <a:endParaRPr lang="es-MX"/>
        </a:p>
      </dgm:t>
    </dgm:pt>
    <dgm:pt modelId="{914742D7-18DC-4ED7-8A93-BD2707CB6E93}">
      <dgm:prSet phldrT="[Texto]" custT="1"/>
      <dgm:spPr/>
      <dgm:t>
        <a:bodyPr/>
        <a:lstStyle/>
        <a:p>
          <a:r>
            <a:rPr lang="es-MX" sz="900" dirty="0" smtClean="0"/>
            <a:t>4. El sector rural ha proporcionado, en forma abundante, mano de obra barata a los sectores industrial y de servicios, lo que ha permitido abaratar el trabajo y pagar bajos salarios.</a:t>
          </a:r>
          <a:endParaRPr lang="es-MX" sz="900" dirty="0"/>
        </a:p>
      </dgm:t>
    </dgm:pt>
    <dgm:pt modelId="{E2230D80-ABC2-448F-9798-1134FAD4231B}" type="parTrans" cxnId="{3C9B3F4F-693D-4D58-AD00-AFC2D536166A}">
      <dgm:prSet/>
      <dgm:spPr/>
      <dgm:t>
        <a:bodyPr/>
        <a:lstStyle/>
        <a:p>
          <a:endParaRPr lang="es-MX"/>
        </a:p>
      </dgm:t>
    </dgm:pt>
    <dgm:pt modelId="{06B9E045-81E5-4867-9E04-B68F352CFBDA}" type="sibTrans" cxnId="{3C9B3F4F-693D-4D58-AD00-AFC2D536166A}">
      <dgm:prSet/>
      <dgm:spPr/>
      <dgm:t>
        <a:bodyPr/>
        <a:lstStyle/>
        <a:p>
          <a:endParaRPr lang="es-MX"/>
        </a:p>
      </dgm:t>
    </dgm:pt>
    <dgm:pt modelId="{6B13A75B-EB39-4D1F-AA91-BEEB30500E93}">
      <dgm:prSet phldrT="[Texto]" custT="1"/>
      <dgm:spPr/>
      <dgm:t>
        <a:bodyPr/>
        <a:lstStyle/>
        <a:p>
          <a:r>
            <a:rPr lang="es-MX" sz="900" dirty="0" smtClean="0"/>
            <a:t>5. El sector agropecuario genera las materias primas que utiliza la industria para producir bienes de consumo duradero y no duradero; es decir; ha proporcionado los insumos para el desarrollo de agroindustria como la lechera, alimentos empaquetados, refresquera, cervecera, vitivinícola, etc. </a:t>
          </a:r>
          <a:endParaRPr lang="es-MX" sz="900" dirty="0"/>
        </a:p>
      </dgm:t>
    </dgm:pt>
    <dgm:pt modelId="{01F2CF0D-27B2-4932-932A-DC5E28E8AC24}" type="parTrans" cxnId="{CB1EC886-CDCA-448D-B3B3-62BE36D6AEA0}">
      <dgm:prSet/>
      <dgm:spPr/>
      <dgm:t>
        <a:bodyPr/>
        <a:lstStyle/>
        <a:p>
          <a:endParaRPr lang="es-MX"/>
        </a:p>
      </dgm:t>
    </dgm:pt>
    <dgm:pt modelId="{35FF1CC2-D034-46F7-853B-3D764361EA10}" type="sibTrans" cxnId="{CB1EC886-CDCA-448D-B3B3-62BE36D6AEA0}">
      <dgm:prSet/>
      <dgm:spPr/>
      <dgm:t>
        <a:bodyPr/>
        <a:lstStyle/>
        <a:p>
          <a:endParaRPr lang="es-MX"/>
        </a:p>
      </dgm:t>
    </dgm:pt>
    <dgm:pt modelId="{9E9CC450-1683-4148-825E-427F4841B4C0}">
      <dgm:prSet phldrT="[Texto]" custT="1"/>
      <dgm:spPr/>
      <dgm:t>
        <a:bodyPr/>
        <a:lstStyle/>
        <a:p>
          <a:r>
            <a:rPr lang="es-MX" sz="900" dirty="0" smtClean="0"/>
            <a:t>6. El sector agropecuario ha proporcionado la expansión industrial porque representa un importante comprador de productos industrializados.</a:t>
          </a:r>
          <a:endParaRPr lang="es-MX" sz="900" dirty="0"/>
        </a:p>
      </dgm:t>
    </dgm:pt>
    <dgm:pt modelId="{09D56E59-4FB0-466B-B55B-5E228F1F4A1D}" type="parTrans" cxnId="{AE289B3C-B7AE-47EE-837E-8C0C8CB90DA1}">
      <dgm:prSet/>
      <dgm:spPr/>
      <dgm:t>
        <a:bodyPr/>
        <a:lstStyle/>
        <a:p>
          <a:endParaRPr lang="es-MX"/>
        </a:p>
      </dgm:t>
    </dgm:pt>
    <dgm:pt modelId="{8148C693-8A42-47DF-9AD5-A0DB1183CF37}" type="sibTrans" cxnId="{AE289B3C-B7AE-47EE-837E-8C0C8CB90DA1}">
      <dgm:prSet/>
      <dgm:spPr/>
      <dgm:t>
        <a:bodyPr/>
        <a:lstStyle/>
        <a:p>
          <a:endParaRPr lang="es-MX"/>
        </a:p>
      </dgm:t>
    </dgm:pt>
    <dgm:pt modelId="{ED91B174-8933-4ADD-A6EA-78B9406B77FA}">
      <dgm:prSet phldrT="[Texto]" custT="1"/>
      <dgm:spPr/>
      <dgm:t>
        <a:bodyPr/>
        <a:lstStyle/>
        <a:p>
          <a:r>
            <a:rPr lang="es-MX" sz="900" dirty="0" smtClean="0"/>
            <a:t>7. Las relaciones intersectoriales son desfavorables para el sector agropecuario, que vende barato, y son favorables para los sectores industrial y de servicio, que venden caro.</a:t>
          </a:r>
          <a:endParaRPr lang="es-MX" sz="900" dirty="0"/>
        </a:p>
      </dgm:t>
    </dgm:pt>
    <dgm:pt modelId="{71FEACCA-6210-458C-9FBA-54FB5AFAFBEA}" type="parTrans" cxnId="{C126B6DF-9DCA-42D2-B92D-7346B02EE957}">
      <dgm:prSet/>
      <dgm:spPr/>
      <dgm:t>
        <a:bodyPr/>
        <a:lstStyle/>
        <a:p>
          <a:endParaRPr lang="es-MX"/>
        </a:p>
      </dgm:t>
    </dgm:pt>
    <dgm:pt modelId="{2E4B560A-D2E6-428B-8E58-3FD7E700DD66}" type="sibTrans" cxnId="{C126B6DF-9DCA-42D2-B92D-7346B02EE957}">
      <dgm:prSet/>
      <dgm:spPr/>
      <dgm:t>
        <a:bodyPr/>
        <a:lstStyle/>
        <a:p>
          <a:endParaRPr lang="es-MX"/>
        </a:p>
      </dgm:t>
    </dgm:pt>
    <dgm:pt modelId="{E435D5D7-2949-4C76-938B-5ACF0B6271C0}">
      <dgm:prSet phldrT="[Texto]" custT="1"/>
      <dgm:spPr/>
      <dgm:t>
        <a:bodyPr/>
        <a:lstStyle/>
        <a:p>
          <a:r>
            <a:rPr lang="es-MX" sz="900" dirty="0" smtClean="0"/>
            <a:t>8. El sector agropecuario absorbe un porcentaje importante de la población económica activa, que produce los alimentos y materias primas que requiere la sociedad mexicana. </a:t>
          </a:r>
          <a:endParaRPr lang="es-MX" sz="900" dirty="0"/>
        </a:p>
      </dgm:t>
    </dgm:pt>
    <dgm:pt modelId="{36F7E0EB-6101-45A1-B993-E8BCE22C44EE}" type="parTrans" cxnId="{5A058A76-A233-43E9-9019-58A25974182D}">
      <dgm:prSet/>
      <dgm:spPr/>
      <dgm:t>
        <a:bodyPr/>
        <a:lstStyle/>
        <a:p>
          <a:endParaRPr lang="es-MX"/>
        </a:p>
      </dgm:t>
    </dgm:pt>
    <dgm:pt modelId="{BCAC28CA-3373-4E98-9719-7FDD3CA9CBF7}" type="sibTrans" cxnId="{5A058A76-A233-43E9-9019-58A25974182D}">
      <dgm:prSet/>
      <dgm:spPr/>
      <dgm:t>
        <a:bodyPr/>
        <a:lstStyle/>
        <a:p>
          <a:endParaRPr lang="es-MX"/>
        </a:p>
      </dgm:t>
    </dgm:pt>
    <dgm:pt modelId="{5E2F2DBD-85A4-4C5A-8CC2-387623F7C9B8}" type="pres">
      <dgm:prSet presAssocID="{60049256-8A36-41A0-949C-85EACF7FD0AC}" presName="compositeShape" presStyleCnt="0">
        <dgm:presLayoutVars>
          <dgm:dir/>
          <dgm:resizeHandles/>
        </dgm:presLayoutVars>
      </dgm:prSet>
      <dgm:spPr/>
      <dgm:t>
        <a:bodyPr/>
        <a:lstStyle/>
        <a:p>
          <a:endParaRPr lang="es-MX"/>
        </a:p>
      </dgm:t>
    </dgm:pt>
    <dgm:pt modelId="{99976D2E-F48C-4EEC-91C5-4145F6BE1BBE}" type="pres">
      <dgm:prSet presAssocID="{60049256-8A36-41A0-949C-85EACF7FD0AC}" presName="pyramid" presStyleLbl="node1" presStyleIdx="0" presStyleCnt="1"/>
      <dgm:spPr/>
    </dgm:pt>
    <dgm:pt modelId="{726CF66A-DAC2-4375-9C2B-F0E82186F210}" type="pres">
      <dgm:prSet presAssocID="{60049256-8A36-41A0-949C-85EACF7FD0AC}" presName="theList" presStyleCnt="0"/>
      <dgm:spPr/>
    </dgm:pt>
    <dgm:pt modelId="{C2F82E72-4A1A-4C3F-B906-59C386BF59E5}" type="pres">
      <dgm:prSet presAssocID="{DFE39130-3954-4AB7-A35F-BC09BA60506E}" presName="aNode" presStyleLbl="fgAcc1" presStyleIdx="0" presStyleCnt="8" custScaleX="128752">
        <dgm:presLayoutVars>
          <dgm:bulletEnabled val="1"/>
        </dgm:presLayoutVars>
      </dgm:prSet>
      <dgm:spPr/>
      <dgm:t>
        <a:bodyPr/>
        <a:lstStyle/>
        <a:p>
          <a:endParaRPr lang="es-MX"/>
        </a:p>
      </dgm:t>
    </dgm:pt>
    <dgm:pt modelId="{5B1762F5-B3A7-4C4F-885E-23606BCD9723}" type="pres">
      <dgm:prSet presAssocID="{DFE39130-3954-4AB7-A35F-BC09BA60506E}" presName="aSpace" presStyleCnt="0"/>
      <dgm:spPr/>
    </dgm:pt>
    <dgm:pt modelId="{A7927900-D10F-4AB3-9127-E55A1A18A599}" type="pres">
      <dgm:prSet presAssocID="{B6DB419C-D942-4CA6-B446-C5BF27A0BFF1}" presName="aNode" presStyleLbl="fgAcc1" presStyleIdx="1" presStyleCnt="8" custScaleX="125726" custScaleY="115972">
        <dgm:presLayoutVars>
          <dgm:bulletEnabled val="1"/>
        </dgm:presLayoutVars>
      </dgm:prSet>
      <dgm:spPr/>
      <dgm:t>
        <a:bodyPr/>
        <a:lstStyle/>
        <a:p>
          <a:endParaRPr lang="es-MX"/>
        </a:p>
      </dgm:t>
    </dgm:pt>
    <dgm:pt modelId="{73AE8E67-33DB-4CBC-9AF1-84D64E113E52}" type="pres">
      <dgm:prSet presAssocID="{B6DB419C-D942-4CA6-B446-C5BF27A0BFF1}" presName="aSpace" presStyleCnt="0"/>
      <dgm:spPr/>
    </dgm:pt>
    <dgm:pt modelId="{7A0EDE4F-5338-4CF1-9456-35A0FC38FD4E}" type="pres">
      <dgm:prSet presAssocID="{F71C5A29-15A7-4A74-9A59-D62CC8A77864}" presName="aNode" presStyleLbl="fgAcc1" presStyleIdx="2" presStyleCnt="8" custScaleX="125726">
        <dgm:presLayoutVars>
          <dgm:bulletEnabled val="1"/>
        </dgm:presLayoutVars>
      </dgm:prSet>
      <dgm:spPr/>
      <dgm:t>
        <a:bodyPr/>
        <a:lstStyle/>
        <a:p>
          <a:endParaRPr lang="es-MX"/>
        </a:p>
      </dgm:t>
    </dgm:pt>
    <dgm:pt modelId="{6886E16E-1662-4252-A6AC-A0B92B1169F6}" type="pres">
      <dgm:prSet presAssocID="{F71C5A29-15A7-4A74-9A59-D62CC8A77864}" presName="aSpace" presStyleCnt="0"/>
      <dgm:spPr/>
    </dgm:pt>
    <dgm:pt modelId="{CC236030-CE19-49C7-9C40-8D3D600D937E}" type="pres">
      <dgm:prSet presAssocID="{914742D7-18DC-4ED7-8A93-BD2707CB6E93}" presName="aNode" presStyleLbl="fgAcc1" presStyleIdx="3" presStyleCnt="8" custScaleX="127161">
        <dgm:presLayoutVars>
          <dgm:bulletEnabled val="1"/>
        </dgm:presLayoutVars>
      </dgm:prSet>
      <dgm:spPr/>
      <dgm:t>
        <a:bodyPr/>
        <a:lstStyle/>
        <a:p>
          <a:endParaRPr lang="es-MX"/>
        </a:p>
      </dgm:t>
    </dgm:pt>
    <dgm:pt modelId="{800C9E69-2259-4297-8040-E17C2003AA58}" type="pres">
      <dgm:prSet presAssocID="{914742D7-18DC-4ED7-8A93-BD2707CB6E93}" presName="aSpace" presStyleCnt="0"/>
      <dgm:spPr/>
    </dgm:pt>
    <dgm:pt modelId="{AC15E2FC-32FD-42DD-B6A8-EBE634B5A2FA}" type="pres">
      <dgm:prSet presAssocID="{6B13A75B-EB39-4D1F-AA91-BEEB30500E93}" presName="aNode" presStyleLbl="fgAcc1" presStyleIdx="4" presStyleCnt="8" custScaleX="127878" custScaleY="137675">
        <dgm:presLayoutVars>
          <dgm:bulletEnabled val="1"/>
        </dgm:presLayoutVars>
      </dgm:prSet>
      <dgm:spPr/>
      <dgm:t>
        <a:bodyPr/>
        <a:lstStyle/>
        <a:p>
          <a:endParaRPr lang="es-MX"/>
        </a:p>
      </dgm:t>
    </dgm:pt>
    <dgm:pt modelId="{6CD4DA2A-C2DB-4FDB-9DB3-36A855D95A12}" type="pres">
      <dgm:prSet presAssocID="{6B13A75B-EB39-4D1F-AA91-BEEB30500E93}" presName="aSpace" presStyleCnt="0"/>
      <dgm:spPr/>
    </dgm:pt>
    <dgm:pt modelId="{6DB65C96-8C33-4AEE-91B2-539407A3447A}" type="pres">
      <dgm:prSet presAssocID="{9E9CC450-1683-4148-825E-427F4841B4C0}" presName="aNode" presStyleLbl="fgAcc1" presStyleIdx="5" presStyleCnt="8" custScaleX="129312">
        <dgm:presLayoutVars>
          <dgm:bulletEnabled val="1"/>
        </dgm:presLayoutVars>
      </dgm:prSet>
      <dgm:spPr/>
      <dgm:t>
        <a:bodyPr/>
        <a:lstStyle/>
        <a:p>
          <a:endParaRPr lang="es-MX"/>
        </a:p>
      </dgm:t>
    </dgm:pt>
    <dgm:pt modelId="{6693F613-EDF6-42B4-9F2B-F073BD57DB9F}" type="pres">
      <dgm:prSet presAssocID="{9E9CC450-1683-4148-825E-427F4841B4C0}" presName="aSpace" presStyleCnt="0"/>
      <dgm:spPr/>
    </dgm:pt>
    <dgm:pt modelId="{B7435249-CE6F-4EFC-B5C2-6482B39CF549}" type="pres">
      <dgm:prSet presAssocID="{ED91B174-8933-4ADD-A6EA-78B9406B77FA}" presName="aNode" presStyleLbl="fgAcc1" presStyleIdx="6" presStyleCnt="8" custScaleX="127441">
        <dgm:presLayoutVars>
          <dgm:bulletEnabled val="1"/>
        </dgm:presLayoutVars>
      </dgm:prSet>
      <dgm:spPr/>
      <dgm:t>
        <a:bodyPr/>
        <a:lstStyle/>
        <a:p>
          <a:endParaRPr lang="es-MX"/>
        </a:p>
      </dgm:t>
    </dgm:pt>
    <dgm:pt modelId="{9732F7C3-60E9-4DB9-ACD8-7B12416DF1F8}" type="pres">
      <dgm:prSet presAssocID="{ED91B174-8933-4ADD-A6EA-78B9406B77FA}" presName="aSpace" presStyleCnt="0"/>
      <dgm:spPr/>
    </dgm:pt>
    <dgm:pt modelId="{1517C386-8360-44A0-8960-F69373843098}" type="pres">
      <dgm:prSet presAssocID="{E435D5D7-2949-4C76-938B-5ACF0B6271C0}" presName="aNode" presStyleLbl="fgAcc1" presStyleIdx="7" presStyleCnt="8" custScaleX="127441">
        <dgm:presLayoutVars>
          <dgm:bulletEnabled val="1"/>
        </dgm:presLayoutVars>
      </dgm:prSet>
      <dgm:spPr/>
      <dgm:t>
        <a:bodyPr/>
        <a:lstStyle/>
        <a:p>
          <a:endParaRPr lang="es-MX"/>
        </a:p>
      </dgm:t>
    </dgm:pt>
    <dgm:pt modelId="{10E2A908-72B3-4B58-B164-AA5F130E0F87}" type="pres">
      <dgm:prSet presAssocID="{E435D5D7-2949-4C76-938B-5ACF0B6271C0}" presName="aSpace" presStyleCnt="0"/>
      <dgm:spPr/>
    </dgm:pt>
  </dgm:ptLst>
  <dgm:cxnLst>
    <dgm:cxn modelId="{17E78322-A2F9-4949-A15D-0630C969F626}" type="presOf" srcId="{F71C5A29-15A7-4A74-9A59-D62CC8A77864}" destId="{7A0EDE4F-5338-4CF1-9456-35A0FC38FD4E}" srcOrd="0" destOrd="0" presId="urn:microsoft.com/office/officeart/2005/8/layout/pyramid2"/>
    <dgm:cxn modelId="{58DC74CC-2EE4-4AE3-944A-E7BBF71AC284}" type="presOf" srcId="{DFE39130-3954-4AB7-A35F-BC09BA60506E}" destId="{C2F82E72-4A1A-4C3F-B906-59C386BF59E5}" srcOrd="0" destOrd="0" presId="urn:microsoft.com/office/officeart/2005/8/layout/pyramid2"/>
    <dgm:cxn modelId="{D8C60F8A-AC33-4E4C-9375-DB86277722B2}" srcId="{60049256-8A36-41A0-949C-85EACF7FD0AC}" destId="{F71C5A29-15A7-4A74-9A59-D62CC8A77864}" srcOrd="2" destOrd="0" parTransId="{E5CD52E0-815B-4373-994A-21C79D2E11FE}" sibTransId="{66A0B923-5901-439E-BF4F-25AFD71DC044}"/>
    <dgm:cxn modelId="{6EE39C96-E244-4A97-A788-99965C7575A4}" type="presOf" srcId="{ED91B174-8933-4ADD-A6EA-78B9406B77FA}" destId="{B7435249-CE6F-4EFC-B5C2-6482B39CF549}" srcOrd="0" destOrd="0" presId="urn:microsoft.com/office/officeart/2005/8/layout/pyramid2"/>
    <dgm:cxn modelId="{CB1EC886-CDCA-448D-B3B3-62BE36D6AEA0}" srcId="{60049256-8A36-41A0-949C-85EACF7FD0AC}" destId="{6B13A75B-EB39-4D1F-AA91-BEEB30500E93}" srcOrd="4" destOrd="0" parTransId="{01F2CF0D-27B2-4932-932A-DC5E28E8AC24}" sibTransId="{35FF1CC2-D034-46F7-853B-3D764361EA10}"/>
    <dgm:cxn modelId="{FD1AAF1A-71F6-4BC0-9363-9AEEDF587567}" type="presOf" srcId="{B6DB419C-D942-4CA6-B446-C5BF27A0BFF1}" destId="{A7927900-D10F-4AB3-9127-E55A1A18A599}" srcOrd="0" destOrd="0" presId="urn:microsoft.com/office/officeart/2005/8/layout/pyramid2"/>
    <dgm:cxn modelId="{C0E04EAD-636B-411E-9852-D996ED32414C}" type="presOf" srcId="{914742D7-18DC-4ED7-8A93-BD2707CB6E93}" destId="{CC236030-CE19-49C7-9C40-8D3D600D937E}" srcOrd="0" destOrd="0" presId="urn:microsoft.com/office/officeart/2005/8/layout/pyramid2"/>
    <dgm:cxn modelId="{C140B1F5-F00D-4C0F-B9AD-3EE197F09347}" type="presOf" srcId="{60049256-8A36-41A0-949C-85EACF7FD0AC}" destId="{5E2F2DBD-85A4-4C5A-8CC2-387623F7C9B8}" srcOrd="0" destOrd="0" presId="urn:microsoft.com/office/officeart/2005/8/layout/pyramid2"/>
    <dgm:cxn modelId="{AB47529C-5E55-486A-88C7-17B621C45819}" type="presOf" srcId="{E435D5D7-2949-4C76-938B-5ACF0B6271C0}" destId="{1517C386-8360-44A0-8960-F69373843098}" srcOrd="0" destOrd="0" presId="urn:microsoft.com/office/officeart/2005/8/layout/pyramid2"/>
    <dgm:cxn modelId="{AE289B3C-B7AE-47EE-837E-8C0C8CB90DA1}" srcId="{60049256-8A36-41A0-949C-85EACF7FD0AC}" destId="{9E9CC450-1683-4148-825E-427F4841B4C0}" srcOrd="5" destOrd="0" parTransId="{09D56E59-4FB0-466B-B55B-5E228F1F4A1D}" sibTransId="{8148C693-8A42-47DF-9AD5-A0DB1183CF37}"/>
    <dgm:cxn modelId="{CB344D77-11A8-4C02-AD60-82C1556D6718}" srcId="{60049256-8A36-41A0-949C-85EACF7FD0AC}" destId="{DFE39130-3954-4AB7-A35F-BC09BA60506E}" srcOrd="0" destOrd="0" parTransId="{A5E0B16B-5AE7-496E-A4AB-A7180AF2E9E7}" sibTransId="{790E4CDE-4241-43B2-92E7-01D0C9B817AF}"/>
    <dgm:cxn modelId="{3C9B3F4F-693D-4D58-AD00-AFC2D536166A}" srcId="{60049256-8A36-41A0-949C-85EACF7FD0AC}" destId="{914742D7-18DC-4ED7-8A93-BD2707CB6E93}" srcOrd="3" destOrd="0" parTransId="{E2230D80-ABC2-448F-9798-1134FAD4231B}" sibTransId="{06B9E045-81E5-4867-9E04-B68F352CFBDA}"/>
    <dgm:cxn modelId="{BDA5A86A-506D-411F-A8A2-C83DE569843F}" type="presOf" srcId="{9E9CC450-1683-4148-825E-427F4841B4C0}" destId="{6DB65C96-8C33-4AEE-91B2-539407A3447A}" srcOrd="0" destOrd="0" presId="urn:microsoft.com/office/officeart/2005/8/layout/pyramid2"/>
    <dgm:cxn modelId="{C126B6DF-9DCA-42D2-B92D-7346B02EE957}" srcId="{60049256-8A36-41A0-949C-85EACF7FD0AC}" destId="{ED91B174-8933-4ADD-A6EA-78B9406B77FA}" srcOrd="6" destOrd="0" parTransId="{71FEACCA-6210-458C-9FBA-54FB5AFAFBEA}" sibTransId="{2E4B560A-D2E6-428B-8E58-3FD7E700DD66}"/>
    <dgm:cxn modelId="{5A058A76-A233-43E9-9019-58A25974182D}" srcId="{60049256-8A36-41A0-949C-85EACF7FD0AC}" destId="{E435D5D7-2949-4C76-938B-5ACF0B6271C0}" srcOrd="7" destOrd="0" parTransId="{36F7E0EB-6101-45A1-B993-E8BCE22C44EE}" sibTransId="{BCAC28CA-3373-4E98-9719-7FDD3CA9CBF7}"/>
    <dgm:cxn modelId="{BC512807-55C4-4185-88FC-B90C8E7D082B}" srcId="{60049256-8A36-41A0-949C-85EACF7FD0AC}" destId="{B6DB419C-D942-4CA6-B446-C5BF27A0BFF1}" srcOrd="1" destOrd="0" parTransId="{95776341-028A-43A0-8414-3DA3300201A4}" sibTransId="{3617DE94-05D0-4E08-9AB1-0496755D1C4E}"/>
    <dgm:cxn modelId="{8A7904A4-E487-4B52-A686-5873C69A49F9}" type="presOf" srcId="{6B13A75B-EB39-4D1F-AA91-BEEB30500E93}" destId="{AC15E2FC-32FD-42DD-B6A8-EBE634B5A2FA}" srcOrd="0" destOrd="0" presId="urn:microsoft.com/office/officeart/2005/8/layout/pyramid2"/>
    <dgm:cxn modelId="{2E53E3CC-0AA8-42B9-9AAF-197CE5B70EDD}" type="presParOf" srcId="{5E2F2DBD-85A4-4C5A-8CC2-387623F7C9B8}" destId="{99976D2E-F48C-4EEC-91C5-4145F6BE1BBE}" srcOrd="0" destOrd="0" presId="urn:microsoft.com/office/officeart/2005/8/layout/pyramid2"/>
    <dgm:cxn modelId="{2A11635C-38A3-4C40-8CDD-F5D528127F25}" type="presParOf" srcId="{5E2F2DBD-85A4-4C5A-8CC2-387623F7C9B8}" destId="{726CF66A-DAC2-4375-9C2B-F0E82186F210}" srcOrd="1" destOrd="0" presId="urn:microsoft.com/office/officeart/2005/8/layout/pyramid2"/>
    <dgm:cxn modelId="{6C73E1D5-A1A8-40BB-A3BC-696877378845}" type="presParOf" srcId="{726CF66A-DAC2-4375-9C2B-F0E82186F210}" destId="{C2F82E72-4A1A-4C3F-B906-59C386BF59E5}" srcOrd="0" destOrd="0" presId="urn:microsoft.com/office/officeart/2005/8/layout/pyramid2"/>
    <dgm:cxn modelId="{04DDBD72-14E8-4AF8-9421-55AE661DF277}" type="presParOf" srcId="{726CF66A-DAC2-4375-9C2B-F0E82186F210}" destId="{5B1762F5-B3A7-4C4F-885E-23606BCD9723}" srcOrd="1" destOrd="0" presId="urn:microsoft.com/office/officeart/2005/8/layout/pyramid2"/>
    <dgm:cxn modelId="{69E80A1C-13C5-44D7-89FF-3F4BEA0A6F37}" type="presParOf" srcId="{726CF66A-DAC2-4375-9C2B-F0E82186F210}" destId="{A7927900-D10F-4AB3-9127-E55A1A18A599}" srcOrd="2" destOrd="0" presId="urn:microsoft.com/office/officeart/2005/8/layout/pyramid2"/>
    <dgm:cxn modelId="{024AA045-95FA-449B-8858-5E671F054226}" type="presParOf" srcId="{726CF66A-DAC2-4375-9C2B-F0E82186F210}" destId="{73AE8E67-33DB-4CBC-9AF1-84D64E113E52}" srcOrd="3" destOrd="0" presId="urn:microsoft.com/office/officeart/2005/8/layout/pyramid2"/>
    <dgm:cxn modelId="{6CE9C3BF-2038-4CE7-B556-F896D1CBDD49}" type="presParOf" srcId="{726CF66A-DAC2-4375-9C2B-F0E82186F210}" destId="{7A0EDE4F-5338-4CF1-9456-35A0FC38FD4E}" srcOrd="4" destOrd="0" presId="urn:microsoft.com/office/officeart/2005/8/layout/pyramid2"/>
    <dgm:cxn modelId="{A151A3D9-997E-4631-A494-8F63A1BF804E}" type="presParOf" srcId="{726CF66A-DAC2-4375-9C2B-F0E82186F210}" destId="{6886E16E-1662-4252-A6AC-A0B92B1169F6}" srcOrd="5" destOrd="0" presId="urn:microsoft.com/office/officeart/2005/8/layout/pyramid2"/>
    <dgm:cxn modelId="{20B4D35C-68CA-478D-9205-6375EE9F5157}" type="presParOf" srcId="{726CF66A-DAC2-4375-9C2B-F0E82186F210}" destId="{CC236030-CE19-49C7-9C40-8D3D600D937E}" srcOrd="6" destOrd="0" presId="urn:microsoft.com/office/officeart/2005/8/layout/pyramid2"/>
    <dgm:cxn modelId="{206B0185-DFD2-45A1-A1DA-8DFB85F4E4DF}" type="presParOf" srcId="{726CF66A-DAC2-4375-9C2B-F0E82186F210}" destId="{800C9E69-2259-4297-8040-E17C2003AA58}" srcOrd="7" destOrd="0" presId="urn:microsoft.com/office/officeart/2005/8/layout/pyramid2"/>
    <dgm:cxn modelId="{D2C5050B-62B4-43A5-BB58-19096BA7148C}" type="presParOf" srcId="{726CF66A-DAC2-4375-9C2B-F0E82186F210}" destId="{AC15E2FC-32FD-42DD-B6A8-EBE634B5A2FA}" srcOrd="8" destOrd="0" presId="urn:microsoft.com/office/officeart/2005/8/layout/pyramid2"/>
    <dgm:cxn modelId="{E0A4F3B3-8DF4-4FDC-809B-4889DEDB6598}" type="presParOf" srcId="{726CF66A-DAC2-4375-9C2B-F0E82186F210}" destId="{6CD4DA2A-C2DB-4FDB-9DB3-36A855D95A12}" srcOrd="9" destOrd="0" presId="urn:microsoft.com/office/officeart/2005/8/layout/pyramid2"/>
    <dgm:cxn modelId="{8CE4CF84-EA3D-4F94-AEBD-BC8B4E6A349D}" type="presParOf" srcId="{726CF66A-DAC2-4375-9C2B-F0E82186F210}" destId="{6DB65C96-8C33-4AEE-91B2-539407A3447A}" srcOrd="10" destOrd="0" presId="urn:microsoft.com/office/officeart/2005/8/layout/pyramid2"/>
    <dgm:cxn modelId="{DC5C5AF1-F415-435C-8D16-C92CA1ED0D80}" type="presParOf" srcId="{726CF66A-DAC2-4375-9C2B-F0E82186F210}" destId="{6693F613-EDF6-42B4-9F2B-F073BD57DB9F}" srcOrd="11" destOrd="0" presId="urn:microsoft.com/office/officeart/2005/8/layout/pyramid2"/>
    <dgm:cxn modelId="{A50173EE-2617-4818-91F1-A78C720B3731}" type="presParOf" srcId="{726CF66A-DAC2-4375-9C2B-F0E82186F210}" destId="{B7435249-CE6F-4EFC-B5C2-6482B39CF549}" srcOrd="12" destOrd="0" presId="urn:microsoft.com/office/officeart/2005/8/layout/pyramid2"/>
    <dgm:cxn modelId="{63CA6D36-AAC5-4D51-9428-E1E5D6610C2F}" type="presParOf" srcId="{726CF66A-DAC2-4375-9C2B-F0E82186F210}" destId="{9732F7C3-60E9-4DB9-ACD8-7B12416DF1F8}" srcOrd="13" destOrd="0" presId="urn:microsoft.com/office/officeart/2005/8/layout/pyramid2"/>
    <dgm:cxn modelId="{076AE08E-E18B-4562-A2ED-3EC025EB6529}" type="presParOf" srcId="{726CF66A-DAC2-4375-9C2B-F0E82186F210}" destId="{1517C386-8360-44A0-8960-F69373843098}" srcOrd="14" destOrd="0" presId="urn:microsoft.com/office/officeart/2005/8/layout/pyramid2"/>
    <dgm:cxn modelId="{E366D9B4-A2AE-4D6E-AD0C-92FB301C136C}" type="presParOf" srcId="{726CF66A-DAC2-4375-9C2B-F0E82186F210}" destId="{10E2A908-72B3-4B58-B164-AA5F130E0F87}" srcOrd="15"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FFD255E-0B83-43E8-8D8F-8458B13338E9}" type="doc">
      <dgm:prSet loTypeId="urn:microsoft.com/office/officeart/2005/8/layout/pyramid2" loCatId="list" qsTypeId="urn:microsoft.com/office/officeart/2005/8/quickstyle/simple5" qsCatId="simple" csTypeId="urn:microsoft.com/office/officeart/2005/8/colors/accent1_2" csCatId="accent1" phldr="1"/>
      <dgm:spPr/>
    </dgm:pt>
    <dgm:pt modelId="{59346315-323B-4808-85AE-AFCDD306AA2A}">
      <dgm:prSet phldrT="[Texto]" custT="1"/>
      <dgm:spPr/>
      <dgm:t>
        <a:bodyPr/>
        <a:lstStyle/>
        <a:p>
          <a:r>
            <a:rPr lang="es-MX" sz="900" dirty="0" smtClean="0"/>
            <a:t>1. Durante la Segunda Guerra Mundial a la actualidad, el Estado mexicano ha tenido que favorecer el desarrollo industrial y comercial y a rezagar el sector agropecuario.</a:t>
          </a:r>
          <a:endParaRPr lang="es-MX" sz="900" dirty="0"/>
        </a:p>
      </dgm:t>
    </dgm:pt>
    <dgm:pt modelId="{E5726936-284B-4629-BBF0-C7F0F27F9D54}" type="parTrans" cxnId="{5BE720E6-73EA-4F80-8734-7D0218B2028D}">
      <dgm:prSet/>
      <dgm:spPr/>
      <dgm:t>
        <a:bodyPr/>
        <a:lstStyle/>
        <a:p>
          <a:endParaRPr lang="es-MX"/>
        </a:p>
      </dgm:t>
    </dgm:pt>
    <dgm:pt modelId="{E129A2EA-ED8F-462E-9407-3106B0DEC0E8}" type="sibTrans" cxnId="{5BE720E6-73EA-4F80-8734-7D0218B2028D}">
      <dgm:prSet/>
      <dgm:spPr/>
      <dgm:t>
        <a:bodyPr/>
        <a:lstStyle/>
        <a:p>
          <a:endParaRPr lang="es-MX"/>
        </a:p>
      </dgm:t>
    </dgm:pt>
    <dgm:pt modelId="{CC5EF80B-5AD7-4E00-99DD-F6F3EE0D5131}">
      <dgm:prSet phldrT="[Texto]" custT="1"/>
      <dgm:spPr/>
      <dgm:t>
        <a:bodyPr/>
        <a:lstStyle/>
        <a:p>
          <a:r>
            <a:rPr lang="es-MX" sz="900" dirty="0" smtClean="0"/>
            <a:t>2. La productividad por hombre ocupado es mucho más baja en el sector agropecuario que en el industrial, lo cual se debe a la diferente densidad de capital empleado.</a:t>
          </a:r>
          <a:endParaRPr lang="es-MX" sz="900" dirty="0"/>
        </a:p>
      </dgm:t>
    </dgm:pt>
    <dgm:pt modelId="{3095DA7C-ED39-4441-B81A-EECCBB8D151D}" type="parTrans" cxnId="{4F3B284E-C4D0-45C5-8515-8F1609B2B5D2}">
      <dgm:prSet/>
      <dgm:spPr/>
      <dgm:t>
        <a:bodyPr/>
        <a:lstStyle/>
        <a:p>
          <a:endParaRPr lang="es-MX"/>
        </a:p>
      </dgm:t>
    </dgm:pt>
    <dgm:pt modelId="{936DB8C6-8E21-4F80-BE89-95BA9E7DD9DF}" type="sibTrans" cxnId="{4F3B284E-C4D0-45C5-8515-8F1609B2B5D2}">
      <dgm:prSet/>
      <dgm:spPr/>
      <dgm:t>
        <a:bodyPr/>
        <a:lstStyle/>
        <a:p>
          <a:endParaRPr lang="es-MX"/>
        </a:p>
      </dgm:t>
    </dgm:pt>
    <dgm:pt modelId="{BE9DCFEB-CE55-45B9-9187-D0CCB6F0BC3C}">
      <dgm:prSet phldrT="[Texto]" custT="1"/>
      <dgm:spPr/>
      <dgm:t>
        <a:bodyPr/>
        <a:lstStyle/>
        <a:p>
          <a:r>
            <a:rPr lang="es-MX" sz="900" dirty="0" smtClean="0"/>
            <a:t>3. Desocupación y subocupación son factores que afectan más a la agricultura, porque desplazan mano de obra del campo a la cuidad.</a:t>
          </a:r>
          <a:endParaRPr lang="es-MX" sz="900" dirty="0"/>
        </a:p>
      </dgm:t>
    </dgm:pt>
    <dgm:pt modelId="{A98A29DB-5709-451D-BBC4-D9AD50E0740B}" type="parTrans" cxnId="{82025680-DC3F-45BE-87BF-458116C96E7B}">
      <dgm:prSet/>
      <dgm:spPr/>
      <dgm:t>
        <a:bodyPr/>
        <a:lstStyle/>
        <a:p>
          <a:endParaRPr lang="es-MX"/>
        </a:p>
      </dgm:t>
    </dgm:pt>
    <dgm:pt modelId="{BA9D2C3E-3F27-4BA2-9D5D-F40A2C964CD1}" type="sibTrans" cxnId="{82025680-DC3F-45BE-87BF-458116C96E7B}">
      <dgm:prSet/>
      <dgm:spPr/>
      <dgm:t>
        <a:bodyPr/>
        <a:lstStyle/>
        <a:p>
          <a:endParaRPr lang="es-MX"/>
        </a:p>
      </dgm:t>
    </dgm:pt>
    <dgm:pt modelId="{AD2EE827-70B1-4C81-ACD8-402E722C457E}">
      <dgm:prSet phldrT="[Texto]" custT="1"/>
      <dgm:spPr/>
      <dgm:t>
        <a:bodyPr/>
        <a:lstStyle/>
        <a:p>
          <a:r>
            <a:rPr lang="es-MX" sz="900" dirty="0" smtClean="0"/>
            <a:t>4. Las inversiones estatales en el campo sólo ha favorecido a un pequeño sector neo-latifundista que tiene cultivos comerciales, los cuales se consideran rentables, en tanto que se ha descuidado la gran masa de campesinos, ejidatarios, entre otros, quienes viven en condiciones infra-humanas.</a:t>
          </a:r>
          <a:endParaRPr lang="es-MX" sz="900" dirty="0"/>
        </a:p>
      </dgm:t>
    </dgm:pt>
    <dgm:pt modelId="{266DFB2C-7350-40C8-949D-CD0FAD98CE75}" type="parTrans" cxnId="{0C97DD7D-3C77-4D24-9EC1-0FF7C49A85D9}">
      <dgm:prSet/>
      <dgm:spPr/>
      <dgm:t>
        <a:bodyPr/>
        <a:lstStyle/>
        <a:p>
          <a:endParaRPr lang="es-MX"/>
        </a:p>
      </dgm:t>
    </dgm:pt>
    <dgm:pt modelId="{9D286A67-467E-40B9-AA40-5ACE9258E6C6}" type="sibTrans" cxnId="{0C97DD7D-3C77-4D24-9EC1-0FF7C49A85D9}">
      <dgm:prSet/>
      <dgm:spPr/>
      <dgm:t>
        <a:bodyPr/>
        <a:lstStyle/>
        <a:p>
          <a:endParaRPr lang="es-MX"/>
        </a:p>
      </dgm:t>
    </dgm:pt>
    <dgm:pt modelId="{45E770D4-E9A6-4E55-9888-9C703F0BBA60}">
      <dgm:prSet phldrT="[Texto]" custT="1"/>
      <dgm:spPr/>
      <dgm:t>
        <a:bodyPr/>
        <a:lstStyle/>
        <a:p>
          <a:r>
            <a:rPr lang="es-MX" sz="900" dirty="0" smtClean="0"/>
            <a:t>5. Las inversiones públicas se destinan sobre todo a obras de infraestructura y algunos servicios, mientras que se descuida la esfera propiamente productiva.</a:t>
          </a:r>
          <a:endParaRPr lang="es-MX" sz="900" dirty="0"/>
        </a:p>
      </dgm:t>
    </dgm:pt>
    <dgm:pt modelId="{69F4AE36-5E3D-4DA9-AEBA-E4212286CF9E}" type="parTrans" cxnId="{DC3B4035-F3B6-42F4-BCD1-4A16F055822A}">
      <dgm:prSet/>
      <dgm:spPr/>
      <dgm:t>
        <a:bodyPr/>
        <a:lstStyle/>
        <a:p>
          <a:endParaRPr lang="es-MX"/>
        </a:p>
      </dgm:t>
    </dgm:pt>
    <dgm:pt modelId="{ABD08B2F-8364-4FEE-83F2-76457814D996}" type="sibTrans" cxnId="{DC3B4035-F3B6-42F4-BCD1-4A16F055822A}">
      <dgm:prSet/>
      <dgm:spPr/>
      <dgm:t>
        <a:bodyPr/>
        <a:lstStyle/>
        <a:p>
          <a:endParaRPr lang="es-MX"/>
        </a:p>
      </dgm:t>
    </dgm:pt>
    <dgm:pt modelId="{990C1AFC-483F-43FD-B1D0-C72A627EE9B7}">
      <dgm:prSet phldrT="[Texto]" custT="1"/>
      <dgm:spPr/>
      <dgm:t>
        <a:bodyPr/>
        <a:lstStyle/>
        <a:p>
          <a:r>
            <a:rPr lang="es-MX" sz="900" dirty="0" smtClean="0"/>
            <a:t>6. Las inversión privada es baja y se concentra en explotaciones grandes o medianas que cuentan con riesgo, muchas de ellas d empresas transnacionales.</a:t>
          </a:r>
          <a:endParaRPr lang="es-MX" sz="900" dirty="0"/>
        </a:p>
      </dgm:t>
    </dgm:pt>
    <dgm:pt modelId="{7ECFE80A-1471-49AA-86AE-A4E3EF05C1C2}" type="parTrans" cxnId="{AAA4822C-9FD4-451A-BAEA-549E962EA56F}">
      <dgm:prSet/>
      <dgm:spPr/>
      <dgm:t>
        <a:bodyPr/>
        <a:lstStyle/>
        <a:p>
          <a:endParaRPr lang="es-MX"/>
        </a:p>
      </dgm:t>
    </dgm:pt>
    <dgm:pt modelId="{BF8ACC10-BA7A-496D-B07C-7F0058ADDF75}" type="sibTrans" cxnId="{AAA4822C-9FD4-451A-BAEA-549E962EA56F}">
      <dgm:prSet/>
      <dgm:spPr/>
      <dgm:t>
        <a:bodyPr/>
        <a:lstStyle/>
        <a:p>
          <a:endParaRPr lang="es-MX"/>
        </a:p>
      </dgm:t>
    </dgm:pt>
    <dgm:pt modelId="{F0DE0075-3768-4211-8D5D-70AE3E1318AA}">
      <dgm:prSet phldrT="[Texto]" custT="1"/>
      <dgm:spPr/>
      <dgm:t>
        <a:bodyPr/>
        <a:lstStyle/>
        <a:p>
          <a:r>
            <a:rPr lang="es-MX" sz="900" dirty="0" smtClean="0"/>
            <a:t>7. El excedente creado en el sector agrícola no se reinvierte en él, sino que sale hacia las áreas industrial, comercial, de servicios o al extranjero, lo que lo descapitaliza.</a:t>
          </a:r>
          <a:endParaRPr lang="es-MX" sz="900" dirty="0"/>
        </a:p>
      </dgm:t>
    </dgm:pt>
    <dgm:pt modelId="{81ABD817-DA4E-4763-967A-A87E6D076E0D}" type="parTrans" cxnId="{0895B862-021C-41DA-AD4A-5837FF5B70B5}">
      <dgm:prSet/>
      <dgm:spPr/>
      <dgm:t>
        <a:bodyPr/>
        <a:lstStyle/>
        <a:p>
          <a:endParaRPr lang="es-MX"/>
        </a:p>
      </dgm:t>
    </dgm:pt>
    <dgm:pt modelId="{A4129266-EB8C-4D0B-B00C-CD5C045ECD5A}" type="sibTrans" cxnId="{0895B862-021C-41DA-AD4A-5837FF5B70B5}">
      <dgm:prSet/>
      <dgm:spPr/>
      <dgm:t>
        <a:bodyPr/>
        <a:lstStyle/>
        <a:p>
          <a:endParaRPr lang="es-MX"/>
        </a:p>
      </dgm:t>
    </dgm:pt>
    <dgm:pt modelId="{2802B6E8-97D6-40DD-A057-41A7EFF822FD}">
      <dgm:prSet phldrT="[Texto]" custT="1"/>
      <dgm:spPr/>
      <dgm:t>
        <a:bodyPr/>
        <a:lstStyle/>
        <a:p>
          <a:r>
            <a:rPr lang="es-MX" sz="900" dirty="0" smtClean="0"/>
            <a:t>8. La impactante caída de los precios de los productos del campo, pues el gobierno los utiliza como contrapeso para no elevar la inflación.</a:t>
          </a:r>
          <a:endParaRPr lang="es-MX" sz="900" dirty="0"/>
        </a:p>
      </dgm:t>
    </dgm:pt>
    <dgm:pt modelId="{EEC7698D-8F4D-4FFC-BAB7-79B8959C0B20}" type="parTrans" cxnId="{3932D0B9-71AD-426B-B47F-7AD59CA0D5FB}">
      <dgm:prSet/>
      <dgm:spPr/>
      <dgm:t>
        <a:bodyPr/>
        <a:lstStyle/>
        <a:p>
          <a:endParaRPr lang="es-MX"/>
        </a:p>
      </dgm:t>
    </dgm:pt>
    <dgm:pt modelId="{EDE61E3F-62A3-4E58-BE61-E20E994B0C21}" type="sibTrans" cxnId="{3932D0B9-71AD-426B-B47F-7AD59CA0D5FB}">
      <dgm:prSet/>
      <dgm:spPr/>
      <dgm:t>
        <a:bodyPr/>
        <a:lstStyle/>
        <a:p>
          <a:endParaRPr lang="es-MX"/>
        </a:p>
      </dgm:t>
    </dgm:pt>
    <dgm:pt modelId="{D8820942-BA58-475B-A727-7CC7B8049681}">
      <dgm:prSet phldrT="[Texto]" custT="1"/>
      <dgm:spPr/>
      <dgm:t>
        <a:bodyPr/>
        <a:lstStyle/>
        <a:p>
          <a:r>
            <a:rPr lang="es-MX" sz="900" dirty="0" smtClean="0"/>
            <a:t>9. Según lo pactado con el TLCAN, el compromiso del país es la liberación de productos protegidos; es decir, abrir fronteras para la importación de productos agropecuarios libres de impuestos que competirían con los productos nacionales sin susidios y con altos costos.</a:t>
          </a:r>
          <a:endParaRPr lang="es-MX" sz="900" dirty="0"/>
        </a:p>
      </dgm:t>
    </dgm:pt>
    <dgm:pt modelId="{046F28D4-BF23-499D-8A89-C42CA44767D1}" type="parTrans" cxnId="{6C403C98-B8EB-4C28-B086-53A52113D42A}">
      <dgm:prSet/>
      <dgm:spPr/>
      <dgm:t>
        <a:bodyPr/>
        <a:lstStyle/>
        <a:p>
          <a:endParaRPr lang="es-MX"/>
        </a:p>
      </dgm:t>
    </dgm:pt>
    <dgm:pt modelId="{BAFE61AC-C1C0-47C1-96BB-B09E3CDED292}" type="sibTrans" cxnId="{6C403C98-B8EB-4C28-B086-53A52113D42A}">
      <dgm:prSet/>
      <dgm:spPr/>
      <dgm:t>
        <a:bodyPr/>
        <a:lstStyle/>
        <a:p>
          <a:endParaRPr lang="es-MX"/>
        </a:p>
      </dgm:t>
    </dgm:pt>
    <dgm:pt modelId="{274723EF-8DDB-4B7B-A8DC-83224577AE98}">
      <dgm:prSet phldrT="[Texto]" custT="1"/>
      <dgm:spPr/>
      <dgm:t>
        <a:bodyPr/>
        <a:lstStyle/>
        <a:p>
          <a:r>
            <a:rPr lang="es-MX" sz="900" dirty="0" smtClean="0"/>
            <a:t>10. La crisis que ha afectado a la economía en su conjunto se resienten más en la agricultura, el sector más atrasado, lo cual se ha agravado en algunos años por las condiciones climatológicas desfavorables y la errática política agropecuaria que no apoya al campo ni a los campesinos.</a:t>
          </a:r>
          <a:endParaRPr lang="es-MX" sz="900" dirty="0"/>
        </a:p>
      </dgm:t>
    </dgm:pt>
    <dgm:pt modelId="{9A2650A4-D6D8-4B2B-8198-CC4492FDD858}" type="parTrans" cxnId="{BA60FB1C-3BBB-4BAF-8042-5D6834993041}">
      <dgm:prSet/>
      <dgm:spPr/>
      <dgm:t>
        <a:bodyPr/>
        <a:lstStyle/>
        <a:p>
          <a:endParaRPr lang="es-MX"/>
        </a:p>
      </dgm:t>
    </dgm:pt>
    <dgm:pt modelId="{289B54C6-A655-432F-9F51-C9FEB09CE9FE}" type="sibTrans" cxnId="{BA60FB1C-3BBB-4BAF-8042-5D6834993041}">
      <dgm:prSet/>
      <dgm:spPr/>
      <dgm:t>
        <a:bodyPr/>
        <a:lstStyle/>
        <a:p>
          <a:endParaRPr lang="es-MX"/>
        </a:p>
      </dgm:t>
    </dgm:pt>
    <dgm:pt modelId="{75153E08-6284-4452-BC5A-E9F356A597FD}" type="pres">
      <dgm:prSet presAssocID="{2FFD255E-0B83-43E8-8D8F-8458B13338E9}" presName="compositeShape" presStyleCnt="0">
        <dgm:presLayoutVars>
          <dgm:dir/>
          <dgm:resizeHandles/>
        </dgm:presLayoutVars>
      </dgm:prSet>
      <dgm:spPr/>
    </dgm:pt>
    <dgm:pt modelId="{7D80E1EB-AADC-47FF-AA53-7D7FC8157D36}" type="pres">
      <dgm:prSet presAssocID="{2FFD255E-0B83-43E8-8D8F-8458B13338E9}" presName="pyramid" presStyleLbl="node1" presStyleIdx="0" presStyleCnt="1"/>
      <dgm:spPr/>
    </dgm:pt>
    <dgm:pt modelId="{396875E9-06AF-4662-BB7A-29E62132B532}" type="pres">
      <dgm:prSet presAssocID="{2FFD255E-0B83-43E8-8D8F-8458B13338E9}" presName="theList" presStyleCnt="0"/>
      <dgm:spPr/>
    </dgm:pt>
    <dgm:pt modelId="{FE2EA510-21CB-48A7-8D84-9D64B4F05268}" type="pres">
      <dgm:prSet presAssocID="{59346315-323B-4808-85AE-AFCDD306AA2A}" presName="aNode" presStyleLbl="fgAcc1" presStyleIdx="0" presStyleCnt="10" custScaleX="134548" custScaleY="200499">
        <dgm:presLayoutVars>
          <dgm:bulletEnabled val="1"/>
        </dgm:presLayoutVars>
      </dgm:prSet>
      <dgm:spPr/>
      <dgm:t>
        <a:bodyPr/>
        <a:lstStyle/>
        <a:p>
          <a:endParaRPr lang="es-MX"/>
        </a:p>
      </dgm:t>
    </dgm:pt>
    <dgm:pt modelId="{6B79B4B9-34FE-41B3-9397-912FE3E20A3F}" type="pres">
      <dgm:prSet presAssocID="{59346315-323B-4808-85AE-AFCDD306AA2A}" presName="aSpace" presStyleCnt="0"/>
      <dgm:spPr/>
    </dgm:pt>
    <dgm:pt modelId="{4B20B336-FD93-4CFA-80E0-E34DFCD279B6}" type="pres">
      <dgm:prSet presAssocID="{CC5EF80B-5AD7-4E00-99DD-F6F3EE0D5131}" presName="aNode" presStyleLbl="fgAcc1" presStyleIdx="1" presStyleCnt="10" custScaleX="135665" custScaleY="164188">
        <dgm:presLayoutVars>
          <dgm:bulletEnabled val="1"/>
        </dgm:presLayoutVars>
      </dgm:prSet>
      <dgm:spPr/>
      <dgm:t>
        <a:bodyPr/>
        <a:lstStyle/>
        <a:p>
          <a:endParaRPr lang="es-MX"/>
        </a:p>
      </dgm:t>
    </dgm:pt>
    <dgm:pt modelId="{9799C30D-575E-459D-9591-7A0D3F237B0C}" type="pres">
      <dgm:prSet presAssocID="{CC5EF80B-5AD7-4E00-99DD-F6F3EE0D5131}" presName="aSpace" presStyleCnt="0"/>
      <dgm:spPr/>
    </dgm:pt>
    <dgm:pt modelId="{599A520B-915C-472A-8B8C-FADD413518B4}" type="pres">
      <dgm:prSet presAssocID="{BE9DCFEB-CE55-45B9-9187-D0CCB6F0BC3C}" presName="aNode" presStyleLbl="fgAcc1" presStyleIdx="2" presStyleCnt="10" custScaleX="137936" custScaleY="164340">
        <dgm:presLayoutVars>
          <dgm:bulletEnabled val="1"/>
        </dgm:presLayoutVars>
      </dgm:prSet>
      <dgm:spPr/>
      <dgm:t>
        <a:bodyPr/>
        <a:lstStyle/>
        <a:p>
          <a:endParaRPr lang="es-MX"/>
        </a:p>
      </dgm:t>
    </dgm:pt>
    <dgm:pt modelId="{47D235C4-5BFC-4C5F-925F-7208917DB8EB}" type="pres">
      <dgm:prSet presAssocID="{BE9DCFEB-CE55-45B9-9187-D0CCB6F0BC3C}" presName="aSpace" presStyleCnt="0"/>
      <dgm:spPr/>
    </dgm:pt>
    <dgm:pt modelId="{A164040F-E3E6-4DEC-8346-32E88F180AC3}" type="pres">
      <dgm:prSet presAssocID="{AD2EE827-70B1-4C81-ACD8-402E722C457E}" presName="aNode" presStyleLbl="fgAcc1" presStyleIdx="3" presStyleCnt="10" custScaleX="138783" custScaleY="270684">
        <dgm:presLayoutVars>
          <dgm:bulletEnabled val="1"/>
        </dgm:presLayoutVars>
      </dgm:prSet>
      <dgm:spPr/>
      <dgm:t>
        <a:bodyPr/>
        <a:lstStyle/>
        <a:p>
          <a:endParaRPr lang="es-MX"/>
        </a:p>
      </dgm:t>
    </dgm:pt>
    <dgm:pt modelId="{C4CD34A7-B9E3-478B-B711-B2C57D981418}" type="pres">
      <dgm:prSet presAssocID="{AD2EE827-70B1-4C81-ACD8-402E722C457E}" presName="aSpace" presStyleCnt="0"/>
      <dgm:spPr/>
    </dgm:pt>
    <dgm:pt modelId="{CDAC1D38-52D2-4495-B0F3-BAAE728B30F4}" type="pres">
      <dgm:prSet presAssocID="{45E770D4-E9A6-4E55-9888-9C703F0BBA60}" presName="aNode" presStyleLbl="fgAcc1" presStyleIdx="4" presStyleCnt="10" custScaleX="138499" custScaleY="154465">
        <dgm:presLayoutVars>
          <dgm:bulletEnabled val="1"/>
        </dgm:presLayoutVars>
      </dgm:prSet>
      <dgm:spPr/>
      <dgm:t>
        <a:bodyPr/>
        <a:lstStyle/>
        <a:p>
          <a:endParaRPr lang="es-MX"/>
        </a:p>
      </dgm:t>
    </dgm:pt>
    <dgm:pt modelId="{B96499EE-E6A0-4841-8CE1-A35D1FA7239A}" type="pres">
      <dgm:prSet presAssocID="{45E770D4-E9A6-4E55-9888-9C703F0BBA60}" presName="aSpace" presStyleCnt="0"/>
      <dgm:spPr/>
    </dgm:pt>
    <dgm:pt modelId="{43589863-4588-4517-9FC8-1910769A1D96}" type="pres">
      <dgm:prSet presAssocID="{990C1AFC-483F-43FD-B1D0-C72A627EE9B7}" presName="aNode" presStyleLbl="fgAcc1" presStyleIdx="5" presStyleCnt="10" custScaleX="137084" custScaleY="142444">
        <dgm:presLayoutVars>
          <dgm:bulletEnabled val="1"/>
        </dgm:presLayoutVars>
      </dgm:prSet>
      <dgm:spPr/>
      <dgm:t>
        <a:bodyPr/>
        <a:lstStyle/>
        <a:p>
          <a:endParaRPr lang="es-MX"/>
        </a:p>
      </dgm:t>
    </dgm:pt>
    <dgm:pt modelId="{3AB6194B-8689-4A88-BE95-3D50D7EE32AD}" type="pres">
      <dgm:prSet presAssocID="{990C1AFC-483F-43FD-B1D0-C72A627EE9B7}" presName="aSpace" presStyleCnt="0"/>
      <dgm:spPr/>
    </dgm:pt>
    <dgm:pt modelId="{1FABE5F1-5338-4705-91DE-BB19A09E387A}" type="pres">
      <dgm:prSet presAssocID="{F0DE0075-3768-4211-8D5D-70AE3E1318AA}" presName="aNode" presStyleLbl="fgAcc1" presStyleIdx="6" presStyleCnt="10" custScaleX="137084" custScaleY="181019">
        <dgm:presLayoutVars>
          <dgm:bulletEnabled val="1"/>
        </dgm:presLayoutVars>
      </dgm:prSet>
      <dgm:spPr/>
      <dgm:t>
        <a:bodyPr/>
        <a:lstStyle/>
        <a:p>
          <a:endParaRPr lang="es-MX"/>
        </a:p>
      </dgm:t>
    </dgm:pt>
    <dgm:pt modelId="{B70C8DF7-78D7-4029-9148-040E6F777F04}" type="pres">
      <dgm:prSet presAssocID="{F0DE0075-3768-4211-8D5D-70AE3E1318AA}" presName="aSpace" presStyleCnt="0"/>
      <dgm:spPr/>
    </dgm:pt>
    <dgm:pt modelId="{A126B6D2-6F21-43CD-A9DB-094882F4AE20}" type="pres">
      <dgm:prSet presAssocID="{2802B6E8-97D6-40DD-A057-41A7EFF822FD}" presName="aNode" presStyleLbl="fgAcc1" presStyleIdx="7" presStyleCnt="10" custScaleX="137084" custScaleY="179717">
        <dgm:presLayoutVars>
          <dgm:bulletEnabled val="1"/>
        </dgm:presLayoutVars>
      </dgm:prSet>
      <dgm:spPr/>
      <dgm:t>
        <a:bodyPr/>
        <a:lstStyle/>
        <a:p>
          <a:endParaRPr lang="es-MX"/>
        </a:p>
      </dgm:t>
    </dgm:pt>
    <dgm:pt modelId="{678F73EB-D641-4E4B-AB32-C0B789CFCE9D}" type="pres">
      <dgm:prSet presAssocID="{2802B6E8-97D6-40DD-A057-41A7EFF822FD}" presName="aSpace" presStyleCnt="0"/>
      <dgm:spPr/>
    </dgm:pt>
    <dgm:pt modelId="{49011826-DB09-4311-A26C-85B290955CA9}" type="pres">
      <dgm:prSet presAssocID="{D8820942-BA58-475B-A727-7CC7B8049681}" presName="aNode" presStyleLbl="fgAcc1" presStyleIdx="8" presStyleCnt="10" custScaleX="134255" custScaleY="341617">
        <dgm:presLayoutVars>
          <dgm:bulletEnabled val="1"/>
        </dgm:presLayoutVars>
      </dgm:prSet>
      <dgm:spPr/>
      <dgm:t>
        <a:bodyPr/>
        <a:lstStyle/>
        <a:p>
          <a:endParaRPr lang="es-MX"/>
        </a:p>
      </dgm:t>
    </dgm:pt>
    <dgm:pt modelId="{DCA93346-4307-48C3-92BA-4800652E654A}" type="pres">
      <dgm:prSet presAssocID="{D8820942-BA58-475B-A727-7CC7B8049681}" presName="aSpace" presStyleCnt="0"/>
      <dgm:spPr/>
    </dgm:pt>
    <dgm:pt modelId="{F5CC6A6B-956B-4BAC-8316-2745B0E3C5DC}" type="pres">
      <dgm:prSet presAssocID="{274723EF-8DDB-4B7B-A8DC-83224577AE98}" presName="aNode" presStyleLbl="fgAcc1" presStyleIdx="9" presStyleCnt="10" custScaleX="132841" custScaleY="341335" custLinFactNeighborX="-1768" custLinFactNeighborY="-44364">
        <dgm:presLayoutVars>
          <dgm:bulletEnabled val="1"/>
        </dgm:presLayoutVars>
      </dgm:prSet>
      <dgm:spPr/>
      <dgm:t>
        <a:bodyPr/>
        <a:lstStyle/>
        <a:p>
          <a:endParaRPr lang="es-MX"/>
        </a:p>
      </dgm:t>
    </dgm:pt>
    <dgm:pt modelId="{DA44898D-9D8F-4169-80DC-FCB13988A6D8}" type="pres">
      <dgm:prSet presAssocID="{274723EF-8DDB-4B7B-A8DC-83224577AE98}" presName="aSpace" presStyleCnt="0"/>
      <dgm:spPr/>
    </dgm:pt>
  </dgm:ptLst>
  <dgm:cxnLst>
    <dgm:cxn modelId="{48A22615-0764-422B-8AB4-EFF9A768D490}" type="presOf" srcId="{AD2EE827-70B1-4C81-ACD8-402E722C457E}" destId="{A164040F-E3E6-4DEC-8346-32E88F180AC3}" srcOrd="0" destOrd="0" presId="urn:microsoft.com/office/officeart/2005/8/layout/pyramid2"/>
    <dgm:cxn modelId="{540E5204-E159-4056-ACCD-44A37586D18C}" type="presOf" srcId="{2FFD255E-0B83-43E8-8D8F-8458B13338E9}" destId="{75153E08-6284-4452-BC5A-E9F356A597FD}" srcOrd="0" destOrd="0" presId="urn:microsoft.com/office/officeart/2005/8/layout/pyramid2"/>
    <dgm:cxn modelId="{AAA4822C-9FD4-451A-BAEA-549E962EA56F}" srcId="{2FFD255E-0B83-43E8-8D8F-8458B13338E9}" destId="{990C1AFC-483F-43FD-B1D0-C72A627EE9B7}" srcOrd="5" destOrd="0" parTransId="{7ECFE80A-1471-49AA-86AE-A4E3EF05C1C2}" sibTransId="{BF8ACC10-BA7A-496D-B07C-7F0058ADDF75}"/>
    <dgm:cxn modelId="{0C6F2308-B3D8-4470-A762-C0BB8D70618D}" type="presOf" srcId="{F0DE0075-3768-4211-8D5D-70AE3E1318AA}" destId="{1FABE5F1-5338-4705-91DE-BB19A09E387A}" srcOrd="0" destOrd="0" presId="urn:microsoft.com/office/officeart/2005/8/layout/pyramid2"/>
    <dgm:cxn modelId="{48D125B0-03D4-40E3-86F0-1B4FC3F727F5}" type="presOf" srcId="{BE9DCFEB-CE55-45B9-9187-D0CCB6F0BC3C}" destId="{599A520B-915C-472A-8B8C-FADD413518B4}" srcOrd="0" destOrd="0" presId="urn:microsoft.com/office/officeart/2005/8/layout/pyramid2"/>
    <dgm:cxn modelId="{5BE720E6-73EA-4F80-8734-7D0218B2028D}" srcId="{2FFD255E-0B83-43E8-8D8F-8458B13338E9}" destId="{59346315-323B-4808-85AE-AFCDD306AA2A}" srcOrd="0" destOrd="0" parTransId="{E5726936-284B-4629-BBF0-C7F0F27F9D54}" sibTransId="{E129A2EA-ED8F-462E-9407-3106B0DEC0E8}"/>
    <dgm:cxn modelId="{2573BF23-71D4-4EF2-8CB1-8C95CE57D072}" type="presOf" srcId="{D8820942-BA58-475B-A727-7CC7B8049681}" destId="{49011826-DB09-4311-A26C-85B290955CA9}" srcOrd="0" destOrd="0" presId="urn:microsoft.com/office/officeart/2005/8/layout/pyramid2"/>
    <dgm:cxn modelId="{4F3B284E-C4D0-45C5-8515-8F1609B2B5D2}" srcId="{2FFD255E-0B83-43E8-8D8F-8458B13338E9}" destId="{CC5EF80B-5AD7-4E00-99DD-F6F3EE0D5131}" srcOrd="1" destOrd="0" parTransId="{3095DA7C-ED39-4441-B81A-EECCBB8D151D}" sibTransId="{936DB8C6-8E21-4F80-BE89-95BA9E7DD9DF}"/>
    <dgm:cxn modelId="{3932D0B9-71AD-426B-B47F-7AD59CA0D5FB}" srcId="{2FFD255E-0B83-43E8-8D8F-8458B13338E9}" destId="{2802B6E8-97D6-40DD-A057-41A7EFF822FD}" srcOrd="7" destOrd="0" parTransId="{EEC7698D-8F4D-4FFC-BAB7-79B8959C0B20}" sibTransId="{EDE61E3F-62A3-4E58-BE61-E20E994B0C21}"/>
    <dgm:cxn modelId="{6C403C98-B8EB-4C28-B086-53A52113D42A}" srcId="{2FFD255E-0B83-43E8-8D8F-8458B13338E9}" destId="{D8820942-BA58-475B-A727-7CC7B8049681}" srcOrd="8" destOrd="0" parTransId="{046F28D4-BF23-499D-8A89-C42CA44767D1}" sibTransId="{BAFE61AC-C1C0-47C1-96BB-B09E3CDED292}"/>
    <dgm:cxn modelId="{55D236D0-C4A9-487D-8254-2FC69987D995}" type="presOf" srcId="{2802B6E8-97D6-40DD-A057-41A7EFF822FD}" destId="{A126B6D2-6F21-43CD-A9DB-094882F4AE20}" srcOrd="0" destOrd="0" presId="urn:microsoft.com/office/officeart/2005/8/layout/pyramid2"/>
    <dgm:cxn modelId="{BA60FB1C-3BBB-4BAF-8042-5D6834993041}" srcId="{2FFD255E-0B83-43E8-8D8F-8458B13338E9}" destId="{274723EF-8DDB-4B7B-A8DC-83224577AE98}" srcOrd="9" destOrd="0" parTransId="{9A2650A4-D6D8-4B2B-8198-CC4492FDD858}" sibTransId="{289B54C6-A655-432F-9F51-C9FEB09CE9FE}"/>
    <dgm:cxn modelId="{DC3B4035-F3B6-42F4-BCD1-4A16F055822A}" srcId="{2FFD255E-0B83-43E8-8D8F-8458B13338E9}" destId="{45E770D4-E9A6-4E55-9888-9C703F0BBA60}" srcOrd="4" destOrd="0" parTransId="{69F4AE36-5E3D-4DA9-AEBA-E4212286CF9E}" sibTransId="{ABD08B2F-8364-4FEE-83F2-76457814D996}"/>
    <dgm:cxn modelId="{88C23C4A-DC34-4BBE-B4A7-FB7111C595B1}" type="presOf" srcId="{990C1AFC-483F-43FD-B1D0-C72A627EE9B7}" destId="{43589863-4588-4517-9FC8-1910769A1D96}" srcOrd="0" destOrd="0" presId="urn:microsoft.com/office/officeart/2005/8/layout/pyramid2"/>
    <dgm:cxn modelId="{82025680-DC3F-45BE-87BF-458116C96E7B}" srcId="{2FFD255E-0B83-43E8-8D8F-8458B13338E9}" destId="{BE9DCFEB-CE55-45B9-9187-D0CCB6F0BC3C}" srcOrd="2" destOrd="0" parTransId="{A98A29DB-5709-451D-BBC4-D9AD50E0740B}" sibTransId="{BA9D2C3E-3F27-4BA2-9D5D-F40A2C964CD1}"/>
    <dgm:cxn modelId="{C019D7B7-B81F-438A-94D8-20DAC3D2EAA7}" type="presOf" srcId="{CC5EF80B-5AD7-4E00-99DD-F6F3EE0D5131}" destId="{4B20B336-FD93-4CFA-80E0-E34DFCD279B6}" srcOrd="0" destOrd="0" presId="urn:microsoft.com/office/officeart/2005/8/layout/pyramid2"/>
    <dgm:cxn modelId="{0895B862-021C-41DA-AD4A-5837FF5B70B5}" srcId="{2FFD255E-0B83-43E8-8D8F-8458B13338E9}" destId="{F0DE0075-3768-4211-8D5D-70AE3E1318AA}" srcOrd="6" destOrd="0" parTransId="{81ABD817-DA4E-4763-967A-A87E6D076E0D}" sibTransId="{A4129266-EB8C-4D0B-B00C-CD5C045ECD5A}"/>
    <dgm:cxn modelId="{E317A6BF-DACE-45C8-8918-CB6CDC89CFE7}" type="presOf" srcId="{274723EF-8DDB-4B7B-A8DC-83224577AE98}" destId="{F5CC6A6B-956B-4BAC-8316-2745B0E3C5DC}" srcOrd="0" destOrd="0" presId="urn:microsoft.com/office/officeart/2005/8/layout/pyramid2"/>
    <dgm:cxn modelId="{D7ABE5A7-06E3-4E24-9E03-D3426DC2BC2F}" type="presOf" srcId="{45E770D4-E9A6-4E55-9888-9C703F0BBA60}" destId="{CDAC1D38-52D2-4495-B0F3-BAAE728B30F4}" srcOrd="0" destOrd="0" presId="urn:microsoft.com/office/officeart/2005/8/layout/pyramid2"/>
    <dgm:cxn modelId="{0C97DD7D-3C77-4D24-9EC1-0FF7C49A85D9}" srcId="{2FFD255E-0B83-43E8-8D8F-8458B13338E9}" destId="{AD2EE827-70B1-4C81-ACD8-402E722C457E}" srcOrd="3" destOrd="0" parTransId="{266DFB2C-7350-40C8-949D-CD0FAD98CE75}" sibTransId="{9D286A67-467E-40B9-AA40-5ACE9258E6C6}"/>
    <dgm:cxn modelId="{D9DEDEE9-056C-45CA-A4A6-82C6C5969A0C}" type="presOf" srcId="{59346315-323B-4808-85AE-AFCDD306AA2A}" destId="{FE2EA510-21CB-48A7-8D84-9D64B4F05268}" srcOrd="0" destOrd="0" presId="urn:microsoft.com/office/officeart/2005/8/layout/pyramid2"/>
    <dgm:cxn modelId="{81E53B73-C83B-40FA-B742-3F0BF3CEB024}" type="presParOf" srcId="{75153E08-6284-4452-BC5A-E9F356A597FD}" destId="{7D80E1EB-AADC-47FF-AA53-7D7FC8157D36}" srcOrd="0" destOrd="0" presId="urn:microsoft.com/office/officeart/2005/8/layout/pyramid2"/>
    <dgm:cxn modelId="{07684233-58FE-47F6-8D98-400EB178F060}" type="presParOf" srcId="{75153E08-6284-4452-BC5A-E9F356A597FD}" destId="{396875E9-06AF-4662-BB7A-29E62132B532}" srcOrd="1" destOrd="0" presId="urn:microsoft.com/office/officeart/2005/8/layout/pyramid2"/>
    <dgm:cxn modelId="{853686F4-84A3-498F-9624-D0473530F090}" type="presParOf" srcId="{396875E9-06AF-4662-BB7A-29E62132B532}" destId="{FE2EA510-21CB-48A7-8D84-9D64B4F05268}" srcOrd="0" destOrd="0" presId="urn:microsoft.com/office/officeart/2005/8/layout/pyramid2"/>
    <dgm:cxn modelId="{AEA779F1-89FC-4ED0-8A5A-BD7E2CF46F74}" type="presParOf" srcId="{396875E9-06AF-4662-BB7A-29E62132B532}" destId="{6B79B4B9-34FE-41B3-9397-912FE3E20A3F}" srcOrd="1" destOrd="0" presId="urn:microsoft.com/office/officeart/2005/8/layout/pyramid2"/>
    <dgm:cxn modelId="{CF08DC9F-292E-4D45-A056-1E1C2B07AB0F}" type="presParOf" srcId="{396875E9-06AF-4662-BB7A-29E62132B532}" destId="{4B20B336-FD93-4CFA-80E0-E34DFCD279B6}" srcOrd="2" destOrd="0" presId="urn:microsoft.com/office/officeart/2005/8/layout/pyramid2"/>
    <dgm:cxn modelId="{760DE5FE-3D81-44CF-A616-78AA494C7C47}" type="presParOf" srcId="{396875E9-06AF-4662-BB7A-29E62132B532}" destId="{9799C30D-575E-459D-9591-7A0D3F237B0C}" srcOrd="3" destOrd="0" presId="urn:microsoft.com/office/officeart/2005/8/layout/pyramid2"/>
    <dgm:cxn modelId="{16774693-23AB-4916-A6CC-4A3C5488F0F4}" type="presParOf" srcId="{396875E9-06AF-4662-BB7A-29E62132B532}" destId="{599A520B-915C-472A-8B8C-FADD413518B4}" srcOrd="4" destOrd="0" presId="urn:microsoft.com/office/officeart/2005/8/layout/pyramid2"/>
    <dgm:cxn modelId="{7FFAB83B-1D23-4EDA-906F-8993F75E4118}" type="presParOf" srcId="{396875E9-06AF-4662-BB7A-29E62132B532}" destId="{47D235C4-5BFC-4C5F-925F-7208917DB8EB}" srcOrd="5" destOrd="0" presId="urn:microsoft.com/office/officeart/2005/8/layout/pyramid2"/>
    <dgm:cxn modelId="{E8396B5C-F02E-4094-9F4C-C814B0F972D1}" type="presParOf" srcId="{396875E9-06AF-4662-BB7A-29E62132B532}" destId="{A164040F-E3E6-4DEC-8346-32E88F180AC3}" srcOrd="6" destOrd="0" presId="urn:microsoft.com/office/officeart/2005/8/layout/pyramid2"/>
    <dgm:cxn modelId="{D8B16B14-9402-4846-9441-942817E9D2EC}" type="presParOf" srcId="{396875E9-06AF-4662-BB7A-29E62132B532}" destId="{C4CD34A7-B9E3-478B-B711-B2C57D981418}" srcOrd="7" destOrd="0" presId="urn:microsoft.com/office/officeart/2005/8/layout/pyramid2"/>
    <dgm:cxn modelId="{283088DA-70E1-4CBC-B3CB-36D285E51283}" type="presParOf" srcId="{396875E9-06AF-4662-BB7A-29E62132B532}" destId="{CDAC1D38-52D2-4495-B0F3-BAAE728B30F4}" srcOrd="8" destOrd="0" presId="urn:microsoft.com/office/officeart/2005/8/layout/pyramid2"/>
    <dgm:cxn modelId="{545BDF87-08BF-4F97-95B5-430EAB1E7FE0}" type="presParOf" srcId="{396875E9-06AF-4662-BB7A-29E62132B532}" destId="{B96499EE-E6A0-4841-8CE1-A35D1FA7239A}" srcOrd="9" destOrd="0" presId="urn:microsoft.com/office/officeart/2005/8/layout/pyramid2"/>
    <dgm:cxn modelId="{E6D523A7-78D5-4716-ACC8-D4B413C8FF9A}" type="presParOf" srcId="{396875E9-06AF-4662-BB7A-29E62132B532}" destId="{43589863-4588-4517-9FC8-1910769A1D96}" srcOrd="10" destOrd="0" presId="urn:microsoft.com/office/officeart/2005/8/layout/pyramid2"/>
    <dgm:cxn modelId="{550D6A9E-2471-44DC-A2E0-9652A1F5F9C4}" type="presParOf" srcId="{396875E9-06AF-4662-BB7A-29E62132B532}" destId="{3AB6194B-8689-4A88-BE95-3D50D7EE32AD}" srcOrd="11" destOrd="0" presId="urn:microsoft.com/office/officeart/2005/8/layout/pyramid2"/>
    <dgm:cxn modelId="{7F7F8152-E49C-4857-9D53-962374C42880}" type="presParOf" srcId="{396875E9-06AF-4662-BB7A-29E62132B532}" destId="{1FABE5F1-5338-4705-91DE-BB19A09E387A}" srcOrd="12" destOrd="0" presId="urn:microsoft.com/office/officeart/2005/8/layout/pyramid2"/>
    <dgm:cxn modelId="{E5322F07-EBED-4BEE-B356-1B54101916A6}" type="presParOf" srcId="{396875E9-06AF-4662-BB7A-29E62132B532}" destId="{B70C8DF7-78D7-4029-9148-040E6F777F04}" srcOrd="13" destOrd="0" presId="urn:microsoft.com/office/officeart/2005/8/layout/pyramid2"/>
    <dgm:cxn modelId="{CBC9A57F-5743-4D48-95B3-CB2878877426}" type="presParOf" srcId="{396875E9-06AF-4662-BB7A-29E62132B532}" destId="{A126B6D2-6F21-43CD-A9DB-094882F4AE20}" srcOrd="14" destOrd="0" presId="urn:microsoft.com/office/officeart/2005/8/layout/pyramid2"/>
    <dgm:cxn modelId="{233BFFAF-8AB5-47DE-98B5-6CCAE66A0878}" type="presParOf" srcId="{396875E9-06AF-4662-BB7A-29E62132B532}" destId="{678F73EB-D641-4E4B-AB32-C0B789CFCE9D}" srcOrd="15" destOrd="0" presId="urn:microsoft.com/office/officeart/2005/8/layout/pyramid2"/>
    <dgm:cxn modelId="{3C4DB44A-E2CE-4383-B46B-F79668B799CE}" type="presParOf" srcId="{396875E9-06AF-4662-BB7A-29E62132B532}" destId="{49011826-DB09-4311-A26C-85B290955CA9}" srcOrd="16" destOrd="0" presId="urn:microsoft.com/office/officeart/2005/8/layout/pyramid2"/>
    <dgm:cxn modelId="{59609E29-E2BF-49EE-B740-486280FC2058}" type="presParOf" srcId="{396875E9-06AF-4662-BB7A-29E62132B532}" destId="{DCA93346-4307-48C3-92BA-4800652E654A}" srcOrd="17" destOrd="0" presId="urn:microsoft.com/office/officeart/2005/8/layout/pyramid2"/>
    <dgm:cxn modelId="{B701063A-48E3-4A45-8304-6C9B76A8BEDA}" type="presParOf" srcId="{396875E9-06AF-4662-BB7A-29E62132B532}" destId="{F5CC6A6B-956B-4BAC-8316-2745B0E3C5DC}" srcOrd="18" destOrd="0" presId="urn:microsoft.com/office/officeart/2005/8/layout/pyramid2"/>
    <dgm:cxn modelId="{0961E2E1-ADD8-417F-B83C-F20FA6CEE2F4}" type="presParOf" srcId="{396875E9-06AF-4662-BB7A-29E62132B532}" destId="{DA44898D-9D8F-4169-80DC-FCB13988A6D8}" srcOrd="19"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F3E3526-F86A-406E-85A1-F4D50A594220}" type="doc">
      <dgm:prSet loTypeId="urn:microsoft.com/office/officeart/2005/8/layout/pyramid2" loCatId="list" qsTypeId="urn:microsoft.com/office/officeart/2005/8/quickstyle/simple5" qsCatId="simple" csTypeId="urn:microsoft.com/office/officeart/2005/8/colors/accent1_2" csCatId="accent1" phldr="1"/>
      <dgm:spPr/>
    </dgm:pt>
    <dgm:pt modelId="{1F52D5D1-108E-40FA-9B60-53EB0697088B}">
      <dgm:prSet phldrT="[Texto]" custT="1"/>
      <dgm:spPr/>
      <dgm:t>
        <a:bodyPr/>
        <a:lstStyle/>
        <a:p>
          <a:r>
            <a:rPr lang="es-MX" sz="800" dirty="0" smtClean="0"/>
            <a:t>Una vez planteados los principales problemas del sector agropecuarios y sus ramas, se procede a proponer las posibles soluciones, que conservarían su carácter de posibilidad en tanto no se tanga la voluntad política de llevarlas a la práctica.</a:t>
          </a:r>
          <a:endParaRPr lang="es-MX" sz="800" dirty="0"/>
        </a:p>
      </dgm:t>
    </dgm:pt>
    <dgm:pt modelId="{39434318-2411-4A47-B3C5-E4F479D8A272}" type="parTrans" cxnId="{FD32DBB2-6C88-47E1-A5E9-C9E391F6A06E}">
      <dgm:prSet/>
      <dgm:spPr/>
      <dgm:t>
        <a:bodyPr/>
        <a:lstStyle/>
        <a:p>
          <a:endParaRPr lang="es-MX"/>
        </a:p>
      </dgm:t>
    </dgm:pt>
    <dgm:pt modelId="{8FF5A09F-AAD8-4B85-97E8-EFE47792FF65}" type="sibTrans" cxnId="{FD32DBB2-6C88-47E1-A5E9-C9E391F6A06E}">
      <dgm:prSet/>
      <dgm:spPr/>
      <dgm:t>
        <a:bodyPr/>
        <a:lstStyle/>
        <a:p>
          <a:endParaRPr lang="es-MX"/>
        </a:p>
      </dgm:t>
    </dgm:pt>
    <dgm:pt modelId="{70A06F16-F3CD-46C6-9026-261E04E128CF}">
      <dgm:prSet phldrT="[Texto]" custT="1"/>
      <dgm:spPr/>
      <dgm:t>
        <a:bodyPr/>
        <a:lstStyle/>
        <a:p>
          <a:r>
            <a:rPr lang="es-MX" sz="800" dirty="0" smtClean="0"/>
            <a:t>Los instrumentos y las medidas concretas, que de aplicarse solucionarían los problemas del sector agropecuario, se inscriben dentro del marco de la política económica en general y de la política agropecuaria en particular y, en especial, de la política agrícola, ganadera, silvícola y pesquera.</a:t>
          </a:r>
          <a:endParaRPr lang="es-MX" sz="800" dirty="0"/>
        </a:p>
      </dgm:t>
    </dgm:pt>
    <dgm:pt modelId="{1D5D54E9-5D49-40CF-91B2-10C15DC8A0B3}" type="parTrans" cxnId="{1B212F89-B472-4A6D-BEE7-D8778171FB84}">
      <dgm:prSet/>
      <dgm:spPr/>
      <dgm:t>
        <a:bodyPr/>
        <a:lstStyle/>
        <a:p>
          <a:endParaRPr lang="es-MX"/>
        </a:p>
      </dgm:t>
    </dgm:pt>
    <dgm:pt modelId="{9EE87621-F682-4CAB-B877-7E00559EA502}" type="sibTrans" cxnId="{1B212F89-B472-4A6D-BEE7-D8778171FB84}">
      <dgm:prSet/>
      <dgm:spPr/>
      <dgm:t>
        <a:bodyPr/>
        <a:lstStyle/>
        <a:p>
          <a:endParaRPr lang="es-MX"/>
        </a:p>
      </dgm:t>
    </dgm:pt>
    <dgm:pt modelId="{F49BC778-E1F6-4DC6-B5D0-58ED901B5386}">
      <dgm:prSet phldrT="[Texto]" custT="1"/>
      <dgm:spPr/>
      <dgm:t>
        <a:bodyPr/>
        <a:lstStyle/>
        <a:p>
          <a:r>
            <a:rPr lang="es-MX" sz="800" dirty="0" smtClean="0"/>
            <a:t>El objetivo de ser lograr un desarrollo integral y sustentable del sector, que contribuya a elevar el nivel de vida de la gente que depende de él.</a:t>
          </a:r>
          <a:endParaRPr lang="es-MX" sz="800" dirty="0"/>
        </a:p>
      </dgm:t>
    </dgm:pt>
    <dgm:pt modelId="{EB5C1195-D3F0-4B9D-9B01-6D58A31023E8}" type="parTrans" cxnId="{493BAC02-9B2A-4F9D-BE17-2185F0C8EEFF}">
      <dgm:prSet/>
      <dgm:spPr/>
      <dgm:t>
        <a:bodyPr/>
        <a:lstStyle/>
        <a:p>
          <a:endParaRPr lang="es-MX"/>
        </a:p>
      </dgm:t>
    </dgm:pt>
    <dgm:pt modelId="{7BF66A10-D25E-46F9-B018-0FB1A39F110F}" type="sibTrans" cxnId="{493BAC02-9B2A-4F9D-BE17-2185F0C8EEFF}">
      <dgm:prSet/>
      <dgm:spPr/>
      <dgm:t>
        <a:bodyPr/>
        <a:lstStyle/>
        <a:p>
          <a:endParaRPr lang="es-MX"/>
        </a:p>
      </dgm:t>
    </dgm:pt>
    <dgm:pt modelId="{B49DEF81-92EE-45F7-9836-BE85C907F652}">
      <dgm:prSet phldrT="[Texto]" custT="1"/>
      <dgm:spPr/>
      <dgm:t>
        <a:bodyPr/>
        <a:lstStyle/>
        <a:p>
          <a:r>
            <a:rPr lang="es-MX" sz="800" dirty="0" smtClean="0"/>
            <a:t>El agro de ser prioritario en la visión de la política económica general. Las acciones y medidas concretas que se pueden tomar para resolver los problemas agropecuarios.</a:t>
          </a:r>
          <a:endParaRPr lang="es-MX" sz="800" dirty="0"/>
        </a:p>
      </dgm:t>
    </dgm:pt>
    <dgm:pt modelId="{F4A19A17-4634-4C57-97AA-0053156F3201}" type="parTrans" cxnId="{75BA016C-13CA-4048-A512-C262E76438CC}">
      <dgm:prSet/>
      <dgm:spPr/>
      <dgm:t>
        <a:bodyPr/>
        <a:lstStyle/>
        <a:p>
          <a:endParaRPr lang="es-MX"/>
        </a:p>
      </dgm:t>
    </dgm:pt>
    <dgm:pt modelId="{DE5E8CE2-53C3-4BF3-ADDC-C73CBE791CCC}" type="sibTrans" cxnId="{75BA016C-13CA-4048-A512-C262E76438CC}">
      <dgm:prSet/>
      <dgm:spPr/>
      <dgm:t>
        <a:bodyPr/>
        <a:lstStyle/>
        <a:p>
          <a:endParaRPr lang="es-MX"/>
        </a:p>
      </dgm:t>
    </dgm:pt>
    <dgm:pt modelId="{90C10D9B-C445-4350-B571-A974FC9E2E01}" type="pres">
      <dgm:prSet presAssocID="{8F3E3526-F86A-406E-85A1-F4D50A594220}" presName="compositeShape" presStyleCnt="0">
        <dgm:presLayoutVars>
          <dgm:dir/>
          <dgm:resizeHandles/>
        </dgm:presLayoutVars>
      </dgm:prSet>
      <dgm:spPr/>
    </dgm:pt>
    <dgm:pt modelId="{AA444737-5D30-40DB-8422-E0F0D46D5885}" type="pres">
      <dgm:prSet presAssocID="{8F3E3526-F86A-406E-85A1-F4D50A594220}" presName="pyramid" presStyleLbl="node1" presStyleIdx="0" presStyleCnt="1"/>
      <dgm:spPr/>
    </dgm:pt>
    <dgm:pt modelId="{82823940-1340-484F-8D46-DF026B98A0B0}" type="pres">
      <dgm:prSet presAssocID="{8F3E3526-F86A-406E-85A1-F4D50A594220}" presName="theList" presStyleCnt="0"/>
      <dgm:spPr/>
    </dgm:pt>
    <dgm:pt modelId="{47DBF72B-7CF3-4F2E-A0C0-981A9962D265}" type="pres">
      <dgm:prSet presAssocID="{1F52D5D1-108E-40FA-9B60-53EB0697088B}" presName="aNode" presStyleLbl="fgAcc1" presStyleIdx="0" presStyleCnt="4">
        <dgm:presLayoutVars>
          <dgm:bulletEnabled val="1"/>
        </dgm:presLayoutVars>
      </dgm:prSet>
      <dgm:spPr/>
      <dgm:t>
        <a:bodyPr/>
        <a:lstStyle/>
        <a:p>
          <a:endParaRPr lang="es-MX"/>
        </a:p>
      </dgm:t>
    </dgm:pt>
    <dgm:pt modelId="{02FADBE6-832D-4286-907C-088325014B74}" type="pres">
      <dgm:prSet presAssocID="{1F52D5D1-108E-40FA-9B60-53EB0697088B}" presName="aSpace" presStyleCnt="0"/>
      <dgm:spPr/>
    </dgm:pt>
    <dgm:pt modelId="{8833E1DC-327A-4571-BE3E-BBB24602460A}" type="pres">
      <dgm:prSet presAssocID="{70A06F16-F3CD-46C6-9026-261E04E128CF}" presName="aNode" presStyleLbl="fgAcc1" presStyleIdx="1" presStyleCnt="4">
        <dgm:presLayoutVars>
          <dgm:bulletEnabled val="1"/>
        </dgm:presLayoutVars>
      </dgm:prSet>
      <dgm:spPr/>
      <dgm:t>
        <a:bodyPr/>
        <a:lstStyle/>
        <a:p>
          <a:endParaRPr lang="es-MX"/>
        </a:p>
      </dgm:t>
    </dgm:pt>
    <dgm:pt modelId="{BBE20A4C-FB40-4344-8901-B1208A14C687}" type="pres">
      <dgm:prSet presAssocID="{70A06F16-F3CD-46C6-9026-261E04E128CF}" presName="aSpace" presStyleCnt="0"/>
      <dgm:spPr/>
    </dgm:pt>
    <dgm:pt modelId="{985150C6-8FC2-4C0D-B28C-660805F903AD}" type="pres">
      <dgm:prSet presAssocID="{F49BC778-E1F6-4DC6-B5D0-58ED901B5386}" presName="aNode" presStyleLbl="fgAcc1" presStyleIdx="2" presStyleCnt="4">
        <dgm:presLayoutVars>
          <dgm:bulletEnabled val="1"/>
        </dgm:presLayoutVars>
      </dgm:prSet>
      <dgm:spPr/>
      <dgm:t>
        <a:bodyPr/>
        <a:lstStyle/>
        <a:p>
          <a:endParaRPr lang="es-MX"/>
        </a:p>
      </dgm:t>
    </dgm:pt>
    <dgm:pt modelId="{34A983A9-A175-40C8-BF0E-CEA870E85D19}" type="pres">
      <dgm:prSet presAssocID="{F49BC778-E1F6-4DC6-B5D0-58ED901B5386}" presName="aSpace" presStyleCnt="0"/>
      <dgm:spPr/>
    </dgm:pt>
    <dgm:pt modelId="{1C45BD1D-42F3-4479-BCD2-65B286F54759}" type="pres">
      <dgm:prSet presAssocID="{B49DEF81-92EE-45F7-9836-BE85C907F652}" presName="aNode" presStyleLbl="fgAcc1" presStyleIdx="3" presStyleCnt="4">
        <dgm:presLayoutVars>
          <dgm:bulletEnabled val="1"/>
        </dgm:presLayoutVars>
      </dgm:prSet>
      <dgm:spPr/>
      <dgm:t>
        <a:bodyPr/>
        <a:lstStyle/>
        <a:p>
          <a:endParaRPr lang="es-MX"/>
        </a:p>
      </dgm:t>
    </dgm:pt>
    <dgm:pt modelId="{47372855-2D83-4539-972C-0A4C8F3CB843}" type="pres">
      <dgm:prSet presAssocID="{B49DEF81-92EE-45F7-9836-BE85C907F652}" presName="aSpace" presStyleCnt="0"/>
      <dgm:spPr/>
    </dgm:pt>
  </dgm:ptLst>
  <dgm:cxnLst>
    <dgm:cxn modelId="{A77BC19F-A2DF-49B1-ACFD-909304699167}" type="presOf" srcId="{B49DEF81-92EE-45F7-9836-BE85C907F652}" destId="{1C45BD1D-42F3-4479-BCD2-65B286F54759}" srcOrd="0" destOrd="0" presId="urn:microsoft.com/office/officeart/2005/8/layout/pyramid2"/>
    <dgm:cxn modelId="{493BAC02-9B2A-4F9D-BE17-2185F0C8EEFF}" srcId="{8F3E3526-F86A-406E-85A1-F4D50A594220}" destId="{F49BC778-E1F6-4DC6-B5D0-58ED901B5386}" srcOrd="2" destOrd="0" parTransId="{EB5C1195-D3F0-4B9D-9B01-6D58A31023E8}" sibTransId="{7BF66A10-D25E-46F9-B018-0FB1A39F110F}"/>
    <dgm:cxn modelId="{F03E8F83-59A3-4442-9241-A1CF4344FBD2}" type="presOf" srcId="{1F52D5D1-108E-40FA-9B60-53EB0697088B}" destId="{47DBF72B-7CF3-4F2E-A0C0-981A9962D265}" srcOrd="0" destOrd="0" presId="urn:microsoft.com/office/officeart/2005/8/layout/pyramid2"/>
    <dgm:cxn modelId="{F879DFCB-4909-49DD-85C3-FC5285BA8417}" type="presOf" srcId="{70A06F16-F3CD-46C6-9026-261E04E128CF}" destId="{8833E1DC-327A-4571-BE3E-BBB24602460A}" srcOrd="0" destOrd="0" presId="urn:microsoft.com/office/officeart/2005/8/layout/pyramid2"/>
    <dgm:cxn modelId="{7240D686-2FBF-4463-B6F1-997137C0E31A}" type="presOf" srcId="{8F3E3526-F86A-406E-85A1-F4D50A594220}" destId="{90C10D9B-C445-4350-B571-A974FC9E2E01}" srcOrd="0" destOrd="0" presId="urn:microsoft.com/office/officeart/2005/8/layout/pyramid2"/>
    <dgm:cxn modelId="{1B212F89-B472-4A6D-BEE7-D8778171FB84}" srcId="{8F3E3526-F86A-406E-85A1-F4D50A594220}" destId="{70A06F16-F3CD-46C6-9026-261E04E128CF}" srcOrd="1" destOrd="0" parTransId="{1D5D54E9-5D49-40CF-91B2-10C15DC8A0B3}" sibTransId="{9EE87621-F682-4CAB-B877-7E00559EA502}"/>
    <dgm:cxn modelId="{FD32DBB2-6C88-47E1-A5E9-C9E391F6A06E}" srcId="{8F3E3526-F86A-406E-85A1-F4D50A594220}" destId="{1F52D5D1-108E-40FA-9B60-53EB0697088B}" srcOrd="0" destOrd="0" parTransId="{39434318-2411-4A47-B3C5-E4F479D8A272}" sibTransId="{8FF5A09F-AAD8-4B85-97E8-EFE47792FF65}"/>
    <dgm:cxn modelId="{EFAD4B41-0FD8-462D-A4A3-07C72FE1DABC}" type="presOf" srcId="{F49BC778-E1F6-4DC6-B5D0-58ED901B5386}" destId="{985150C6-8FC2-4C0D-B28C-660805F903AD}" srcOrd="0" destOrd="0" presId="urn:microsoft.com/office/officeart/2005/8/layout/pyramid2"/>
    <dgm:cxn modelId="{75BA016C-13CA-4048-A512-C262E76438CC}" srcId="{8F3E3526-F86A-406E-85A1-F4D50A594220}" destId="{B49DEF81-92EE-45F7-9836-BE85C907F652}" srcOrd="3" destOrd="0" parTransId="{F4A19A17-4634-4C57-97AA-0053156F3201}" sibTransId="{DE5E8CE2-53C3-4BF3-ADDC-C73CBE791CCC}"/>
    <dgm:cxn modelId="{224FEB52-B042-4B68-B576-22A820DFA444}" type="presParOf" srcId="{90C10D9B-C445-4350-B571-A974FC9E2E01}" destId="{AA444737-5D30-40DB-8422-E0F0D46D5885}" srcOrd="0" destOrd="0" presId="urn:microsoft.com/office/officeart/2005/8/layout/pyramid2"/>
    <dgm:cxn modelId="{86955271-F918-4B37-8493-B7F5858226FD}" type="presParOf" srcId="{90C10D9B-C445-4350-B571-A974FC9E2E01}" destId="{82823940-1340-484F-8D46-DF026B98A0B0}" srcOrd="1" destOrd="0" presId="urn:microsoft.com/office/officeart/2005/8/layout/pyramid2"/>
    <dgm:cxn modelId="{795F721C-0C33-4D8B-91F5-CBBBE5EC173E}" type="presParOf" srcId="{82823940-1340-484F-8D46-DF026B98A0B0}" destId="{47DBF72B-7CF3-4F2E-A0C0-981A9962D265}" srcOrd="0" destOrd="0" presId="urn:microsoft.com/office/officeart/2005/8/layout/pyramid2"/>
    <dgm:cxn modelId="{883A55B9-8A7F-4156-AF54-855CFFAE4F39}" type="presParOf" srcId="{82823940-1340-484F-8D46-DF026B98A0B0}" destId="{02FADBE6-832D-4286-907C-088325014B74}" srcOrd="1" destOrd="0" presId="urn:microsoft.com/office/officeart/2005/8/layout/pyramid2"/>
    <dgm:cxn modelId="{BFACA525-5DFE-400B-9D81-3EDE60F48FB3}" type="presParOf" srcId="{82823940-1340-484F-8D46-DF026B98A0B0}" destId="{8833E1DC-327A-4571-BE3E-BBB24602460A}" srcOrd="2" destOrd="0" presId="urn:microsoft.com/office/officeart/2005/8/layout/pyramid2"/>
    <dgm:cxn modelId="{32EEAC10-9F16-429A-BA48-288D3C580494}" type="presParOf" srcId="{82823940-1340-484F-8D46-DF026B98A0B0}" destId="{BBE20A4C-FB40-4344-8901-B1208A14C687}" srcOrd="3" destOrd="0" presId="urn:microsoft.com/office/officeart/2005/8/layout/pyramid2"/>
    <dgm:cxn modelId="{FD8A6AD8-0F58-4ADA-8331-84060B117FFC}" type="presParOf" srcId="{82823940-1340-484F-8D46-DF026B98A0B0}" destId="{985150C6-8FC2-4C0D-B28C-660805F903AD}" srcOrd="4" destOrd="0" presId="urn:microsoft.com/office/officeart/2005/8/layout/pyramid2"/>
    <dgm:cxn modelId="{CE7CB365-7BB2-4C5A-B6AC-7269F45764D7}" type="presParOf" srcId="{82823940-1340-484F-8D46-DF026B98A0B0}" destId="{34A983A9-A175-40C8-BF0E-CEA870E85D19}" srcOrd="5" destOrd="0" presId="urn:microsoft.com/office/officeart/2005/8/layout/pyramid2"/>
    <dgm:cxn modelId="{C85516F9-8F1C-4391-B4FA-34E313A0D7A5}" type="presParOf" srcId="{82823940-1340-484F-8D46-DF026B98A0B0}" destId="{1C45BD1D-42F3-4479-BCD2-65B286F54759}" srcOrd="6" destOrd="0" presId="urn:microsoft.com/office/officeart/2005/8/layout/pyramid2"/>
    <dgm:cxn modelId="{914CAEF3-77AE-460F-9259-1AFE31474E2F}" type="presParOf" srcId="{82823940-1340-484F-8D46-DF026B98A0B0}" destId="{47372855-2D83-4539-972C-0A4C8F3CB843}" srcOrd="7"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7BB551-4222-4454-9800-E155E14DB401}" type="doc">
      <dgm:prSet loTypeId="urn:microsoft.com/office/officeart/2005/8/layout/hList7#1" loCatId="list" qsTypeId="urn:microsoft.com/office/officeart/2005/8/quickstyle/simple5" qsCatId="simple" csTypeId="urn:microsoft.com/office/officeart/2005/8/colors/accent1_2" csCatId="accent1" phldr="1"/>
      <dgm:spPr/>
    </dgm:pt>
    <dgm:pt modelId="{6BF14263-BD7D-4829-9E55-57B11C9FE756}">
      <dgm:prSet phldrT="[Texto]"/>
      <dgm:spPr/>
      <dgm:t>
        <a:bodyPr/>
        <a:lstStyle/>
        <a:p>
          <a:r>
            <a:rPr lang="es-MX" b="1" dirty="0" smtClean="0">
              <a:effectLst>
                <a:outerShdw blurRad="38100" dist="38100" dir="2700000" algn="tl">
                  <a:srgbClr val="000000">
                    <a:alpha val="43137"/>
                  </a:srgbClr>
                </a:outerShdw>
              </a:effectLst>
            </a:rPr>
            <a:t>Ganadería</a:t>
          </a:r>
          <a:r>
            <a:rPr lang="es-MX" dirty="0" smtClean="0"/>
            <a:t>: Es una actividad o rama económica del sector agropecuario que consiste en la cría del ganado para su venta o la explotación de sus productos derivados, como la carne, leche y piel. Algunos de estos tipos de ganado son: el bovino y porcino entre otros</a:t>
          </a:r>
          <a:endParaRPr lang="es-MX" dirty="0"/>
        </a:p>
      </dgm:t>
    </dgm:pt>
    <dgm:pt modelId="{B3D7BF52-C479-4F4A-9972-B9648133874E}" type="parTrans" cxnId="{45A50124-4C81-4453-BBED-F1A1AAD4D330}">
      <dgm:prSet/>
      <dgm:spPr/>
      <dgm:t>
        <a:bodyPr/>
        <a:lstStyle/>
        <a:p>
          <a:endParaRPr lang="es-MX"/>
        </a:p>
      </dgm:t>
    </dgm:pt>
    <dgm:pt modelId="{0B115213-1764-49E6-9BB2-F981BC499679}" type="sibTrans" cxnId="{45A50124-4C81-4453-BBED-F1A1AAD4D330}">
      <dgm:prSet/>
      <dgm:spPr/>
      <dgm:t>
        <a:bodyPr/>
        <a:lstStyle/>
        <a:p>
          <a:endParaRPr lang="es-MX"/>
        </a:p>
      </dgm:t>
    </dgm:pt>
    <dgm:pt modelId="{D50FC710-97EE-4A56-8D49-7F4B4BB94732}">
      <dgm:prSet phldrT="[Texto]"/>
      <dgm:spPr/>
      <dgm:t>
        <a:bodyPr/>
        <a:lstStyle/>
        <a:p>
          <a:r>
            <a:rPr lang="es-MX" b="1" dirty="0" smtClean="0">
              <a:effectLst>
                <a:outerShdw blurRad="38100" dist="38100" dir="2700000" algn="tl">
                  <a:srgbClr val="000000">
                    <a:alpha val="43137"/>
                  </a:srgbClr>
                </a:outerShdw>
              </a:effectLst>
            </a:rPr>
            <a:t>Silvicultura: </a:t>
          </a:r>
          <a:r>
            <a:rPr lang="es-MX" dirty="0" smtClean="0"/>
            <a:t>Es una actividad o rama del sector agropecuario encargada en el aprovechamiento y la conservación racional de los bosques y selvas, que obtiene recursos como la madera, la resina y el chicle. </a:t>
          </a:r>
          <a:endParaRPr lang="es-MX" dirty="0"/>
        </a:p>
      </dgm:t>
    </dgm:pt>
    <dgm:pt modelId="{D787C4B6-25C4-4DDC-B41F-E46884636EB1}" type="parTrans" cxnId="{65588CF4-38E6-4F29-BD70-8CCDC080B607}">
      <dgm:prSet/>
      <dgm:spPr/>
      <dgm:t>
        <a:bodyPr/>
        <a:lstStyle/>
        <a:p>
          <a:endParaRPr lang="es-MX"/>
        </a:p>
      </dgm:t>
    </dgm:pt>
    <dgm:pt modelId="{6E8EF784-0E6B-4B46-B349-B5D2FCCE3AF9}" type="sibTrans" cxnId="{65588CF4-38E6-4F29-BD70-8CCDC080B607}">
      <dgm:prSet/>
      <dgm:spPr/>
      <dgm:t>
        <a:bodyPr/>
        <a:lstStyle/>
        <a:p>
          <a:endParaRPr lang="es-MX"/>
        </a:p>
      </dgm:t>
    </dgm:pt>
    <dgm:pt modelId="{EA7C1C97-1A3D-49C4-9CA2-F54B5187F21C}">
      <dgm:prSet phldrT="[Texto]"/>
      <dgm:spPr/>
      <dgm:t>
        <a:bodyPr/>
        <a:lstStyle/>
        <a:p>
          <a:r>
            <a:rPr lang="es-MX" b="1" dirty="0" smtClean="0">
              <a:effectLst>
                <a:outerShdw blurRad="38100" dist="38100" dir="2700000" algn="tl">
                  <a:srgbClr val="000000">
                    <a:alpha val="43137"/>
                  </a:srgbClr>
                </a:outerShdw>
              </a:effectLst>
            </a:rPr>
            <a:t>Pesca: </a:t>
          </a:r>
          <a:r>
            <a:rPr lang="es-MX" dirty="0" smtClean="0"/>
            <a:t>Es una actividad o rama del sector agropecuario que se ocupa de la extracción de especies animales del agua, ya sea del mar, los lagos o ríos. La pesca de animales comestibles incluye a los mariscos, la mojarra, el guachinango, el mero y otras especies: también se aprovechan productos pesqueros derivados que se utiliza en la industria, como grasas, huesos, harina, etc. En la pesca se ha incluido la caza, que en el caso mexicano no es significativa desde el punto de vista económico </a:t>
          </a:r>
          <a:endParaRPr lang="es-MX" dirty="0"/>
        </a:p>
      </dgm:t>
    </dgm:pt>
    <dgm:pt modelId="{77FCA211-1CAD-4346-ABE0-3CC3DBF333B6}" type="parTrans" cxnId="{FA7FE3AA-FC6E-4D43-A32D-087E73D0471A}">
      <dgm:prSet/>
      <dgm:spPr/>
      <dgm:t>
        <a:bodyPr/>
        <a:lstStyle/>
        <a:p>
          <a:endParaRPr lang="es-MX"/>
        </a:p>
      </dgm:t>
    </dgm:pt>
    <dgm:pt modelId="{6325F307-EE00-475E-83A8-8B764E4BA343}" type="sibTrans" cxnId="{FA7FE3AA-FC6E-4D43-A32D-087E73D0471A}">
      <dgm:prSet/>
      <dgm:spPr/>
      <dgm:t>
        <a:bodyPr/>
        <a:lstStyle/>
        <a:p>
          <a:endParaRPr lang="es-MX"/>
        </a:p>
      </dgm:t>
    </dgm:pt>
    <dgm:pt modelId="{519DB9E9-F904-4EDC-B200-4E69F93231A7}" type="pres">
      <dgm:prSet presAssocID="{DE7BB551-4222-4454-9800-E155E14DB401}" presName="Name0" presStyleCnt="0">
        <dgm:presLayoutVars>
          <dgm:dir/>
          <dgm:resizeHandles val="exact"/>
        </dgm:presLayoutVars>
      </dgm:prSet>
      <dgm:spPr/>
    </dgm:pt>
    <dgm:pt modelId="{D73B3741-61A9-4486-B54E-199081825475}" type="pres">
      <dgm:prSet presAssocID="{DE7BB551-4222-4454-9800-E155E14DB401}" presName="fgShape" presStyleLbl="fgShp" presStyleIdx="0" presStyleCnt="1"/>
      <dgm:spPr/>
    </dgm:pt>
    <dgm:pt modelId="{40801536-E62D-487D-8682-55D787889230}" type="pres">
      <dgm:prSet presAssocID="{DE7BB551-4222-4454-9800-E155E14DB401}" presName="linComp" presStyleCnt="0"/>
      <dgm:spPr/>
    </dgm:pt>
    <dgm:pt modelId="{F6228D9E-6DA5-4EC7-AF06-60C60E624287}" type="pres">
      <dgm:prSet presAssocID="{6BF14263-BD7D-4829-9E55-57B11C9FE756}" presName="compNode" presStyleCnt="0"/>
      <dgm:spPr/>
    </dgm:pt>
    <dgm:pt modelId="{B3E1D273-7E39-4D9B-AD7D-A45CE2D04220}" type="pres">
      <dgm:prSet presAssocID="{6BF14263-BD7D-4829-9E55-57B11C9FE756}" presName="bkgdShape" presStyleLbl="node1" presStyleIdx="0" presStyleCnt="3"/>
      <dgm:spPr/>
      <dgm:t>
        <a:bodyPr/>
        <a:lstStyle/>
        <a:p>
          <a:endParaRPr lang="es-MX"/>
        </a:p>
      </dgm:t>
    </dgm:pt>
    <dgm:pt modelId="{57BFC47C-0D89-4DEC-80A1-77460F47AA87}" type="pres">
      <dgm:prSet presAssocID="{6BF14263-BD7D-4829-9E55-57B11C9FE756}" presName="nodeTx" presStyleLbl="node1" presStyleIdx="0" presStyleCnt="3">
        <dgm:presLayoutVars>
          <dgm:bulletEnabled val="1"/>
        </dgm:presLayoutVars>
      </dgm:prSet>
      <dgm:spPr/>
      <dgm:t>
        <a:bodyPr/>
        <a:lstStyle/>
        <a:p>
          <a:endParaRPr lang="es-MX"/>
        </a:p>
      </dgm:t>
    </dgm:pt>
    <dgm:pt modelId="{6D48EEB6-5256-49E9-9001-16EA46664C79}" type="pres">
      <dgm:prSet presAssocID="{6BF14263-BD7D-4829-9E55-57B11C9FE756}" presName="invisiNode" presStyleLbl="node1" presStyleIdx="0" presStyleCnt="3"/>
      <dgm:spPr/>
    </dgm:pt>
    <dgm:pt modelId="{0EBE4E06-E889-44DF-93F9-6B14A1A62E5B}" type="pres">
      <dgm:prSet presAssocID="{6BF14263-BD7D-4829-9E55-57B11C9FE756}" presName="imagNode" presStyleLbl="fgImgPlace1" presStyleIdx="0" presStyleCnt="3"/>
      <dgm:spPr>
        <a:blipFill rotWithShape="1">
          <a:blip xmlns:r="http://schemas.openxmlformats.org/officeDocument/2006/relationships" r:embed="rId1"/>
          <a:stretch>
            <a:fillRect/>
          </a:stretch>
        </a:blipFill>
      </dgm:spPr>
    </dgm:pt>
    <dgm:pt modelId="{4671D0EB-C648-4297-9587-13F313469563}" type="pres">
      <dgm:prSet presAssocID="{0B115213-1764-49E6-9BB2-F981BC499679}" presName="sibTrans" presStyleLbl="sibTrans2D1" presStyleIdx="0" presStyleCnt="0"/>
      <dgm:spPr/>
      <dgm:t>
        <a:bodyPr/>
        <a:lstStyle/>
        <a:p>
          <a:endParaRPr lang="es-MX"/>
        </a:p>
      </dgm:t>
    </dgm:pt>
    <dgm:pt modelId="{D960268B-B9C8-4507-A44D-E9BAF0905357}" type="pres">
      <dgm:prSet presAssocID="{D50FC710-97EE-4A56-8D49-7F4B4BB94732}" presName="compNode" presStyleCnt="0"/>
      <dgm:spPr/>
    </dgm:pt>
    <dgm:pt modelId="{D170A9D1-CFCF-493E-B026-BD4344F934C4}" type="pres">
      <dgm:prSet presAssocID="{D50FC710-97EE-4A56-8D49-7F4B4BB94732}" presName="bkgdShape" presStyleLbl="node1" presStyleIdx="1" presStyleCnt="3"/>
      <dgm:spPr/>
      <dgm:t>
        <a:bodyPr/>
        <a:lstStyle/>
        <a:p>
          <a:endParaRPr lang="es-MX"/>
        </a:p>
      </dgm:t>
    </dgm:pt>
    <dgm:pt modelId="{63F558D5-54B9-4179-807B-71BF0249B389}" type="pres">
      <dgm:prSet presAssocID="{D50FC710-97EE-4A56-8D49-7F4B4BB94732}" presName="nodeTx" presStyleLbl="node1" presStyleIdx="1" presStyleCnt="3">
        <dgm:presLayoutVars>
          <dgm:bulletEnabled val="1"/>
        </dgm:presLayoutVars>
      </dgm:prSet>
      <dgm:spPr/>
      <dgm:t>
        <a:bodyPr/>
        <a:lstStyle/>
        <a:p>
          <a:endParaRPr lang="es-MX"/>
        </a:p>
      </dgm:t>
    </dgm:pt>
    <dgm:pt modelId="{A5D10B02-4721-4CBA-BD29-4BEAA3970C48}" type="pres">
      <dgm:prSet presAssocID="{D50FC710-97EE-4A56-8D49-7F4B4BB94732}" presName="invisiNode" presStyleLbl="node1" presStyleIdx="1" presStyleCnt="3"/>
      <dgm:spPr/>
    </dgm:pt>
    <dgm:pt modelId="{59B4E32E-0E9E-4EFA-B007-508A2873361D}" type="pres">
      <dgm:prSet presAssocID="{D50FC710-97EE-4A56-8D49-7F4B4BB94732}" presName="imagNode" presStyleLbl="fgImgPlace1" presStyleIdx="1" presStyleCnt="3"/>
      <dgm:spPr>
        <a:blipFill rotWithShape="1">
          <a:blip xmlns:r="http://schemas.openxmlformats.org/officeDocument/2006/relationships" r:embed="rId2"/>
          <a:stretch>
            <a:fillRect/>
          </a:stretch>
        </a:blipFill>
      </dgm:spPr>
    </dgm:pt>
    <dgm:pt modelId="{4A0E12A6-2337-413F-9103-9C73C1A28487}" type="pres">
      <dgm:prSet presAssocID="{6E8EF784-0E6B-4B46-B349-B5D2FCCE3AF9}" presName="sibTrans" presStyleLbl="sibTrans2D1" presStyleIdx="0" presStyleCnt="0"/>
      <dgm:spPr/>
      <dgm:t>
        <a:bodyPr/>
        <a:lstStyle/>
        <a:p>
          <a:endParaRPr lang="es-MX"/>
        </a:p>
      </dgm:t>
    </dgm:pt>
    <dgm:pt modelId="{9FD6CE40-A97A-467A-981C-2A7FA4F94C66}" type="pres">
      <dgm:prSet presAssocID="{EA7C1C97-1A3D-49C4-9CA2-F54B5187F21C}" presName="compNode" presStyleCnt="0"/>
      <dgm:spPr/>
    </dgm:pt>
    <dgm:pt modelId="{9A030F31-1276-43C9-AF7B-BB9A0EB72CD5}" type="pres">
      <dgm:prSet presAssocID="{EA7C1C97-1A3D-49C4-9CA2-F54B5187F21C}" presName="bkgdShape" presStyleLbl="node1" presStyleIdx="2" presStyleCnt="3"/>
      <dgm:spPr/>
      <dgm:t>
        <a:bodyPr/>
        <a:lstStyle/>
        <a:p>
          <a:endParaRPr lang="es-MX"/>
        </a:p>
      </dgm:t>
    </dgm:pt>
    <dgm:pt modelId="{E4FC3121-3689-4278-B16D-0E3028AC57F9}" type="pres">
      <dgm:prSet presAssocID="{EA7C1C97-1A3D-49C4-9CA2-F54B5187F21C}" presName="nodeTx" presStyleLbl="node1" presStyleIdx="2" presStyleCnt="3">
        <dgm:presLayoutVars>
          <dgm:bulletEnabled val="1"/>
        </dgm:presLayoutVars>
      </dgm:prSet>
      <dgm:spPr/>
      <dgm:t>
        <a:bodyPr/>
        <a:lstStyle/>
        <a:p>
          <a:endParaRPr lang="es-MX"/>
        </a:p>
      </dgm:t>
    </dgm:pt>
    <dgm:pt modelId="{950BB198-A4A7-426A-A872-61E460069416}" type="pres">
      <dgm:prSet presAssocID="{EA7C1C97-1A3D-49C4-9CA2-F54B5187F21C}" presName="invisiNode" presStyleLbl="node1" presStyleIdx="2" presStyleCnt="3"/>
      <dgm:spPr/>
    </dgm:pt>
    <dgm:pt modelId="{8EA9E94C-C7E5-4B39-BAD5-60A95585B281}" type="pres">
      <dgm:prSet presAssocID="{EA7C1C97-1A3D-49C4-9CA2-F54B5187F21C}" presName="imagNode" presStyleLbl="fgImgPlace1" presStyleIdx="2" presStyleCnt="3"/>
      <dgm:spPr>
        <a:blipFill rotWithShape="1">
          <a:blip xmlns:r="http://schemas.openxmlformats.org/officeDocument/2006/relationships" r:embed="rId3"/>
          <a:stretch>
            <a:fillRect/>
          </a:stretch>
        </a:blipFill>
      </dgm:spPr>
    </dgm:pt>
  </dgm:ptLst>
  <dgm:cxnLst>
    <dgm:cxn modelId="{1B9A91E4-DE8C-4391-B261-2DA347842654}" type="presOf" srcId="{D50FC710-97EE-4A56-8D49-7F4B4BB94732}" destId="{D170A9D1-CFCF-493E-B026-BD4344F934C4}" srcOrd="0" destOrd="0" presId="urn:microsoft.com/office/officeart/2005/8/layout/hList7#1"/>
    <dgm:cxn modelId="{65588CF4-38E6-4F29-BD70-8CCDC080B607}" srcId="{DE7BB551-4222-4454-9800-E155E14DB401}" destId="{D50FC710-97EE-4A56-8D49-7F4B4BB94732}" srcOrd="1" destOrd="0" parTransId="{D787C4B6-25C4-4DDC-B41F-E46884636EB1}" sibTransId="{6E8EF784-0E6B-4B46-B349-B5D2FCCE3AF9}"/>
    <dgm:cxn modelId="{F25FA0F9-D185-4293-89D2-E5A1877E531B}" type="presOf" srcId="{6E8EF784-0E6B-4B46-B349-B5D2FCCE3AF9}" destId="{4A0E12A6-2337-413F-9103-9C73C1A28487}" srcOrd="0" destOrd="0" presId="urn:microsoft.com/office/officeart/2005/8/layout/hList7#1"/>
    <dgm:cxn modelId="{52AC8321-DDE3-4F37-969F-808DC5E5F339}" type="presOf" srcId="{0B115213-1764-49E6-9BB2-F981BC499679}" destId="{4671D0EB-C648-4297-9587-13F313469563}" srcOrd="0" destOrd="0" presId="urn:microsoft.com/office/officeart/2005/8/layout/hList7#1"/>
    <dgm:cxn modelId="{8A51400F-412C-4118-A31A-09ABA8E21531}" type="presOf" srcId="{6BF14263-BD7D-4829-9E55-57B11C9FE756}" destId="{B3E1D273-7E39-4D9B-AD7D-A45CE2D04220}" srcOrd="0" destOrd="0" presId="urn:microsoft.com/office/officeart/2005/8/layout/hList7#1"/>
    <dgm:cxn modelId="{F4A457A6-2892-4CC4-A48C-5ACCBD48DBA8}" type="presOf" srcId="{EA7C1C97-1A3D-49C4-9CA2-F54B5187F21C}" destId="{9A030F31-1276-43C9-AF7B-BB9A0EB72CD5}" srcOrd="0" destOrd="0" presId="urn:microsoft.com/office/officeart/2005/8/layout/hList7#1"/>
    <dgm:cxn modelId="{45A50124-4C81-4453-BBED-F1A1AAD4D330}" srcId="{DE7BB551-4222-4454-9800-E155E14DB401}" destId="{6BF14263-BD7D-4829-9E55-57B11C9FE756}" srcOrd="0" destOrd="0" parTransId="{B3D7BF52-C479-4F4A-9972-B9648133874E}" sibTransId="{0B115213-1764-49E6-9BB2-F981BC499679}"/>
    <dgm:cxn modelId="{B07D97AE-8632-4A6E-BCB9-2D4D502FDFDE}" type="presOf" srcId="{6BF14263-BD7D-4829-9E55-57B11C9FE756}" destId="{57BFC47C-0D89-4DEC-80A1-77460F47AA87}" srcOrd="1" destOrd="0" presId="urn:microsoft.com/office/officeart/2005/8/layout/hList7#1"/>
    <dgm:cxn modelId="{95CB0B45-A1D1-4148-BCA6-000D0700CF53}" type="presOf" srcId="{D50FC710-97EE-4A56-8D49-7F4B4BB94732}" destId="{63F558D5-54B9-4179-807B-71BF0249B389}" srcOrd="1" destOrd="0" presId="urn:microsoft.com/office/officeart/2005/8/layout/hList7#1"/>
    <dgm:cxn modelId="{56AFBE51-345E-4C5F-A172-553246DED6FB}" type="presOf" srcId="{DE7BB551-4222-4454-9800-E155E14DB401}" destId="{519DB9E9-F904-4EDC-B200-4E69F93231A7}" srcOrd="0" destOrd="0" presId="urn:microsoft.com/office/officeart/2005/8/layout/hList7#1"/>
    <dgm:cxn modelId="{FA7FE3AA-FC6E-4D43-A32D-087E73D0471A}" srcId="{DE7BB551-4222-4454-9800-E155E14DB401}" destId="{EA7C1C97-1A3D-49C4-9CA2-F54B5187F21C}" srcOrd="2" destOrd="0" parTransId="{77FCA211-1CAD-4346-ABE0-3CC3DBF333B6}" sibTransId="{6325F307-EE00-475E-83A8-8B764E4BA343}"/>
    <dgm:cxn modelId="{52095C14-7FDE-4F7B-BD6C-27261CA804C3}" type="presOf" srcId="{EA7C1C97-1A3D-49C4-9CA2-F54B5187F21C}" destId="{E4FC3121-3689-4278-B16D-0E3028AC57F9}" srcOrd="1" destOrd="0" presId="urn:microsoft.com/office/officeart/2005/8/layout/hList7#1"/>
    <dgm:cxn modelId="{590A5D09-9475-4EA0-85CB-638C3BB2F41C}" type="presParOf" srcId="{519DB9E9-F904-4EDC-B200-4E69F93231A7}" destId="{D73B3741-61A9-4486-B54E-199081825475}" srcOrd="0" destOrd="0" presId="urn:microsoft.com/office/officeart/2005/8/layout/hList7#1"/>
    <dgm:cxn modelId="{5F8CBE5E-2157-4C4B-8AC8-7E3ADA472714}" type="presParOf" srcId="{519DB9E9-F904-4EDC-B200-4E69F93231A7}" destId="{40801536-E62D-487D-8682-55D787889230}" srcOrd="1" destOrd="0" presId="urn:microsoft.com/office/officeart/2005/8/layout/hList7#1"/>
    <dgm:cxn modelId="{C4616DC4-8F35-4B18-AE3E-5731AB119554}" type="presParOf" srcId="{40801536-E62D-487D-8682-55D787889230}" destId="{F6228D9E-6DA5-4EC7-AF06-60C60E624287}" srcOrd="0" destOrd="0" presId="urn:microsoft.com/office/officeart/2005/8/layout/hList7#1"/>
    <dgm:cxn modelId="{3DFD63CB-1FD5-49F8-B7A8-A8835ECD4596}" type="presParOf" srcId="{F6228D9E-6DA5-4EC7-AF06-60C60E624287}" destId="{B3E1D273-7E39-4D9B-AD7D-A45CE2D04220}" srcOrd="0" destOrd="0" presId="urn:microsoft.com/office/officeart/2005/8/layout/hList7#1"/>
    <dgm:cxn modelId="{F828FCD3-AEA3-4BB2-AB06-4765ABD98956}" type="presParOf" srcId="{F6228D9E-6DA5-4EC7-AF06-60C60E624287}" destId="{57BFC47C-0D89-4DEC-80A1-77460F47AA87}" srcOrd="1" destOrd="0" presId="urn:microsoft.com/office/officeart/2005/8/layout/hList7#1"/>
    <dgm:cxn modelId="{2919CF6C-D61F-4FB3-B6D2-FCF07ACF09B3}" type="presParOf" srcId="{F6228D9E-6DA5-4EC7-AF06-60C60E624287}" destId="{6D48EEB6-5256-49E9-9001-16EA46664C79}" srcOrd="2" destOrd="0" presId="urn:microsoft.com/office/officeart/2005/8/layout/hList7#1"/>
    <dgm:cxn modelId="{C625946A-26AB-4C3A-ACCA-D82E899BC704}" type="presParOf" srcId="{F6228D9E-6DA5-4EC7-AF06-60C60E624287}" destId="{0EBE4E06-E889-44DF-93F9-6B14A1A62E5B}" srcOrd="3" destOrd="0" presId="urn:microsoft.com/office/officeart/2005/8/layout/hList7#1"/>
    <dgm:cxn modelId="{CA3D2D6F-ED03-4734-8B9C-13B00B1A5859}" type="presParOf" srcId="{40801536-E62D-487D-8682-55D787889230}" destId="{4671D0EB-C648-4297-9587-13F313469563}" srcOrd="1" destOrd="0" presId="urn:microsoft.com/office/officeart/2005/8/layout/hList7#1"/>
    <dgm:cxn modelId="{8A088DEB-72B3-4459-8E4B-89A7ECA335DD}" type="presParOf" srcId="{40801536-E62D-487D-8682-55D787889230}" destId="{D960268B-B9C8-4507-A44D-E9BAF0905357}" srcOrd="2" destOrd="0" presId="urn:microsoft.com/office/officeart/2005/8/layout/hList7#1"/>
    <dgm:cxn modelId="{87DF0376-CF1D-46D8-861F-7F0945706B66}" type="presParOf" srcId="{D960268B-B9C8-4507-A44D-E9BAF0905357}" destId="{D170A9D1-CFCF-493E-B026-BD4344F934C4}" srcOrd="0" destOrd="0" presId="urn:microsoft.com/office/officeart/2005/8/layout/hList7#1"/>
    <dgm:cxn modelId="{244C624D-C6E7-449C-A63F-ECDC99B9D1EB}" type="presParOf" srcId="{D960268B-B9C8-4507-A44D-E9BAF0905357}" destId="{63F558D5-54B9-4179-807B-71BF0249B389}" srcOrd="1" destOrd="0" presId="urn:microsoft.com/office/officeart/2005/8/layout/hList7#1"/>
    <dgm:cxn modelId="{1B0FC575-C659-49C3-B530-635FC0071F5C}" type="presParOf" srcId="{D960268B-B9C8-4507-A44D-E9BAF0905357}" destId="{A5D10B02-4721-4CBA-BD29-4BEAA3970C48}" srcOrd="2" destOrd="0" presId="urn:microsoft.com/office/officeart/2005/8/layout/hList7#1"/>
    <dgm:cxn modelId="{CC8C5A5E-DF8F-457F-830C-86E6DDF67F74}" type="presParOf" srcId="{D960268B-B9C8-4507-A44D-E9BAF0905357}" destId="{59B4E32E-0E9E-4EFA-B007-508A2873361D}" srcOrd="3" destOrd="0" presId="urn:microsoft.com/office/officeart/2005/8/layout/hList7#1"/>
    <dgm:cxn modelId="{CBF15E54-C6FE-4CF0-8A3D-4AAE98687FC3}" type="presParOf" srcId="{40801536-E62D-487D-8682-55D787889230}" destId="{4A0E12A6-2337-413F-9103-9C73C1A28487}" srcOrd="3" destOrd="0" presId="urn:microsoft.com/office/officeart/2005/8/layout/hList7#1"/>
    <dgm:cxn modelId="{BDA016DA-4206-40F2-A33F-FE65DE6B20BA}" type="presParOf" srcId="{40801536-E62D-487D-8682-55D787889230}" destId="{9FD6CE40-A97A-467A-981C-2A7FA4F94C66}" srcOrd="4" destOrd="0" presId="urn:microsoft.com/office/officeart/2005/8/layout/hList7#1"/>
    <dgm:cxn modelId="{CD3DA196-37FC-452E-AFA4-A8D0A0A816FD}" type="presParOf" srcId="{9FD6CE40-A97A-467A-981C-2A7FA4F94C66}" destId="{9A030F31-1276-43C9-AF7B-BB9A0EB72CD5}" srcOrd="0" destOrd="0" presId="urn:microsoft.com/office/officeart/2005/8/layout/hList7#1"/>
    <dgm:cxn modelId="{ED07005D-54BB-41BA-978F-5B57CD1F30AD}" type="presParOf" srcId="{9FD6CE40-A97A-467A-981C-2A7FA4F94C66}" destId="{E4FC3121-3689-4278-B16D-0E3028AC57F9}" srcOrd="1" destOrd="0" presId="urn:microsoft.com/office/officeart/2005/8/layout/hList7#1"/>
    <dgm:cxn modelId="{2D4A113A-167F-4B2A-938B-175162DB6472}" type="presParOf" srcId="{9FD6CE40-A97A-467A-981C-2A7FA4F94C66}" destId="{950BB198-A4A7-426A-A872-61E460069416}" srcOrd="2" destOrd="0" presId="urn:microsoft.com/office/officeart/2005/8/layout/hList7#1"/>
    <dgm:cxn modelId="{2BF0ED51-445B-4B48-90D5-8B5147969DCB}" type="presParOf" srcId="{9FD6CE40-A97A-467A-981C-2A7FA4F94C66}" destId="{8EA9E94C-C7E5-4B39-BAD5-60A95585B281}" srcOrd="3" destOrd="0" presId="urn:microsoft.com/office/officeart/2005/8/layout/hList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75E741C-3265-48CE-B63B-4BC8AD37C8E0}" type="doc">
      <dgm:prSet loTypeId="urn:microsoft.com/office/officeart/2005/8/layout/pyramid2" loCatId="pyramid" qsTypeId="urn:microsoft.com/office/officeart/2005/8/quickstyle/3d1" qsCatId="3D" csTypeId="urn:microsoft.com/office/officeart/2005/8/colors/accent1_2" csCatId="accent1" phldr="1"/>
      <dgm:spPr/>
    </dgm:pt>
    <dgm:pt modelId="{40572BFF-93F6-4FA1-8711-987020BD1294}">
      <dgm:prSet phldrT="[Texto]"/>
      <dgm:spPr/>
      <dgm:t>
        <a:bodyPr/>
        <a:lstStyle/>
        <a:p>
          <a:r>
            <a:rPr lang="es-MX" dirty="0" smtClean="0"/>
            <a:t>1. Las autoridades agropecuarias deben apoyar a los ejidatario, comuneros y pequeños propietarios, en especial a los que se dedican a cultivos básicos.</a:t>
          </a:r>
          <a:endParaRPr lang="es-MX" dirty="0"/>
        </a:p>
      </dgm:t>
    </dgm:pt>
    <dgm:pt modelId="{913BD701-0684-4BCB-AE43-169F6F2B490B}" type="parTrans" cxnId="{2982EC01-A111-4067-B7E8-B1B21D141807}">
      <dgm:prSet/>
      <dgm:spPr/>
      <dgm:t>
        <a:bodyPr/>
        <a:lstStyle/>
        <a:p>
          <a:endParaRPr lang="es-MX"/>
        </a:p>
      </dgm:t>
    </dgm:pt>
    <dgm:pt modelId="{DEA462AC-EA82-4F77-A05A-EE51E476056D}" type="sibTrans" cxnId="{2982EC01-A111-4067-B7E8-B1B21D141807}">
      <dgm:prSet/>
      <dgm:spPr/>
      <dgm:t>
        <a:bodyPr/>
        <a:lstStyle/>
        <a:p>
          <a:endParaRPr lang="es-MX"/>
        </a:p>
      </dgm:t>
    </dgm:pt>
    <dgm:pt modelId="{47589794-6334-4A2C-AC04-19F76C9168F4}">
      <dgm:prSet phldrT="[Texto]"/>
      <dgm:spPr/>
      <dgm:t>
        <a:bodyPr/>
        <a:lstStyle/>
        <a:p>
          <a:r>
            <a:rPr lang="es-MX" dirty="0" smtClean="0"/>
            <a:t>2. Se pueden reducir los limites de la pequeña propiedad , eliminar el amparo agrario y no otorgar certificados de inafectibilidad.</a:t>
          </a:r>
          <a:endParaRPr lang="es-MX" dirty="0"/>
        </a:p>
      </dgm:t>
    </dgm:pt>
    <dgm:pt modelId="{FB54D114-293E-4954-AE10-3712E7DFDB2C}" type="parTrans" cxnId="{7F8DC174-D859-4FAA-84DE-A202AA6C850E}">
      <dgm:prSet/>
      <dgm:spPr/>
      <dgm:t>
        <a:bodyPr/>
        <a:lstStyle/>
        <a:p>
          <a:endParaRPr lang="es-MX"/>
        </a:p>
      </dgm:t>
    </dgm:pt>
    <dgm:pt modelId="{F5C395EE-90B0-4A36-AD3F-2AF65C735598}" type="sibTrans" cxnId="{7F8DC174-D859-4FAA-84DE-A202AA6C850E}">
      <dgm:prSet/>
      <dgm:spPr/>
      <dgm:t>
        <a:bodyPr/>
        <a:lstStyle/>
        <a:p>
          <a:endParaRPr lang="es-MX"/>
        </a:p>
      </dgm:t>
    </dgm:pt>
    <dgm:pt modelId="{7B82469D-8B12-4FA7-8C10-3026E0B3B91C}">
      <dgm:prSet phldrT="[Texto]"/>
      <dgm:spPr/>
      <dgm:t>
        <a:bodyPr/>
        <a:lstStyle/>
        <a:p>
          <a:r>
            <a:rPr lang="es-MX" dirty="0" smtClean="0"/>
            <a:t>3. Apoyar a los campesinos para que ellos mismos realicen la comercialización de sus productos y se evite el exceso intermediarismo que en nada lo beneficia.</a:t>
          </a:r>
          <a:endParaRPr lang="es-MX" dirty="0"/>
        </a:p>
      </dgm:t>
    </dgm:pt>
    <dgm:pt modelId="{483666E2-4565-4F26-AFDC-0EA62B882164}" type="parTrans" cxnId="{47FB2CD6-33AF-4C76-919D-D2FC6B247DDD}">
      <dgm:prSet/>
      <dgm:spPr/>
      <dgm:t>
        <a:bodyPr/>
        <a:lstStyle/>
        <a:p>
          <a:endParaRPr lang="es-MX"/>
        </a:p>
      </dgm:t>
    </dgm:pt>
    <dgm:pt modelId="{E2FF73A3-EA61-44CD-91C7-C5490CD7FBDC}" type="sibTrans" cxnId="{47FB2CD6-33AF-4C76-919D-D2FC6B247DDD}">
      <dgm:prSet/>
      <dgm:spPr/>
      <dgm:t>
        <a:bodyPr/>
        <a:lstStyle/>
        <a:p>
          <a:endParaRPr lang="es-MX"/>
        </a:p>
      </dgm:t>
    </dgm:pt>
    <dgm:pt modelId="{89CE3CF0-8A55-4E18-A2AB-01656B489A11}">
      <dgm:prSet phldrT="[Texto]"/>
      <dgm:spPr/>
      <dgm:t>
        <a:bodyPr/>
        <a:lstStyle/>
        <a:p>
          <a:r>
            <a:rPr lang="es-MX" dirty="0" smtClean="0"/>
            <a:t>4. Apoyar el desarrollo de cadenas productivas y de abastecimientos que beneficien a los campesinos e integren todo e proceso de producción, transformación y comercialización hasta llegar al consumo.</a:t>
          </a:r>
          <a:endParaRPr lang="es-MX" dirty="0"/>
        </a:p>
      </dgm:t>
    </dgm:pt>
    <dgm:pt modelId="{0369F266-149D-4439-AA0B-543E3E7462C4}" type="parTrans" cxnId="{03CC42FE-7AF6-430F-A96A-A67B23D08E22}">
      <dgm:prSet/>
      <dgm:spPr/>
      <dgm:t>
        <a:bodyPr/>
        <a:lstStyle/>
        <a:p>
          <a:endParaRPr lang="es-MX"/>
        </a:p>
      </dgm:t>
    </dgm:pt>
    <dgm:pt modelId="{408F7B6F-5A59-44D4-AB7A-8249BCDFAF22}" type="sibTrans" cxnId="{03CC42FE-7AF6-430F-A96A-A67B23D08E22}">
      <dgm:prSet/>
      <dgm:spPr/>
      <dgm:t>
        <a:bodyPr/>
        <a:lstStyle/>
        <a:p>
          <a:endParaRPr lang="es-MX"/>
        </a:p>
      </dgm:t>
    </dgm:pt>
    <dgm:pt modelId="{560B57E1-A698-45F7-8FAC-4C38E38D41D7}">
      <dgm:prSet phldrT="[Texto]"/>
      <dgm:spPr/>
      <dgm:t>
        <a:bodyPr/>
        <a:lstStyle/>
        <a:p>
          <a:r>
            <a:rPr lang="es-MX" dirty="0" smtClean="0"/>
            <a:t>5. La Financiera Rural debe apoyar de manera efectiva a los campesinos con créditos blandos que fomenten la capitalización del campo, y que permitan elevar la productividad y competitividad agrícola.</a:t>
          </a:r>
          <a:endParaRPr lang="es-MX" dirty="0"/>
        </a:p>
      </dgm:t>
    </dgm:pt>
    <dgm:pt modelId="{8579B1A8-432A-43C2-A33B-2FAAF368CC68}" type="parTrans" cxnId="{067F2CA2-75B6-47A8-8091-E47FA92769D8}">
      <dgm:prSet/>
      <dgm:spPr/>
      <dgm:t>
        <a:bodyPr/>
        <a:lstStyle/>
        <a:p>
          <a:endParaRPr lang="es-MX"/>
        </a:p>
      </dgm:t>
    </dgm:pt>
    <dgm:pt modelId="{6F369FE9-81F5-428F-81AB-F9A3F3B1F992}" type="sibTrans" cxnId="{067F2CA2-75B6-47A8-8091-E47FA92769D8}">
      <dgm:prSet/>
      <dgm:spPr/>
      <dgm:t>
        <a:bodyPr/>
        <a:lstStyle/>
        <a:p>
          <a:endParaRPr lang="es-MX"/>
        </a:p>
      </dgm:t>
    </dgm:pt>
    <dgm:pt modelId="{49D45FCA-D92B-4A0F-810F-73E8BC1CBBD1}">
      <dgm:prSet phldrT="[Texto]"/>
      <dgm:spPr/>
      <dgm:t>
        <a:bodyPr/>
        <a:lstStyle/>
        <a:p>
          <a:r>
            <a:rPr lang="es-MX" dirty="0" smtClean="0"/>
            <a:t>6. Aumentar las inversiones públicas, principalmente, en obras de infraestructura que beneficien a los campesinos que habitan en las zonas de temporal.</a:t>
          </a:r>
          <a:endParaRPr lang="es-MX" dirty="0"/>
        </a:p>
      </dgm:t>
    </dgm:pt>
    <dgm:pt modelId="{8D1368B7-CEF4-4AA2-9CF7-C0C79AB6FF76}" type="parTrans" cxnId="{D6F06E9E-F86B-42D2-BA17-8C812D130310}">
      <dgm:prSet/>
      <dgm:spPr/>
      <dgm:t>
        <a:bodyPr/>
        <a:lstStyle/>
        <a:p>
          <a:endParaRPr lang="es-MX"/>
        </a:p>
      </dgm:t>
    </dgm:pt>
    <dgm:pt modelId="{4A759AC6-2A21-42DB-B2D9-77449880D334}" type="sibTrans" cxnId="{D6F06E9E-F86B-42D2-BA17-8C812D130310}">
      <dgm:prSet/>
      <dgm:spPr/>
      <dgm:t>
        <a:bodyPr/>
        <a:lstStyle/>
        <a:p>
          <a:endParaRPr lang="es-MX"/>
        </a:p>
      </dgm:t>
    </dgm:pt>
    <dgm:pt modelId="{5BFFAE22-D917-4984-B6AC-89219420F5D7}">
      <dgm:prSet phldrT="[Texto]"/>
      <dgm:spPr/>
      <dgm:t>
        <a:bodyPr/>
        <a:lstStyle/>
        <a:p>
          <a:r>
            <a:rPr lang="es-MX" dirty="0" smtClean="0"/>
            <a:t>7. Reducir el burocratismo de los organismos agrícolas de infraestructura de manera que se agilicen los trámites y, al mismo tiempo, existan más recursos que se puedan aplicar directamente al campo.</a:t>
          </a:r>
          <a:endParaRPr lang="es-MX" dirty="0"/>
        </a:p>
      </dgm:t>
    </dgm:pt>
    <dgm:pt modelId="{C3611D87-1563-4115-AC65-180C5BE4434C}" type="parTrans" cxnId="{D006A4FA-F9E8-40EE-A6C0-48F9838774DC}">
      <dgm:prSet/>
      <dgm:spPr/>
      <dgm:t>
        <a:bodyPr/>
        <a:lstStyle/>
        <a:p>
          <a:endParaRPr lang="es-MX"/>
        </a:p>
      </dgm:t>
    </dgm:pt>
    <dgm:pt modelId="{4E7771BE-E59F-46EC-9BAC-0786EFF83D63}" type="sibTrans" cxnId="{D006A4FA-F9E8-40EE-A6C0-48F9838774DC}">
      <dgm:prSet/>
      <dgm:spPr/>
      <dgm:t>
        <a:bodyPr/>
        <a:lstStyle/>
        <a:p>
          <a:endParaRPr lang="es-MX"/>
        </a:p>
      </dgm:t>
    </dgm:pt>
    <dgm:pt modelId="{27C7C994-38C2-442A-8C02-99BEDFDF074D}">
      <dgm:prSet phldrT="[Texto]"/>
      <dgm:spPr/>
      <dgm:t>
        <a:bodyPr/>
        <a:lstStyle/>
        <a:p>
          <a:r>
            <a:rPr lang="es-MX" dirty="0" smtClean="0"/>
            <a:t>8. Renegociar el TLCAN en su parte agrícola para que beneficie a los campesinos mexicanos. </a:t>
          </a:r>
          <a:endParaRPr lang="es-MX" dirty="0"/>
        </a:p>
      </dgm:t>
    </dgm:pt>
    <dgm:pt modelId="{B733F292-194E-4951-A0C6-708C8AD9A1FF}" type="parTrans" cxnId="{0791CBF0-34CD-41EC-8975-1C94E5EA0136}">
      <dgm:prSet/>
      <dgm:spPr/>
      <dgm:t>
        <a:bodyPr/>
        <a:lstStyle/>
        <a:p>
          <a:endParaRPr lang="es-MX"/>
        </a:p>
      </dgm:t>
    </dgm:pt>
    <dgm:pt modelId="{5BF1C912-90A0-406A-A2F9-3EE6AFE7C66D}" type="sibTrans" cxnId="{0791CBF0-34CD-41EC-8975-1C94E5EA0136}">
      <dgm:prSet/>
      <dgm:spPr/>
      <dgm:t>
        <a:bodyPr/>
        <a:lstStyle/>
        <a:p>
          <a:endParaRPr lang="es-MX"/>
        </a:p>
      </dgm:t>
    </dgm:pt>
    <dgm:pt modelId="{F475C73A-3289-4CD6-8F5F-EE072FAF5AE3}" type="pres">
      <dgm:prSet presAssocID="{B75E741C-3265-48CE-B63B-4BC8AD37C8E0}" presName="compositeShape" presStyleCnt="0">
        <dgm:presLayoutVars>
          <dgm:dir/>
          <dgm:resizeHandles/>
        </dgm:presLayoutVars>
      </dgm:prSet>
      <dgm:spPr/>
    </dgm:pt>
    <dgm:pt modelId="{BA9F9940-8F68-481B-9097-61B010E7A54F}" type="pres">
      <dgm:prSet presAssocID="{B75E741C-3265-48CE-B63B-4BC8AD37C8E0}" presName="pyramid" presStyleLbl="node1" presStyleIdx="0" presStyleCnt="1"/>
      <dgm:spPr/>
    </dgm:pt>
    <dgm:pt modelId="{364AE6D1-1E45-4BDE-B796-504AFF7A2477}" type="pres">
      <dgm:prSet presAssocID="{B75E741C-3265-48CE-B63B-4BC8AD37C8E0}" presName="theList" presStyleCnt="0"/>
      <dgm:spPr/>
    </dgm:pt>
    <dgm:pt modelId="{1BD879F2-2BCF-42C8-8AC1-217E0D996446}" type="pres">
      <dgm:prSet presAssocID="{40572BFF-93F6-4FA1-8711-987020BD1294}" presName="aNode" presStyleLbl="fgAcc1" presStyleIdx="0" presStyleCnt="8" custScaleX="113084">
        <dgm:presLayoutVars>
          <dgm:bulletEnabled val="1"/>
        </dgm:presLayoutVars>
      </dgm:prSet>
      <dgm:spPr/>
      <dgm:t>
        <a:bodyPr/>
        <a:lstStyle/>
        <a:p>
          <a:endParaRPr lang="es-MX"/>
        </a:p>
      </dgm:t>
    </dgm:pt>
    <dgm:pt modelId="{202E9F18-8FFF-470A-B8A3-59ED75D1A4D6}" type="pres">
      <dgm:prSet presAssocID="{40572BFF-93F6-4FA1-8711-987020BD1294}" presName="aSpace" presStyleCnt="0"/>
      <dgm:spPr/>
    </dgm:pt>
    <dgm:pt modelId="{30FE8C28-B467-440E-98BD-723CD629569A}" type="pres">
      <dgm:prSet presAssocID="{47589794-6334-4A2C-AC04-19F76C9168F4}" presName="aNode" presStyleLbl="fgAcc1" presStyleIdx="1" presStyleCnt="8" custScaleX="112742">
        <dgm:presLayoutVars>
          <dgm:bulletEnabled val="1"/>
        </dgm:presLayoutVars>
      </dgm:prSet>
      <dgm:spPr/>
      <dgm:t>
        <a:bodyPr/>
        <a:lstStyle/>
        <a:p>
          <a:endParaRPr lang="es-MX"/>
        </a:p>
      </dgm:t>
    </dgm:pt>
    <dgm:pt modelId="{56C5661F-8239-4033-9C7F-E7AA3F1C560F}" type="pres">
      <dgm:prSet presAssocID="{47589794-6334-4A2C-AC04-19F76C9168F4}" presName="aSpace" presStyleCnt="0"/>
      <dgm:spPr/>
    </dgm:pt>
    <dgm:pt modelId="{4030122B-B335-439D-A125-AAAB7202D91B}" type="pres">
      <dgm:prSet presAssocID="{7B82469D-8B12-4FA7-8C10-3026E0B3B91C}" presName="aNode" presStyleLbl="fgAcc1" presStyleIdx="2" presStyleCnt="8" custScaleX="116184">
        <dgm:presLayoutVars>
          <dgm:bulletEnabled val="1"/>
        </dgm:presLayoutVars>
      </dgm:prSet>
      <dgm:spPr/>
      <dgm:t>
        <a:bodyPr/>
        <a:lstStyle/>
        <a:p>
          <a:endParaRPr lang="es-MX"/>
        </a:p>
      </dgm:t>
    </dgm:pt>
    <dgm:pt modelId="{F55D4A75-FB2C-4831-A119-9C601856D51F}" type="pres">
      <dgm:prSet presAssocID="{7B82469D-8B12-4FA7-8C10-3026E0B3B91C}" presName="aSpace" presStyleCnt="0"/>
      <dgm:spPr/>
    </dgm:pt>
    <dgm:pt modelId="{9D246429-A211-4D57-ACC9-4B3128C5E8B3}" type="pres">
      <dgm:prSet presAssocID="{89CE3CF0-8A55-4E18-A2AB-01656B489A11}" presName="aNode" presStyleLbl="fgAcc1" presStyleIdx="3" presStyleCnt="8" custScaleX="117734">
        <dgm:presLayoutVars>
          <dgm:bulletEnabled val="1"/>
        </dgm:presLayoutVars>
      </dgm:prSet>
      <dgm:spPr/>
      <dgm:t>
        <a:bodyPr/>
        <a:lstStyle/>
        <a:p>
          <a:endParaRPr lang="es-MX"/>
        </a:p>
      </dgm:t>
    </dgm:pt>
    <dgm:pt modelId="{1D18525C-1924-46DF-8658-81FB6534F4B5}" type="pres">
      <dgm:prSet presAssocID="{89CE3CF0-8A55-4E18-A2AB-01656B489A11}" presName="aSpace" presStyleCnt="0"/>
      <dgm:spPr/>
    </dgm:pt>
    <dgm:pt modelId="{F778BE86-7E01-46AB-B656-34C0B71A1041}" type="pres">
      <dgm:prSet presAssocID="{560B57E1-A698-45F7-8FAC-4C38E38D41D7}" presName="aNode" presStyleLbl="fgAcc1" presStyleIdx="4" presStyleCnt="8" custScaleX="118509">
        <dgm:presLayoutVars>
          <dgm:bulletEnabled val="1"/>
        </dgm:presLayoutVars>
      </dgm:prSet>
      <dgm:spPr/>
      <dgm:t>
        <a:bodyPr/>
        <a:lstStyle/>
        <a:p>
          <a:endParaRPr lang="es-MX"/>
        </a:p>
      </dgm:t>
    </dgm:pt>
    <dgm:pt modelId="{A953C008-531A-4ACF-A818-F998F2E2BCCB}" type="pres">
      <dgm:prSet presAssocID="{560B57E1-A698-45F7-8FAC-4C38E38D41D7}" presName="aSpace" presStyleCnt="0"/>
      <dgm:spPr/>
    </dgm:pt>
    <dgm:pt modelId="{7C0E97EA-9629-4EAB-8981-6FD439057AE5}" type="pres">
      <dgm:prSet presAssocID="{49D45FCA-D92B-4A0F-810F-73E8BC1CBBD1}" presName="aNode" presStyleLbl="fgAcc1" presStyleIdx="5" presStyleCnt="8" custScaleX="116143">
        <dgm:presLayoutVars>
          <dgm:bulletEnabled val="1"/>
        </dgm:presLayoutVars>
      </dgm:prSet>
      <dgm:spPr/>
      <dgm:t>
        <a:bodyPr/>
        <a:lstStyle/>
        <a:p>
          <a:endParaRPr lang="es-MX"/>
        </a:p>
      </dgm:t>
    </dgm:pt>
    <dgm:pt modelId="{85FF074D-D99B-4066-9C67-0A893977B452}" type="pres">
      <dgm:prSet presAssocID="{49D45FCA-D92B-4A0F-810F-73E8BC1CBBD1}" presName="aSpace" presStyleCnt="0"/>
      <dgm:spPr/>
    </dgm:pt>
    <dgm:pt modelId="{DB569FF4-3B40-4A65-9CD6-85960A60F19E}" type="pres">
      <dgm:prSet presAssocID="{5BFFAE22-D917-4984-B6AC-89219420F5D7}" presName="aNode" presStyleLbl="fgAcc1" presStyleIdx="6" presStyleCnt="8" custScaleX="116832">
        <dgm:presLayoutVars>
          <dgm:bulletEnabled val="1"/>
        </dgm:presLayoutVars>
      </dgm:prSet>
      <dgm:spPr/>
      <dgm:t>
        <a:bodyPr/>
        <a:lstStyle/>
        <a:p>
          <a:endParaRPr lang="es-MX"/>
        </a:p>
      </dgm:t>
    </dgm:pt>
    <dgm:pt modelId="{52264581-A5B4-4884-89C1-B9F5552C0966}" type="pres">
      <dgm:prSet presAssocID="{5BFFAE22-D917-4984-B6AC-89219420F5D7}" presName="aSpace" presStyleCnt="0"/>
      <dgm:spPr/>
    </dgm:pt>
    <dgm:pt modelId="{841E3BDC-141A-4EFF-94AE-208EF49E9D25}" type="pres">
      <dgm:prSet presAssocID="{27C7C994-38C2-442A-8C02-99BEDFDF074D}" presName="aNode" presStyleLbl="fgAcc1" presStyleIdx="7" presStyleCnt="8" custScaleX="115455">
        <dgm:presLayoutVars>
          <dgm:bulletEnabled val="1"/>
        </dgm:presLayoutVars>
      </dgm:prSet>
      <dgm:spPr/>
      <dgm:t>
        <a:bodyPr/>
        <a:lstStyle/>
        <a:p>
          <a:endParaRPr lang="es-MX"/>
        </a:p>
      </dgm:t>
    </dgm:pt>
    <dgm:pt modelId="{DF53DBA8-436E-4166-A25B-B1A3337344CB}" type="pres">
      <dgm:prSet presAssocID="{27C7C994-38C2-442A-8C02-99BEDFDF074D}" presName="aSpace" presStyleCnt="0"/>
      <dgm:spPr/>
    </dgm:pt>
  </dgm:ptLst>
  <dgm:cxnLst>
    <dgm:cxn modelId="{03CC42FE-7AF6-430F-A96A-A67B23D08E22}" srcId="{B75E741C-3265-48CE-B63B-4BC8AD37C8E0}" destId="{89CE3CF0-8A55-4E18-A2AB-01656B489A11}" srcOrd="3" destOrd="0" parTransId="{0369F266-149D-4439-AA0B-543E3E7462C4}" sibTransId="{408F7B6F-5A59-44D4-AB7A-8249BCDFAF22}"/>
    <dgm:cxn modelId="{E29B92DF-61EC-40E9-8B1E-B42CA6D9942E}" type="presOf" srcId="{B75E741C-3265-48CE-B63B-4BC8AD37C8E0}" destId="{F475C73A-3289-4CD6-8F5F-EE072FAF5AE3}" srcOrd="0" destOrd="0" presId="urn:microsoft.com/office/officeart/2005/8/layout/pyramid2"/>
    <dgm:cxn modelId="{7F8DC174-D859-4FAA-84DE-A202AA6C850E}" srcId="{B75E741C-3265-48CE-B63B-4BC8AD37C8E0}" destId="{47589794-6334-4A2C-AC04-19F76C9168F4}" srcOrd="1" destOrd="0" parTransId="{FB54D114-293E-4954-AE10-3712E7DFDB2C}" sibTransId="{F5C395EE-90B0-4A36-AD3F-2AF65C735598}"/>
    <dgm:cxn modelId="{7B629A72-C803-46CD-BC90-9F69AA5413A3}" type="presOf" srcId="{560B57E1-A698-45F7-8FAC-4C38E38D41D7}" destId="{F778BE86-7E01-46AB-B656-34C0B71A1041}" srcOrd="0" destOrd="0" presId="urn:microsoft.com/office/officeart/2005/8/layout/pyramid2"/>
    <dgm:cxn modelId="{6EE46CD4-4EC6-4BC2-B30C-0353407FEE79}" type="presOf" srcId="{47589794-6334-4A2C-AC04-19F76C9168F4}" destId="{30FE8C28-B467-440E-98BD-723CD629569A}" srcOrd="0" destOrd="0" presId="urn:microsoft.com/office/officeart/2005/8/layout/pyramid2"/>
    <dgm:cxn modelId="{CB067D32-F525-4C64-A42D-5F6DC37219E6}" type="presOf" srcId="{7B82469D-8B12-4FA7-8C10-3026E0B3B91C}" destId="{4030122B-B335-439D-A125-AAAB7202D91B}" srcOrd="0" destOrd="0" presId="urn:microsoft.com/office/officeart/2005/8/layout/pyramid2"/>
    <dgm:cxn modelId="{D6F06E9E-F86B-42D2-BA17-8C812D130310}" srcId="{B75E741C-3265-48CE-B63B-4BC8AD37C8E0}" destId="{49D45FCA-D92B-4A0F-810F-73E8BC1CBBD1}" srcOrd="5" destOrd="0" parTransId="{8D1368B7-CEF4-4AA2-9CF7-C0C79AB6FF76}" sibTransId="{4A759AC6-2A21-42DB-B2D9-77449880D334}"/>
    <dgm:cxn modelId="{2982EC01-A111-4067-B7E8-B1B21D141807}" srcId="{B75E741C-3265-48CE-B63B-4BC8AD37C8E0}" destId="{40572BFF-93F6-4FA1-8711-987020BD1294}" srcOrd="0" destOrd="0" parTransId="{913BD701-0684-4BCB-AE43-169F6F2B490B}" sibTransId="{DEA462AC-EA82-4F77-A05A-EE51E476056D}"/>
    <dgm:cxn modelId="{55AB23A1-A9B8-4922-87E1-E91E7965DF6D}" type="presOf" srcId="{5BFFAE22-D917-4984-B6AC-89219420F5D7}" destId="{DB569FF4-3B40-4A65-9CD6-85960A60F19E}" srcOrd="0" destOrd="0" presId="urn:microsoft.com/office/officeart/2005/8/layout/pyramid2"/>
    <dgm:cxn modelId="{0791CBF0-34CD-41EC-8975-1C94E5EA0136}" srcId="{B75E741C-3265-48CE-B63B-4BC8AD37C8E0}" destId="{27C7C994-38C2-442A-8C02-99BEDFDF074D}" srcOrd="7" destOrd="0" parTransId="{B733F292-194E-4951-A0C6-708C8AD9A1FF}" sibTransId="{5BF1C912-90A0-406A-A2F9-3EE6AFE7C66D}"/>
    <dgm:cxn modelId="{5A54CA3E-A6F0-44C7-B596-6F631F3F463B}" type="presOf" srcId="{27C7C994-38C2-442A-8C02-99BEDFDF074D}" destId="{841E3BDC-141A-4EFF-94AE-208EF49E9D25}" srcOrd="0" destOrd="0" presId="urn:microsoft.com/office/officeart/2005/8/layout/pyramid2"/>
    <dgm:cxn modelId="{067F2CA2-75B6-47A8-8091-E47FA92769D8}" srcId="{B75E741C-3265-48CE-B63B-4BC8AD37C8E0}" destId="{560B57E1-A698-45F7-8FAC-4C38E38D41D7}" srcOrd="4" destOrd="0" parTransId="{8579B1A8-432A-43C2-A33B-2FAAF368CC68}" sibTransId="{6F369FE9-81F5-428F-81AB-F9A3F3B1F992}"/>
    <dgm:cxn modelId="{6D028E9B-CC36-43D8-AC7C-8D9C83AE88CC}" type="presOf" srcId="{49D45FCA-D92B-4A0F-810F-73E8BC1CBBD1}" destId="{7C0E97EA-9629-4EAB-8981-6FD439057AE5}" srcOrd="0" destOrd="0" presId="urn:microsoft.com/office/officeart/2005/8/layout/pyramid2"/>
    <dgm:cxn modelId="{47FB2CD6-33AF-4C76-919D-D2FC6B247DDD}" srcId="{B75E741C-3265-48CE-B63B-4BC8AD37C8E0}" destId="{7B82469D-8B12-4FA7-8C10-3026E0B3B91C}" srcOrd="2" destOrd="0" parTransId="{483666E2-4565-4F26-AFDC-0EA62B882164}" sibTransId="{E2FF73A3-EA61-44CD-91C7-C5490CD7FBDC}"/>
    <dgm:cxn modelId="{A2387F04-F474-436C-A17A-F3D4C3BD449B}" type="presOf" srcId="{40572BFF-93F6-4FA1-8711-987020BD1294}" destId="{1BD879F2-2BCF-42C8-8AC1-217E0D996446}" srcOrd="0" destOrd="0" presId="urn:microsoft.com/office/officeart/2005/8/layout/pyramid2"/>
    <dgm:cxn modelId="{D006A4FA-F9E8-40EE-A6C0-48F9838774DC}" srcId="{B75E741C-3265-48CE-B63B-4BC8AD37C8E0}" destId="{5BFFAE22-D917-4984-B6AC-89219420F5D7}" srcOrd="6" destOrd="0" parTransId="{C3611D87-1563-4115-AC65-180C5BE4434C}" sibTransId="{4E7771BE-E59F-46EC-9BAC-0786EFF83D63}"/>
    <dgm:cxn modelId="{6F59DD1B-7A78-4974-96D3-807341DED3A8}" type="presOf" srcId="{89CE3CF0-8A55-4E18-A2AB-01656B489A11}" destId="{9D246429-A211-4D57-ACC9-4B3128C5E8B3}" srcOrd="0" destOrd="0" presId="urn:microsoft.com/office/officeart/2005/8/layout/pyramid2"/>
    <dgm:cxn modelId="{7B001FE1-4C88-41AA-A3F9-B11B9FF09077}" type="presParOf" srcId="{F475C73A-3289-4CD6-8F5F-EE072FAF5AE3}" destId="{BA9F9940-8F68-481B-9097-61B010E7A54F}" srcOrd="0" destOrd="0" presId="urn:microsoft.com/office/officeart/2005/8/layout/pyramid2"/>
    <dgm:cxn modelId="{47F1FF6F-3F6B-4A57-8EA8-FF20727AD396}" type="presParOf" srcId="{F475C73A-3289-4CD6-8F5F-EE072FAF5AE3}" destId="{364AE6D1-1E45-4BDE-B796-504AFF7A2477}" srcOrd="1" destOrd="0" presId="urn:microsoft.com/office/officeart/2005/8/layout/pyramid2"/>
    <dgm:cxn modelId="{C261021D-29D8-45D2-AB84-0EB25C7C76EE}" type="presParOf" srcId="{364AE6D1-1E45-4BDE-B796-504AFF7A2477}" destId="{1BD879F2-2BCF-42C8-8AC1-217E0D996446}" srcOrd="0" destOrd="0" presId="urn:microsoft.com/office/officeart/2005/8/layout/pyramid2"/>
    <dgm:cxn modelId="{AF7ABA40-0B37-40B6-AD75-F9311B50F03A}" type="presParOf" srcId="{364AE6D1-1E45-4BDE-B796-504AFF7A2477}" destId="{202E9F18-8FFF-470A-B8A3-59ED75D1A4D6}" srcOrd="1" destOrd="0" presId="urn:microsoft.com/office/officeart/2005/8/layout/pyramid2"/>
    <dgm:cxn modelId="{62210BD4-C188-47E6-A457-2D45692D39C8}" type="presParOf" srcId="{364AE6D1-1E45-4BDE-B796-504AFF7A2477}" destId="{30FE8C28-B467-440E-98BD-723CD629569A}" srcOrd="2" destOrd="0" presId="urn:microsoft.com/office/officeart/2005/8/layout/pyramid2"/>
    <dgm:cxn modelId="{49330A1C-AD05-4747-854E-2525DFE9D31A}" type="presParOf" srcId="{364AE6D1-1E45-4BDE-B796-504AFF7A2477}" destId="{56C5661F-8239-4033-9C7F-E7AA3F1C560F}" srcOrd="3" destOrd="0" presId="urn:microsoft.com/office/officeart/2005/8/layout/pyramid2"/>
    <dgm:cxn modelId="{09E46488-180B-4227-9B38-3C91ABED41D1}" type="presParOf" srcId="{364AE6D1-1E45-4BDE-B796-504AFF7A2477}" destId="{4030122B-B335-439D-A125-AAAB7202D91B}" srcOrd="4" destOrd="0" presId="urn:microsoft.com/office/officeart/2005/8/layout/pyramid2"/>
    <dgm:cxn modelId="{57E95F74-0B84-4347-AD31-B79133520A3A}" type="presParOf" srcId="{364AE6D1-1E45-4BDE-B796-504AFF7A2477}" destId="{F55D4A75-FB2C-4831-A119-9C601856D51F}" srcOrd="5" destOrd="0" presId="urn:microsoft.com/office/officeart/2005/8/layout/pyramid2"/>
    <dgm:cxn modelId="{AA8D9CC7-DC80-4E98-8626-D506E3EEBF0F}" type="presParOf" srcId="{364AE6D1-1E45-4BDE-B796-504AFF7A2477}" destId="{9D246429-A211-4D57-ACC9-4B3128C5E8B3}" srcOrd="6" destOrd="0" presId="urn:microsoft.com/office/officeart/2005/8/layout/pyramid2"/>
    <dgm:cxn modelId="{12450C0C-68B2-4706-BDD7-4EF9379D606E}" type="presParOf" srcId="{364AE6D1-1E45-4BDE-B796-504AFF7A2477}" destId="{1D18525C-1924-46DF-8658-81FB6534F4B5}" srcOrd="7" destOrd="0" presId="urn:microsoft.com/office/officeart/2005/8/layout/pyramid2"/>
    <dgm:cxn modelId="{70E3E922-9F43-4C0E-9673-4D5040B6C15A}" type="presParOf" srcId="{364AE6D1-1E45-4BDE-B796-504AFF7A2477}" destId="{F778BE86-7E01-46AB-B656-34C0B71A1041}" srcOrd="8" destOrd="0" presId="urn:microsoft.com/office/officeart/2005/8/layout/pyramid2"/>
    <dgm:cxn modelId="{9D7DDE5B-F93B-4EBB-92FE-1AB077236B42}" type="presParOf" srcId="{364AE6D1-1E45-4BDE-B796-504AFF7A2477}" destId="{A953C008-531A-4ACF-A818-F998F2E2BCCB}" srcOrd="9" destOrd="0" presId="urn:microsoft.com/office/officeart/2005/8/layout/pyramid2"/>
    <dgm:cxn modelId="{EF017989-4B65-45DF-8954-78F4EBED99C9}" type="presParOf" srcId="{364AE6D1-1E45-4BDE-B796-504AFF7A2477}" destId="{7C0E97EA-9629-4EAB-8981-6FD439057AE5}" srcOrd="10" destOrd="0" presId="urn:microsoft.com/office/officeart/2005/8/layout/pyramid2"/>
    <dgm:cxn modelId="{4D95B627-15D8-4484-BA8F-443AB9CC2D72}" type="presParOf" srcId="{364AE6D1-1E45-4BDE-B796-504AFF7A2477}" destId="{85FF074D-D99B-4066-9C67-0A893977B452}" srcOrd="11" destOrd="0" presId="urn:microsoft.com/office/officeart/2005/8/layout/pyramid2"/>
    <dgm:cxn modelId="{0A4F7A59-B0EB-40EE-AD3B-3DFC998C2B14}" type="presParOf" srcId="{364AE6D1-1E45-4BDE-B796-504AFF7A2477}" destId="{DB569FF4-3B40-4A65-9CD6-85960A60F19E}" srcOrd="12" destOrd="0" presId="urn:microsoft.com/office/officeart/2005/8/layout/pyramid2"/>
    <dgm:cxn modelId="{5AFCCEEA-2312-4D44-8F29-D1021BBDD225}" type="presParOf" srcId="{364AE6D1-1E45-4BDE-B796-504AFF7A2477}" destId="{52264581-A5B4-4884-89C1-B9F5552C0966}" srcOrd="13" destOrd="0" presId="urn:microsoft.com/office/officeart/2005/8/layout/pyramid2"/>
    <dgm:cxn modelId="{2186AD5F-71E4-4E57-AE0C-E6CE143C8B54}" type="presParOf" srcId="{364AE6D1-1E45-4BDE-B796-504AFF7A2477}" destId="{841E3BDC-141A-4EFF-94AE-208EF49E9D25}" srcOrd="14" destOrd="0" presId="urn:microsoft.com/office/officeart/2005/8/layout/pyramid2"/>
    <dgm:cxn modelId="{FD11C98E-EA73-4CAE-B4B0-AAA5853DA0C2}" type="presParOf" srcId="{364AE6D1-1E45-4BDE-B796-504AFF7A2477}" destId="{DF53DBA8-436E-4166-A25B-B1A3337344CB}" srcOrd="15"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18066F9-0EAB-4409-8264-1B2E1889A4D5}"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MX"/>
        </a:p>
      </dgm:t>
    </dgm:pt>
    <dgm:pt modelId="{75CD04C7-341E-4C84-A450-69BD5F67C8C3}">
      <dgm:prSet phldrT="[Texto]" custT="1"/>
      <dgm:spPr/>
      <dgm:t>
        <a:bodyPr/>
        <a:lstStyle/>
        <a:p>
          <a:pPr algn="just"/>
          <a:r>
            <a:rPr lang="es-MX" sz="1400" dirty="0" smtClean="0"/>
            <a:t>1. Fomentar el desarrollo de la ganadería intensiva, en que se aplique tecnología avanzada ya que puede elaborarse en el país.</a:t>
          </a:r>
          <a:endParaRPr lang="es-MX" sz="1400" dirty="0"/>
        </a:p>
      </dgm:t>
    </dgm:pt>
    <dgm:pt modelId="{7EB3A0E2-6FF4-492E-BBD6-077650A82DC4}" type="parTrans" cxnId="{92EFADF9-61B8-46F2-82A2-8AFE9A8839F1}">
      <dgm:prSet/>
      <dgm:spPr/>
      <dgm:t>
        <a:bodyPr/>
        <a:lstStyle/>
        <a:p>
          <a:endParaRPr lang="es-MX"/>
        </a:p>
      </dgm:t>
    </dgm:pt>
    <dgm:pt modelId="{D2A65E89-349C-482F-877A-90B6AC7CFB1B}" type="sibTrans" cxnId="{92EFADF9-61B8-46F2-82A2-8AFE9A8839F1}">
      <dgm:prSet/>
      <dgm:spPr/>
      <dgm:t>
        <a:bodyPr/>
        <a:lstStyle/>
        <a:p>
          <a:endParaRPr lang="es-MX"/>
        </a:p>
      </dgm:t>
    </dgm:pt>
    <dgm:pt modelId="{129360CE-35B4-4D37-AEC7-5602BDBD641D}">
      <dgm:prSet phldrT="[Texto]" custT="1"/>
      <dgm:spPr/>
      <dgm:t>
        <a:bodyPr/>
        <a:lstStyle/>
        <a:p>
          <a:pPr algn="just"/>
          <a:r>
            <a:rPr lang="es-MX" sz="1400" dirty="0" smtClean="0"/>
            <a:t>2. Se debe de apoyar a los ganaderos nacionales que se esfuercen para lograr una ganadería intensiva.</a:t>
          </a:r>
          <a:endParaRPr lang="es-MX" sz="1400" dirty="0"/>
        </a:p>
      </dgm:t>
    </dgm:pt>
    <dgm:pt modelId="{76CCF2F2-531C-4D51-96A1-DE40414B2735}" type="parTrans" cxnId="{2B276B0A-5A9C-41C1-8A24-DCEECB62D4BF}">
      <dgm:prSet/>
      <dgm:spPr/>
      <dgm:t>
        <a:bodyPr/>
        <a:lstStyle/>
        <a:p>
          <a:endParaRPr lang="es-MX"/>
        </a:p>
      </dgm:t>
    </dgm:pt>
    <dgm:pt modelId="{B8CAFCDD-5276-4D62-8B0F-1768B9BE1211}" type="sibTrans" cxnId="{2B276B0A-5A9C-41C1-8A24-DCEECB62D4BF}">
      <dgm:prSet/>
      <dgm:spPr/>
      <dgm:t>
        <a:bodyPr/>
        <a:lstStyle/>
        <a:p>
          <a:endParaRPr lang="es-MX"/>
        </a:p>
      </dgm:t>
    </dgm:pt>
    <dgm:pt modelId="{D9EBF9BD-AE44-4782-87A7-300047CA73C4}">
      <dgm:prSet phldrT="[Texto]" custT="1"/>
      <dgm:spPr/>
      <dgm:t>
        <a:bodyPr/>
        <a:lstStyle/>
        <a:p>
          <a:pPr algn="just"/>
          <a:r>
            <a:rPr lang="es-MX" sz="1400" dirty="0" smtClean="0"/>
            <a:t>3. Debe fomentarse la producción ganadera que permita satisfacer las necesidades del mercado interno y generar excedentes para exportación. </a:t>
          </a:r>
          <a:endParaRPr lang="es-MX" sz="1400" dirty="0"/>
        </a:p>
      </dgm:t>
    </dgm:pt>
    <dgm:pt modelId="{E5D5B705-E15B-4B75-A809-0DDA6F9B412C}" type="parTrans" cxnId="{12D6FA63-8BA9-47CE-9AFF-B989A06FC404}">
      <dgm:prSet/>
      <dgm:spPr/>
      <dgm:t>
        <a:bodyPr/>
        <a:lstStyle/>
        <a:p>
          <a:endParaRPr lang="es-MX"/>
        </a:p>
      </dgm:t>
    </dgm:pt>
    <dgm:pt modelId="{75649FB7-2023-4BF2-81E7-825C9BA6272B}" type="sibTrans" cxnId="{12D6FA63-8BA9-47CE-9AFF-B989A06FC404}">
      <dgm:prSet/>
      <dgm:spPr/>
      <dgm:t>
        <a:bodyPr/>
        <a:lstStyle/>
        <a:p>
          <a:endParaRPr lang="es-MX"/>
        </a:p>
      </dgm:t>
    </dgm:pt>
    <dgm:pt modelId="{B39C873C-1FE7-4388-A15C-8CAFFE3E2143}">
      <dgm:prSet phldrT="[Texto]" custT="1"/>
      <dgm:spPr/>
      <dgm:t>
        <a:bodyPr/>
        <a:lstStyle/>
        <a:p>
          <a:pPr algn="just"/>
          <a:r>
            <a:rPr lang="es-MX" sz="1400" dirty="0" smtClean="0"/>
            <a:t>4. Eliminar el excesivo intermediarismo en la comercialización del ganado y sus derivados, para que los ganaderos sean los principales beneficiarios de la producción y comercialización. </a:t>
          </a:r>
          <a:endParaRPr lang="es-MX" sz="1400" dirty="0"/>
        </a:p>
      </dgm:t>
    </dgm:pt>
    <dgm:pt modelId="{1B6C5393-9B95-41F5-85D9-EF4DBB5D1656}" type="parTrans" cxnId="{2FAACCE3-5EF5-4271-AFD5-0ABBE185F1C4}">
      <dgm:prSet/>
      <dgm:spPr/>
      <dgm:t>
        <a:bodyPr/>
        <a:lstStyle/>
        <a:p>
          <a:endParaRPr lang="es-MX"/>
        </a:p>
      </dgm:t>
    </dgm:pt>
    <dgm:pt modelId="{ECE2C099-D26C-4F0E-AC60-209AC97FE347}" type="sibTrans" cxnId="{2FAACCE3-5EF5-4271-AFD5-0ABBE185F1C4}">
      <dgm:prSet/>
      <dgm:spPr/>
      <dgm:t>
        <a:bodyPr/>
        <a:lstStyle/>
        <a:p>
          <a:endParaRPr lang="es-MX"/>
        </a:p>
      </dgm:t>
    </dgm:pt>
    <dgm:pt modelId="{8EBF7DDD-E18A-4D6B-950F-33853077DC71}">
      <dgm:prSet phldrT="[Texto]" custT="1"/>
      <dgm:spPr/>
      <dgm:t>
        <a:bodyPr/>
        <a:lstStyle/>
        <a:p>
          <a:pPr algn="just"/>
          <a:r>
            <a:rPr lang="es-MX" sz="1400" dirty="0" smtClean="0"/>
            <a:t>5. Fomentar y apoyar el desarrollo de cadenas, productivas, de forma que los ganaderos aumenten el valor agregado de sus productos, y, en consecuencia, sus ganancias.  </a:t>
          </a:r>
          <a:endParaRPr lang="es-MX" sz="1400" dirty="0"/>
        </a:p>
      </dgm:t>
    </dgm:pt>
    <dgm:pt modelId="{E04BC419-A65F-449B-A998-DB95F7F90326}" type="parTrans" cxnId="{D756E79C-6B69-4DA1-B0DA-1F207D007CC9}">
      <dgm:prSet/>
      <dgm:spPr/>
      <dgm:t>
        <a:bodyPr/>
        <a:lstStyle/>
        <a:p>
          <a:endParaRPr lang="es-MX"/>
        </a:p>
      </dgm:t>
    </dgm:pt>
    <dgm:pt modelId="{5F6AB81B-A576-484C-B020-6E240620A63B}" type="sibTrans" cxnId="{D756E79C-6B69-4DA1-B0DA-1F207D007CC9}">
      <dgm:prSet/>
      <dgm:spPr/>
      <dgm:t>
        <a:bodyPr/>
        <a:lstStyle/>
        <a:p>
          <a:endParaRPr lang="es-MX"/>
        </a:p>
      </dgm:t>
    </dgm:pt>
    <dgm:pt modelId="{71B26346-E92E-4368-9636-B5D5AE7E953D}" type="pres">
      <dgm:prSet presAssocID="{C18066F9-0EAB-4409-8264-1B2E1889A4D5}" presName="linear" presStyleCnt="0">
        <dgm:presLayoutVars>
          <dgm:dir/>
          <dgm:animLvl val="lvl"/>
          <dgm:resizeHandles val="exact"/>
        </dgm:presLayoutVars>
      </dgm:prSet>
      <dgm:spPr/>
      <dgm:t>
        <a:bodyPr/>
        <a:lstStyle/>
        <a:p>
          <a:endParaRPr lang="es-MX"/>
        </a:p>
      </dgm:t>
    </dgm:pt>
    <dgm:pt modelId="{F545E2CE-B67B-41D1-AA84-4517B1AF840F}" type="pres">
      <dgm:prSet presAssocID="{75CD04C7-341E-4C84-A450-69BD5F67C8C3}" presName="parentLin" presStyleCnt="0"/>
      <dgm:spPr/>
    </dgm:pt>
    <dgm:pt modelId="{BB9ECDC9-AA53-4283-8469-1C249B0A9C2C}" type="pres">
      <dgm:prSet presAssocID="{75CD04C7-341E-4C84-A450-69BD5F67C8C3}" presName="parentLeftMargin" presStyleLbl="node1" presStyleIdx="0" presStyleCnt="5"/>
      <dgm:spPr/>
      <dgm:t>
        <a:bodyPr/>
        <a:lstStyle/>
        <a:p>
          <a:endParaRPr lang="es-MX"/>
        </a:p>
      </dgm:t>
    </dgm:pt>
    <dgm:pt modelId="{6D835F78-854B-4061-A191-E0411E924DA3}" type="pres">
      <dgm:prSet presAssocID="{75CD04C7-341E-4C84-A450-69BD5F67C8C3}" presName="parentText" presStyleLbl="node1" presStyleIdx="0" presStyleCnt="5" custScaleX="142857">
        <dgm:presLayoutVars>
          <dgm:chMax val="0"/>
          <dgm:bulletEnabled val="1"/>
        </dgm:presLayoutVars>
      </dgm:prSet>
      <dgm:spPr/>
      <dgm:t>
        <a:bodyPr/>
        <a:lstStyle/>
        <a:p>
          <a:endParaRPr lang="es-MX"/>
        </a:p>
      </dgm:t>
    </dgm:pt>
    <dgm:pt modelId="{9620967F-35B3-44CA-AAB4-2DEC055AD7B0}" type="pres">
      <dgm:prSet presAssocID="{75CD04C7-341E-4C84-A450-69BD5F67C8C3}" presName="negativeSpace" presStyleCnt="0"/>
      <dgm:spPr/>
    </dgm:pt>
    <dgm:pt modelId="{460D6D6B-6B66-42A4-B36B-F14177901728}" type="pres">
      <dgm:prSet presAssocID="{75CD04C7-341E-4C84-A450-69BD5F67C8C3}" presName="childText" presStyleLbl="conFgAcc1" presStyleIdx="0" presStyleCnt="5">
        <dgm:presLayoutVars>
          <dgm:bulletEnabled val="1"/>
        </dgm:presLayoutVars>
      </dgm:prSet>
      <dgm:spPr/>
    </dgm:pt>
    <dgm:pt modelId="{AFB6A3AB-8E68-4EC1-A900-C9D9A2F8214F}" type="pres">
      <dgm:prSet presAssocID="{D2A65E89-349C-482F-877A-90B6AC7CFB1B}" presName="spaceBetweenRectangles" presStyleCnt="0"/>
      <dgm:spPr/>
    </dgm:pt>
    <dgm:pt modelId="{6225FC9A-C594-44AF-99DD-C8BC6509E006}" type="pres">
      <dgm:prSet presAssocID="{129360CE-35B4-4D37-AEC7-5602BDBD641D}" presName="parentLin" presStyleCnt="0"/>
      <dgm:spPr/>
    </dgm:pt>
    <dgm:pt modelId="{5294C427-3E2B-4DA2-8F63-25C55E5663A6}" type="pres">
      <dgm:prSet presAssocID="{129360CE-35B4-4D37-AEC7-5602BDBD641D}" presName="parentLeftMargin" presStyleLbl="node1" presStyleIdx="0" presStyleCnt="5"/>
      <dgm:spPr/>
      <dgm:t>
        <a:bodyPr/>
        <a:lstStyle/>
        <a:p>
          <a:endParaRPr lang="es-MX"/>
        </a:p>
      </dgm:t>
    </dgm:pt>
    <dgm:pt modelId="{3322344E-CCE0-48C1-8549-40B132A27EE1}" type="pres">
      <dgm:prSet presAssocID="{129360CE-35B4-4D37-AEC7-5602BDBD641D}" presName="parentText" presStyleLbl="node1" presStyleIdx="1" presStyleCnt="5" custScaleX="142857">
        <dgm:presLayoutVars>
          <dgm:chMax val="0"/>
          <dgm:bulletEnabled val="1"/>
        </dgm:presLayoutVars>
      </dgm:prSet>
      <dgm:spPr/>
      <dgm:t>
        <a:bodyPr/>
        <a:lstStyle/>
        <a:p>
          <a:endParaRPr lang="es-MX"/>
        </a:p>
      </dgm:t>
    </dgm:pt>
    <dgm:pt modelId="{DF01EDE4-C10F-48DA-9087-19C3D40D3168}" type="pres">
      <dgm:prSet presAssocID="{129360CE-35B4-4D37-AEC7-5602BDBD641D}" presName="negativeSpace" presStyleCnt="0"/>
      <dgm:spPr/>
    </dgm:pt>
    <dgm:pt modelId="{2D6DCEFD-A8EE-4C2D-99B9-1B549647821C}" type="pres">
      <dgm:prSet presAssocID="{129360CE-35B4-4D37-AEC7-5602BDBD641D}" presName="childText" presStyleLbl="conFgAcc1" presStyleIdx="1" presStyleCnt="5">
        <dgm:presLayoutVars>
          <dgm:bulletEnabled val="1"/>
        </dgm:presLayoutVars>
      </dgm:prSet>
      <dgm:spPr/>
    </dgm:pt>
    <dgm:pt modelId="{DFD777E5-B49A-42D1-856A-1813FE8AD7C4}" type="pres">
      <dgm:prSet presAssocID="{B8CAFCDD-5276-4D62-8B0F-1768B9BE1211}" presName="spaceBetweenRectangles" presStyleCnt="0"/>
      <dgm:spPr/>
    </dgm:pt>
    <dgm:pt modelId="{247EFB7D-93D5-4F23-8E60-C0B0FF6B36CA}" type="pres">
      <dgm:prSet presAssocID="{D9EBF9BD-AE44-4782-87A7-300047CA73C4}" presName="parentLin" presStyleCnt="0"/>
      <dgm:spPr/>
    </dgm:pt>
    <dgm:pt modelId="{3BE91D98-8A4E-43D7-BCA0-DAACC651D48F}" type="pres">
      <dgm:prSet presAssocID="{D9EBF9BD-AE44-4782-87A7-300047CA73C4}" presName="parentLeftMargin" presStyleLbl="node1" presStyleIdx="1" presStyleCnt="5"/>
      <dgm:spPr/>
      <dgm:t>
        <a:bodyPr/>
        <a:lstStyle/>
        <a:p>
          <a:endParaRPr lang="es-MX"/>
        </a:p>
      </dgm:t>
    </dgm:pt>
    <dgm:pt modelId="{370B2E46-6FDF-48B2-9BB4-827B04C7127F}" type="pres">
      <dgm:prSet presAssocID="{D9EBF9BD-AE44-4782-87A7-300047CA73C4}" presName="parentText" presStyleLbl="node1" presStyleIdx="2" presStyleCnt="5" custScaleX="142857">
        <dgm:presLayoutVars>
          <dgm:chMax val="0"/>
          <dgm:bulletEnabled val="1"/>
        </dgm:presLayoutVars>
      </dgm:prSet>
      <dgm:spPr/>
      <dgm:t>
        <a:bodyPr/>
        <a:lstStyle/>
        <a:p>
          <a:endParaRPr lang="es-MX"/>
        </a:p>
      </dgm:t>
    </dgm:pt>
    <dgm:pt modelId="{294556BD-9945-4149-A139-571C6324C4DD}" type="pres">
      <dgm:prSet presAssocID="{D9EBF9BD-AE44-4782-87A7-300047CA73C4}" presName="negativeSpace" presStyleCnt="0"/>
      <dgm:spPr/>
    </dgm:pt>
    <dgm:pt modelId="{2B8C91D9-1739-4E99-AAF2-2468E7DEB75A}" type="pres">
      <dgm:prSet presAssocID="{D9EBF9BD-AE44-4782-87A7-300047CA73C4}" presName="childText" presStyleLbl="conFgAcc1" presStyleIdx="2" presStyleCnt="5">
        <dgm:presLayoutVars>
          <dgm:bulletEnabled val="1"/>
        </dgm:presLayoutVars>
      </dgm:prSet>
      <dgm:spPr/>
    </dgm:pt>
    <dgm:pt modelId="{1A4AA2CE-C410-4604-830F-0F945BA7CA88}" type="pres">
      <dgm:prSet presAssocID="{75649FB7-2023-4BF2-81E7-825C9BA6272B}" presName="spaceBetweenRectangles" presStyleCnt="0"/>
      <dgm:spPr/>
    </dgm:pt>
    <dgm:pt modelId="{10746626-881F-4B69-819E-0E8E93889F32}" type="pres">
      <dgm:prSet presAssocID="{B39C873C-1FE7-4388-A15C-8CAFFE3E2143}" presName="parentLin" presStyleCnt="0"/>
      <dgm:spPr/>
    </dgm:pt>
    <dgm:pt modelId="{1FA1C005-E48F-48AC-A96C-2E05B9F0B3B6}" type="pres">
      <dgm:prSet presAssocID="{B39C873C-1FE7-4388-A15C-8CAFFE3E2143}" presName="parentLeftMargin" presStyleLbl="node1" presStyleIdx="2" presStyleCnt="5"/>
      <dgm:spPr/>
      <dgm:t>
        <a:bodyPr/>
        <a:lstStyle/>
        <a:p>
          <a:endParaRPr lang="es-MX"/>
        </a:p>
      </dgm:t>
    </dgm:pt>
    <dgm:pt modelId="{357F966D-3304-463B-9B17-C3DF6FD9BBDE}" type="pres">
      <dgm:prSet presAssocID="{B39C873C-1FE7-4388-A15C-8CAFFE3E2143}" presName="parentText" presStyleLbl="node1" presStyleIdx="3" presStyleCnt="5" custScaleX="142857">
        <dgm:presLayoutVars>
          <dgm:chMax val="0"/>
          <dgm:bulletEnabled val="1"/>
        </dgm:presLayoutVars>
      </dgm:prSet>
      <dgm:spPr/>
      <dgm:t>
        <a:bodyPr/>
        <a:lstStyle/>
        <a:p>
          <a:endParaRPr lang="es-MX"/>
        </a:p>
      </dgm:t>
    </dgm:pt>
    <dgm:pt modelId="{CA91C897-B911-43C0-A9A4-3503B54B5CD5}" type="pres">
      <dgm:prSet presAssocID="{B39C873C-1FE7-4388-A15C-8CAFFE3E2143}" presName="negativeSpace" presStyleCnt="0"/>
      <dgm:spPr/>
    </dgm:pt>
    <dgm:pt modelId="{DDD7F001-ED69-445B-83C4-BB6A8903878F}" type="pres">
      <dgm:prSet presAssocID="{B39C873C-1FE7-4388-A15C-8CAFFE3E2143}" presName="childText" presStyleLbl="conFgAcc1" presStyleIdx="3" presStyleCnt="5">
        <dgm:presLayoutVars>
          <dgm:bulletEnabled val="1"/>
        </dgm:presLayoutVars>
      </dgm:prSet>
      <dgm:spPr/>
    </dgm:pt>
    <dgm:pt modelId="{691E821E-2C44-4FDB-8A6A-4BFD9E054D5F}" type="pres">
      <dgm:prSet presAssocID="{ECE2C099-D26C-4F0E-AC60-209AC97FE347}" presName="spaceBetweenRectangles" presStyleCnt="0"/>
      <dgm:spPr/>
    </dgm:pt>
    <dgm:pt modelId="{5BB8B671-4E2D-4A29-82C4-C2F7A57577A7}" type="pres">
      <dgm:prSet presAssocID="{8EBF7DDD-E18A-4D6B-950F-33853077DC71}" presName="parentLin" presStyleCnt="0"/>
      <dgm:spPr/>
    </dgm:pt>
    <dgm:pt modelId="{1D9E965D-784B-4C69-932A-3AC5F5523B9E}" type="pres">
      <dgm:prSet presAssocID="{8EBF7DDD-E18A-4D6B-950F-33853077DC71}" presName="parentLeftMargin" presStyleLbl="node1" presStyleIdx="3" presStyleCnt="5"/>
      <dgm:spPr/>
      <dgm:t>
        <a:bodyPr/>
        <a:lstStyle/>
        <a:p>
          <a:endParaRPr lang="es-MX"/>
        </a:p>
      </dgm:t>
    </dgm:pt>
    <dgm:pt modelId="{F802E74B-9845-4C42-9B37-D0DC5D60529F}" type="pres">
      <dgm:prSet presAssocID="{8EBF7DDD-E18A-4D6B-950F-33853077DC71}" presName="parentText" presStyleLbl="node1" presStyleIdx="4" presStyleCnt="5" custScaleX="142857">
        <dgm:presLayoutVars>
          <dgm:chMax val="0"/>
          <dgm:bulletEnabled val="1"/>
        </dgm:presLayoutVars>
      </dgm:prSet>
      <dgm:spPr/>
      <dgm:t>
        <a:bodyPr/>
        <a:lstStyle/>
        <a:p>
          <a:endParaRPr lang="es-MX"/>
        </a:p>
      </dgm:t>
    </dgm:pt>
    <dgm:pt modelId="{D5A8952C-CA26-4BAF-A17F-3CD2EB2C7258}" type="pres">
      <dgm:prSet presAssocID="{8EBF7DDD-E18A-4D6B-950F-33853077DC71}" presName="negativeSpace" presStyleCnt="0"/>
      <dgm:spPr/>
    </dgm:pt>
    <dgm:pt modelId="{C19C6FA6-7171-4031-A953-94D06E9E2ADD}" type="pres">
      <dgm:prSet presAssocID="{8EBF7DDD-E18A-4D6B-950F-33853077DC71}" presName="childText" presStyleLbl="conFgAcc1" presStyleIdx="4" presStyleCnt="5">
        <dgm:presLayoutVars>
          <dgm:bulletEnabled val="1"/>
        </dgm:presLayoutVars>
      </dgm:prSet>
      <dgm:spPr/>
    </dgm:pt>
  </dgm:ptLst>
  <dgm:cxnLst>
    <dgm:cxn modelId="{478F8166-F0EF-4AC8-9AE2-C442FDA93B8C}" type="presOf" srcId="{8EBF7DDD-E18A-4D6B-950F-33853077DC71}" destId="{1D9E965D-784B-4C69-932A-3AC5F5523B9E}" srcOrd="0" destOrd="0" presId="urn:microsoft.com/office/officeart/2005/8/layout/list1"/>
    <dgm:cxn modelId="{B6EB9E8D-F75C-4686-8A95-741F34779441}" type="presOf" srcId="{75CD04C7-341E-4C84-A450-69BD5F67C8C3}" destId="{6D835F78-854B-4061-A191-E0411E924DA3}" srcOrd="1" destOrd="0" presId="urn:microsoft.com/office/officeart/2005/8/layout/list1"/>
    <dgm:cxn modelId="{CE54DFE5-DF04-4BC3-AB53-E10922848D9E}" type="presOf" srcId="{8EBF7DDD-E18A-4D6B-950F-33853077DC71}" destId="{F802E74B-9845-4C42-9B37-D0DC5D60529F}" srcOrd="1" destOrd="0" presId="urn:microsoft.com/office/officeart/2005/8/layout/list1"/>
    <dgm:cxn modelId="{9E515E57-F540-406A-A1E5-B7E42A0A7B31}" type="presOf" srcId="{129360CE-35B4-4D37-AEC7-5602BDBD641D}" destId="{3322344E-CCE0-48C1-8549-40B132A27EE1}" srcOrd="1" destOrd="0" presId="urn:microsoft.com/office/officeart/2005/8/layout/list1"/>
    <dgm:cxn modelId="{2B276B0A-5A9C-41C1-8A24-DCEECB62D4BF}" srcId="{C18066F9-0EAB-4409-8264-1B2E1889A4D5}" destId="{129360CE-35B4-4D37-AEC7-5602BDBD641D}" srcOrd="1" destOrd="0" parTransId="{76CCF2F2-531C-4D51-96A1-DE40414B2735}" sibTransId="{B8CAFCDD-5276-4D62-8B0F-1768B9BE1211}"/>
    <dgm:cxn modelId="{9D516DF4-D5E0-412B-86F8-49EEB74B559B}" type="presOf" srcId="{129360CE-35B4-4D37-AEC7-5602BDBD641D}" destId="{5294C427-3E2B-4DA2-8F63-25C55E5663A6}" srcOrd="0" destOrd="0" presId="urn:microsoft.com/office/officeart/2005/8/layout/list1"/>
    <dgm:cxn modelId="{2FAACCE3-5EF5-4271-AFD5-0ABBE185F1C4}" srcId="{C18066F9-0EAB-4409-8264-1B2E1889A4D5}" destId="{B39C873C-1FE7-4388-A15C-8CAFFE3E2143}" srcOrd="3" destOrd="0" parTransId="{1B6C5393-9B95-41F5-85D9-EF4DBB5D1656}" sibTransId="{ECE2C099-D26C-4F0E-AC60-209AC97FE347}"/>
    <dgm:cxn modelId="{938708FE-C611-4398-B199-0402BA712686}" type="presOf" srcId="{B39C873C-1FE7-4388-A15C-8CAFFE3E2143}" destId="{357F966D-3304-463B-9B17-C3DF6FD9BBDE}" srcOrd="1" destOrd="0" presId="urn:microsoft.com/office/officeart/2005/8/layout/list1"/>
    <dgm:cxn modelId="{3205ADC2-CBC3-4CF8-A5F6-87A1DE2C02EC}" type="presOf" srcId="{D9EBF9BD-AE44-4782-87A7-300047CA73C4}" destId="{3BE91D98-8A4E-43D7-BCA0-DAACC651D48F}" srcOrd="0" destOrd="0" presId="urn:microsoft.com/office/officeart/2005/8/layout/list1"/>
    <dgm:cxn modelId="{D756E79C-6B69-4DA1-B0DA-1F207D007CC9}" srcId="{C18066F9-0EAB-4409-8264-1B2E1889A4D5}" destId="{8EBF7DDD-E18A-4D6B-950F-33853077DC71}" srcOrd="4" destOrd="0" parTransId="{E04BC419-A65F-449B-A998-DB95F7F90326}" sibTransId="{5F6AB81B-A576-484C-B020-6E240620A63B}"/>
    <dgm:cxn modelId="{FB3EF9B1-704F-4CCB-9668-EC20AB33EAF1}" type="presOf" srcId="{75CD04C7-341E-4C84-A450-69BD5F67C8C3}" destId="{BB9ECDC9-AA53-4283-8469-1C249B0A9C2C}" srcOrd="0" destOrd="0" presId="urn:microsoft.com/office/officeart/2005/8/layout/list1"/>
    <dgm:cxn modelId="{6EF6F260-1E8C-4643-BBF2-E8AA20B00697}" type="presOf" srcId="{D9EBF9BD-AE44-4782-87A7-300047CA73C4}" destId="{370B2E46-6FDF-48B2-9BB4-827B04C7127F}" srcOrd="1" destOrd="0" presId="urn:microsoft.com/office/officeart/2005/8/layout/list1"/>
    <dgm:cxn modelId="{92EFADF9-61B8-46F2-82A2-8AFE9A8839F1}" srcId="{C18066F9-0EAB-4409-8264-1B2E1889A4D5}" destId="{75CD04C7-341E-4C84-A450-69BD5F67C8C3}" srcOrd="0" destOrd="0" parTransId="{7EB3A0E2-6FF4-492E-BBD6-077650A82DC4}" sibTransId="{D2A65E89-349C-482F-877A-90B6AC7CFB1B}"/>
    <dgm:cxn modelId="{AFB3AD32-EF72-42F7-87DD-9E8714A84454}" type="presOf" srcId="{B39C873C-1FE7-4388-A15C-8CAFFE3E2143}" destId="{1FA1C005-E48F-48AC-A96C-2E05B9F0B3B6}" srcOrd="0" destOrd="0" presId="urn:microsoft.com/office/officeart/2005/8/layout/list1"/>
    <dgm:cxn modelId="{12D6FA63-8BA9-47CE-9AFF-B989A06FC404}" srcId="{C18066F9-0EAB-4409-8264-1B2E1889A4D5}" destId="{D9EBF9BD-AE44-4782-87A7-300047CA73C4}" srcOrd="2" destOrd="0" parTransId="{E5D5B705-E15B-4B75-A809-0DDA6F9B412C}" sibTransId="{75649FB7-2023-4BF2-81E7-825C9BA6272B}"/>
    <dgm:cxn modelId="{555F86B4-19B8-4D50-95ED-D84990E71F50}" type="presOf" srcId="{C18066F9-0EAB-4409-8264-1B2E1889A4D5}" destId="{71B26346-E92E-4368-9636-B5D5AE7E953D}" srcOrd="0" destOrd="0" presId="urn:microsoft.com/office/officeart/2005/8/layout/list1"/>
    <dgm:cxn modelId="{3D214970-A364-44D4-AB4A-8B09A0F116A7}" type="presParOf" srcId="{71B26346-E92E-4368-9636-B5D5AE7E953D}" destId="{F545E2CE-B67B-41D1-AA84-4517B1AF840F}" srcOrd="0" destOrd="0" presId="urn:microsoft.com/office/officeart/2005/8/layout/list1"/>
    <dgm:cxn modelId="{0A4C3E76-E9BE-47D9-B73B-F2BDA84E6526}" type="presParOf" srcId="{F545E2CE-B67B-41D1-AA84-4517B1AF840F}" destId="{BB9ECDC9-AA53-4283-8469-1C249B0A9C2C}" srcOrd="0" destOrd="0" presId="urn:microsoft.com/office/officeart/2005/8/layout/list1"/>
    <dgm:cxn modelId="{0FE025B0-7C55-427C-A0C2-7C1200752A2A}" type="presParOf" srcId="{F545E2CE-B67B-41D1-AA84-4517B1AF840F}" destId="{6D835F78-854B-4061-A191-E0411E924DA3}" srcOrd="1" destOrd="0" presId="urn:microsoft.com/office/officeart/2005/8/layout/list1"/>
    <dgm:cxn modelId="{566F3B7E-9C58-4A86-A197-AC20EAB7E11E}" type="presParOf" srcId="{71B26346-E92E-4368-9636-B5D5AE7E953D}" destId="{9620967F-35B3-44CA-AAB4-2DEC055AD7B0}" srcOrd="1" destOrd="0" presId="urn:microsoft.com/office/officeart/2005/8/layout/list1"/>
    <dgm:cxn modelId="{845DA266-5B03-45B2-B464-8604926287C2}" type="presParOf" srcId="{71B26346-E92E-4368-9636-B5D5AE7E953D}" destId="{460D6D6B-6B66-42A4-B36B-F14177901728}" srcOrd="2" destOrd="0" presId="urn:microsoft.com/office/officeart/2005/8/layout/list1"/>
    <dgm:cxn modelId="{092BACE0-96B3-42E5-8F6C-10FEC7F8B184}" type="presParOf" srcId="{71B26346-E92E-4368-9636-B5D5AE7E953D}" destId="{AFB6A3AB-8E68-4EC1-A900-C9D9A2F8214F}" srcOrd="3" destOrd="0" presId="urn:microsoft.com/office/officeart/2005/8/layout/list1"/>
    <dgm:cxn modelId="{3F860EF6-4639-4BBA-A297-589D91F9A553}" type="presParOf" srcId="{71B26346-E92E-4368-9636-B5D5AE7E953D}" destId="{6225FC9A-C594-44AF-99DD-C8BC6509E006}" srcOrd="4" destOrd="0" presId="urn:microsoft.com/office/officeart/2005/8/layout/list1"/>
    <dgm:cxn modelId="{FE79CEFB-D044-4786-93C7-7D2CAE826ED3}" type="presParOf" srcId="{6225FC9A-C594-44AF-99DD-C8BC6509E006}" destId="{5294C427-3E2B-4DA2-8F63-25C55E5663A6}" srcOrd="0" destOrd="0" presId="urn:microsoft.com/office/officeart/2005/8/layout/list1"/>
    <dgm:cxn modelId="{6C826E80-A821-4332-86E9-3DCBFD8F9335}" type="presParOf" srcId="{6225FC9A-C594-44AF-99DD-C8BC6509E006}" destId="{3322344E-CCE0-48C1-8549-40B132A27EE1}" srcOrd="1" destOrd="0" presId="urn:microsoft.com/office/officeart/2005/8/layout/list1"/>
    <dgm:cxn modelId="{EEF1462D-9DAA-4F07-BB61-202158FB9361}" type="presParOf" srcId="{71B26346-E92E-4368-9636-B5D5AE7E953D}" destId="{DF01EDE4-C10F-48DA-9087-19C3D40D3168}" srcOrd="5" destOrd="0" presId="urn:microsoft.com/office/officeart/2005/8/layout/list1"/>
    <dgm:cxn modelId="{4469132B-C24A-48BC-97E6-E1FBB5D9907A}" type="presParOf" srcId="{71B26346-E92E-4368-9636-B5D5AE7E953D}" destId="{2D6DCEFD-A8EE-4C2D-99B9-1B549647821C}" srcOrd="6" destOrd="0" presId="urn:microsoft.com/office/officeart/2005/8/layout/list1"/>
    <dgm:cxn modelId="{C51FD473-5029-4D9F-BD6E-398762BC668B}" type="presParOf" srcId="{71B26346-E92E-4368-9636-B5D5AE7E953D}" destId="{DFD777E5-B49A-42D1-856A-1813FE8AD7C4}" srcOrd="7" destOrd="0" presId="urn:microsoft.com/office/officeart/2005/8/layout/list1"/>
    <dgm:cxn modelId="{33D7678E-7EBE-4A4E-B440-77D72B7E5E56}" type="presParOf" srcId="{71B26346-E92E-4368-9636-B5D5AE7E953D}" destId="{247EFB7D-93D5-4F23-8E60-C0B0FF6B36CA}" srcOrd="8" destOrd="0" presId="urn:microsoft.com/office/officeart/2005/8/layout/list1"/>
    <dgm:cxn modelId="{F56628D3-895C-4260-8949-D4E2514493D7}" type="presParOf" srcId="{247EFB7D-93D5-4F23-8E60-C0B0FF6B36CA}" destId="{3BE91D98-8A4E-43D7-BCA0-DAACC651D48F}" srcOrd="0" destOrd="0" presId="urn:microsoft.com/office/officeart/2005/8/layout/list1"/>
    <dgm:cxn modelId="{34EB3D1E-E1AD-47F3-BAD2-A0DD1F125754}" type="presParOf" srcId="{247EFB7D-93D5-4F23-8E60-C0B0FF6B36CA}" destId="{370B2E46-6FDF-48B2-9BB4-827B04C7127F}" srcOrd="1" destOrd="0" presId="urn:microsoft.com/office/officeart/2005/8/layout/list1"/>
    <dgm:cxn modelId="{2084BDE0-7191-4F9E-8745-744AD8E7E49E}" type="presParOf" srcId="{71B26346-E92E-4368-9636-B5D5AE7E953D}" destId="{294556BD-9945-4149-A139-571C6324C4DD}" srcOrd="9" destOrd="0" presId="urn:microsoft.com/office/officeart/2005/8/layout/list1"/>
    <dgm:cxn modelId="{7E9818DB-A6F2-467B-B01C-F194F70DC19E}" type="presParOf" srcId="{71B26346-E92E-4368-9636-B5D5AE7E953D}" destId="{2B8C91D9-1739-4E99-AAF2-2468E7DEB75A}" srcOrd="10" destOrd="0" presId="urn:microsoft.com/office/officeart/2005/8/layout/list1"/>
    <dgm:cxn modelId="{549AE8F6-629F-49E6-9A72-9CB17855A401}" type="presParOf" srcId="{71B26346-E92E-4368-9636-B5D5AE7E953D}" destId="{1A4AA2CE-C410-4604-830F-0F945BA7CA88}" srcOrd="11" destOrd="0" presId="urn:microsoft.com/office/officeart/2005/8/layout/list1"/>
    <dgm:cxn modelId="{A66267F1-3552-4804-94FA-5DE9E6D62480}" type="presParOf" srcId="{71B26346-E92E-4368-9636-B5D5AE7E953D}" destId="{10746626-881F-4B69-819E-0E8E93889F32}" srcOrd="12" destOrd="0" presId="urn:microsoft.com/office/officeart/2005/8/layout/list1"/>
    <dgm:cxn modelId="{026229D8-7AA3-4C32-A8E3-1A97875E245E}" type="presParOf" srcId="{10746626-881F-4B69-819E-0E8E93889F32}" destId="{1FA1C005-E48F-48AC-A96C-2E05B9F0B3B6}" srcOrd="0" destOrd="0" presId="urn:microsoft.com/office/officeart/2005/8/layout/list1"/>
    <dgm:cxn modelId="{044CE11A-E908-4F9B-8106-D7FFDA2122B4}" type="presParOf" srcId="{10746626-881F-4B69-819E-0E8E93889F32}" destId="{357F966D-3304-463B-9B17-C3DF6FD9BBDE}" srcOrd="1" destOrd="0" presId="urn:microsoft.com/office/officeart/2005/8/layout/list1"/>
    <dgm:cxn modelId="{F2114ECC-CF5D-41E9-9445-36BDAB27BE53}" type="presParOf" srcId="{71B26346-E92E-4368-9636-B5D5AE7E953D}" destId="{CA91C897-B911-43C0-A9A4-3503B54B5CD5}" srcOrd="13" destOrd="0" presId="urn:microsoft.com/office/officeart/2005/8/layout/list1"/>
    <dgm:cxn modelId="{5DC3A770-9C82-49D4-9F79-CB9EED4318D6}" type="presParOf" srcId="{71B26346-E92E-4368-9636-B5D5AE7E953D}" destId="{DDD7F001-ED69-445B-83C4-BB6A8903878F}" srcOrd="14" destOrd="0" presId="urn:microsoft.com/office/officeart/2005/8/layout/list1"/>
    <dgm:cxn modelId="{8F9C8F34-3453-476D-B4FA-9F7C51E2B479}" type="presParOf" srcId="{71B26346-E92E-4368-9636-B5D5AE7E953D}" destId="{691E821E-2C44-4FDB-8A6A-4BFD9E054D5F}" srcOrd="15" destOrd="0" presId="urn:microsoft.com/office/officeart/2005/8/layout/list1"/>
    <dgm:cxn modelId="{9C9417B2-AA96-4D84-98CF-AF50048BDE49}" type="presParOf" srcId="{71B26346-E92E-4368-9636-B5D5AE7E953D}" destId="{5BB8B671-4E2D-4A29-82C4-C2F7A57577A7}" srcOrd="16" destOrd="0" presId="urn:microsoft.com/office/officeart/2005/8/layout/list1"/>
    <dgm:cxn modelId="{B6FF8566-6907-44B3-B3FF-BA866568EB34}" type="presParOf" srcId="{5BB8B671-4E2D-4A29-82C4-C2F7A57577A7}" destId="{1D9E965D-784B-4C69-932A-3AC5F5523B9E}" srcOrd="0" destOrd="0" presId="urn:microsoft.com/office/officeart/2005/8/layout/list1"/>
    <dgm:cxn modelId="{B091F7D8-6DAF-4426-9C88-E58DF844CBDF}" type="presParOf" srcId="{5BB8B671-4E2D-4A29-82C4-C2F7A57577A7}" destId="{F802E74B-9845-4C42-9B37-D0DC5D60529F}" srcOrd="1" destOrd="0" presId="urn:microsoft.com/office/officeart/2005/8/layout/list1"/>
    <dgm:cxn modelId="{FEBE6306-FF0F-4CF5-926D-B5E0FA1F4343}" type="presParOf" srcId="{71B26346-E92E-4368-9636-B5D5AE7E953D}" destId="{D5A8952C-CA26-4BAF-A17F-3CD2EB2C7258}" srcOrd="17" destOrd="0" presId="urn:microsoft.com/office/officeart/2005/8/layout/list1"/>
    <dgm:cxn modelId="{B54D03B1-5DC8-43B6-85B0-62E860E4F64F}" type="presParOf" srcId="{71B26346-E92E-4368-9636-B5D5AE7E953D}" destId="{C19C6FA6-7171-4031-A953-94D06E9E2ADD}" srcOrd="18"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37A41AE-C94B-486C-8C06-00E442C87F0C}"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MX"/>
        </a:p>
      </dgm:t>
    </dgm:pt>
    <dgm:pt modelId="{5E534571-77D3-47E5-846F-6D360E9B12B3}">
      <dgm:prSet phldrT="[Texto]" custT="1"/>
      <dgm:spPr/>
      <dgm:t>
        <a:bodyPr/>
        <a:lstStyle/>
        <a:p>
          <a:pPr algn="just"/>
          <a:r>
            <a:rPr lang="es-MX" sz="1200" dirty="0" smtClean="0"/>
            <a:t>1. Propiciar el desarrollo de la explotación silvícola racional y sustentable, para aumentar la superficie arbolada del país, lo que elevaría a la par el nivel de vida de los campesinos poseedores de bosques y selvas.</a:t>
          </a:r>
          <a:endParaRPr lang="es-MX" sz="1200" dirty="0"/>
        </a:p>
      </dgm:t>
    </dgm:pt>
    <dgm:pt modelId="{1D07C555-553A-4ADD-8759-BF80E45B90A7}" type="parTrans" cxnId="{7241B5AC-23DF-4313-9912-CAA033CF7EE9}">
      <dgm:prSet/>
      <dgm:spPr/>
      <dgm:t>
        <a:bodyPr/>
        <a:lstStyle/>
        <a:p>
          <a:endParaRPr lang="es-MX"/>
        </a:p>
      </dgm:t>
    </dgm:pt>
    <dgm:pt modelId="{D69E3F45-D430-4B32-8107-766FA57098FC}" type="sibTrans" cxnId="{7241B5AC-23DF-4313-9912-CAA033CF7EE9}">
      <dgm:prSet/>
      <dgm:spPr/>
      <dgm:t>
        <a:bodyPr/>
        <a:lstStyle/>
        <a:p>
          <a:endParaRPr lang="es-MX"/>
        </a:p>
      </dgm:t>
    </dgm:pt>
    <dgm:pt modelId="{229F384F-7CEF-444A-B107-028D65DBE1E3}">
      <dgm:prSet phldrT="[Texto]" custT="1"/>
      <dgm:spPr/>
      <dgm:t>
        <a:bodyPr/>
        <a:lstStyle/>
        <a:p>
          <a:pPr algn="just"/>
          <a:r>
            <a:rPr lang="es-MX" sz="1200" dirty="0" smtClean="0"/>
            <a:t>2. El Estado debe apoyar el desarrollo de una política silvícola que permita al país ser un importante productor de artículos maderables.</a:t>
          </a:r>
          <a:endParaRPr lang="es-MX" sz="1200" dirty="0"/>
        </a:p>
      </dgm:t>
    </dgm:pt>
    <dgm:pt modelId="{4AB929CC-89EA-4680-A3A5-833850DFB54C}" type="parTrans" cxnId="{9F6C1809-E4A6-4E15-AD2F-B38AB568B880}">
      <dgm:prSet/>
      <dgm:spPr/>
      <dgm:t>
        <a:bodyPr/>
        <a:lstStyle/>
        <a:p>
          <a:endParaRPr lang="es-MX"/>
        </a:p>
      </dgm:t>
    </dgm:pt>
    <dgm:pt modelId="{DD06CAB3-0B47-4544-8FC6-AD1194FDC3E0}" type="sibTrans" cxnId="{9F6C1809-E4A6-4E15-AD2F-B38AB568B880}">
      <dgm:prSet/>
      <dgm:spPr/>
      <dgm:t>
        <a:bodyPr/>
        <a:lstStyle/>
        <a:p>
          <a:endParaRPr lang="es-MX"/>
        </a:p>
      </dgm:t>
    </dgm:pt>
    <dgm:pt modelId="{837E32FA-49E9-4C80-8E3B-8C61890A5AC3}">
      <dgm:prSet phldrT="[Texto]" custT="1"/>
      <dgm:spPr/>
      <dgm:t>
        <a:bodyPr/>
        <a:lstStyle/>
        <a:p>
          <a:pPr algn="just"/>
          <a:r>
            <a:rPr lang="es-MX" sz="1200" dirty="0" smtClean="0"/>
            <a:t>4. Fomentar la auto-organización, es decir, que los mismos campesinos exploten los recursos silvícolas, los industrialicen y los comercialicen, para que ellos sean los beneficiarios, los que, a la vez, aumentara su nivel de vida.</a:t>
          </a:r>
          <a:endParaRPr lang="es-MX" sz="1200" dirty="0"/>
        </a:p>
      </dgm:t>
    </dgm:pt>
    <dgm:pt modelId="{4385A3F1-1476-44CC-B038-890FDD1A6325}" type="parTrans" cxnId="{21A29E00-ED01-4752-9FD7-C47DB256CB28}">
      <dgm:prSet/>
      <dgm:spPr/>
      <dgm:t>
        <a:bodyPr/>
        <a:lstStyle/>
        <a:p>
          <a:endParaRPr lang="es-MX"/>
        </a:p>
      </dgm:t>
    </dgm:pt>
    <dgm:pt modelId="{69538874-713F-4767-8C2C-67DD6AD41523}" type="sibTrans" cxnId="{21A29E00-ED01-4752-9FD7-C47DB256CB28}">
      <dgm:prSet/>
      <dgm:spPr/>
      <dgm:t>
        <a:bodyPr/>
        <a:lstStyle/>
        <a:p>
          <a:endParaRPr lang="es-MX"/>
        </a:p>
      </dgm:t>
    </dgm:pt>
    <dgm:pt modelId="{1E1C4860-0633-4CDB-83FC-3E988EE1D118}">
      <dgm:prSet phldrT="[Texto]" custT="1"/>
      <dgm:spPr/>
      <dgm:t>
        <a:bodyPr/>
        <a:lstStyle/>
        <a:p>
          <a:pPr algn="just"/>
          <a:r>
            <a:rPr lang="es-MX" sz="1200" dirty="0" smtClean="0"/>
            <a:t>3. Reducir los gastos burocratos de los organismo públicos que tienen que ver con la silvicultura, incluso eliminado algunos de ellos para que existan más recursos que se destinen directamente a la explotación forestal. </a:t>
          </a:r>
          <a:endParaRPr lang="es-MX" sz="1200" dirty="0"/>
        </a:p>
      </dgm:t>
    </dgm:pt>
    <dgm:pt modelId="{E77350FE-948E-449F-8351-A822589AE8EA}" type="parTrans" cxnId="{D03462F8-1F71-4417-8270-BDDD433A65CD}">
      <dgm:prSet/>
      <dgm:spPr/>
      <dgm:t>
        <a:bodyPr/>
        <a:lstStyle/>
        <a:p>
          <a:endParaRPr lang="es-MX"/>
        </a:p>
      </dgm:t>
    </dgm:pt>
    <dgm:pt modelId="{C84FC211-5CC1-4055-8C71-91D568582712}" type="sibTrans" cxnId="{D03462F8-1F71-4417-8270-BDDD433A65CD}">
      <dgm:prSet/>
      <dgm:spPr/>
      <dgm:t>
        <a:bodyPr/>
        <a:lstStyle/>
        <a:p>
          <a:endParaRPr lang="es-MX"/>
        </a:p>
      </dgm:t>
    </dgm:pt>
    <dgm:pt modelId="{221FF53D-DAC3-4983-8FEB-7CC4FFFA62A7}">
      <dgm:prSet phldrT="[Texto]" custT="1"/>
      <dgm:spPr/>
      <dgm:t>
        <a:bodyPr/>
        <a:lstStyle/>
        <a:p>
          <a:pPr algn="just"/>
          <a:r>
            <a:rPr lang="es-MX" sz="1200" dirty="0" smtClean="0"/>
            <a:t>5. Del mismo modo que con la ganadería, debe propiciarse una integración agrícola-ganadera-silvícola para que los campesinos se dediquen a estas tres actividades en forma integral y reciban mayores beneficios, es decir, apoyar y fomentar el desarrollo sustentable. </a:t>
          </a:r>
          <a:endParaRPr lang="es-MX" sz="1200" dirty="0"/>
        </a:p>
      </dgm:t>
    </dgm:pt>
    <dgm:pt modelId="{20089471-CD5A-4EE5-B3A4-F1012D97B8EA}" type="parTrans" cxnId="{E255FCFD-2D5D-48F0-A49F-B852BE66FCF1}">
      <dgm:prSet/>
      <dgm:spPr/>
      <dgm:t>
        <a:bodyPr/>
        <a:lstStyle/>
        <a:p>
          <a:endParaRPr lang="es-MX"/>
        </a:p>
      </dgm:t>
    </dgm:pt>
    <dgm:pt modelId="{7AB4C1B5-BA68-4FAA-830E-BF77A47B75C5}" type="sibTrans" cxnId="{E255FCFD-2D5D-48F0-A49F-B852BE66FCF1}">
      <dgm:prSet/>
      <dgm:spPr/>
      <dgm:t>
        <a:bodyPr/>
        <a:lstStyle/>
        <a:p>
          <a:endParaRPr lang="es-MX"/>
        </a:p>
      </dgm:t>
    </dgm:pt>
    <dgm:pt modelId="{5125C415-A817-4C44-B375-D373C9976038}" type="pres">
      <dgm:prSet presAssocID="{737A41AE-C94B-486C-8C06-00E442C87F0C}" presName="linear" presStyleCnt="0">
        <dgm:presLayoutVars>
          <dgm:dir/>
          <dgm:animLvl val="lvl"/>
          <dgm:resizeHandles val="exact"/>
        </dgm:presLayoutVars>
      </dgm:prSet>
      <dgm:spPr/>
      <dgm:t>
        <a:bodyPr/>
        <a:lstStyle/>
        <a:p>
          <a:endParaRPr lang="es-MX"/>
        </a:p>
      </dgm:t>
    </dgm:pt>
    <dgm:pt modelId="{4F09B017-43C8-45F5-ADC9-95516E267937}" type="pres">
      <dgm:prSet presAssocID="{5E534571-77D3-47E5-846F-6D360E9B12B3}" presName="parentLin" presStyleCnt="0"/>
      <dgm:spPr/>
    </dgm:pt>
    <dgm:pt modelId="{3DCE7500-5BC8-486E-A411-E89548DF5085}" type="pres">
      <dgm:prSet presAssocID="{5E534571-77D3-47E5-846F-6D360E9B12B3}" presName="parentLeftMargin" presStyleLbl="node1" presStyleIdx="0" presStyleCnt="5"/>
      <dgm:spPr/>
      <dgm:t>
        <a:bodyPr/>
        <a:lstStyle/>
        <a:p>
          <a:endParaRPr lang="es-MX"/>
        </a:p>
      </dgm:t>
    </dgm:pt>
    <dgm:pt modelId="{4ACC9179-52D4-4B47-9E49-C956D3CD4631}" type="pres">
      <dgm:prSet presAssocID="{5E534571-77D3-47E5-846F-6D360E9B12B3}" presName="parentText" presStyleLbl="node1" presStyleIdx="0" presStyleCnt="5" custScaleX="142857">
        <dgm:presLayoutVars>
          <dgm:chMax val="0"/>
          <dgm:bulletEnabled val="1"/>
        </dgm:presLayoutVars>
      </dgm:prSet>
      <dgm:spPr/>
      <dgm:t>
        <a:bodyPr/>
        <a:lstStyle/>
        <a:p>
          <a:endParaRPr lang="es-MX"/>
        </a:p>
      </dgm:t>
    </dgm:pt>
    <dgm:pt modelId="{F2AD91E2-1273-4B38-B1E1-F374DDFB83F0}" type="pres">
      <dgm:prSet presAssocID="{5E534571-77D3-47E5-846F-6D360E9B12B3}" presName="negativeSpace" presStyleCnt="0"/>
      <dgm:spPr/>
    </dgm:pt>
    <dgm:pt modelId="{1A9A196A-547C-4F7D-9A14-4C0EA0827E7D}" type="pres">
      <dgm:prSet presAssocID="{5E534571-77D3-47E5-846F-6D360E9B12B3}" presName="childText" presStyleLbl="conFgAcc1" presStyleIdx="0" presStyleCnt="5">
        <dgm:presLayoutVars>
          <dgm:bulletEnabled val="1"/>
        </dgm:presLayoutVars>
      </dgm:prSet>
      <dgm:spPr/>
    </dgm:pt>
    <dgm:pt modelId="{0668C9C1-25D1-442A-8723-49324553B7C8}" type="pres">
      <dgm:prSet presAssocID="{D69E3F45-D430-4B32-8107-766FA57098FC}" presName="spaceBetweenRectangles" presStyleCnt="0"/>
      <dgm:spPr/>
    </dgm:pt>
    <dgm:pt modelId="{87D2C911-BF72-49D6-BB8C-791B7B2FB3F0}" type="pres">
      <dgm:prSet presAssocID="{229F384F-7CEF-444A-B107-028D65DBE1E3}" presName="parentLin" presStyleCnt="0"/>
      <dgm:spPr/>
    </dgm:pt>
    <dgm:pt modelId="{8EFBA3E1-1723-4A71-AD50-C84D349782D5}" type="pres">
      <dgm:prSet presAssocID="{229F384F-7CEF-444A-B107-028D65DBE1E3}" presName="parentLeftMargin" presStyleLbl="node1" presStyleIdx="0" presStyleCnt="5"/>
      <dgm:spPr/>
      <dgm:t>
        <a:bodyPr/>
        <a:lstStyle/>
        <a:p>
          <a:endParaRPr lang="es-MX"/>
        </a:p>
      </dgm:t>
    </dgm:pt>
    <dgm:pt modelId="{0CB50455-F597-41DA-95E7-81F022668E9B}" type="pres">
      <dgm:prSet presAssocID="{229F384F-7CEF-444A-B107-028D65DBE1E3}" presName="parentText" presStyleLbl="node1" presStyleIdx="1" presStyleCnt="5" custScaleX="142857">
        <dgm:presLayoutVars>
          <dgm:chMax val="0"/>
          <dgm:bulletEnabled val="1"/>
        </dgm:presLayoutVars>
      </dgm:prSet>
      <dgm:spPr/>
      <dgm:t>
        <a:bodyPr/>
        <a:lstStyle/>
        <a:p>
          <a:endParaRPr lang="es-MX"/>
        </a:p>
      </dgm:t>
    </dgm:pt>
    <dgm:pt modelId="{B2D5D13E-DB46-4175-882B-A8D481F74F5D}" type="pres">
      <dgm:prSet presAssocID="{229F384F-7CEF-444A-B107-028D65DBE1E3}" presName="negativeSpace" presStyleCnt="0"/>
      <dgm:spPr/>
    </dgm:pt>
    <dgm:pt modelId="{3C259BDC-E97B-4442-BF15-71486CCF1592}" type="pres">
      <dgm:prSet presAssocID="{229F384F-7CEF-444A-B107-028D65DBE1E3}" presName="childText" presStyleLbl="conFgAcc1" presStyleIdx="1" presStyleCnt="5">
        <dgm:presLayoutVars>
          <dgm:bulletEnabled val="1"/>
        </dgm:presLayoutVars>
      </dgm:prSet>
      <dgm:spPr/>
    </dgm:pt>
    <dgm:pt modelId="{6905368A-183C-42FC-AE6D-1665A76B9803}" type="pres">
      <dgm:prSet presAssocID="{DD06CAB3-0B47-4544-8FC6-AD1194FDC3E0}" presName="spaceBetweenRectangles" presStyleCnt="0"/>
      <dgm:spPr/>
    </dgm:pt>
    <dgm:pt modelId="{27C5E23C-AA3D-4960-B9A6-863168998168}" type="pres">
      <dgm:prSet presAssocID="{1E1C4860-0633-4CDB-83FC-3E988EE1D118}" presName="parentLin" presStyleCnt="0"/>
      <dgm:spPr/>
    </dgm:pt>
    <dgm:pt modelId="{8CE96A7B-7A3E-4930-9BA3-DEECEE13F79A}" type="pres">
      <dgm:prSet presAssocID="{1E1C4860-0633-4CDB-83FC-3E988EE1D118}" presName="parentLeftMargin" presStyleLbl="node1" presStyleIdx="1" presStyleCnt="5"/>
      <dgm:spPr/>
      <dgm:t>
        <a:bodyPr/>
        <a:lstStyle/>
        <a:p>
          <a:endParaRPr lang="es-MX"/>
        </a:p>
      </dgm:t>
    </dgm:pt>
    <dgm:pt modelId="{B2FC923A-966C-4A48-98B2-0B02BC3A8357}" type="pres">
      <dgm:prSet presAssocID="{1E1C4860-0633-4CDB-83FC-3E988EE1D118}" presName="parentText" presStyleLbl="node1" presStyleIdx="2" presStyleCnt="5" custScaleX="142857">
        <dgm:presLayoutVars>
          <dgm:chMax val="0"/>
          <dgm:bulletEnabled val="1"/>
        </dgm:presLayoutVars>
      </dgm:prSet>
      <dgm:spPr/>
      <dgm:t>
        <a:bodyPr/>
        <a:lstStyle/>
        <a:p>
          <a:endParaRPr lang="es-MX"/>
        </a:p>
      </dgm:t>
    </dgm:pt>
    <dgm:pt modelId="{13FE40B9-170A-41EA-9F60-EE9F31101A27}" type="pres">
      <dgm:prSet presAssocID="{1E1C4860-0633-4CDB-83FC-3E988EE1D118}" presName="negativeSpace" presStyleCnt="0"/>
      <dgm:spPr/>
    </dgm:pt>
    <dgm:pt modelId="{2204ECE6-414E-410D-9B53-7C42FDC3DBEA}" type="pres">
      <dgm:prSet presAssocID="{1E1C4860-0633-4CDB-83FC-3E988EE1D118}" presName="childText" presStyleLbl="conFgAcc1" presStyleIdx="2" presStyleCnt="5">
        <dgm:presLayoutVars>
          <dgm:bulletEnabled val="1"/>
        </dgm:presLayoutVars>
      </dgm:prSet>
      <dgm:spPr/>
    </dgm:pt>
    <dgm:pt modelId="{36F53217-6919-4DDE-986F-EE4F8D58AFDE}" type="pres">
      <dgm:prSet presAssocID="{C84FC211-5CC1-4055-8C71-91D568582712}" presName="spaceBetweenRectangles" presStyleCnt="0"/>
      <dgm:spPr/>
    </dgm:pt>
    <dgm:pt modelId="{D0C5423A-53A3-4E0F-872E-78E3014400F0}" type="pres">
      <dgm:prSet presAssocID="{837E32FA-49E9-4C80-8E3B-8C61890A5AC3}" presName="parentLin" presStyleCnt="0"/>
      <dgm:spPr/>
    </dgm:pt>
    <dgm:pt modelId="{89210A04-E080-430A-B0C8-A763193FC9D3}" type="pres">
      <dgm:prSet presAssocID="{837E32FA-49E9-4C80-8E3B-8C61890A5AC3}" presName="parentLeftMargin" presStyleLbl="node1" presStyleIdx="2" presStyleCnt="5"/>
      <dgm:spPr/>
      <dgm:t>
        <a:bodyPr/>
        <a:lstStyle/>
        <a:p>
          <a:endParaRPr lang="es-MX"/>
        </a:p>
      </dgm:t>
    </dgm:pt>
    <dgm:pt modelId="{640FA894-4322-48FF-99B7-3FB4DCEE76ED}" type="pres">
      <dgm:prSet presAssocID="{837E32FA-49E9-4C80-8E3B-8C61890A5AC3}" presName="parentText" presStyleLbl="node1" presStyleIdx="3" presStyleCnt="5" custScaleX="142857">
        <dgm:presLayoutVars>
          <dgm:chMax val="0"/>
          <dgm:bulletEnabled val="1"/>
        </dgm:presLayoutVars>
      </dgm:prSet>
      <dgm:spPr/>
      <dgm:t>
        <a:bodyPr/>
        <a:lstStyle/>
        <a:p>
          <a:endParaRPr lang="es-MX"/>
        </a:p>
      </dgm:t>
    </dgm:pt>
    <dgm:pt modelId="{F7873BA8-B581-4F18-BA82-01553C62E175}" type="pres">
      <dgm:prSet presAssocID="{837E32FA-49E9-4C80-8E3B-8C61890A5AC3}" presName="negativeSpace" presStyleCnt="0"/>
      <dgm:spPr/>
    </dgm:pt>
    <dgm:pt modelId="{826A5902-ADC2-4E9B-9170-FA177B18E84F}" type="pres">
      <dgm:prSet presAssocID="{837E32FA-49E9-4C80-8E3B-8C61890A5AC3}" presName="childText" presStyleLbl="conFgAcc1" presStyleIdx="3" presStyleCnt="5">
        <dgm:presLayoutVars>
          <dgm:bulletEnabled val="1"/>
        </dgm:presLayoutVars>
      </dgm:prSet>
      <dgm:spPr/>
    </dgm:pt>
    <dgm:pt modelId="{D4123450-88F6-4A5A-B323-70D2D1786254}" type="pres">
      <dgm:prSet presAssocID="{69538874-713F-4767-8C2C-67DD6AD41523}" presName="spaceBetweenRectangles" presStyleCnt="0"/>
      <dgm:spPr/>
    </dgm:pt>
    <dgm:pt modelId="{82A7BA94-A06A-4F9A-8D19-07FE7C59D643}" type="pres">
      <dgm:prSet presAssocID="{221FF53D-DAC3-4983-8FEB-7CC4FFFA62A7}" presName="parentLin" presStyleCnt="0"/>
      <dgm:spPr/>
    </dgm:pt>
    <dgm:pt modelId="{0FF3BB2C-A1B0-4E8C-B133-E4F420A45F56}" type="pres">
      <dgm:prSet presAssocID="{221FF53D-DAC3-4983-8FEB-7CC4FFFA62A7}" presName="parentLeftMargin" presStyleLbl="node1" presStyleIdx="3" presStyleCnt="5"/>
      <dgm:spPr/>
      <dgm:t>
        <a:bodyPr/>
        <a:lstStyle/>
        <a:p>
          <a:endParaRPr lang="es-MX"/>
        </a:p>
      </dgm:t>
    </dgm:pt>
    <dgm:pt modelId="{9AFDEC12-4EA5-42A2-8B18-B52D98FB2A47}" type="pres">
      <dgm:prSet presAssocID="{221FF53D-DAC3-4983-8FEB-7CC4FFFA62A7}" presName="parentText" presStyleLbl="node1" presStyleIdx="4" presStyleCnt="5" custScaleX="142857">
        <dgm:presLayoutVars>
          <dgm:chMax val="0"/>
          <dgm:bulletEnabled val="1"/>
        </dgm:presLayoutVars>
      </dgm:prSet>
      <dgm:spPr/>
      <dgm:t>
        <a:bodyPr/>
        <a:lstStyle/>
        <a:p>
          <a:endParaRPr lang="es-MX"/>
        </a:p>
      </dgm:t>
    </dgm:pt>
    <dgm:pt modelId="{F7110F25-45E7-441A-B37F-26D14872C09F}" type="pres">
      <dgm:prSet presAssocID="{221FF53D-DAC3-4983-8FEB-7CC4FFFA62A7}" presName="negativeSpace" presStyleCnt="0"/>
      <dgm:spPr/>
    </dgm:pt>
    <dgm:pt modelId="{043BC49F-78FF-4EE7-9D86-70298A234800}" type="pres">
      <dgm:prSet presAssocID="{221FF53D-DAC3-4983-8FEB-7CC4FFFA62A7}" presName="childText" presStyleLbl="conFgAcc1" presStyleIdx="4" presStyleCnt="5">
        <dgm:presLayoutVars>
          <dgm:bulletEnabled val="1"/>
        </dgm:presLayoutVars>
      </dgm:prSet>
      <dgm:spPr/>
    </dgm:pt>
  </dgm:ptLst>
  <dgm:cxnLst>
    <dgm:cxn modelId="{E255FCFD-2D5D-48F0-A49F-B852BE66FCF1}" srcId="{737A41AE-C94B-486C-8C06-00E442C87F0C}" destId="{221FF53D-DAC3-4983-8FEB-7CC4FFFA62A7}" srcOrd="4" destOrd="0" parTransId="{20089471-CD5A-4EE5-B3A4-F1012D97B8EA}" sibTransId="{7AB4C1B5-BA68-4FAA-830E-BF77A47B75C5}"/>
    <dgm:cxn modelId="{2F961D8E-96DB-46C9-9965-25D1FF90FC8A}" type="presOf" srcId="{837E32FA-49E9-4C80-8E3B-8C61890A5AC3}" destId="{89210A04-E080-430A-B0C8-A763193FC9D3}" srcOrd="0" destOrd="0" presId="urn:microsoft.com/office/officeart/2005/8/layout/list1"/>
    <dgm:cxn modelId="{D03462F8-1F71-4417-8270-BDDD433A65CD}" srcId="{737A41AE-C94B-486C-8C06-00E442C87F0C}" destId="{1E1C4860-0633-4CDB-83FC-3E988EE1D118}" srcOrd="2" destOrd="0" parTransId="{E77350FE-948E-449F-8351-A822589AE8EA}" sibTransId="{C84FC211-5CC1-4055-8C71-91D568582712}"/>
    <dgm:cxn modelId="{21A29E00-ED01-4752-9FD7-C47DB256CB28}" srcId="{737A41AE-C94B-486C-8C06-00E442C87F0C}" destId="{837E32FA-49E9-4C80-8E3B-8C61890A5AC3}" srcOrd="3" destOrd="0" parTransId="{4385A3F1-1476-44CC-B038-890FDD1A6325}" sibTransId="{69538874-713F-4767-8C2C-67DD6AD41523}"/>
    <dgm:cxn modelId="{CC650800-D9AF-4CA2-9A03-5432AE2616CD}" type="presOf" srcId="{1E1C4860-0633-4CDB-83FC-3E988EE1D118}" destId="{8CE96A7B-7A3E-4930-9BA3-DEECEE13F79A}" srcOrd="0" destOrd="0" presId="urn:microsoft.com/office/officeart/2005/8/layout/list1"/>
    <dgm:cxn modelId="{8598C462-5567-43FA-8FD0-3DD89372A690}" type="presOf" srcId="{221FF53D-DAC3-4983-8FEB-7CC4FFFA62A7}" destId="{0FF3BB2C-A1B0-4E8C-B133-E4F420A45F56}" srcOrd="0" destOrd="0" presId="urn:microsoft.com/office/officeart/2005/8/layout/list1"/>
    <dgm:cxn modelId="{7241B5AC-23DF-4313-9912-CAA033CF7EE9}" srcId="{737A41AE-C94B-486C-8C06-00E442C87F0C}" destId="{5E534571-77D3-47E5-846F-6D360E9B12B3}" srcOrd="0" destOrd="0" parTransId="{1D07C555-553A-4ADD-8759-BF80E45B90A7}" sibTransId="{D69E3F45-D430-4B32-8107-766FA57098FC}"/>
    <dgm:cxn modelId="{F30CE0BD-6F35-4FDB-9EDF-EE3B5E644F86}" type="presOf" srcId="{1E1C4860-0633-4CDB-83FC-3E988EE1D118}" destId="{B2FC923A-966C-4A48-98B2-0B02BC3A8357}" srcOrd="1" destOrd="0" presId="urn:microsoft.com/office/officeart/2005/8/layout/list1"/>
    <dgm:cxn modelId="{233B3A83-0F8C-45F3-924D-51A97253AF5D}" type="presOf" srcId="{837E32FA-49E9-4C80-8E3B-8C61890A5AC3}" destId="{640FA894-4322-48FF-99B7-3FB4DCEE76ED}" srcOrd="1" destOrd="0" presId="urn:microsoft.com/office/officeart/2005/8/layout/list1"/>
    <dgm:cxn modelId="{6082D96A-ECFA-4CC6-916B-9FB06746105E}" type="presOf" srcId="{5E534571-77D3-47E5-846F-6D360E9B12B3}" destId="{3DCE7500-5BC8-486E-A411-E89548DF5085}" srcOrd="0" destOrd="0" presId="urn:microsoft.com/office/officeart/2005/8/layout/list1"/>
    <dgm:cxn modelId="{635260CF-B8B3-43A0-8DA7-4AEAF971DD1C}" type="presOf" srcId="{737A41AE-C94B-486C-8C06-00E442C87F0C}" destId="{5125C415-A817-4C44-B375-D373C9976038}" srcOrd="0" destOrd="0" presId="urn:microsoft.com/office/officeart/2005/8/layout/list1"/>
    <dgm:cxn modelId="{DCF9F0DD-147E-4F3B-9309-9A3C991EC08E}" type="presOf" srcId="{221FF53D-DAC3-4983-8FEB-7CC4FFFA62A7}" destId="{9AFDEC12-4EA5-42A2-8B18-B52D98FB2A47}" srcOrd="1" destOrd="0" presId="urn:microsoft.com/office/officeart/2005/8/layout/list1"/>
    <dgm:cxn modelId="{9F6C1809-E4A6-4E15-AD2F-B38AB568B880}" srcId="{737A41AE-C94B-486C-8C06-00E442C87F0C}" destId="{229F384F-7CEF-444A-B107-028D65DBE1E3}" srcOrd="1" destOrd="0" parTransId="{4AB929CC-89EA-4680-A3A5-833850DFB54C}" sibTransId="{DD06CAB3-0B47-4544-8FC6-AD1194FDC3E0}"/>
    <dgm:cxn modelId="{528200E8-EA80-4DDB-B839-B81DD3D9C668}" type="presOf" srcId="{229F384F-7CEF-444A-B107-028D65DBE1E3}" destId="{0CB50455-F597-41DA-95E7-81F022668E9B}" srcOrd="1" destOrd="0" presId="urn:microsoft.com/office/officeart/2005/8/layout/list1"/>
    <dgm:cxn modelId="{7D4CF16E-FE64-4686-B321-C8B834A8582B}" type="presOf" srcId="{229F384F-7CEF-444A-B107-028D65DBE1E3}" destId="{8EFBA3E1-1723-4A71-AD50-C84D349782D5}" srcOrd="0" destOrd="0" presId="urn:microsoft.com/office/officeart/2005/8/layout/list1"/>
    <dgm:cxn modelId="{66FF5FCB-DA79-4E24-ACA2-F52C38703B39}" type="presOf" srcId="{5E534571-77D3-47E5-846F-6D360E9B12B3}" destId="{4ACC9179-52D4-4B47-9E49-C956D3CD4631}" srcOrd="1" destOrd="0" presId="urn:microsoft.com/office/officeart/2005/8/layout/list1"/>
    <dgm:cxn modelId="{9A870586-0650-4F6D-94FD-CDC41E937B09}" type="presParOf" srcId="{5125C415-A817-4C44-B375-D373C9976038}" destId="{4F09B017-43C8-45F5-ADC9-95516E267937}" srcOrd="0" destOrd="0" presId="urn:microsoft.com/office/officeart/2005/8/layout/list1"/>
    <dgm:cxn modelId="{F7C965F0-7FEA-4C30-B2E9-93BB387EB7E8}" type="presParOf" srcId="{4F09B017-43C8-45F5-ADC9-95516E267937}" destId="{3DCE7500-5BC8-486E-A411-E89548DF5085}" srcOrd="0" destOrd="0" presId="urn:microsoft.com/office/officeart/2005/8/layout/list1"/>
    <dgm:cxn modelId="{C630932C-DDF0-4D38-913D-7A014279FCF3}" type="presParOf" srcId="{4F09B017-43C8-45F5-ADC9-95516E267937}" destId="{4ACC9179-52D4-4B47-9E49-C956D3CD4631}" srcOrd="1" destOrd="0" presId="urn:microsoft.com/office/officeart/2005/8/layout/list1"/>
    <dgm:cxn modelId="{5BC8DD5F-B272-4E62-BEA5-9C31892C958B}" type="presParOf" srcId="{5125C415-A817-4C44-B375-D373C9976038}" destId="{F2AD91E2-1273-4B38-B1E1-F374DDFB83F0}" srcOrd="1" destOrd="0" presId="urn:microsoft.com/office/officeart/2005/8/layout/list1"/>
    <dgm:cxn modelId="{2A169CBF-FF37-411B-A9CC-ADDC88804C31}" type="presParOf" srcId="{5125C415-A817-4C44-B375-D373C9976038}" destId="{1A9A196A-547C-4F7D-9A14-4C0EA0827E7D}" srcOrd="2" destOrd="0" presId="urn:microsoft.com/office/officeart/2005/8/layout/list1"/>
    <dgm:cxn modelId="{B106FB67-8D40-4032-9F2F-7D5D97565CED}" type="presParOf" srcId="{5125C415-A817-4C44-B375-D373C9976038}" destId="{0668C9C1-25D1-442A-8723-49324553B7C8}" srcOrd="3" destOrd="0" presId="urn:microsoft.com/office/officeart/2005/8/layout/list1"/>
    <dgm:cxn modelId="{A797B931-05B2-4917-992F-4E97B74E0908}" type="presParOf" srcId="{5125C415-A817-4C44-B375-D373C9976038}" destId="{87D2C911-BF72-49D6-BB8C-791B7B2FB3F0}" srcOrd="4" destOrd="0" presId="urn:microsoft.com/office/officeart/2005/8/layout/list1"/>
    <dgm:cxn modelId="{B152E4D9-14A5-4B8E-8D7A-5F6A52BA37D9}" type="presParOf" srcId="{87D2C911-BF72-49D6-BB8C-791B7B2FB3F0}" destId="{8EFBA3E1-1723-4A71-AD50-C84D349782D5}" srcOrd="0" destOrd="0" presId="urn:microsoft.com/office/officeart/2005/8/layout/list1"/>
    <dgm:cxn modelId="{23A32C55-C74D-4A8D-9BDF-2CFEBBD74217}" type="presParOf" srcId="{87D2C911-BF72-49D6-BB8C-791B7B2FB3F0}" destId="{0CB50455-F597-41DA-95E7-81F022668E9B}" srcOrd="1" destOrd="0" presId="urn:microsoft.com/office/officeart/2005/8/layout/list1"/>
    <dgm:cxn modelId="{93C0344F-7E96-4120-BDB3-1C5ABB8C45B5}" type="presParOf" srcId="{5125C415-A817-4C44-B375-D373C9976038}" destId="{B2D5D13E-DB46-4175-882B-A8D481F74F5D}" srcOrd="5" destOrd="0" presId="urn:microsoft.com/office/officeart/2005/8/layout/list1"/>
    <dgm:cxn modelId="{27C52006-9F3D-49C1-BAC8-746E0EC044B0}" type="presParOf" srcId="{5125C415-A817-4C44-B375-D373C9976038}" destId="{3C259BDC-E97B-4442-BF15-71486CCF1592}" srcOrd="6" destOrd="0" presId="urn:microsoft.com/office/officeart/2005/8/layout/list1"/>
    <dgm:cxn modelId="{6878AACA-551F-4FAB-9C0A-49E10C84D907}" type="presParOf" srcId="{5125C415-A817-4C44-B375-D373C9976038}" destId="{6905368A-183C-42FC-AE6D-1665A76B9803}" srcOrd="7" destOrd="0" presId="urn:microsoft.com/office/officeart/2005/8/layout/list1"/>
    <dgm:cxn modelId="{367B6213-BC9C-40E5-AE1D-D8DC03C1EC82}" type="presParOf" srcId="{5125C415-A817-4C44-B375-D373C9976038}" destId="{27C5E23C-AA3D-4960-B9A6-863168998168}" srcOrd="8" destOrd="0" presId="urn:microsoft.com/office/officeart/2005/8/layout/list1"/>
    <dgm:cxn modelId="{DDB833D9-50F9-46E9-8A3C-3870D0C1DF56}" type="presParOf" srcId="{27C5E23C-AA3D-4960-B9A6-863168998168}" destId="{8CE96A7B-7A3E-4930-9BA3-DEECEE13F79A}" srcOrd="0" destOrd="0" presId="urn:microsoft.com/office/officeart/2005/8/layout/list1"/>
    <dgm:cxn modelId="{6FE49105-FB7D-4252-B536-37569D3F24B2}" type="presParOf" srcId="{27C5E23C-AA3D-4960-B9A6-863168998168}" destId="{B2FC923A-966C-4A48-98B2-0B02BC3A8357}" srcOrd="1" destOrd="0" presId="urn:microsoft.com/office/officeart/2005/8/layout/list1"/>
    <dgm:cxn modelId="{719D65D8-5B99-4CD6-A591-D35B85E066D1}" type="presParOf" srcId="{5125C415-A817-4C44-B375-D373C9976038}" destId="{13FE40B9-170A-41EA-9F60-EE9F31101A27}" srcOrd="9" destOrd="0" presId="urn:microsoft.com/office/officeart/2005/8/layout/list1"/>
    <dgm:cxn modelId="{67D0744A-5E8B-4465-97E9-9CB69900E07C}" type="presParOf" srcId="{5125C415-A817-4C44-B375-D373C9976038}" destId="{2204ECE6-414E-410D-9B53-7C42FDC3DBEA}" srcOrd="10" destOrd="0" presId="urn:microsoft.com/office/officeart/2005/8/layout/list1"/>
    <dgm:cxn modelId="{C2F41EBE-13B1-4623-9478-7540B920002A}" type="presParOf" srcId="{5125C415-A817-4C44-B375-D373C9976038}" destId="{36F53217-6919-4DDE-986F-EE4F8D58AFDE}" srcOrd="11" destOrd="0" presId="urn:microsoft.com/office/officeart/2005/8/layout/list1"/>
    <dgm:cxn modelId="{62966958-8CC9-433A-B97B-D7D1B862A220}" type="presParOf" srcId="{5125C415-A817-4C44-B375-D373C9976038}" destId="{D0C5423A-53A3-4E0F-872E-78E3014400F0}" srcOrd="12" destOrd="0" presId="urn:microsoft.com/office/officeart/2005/8/layout/list1"/>
    <dgm:cxn modelId="{97C258E6-DA21-49CD-9020-3A37D2C02A1D}" type="presParOf" srcId="{D0C5423A-53A3-4E0F-872E-78E3014400F0}" destId="{89210A04-E080-430A-B0C8-A763193FC9D3}" srcOrd="0" destOrd="0" presId="urn:microsoft.com/office/officeart/2005/8/layout/list1"/>
    <dgm:cxn modelId="{79B46B05-CD1A-4748-870E-6F2A7C685C08}" type="presParOf" srcId="{D0C5423A-53A3-4E0F-872E-78E3014400F0}" destId="{640FA894-4322-48FF-99B7-3FB4DCEE76ED}" srcOrd="1" destOrd="0" presId="urn:microsoft.com/office/officeart/2005/8/layout/list1"/>
    <dgm:cxn modelId="{A665425F-040B-4781-9AA1-00AA4DB3349E}" type="presParOf" srcId="{5125C415-A817-4C44-B375-D373C9976038}" destId="{F7873BA8-B581-4F18-BA82-01553C62E175}" srcOrd="13" destOrd="0" presId="urn:microsoft.com/office/officeart/2005/8/layout/list1"/>
    <dgm:cxn modelId="{A646053D-3ABC-4BED-BD94-4C4CD91047D5}" type="presParOf" srcId="{5125C415-A817-4C44-B375-D373C9976038}" destId="{826A5902-ADC2-4E9B-9170-FA177B18E84F}" srcOrd="14" destOrd="0" presId="urn:microsoft.com/office/officeart/2005/8/layout/list1"/>
    <dgm:cxn modelId="{E48A7230-8123-4747-8AA4-C04B8047BB98}" type="presParOf" srcId="{5125C415-A817-4C44-B375-D373C9976038}" destId="{D4123450-88F6-4A5A-B323-70D2D1786254}" srcOrd="15" destOrd="0" presId="urn:microsoft.com/office/officeart/2005/8/layout/list1"/>
    <dgm:cxn modelId="{5CD047D7-E355-4FF2-B8EE-9F44B2164D22}" type="presParOf" srcId="{5125C415-A817-4C44-B375-D373C9976038}" destId="{82A7BA94-A06A-4F9A-8D19-07FE7C59D643}" srcOrd="16" destOrd="0" presId="urn:microsoft.com/office/officeart/2005/8/layout/list1"/>
    <dgm:cxn modelId="{91B54488-9E7F-4DDD-A59F-57BF2CBC2299}" type="presParOf" srcId="{82A7BA94-A06A-4F9A-8D19-07FE7C59D643}" destId="{0FF3BB2C-A1B0-4E8C-B133-E4F420A45F56}" srcOrd="0" destOrd="0" presId="urn:microsoft.com/office/officeart/2005/8/layout/list1"/>
    <dgm:cxn modelId="{2199EC2A-EF33-43DB-8F3A-7FB73146B5E1}" type="presParOf" srcId="{82A7BA94-A06A-4F9A-8D19-07FE7C59D643}" destId="{9AFDEC12-4EA5-42A2-8B18-B52D98FB2A47}" srcOrd="1" destOrd="0" presId="urn:microsoft.com/office/officeart/2005/8/layout/list1"/>
    <dgm:cxn modelId="{0EE101DE-7062-45FD-84E2-6229AD1F5DC7}" type="presParOf" srcId="{5125C415-A817-4C44-B375-D373C9976038}" destId="{F7110F25-45E7-441A-B37F-26D14872C09F}" srcOrd="17" destOrd="0" presId="urn:microsoft.com/office/officeart/2005/8/layout/list1"/>
    <dgm:cxn modelId="{E90E3979-5CBB-49BF-AE35-38E60CFD25BA}" type="presParOf" srcId="{5125C415-A817-4C44-B375-D373C9976038}" destId="{043BC49F-78FF-4EE7-9D86-70298A234800}" srcOrd="18"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74B0C2A-0886-49F3-ACB5-8F76892BE998}"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MX"/>
        </a:p>
      </dgm:t>
    </dgm:pt>
    <dgm:pt modelId="{48B26638-CE30-4E41-A92D-3102D8BB9AA0}">
      <dgm:prSet phldrT="[Texto]" custT="1"/>
      <dgm:spPr/>
      <dgm:t>
        <a:bodyPr/>
        <a:lstStyle/>
        <a:p>
          <a:r>
            <a:rPr lang="es-MX" sz="1200" dirty="0" smtClean="0"/>
            <a:t>1. Eliminar el excesivo intermediarismo de productos pesqueros mediante la distribución regional y en poblaciones que funcionaran como polos de comercialización, eliminando así al Distrito Federal como monopolizador de la distribución pesquera.</a:t>
          </a:r>
          <a:endParaRPr lang="es-MX" sz="1200" dirty="0"/>
        </a:p>
      </dgm:t>
    </dgm:pt>
    <dgm:pt modelId="{46BF76C5-ADFA-4C80-91D0-F5ADE902F456}" type="parTrans" cxnId="{62041962-7056-477B-9615-C5C29462F95A}">
      <dgm:prSet/>
      <dgm:spPr/>
      <dgm:t>
        <a:bodyPr/>
        <a:lstStyle/>
        <a:p>
          <a:endParaRPr lang="es-MX"/>
        </a:p>
      </dgm:t>
    </dgm:pt>
    <dgm:pt modelId="{F7DC38D8-3A3E-4094-8704-D29F8F5C5D65}" type="sibTrans" cxnId="{62041962-7056-477B-9615-C5C29462F95A}">
      <dgm:prSet/>
      <dgm:spPr/>
      <dgm:t>
        <a:bodyPr/>
        <a:lstStyle/>
        <a:p>
          <a:endParaRPr lang="es-MX"/>
        </a:p>
      </dgm:t>
    </dgm:pt>
    <dgm:pt modelId="{FD5B59F4-0110-4A0D-B4B2-A7C01603C37D}">
      <dgm:prSet phldrT="[Texto]" custT="1"/>
      <dgm:spPr/>
      <dgm:t>
        <a:bodyPr/>
        <a:lstStyle/>
        <a:p>
          <a:r>
            <a:rPr lang="es-MX" sz="1200" dirty="0" smtClean="0"/>
            <a:t>2. Debe aumentar las inversiones, créditos y asistencia técnica a os pescadores, apoyando especialmente a los que estén organizados en cooperativas.</a:t>
          </a:r>
          <a:endParaRPr lang="es-MX" sz="1200" dirty="0"/>
        </a:p>
      </dgm:t>
    </dgm:pt>
    <dgm:pt modelId="{F7D18195-BE4C-4AED-92F2-DA89A8168895}" type="parTrans" cxnId="{512E8DC8-1C08-4915-A6FD-8E64D1204E40}">
      <dgm:prSet/>
      <dgm:spPr/>
      <dgm:t>
        <a:bodyPr/>
        <a:lstStyle/>
        <a:p>
          <a:endParaRPr lang="es-MX"/>
        </a:p>
      </dgm:t>
    </dgm:pt>
    <dgm:pt modelId="{5F26A0C0-83C4-441C-8196-6D2CAA5DD281}" type="sibTrans" cxnId="{512E8DC8-1C08-4915-A6FD-8E64D1204E40}">
      <dgm:prSet/>
      <dgm:spPr/>
      <dgm:t>
        <a:bodyPr/>
        <a:lstStyle/>
        <a:p>
          <a:endParaRPr lang="es-MX"/>
        </a:p>
      </dgm:t>
    </dgm:pt>
    <dgm:pt modelId="{C543585C-84FE-4E7E-8669-2D5A96C34D39}">
      <dgm:prSet phldrT="[Texto]" custT="1"/>
      <dgm:spPr/>
      <dgm:t>
        <a:bodyPr/>
        <a:lstStyle/>
        <a:p>
          <a:r>
            <a:rPr lang="es-MX" sz="1200" dirty="0" smtClean="0"/>
            <a:t>3. Fomentar la organización y el desarrollo de cooperativas pesqueras para que surtan al mercado interno.</a:t>
          </a:r>
          <a:endParaRPr lang="es-MX" sz="1200" dirty="0"/>
        </a:p>
      </dgm:t>
    </dgm:pt>
    <dgm:pt modelId="{28167398-CE40-468F-8378-1C07FBE9B3AB}" type="parTrans" cxnId="{92EF05EC-1717-4D27-B5A9-F2E618413DE7}">
      <dgm:prSet/>
      <dgm:spPr/>
      <dgm:t>
        <a:bodyPr/>
        <a:lstStyle/>
        <a:p>
          <a:endParaRPr lang="es-MX"/>
        </a:p>
      </dgm:t>
    </dgm:pt>
    <dgm:pt modelId="{4CE8A3F3-2EA7-477F-BF37-64640739A7BD}" type="sibTrans" cxnId="{92EF05EC-1717-4D27-B5A9-F2E618413DE7}">
      <dgm:prSet/>
      <dgm:spPr/>
      <dgm:t>
        <a:bodyPr/>
        <a:lstStyle/>
        <a:p>
          <a:endParaRPr lang="es-MX"/>
        </a:p>
      </dgm:t>
    </dgm:pt>
    <dgm:pt modelId="{EC8FBF3B-0F77-4C8A-B3DB-6FC86778E950}">
      <dgm:prSet phldrT="[Texto]" custT="1"/>
      <dgm:spPr/>
      <dgm:t>
        <a:bodyPr/>
        <a:lstStyle/>
        <a:p>
          <a:r>
            <a:rPr lang="es-MX" sz="1200" dirty="0" smtClean="0"/>
            <a:t>4. Apoyar la creación de cadenas productivas que beneficien a los pescadores y permitan agregar valor a los productos y su comercialización.</a:t>
          </a:r>
          <a:endParaRPr lang="es-MX" sz="1200" dirty="0"/>
        </a:p>
      </dgm:t>
    </dgm:pt>
    <dgm:pt modelId="{0A20ECA7-123C-463C-AC65-86EE5B7701C4}" type="parTrans" cxnId="{E5FF7346-229F-4C05-8C84-AA67CAB4CF86}">
      <dgm:prSet/>
      <dgm:spPr/>
      <dgm:t>
        <a:bodyPr/>
        <a:lstStyle/>
        <a:p>
          <a:endParaRPr lang="es-MX"/>
        </a:p>
      </dgm:t>
    </dgm:pt>
    <dgm:pt modelId="{AE31308E-588B-411D-B915-8000DEDC869A}" type="sibTrans" cxnId="{E5FF7346-229F-4C05-8C84-AA67CAB4CF86}">
      <dgm:prSet/>
      <dgm:spPr/>
      <dgm:t>
        <a:bodyPr/>
        <a:lstStyle/>
        <a:p>
          <a:endParaRPr lang="es-MX"/>
        </a:p>
      </dgm:t>
    </dgm:pt>
    <dgm:pt modelId="{180D95C5-B39B-4C05-989A-65A70BB3CF07}">
      <dgm:prSet phldrT="[Texto]" custT="1"/>
      <dgm:spPr/>
      <dgm:t>
        <a:bodyPr/>
        <a:lstStyle/>
        <a:p>
          <a:r>
            <a:rPr lang="es-MX" sz="1200" dirty="0" smtClean="0"/>
            <a:t>5. En la pesca también debe apoyarse el desarrollo sustentable e integral que propicie la explotación, la conservación y el desarrollo del capital humano y del capital pesquero. </a:t>
          </a:r>
          <a:endParaRPr lang="es-MX" sz="1200" dirty="0"/>
        </a:p>
      </dgm:t>
    </dgm:pt>
    <dgm:pt modelId="{4F422102-0548-4C15-AB1B-7235B0572C9C}" type="parTrans" cxnId="{604FAA65-A569-40A9-A379-4E25DEB1E9AC}">
      <dgm:prSet/>
      <dgm:spPr/>
      <dgm:t>
        <a:bodyPr/>
        <a:lstStyle/>
        <a:p>
          <a:endParaRPr lang="es-MX"/>
        </a:p>
      </dgm:t>
    </dgm:pt>
    <dgm:pt modelId="{33E75C21-C70B-48EF-9EFD-4F4209D667AB}" type="sibTrans" cxnId="{604FAA65-A569-40A9-A379-4E25DEB1E9AC}">
      <dgm:prSet/>
      <dgm:spPr/>
      <dgm:t>
        <a:bodyPr/>
        <a:lstStyle/>
        <a:p>
          <a:endParaRPr lang="es-MX"/>
        </a:p>
      </dgm:t>
    </dgm:pt>
    <dgm:pt modelId="{5B8F9508-9F17-49E4-8DC2-11FDC4904C42}" type="pres">
      <dgm:prSet presAssocID="{174B0C2A-0886-49F3-ACB5-8F76892BE998}" presName="linear" presStyleCnt="0">
        <dgm:presLayoutVars>
          <dgm:dir/>
          <dgm:animLvl val="lvl"/>
          <dgm:resizeHandles val="exact"/>
        </dgm:presLayoutVars>
      </dgm:prSet>
      <dgm:spPr/>
      <dgm:t>
        <a:bodyPr/>
        <a:lstStyle/>
        <a:p>
          <a:endParaRPr lang="es-MX"/>
        </a:p>
      </dgm:t>
    </dgm:pt>
    <dgm:pt modelId="{0750724F-07ED-4DC5-8F23-CDFA0F82426B}" type="pres">
      <dgm:prSet presAssocID="{48B26638-CE30-4E41-A92D-3102D8BB9AA0}" presName="parentLin" presStyleCnt="0"/>
      <dgm:spPr/>
    </dgm:pt>
    <dgm:pt modelId="{F0E7E9E1-5566-4F83-9CEC-102879FF7D68}" type="pres">
      <dgm:prSet presAssocID="{48B26638-CE30-4E41-A92D-3102D8BB9AA0}" presName="parentLeftMargin" presStyleLbl="node1" presStyleIdx="0" presStyleCnt="5"/>
      <dgm:spPr/>
      <dgm:t>
        <a:bodyPr/>
        <a:lstStyle/>
        <a:p>
          <a:endParaRPr lang="es-MX"/>
        </a:p>
      </dgm:t>
    </dgm:pt>
    <dgm:pt modelId="{6EE713EB-63E1-49D7-98BF-69F03A2CA5FF}" type="pres">
      <dgm:prSet presAssocID="{48B26638-CE30-4E41-A92D-3102D8BB9AA0}" presName="parentText" presStyleLbl="node1" presStyleIdx="0" presStyleCnt="5" custScaleX="142857">
        <dgm:presLayoutVars>
          <dgm:chMax val="0"/>
          <dgm:bulletEnabled val="1"/>
        </dgm:presLayoutVars>
      </dgm:prSet>
      <dgm:spPr/>
      <dgm:t>
        <a:bodyPr/>
        <a:lstStyle/>
        <a:p>
          <a:endParaRPr lang="es-MX"/>
        </a:p>
      </dgm:t>
    </dgm:pt>
    <dgm:pt modelId="{EDAB1FA1-0387-4A1A-A4FB-7986872AF4EB}" type="pres">
      <dgm:prSet presAssocID="{48B26638-CE30-4E41-A92D-3102D8BB9AA0}" presName="negativeSpace" presStyleCnt="0"/>
      <dgm:spPr/>
    </dgm:pt>
    <dgm:pt modelId="{849ADBF3-E0EC-4C99-A25A-67512244FF5B}" type="pres">
      <dgm:prSet presAssocID="{48B26638-CE30-4E41-A92D-3102D8BB9AA0}" presName="childText" presStyleLbl="conFgAcc1" presStyleIdx="0" presStyleCnt="5">
        <dgm:presLayoutVars>
          <dgm:bulletEnabled val="1"/>
        </dgm:presLayoutVars>
      </dgm:prSet>
      <dgm:spPr/>
    </dgm:pt>
    <dgm:pt modelId="{D2ECD834-E3FF-4B4B-AD4B-A213AC31F2CA}" type="pres">
      <dgm:prSet presAssocID="{F7DC38D8-3A3E-4094-8704-D29F8F5C5D65}" presName="spaceBetweenRectangles" presStyleCnt="0"/>
      <dgm:spPr/>
    </dgm:pt>
    <dgm:pt modelId="{DD200F96-8454-4AFF-8157-1591D954FE42}" type="pres">
      <dgm:prSet presAssocID="{FD5B59F4-0110-4A0D-B4B2-A7C01603C37D}" presName="parentLin" presStyleCnt="0"/>
      <dgm:spPr/>
    </dgm:pt>
    <dgm:pt modelId="{75876059-A79B-4C56-8ECE-29BC589C1E7B}" type="pres">
      <dgm:prSet presAssocID="{FD5B59F4-0110-4A0D-B4B2-A7C01603C37D}" presName="parentLeftMargin" presStyleLbl="node1" presStyleIdx="0" presStyleCnt="5"/>
      <dgm:spPr/>
      <dgm:t>
        <a:bodyPr/>
        <a:lstStyle/>
        <a:p>
          <a:endParaRPr lang="es-MX"/>
        </a:p>
      </dgm:t>
    </dgm:pt>
    <dgm:pt modelId="{235A5F4C-11DE-4EB0-9380-B782046A73A8}" type="pres">
      <dgm:prSet presAssocID="{FD5B59F4-0110-4A0D-B4B2-A7C01603C37D}" presName="parentText" presStyleLbl="node1" presStyleIdx="1" presStyleCnt="5" custScaleX="142857">
        <dgm:presLayoutVars>
          <dgm:chMax val="0"/>
          <dgm:bulletEnabled val="1"/>
        </dgm:presLayoutVars>
      </dgm:prSet>
      <dgm:spPr/>
      <dgm:t>
        <a:bodyPr/>
        <a:lstStyle/>
        <a:p>
          <a:endParaRPr lang="es-MX"/>
        </a:p>
      </dgm:t>
    </dgm:pt>
    <dgm:pt modelId="{E0131F83-7E3E-4E43-9C96-E1071B13223A}" type="pres">
      <dgm:prSet presAssocID="{FD5B59F4-0110-4A0D-B4B2-A7C01603C37D}" presName="negativeSpace" presStyleCnt="0"/>
      <dgm:spPr/>
    </dgm:pt>
    <dgm:pt modelId="{B73CA258-085B-43C3-AE79-940CEA29A5D9}" type="pres">
      <dgm:prSet presAssocID="{FD5B59F4-0110-4A0D-B4B2-A7C01603C37D}" presName="childText" presStyleLbl="conFgAcc1" presStyleIdx="1" presStyleCnt="5">
        <dgm:presLayoutVars>
          <dgm:bulletEnabled val="1"/>
        </dgm:presLayoutVars>
      </dgm:prSet>
      <dgm:spPr/>
    </dgm:pt>
    <dgm:pt modelId="{9A70DFD1-5310-48FA-8A02-65D6E41CC25C}" type="pres">
      <dgm:prSet presAssocID="{5F26A0C0-83C4-441C-8196-6D2CAA5DD281}" presName="spaceBetweenRectangles" presStyleCnt="0"/>
      <dgm:spPr/>
    </dgm:pt>
    <dgm:pt modelId="{197FDCF7-3A2E-4429-83B1-CACF77B8B1F9}" type="pres">
      <dgm:prSet presAssocID="{C543585C-84FE-4E7E-8669-2D5A96C34D39}" presName="parentLin" presStyleCnt="0"/>
      <dgm:spPr/>
    </dgm:pt>
    <dgm:pt modelId="{5B21941F-4D7A-471A-96DD-FC0B2743DBA7}" type="pres">
      <dgm:prSet presAssocID="{C543585C-84FE-4E7E-8669-2D5A96C34D39}" presName="parentLeftMargin" presStyleLbl="node1" presStyleIdx="1" presStyleCnt="5"/>
      <dgm:spPr/>
      <dgm:t>
        <a:bodyPr/>
        <a:lstStyle/>
        <a:p>
          <a:endParaRPr lang="es-MX"/>
        </a:p>
      </dgm:t>
    </dgm:pt>
    <dgm:pt modelId="{3EB089CA-DC3A-4FA5-A3E0-6E44C9657BEB}" type="pres">
      <dgm:prSet presAssocID="{C543585C-84FE-4E7E-8669-2D5A96C34D39}" presName="parentText" presStyleLbl="node1" presStyleIdx="2" presStyleCnt="5" custScaleX="142857">
        <dgm:presLayoutVars>
          <dgm:chMax val="0"/>
          <dgm:bulletEnabled val="1"/>
        </dgm:presLayoutVars>
      </dgm:prSet>
      <dgm:spPr/>
      <dgm:t>
        <a:bodyPr/>
        <a:lstStyle/>
        <a:p>
          <a:endParaRPr lang="es-MX"/>
        </a:p>
      </dgm:t>
    </dgm:pt>
    <dgm:pt modelId="{514664DE-2445-4FC6-90D9-4D98444EF407}" type="pres">
      <dgm:prSet presAssocID="{C543585C-84FE-4E7E-8669-2D5A96C34D39}" presName="negativeSpace" presStyleCnt="0"/>
      <dgm:spPr/>
    </dgm:pt>
    <dgm:pt modelId="{494C4A8C-DC3D-4FF5-B80F-47D6CA69F915}" type="pres">
      <dgm:prSet presAssocID="{C543585C-84FE-4E7E-8669-2D5A96C34D39}" presName="childText" presStyleLbl="conFgAcc1" presStyleIdx="2" presStyleCnt="5">
        <dgm:presLayoutVars>
          <dgm:bulletEnabled val="1"/>
        </dgm:presLayoutVars>
      </dgm:prSet>
      <dgm:spPr/>
    </dgm:pt>
    <dgm:pt modelId="{B496D93E-F07E-4446-9B74-60B85DAC6C5C}" type="pres">
      <dgm:prSet presAssocID="{4CE8A3F3-2EA7-477F-BF37-64640739A7BD}" presName="spaceBetweenRectangles" presStyleCnt="0"/>
      <dgm:spPr/>
    </dgm:pt>
    <dgm:pt modelId="{A3DFCAF9-617A-492C-94CB-BF6FBB1C2389}" type="pres">
      <dgm:prSet presAssocID="{EC8FBF3B-0F77-4C8A-B3DB-6FC86778E950}" presName="parentLin" presStyleCnt="0"/>
      <dgm:spPr/>
    </dgm:pt>
    <dgm:pt modelId="{E82B6B62-BAE6-48AC-AE70-18FFF40CA17F}" type="pres">
      <dgm:prSet presAssocID="{EC8FBF3B-0F77-4C8A-B3DB-6FC86778E950}" presName="parentLeftMargin" presStyleLbl="node1" presStyleIdx="2" presStyleCnt="5"/>
      <dgm:spPr/>
      <dgm:t>
        <a:bodyPr/>
        <a:lstStyle/>
        <a:p>
          <a:endParaRPr lang="es-MX"/>
        </a:p>
      </dgm:t>
    </dgm:pt>
    <dgm:pt modelId="{5CD4BF0C-249C-4FBC-B07C-33799647867B}" type="pres">
      <dgm:prSet presAssocID="{EC8FBF3B-0F77-4C8A-B3DB-6FC86778E950}" presName="parentText" presStyleLbl="node1" presStyleIdx="3" presStyleCnt="5" custScaleX="142857">
        <dgm:presLayoutVars>
          <dgm:chMax val="0"/>
          <dgm:bulletEnabled val="1"/>
        </dgm:presLayoutVars>
      </dgm:prSet>
      <dgm:spPr/>
      <dgm:t>
        <a:bodyPr/>
        <a:lstStyle/>
        <a:p>
          <a:endParaRPr lang="es-MX"/>
        </a:p>
      </dgm:t>
    </dgm:pt>
    <dgm:pt modelId="{75C036BB-7335-4BF2-8356-20A47949C3E9}" type="pres">
      <dgm:prSet presAssocID="{EC8FBF3B-0F77-4C8A-B3DB-6FC86778E950}" presName="negativeSpace" presStyleCnt="0"/>
      <dgm:spPr/>
    </dgm:pt>
    <dgm:pt modelId="{850F248F-A3FE-4178-B0F3-C26D4C28377F}" type="pres">
      <dgm:prSet presAssocID="{EC8FBF3B-0F77-4C8A-B3DB-6FC86778E950}" presName="childText" presStyleLbl="conFgAcc1" presStyleIdx="3" presStyleCnt="5">
        <dgm:presLayoutVars>
          <dgm:bulletEnabled val="1"/>
        </dgm:presLayoutVars>
      </dgm:prSet>
      <dgm:spPr/>
    </dgm:pt>
    <dgm:pt modelId="{EBEEEFB5-FB48-4860-8206-6B606C8142B0}" type="pres">
      <dgm:prSet presAssocID="{AE31308E-588B-411D-B915-8000DEDC869A}" presName="spaceBetweenRectangles" presStyleCnt="0"/>
      <dgm:spPr/>
    </dgm:pt>
    <dgm:pt modelId="{EC747F63-39BD-4625-8627-90DC5093A5FC}" type="pres">
      <dgm:prSet presAssocID="{180D95C5-B39B-4C05-989A-65A70BB3CF07}" presName="parentLin" presStyleCnt="0"/>
      <dgm:spPr/>
    </dgm:pt>
    <dgm:pt modelId="{906E9A6D-71D2-4AED-9C8B-1C44ACC0F396}" type="pres">
      <dgm:prSet presAssocID="{180D95C5-B39B-4C05-989A-65A70BB3CF07}" presName="parentLeftMargin" presStyleLbl="node1" presStyleIdx="3" presStyleCnt="5"/>
      <dgm:spPr/>
      <dgm:t>
        <a:bodyPr/>
        <a:lstStyle/>
        <a:p>
          <a:endParaRPr lang="es-MX"/>
        </a:p>
      </dgm:t>
    </dgm:pt>
    <dgm:pt modelId="{D9778309-3432-4CF1-B861-5A332D3674F2}" type="pres">
      <dgm:prSet presAssocID="{180D95C5-B39B-4C05-989A-65A70BB3CF07}" presName="parentText" presStyleLbl="node1" presStyleIdx="4" presStyleCnt="5" custScaleX="142857">
        <dgm:presLayoutVars>
          <dgm:chMax val="0"/>
          <dgm:bulletEnabled val="1"/>
        </dgm:presLayoutVars>
      </dgm:prSet>
      <dgm:spPr/>
      <dgm:t>
        <a:bodyPr/>
        <a:lstStyle/>
        <a:p>
          <a:endParaRPr lang="es-MX"/>
        </a:p>
      </dgm:t>
    </dgm:pt>
    <dgm:pt modelId="{BCE7F7EF-0877-4B57-9550-3C59C2CBB90E}" type="pres">
      <dgm:prSet presAssocID="{180D95C5-B39B-4C05-989A-65A70BB3CF07}" presName="negativeSpace" presStyleCnt="0"/>
      <dgm:spPr/>
    </dgm:pt>
    <dgm:pt modelId="{551FDE9D-C214-401A-B800-C798B6E5833B}" type="pres">
      <dgm:prSet presAssocID="{180D95C5-B39B-4C05-989A-65A70BB3CF07}" presName="childText" presStyleLbl="conFgAcc1" presStyleIdx="4" presStyleCnt="5">
        <dgm:presLayoutVars>
          <dgm:bulletEnabled val="1"/>
        </dgm:presLayoutVars>
      </dgm:prSet>
      <dgm:spPr/>
    </dgm:pt>
  </dgm:ptLst>
  <dgm:cxnLst>
    <dgm:cxn modelId="{512E8DC8-1C08-4915-A6FD-8E64D1204E40}" srcId="{174B0C2A-0886-49F3-ACB5-8F76892BE998}" destId="{FD5B59F4-0110-4A0D-B4B2-A7C01603C37D}" srcOrd="1" destOrd="0" parTransId="{F7D18195-BE4C-4AED-92F2-DA89A8168895}" sibTransId="{5F26A0C0-83C4-441C-8196-6D2CAA5DD281}"/>
    <dgm:cxn modelId="{60209441-AE18-475C-8DD4-967EFE85B7B0}" type="presOf" srcId="{FD5B59F4-0110-4A0D-B4B2-A7C01603C37D}" destId="{75876059-A79B-4C56-8ECE-29BC589C1E7B}" srcOrd="0" destOrd="0" presId="urn:microsoft.com/office/officeart/2005/8/layout/list1"/>
    <dgm:cxn modelId="{BD241485-8F45-4F8F-B0AF-C5B5C6F7D2D6}" type="presOf" srcId="{FD5B59F4-0110-4A0D-B4B2-A7C01603C37D}" destId="{235A5F4C-11DE-4EB0-9380-B782046A73A8}" srcOrd="1" destOrd="0" presId="urn:microsoft.com/office/officeart/2005/8/layout/list1"/>
    <dgm:cxn modelId="{8102D360-4ED9-4E9C-B0CD-E6712E19C648}" type="presOf" srcId="{C543585C-84FE-4E7E-8669-2D5A96C34D39}" destId="{3EB089CA-DC3A-4FA5-A3E0-6E44C9657BEB}" srcOrd="1" destOrd="0" presId="urn:microsoft.com/office/officeart/2005/8/layout/list1"/>
    <dgm:cxn modelId="{06448013-DE75-46BD-8969-1E038F749E7F}" type="presOf" srcId="{48B26638-CE30-4E41-A92D-3102D8BB9AA0}" destId="{F0E7E9E1-5566-4F83-9CEC-102879FF7D68}" srcOrd="0" destOrd="0" presId="urn:microsoft.com/office/officeart/2005/8/layout/list1"/>
    <dgm:cxn modelId="{62041962-7056-477B-9615-C5C29462F95A}" srcId="{174B0C2A-0886-49F3-ACB5-8F76892BE998}" destId="{48B26638-CE30-4E41-A92D-3102D8BB9AA0}" srcOrd="0" destOrd="0" parTransId="{46BF76C5-ADFA-4C80-91D0-F5ADE902F456}" sibTransId="{F7DC38D8-3A3E-4094-8704-D29F8F5C5D65}"/>
    <dgm:cxn modelId="{06EAD66F-1A31-49F1-A791-5BF767E6814E}" type="presOf" srcId="{174B0C2A-0886-49F3-ACB5-8F76892BE998}" destId="{5B8F9508-9F17-49E4-8DC2-11FDC4904C42}" srcOrd="0" destOrd="0" presId="urn:microsoft.com/office/officeart/2005/8/layout/list1"/>
    <dgm:cxn modelId="{3BFD25DF-B23B-481A-886A-C23D73E86290}" type="presOf" srcId="{180D95C5-B39B-4C05-989A-65A70BB3CF07}" destId="{D9778309-3432-4CF1-B861-5A332D3674F2}" srcOrd="1" destOrd="0" presId="urn:microsoft.com/office/officeart/2005/8/layout/list1"/>
    <dgm:cxn modelId="{E066E00F-C2B1-4806-8A48-9CFB3E79210C}" type="presOf" srcId="{180D95C5-B39B-4C05-989A-65A70BB3CF07}" destId="{906E9A6D-71D2-4AED-9C8B-1C44ACC0F396}" srcOrd="0" destOrd="0" presId="urn:microsoft.com/office/officeart/2005/8/layout/list1"/>
    <dgm:cxn modelId="{0818FB79-91C6-45D5-AE21-8F89D6400C88}" type="presOf" srcId="{C543585C-84FE-4E7E-8669-2D5A96C34D39}" destId="{5B21941F-4D7A-471A-96DD-FC0B2743DBA7}" srcOrd="0" destOrd="0" presId="urn:microsoft.com/office/officeart/2005/8/layout/list1"/>
    <dgm:cxn modelId="{E6B5D184-CA56-457B-8570-F82F2EE0E1F4}" type="presOf" srcId="{48B26638-CE30-4E41-A92D-3102D8BB9AA0}" destId="{6EE713EB-63E1-49D7-98BF-69F03A2CA5FF}" srcOrd="1" destOrd="0" presId="urn:microsoft.com/office/officeart/2005/8/layout/list1"/>
    <dgm:cxn modelId="{92EF05EC-1717-4D27-B5A9-F2E618413DE7}" srcId="{174B0C2A-0886-49F3-ACB5-8F76892BE998}" destId="{C543585C-84FE-4E7E-8669-2D5A96C34D39}" srcOrd="2" destOrd="0" parTransId="{28167398-CE40-468F-8378-1C07FBE9B3AB}" sibTransId="{4CE8A3F3-2EA7-477F-BF37-64640739A7BD}"/>
    <dgm:cxn modelId="{BC69845B-8E2C-4D1A-87F9-BFF13DBE5053}" type="presOf" srcId="{EC8FBF3B-0F77-4C8A-B3DB-6FC86778E950}" destId="{5CD4BF0C-249C-4FBC-B07C-33799647867B}" srcOrd="1" destOrd="0" presId="urn:microsoft.com/office/officeart/2005/8/layout/list1"/>
    <dgm:cxn modelId="{E5FF7346-229F-4C05-8C84-AA67CAB4CF86}" srcId="{174B0C2A-0886-49F3-ACB5-8F76892BE998}" destId="{EC8FBF3B-0F77-4C8A-B3DB-6FC86778E950}" srcOrd="3" destOrd="0" parTransId="{0A20ECA7-123C-463C-AC65-86EE5B7701C4}" sibTransId="{AE31308E-588B-411D-B915-8000DEDC869A}"/>
    <dgm:cxn modelId="{FC310AA2-1B26-490D-B7F7-E72F5905E5FD}" type="presOf" srcId="{EC8FBF3B-0F77-4C8A-B3DB-6FC86778E950}" destId="{E82B6B62-BAE6-48AC-AE70-18FFF40CA17F}" srcOrd="0" destOrd="0" presId="urn:microsoft.com/office/officeart/2005/8/layout/list1"/>
    <dgm:cxn modelId="{604FAA65-A569-40A9-A379-4E25DEB1E9AC}" srcId="{174B0C2A-0886-49F3-ACB5-8F76892BE998}" destId="{180D95C5-B39B-4C05-989A-65A70BB3CF07}" srcOrd="4" destOrd="0" parTransId="{4F422102-0548-4C15-AB1B-7235B0572C9C}" sibTransId="{33E75C21-C70B-48EF-9EFD-4F4209D667AB}"/>
    <dgm:cxn modelId="{DC629BD6-A23E-4892-B694-581391564606}" type="presParOf" srcId="{5B8F9508-9F17-49E4-8DC2-11FDC4904C42}" destId="{0750724F-07ED-4DC5-8F23-CDFA0F82426B}" srcOrd="0" destOrd="0" presId="urn:microsoft.com/office/officeart/2005/8/layout/list1"/>
    <dgm:cxn modelId="{2237361F-AE53-484C-AE1D-54DEF7E054B3}" type="presParOf" srcId="{0750724F-07ED-4DC5-8F23-CDFA0F82426B}" destId="{F0E7E9E1-5566-4F83-9CEC-102879FF7D68}" srcOrd="0" destOrd="0" presId="urn:microsoft.com/office/officeart/2005/8/layout/list1"/>
    <dgm:cxn modelId="{74C8711D-A1EF-42AC-8BE6-98D15AF94E0F}" type="presParOf" srcId="{0750724F-07ED-4DC5-8F23-CDFA0F82426B}" destId="{6EE713EB-63E1-49D7-98BF-69F03A2CA5FF}" srcOrd="1" destOrd="0" presId="urn:microsoft.com/office/officeart/2005/8/layout/list1"/>
    <dgm:cxn modelId="{9841BFB2-9619-4D74-92BB-42EB1984260A}" type="presParOf" srcId="{5B8F9508-9F17-49E4-8DC2-11FDC4904C42}" destId="{EDAB1FA1-0387-4A1A-A4FB-7986872AF4EB}" srcOrd="1" destOrd="0" presId="urn:microsoft.com/office/officeart/2005/8/layout/list1"/>
    <dgm:cxn modelId="{0459F3F9-5666-4E08-A695-A94883D5F18F}" type="presParOf" srcId="{5B8F9508-9F17-49E4-8DC2-11FDC4904C42}" destId="{849ADBF3-E0EC-4C99-A25A-67512244FF5B}" srcOrd="2" destOrd="0" presId="urn:microsoft.com/office/officeart/2005/8/layout/list1"/>
    <dgm:cxn modelId="{506C389C-69F4-4E57-A342-5FAC591625E2}" type="presParOf" srcId="{5B8F9508-9F17-49E4-8DC2-11FDC4904C42}" destId="{D2ECD834-E3FF-4B4B-AD4B-A213AC31F2CA}" srcOrd="3" destOrd="0" presId="urn:microsoft.com/office/officeart/2005/8/layout/list1"/>
    <dgm:cxn modelId="{641DCB73-901D-49C2-9299-83B0FBB1B777}" type="presParOf" srcId="{5B8F9508-9F17-49E4-8DC2-11FDC4904C42}" destId="{DD200F96-8454-4AFF-8157-1591D954FE42}" srcOrd="4" destOrd="0" presId="urn:microsoft.com/office/officeart/2005/8/layout/list1"/>
    <dgm:cxn modelId="{695CE4F3-6514-4487-93C9-5621DEA6273B}" type="presParOf" srcId="{DD200F96-8454-4AFF-8157-1591D954FE42}" destId="{75876059-A79B-4C56-8ECE-29BC589C1E7B}" srcOrd="0" destOrd="0" presId="urn:microsoft.com/office/officeart/2005/8/layout/list1"/>
    <dgm:cxn modelId="{71D15425-27E8-4CAD-AF16-9BD5E9E1304C}" type="presParOf" srcId="{DD200F96-8454-4AFF-8157-1591D954FE42}" destId="{235A5F4C-11DE-4EB0-9380-B782046A73A8}" srcOrd="1" destOrd="0" presId="urn:microsoft.com/office/officeart/2005/8/layout/list1"/>
    <dgm:cxn modelId="{A19CE47D-B24F-4196-AF0E-86CDF1637D40}" type="presParOf" srcId="{5B8F9508-9F17-49E4-8DC2-11FDC4904C42}" destId="{E0131F83-7E3E-4E43-9C96-E1071B13223A}" srcOrd="5" destOrd="0" presId="urn:microsoft.com/office/officeart/2005/8/layout/list1"/>
    <dgm:cxn modelId="{B14F74D4-9DDC-46FF-B0A7-0DCBE709F098}" type="presParOf" srcId="{5B8F9508-9F17-49E4-8DC2-11FDC4904C42}" destId="{B73CA258-085B-43C3-AE79-940CEA29A5D9}" srcOrd="6" destOrd="0" presId="urn:microsoft.com/office/officeart/2005/8/layout/list1"/>
    <dgm:cxn modelId="{9EB4E8E7-337C-4BEA-8B2B-54A971693C6F}" type="presParOf" srcId="{5B8F9508-9F17-49E4-8DC2-11FDC4904C42}" destId="{9A70DFD1-5310-48FA-8A02-65D6E41CC25C}" srcOrd="7" destOrd="0" presId="urn:microsoft.com/office/officeart/2005/8/layout/list1"/>
    <dgm:cxn modelId="{ED6F6908-B546-4907-BE21-17279ABEF4B4}" type="presParOf" srcId="{5B8F9508-9F17-49E4-8DC2-11FDC4904C42}" destId="{197FDCF7-3A2E-4429-83B1-CACF77B8B1F9}" srcOrd="8" destOrd="0" presId="urn:microsoft.com/office/officeart/2005/8/layout/list1"/>
    <dgm:cxn modelId="{31929FED-6E42-43FF-9F20-1A2E80BFEFCF}" type="presParOf" srcId="{197FDCF7-3A2E-4429-83B1-CACF77B8B1F9}" destId="{5B21941F-4D7A-471A-96DD-FC0B2743DBA7}" srcOrd="0" destOrd="0" presId="urn:microsoft.com/office/officeart/2005/8/layout/list1"/>
    <dgm:cxn modelId="{19014AB6-5F92-4EFD-80F7-02383A573BA0}" type="presParOf" srcId="{197FDCF7-3A2E-4429-83B1-CACF77B8B1F9}" destId="{3EB089CA-DC3A-4FA5-A3E0-6E44C9657BEB}" srcOrd="1" destOrd="0" presId="urn:microsoft.com/office/officeart/2005/8/layout/list1"/>
    <dgm:cxn modelId="{F07F9EAF-6586-4A8D-869A-BD67F0846A78}" type="presParOf" srcId="{5B8F9508-9F17-49E4-8DC2-11FDC4904C42}" destId="{514664DE-2445-4FC6-90D9-4D98444EF407}" srcOrd="9" destOrd="0" presId="urn:microsoft.com/office/officeart/2005/8/layout/list1"/>
    <dgm:cxn modelId="{CB8B9410-AB12-4945-9B97-809BF8169214}" type="presParOf" srcId="{5B8F9508-9F17-49E4-8DC2-11FDC4904C42}" destId="{494C4A8C-DC3D-4FF5-B80F-47D6CA69F915}" srcOrd="10" destOrd="0" presId="urn:microsoft.com/office/officeart/2005/8/layout/list1"/>
    <dgm:cxn modelId="{F826279A-5778-4B0C-8D7C-AD119FF96680}" type="presParOf" srcId="{5B8F9508-9F17-49E4-8DC2-11FDC4904C42}" destId="{B496D93E-F07E-4446-9B74-60B85DAC6C5C}" srcOrd="11" destOrd="0" presId="urn:microsoft.com/office/officeart/2005/8/layout/list1"/>
    <dgm:cxn modelId="{D4487EEA-F695-4A86-80D7-FEBFA08FB3FD}" type="presParOf" srcId="{5B8F9508-9F17-49E4-8DC2-11FDC4904C42}" destId="{A3DFCAF9-617A-492C-94CB-BF6FBB1C2389}" srcOrd="12" destOrd="0" presId="urn:microsoft.com/office/officeart/2005/8/layout/list1"/>
    <dgm:cxn modelId="{77414D28-4CF6-46A0-B1DE-17694A4B02CE}" type="presParOf" srcId="{A3DFCAF9-617A-492C-94CB-BF6FBB1C2389}" destId="{E82B6B62-BAE6-48AC-AE70-18FFF40CA17F}" srcOrd="0" destOrd="0" presId="urn:microsoft.com/office/officeart/2005/8/layout/list1"/>
    <dgm:cxn modelId="{E8429DC8-3EB5-41E6-8F4E-58D23FEC7068}" type="presParOf" srcId="{A3DFCAF9-617A-492C-94CB-BF6FBB1C2389}" destId="{5CD4BF0C-249C-4FBC-B07C-33799647867B}" srcOrd="1" destOrd="0" presId="urn:microsoft.com/office/officeart/2005/8/layout/list1"/>
    <dgm:cxn modelId="{53D2989E-6480-44AD-881E-89EADDAE7434}" type="presParOf" srcId="{5B8F9508-9F17-49E4-8DC2-11FDC4904C42}" destId="{75C036BB-7335-4BF2-8356-20A47949C3E9}" srcOrd="13" destOrd="0" presId="urn:microsoft.com/office/officeart/2005/8/layout/list1"/>
    <dgm:cxn modelId="{36C8D0E4-01A1-49CA-9FC2-A3068B14932A}" type="presParOf" srcId="{5B8F9508-9F17-49E4-8DC2-11FDC4904C42}" destId="{850F248F-A3FE-4178-B0F3-C26D4C28377F}" srcOrd="14" destOrd="0" presId="urn:microsoft.com/office/officeart/2005/8/layout/list1"/>
    <dgm:cxn modelId="{21170B6A-6E81-4D86-A7A6-BC7F4B089753}" type="presParOf" srcId="{5B8F9508-9F17-49E4-8DC2-11FDC4904C42}" destId="{EBEEEFB5-FB48-4860-8206-6B606C8142B0}" srcOrd="15" destOrd="0" presId="urn:microsoft.com/office/officeart/2005/8/layout/list1"/>
    <dgm:cxn modelId="{9D0B7DA9-7214-434E-AFBD-DC2867360AE2}" type="presParOf" srcId="{5B8F9508-9F17-49E4-8DC2-11FDC4904C42}" destId="{EC747F63-39BD-4625-8627-90DC5093A5FC}" srcOrd="16" destOrd="0" presId="urn:microsoft.com/office/officeart/2005/8/layout/list1"/>
    <dgm:cxn modelId="{2CB6CC4B-30BE-4443-AB61-71A36F9A3813}" type="presParOf" srcId="{EC747F63-39BD-4625-8627-90DC5093A5FC}" destId="{906E9A6D-71D2-4AED-9C8B-1C44ACC0F396}" srcOrd="0" destOrd="0" presId="urn:microsoft.com/office/officeart/2005/8/layout/list1"/>
    <dgm:cxn modelId="{1D900327-2546-45C4-B847-66A5F6F7163C}" type="presParOf" srcId="{EC747F63-39BD-4625-8627-90DC5093A5FC}" destId="{D9778309-3432-4CF1-B861-5A332D3674F2}" srcOrd="1" destOrd="0" presId="urn:microsoft.com/office/officeart/2005/8/layout/list1"/>
    <dgm:cxn modelId="{E60B981C-9709-4F9F-8485-1CE3D746AFD5}" type="presParOf" srcId="{5B8F9508-9F17-49E4-8DC2-11FDC4904C42}" destId="{BCE7F7EF-0877-4B57-9550-3C59C2CBB90E}" srcOrd="17" destOrd="0" presId="urn:microsoft.com/office/officeart/2005/8/layout/list1"/>
    <dgm:cxn modelId="{A12D797F-A850-4C0C-8ADF-DBD05F633DC5}" type="presParOf" srcId="{5B8F9508-9F17-49E4-8DC2-11FDC4904C42}" destId="{551FDE9D-C214-401A-B800-C798B6E5833B}" srcOrd="18"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91F2287-68FE-4E81-87FB-D74303EADF90}" type="doc">
      <dgm:prSet loTypeId="urn:microsoft.com/office/officeart/2005/8/layout/pyramid2" loCatId="pyramid" qsTypeId="urn:microsoft.com/office/officeart/2005/8/quickstyle/3d1" qsCatId="3D" csTypeId="urn:microsoft.com/office/officeart/2005/8/colors/accent1_2" csCatId="accent1" phldr="1"/>
      <dgm:spPr/>
    </dgm:pt>
    <dgm:pt modelId="{C8A4D474-6A4B-47F9-B556-387C27D8853C}">
      <dgm:prSet phldrT="[Texto]" custT="1"/>
      <dgm:spPr/>
      <dgm:t>
        <a:bodyPr/>
        <a:lstStyle/>
        <a:p>
          <a:r>
            <a:rPr lang="es-MX" sz="900" dirty="0" smtClean="0"/>
            <a:t>1. Proveer servicios ambientales valiosos para el conjunto de la sociedad, como son el abastecimiento regular de alguna limpia, reducción de riesgos por sequía, inundaciones y avalanchas; mitigación del calentamiento atmosférico y preservación del patrimonio de diversidad biológica, todo ello fundamental no solo para el país sino para un planeta amenazado.</a:t>
          </a:r>
          <a:endParaRPr lang="es-MX" sz="900" dirty="0"/>
        </a:p>
      </dgm:t>
    </dgm:pt>
    <dgm:pt modelId="{DBDD002A-048E-4C5A-8394-CB8ED6415E41}" type="parTrans" cxnId="{EFC63DBD-6C6D-4400-A346-D96BF8667E40}">
      <dgm:prSet/>
      <dgm:spPr/>
      <dgm:t>
        <a:bodyPr/>
        <a:lstStyle/>
        <a:p>
          <a:endParaRPr lang="es-MX"/>
        </a:p>
      </dgm:t>
    </dgm:pt>
    <dgm:pt modelId="{A4B0022E-3CEA-456A-9F42-F8127073816B}" type="sibTrans" cxnId="{EFC63DBD-6C6D-4400-A346-D96BF8667E40}">
      <dgm:prSet/>
      <dgm:spPr/>
      <dgm:t>
        <a:bodyPr/>
        <a:lstStyle/>
        <a:p>
          <a:endParaRPr lang="es-MX"/>
        </a:p>
      </dgm:t>
    </dgm:pt>
    <dgm:pt modelId="{49EF4993-0D5E-43B4-9292-EBACC5E69367}">
      <dgm:prSet phldrT="[Texto]" custT="1"/>
      <dgm:spPr/>
      <dgm:t>
        <a:bodyPr/>
        <a:lstStyle/>
        <a:p>
          <a:r>
            <a:rPr lang="es-MX" sz="900" dirty="0" smtClean="0"/>
            <a:t>2. Ofrecer un espacio sano y digno para que resida una parte importante de la población y en lo futuro se descongestionen las ciudades.</a:t>
          </a:r>
          <a:endParaRPr lang="es-MX" sz="900" dirty="0"/>
        </a:p>
      </dgm:t>
    </dgm:pt>
    <dgm:pt modelId="{1D763B8A-7AE9-4D03-A1FF-F64F09F92FCC}" type="parTrans" cxnId="{9C25520D-286B-4899-8881-A0693551882E}">
      <dgm:prSet/>
      <dgm:spPr/>
      <dgm:t>
        <a:bodyPr/>
        <a:lstStyle/>
        <a:p>
          <a:endParaRPr lang="es-MX"/>
        </a:p>
      </dgm:t>
    </dgm:pt>
    <dgm:pt modelId="{86DED2D1-E818-44F8-A498-258C2BB746FA}" type="sibTrans" cxnId="{9C25520D-286B-4899-8881-A0693551882E}">
      <dgm:prSet/>
      <dgm:spPr/>
      <dgm:t>
        <a:bodyPr/>
        <a:lstStyle/>
        <a:p>
          <a:endParaRPr lang="es-MX"/>
        </a:p>
      </dgm:t>
    </dgm:pt>
    <dgm:pt modelId="{C48D7DF7-C926-4838-9974-E7B38B2F4608}">
      <dgm:prSet phldrT="[Texto]" custT="1"/>
      <dgm:spPr/>
      <dgm:t>
        <a:bodyPr/>
        <a:lstStyle/>
        <a:p>
          <a:r>
            <a:rPr lang="es-MX" sz="900" dirty="0" smtClean="0"/>
            <a:t>3. Fortalecer a la economía ante los riesgos externos, pues una agricultura sana y una sociedad rural dinámica otorgan a los países mayor estabilidad frente a eventuales cambios macroeconómicos derivados de la globalización financista; esto es así debido a la capacidad del sector para absorber empleo y amortiguar el impacto de la crisis de espacios regionales y comunitarios. </a:t>
          </a:r>
          <a:endParaRPr lang="es-MX" sz="900" dirty="0"/>
        </a:p>
      </dgm:t>
    </dgm:pt>
    <dgm:pt modelId="{DEE8ACE4-7AC4-4E5E-9445-AFE31E7F0E4D}" type="parTrans" cxnId="{D771DEA3-74BA-491D-B771-1B770E79DE14}">
      <dgm:prSet/>
      <dgm:spPr/>
      <dgm:t>
        <a:bodyPr/>
        <a:lstStyle/>
        <a:p>
          <a:endParaRPr lang="es-MX"/>
        </a:p>
      </dgm:t>
    </dgm:pt>
    <dgm:pt modelId="{F1545ED3-81E5-48FD-A5C4-6562594A502C}" type="sibTrans" cxnId="{D771DEA3-74BA-491D-B771-1B770E79DE14}">
      <dgm:prSet/>
      <dgm:spPr/>
      <dgm:t>
        <a:bodyPr/>
        <a:lstStyle/>
        <a:p>
          <a:endParaRPr lang="es-MX"/>
        </a:p>
      </dgm:t>
    </dgm:pt>
    <dgm:pt modelId="{2891E71C-BCED-43D0-A14E-A361B5A4A282}">
      <dgm:prSet phldrT="[Texto]" custT="1"/>
      <dgm:spPr/>
      <dgm:t>
        <a:bodyPr/>
        <a:lstStyle/>
        <a:p>
          <a:r>
            <a:rPr lang="es-MX" sz="900" dirty="0" smtClean="0"/>
            <a:t>4. Construir un espacio para el crecimiento de la microindustria y una mayor generación de empleos. </a:t>
          </a:r>
          <a:endParaRPr lang="es-MX" sz="900" dirty="0"/>
        </a:p>
      </dgm:t>
    </dgm:pt>
    <dgm:pt modelId="{7621373F-E949-4837-B27E-518F0AC4CC48}" type="parTrans" cxnId="{5A22A827-9677-4796-97A5-83F3D0160DDD}">
      <dgm:prSet/>
      <dgm:spPr/>
      <dgm:t>
        <a:bodyPr/>
        <a:lstStyle/>
        <a:p>
          <a:endParaRPr lang="es-MX"/>
        </a:p>
      </dgm:t>
    </dgm:pt>
    <dgm:pt modelId="{95BF9B1D-F4B7-4C9A-9B54-28DF15EC63C9}" type="sibTrans" cxnId="{5A22A827-9677-4796-97A5-83F3D0160DDD}">
      <dgm:prSet/>
      <dgm:spPr/>
      <dgm:t>
        <a:bodyPr/>
        <a:lstStyle/>
        <a:p>
          <a:endParaRPr lang="es-MX"/>
        </a:p>
      </dgm:t>
    </dgm:pt>
    <dgm:pt modelId="{EFC5BC1B-7B6A-46B3-8CB0-580F0B852258}">
      <dgm:prSet phldrT="[Texto]" custT="1"/>
      <dgm:spPr/>
      <dgm:t>
        <a:bodyPr/>
        <a:lstStyle/>
        <a:p>
          <a:r>
            <a:rPr lang="es-MX" sz="900" dirty="0" smtClean="0"/>
            <a:t>5. Contribuir al desarrollo nacional mediante un modelo productivo acorde con los limites y posibilidades existentes en el medio rural lo que implica, entre otras cosas, ahorro de tierra y agua, movilización productiva de la población rural y generación de tecnología y capital propio. </a:t>
          </a:r>
          <a:endParaRPr lang="es-MX" sz="900" dirty="0"/>
        </a:p>
      </dgm:t>
    </dgm:pt>
    <dgm:pt modelId="{9FACD5A8-E0FB-4B30-8E4D-CE6718B96B62}" type="parTrans" cxnId="{1A04FCAD-CCDE-426B-8D91-E184C95F3D71}">
      <dgm:prSet/>
      <dgm:spPr/>
      <dgm:t>
        <a:bodyPr/>
        <a:lstStyle/>
        <a:p>
          <a:endParaRPr lang="es-MX"/>
        </a:p>
      </dgm:t>
    </dgm:pt>
    <dgm:pt modelId="{6619A595-DE10-468B-829C-2EB973AE007A}" type="sibTrans" cxnId="{1A04FCAD-CCDE-426B-8D91-E184C95F3D71}">
      <dgm:prSet/>
      <dgm:spPr/>
      <dgm:t>
        <a:bodyPr/>
        <a:lstStyle/>
        <a:p>
          <a:endParaRPr lang="es-MX"/>
        </a:p>
      </dgm:t>
    </dgm:pt>
    <dgm:pt modelId="{26B686AD-EFD5-4409-985D-311E749AD594}" type="pres">
      <dgm:prSet presAssocID="{091F2287-68FE-4E81-87FB-D74303EADF90}" presName="compositeShape" presStyleCnt="0">
        <dgm:presLayoutVars>
          <dgm:dir/>
          <dgm:resizeHandles/>
        </dgm:presLayoutVars>
      </dgm:prSet>
      <dgm:spPr/>
    </dgm:pt>
    <dgm:pt modelId="{C08E13CC-56FF-4C10-9682-26A488BF5313}" type="pres">
      <dgm:prSet presAssocID="{091F2287-68FE-4E81-87FB-D74303EADF90}" presName="pyramid" presStyleLbl="node1" presStyleIdx="0" presStyleCnt="1"/>
      <dgm:spPr/>
    </dgm:pt>
    <dgm:pt modelId="{A0A4D709-8305-4E65-99C9-5A5680E48FEB}" type="pres">
      <dgm:prSet presAssocID="{091F2287-68FE-4E81-87FB-D74303EADF90}" presName="theList" presStyleCnt="0"/>
      <dgm:spPr/>
    </dgm:pt>
    <dgm:pt modelId="{0305CE90-5D75-44A1-A928-99DB9A0788BF}" type="pres">
      <dgm:prSet presAssocID="{C8A4D474-6A4B-47F9-B556-387C27D8853C}" presName="aNode" presStyleLbl="fgAcc1" presStyleIdx="0" presStyleCnt="5" custScaleX="193305">
        <dgm:presLayoutVars>
          <dgm:bulletEnabled val="1"/>
        </dgm:presLayoutVars>
      </dgm:prSet>
      <dgm:spPr/>
      <dgm:t>
        <a:bodyPr/>
        <a:lstStyle/>
        <a:p>
          <a:endParaRPr lang="es-MX"/>
        </a:p>
      </dgm:t>
    </dgm:pt>
    <dgm:pt modelId="{4BC4A30E-42F0-4830-9C98-04A251722582}" type="pres">
      <dgm:prSet presAssocID="{C8A4D474-6A4B-47F9-B556-387C27D8853C}" presName="aSpace" presStyleCnt="0"/>
      <dgm:spPr/>
    </dgm:pt>
    <dgm:pt modelId="{8A90341B-8252-4153-B040-FAD3F31DE4DB}" type="pres">
      <dgm:prSet presAssocID="{49EF4993-0D5E-43B4-9292-EBACC5E69367}" presName="aNode" presStyleLbl="fgAcc1" presStyleIdx="1" presStyleCnt="5" custScaleX="193305">
        <dgm:presLayoutVars>
          <dgm:bulletEnabled val="1"/>
        </dgm:presLayoutVars>
      </dgm:prSet>
      <dgm:spPr/>
      <dgm:t>
        <a:bodyPr/>
        <a:lstStyle/>
        <a:p>
          <a:endParaRPr lang="es-MX"/>
        </a:p>
      </dgm:t>
    </dgm:pt>
    <dgm:pt modelId="{4AA5633E-09D9-4FE0-9A2B-1446D33221B8}" type="pres">
      <dgm:prSet presAssocID="{49EF4993-0D5E-43B4-9292-EBACC5E69367}" presName="aSpace" presStyleCnt="0"/>
      <dgm:spPr/>
    </dgm:pt>
    <dgm:pt modelId="{0BECA215-1FC4-49BA-85D1-33D083BF5204}" type="pres">
      <dgm:prSet presAssocID="{C48D7DF7-C926-4838-9974-E7B38B2F4608}" presName="aNode" presStyleLbl="fgAcc1" presStyleIdx="2" presStyleCnt="5" custScaleX="193305">
        <dgm:presLayoutVars>
          <dgm:bulletEnabled val="1"/>
        </dgm:presLayoutVars>
      </dgm:prSet>
      <dgm:spPr/>
      <dgm:t>
        <a:bodyPr/>
        <a:lstStyle/>
        <a:p>
          <a:endParaRPr lang="es-MX"/>
        </a:p>
      </dgm:t>
    </dgm:pt>
    <dgm:pt modelId="{82F59802-07AC-4C7B-870F-49958008F603}" type="pres">
      <dgm:prSet presAssocID="{C48D7DF7-C926-4838-9974-E7B38B2F4608}" presName="aSpace" presStyleCnt="0"/>
      <dgm:spPr/>
    </dgm:pt>
    <dgm:pt modelId="{60E4B334-346B-45F9-8B7C-B4F42BCE7D84}" type="pres">
      <dgm:prSet presAssocID="{2891E71C-BCED-43D0-A14E-A361B5A4A282}" presName="aNode" presStyleLbl="fgAcc1" presStyleIdx="3" presStyleCnt="5" custScaleX="193305">
        <dgm:presLayoutVars>
          <dgm:bulletEnabled val="1"/>
        </dgm:presLayoutVars>
      </dgm:prSet>
      <dgm:spPr/>
      <dgm:t>
        <a:bodyPr/>
        <a:lstStyle/>
        <a:p>
          <a:endParaRPr lang="es-MX"/>
        </a:p>
      </dgm:t>
    </dgm:pt>
    <dgm:pt modelId="{8B18067D-6412-4F6A-8717-69D5B2EFDF7C}" type="pres">
      <dgm:prSet presAssocID="{2891E71C-BCED-43D0-A14E-A361B5A4A282}" presName="aSpace" presStyleCnt="0"/>
      <dgm:spPr/>
    </dgm:pt>
    <dgm:pt modelId="{B6A24141-4647-4669-91AB-5B3C660AA9BD}" type="pres">
      <dgm:prSet presAssocID="{EFC5BC1B-7B6A-46B3-8CB0-580F0B852258}" presName="aNode" presStyleLbl="fgAcc1" presStyleIdx="4" presStyleCnt="5" custScaleX="193305">
        <dgm:presLayoutVars>
          <dgm:bulletEnabled val="1"/>
        </dgm:presLayoutVars>
      </dgm:prSet>
      <dgm:spPr/>
      <dgm:t>
        <a:bodyPr/>
        <a:lstStyle/>
        <a:p>
          <a:endParaRPr lang="es-MX"/>
        </a:p>
      </dgm:t>
    </dgm:pt>
    <dgm:pt modelId="{E975C1F7-07AC-4776-BBE1-F07DBE0EBF09}" type="pres">
      <dgm:prSet presAssocID="{EFC5BC1B-7B6A-46B3-8CB0-580F0B852258}" presName="aSpace" presStyleCnt="0"/>
      <dgm:spPr/>
    </dgm:pt>
  </dgm:ptLst>
  <dgm:cxnLst>
    <dgm:cxn modelId="{5348C511-75AE-4D78-8EE7-B7ECD4EDC130}" type="presOf" srcId="{C8A4D474-6A4B-47F9-B556-387C27D8853C}" destId="{0305CE90-5D75-44A1-A928-99DB9A0788BF}" srcOrd="0" destOrd="0" presId="urn:microsoft.com/office/officeart/2005/8/layout/pyramid2"/>
    <dgm:cxn modelId="{C1F7538B-DF3D-496C-882E-FFC63E4CF545}" type="presOf" srcId="{C48D7DF7-C926-4838-9974-E7B38B2F4608}" destId="{0BECA215-1FC4-49BA-85D1-33D083BF5204}" srcOrd="0" destOrd="0" presId="urn:microsoft.com/office/officeart/2005/8/layout/pyramid2"/>
    <dgm:cxn modelId="{6C649978-7DF1-42BC-96F3-1FA6CD89FB2F}" type="presOf" srcId="{091F2287-68FE-4E81-87FB-D74303EADF90}" destId="{26B686AD-EFD5-4409-985D-311E749AD594}" srcOrd="0" destOrd="0" presId="urn:microsoft.com/office/officeart/2005/8/layout/pyramid2"/>
    <dgm:cxn modelId="{EFC63DBD-6C6D-4400-A346-D96BF8667E40}" srcId="{091F2287-68FE-4E81-87FB-D74303EADF90}" destId="{C8A4D474-6A4B-47F9-B556-387C27D8853C}" srcOrd="0" destOrd="0" parTransId="{DBDD002A-048E-4C5A-8394-CB8ED6415E41}" sibTransId="{A4B0022E-3CEA-456A-9F42-F8127073816B}"/>
    <dgm:cxn modelId="{29AB2D96-08DC-443E-97FF-7AA1BB248D68}" type="presOf" srcId="{2891E71C-BCED-43D0-A14E-A361B5A4A282}" destId="{60E4B334-346B-45F9-8B7C-B4F42BCE7D84}" srcOrd="0" destOrd="0" presId="urn:microsoft.com/office/officeart/2005/8/layout/pyramid2"/>
    <dgm:cxn modelId="{1A04FCAD-CCDE-426B-8D91-E184C95F3D71}" srcId="{091F2287-68FE-4E81-87FB-D74303EADF90}" destId="{EFC5BC1B-7B6A-46B3-8CB0-580F0B852258}" srcOrd="4" destOrd="0" parTransId="{9FACD5A8-E0FB-4B30-8E4D-CE6718B96B62}" sibTransId="{6619A595-DE10-468B-829C-2EB973AE007A}"/>
    <dgm:cxn modelId="{24BD9052-7E44-48AE-9F96-6FA2D0D332BE}" type="presOf" srcId="{49EF4993-0D5E-43B4-9292-EBACC5E69367}" destId="{8A90341B-8252-4153-B040-FAD3F31DE4DB}" srcOrd="0" destOrd="0" presId="urn:microsoft.com/office/officeart/2005/8/layout/pyramid2"/>
    <dgm:cxn modelId="{5A22A827-9677-4796-97A5-83F3D0160DDD}" srcId="{091F2287-68FE-4E81-87FB-D74303EADF90}" destId="{2891E71C-BCED-43D0-A14E-A361B5A4A282}" srcOrd="3" destOrd="0" parTransId="{7621373F-E949-4837-B27E-518F0AC4CC48}" sibTransId="{95BF9B1D-F4B7-4C9A-9B54-28DF15EC63C9}"/>
    <dgm:cxn modelId="{D771DEA3-74BA-491D-B771-1B770E79DE14}" srcId="{091F2287-68FE-4E81-87FB-D74303EADF90}" destId="{C48D7DF7-C926-4838-9974-E7B38B2F4608}" srcOrd="2" destOrd="0" parTransId="{DEE8ACE4-7AC4-4E5E-9445-AFE31E7F0E4D}" sibTransId="{F1545ED3-81E5-48FD-A5C4-6562594A502C}"/>
    <dgm:cxn modelId="{9C25520D-286B-4899-8881-A0693551882E}" srcId="{091F2287-68FE-4E81-87FB-D74303EADF90}" destId="{49EF4993-0D5E-43B4-9292-EBACC5E69367}" srcOrd="1" destOrd="0" parTransId="{1D763B8A-7AE9-4D03-A1FF-F64F09F92FCC}" sibTransId="{86DED2D1-E818-44F8-A498-258C2BB746FA}"/>
    <dgm:cxn modelId="{9C4874AC-927D-425B-B875-11869B751956}" type="presOf" srcId="{EFC5BC1B-7B6A-46B3-8CB0-580F0B852258}" destId="{B6A24141-4647-4669-91AB-5B3C660AA9BD}" srcOrd="0" destOrd="0" presId="urn:microsoft.com/office/officeart/2005/8/layout/pyramid2"/>
    <dgm:cxn modelId="{02A78905-A8CC-4D96-B3FB-1E3AA87ED9FC}" type="presParOf" srcId="{26B686AD-EFD5-4409-985D-311E749AD594}" destId="{C08E13CC-56FF-4C10-9682-26A488BF5313}" srcOrd="0" destOrd="0" presId="urn:microsoft.com/office/officeart/2005/8/layout/pyramid2"/>
    <dgm:cxn modelId="{DF201BD3-454C-49B3-BDCC-7DBFFD811A00}" type="presParOf" srcId="{26B686AD-EFD5-4409-985D-311E749AD594}" destId="{A0A4D709-8305-4E65-99C9-5A5680E48FEB}" srcOrd="1" destOrd="0" presId="urn:microsoft.com/office/officeart/2005/8/layout/pyramid2"/>
    <dgm:cxn modelId="{5BCB2F99-21C2-47F3-9B3F-27E9FE8DFBFF}" type="presParOf" srcId="{A0A4D709-8305-4E65-99C9-5A5680E48FEB}" destId="{0305CE90-5D75-44A1-A928-99DB9A0788BF}" srcOrd="0" destOrd="0" presId="urn:microsoft.com/office/officeart/2005/8/layout/pyramid2"/>
    <dgm:cxn modelId="{6FE7747C-8D8A-44B6-B4EC-BE56F283D59F}" type="presParOf" srcId="{A0A4D709-8305-4E65-99C9-5A5680E48FEB}" destId="{4BC4A30E-42F0-4830-9C98-04A251722582}" srcOrd="1" destOrd="0" presId="urn:microsoft.com/office/officeart/2005/8/layout/pyramid2"/>
    <dgm:cxn modelId="{E9A32886-00FF-42F9-A30B-C8CB34F8E3D9}" type="presParOf" srcId="{A0A4D709-8305-4E65-99C9-5A5680E48FEB}" destId="{8A90341B-8252-4153-B040-FAD3F31DE4DB}" srcOrd="2" destOrd="0" presId="urn:microsoft.com/office/officeart/2005/8/layout/pyramid2"/>
    <dgm:cxn modelId="{A1B2975C-60EB-4AED-8451-3A10287FA010}" type="presParOf" srcId="{A0A4D709-8305-4E65-99C9-5A5680E48FEB}" destId="{4AA5633E-09D9-4FE0-9A2B-1446D33221B8}" srcOrd="3" destOrd="0" presId="urn:microsoft.com/office/officeart/2005/8/layout/pyramid2"/>
    <dgm:cxn modelId="{D4743A12-325F-4005-8995-475CB5C14C89}" type="presParOf" srcId="{A0A4D709-8305-4E65-99C9-5A5680E48FEB}" destId="{0BECA215-1FC4-49BA-85D1-33D083BF5204}" srcOrd="4" destOrd="0" presId="urn:microsoft.com/office/officeart/2005/8/layout/pyramid2"/>
    <dgm:cxn modelId="{F098AAC3-2E3E-4C78-999B-1F0B5A2A0AF9}" type="presParOf" srcId="{A0A4D709-8305-4E65-99C9-5A5680E48FEB}" destId="{82F59802-07AC-4C7B-870F-49958008F603}" srcOrd="5" destOrd="0" presId="urn:microsoft.com/office/officeart/2005/8/layout/pyramid2"/>
    <dgm:cxn modelId="{A3BD624E-651C-455F-BFC7-B19340778872}" type="presParOf" srcId="{A0A4D709-8305-4E65-99C9-5A5680E48FEB}" destId="{60E4B334-346B-45F9-8B7C-B4F42BCE7D84}" srcOrd="6" destOrd="0" presId="urn:microsoft.com/office/officeart/2005/8/layout/pyramid2"/>
    <dgm:cxn modelId="{7906C919-A9CC-4DB9-BC6C-CBB48C873749}" type="presParOf" srcId="{A0A4D709-8305-4E65-99C9-5A5680E48FEB}" destId="{8B18067D-6412-4F6A-8717-69D5B2EFDF7C}" srcOrd="7" destOrd="0" presId="urn:microsoft.com/office/officeart/2005/8/layout/pyramid2"/>
    <dgm:cxn modelId="{A9A1AC92-882D-4E2B-8EFB-817E4E706DFA}" type="presParOf" srcId="{A0A4D709-8305-4E65-99C9-5A5680E48FEB}" destId="{B6A24141-4647-4669-91AB-5B3C660AA9BD}" srcOrd="8" destOrd="0" presId="urn:microsoft.com/office/officeart/2005/8/layout/pyramid2"/>
    <dgm:cxn modelId="{CCC7BD16-B882-48AA-8AEA-0D83E47EA76A}" type="presParOf" srcId="{A0A4D709-8305-4E65-99C9-5A5680E48FEB}" destId="{E975C1F7-07AC-4776-BBE1-F07DBE0EBF09}" srcOrd="9"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9E479EC-4D69-4013-BE5C-128DC497AABE}" type="doc">
      <dgm:prSet loTypeId="urn:microsoft.com/office/officeart/2008/layout/BendingPictureCaption" loCatId="picture" qsTypeId="urn:microsoft.com/office/officeart/2005/8/quickstyle/simple1" qsCatId="simple" csTypeId="urn:microsoft.com/office/officeart/2005/8/colors/accent1_2" csCatId="accent1" phldr="1"/>
      <dgm:spPr/>
      <dgm:t>
        <a:bodyPr/>
        <a:lstStyle/>
        <a:p>
          <a:endParaRPr lang="es-MX"/>
        </a:p>
      </dgm:t>
    </dgm:pt>
    <dgm:pt modelId="{3F8A750A-DD69-4878-95D8-B373254795DF}">
      <dgm:prSet phldrT="[Texto]"/>
      <dgm:spPr/>
      <dgm:t>
        <a:bodyPr/>
        <a:lstStyle/>
        <a:p>
          <a:r>
            <a:rPr lang="es-MX" dirty="0" smtClean="0"/>
            <a:t>Proceso de adecuación de las relaciones campesinas  las relaciones capitalistas. </a:t>
          </a:r>
          <a:endParaRPr lang="es-MX" dirty="0"/>
        </a:p>
      </dgm:t>
    </dgm:pt>
    <dgm:pt modelId="{44C89C10-C8A9-4893-937D-F5E11C6AE078}" type="parTrans" cxnId="{81C2FEB4-2C0E-4721-91B9-F62870737AEE}">
      <dgm:prSet/>
      <dgm:spPr/>
      <dgm:t>
        <a:bodyPr/>
        <a:lstStyle/>
        <a:p>
          <a:endParaRPr lang="es-MX"/>
        </a:p>
      </dgm:t>
    </dgm:pt>
    <dgm:pt modelId="{BD4F2B8B-50E6-4542-92A3-C80E2B64D2E1}" type="sibTrans" cxnId="{81C2FEB4-2C0E-4721-91B9-F62870737AEE}">
      <dgm:prSet/>
      <dgm:spPr/>
      <dgm:t>
        <a:bodyPr/>
        <a:lstStyle/>
        <a:p>
          <a:endParaRPr lang="es-MX"/>
        </a:p>
      </dgm:t>
    </dgm:pt>
    <dgm:pt modelId="{9D69B747-A11B-46BA-8CCC-3312E175F1B2}">
      <dgm:prSet phldrT="[Texto]"/>
      <dgm:spPr/>
      <dgm:t>
        <a:bodyPr/>
        <a:lstStyle/>
        <a:p>
          <a:r>
            <a:rPr lang="es-MX" dirty="0" smtClean="0"/>
            <a:t>A fines de siglo XIX predominaba condiciones pre-capitalistas en el campo mexicano de lo que dificulto el avance del capitalismo.</a:t>
          </a:r>
          <a:endParaRPr lang="es-MX" dirty="0"/>
        </a:p>
      </dgm:t>
    </dgm:pt>
    <dgm:pt modelId="{C0DD8C31-F18E-44ED-A2F1-B315F56F57C4}" type="parTrans" cxnId="{DDB93C72-A2F4-4E3F-903A-9D177F17BB74}">
      <dgm:prSet/>
      <dgm:spPr/>
      <dgm:t>
        <a:bodyPr/>
        <a:lstStyle/>
        <a:p>
          <a:endParaRPr lang="es-MX"/>
        </a:p>
      </dgm:t>
    </dgm:pt>
    <dgm:pt modelId="{12D4A019-BCDD-4F48-8251-EC9037BC1A95}" type="sibTrans" cxnId="{DDB93C72-A2F4-4E3F-903A-9D177F17BB74}">
      <dgm:prSet/>
      <dgm:spPr/>
      <dgm:t>
        <a:bodyPr/>
        <a:lstStyle/>
        <a:p>
          <a:endParaRPr lang="es-MX"/>
        </a:p>
      </dgm:t>
    </dgm:pt>
    <dgm:pt modelId="{49F2EF0B-B97E-494A-BAFB-2DB08984491D}">
      <dgm:prSet phldrT="[Texto]"/>
      <dgm:spPr/>
      <dgm:t>
        <a:bodyPr/>
        <a:lstStyle/>
        <a:p>
          <a:r>
            <a:rPr lang="es-MX" dirty="0" smtClean="0"/>
            <a:t>Supuso la destrucción de dichas reformas pre-capitalistas, es decir; fue un proceso de adecuación  de las relaciones campesinas a las relaciones capitalistas. </a:t>
          </a:r>
          <a:endParaRPr lang="es-MX" dirty="0"/>
        </a:p>
      </dgm:t>
    </dgm:pt>
    <dgm:pt modelId="{6C6EE00E-1A58-4625-9EA9-CC41F82B0063}" type="parTrans" cxnId="{AC6D419E-3E95-473F-A9E1-C77C053C5189}">
      <dgm:prSet/>
      <dgm:spPr/>
      <dgm:t>
        <a:bodyPr/>
        <a:lstStyle/>
        <a:p>
          <a:endParaRPr lang="es-MX"/>
        </a:p>
      </dgm:t>
    </dgm:pt>
    <dgm:pt modelId="{1D5D229F-3487-4240-A9E2-1D2760CEDAE3}" type="sibTrans" cxnId="{AC6D419E-3E95-473F-A9E1-C77C053C5189}">
      <dgm:prSet/>
      <dgm:spPr/>
      <dgm:t>
        <a:bodyPr/>
        <a:lstStyle/>
        <a:p>
          <a:endParaRPr lang="es-MX"/>
        </a:p>
      </dgm:t>
    </dgm:pt>
    <dgm:pt modelId="{4DF9349A-8490-4342-BD35-5E191032BF93}" type="pres">
      <dgm:prSet presAssocID="{99E479EC-4D69-4013-BE5C-128DC497AABE}" presName="diagram" presStyleCnt="0">
        <dgm:presLayoutVars>
          <dgm:dir/>
        </dgm:presLayoutVars>
      </dgm:prSet>
      <dgm:spPr/>
      <dgm:t>
        <a:bodyPr/>
        <a:lstStyle/>
        <a:p>
          <a:endParaRPr lang="es-MX"/>
        </a:p>
      </dgm:t>
    </dgm:pt>
    <dgm:pt modelId="{7ACEC961-0528-40E6-9CDF-8060E26AE80F}" type="pres">
      <dgm:prSet presAssocID="{3F8A750A-DD69-4878-95D8-B373254795DF}" presName="composite" presStyleCnt="0"/>
      <dgm:spPr/>
    </dgm:pt>
    <dgm:pt modelId="{356252B0-7694-4B32-BE64-02434C7615E3}" type="pres">
      <dgm:prSet presAssocID="{3F8A750A-DD69-4878-95D8-B373254795DF}" presName="Image" presStyleLbl="bgShp" presStyleIdx="0" presStyleCnt="3"/>
      <dgm:spPr>
        <a:blipFill rotWithShape="1">
          <a:blip xmlns:r="http://schemas.openxmlformats.org/officeDocument/2006/relationships" r:embed="rId1"/>
          <a:stretch>
            <a:fillRect/>
          </a:stretch>
        </a:blipFill>
      </dgm:spPr>
      <dgm:t>
        <a:bodyPr/>
        <a:lstStyle/>
        <a:p>
          <a:endParaRPr lang="es-MX"/>
        </a:p>
      </dgm:t>
    </dgm:pt>
    <dgm:pt modelId="{0DE27EC6-98CB-4876-AF45-3D7537FF19CD}" type="pres">
      <dgm:prSet presAssocID="{3F8A750A-DD69-4878-95D8-B373254795DF}" presName="Parent" presStyleLbl="node0" presStyleIdx="0" presStyleCnt="3">
        <dgm:presLayoutVars>
          <dgm:bulletEnabled val="1"/>
        </dgm:presLayoutVars>
      </dgm:prSet>
      <dgm:spPr/>
      <dgm:t>
        <a:bodyPr/>
        <a:lstStyle/>
        <a:p>
          <a:endParaRPr lang="es-MX"/>
        </a:p>
      </dgm:t>
    </dgm:pt>
    <dgm:pt modelId="{59449FD3-8041-43E3-BD23-A7C19045450E}" type="pres">
      <dgm:prSet presAssocID="{BD4F2B8B-50E6-4542-92A3-C80E2B64D2E1}" presName="sibTrans" presStyleCnt="0"/>
      <dgm:spPr/>
    </dgm:pt>
    <dgm:pt modelId="{6347BA22-E9E8-427B-BCDD-DFCB134004A5}" type="pres">
      <dgm:prSet presAssocID="{9D69B747-A11B-46BA-8CCC-3312E175F1B2}" presName="composite" presStyleCnt="0"/>
      <dgm:spPr/>
    </dgm:pt>
    <dgm:pt modelId="{9260DD6A-739A-44E2-AC15-A9F804B778DC}" type="pres">
      <dgm:prSet presAssocID="{9D69B747-A11B-46BA-8CCC-3312E175F1B2}" presName="Image" presStyleLbl="bgShp" presStyleIdx="1" presStyleCnt="3"/>
      <dgm:spPr>
        <a:blipFill rotWithShape="1">
          <a:blip xmlns:r="http://schemas.openxmlformats.org/officeDocument/2006/relationships" r:embed="rId2"/>
          <a:stretch>
            <a:fillRect/>
          </a:stretch>
        </a:blipFill>
      </dgm:spPr>
      <dgm:t>
        <a:bodyPr/>
        <a:lstStyle/>
        <a:p>
          <a:endParaRPr lang="es-MX"/>
        </a:p>
      </dgm:t>
    </dgm:pt>
    <dgm:pt modelId="{7AE5EB5A-CE8D-4212-9BDC-16F6DA1E4271}" type="pres">
      <dgm:prSet presAssocID="{9D69B747-A11B-46BA-8CCC-3312E175F1B2}" presName="Parent" presStyleLbl="node0" presStyleIdx="1" presStyleCnt="3">
        <dgm:presLayoutVars>
          <dgm:bulletEnabled val="1"/>
        </dgm:presLayoutVars>
      </dgm:prSet>
      <dgm:spPr/>
      <dgm:t>
        <a:bodyPr/>
        <a:lstStyle/>
        <a:p>
          <a:endParaRPr lang="es-MX"/>
        </a:p>
      </dgm:t>
    </dgm:pt>
    <dgm:pt modelId="{AF3DAC48-BC2E-45C4-A28E-AF663F4D0BFE}" type="pres">
      <dgm:prSet presAssocID="{12D4A019-BCDD-4F48-8251-EC9037BC1A95}" presName="sibTrans" presStyleCnt="0"/>
      <dgm:spPr/>
    </dgm:pt>
    <dgm:pt modelId="{64EAF248-8C07-4DB3-ACB8-AA7FECF1B2AC}" type="pres">
      <dgm:prSet presAssocID="{49F2EF0B-B97E-494A-BAFB-2DB08984491D}" presName="composite" presStyleCnt="0"/>
      <dgm:spPr/>
    </dgm:pt>
    <dgm:pt modelId="{D4F4182C-EB66-409B-A137-E7CD221C5472}" type="pres">
      <dgm:prSet presAssocID="{49F2EF0B-B97E-494A-BAFB-2DB08984491D}" presName="Image" presStyleLbl="bgShp" presStyleIdx="2" presStyleCnt="3"/>
      <dgm:spPr>
        <a:blipFill rotWithShape="1">
          <a:blip xmlns:r="http://schemas.openxmlformats.org/officeDocument/2006/relationships" r:embed="rId3"/>
          <a:stretch>
            <a:fillRect/>
          </a:stretch>
        </a:blipFill>
      </dgm:spPr>
      <dgm:t>
        <a:bodyPr/>
        <a:lstStyle/>
        <a:p>
          <a:endParaRPr lang="es-MX"/>
        </a:p>
      </dgm:t>
    </dgm:pt>
    <dgm:pt modelId="{FA7D6F57-027C-4548-9BBB-BE79E0F2475A}" type="pres">
      <dgm:prSet presAssocID="{49F2EF0B-B97E-494A-BAFB-2DB08984491D}" presName="Parent" presStyleLbl="node0" presStyleIdx="2" presStyleCnt="3">
        <dgm:presLayoutVars>
          <dgm:bulletEnabled val="1"/>
        </dgm:presLayoutVars>
      </dgm:prSet>
      <dgm:spPr/>
      <dgm:t>
        <a:bodyPr/>
        <a:lstStyle/>
        <a:p>
          <a:endParaRPr lang="es-MX"/>
        </a:p>
      </dgm:t>
    </dgm:pt>
  </dgm:ptLst>
  <dgm:cxnLst>
    <dgm:cxn modelId="{A835A371-3769-4DE5-93AC-2E66353C4275}" type="presOf" srcId="{49F2EF0B-B97E-494A-BAFB-2DB08984491D}" destId="{FA7D6F57-027C-4548-9BBB-BE79E0F2475A}" srcOrd="0" destOrd="0" presId="urn:microsoft.com/office/officeart/2008/layout/BendingPictureCaption"/>
    <dgm:cxn modelId="{32C14292-9D3F-4584-964D-AB0245E75011}" type="presOf" srcId="{9D69B747-A11B-46BA-8CCC-3312E175F1B2}" destId="{7AE5EB5A-CE8D-4212-9BDC-16F6DA1E4271}" srcOrd="0" destOrd="0" presId="urn:microsoft.com/office/officeart/2008/layout/BendingPictureCaption"/>
    <dgm:cxn modelId="{81C2FEB4-2C0E-4721-91B9-F62870737AEE}" srcId="{99E479EC-4D69-4013-BE5C-128DC497AABE}" destId="{3F8A750A-DD69-4878-95D8-B373254795DF}" srcOrd="0" destOrd="0" parTransId="{44C89C10-C8A9-4893-937D-F5E11C6AE078}" sibTransId="{BD4F2B8B-50E6-4542-92A3-C80E2B64D2E1}"/>
    <dgm:cxn modelId="{DDB93C72-A2F4-4E3F-903A-9D177F17BB74}" srcId="{99E479EC-4D69-4013-BE5C-128DC497AABE}" destId="{9D69B747-A11B-46BA-8CCC-3312E175F1B2}" srcOrd="1" destOrd="0" parTransId="{C0DD8C31-F18E-44ED-A2F1-B315F56F57C4}" sibTransId="{12D4A019-BCDD-4F48-8251-EC9037BC1A95}"/>
    <dgm:cxn modelId="{7BEECC50-0236-49B0-ACE6-41485EC35C22}" type="presOf" srcId="{99E479EC-4D69-4013-BE5C-128DC497AABE}" destId="{4DF9349A-8490-4342-BD35-5E191032BF93}" srcOrd="0" destOrd="0" presId="urn:microsoft.com/office/officeart/2008/layout/BendingPictureCaption"/>
    <dgm:cxn modelId="{FDF4357E-DF1C-46A0-BC4C-873BB7B7DBC8}" type="presOf" srcId="{3F8A750A-DD69-4878-95D8-B373254795DF}" destId="{0DE27EC6-98CB-4876-AF45-3D7537FF19CD}" srcOrd="0" destOrd="0" presId="urn:microsoft.com/office/officeart/2008/layout/BendingPictureCaption"/>
    <dgm:cxn modelId="{AC6D419E-3E95-473F-A9E1-C77C053C5189}" srcId="{99E479EC-4D69-4013-BE5C-128DC497AABE}" destId="{49F2EF0B-B97E-494A-BAFB-2DB08984491D}" srcOrd="2" destOrd="0" parTransId="{6C6EE00E-1A58-4625-9EA9-CC41F82B0063}" sibTransId="{1D5D229F-3487-4240-A9E2-1D2760CEDAE3}"/>
    <dgm:cxn modelId="{E4414ACD-DC35-42F2-961B-DE6E1E68C718}" type="presParOf" srcId="{4DF9349A-8490-4342-BD35-5E191032BF93}" destId="{7ACEC961-0528-40E6-9CDF-8060E26AE80F}" srcOrd="0" destOrd="0" presId="urn:microsoft.com/office/officeart/2008/layout/BendingPictureCaption"/>
    <dgm:cxn modelId="{F0AE32D1-6D5B-434A-864C-1FA709EB72EA}" type="presParOf" srcId="{7ACEC961-0528-40E6-9CDF-8060E26AE80F}" destId="{356252B0-7694-4B32-BE64-02434C7615E3}" srcOrd="0" destOrd="0" presId="urn:microsoft.com/office/officeart/2008/layout/BendingPictureCaption"/>
    <dgm:cxn modelId="{D7750DBD-B62C-460A-AE4B-E53DD74D321B}" type="presParOf" srcId="{7ACEC961-0528-40E6-9CDF-8060E26AE80F}" destId="{0DE27EC6-98CB-4876-AF45-3D7537FF19CD}" srcOrd="1" destOrd="0" presId="urn:microsoft.com/office/officeart/2008/layout/BendingPictureCaption"/>
    <dgm:cxn modelId="{3811BEF6-64DF-4D91-A92D-4E363AFC43EF}" type="presParOf" srcId="{4DF9349A-8490-4342-BD35-5E191032BF93}" destId="{59449FD3-8041-43E3-BD23-A7C19045450E}" srcOrd="1" destOrd="0" presId="urn:microsoft.com/office/officeart/2008/layout/BendingPictureCaption"/>
    <dgm:cxn modelId="{08708C2D-5113-4FAA-B5AD-8A8D20427292}" type="presParOf" srcId="{4DF9349A-8490-4342-BD35-5E191032BF93}" destId="{6347BA22-E9E8-427B-BCDD-DFCB134004A5}" srcOrd="2" destOrd="0" presId="urn:microsoft.com/office/officeart/2008/layout/BendingPictureCaption"/>
    <dgm:cxn modelId="{48F5E93C-2631-4B83-BB72-E6736459C5C8}" type="presParOf" srcId="{6347BA22-E9E8-427B-BCDD-DFCB134004A5}" destId="{9260DD6A-739A-44E2-AC15-A9F804B778DC}" srcOrd="0" destOrd="0" presId="urn:microsoft.com/office/officeart/2008/layout/BendingPictureCaption"/>
    <dgm:cxn modelId="{17B8C248-CA5F-4286-90F6-334C751F4356}" type="presParOf" srcId="{6347BA22-E9E8-427B-BCDD-DFCB134004A5}" destId="{7AE5EB5A-CE8D-4212-9BDC-16F6DA1E4271}" srcOrd="1" destOrd="0" presId="urn:microsoft.com/office/officeart/2008/layout/BendingPictureCaption"/>
    <dgm:cxn modelId="{49973DA1-CA3C-4E6C-ADD0-37F6C3D04171}" type="presParOf" srcId="{4DF9349A-8490-4342-BD35-5E191032BF93}" destId="{AF3DAC48-BC2E-45C4-A28E-AF663F4D0BFE}" srcOrd="3" destOrd="0" presId="urn:microsoft.com/office/officeart/2008/layout/BendingPictureCaption"/>
    <dgm:cxn modelId="{8439F913-FB76-401C-A76E-1CFFDC7169AD}" type="presParOf" srcId="{4DF9349A-8490-4342-BD35-5E191032BF93}" destId="{64EAF248-8C07-4DB3-ACB8-AA7FECF1B2AC}" srcOrd="4" destOrd="0" presId="urn:microsoft.com/office/officeart/2008/layout/BendingPictureCaption"/>
    <dgm:cxn modelId="{2AF58D15-DB38-4655-B900-0DCA8B16022B}" type="presParOf" srcId="{64EAF248-8C07-4DB3-ACB8-AA7FECF1B2AC}" destId="{D4F4182C-EB66-409B-A137-E7CD221C5472}" srcOrd="0" destOrd="0" presId="urn:microsoft.com/office/officeart/2008/layout/BendingPictureCaption"/>
    <dgm:cxn modelId="{24746675-7E12-479D-BEFD-1281F0473A32}" type="presParOf" srcId="{64EAF248-8C07-4DB3-ACB8-AA7FECF1B2AC}" destId="{FA7D6F57-027C-4548-9BBB-BE79E0F2475A}" srcOrd="1" destOrd="0" presId="urn:microsoft.com/office/officeart/2008/layout/BendingPictureCapti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D4EA4E-DD6E-49BA-9409-C5DE8BDCF08E}"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s-MX"/>
        </a:p>
      </dgm:t>
    </dgm:pt>
    <dgm:pt modelId="{484C74E8-5FFA-4994-B4E7-FFDBEF0EAB2E}">
      <dgm:prSet phldrT="[Texto]"/>
      <dgm:spPr/>
      <dgm:t>
        <a:bodyPr/>
        <a:lstStyle/>
        <a:p>
          <a:pPr algn="ctr"/>
          <a:r>
            <a:rPr lang="es-MX" b="1" dirty="0" smtClean="0">
              <a:effectLst>
                <a:outerShdw blurRad="38100" dist="38100" dir="2700000" algn="tl">
                  <a:srgbClr val="000000">
                    <a:alpha val="43137"/>
                  </a:srgbClr>
                </a:outerShdw>
              </a:effectLst>
            </a:rPr>
            <a:t>Vía latifundista: </a:t>
          </a:r>
          <a:r>
            <a:rPr lang="es-MX" dirty="0" smtClean="0"/>
            <a:t>Transformación de los grandes latifundios feudales en explotaciones de tipo capitalista. </a:t>
          </a:r>
          <a:endParaRPr lang="es-MX" dirty="0"/>
        </a:p>
      </dgm:t>
    </dgm:pt>
    <dgm:pt modelId="{997FF616-F33C-49A8-BCDE-1728BD5C351E}" type="parTrans" cxnId="{3A2D298E-BF30-4ACA-8136-7731458B03C2}">
      <dgm:prSet/>
      <dgm:spPr/>
      <dgm:t>
        <a:bodyPr/>
        <a:lstStyle/>
        <a:p>
          <a:endParaRPr lang="es-MX"/>
        </a:p>
      </dgm:t>
    </dgm:pt>
    <dgm:pt modelId="{0ABD0A4F-7287-4AC7-821A-7BE62CBDB782}" type="sibTrans" cxnId="{3A2D298E-BF30-4ACA-8136-7731458B03C2}">
      <dgm:prSet/>
      <dgm:spPr/>
      <dgm:t>
        <a:bodyPr/>
        <a:lstStyle/>
        <a:p>
          <a:endParaRPr lang="es-MX"/>
        </a:p>
      </dgm:t>
    </dgm:pt>
    <dgm:pt modelId="{22A687DC-2EB2-4CEB-AF6A-667607B8C847}">
      <dgm:prSet phldrT="[Texto]"/>
      <dgm:spPr/>
      <dgm:t>
        <a:bodyPr/>
        <a:lstStyle/>
        <a:p>
          <a:r>
            <a:rPr lang="es-MX" b="1" dirty="0" smtClean="0">
              <a:effectLst>
                <a:outerShdw blurRad="38100" dist="38100" dir="2700000" algn="tl">
                  <a:srgbClr val="000000">
                    <a:alpha val="43137"/>
                  </a:srgbClr>
                </a:outerShdw>
              </a:effectLst>
            </a:rPr>
            <a:t>Vía campesina: </a:t>
          </a:r>
          <a:r>
            <a:rPr lang="es-MX" dirty="0" smtClean="0"/>
            <a:t>Es la destrucción del latifundio mediante la eliminación de la propiedad privada. </a:t>
          </a:r>
          <a:endParaRPr lang="es-MX" dirty="0"/>
        </a:p>
      </dgm:t>
    </dgm:pt>
    <dgm:pt modelId="{0DCECB65-3E8E-420D-9F26-D0739EDA22FA}" type="parTrans" cxnId="{EE8C3942-6C90-436C-9E56-239464967AD9}">
      <dgm:prSet/>
      <dgm:spPr/>
      <dgm:t>
        <a:bodyPr/>
        <a:lstStyle/>
        <a:p>
          <a:endParaRPr lang="es-MX"/>
        </a:p>
      </dgm:t>
    </dgm:pt>
    <dgm:pt modelId="{15E81D99-6660-4EDA-964F-E744F778F73C}" type="sibTrans" cxnId="{EE8C3942-6C90-436C-9E56-239464967AD9}">
      <dgm:prSet/>
      <dgm:spPr/>
      <dgm:t>
        <a:bodyPr/>
        <a:lstStyle/>
        <a:p>
          <a:endParaRPr lang="es-MX"/>
        </a:p>
      </dgm:t>
    </dgm:pt>
    <dgm:pt modelId="{C4FDD751-7167-473F-BFB6-02DF645240BE}" type="pres">
      <dgm:prSet presAssocID="{84D4EA4E-DD6E-49BA-9409-C5DE8BDCF08E}" presName="diagram" presStyleCnt="0">
        <dgm:presLayoutVars>
          <dgm:dir/>
          <dgm:resizeHandles val="exact"/>
        </dgm:presLayoutVars>
      </dgm:prSet>
      <dgm:spPr/>
      <dgm:t>
        <a:bodyPr/>
        <a:lstStyle/>
        <a:p>
          <a:endParaRPr lang="es-MX"/>
        </a:p>
      </dgm:t>
    </dgm:pt>
    <dgm:pt modelId="{84885BA5-C782-46F0-BCA2-7BF4CD420CB1}" type="pres">
      <dgm:prSet presAssocID="{484C74E8-5FFA-4994-B4E7-FFDBEF0EAB2E}" presName="node" presStyleLbl="node1" presStyleIdx="0" presStyleCnt="2">
        <dgm:presLayoutVars>
          <dgm:bulletEnabled val="1"/>
        </dgm:presLayoutVars>
      </dgm:prSet>
      <dgm:spPr/>
      <dgm:t>
        <a:bodyPr/>
        <a:lstStyle/>
        <a:p>
          <a:endParaRPr lang="es-MX"/>
        </a:p>
      </dgm:t>
    </dgm:pt>
    <dgm:pt modelId="{66E83DFF-FC32-484F-BEE4-69F3FFC80E55}" type="pres">
      <dgm:prSet presAssocID="{0ABD0A4F-7287-4AC7-821A-7BE62CBDB782}" presName="sibTrans" presStyleCnt="0"/>
      <dgm:spPr/>
    </dgm:pt>
    <dgm:pt modelId="{7A6C03DD-6AC6-428F-9EEF-4232F02B4FA6}" type="pres">
      <dgm:prSet presAssocID="{22A687DC-2EB2-4CEB-AF6A-667607B8C847}" presName="node" presStyleLbl="node1" presStyleIdx="1" presStyleCnt="2">
        <dgm:presLayoutVars>
          <dgm:bulletEnabled val="1"/>
        </dgm:presLayoutVars>
      </dgm:prSet>
      <dgm:spPr/>
      <dgm:t>
        <a:bodyPr/>
        <a:lstStyle/>
        <a:p>
          <a:endParaRPr lang="es-MX"/>
        </a:p>
      </dgm:t>
    </dgm:pt>
  </dgm:ptLst>
  <dgm:cxnLst>
    <dgm:cxn modelId="{41433CE2-E903-4991-857E-FE3FE1F56BCF}" type="presOf" srcId="{84D4EA4E-DD6E-49BA-9409-C5DE8BDCF08E}" destId="{C4FDD751-7167-473F-BFB6-02DF645240BE}" srcOrd="0" destOrd="0" presId="urn:microsoft.com/office/officeart/2005/8/layout/default#1"/>
    <dgm:cxn modelId="{EE8C3942-6C90-436C-9E56-239464967AD9}" srcId="{84D4EA4E-DD6E-49BA-9409-C5DE8BDCF08E}" destId="{22A687DC-2EB2-4CEB-AF6A-667607B8C847}" srcOrd="1" destOrd="0" parTransId="{0DCECB65-3E8E-420D-9F26-D0739EDA22FA}" sibTransId="{15E81D99-6660-4EDA-964F-E744F778F73C}"/>
    <dgm:cxn modelId="{BDC0BE0D-0A8A-4875-9CA1-E27435F31DEE}" type="presOf" srcId="{22A687DC-2EB2-4CEB-AF6A-667607B8C847}" destId="{7A6C03DD-6AC6-428F-9EEF-4232F02B4FA6}" srcOrd="0" destOrd="0" presId="urn:microsoft.com/office/officeart/2005/8/layout/default#1"/>
    <dgm:cxn modelId="{CBEF6FD0-B530-42BA-BD4C-37B7E9B914E9}" type="presOf" srcId="{484C74E8-5FFA-4994-B4E7-FFDBEF0EAB2E}" destId="{84885BA5-C782-46F0-BCA2-7BF4CD420CB1}" srcOrd="0" destOrd="0" presId="urn:microsoft.com/office/officeart/2005/8/layout/default#1"/>
    <dgm:cxn modelId="{3A2D298E-BF30-4ACA-8136-7731458B03C2}" srcId="{84D4EA4E-DD6E-49BA-9409-C5DE8BDCF08E}" destId="{484C74E8-5FFA-4994-B4E7-FFDBEF0EAB2E}" srcOrd="0" destOrd="0" parTransId="{997FF616-F33C-49A8-BCDE-1728BD5C351E}" sibTransId="{0ABD0A4F-7287-4AC7-821A-7BE62CBDB782}"/>
    <dgm:cxn modelId="{BF00F62F-7B00-467E-9B6D-B543003A9266}" type="presParOf" srcId="{C4FDD751-7167-473F-BFB6-02DF645240BE}" destId="{84885BA5-C782-46F0-BCA2-7BF4CD420CB1}" srcOrd="0" destOrd="0" presId="urn:microsoft.com/office/officeart/2005/8/layout/default#1"/>
    <dgm:cxn modelId="{84D391FC-D296-4095-B760-E790E1611108}" type="presParOf" srcId="{C4FDD751-7167-473F-BFB6-02DF645240BE}" destId="{66E83DFF-FC32-484F-BEE4-69F3FFC80E55}" srcOrd="1" destOrd="0" presId="urn:microsoft.com/office/officeart/2005/8/layout/default#1"/>
    <dgm:cxn modelId="{7831338D-6A9A-40E2-9012-88DC2340EDF0}" type="presParOf" srcId="{C4FDD751-7167-473F-BFB6-02DF645240BE}" destId="{7A6C03DD-6AC6-428F-9EEF-4232F02B4FA6}" srcOrd="2"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12112FC-9BE9-48FA-8FEC-C749476D4664}" type="doc">
      <dgm:prSet loTypeId="urn:microsoft.com/office/officeart/2005/8/layout/cycle6" loCatId="cycle" qsTypeId="urn:microsoft.com/office/officeart/2005/8/quickstyle/simple5" qsCatId="simple" csTypeId="urn:microsoft.com/office/officeart/2005/8/colors/accent1_2" csCatId="accent1" phldr="1"/>
      <dgm:spPr/>
      <dgm:t>
        <a:bodyPr/>
        <a:lstStyle/>
        <a:p>
          <a:endParaRPr lang="es-MX"/>
        </a:p>
      </dgm:t>
    </dgm:pt>
    <dgm:pt modelId="{B82A437B-B8E8-46AE-8B64-8EA5BDD1B980}">
      <dgm:prSet phldrT="[Texto]"/>
      <dgm:spPr/>
      <dgm:t>
        <a:bodyPr/>
        <a:lstStyle/>
        <a:p>
          <a:r>
            <a:rPr lang="es-MX" dirty="0" smtClean="0"/>
            <a:t>a) Restitución de las tierras de los pueblos (fin del latifundio).</a:t>
          </a:r>
          <a:endParaRPr lang="es-MX" dirty="0"/>
        </a:p>
      </dgm:t>
    </dgm:pt>
    <dgm:pt modelId="{AB82A584-2721-49E0-8EA9-8955EAB0ABAF}" type="parTrans" cxnId="{9F50C438-5417-4833-A652-2A6D88E44461}">
      <dgm:prSet/>
      <dgm:spPr/>
      <dgm:t>
        <a:bodyPr/>
        <a:lstStyle/>
        <a:p>
          <a:endParaRPr lang="es-MX"/>
        </a:p>
      </dgm:t>
    </dgm:pt>
    <dgm:pt modelId="{31D47FA1-1FA9-46A9-98A4-022B41B9A2CA}" type="sibTrans" cxnId="{9F50C438-5417-4833-A652-2A6D88E44461}">
      <dgm:prSet/>
      <dgm:spPr/>
      <dgm:t>
        <a:bodyPr/>
        <a:lstStyle/>
        <a:p>
          <a:endParaRPr lang="es-MX"/>
        </a:p>
      </dgm:t>
    </dgm:pt>
    <dgm:pt modelId="{717A7EF1-26C4-488E-B0A4-4448F13E3E64}">
      <dgm:prSet phldrT="[Texto]"/>
      <dgm:spPr/>
      <dgm:t>
        <a:bodyPr/>
        <a:lstStyle/>
        <a:p>
          <a:r>
            <a:rPr lang="es-MX" dirty="0" smtClean="0"/>
            <a:t>b) Dotación de tierras y aguas suficientes.</a:t>
          </a:r>
          <a:endParaRPr lang="es-MX" dirty="0"/>
        </a:p>
      </dgm:t>
    </dgm:pt>
    <dgm:pt modelId="{D781B64D-2AE1-4154-AC29-820403B339CC}" type="parTrans" cxnId="{938B17C2-7820-4E7A-9E46-5FCC08C4CC8A}">
      <dgm:prSet/>
      <dgm:spPr/>
      <dgm:t>
        <a:bodyPr/>
        <a:lstStyle/>
        <a:p>
          <a:endParaRPr lang="es-MX"/>
        </a:p>
      </dgm:t>
    </dgm:pt>
    <dgm:pt modelId="{B77E241C-D1EF-4435-A8EE-0271BACA1A76}" type="sibTrans" cxnId="{938B17C2-7820-4E7A-9E46-5FCC08C4CC8A}">
      <dgm:prSet/>
      <dgm:spPr/>
      <dgm:t>
        <a:bodyPr/>
        <a:lstStyle/>
        <a:p>
          <a:endParaRPr lang="es-MX"/>
        </a:p>
      </dgm:t>
    </dgm:pt>
    <dgm:pt modelId="{1FA1EB9A-FF2E-408D-ADE6-685EF22727A6}">
      <dgm:prSet phldrT="[Texto]"/>
      <dgm:spPr/>
      <dgm:t>
        <a:bodyPr/>
        <a:lstStyle/>
        <a:p>
          <a:r>
            <a:rPr lang="es-MX" dirty="0" smtClean="0"/>
            <a:t>c) Ampliación de tierras de los núcleos de la población.</a:t>
          </a:r>
          <a:endParaRPr lang="es-MX" dirty="0"/>
        </a:p>
      </dgm:t>
    </dgm:pt>
    <dgm:pt modelId="{D2DD6D50-CD67-4131-8775-CCB6AB73526D}" type="parTrans" cxnId="{463D1E38-4F1D-4005-A801-787845EC7467}">
      <dgm:prSet/>
      <dgm:spPr/>
      <dgm:t>
        <a:bodyPr/>
        <a:lstStyle/>
        <a:p>
          <a:endParaRPr lang="es-MX"/>
        </a:p>
      </dgm:t>
    </dgm:pt>
    <dgm:pt modelId="{BC587E20-0911-4AD5-9A36-48C4E8E96F69}" type="sibTrans" cxnId="{463D1E38-4F1D-4005-A801-787845EC7467}">
      <dgm:prSet/>
      <dgm:spPr/>
      <dgm:t>
        <a:bodyPr/>
        <a:lstStyle/>
        <a:p>
          <a:endParaRPr lang="es-MX"/>
        </a:p>
      </dgm:t>
    </dgm:pt>
    <dgm:pt modelId="{A86D3CFE-9CDC-4FD0-AD84-146EA780E2EF}">
      <dgm:prSet phldrT="[Texto]"/>
      <dgm:spPr/>
      <dgm:t>
        <a:bodyPr/>
        <a:lstStyle/>
        <a:p>
          <a:r>
            <a:rPr lang="es-MX" dirty="0" smtClean="0"/>
            <a:t>d) Creación de nuevos centros de población agrícola con las tierras y aguas que le desean indispensables. </a:t>
          </a:r>
          <a:endParaRPr lang="es-MX" dirty="0"/>
        </a:p>
      </dgm:t>
    </dgm:pt>
    <dgm:pt modelId="{00712F76-5BDF-493B-9687-19F09C395601}" type="parTrans" cxnId="{7F5CA70C-7B41-47E8-9BD0-A926CEAF7BC9}">
      <dgm:prSet/>
      <dgm:spPr/>
      <dgm:t>
        <a:bodyPr/>
        <a:lstStyle/>
        <a:p>
          <a:endParaRPr lang="es-MX"/>
        </a:p>
      </dgm:t>
    </dgm:pt>
    <dgm:pt modelId="{13C23B3D-865C-436C-937B-374A1EDCBABA}" type="sibTrans" cxnId="{7F5CA70C-7B41-47E8-9BD0-A926CEAF7BC9}">
      <dgm:prSet/>
      <dgm:spPr/>
      <dgm:t>
        <a:bodyPr/>
        <a:lstStyle/>
        <a:p>
          <a:endParaRPr lang="es-MX"/>
        </a:p>
      </dgm:t>
    </dgm:pt>
    <dgm:pt modelId="{BB89AC7F-540F-4107-833B-82C71ABF7E3E}" type="pres">
      <dgm:prSet presAssocID="{712112FC-9BE9-48FA-8FEC-C749476D4664}" presName="cycle" presStyleCnt="0">
        <dgm:presLayoutVars>
          <dgm:dir/>
          <dgm:resizeHandles val="exact"/>
        </dgm:presLayoutVars>
      </dgm:prSet>
      <dgm:spPr/>
      <dgm:t>
        <a:bodyPr/>
        <a:lstStyle/>
        <a:p>
          <a:endParaRPr lang="es-MX"/>
        </a:p>
      </dgm:t>
    </dgm:pt>
    <dgm:pt modelId="{D24E1B47-5319-4527-A95E-6127F0EBFA79}" type="pres">
      <dgm:prSet presAssocID="{B82A437B-B8E8-46AE-8B64-8EA5BDD1B980}" presName="node" presStyleLbl="node1" presStyleIdx="0" presStyleCnt="4">
        <dgm:presLayoutVars>
          <dgm:bulletEnabled val="1"/>
        </dgm:presLayoutVars>
      </dgm:prSet>
      <dgm:spPr/>
      <dgm:t>
        <a:bodyPr/>
        <a:lstStyle/>
        <a:p>
          <a:endParaRPr lang="es-MX"/>
        </a:p>
      </dgm:t>
    </dgm:pt>
    <dgm:pt modelId="{B3A66A70-EAE9-4ACB-8E48-70318A5C26CE}" type="pres">
      <dgm:prSet presAssocID="{B82A437B-B8E8-46AE-8B64-8EA5BDD1B980}" presName="spNode" presStyleCnt="0"/>
      <dgm:spPr/>
    </dgm:pt>
    <dgm:pt modelId="{ED26E3FB-288B-4DE6-B8EE-6A147946537E}" type="pres">
      <dgm:prSet presAssocID="{31D47FA1-1FA9-46A9-98A4-022B41B9A2CA}" presName="sibTrans" presStyleLbl="sibTrans1D1" presStyleIdx="0" presStyleCnt="4"/>
      <dgm:spPr/>
      <dgm:t>
        <a:bodyPr/>
        <a:lstStyle/>
        <a:p>
          <a:endParaRPr lang="es-MX"/>
        </a:p>
      </dgm:t>
    </dgm:pt>
    <dgm:pt modelId="{95FDED89-E8FD-4DC3-8E87-8F2EA3871888}" type="pres">
      <dgm:prSet presAssocID="{717A7EF1-26C4-488E-B0A4-4448F13E3E64}" presName="node" presStyleLbl="node1" presStyleIdx="1" presStyleCnt="4">
        <dgm:presLayoutVars>
          <dgm:bulletEnabled val="1"/>
        </dgm:presLayoutVars>
      </dgm:prSet>
      <dgm:spPr/>
      <dgm:t>
        <a:bodyPr/>
        <a:lstStyle/>
        <a:p>
          <a:endParaRPr lang="es-MX"/>
        </a:p>
      </dgm:t>
    </dgm:pt>
    <dgm:pt modelId="{7B5FE841-D6FE-412D-ACA4-2CE40364DEF5}" type="pres">
      <dgm:prSet presAssocID="{717A7EF1-26C4-488E-B0A4-4448F13E3E64}" presName="spNode" presStyleCnt="0"/>
      <dgm:spPr/>
    </dgm:pt>
    <dgm:pt modelId="{A023AC60-6099-4F52-8052-28997B22C849}" type="pres">
      <dgm:prSet presAssocID="{B77E241C-D1EF-4435-A8EE-0271BACA1A76}" presName="sibTrans" presStyleLbl="sibTrans1D1" presStyleIdx="1" presStyleCnt="4"/>
      <dgm:spPr/>
      <dgm:t>
        <a:bodyPr/>
        <a:lstStyle/>
        <a:p>
          <a:endParaRPr lang="es-MX"/>
        </a:p>
      </dgm:t>
    </dgm:pt>
    <dgm:pt modelId="{BDE10F70-CB64-4C88-9CC2-8D2EE2928732}" type="pres">
      <dgm:prSet presAssocID="{1FA1EB9A-FF2E-408D-ADE6-685EF22727A6}" presName="node" presStyleLbl="node1" presStyleIdx="2" presStyleCnt="4">
        <dgm:presLayoutVars>
          <dgm:bulletEnabled val="1"/>
        </dgm:presLayoutVars>
      </dgm:prSet>
      <dgm:spPr/>
      <dgm:t>
        <a:bodyPr/>
        <a:lstStyle/>
        <a:p>
          <a:endParaRPr lang="es-MX"/>
        </a:p>
      </dgm:t>
    </dgm:pt>
    <dgm:pt modelId="{9B37D030-A6F7-4600-81E4-F77A406BEED9}" type="pres">
      <dgm:prSet presAssocID="{1FA1EB9A-FF2E-408D-ADE6-685EF22727A6}" presName="spNode" presStyleCnt="0"/>
      <dgm:spPr/>
    </dgm:pt>
    <dgm:pt modelId="{620FDE6E-7541-4E52-937B-10034C8D60BA}" type="pres">
      <dgm:prSet presAssocID="{BC587E20-0911-4AD5-9A36-48C4E8E96F69}" presName="sibTrans" presStyleLbl="sibTrans1D1" presStyleIdx="2" presStyleCnt="4"/>
      <dgm:spPr/>
      <dgm:t>
        <a:bodyPr/>
        <a:lstStyle/>
        <a:p>
          <a:endParaRPr lang="es-MX"/>
        </a:p>
      </dgm:t>
    </dgm:pt>
    <dgm:pt modelId="{2F64B8C7-7CF8-4ED7-B52F-C129FCE3F597}" type="pres">
      <dgm:prSet presAssocID="{A86D3CFE-9CDC-4FD0-AD84-146EA780E2EF}" presName="node" presStyleLbl="node1" presStyleIdx="3" presStyleCnt="4">
        <dgm:presLayoutVars>
          <dgm:bulletEnabled val="1"/>
        </dgm:presLayoutVars>
      </dgm:prSet>
      <dgm:spPr/>
      <dgm:t>
        <a:bodyPr/>
        <a:lstStyle/>
        <a:p>
          <a:endParaRPr lang="es-MX"/>
        </a:p>
      </dgm:t>
    </dgm:pt>
    <dgm:pt modelId="{55D806FD-D50E-4882-96DF-54F41BFB0C1C}" type="pres">
      <dgm:prSet presAssocID="{A86D3CFE-9CDC-4FD0-AD84-146EA780E2EF}" presName="spNode" presStyleCnt="0"/>
      <dgm:spPr/>
    </dgm:pt>
    <dgm:pt modelId="{4A178297-88C6-4D5C-99DF-4000219D0E7D}" type="pres">
      <dgm:prSet presAssocID="{13C23B3D-865C-436C-937B-374A1EDCBABA}" presName="sibTrans" presStyleLbl="sibTrans1D1" presStyleIdx="3" presStyleCnt="4"/>
      <dgm:spPr/>
      <dgm:t>
        <a:bodyPr/>
        <a:lstStyle/>
        <a:p>
          <a:endParaRPr lang="es-MX"/>
        </a:p>
      </dgm:t>
    </dgm:pt>
  </dgm:ptLst>
  <dgm:cxnLst>
    <dgm:cxn modelId="{376EC4B7-02FB-42BE-9308-54E35E6D83FB}" type="presOf" srcId="{1FA1EB9A-FF2E-408D-ADE6-685EF22727A6}" destId="{BDE10F70-CB64-4C88-9CC2-8D2EE2928732}" srcOrd="0" destOrd="0" presId="urn:microsoft.com/office/officeart/2005/8/layout/cycle6"/>
    <dgm:cxn modelId="{F3E16178-5F69-44C4-8977-782AC7142AB8}" type="presOf" srcId="{B82A437B-B8E8-46AE-8B64-8EA5BDD1B980}" destId="{D24E1B47-5319-4527-A95E-6127F0EBFA79}" srcOrd="0" destOrd="0" presId="urn:microsoft.com/office/officeart/2005/8/layout/cycle6"/>
    <dgm:cxn modelId="{771F5233-B243-462D-BC54-4868C209013F}" type="presOf" srcId="{717A7EF1-26C4-488E-B0A4-4448F13E3E64}" destId="{95FDED89-E8FD-4DC3-8E87-8F2EA3871888}" srcOrd="0" destOrd="0" presId="urn:microsoft.com/office/officeart/2005/8/layout/cycle6"/>
    <dgm:cxn modelId="{9F50C438-5417-4833-A652-2A6D88E44461}" srcId="{712112FC-9BE9-48FA-8FEC-C749476D4664}" destId="{B82A437B-B8E8-46AE-8B64-8EA5BDD1B980}" srcOrd="0" destOrd="0" parTransId="{AB82A584-2721-49E0-8EA9-8955EAB0ABAF}" sibTransId="{31D47FA1-1FA9-46A9-98A4-022B41B9A2CA}"/>
    <dgm:cxn modelId="{6D7B3AC9-5941-4FAB-BE45-00A9E27BC826}" type="presOf" srcId="{13C23B3D-865C-436C-937B-374A1EDCBABA}" destId="{4A178297-88C6-4D5C-99DF-4000219D0E7D}" srcOrd="0" destOrd="0" presId="urn:microsoft.com/office/officeart/2005/8/layout/cycle6"/>
    <dgm:cxn modelId="{D6E05B19-6C20-43EE-BADB-A251E2C2EA2C}" type="presOf" srcId="{B77E241C-D1EF-4435-A8EE-0271BACA1A76}" destId="{A023AC60-6099-4F52-8052-28997B22C849}" srcOrd="0" destOrd="0" presId="urn:microsoft.com/office/officeart/2005/8/layout/cycle6"/>
    <dgm:cxn modelId="{368B908E-4917-4E99-A7EC-722C5B12A19E}" type="presOf" srcId="{A86D3CFE-9CDC-4FD0-AD84-146EA780E2EF}" destId="{2F64B8C7-7CF8-4ED7-B52F-C129FCE3F597}" srcOrd="0" destOrd="0" presId="urn:microsoft.com/office/officeart/2005/8/layout/cycle6"/>
    <dgm:cxn modelId="{3201F6C2-BEF5-4298-9143-103E260D2792}" type="presOf" srcId="{712112FC-9BE9-48FA-8FEC-C749476D4664}" destId="{BB89AC7F-540F-4107-833B-82C71ABF7E3E}" srcOrd="0" destOrd="0" presId="urn:microsoft.com/office/officeart/2005/8/layout/cycle6"/>
    <dgm:cxn modelId="{938B17C2-7820-4E7A-9E46-5FCC08C4CC8A}" srcId="{712112FC-9BE9-48FA-8FEC-C749476D4664}" destId="{717A7EF1-26C4-488E-B0A4-4448F13E3E64}" srcOrd="1" destOrd="0" parTransId="{D781B64D-2AE1-4154-AC29-820403B339CC}" sibTransId="{B77E241C-D1EF-4435-A8EE-0271BACA1A76}"/>
    <dgm:cxn modelId="{463D1E38-4F1D-4005-A801-787845EC7467}" srcId="{712112FC-9BE9-48FA-8FEC-C749476D4664}" destId="{1FA1EB9A-FF2E-408D-ADE6-685EF22727A6}" srcOrd="2" destOrd="0" parTransId="{D2DD6D50-CD67-4131-8775-CCB6AB73526D}" sibTransId="{BC587E20-0911-4AD5-9A36-48C4E8E96F69}"/>
    <dgm:cxn modelId="{5BBD7ABF-A732-410F-953B-A7E51B656B4A}" type="presOf" srcId="{BC587E20-0911-4AD5-9A36-48C4E8E96F69}" destId="{620FDE6E-7541-4E52-937B-10034C8D60BA}" srcOrd="0" destOrd="0" presId="urn:microsoft.com/office/officeart/2005/8/layout/cycle6"/>
    <dgm:cxn modelId="{868C21FC-3F84-489F-8D98-D548A197ED21}" type="presOf" srcId="{31D47FA1-1FA9-46A9-98A4-022B41B9A2CA}" destId="{ED26E3FB-288B-4DE6-B8EE-6A147946537E}" srcOrd="0" destOrd="0" presId="urn:microsoft.com/office/officeart/2005/8/layout/cycle6"/>
    <dgm:cxn modelId="{7F5CA70C-7B41-47E8-9BD0-A926CEAF7BC9}" srcId="{712112FC-9BE9-48FA-8FEC-C749476D4664}" destId="{A86D3CFE-9CDC-4FD0-AD84-146EA780E2EF}" srcOrd="3" destOrd="0" parTransId="{00712F76-5BDF-493B-9687-19F09C395601}" sibTransId="{13C23B3D-865C-436C-937B-374A1EDCBABA}"/>
    <dgm:cxn modelId="{31495B39-02C1-4624-A469-74178B0BEC10}" type="presParOf" srcId="{BB89AC7F-540F-4107-833B-82C71ABF7E3E}" destId="{D24E1B47-5319-4527-A95E-6127F0EBFA79}" srcOrd="0" destOrd="0" presId="urn:microsoft.com/office/officeart/2005/8/layout/cycle6"/>
    <dgm:cxn modelId="{41F46AAE-5EFE-43FB-8196-95108E35B713}" type="presParOf" srcId="{BB89AC7F-540F-4107-833B-82C71ABF7E3E}" destId="{B3A66A70-EAE9-4ACB-8E48-70318A5C26CE}" srcOrd="1" destOrd="0" presId="urn:microsoft.com/office/officeart/2005/8/layout/cycle6"/>
    <dgm:cxn modelId="{708297E7-098F-4C5C-94AB-065E065C8B6E}" type="presParOf" srcId="{BB89AC7F-540F-4107-833B-82C71ABF7E3E}" destId="{ED26E3FB-288B-4DE6-B8EE-6A147946537E}" srcOrd="2" destOrd="0" presId="urn:microsoft.com/office/officeart/2005/8/layout/cycle6"/>
    <dgm:cxn modelId="{5A4C44C4-E0D3-4696-AEEE-3A78AE1AD1E2}" type="presParOf" srcId="{BB89AC7F-540F-4107-833B-82C71ABF7E3E}" destId="{95FDED89-E8FD-4DC3-8E87-8F2EA3871888}" srcOrd="3" destOrd="0" presId="urn:microsoft.com/office/officeart/2005/8/layout/cycle6"/>
    <dgm:cxn modelId="{78E52B51-367B-414A-89AA-B1F7908DAE7E}" type="presParOf" srcId="{BB89AC7F-540F-4107-833B-82C71ABF7E3E}" destId="{7B5FE841-D6FE-412D-ACA4-2CE40364DEF5}" srcOrd="4" destOrd="0" presId="urn:microsoft.com/office/officeart/2005/8/layout/cycle6"/>
    <dgm:cxn modelId="{7FDC594B-082D-4DBB-85B9-4A6888526E3C}" type="presParOf" srcId="{BB89AC7F-540F-4107-833B-82C71ABF7E3E}" destId="{A023AC60-6099-4F52-8052-28997B22C849}" srcOrd="5" destOrd="0" presId="urn:microsoft.com/office/officeart/2005/8/layout/cycle6"/>
    <dgm:cxn modelId="{AA7384F8-3560-4427-83BC-9FE1C2009E00}" type="presParOf" srcId="{BB89AC7F-540F-4107-833B-82C71ABF7E3E}" destId="{BDE10F70-CB64-4C88-9CC2-8D2EE2928732}" srcOrd="6" destOrd="0" presId="urn:microsoft.com/office/officeart/2005/8/layout/cycle6"/>
    <dgm:cxn modelId="{FD6F4783-D765-430E-A5FE-C72E6A0A527F}" type="presParOf" srcId="{BB89AC7F-540F-4107-833B-82C71ABF7E3E}" destId="{9B37D030-A6F7-4600-81E4-F77A406BEED9}" srcOrd="7" destOrd="0" presId="urn:microsoft.com/office/officeart/2005/8/layout/cycle6"/>
    <dgm:cxn modelId="{6787FA5C-ED90-41D7-BE6D-2DE8BE8CFE60}" type="presParOf" srcId="{BB89AC7F-540F-4107-833B-82C71ABF7E3E}" destId="{620FDE6E-7541-4E52-937B-10034C8D60BA}" srcOrd="8" destOrd="0" presId="urn:microsoft.com/office/officeart/2005/8/layout/cycle6"/>
    <dgm:cxn modelId="{1A3A3554-7D3B-4137-80D7-9D28CD1451C2}" type="presParOf" srcId="{BB89AC7F-540F-4107-833B-82C71ABF7E3E}" destId="{2F64B8C7-7CF8-4ED7-B52F-C129FCE3F597}" srcOrd="9" destOrd="0" presId="urn:microsoft.com/office/officeart/2005/8/layout/cycle6"/>
    <dgm:cxn modelId="{209661BC-0BFD-4822-8694-67E750F61E74}" type="presParOf" srcId="{BB89AC7F-540F-4107-833B-82C71ABF7E3E}" destId="{55D806FD-D50E-4882-96DF-54F41BFB0C1C}" srcOrd="10" destOrd="0" presId="urn:microsoft.com/office/officeart/2005/8/layout/cycle6"/>
    <dgm:cxn modelId="{56DED733-F596-4D6E-8A33-40FB514C03F5}" type="presParOf" srcId="{BB89AC7F-540F-4107-833B-82C71ABF7E3E}" destId="{4A178297-88C6-4D5C-99DF-4000219D0E7D}" srcOrd="11"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7C7BB66-A22E-49B0-A1DF-62BBCBE39965}" type="doc">
      <dgm:prSet loTypeId="urn:microsoft.com/office/officeart/2005/8/layout/pList2#1" loCatId="list" qsTypeId="urn:microsoft.com/office/officeart/2005/8/quickstyle/simple1" qsCatId="simple" csTypeId="urn:microsoft.com/office/officeart/2005/8/colors/accent1_2" csCatId="accent1" phldr="1"/>
      <dgm:spPr/>
    </dgm:pt>
    <dgm:pt modelId="{1D38DA7D-67E2-4049-B094-D46BE4F916DE}">
      <dgm:prSet phldrT="[Texto]"/>
      <dgm:spPr/>
      <dgm:t>
        <a:bodyPr/>
        <a:lstStyle/>
        <a:p>
          <a:r>
            <a:rPr lang="es-MX" b="1" dirty="0" smtClean="0">
              <a:effectLst>
                <a:outerShdw blurRad="38100" dist="38100" dir="2700000" algn="tl">
                  <a:srgbClr val="000000">
                    <a:alpha val="43137"/>
                  </a:srgbClr>
                </a:outerShdw>
              </a:effectLst>
            </a:rPr>
            <a:t>Venustiano Carranza:  </a:t>
          </a:r>
          <a:r>
            <a:rPr lang="es-MX" dirty="0" smtClean="0"/>
            <a:t>Aunque no era partidario de la reforma agraria, debió iniciarla a causa sobre todo las presiones de las masas campesinas que habían participado en la lucha armada de 1919 y que tenían como principales demandas “tierras y libertad” y “la tierras es de quien la trabaja”</a:t>
          </a:r>
          <a:endParaRPr lang="es-MX" dirty="0"/>
        </a:p>
      </dgm:t>
    </dgm:pt>
    <dgm:pt modelId="{A5D62C73-5F62-47B7-A784-3E4E26DEF9A0}" type="parTrans" cxnId="{2194E0D3-5705-4CED-A3BB-A33EEA9311EE}">
      <dgm:prSet/>
      <dgm:spPr/>
      <dgm:t>
        <a:bodyPr/>
        <a:lstStyle/>
        <a:p>
          <a:endParaRPr lang="es-MX"/>
        </a:p>
      </dgm:t>
    </dgm:pt>
    <dgm:pt modelId="{A5C150A2-2E66-49B9-9E33-05138580E52A}" type="sibTrans" cxnId="{2194E0D3-5705-4CED-A3BB-A33EEA9311EE}">
      <dgm:prSet/>
      <dgm:spPr/>
      <dgm:t>
        <a:bodyPr/>
        <a:lstStyle/>
        <a:p>
          <a:endParaRPr lang="es-MX"/>
        </a:p>
      </dgm:t>
    </dgm:pt>
    <dgm:pt modelId="{493A7A71-2A7A-4B2B-BA27-E2A39E96FD98}">
      <dgm:prSet phldrT="[Texto]"/>
      <dgm:spPr/>
      <dgm:t>
        <a:bodyPr/>
        <a:lstStyle/>
        <a:p>
          <a:r>
            <a:rPr lang="es-MX" b="1" dirty="0" smtClean="0">
              <a:effectLst>
                <a:outerShdw blurRad="38100" dist="38100" dir="2700000" algn="tl">
                  <a:srgbClr val="000000">
                    <a:alpha val="43137"/>
                  </a:srgbClr>
                </a:outerShdw>
              </a:effectLst>
            </a:rPr>
            <a:t>Álvaro Obregón</a:t>
          </a:r>
          <a:r>
            <a:rPr lang="es-MX" dirty="0" smtClean="0"/>
            <a:t>: Durante su mandato se crearon la procuradurías de los pueblos, que tenían la finalidad de ayudar a los campesinos analfabetos para que solicitaran tierras y las hicieran las mediciones de los terrenos. Estas procuradurías fallaron en sus funciones, pues engaño a los campesinos y se concentraron grandes latifundios en pocas manos. </a:t>
          </a:r>
          <a:endParaRPr lang="es-MX" dirty="0"/>
        </a:p>
      </dgm:t>
    </dgm:pt>
    <dgm:pt modelId="{03AAF50D-EC2E-4860-A63A-98E65CAF218D}" type="parTrans" cxnId="{C7B1BAB9-25D7-426D-AF7C-AD91B6EA5D5A}">
      <dgm:prSet/>
      <dgm:spPr/>
      <dgm:t>
        <a:bodyPr/>
        <a:lstStyle/>
        <a:p>
          <a:endParaRPr lang="es-MX"/>
        </a:p>
      </dgm:t>
    </dgm:pt>
    <dgm:pt modelId="{F6EA9A1F-8E0D-4F89-8D80-36517E5CB977}" type="sibTrans" cxnId="{C7B1BAB9-25D7-426D-AF7C-AD91B6EA5D5A}">
      <dgm:prSet/>
      <dgm:spPr/>
      <dgm:t>
        <a:bodyPr/>
        <a:lstStyle/>
        <a:p>
          <a:endParaRPr lang="es-MX"/>
        </a:p>
      </dgm:t>
    </dgm:pt>
    <dgm:pt modelId="{77D983AB-32AE-4E49-A50F-692CAA4C92FD}" type="pres">
      <dgm:prSet presAssocID="{E7C7BB66-A22E-49B0-A1DF-62BBCBE39965}" presName="Name0" presStyleCnt="0">
        <dgm:presLayoutVars>
          <dgm:dir/>
          <dgm:resizeHandles val="exact"/>
        </dgm:presLayoutVars>
      </dgm:prSet>
      <dgm:spPr/>
    </dgm:pt>
    <dgm:pt modelId="{2A26B559-74F3-409F-9380-4FEF6DAD7938}" type="pres">
      <dgm:prSet presAssocID="{E7C7BB66-A22E-49B0-A1DF-62BBCBE39965}" presName="bkgdShp" presStyleLbl="alignAccFollowNode1" presStyleIdx="0" presStyleCnt="1"/>
      <dgm:spPr/>
    </dgm:pt>
    <dgm:pt modelId="{22BAA02B-2A6A-40A2-9B69-849F3C5BDFA5}" type="pres">
      <dgm:prSet presAssocID="{E7C7BB66-A22E-49B0-A1DF-62BBCBE39965}" presName="linComp" presStyleCnt="0"/>
      <dgm:spPr/>
    </dgm:pt>
    <dgm:pt modelId="{09EF81C5-4502-463D-95CC-E313B8200C1A}" type="pres">
      <dgm:prSet presAssocID="{1D38DA7D-67E2-4049-B094-D46BE4F916DE}" presName="compNode" presStyleCnt="0"/>
      <dgm:spPr/>
    </dgm:pt>
    <dgm:pt modelId="{0965F598-601E-46D6-A6EE-416D27C8211A}" type="pres">
      <dgm:prSet presAssocID="{1D38DA7D-67E2-4049-B094-D46BE4F916DE}" presName="node" presStyleLbl="node1" presStyleIdx="0" presStyleCnt="2">
        <dgm:presLayoutVars>
          <dgm:bulletEnabled val="1"/>
        </dgm:presLayoutVars>
      </dgm:prSet>
      <dgm:spPr/>
      <dgm:t>
        <a:bodyPr/>
        <a:lstStyle/>
        <a:p>
          <a:endParaRPr lang="es-MX"/>
        </a:p>
      </dgm:t>
    </dgm:pt>
    <dgm:pt modelId="{0915B35C-71C4-4267-B26F-CD279C2865D5}" type="pres">
      <dgm:prSet presAssocID="{1D38DA7D-67E2-4049-B094-D46BE4F916DE}" presName="invisiNode" presStyleLbl="node1" presStyleIdx="0" presStyleCnt="2"/>
      <dgm:spPr/>
    </dgm:pt>
    <dgm:pt modelId="{07C385B2-4649-411A-A865-495A569368B6}" type="pres">
      <dgm:prSet presAssocID="{1D38DA7D-67E2-4049-B094-D46BE4F916DE}" presName="imagNode" presStyleLbl="fgImgPlace1" presStyleIdx="0" presStyleCnt="2"/>
      <dgm:spPr>
        <a:blipFill rotWithShape="1">
          <a:blip xmlns:r="http://schemas.openxmlformats.org/officeDocument/2006/relationships" r:embed="rId1"/>
          <a:stretch>
            <a:fillRect/>
          </a:stretch>
        </a:blipFill>
      </dgm:spPr>
    </dgm:pt>
    <dgm:pt modelId="{111869EF-5FB2-4540-B992-7BC0B08E919F}" type="pres">
      <dgm:prSet presAssocID="{A5C150A2-2E66-49B9-9E33-05138580E52A}" presName="sibTrans" presStyleLbl="sibTrans2D1" presStyleIdx="0" presStyleCnt="0"/>
      <dgm:spPr/>
      <dgm:t>
        <a:bodyPr/>
        <a:lstStyle/>
        <a:p>
          <a:endParaRPr lang="es-MX"/>
        </a:p>
      </dgm:t>
    </dgm:pt>
    <dgm:pt modelId="{307FD3B3-F4A8-4469-8AB9-4B063F9820AA}" type="pres">
      <dgm:prSet presAssocID="{493A7A71-2A7A-4B2B-BA27-E2A39E96FD98}" presName="compNode" presStyleCnt="0"/>
      <dgm:spPr/>
    </dgm:pt>
    <dgm:pt modelId="{CB750AD7-D58C-4074-ADA0-C3AC2F7B9006}" type="pres">
      <dgm:prSet presAssocID="{493A7A71-2A7A-4B2B-BA27-E2A39E96FD98}" presName="node" presStyleLbl="node1" presStyleIdx="1" presStyleCnt="2">
        <dgm:presLayoutVars>
          <dgm:bulletEnabled val="1"/>
        </dgm:presLayoutVars>
      </dgm:prSet>
      <dgm:spPr/>
      <dgm:t>
        <a:bodyPr/>
        <a:lstStyle/>
        <a:p>
          <a:endParaRPr lang="es-MX"/>
        </a:p>
      </dgm:t>
    </dgm:pt>
    <dgm:pt modelId="{2483EA1F-E65B-4C8F-A6B7-08E6DF50D10A}" type="pres">
      <dgm:prSet presAssocID="{493A7A71-2A7A-4B2B-BA27-E2A39E96FD98}" presName="invisiNode" presStyleLbl="node1" presStyleIdx="1" presStyleCnt="2"/>
      <dgm:spPr/>
    </dgm:pt>
    <dgm:pt modelId="{C2D5B705-8640-4DBE-A5C4-B8BB3A2B44BF}" type="pres">
      <dgm:prSet presAssocID="{493A7A71-2A7A-4B2B-BA27-E2A39E96FD98}" presName="imagNode" presStyleLbl="fgImgPlace1" presStyleIdx="1" presStyleCnt="2"/>
      <dgm:spPr>
        <a:blipFill rotWithShape="1">
          <a:blip xmlns:r="http://schemas.openxmlformats.org/officeDocument/2006/relationships" r:embed="rId2"/>
          <a:stretch>
            <a:fillRect/>
          </a:stretch>
        </a:blipFill>
      </dgm:spPr>
    </dgm:pt>
  </dgm:ptLst>
  <dgm:cxnLst>
    <dgm:cxn modelId="{2194E0D3-5705-4CED-A3BB-A33EEA9311EE}" srcId="{E7C7BB66-A22E-49B0-A1DF-62BBCBE39965}" destId="{1D38DA7D-67E2-4049-B094-D46BE4F916DE}" srcOrd="0" destOrd="0" parTransId="{A5D62C73-5F62-47B7-A784-3E4E26DEF9A0}" sibTransId="{A5C150A2-2E66-49B9-9E33-05138580E52A}"/>
    <dgm:cxn modelId="{C7B1BAB9-25D7-426D-AF7C-AD91B6EA5D5A}" srcId="{E7C7BB66-A22E-49B0-A1DF-62BBCBE39965}" destId="{493A7A71-2A7A-4B2B-BA27-E2A39E96FD98}" srcOrd="1" destOrd="0" parTransId="{03AAF50D-EC2E-4860-A63A-98E65CAF218D}" sibTransId="{F6EA9A1F-8E0D-4F89-8D80-36517E5CB977}"/>
    <dgm:cxn modelId="{1EB7A14E-311C-4E84-8A33-09835B1B6D0C}" type="presOf" srcId="{E7C7BB66-A22E-49B0-A1DF-62BBCBE39965}" destId="{77D983AB-32AE-4E49-A50F-692CAA4C92FD}" srcOrd="0" destOrd="0" presId="urn:microsoft.com/office/officeart/2005/8/layout/pList2#1"/>
    <dgm:cxn modelId="{33D8CC7C-435B-4922-8B2B-9D81F39191D6}" type="presOf" srcId="{493A7A71-2A7A-4B2B-BA27-E2A39E96FD98}" destId="{CB750AD7-D58C-4074-ADA0-C3AC2F7B9006}" srcOrd="0" destOrd="0" presId="urn:microsoft.com/office/officeart/2005/8/layout/pList2#1"/>
    <dgm:cxn modelId="{50832CCD-C415-4C23-A8A2-D5C9AA55CB78}" type="presOf" srcId="{1D38DA7D-67E2-4049-B094-D46BE4F916DE}" destId="{0965F598-601E-46D6-A6EE-416D27C8211A}" srcOrd="0" destOrd="0" presId="urn:microsoft.com/office/officeart/2005/8/layout/pList2#1"/>
    <dgm:cxn modelId="{5A752DB0-3A21-43A7-8E74-D5E8A78D9BD9}" type="presOf" srcId="{A5C150A2-2E66-49B9-9E33-05138580E52A}" destId="{111869EF-5FB2-4540-B992-7BC0B08E919F}" srcOrd="0" destOrd="0" presId="urn:microsoft.com/office/officeart/2005/8/layout/pList2#1"/>
    <dgm:cxn modelId="{1CCB62C3-2E4C-4D6C-B3AC-47A734D31EBA}" type="presParOf" srcId="{77D983AB-32AE-4E49-A50F-692CAA4C92FD}" destId="{2A26B559-74F3-409F-9380-4FEF6DAD7938}" srcOrd="0" destOrd="0" presId="urn:microsoft.com/office/officeart/2005/8/layout/pList2#1"/>
    <dgm:cxn modelId="{A072B2BF-1E69-4DD4-B240-75E4FBB3A15D}" type="presParOf" srcId="{77D983AB-32AE-4E49-A50F-692CAA4C92FD}" destId="{22BAA02B-2A6A-40A2-9B69-849F3C5BDFA5}" srcOrd="1" destOrd="0" presId="urn:microsoft.com/office/officeart/2005/8/layout/pList2#1"/>
    <dgm:cxn modelId="{BA6938E5-2558-4E73-BD21-57C199A01608}" type="presParOf" srcId="{22BAA02B-2A6A-40A2-9B69-849F3C5BDFA5}" destId="{09EF81C5-4502-463D-95CC-E313B8200C1A}" srcOrd="0" destOrd="0" presId="urn:microsoft.com/office/officeart/2005/8/layout/pList2#1"/>
    <dgm:cxn modelId="{40C2E71F-17B9-48DC-A1DD-371718EAE855}" type="presParOf" srcId="{09EF81C5-4502-463D-95CC-E313B8200C1A}" destId="{0965F598-601E-46D6-A6EE-416D27C8211A}" srcOrd="0" destOrd="0" presId="urn:microsoft.com/office/officeart/2005/8/layout/pList2#1"/>
    <dgm:cxn modelId="{94A4B0F1-2082-4D6F-B9B8-80783BE44F98}" type="presParOf" srcId="{09EF81C5-4502-463D-95CC-E313B8200C1A}" destId="{0915B35C-71C4-4267-B26F-CD279C2865D5}" srcOrd="1" destOrd="0" presId="urn:microsoft.com/office/officeart/2005/8/layout/pList2#1"/>
    <dgm:cxn modelId="{A216A7C9-AABD-4C2D-BB3F-82E2F6DCFBB6}" type="presParOf" srcId="{09EF81C5-4502-463D-95CC-E313B8200C1A}" destId="{07C385B2-4649-411A-A865-495A569368B6}" srcOrd="2" destOrd="0" presId="urn:microsoft.com/office/officeart/2005/8/layout/pList2#1"/>
    <dgm:cxn modelId="{4F5DDF0C-A423-45B5-B937-1A886E1AFBBA}" type="presParOf" srcId="{22BAA02B-2A6A-40A2-9B69-849F3C5BDFA5}" destId="{111869EF-5FB2-4540-B992-7BC0B08E919F}" srcOrd="1" destOrd="0" presId="urn:microsoft.com/office/officeart/2005/8/layout/pList2#1"/>
    <dgm:cxn modelId="{2D4F78B3-43A0-4ACF-B958-E02F1EA332C3}" type="presParOf" srcId="{22BAA02B-2A6A-40A2-9B69-849F3C5BDFA5}" destId="{307FD3B3-F4A8-4469-8AB9-4B063F9820AA}" srcOrd="2" destOrd="0" presId="urn:microsoft.com/office/officeart/2005/8/layout/pList2#1"/>
    <dgm:cxn modelId="{422077F1-8AA6-4166-B93A-5BC5EFD22830}" type="presParOf" srcId="{307FD3B3-F4A8-4469-8AB9-4B063F9820AA}" destId="{CB750AD7-D58C-4074-ADA0-C3AC2F7B9006}" srcOrd="0" destOrd="0" presId="urn:microsoft.com/office/officeart/2005/8/layout/pList2#1"/>
    <dgm:cxn modelId="{B0058594-DACC-4F45-8941-41512C99141A}" type="presParOf" srcId="{307FD3B3-F4A8-4469-8AB9-4B063F9820AA}" destId="{2483EA1F-E65B-4C8F-A6B7-08E6DF50D10A}" srcOrd="1" destOrd="0" presId="urn:microsoft.com/office/officeart/2005/8/layout/pList2#1"/>
    <dgm:cxn modelId="{E5F8718F-1ECF-4FF7-B566-2D2D0EC0D40F}" type="presParOf" srcId="{307FD3B3-F4A8-4469-8AB9-4B063F9820AA}" destId="{C2D5B705-8640-4DBE-A5C4-B8BB3A2B44BF}" srcOrd="2" destOrd="0" presId="urn:microsoft.com/office/officeart/2005/8/layout/pList2#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009A561-6328-41A4-9C2A-E1DF0260D4FF}" type="doc">
      <dgm:prSet loTypeId="urn:microsoft.com/office/officeart/2005/8/layout/hList7#2" loCatId="list" qsTypeId="urn:microsoft.com/office/officeart/2005/8/quickstyle/simple1" qsCatId="simple" csTypeId="urn:microsoft.com/office/officeart/2005/8/colors/accent1_2" csCatId="accent1" phldr="1"/>
      <dgm:spPr/>
    </dgm:pt>
    <dgm:pt modelId="{6F1891F1-32C9-4280-8F2B-B489A7FAAAA9}">
      <dgm:prSet phldrT="[Texto]"/>
      <dgm:spPr/>
      <dgm:t>
        <a:bodyPr/>
        <a:lstStyle/>
        <a:p>
          <a:r>
            <a:rPr lang="es-MX" b="1" dirty="0" smtClean="0">
              <a:effectLst>
                <a:outerShdw blurRad="38100" dist="38100" dir="2700000" algn="tl">
                  <a:srgbClr val="000000">
                    <a:alpha val="43137"/>
                  </a:srgbClr>
                </a:outerShdw>
              </a:effectLst>
            </a:rPr>
            <a:t>Plutarco Elías Calles: </a:t>
          </a:r>
          <a:r>
            <a:rPr lang="es-MX" dirty="0" smtClean="0"/>
            <a:t>Pretendió reforzar los grandes latifundios, con lo que se lograría el desarrollo capitalista del campo en forma acelerada.  </a:t>
          </a:r>
          <a:endParaRPr lang="es-MX" dirty="0"/>
        </a:p>
      </dgm:t>
    </dgm:pt>
    <dgm:pt modelId="{D7AD3FFE-084F-48FE-9C94-97D2F042F08C}" type="parTrans" cxnId="{B6380561-0286-4494-B91B-202624685FD7}">
      <dgm:prSet/>
      <dgm:spPr/>
      <dgm:t>
        <a:bodyPr/>
        <a:lstStyle/>
        <a:p>
          <a:endParaRPr lang="es-MX"/>
        </a:p>
      </dgm:t>
    </dgm:pt>
    <dgm:pt modelId="{8F1954DE-3013-4E54-A3C2-9A1F4AE10424}" type="sibTrans" cxnId="{B6380561-0286-4494-B91B-202624685FD7}">
      <dgm:prSet/>
      <dgm:spPr/>
      <dgm:t>
        <a:bodyPr/>
        <a:lstStyle/>
        <a:p>
          <a:endParaRPr lang="es-MX"/>
        </a:p>
      </dgm:t>
    </dgm:pt>
    <dgm:pt modelId="{D5B7DCD5-95BE-4F49-9EC8-D6C1B16F8229}">
      <dgm:prSet phldrT="[Texto]"/>
      <dgm:spPr/>
      <dgm:t>
        <a:bodyPr/>
        <a:lstStyle/>
        <a:p>
          <a:r>
            <a:rPr lang="es-MX" b="1" dirty="0" smtClean="0">
              <a:effectLst>
                <a:outerShdw blurRad="38100" dist="38100" dir="2700000" algn="tl">
                  <a:srgbClr val="000000">
                    <a:alpha val="43137"/>
                  </a:srgbClr>
                </a:outerShdw>
              </a:effectLst>
            </a:rPr>
            <a:t>Emilio Portes Gil: </a:t>
          </a:r>
          <a:r>
            <a:rPr lang="es-MX" dirty="0" smtClean="0"/>
            <a:t>Continuador de la política de Calles, permitió la amplia injerencia del ex-mandatario en la política económica del país durante el llamado </a:t>
          </a:r>
          <a:r>
            <a:rPr lang="es-MX" dirty="0" err="1" smtClean="0"/>
            <a:t>maximato</a:t>
          </a:r>
          <a:r>
            <a:rPr lang="es-MX" dirty="0" smtClean="0"/>
            <a:t>.</a:t>
          </a:r>
          <a:endParaRPr lang="es-MX" dirty="0"/>
        </a:p>
      </dgm:t>
    </dgm:pt>
    <dgm:pt modelId="{01929A4F-4469-4022-9FAE-E1FBEB93945F}" type="parTrans" cxnId="{CAA26A32-A59C-47C9-A7B8-C9D33C954FE2}">
      <dgm:prSet/>
      <dgm:spPr/>
      <dgm:t>
        <a:bodyPr/>
        <a:lstStyle/>
        <a:p>
          <a:endParaRPr lang="es-MX"/>
        </a:p>
      </dgm:t>
    </dgm:pt>
    <dgm:pt modelId="{42E676FD-4213-4DFA-A12A-3FD2FCE49682}" type="sibTrans" cxnId="{CAA26A32-A59C-47C9-A7B8-C9D33C954FE2}">
      <dgm:prSet/>
      <dgm:spPr/>
      <dgm:t>
        <a:bodyPr/>
        <a:lstStyle/>
        <a:p>
          <a:endParaRPr lang="es-MX"/>
        </a:p>
      </dgm:t>
    </dgm:pt>
    <dgm:pt modelId="{6F6CD9E1-BBE9-41EC-9317-6DFB3665EA1C}">
      <dgm:prSet phldrT="[Texto]"/>
      <dgm:spPr/>
      <dgm:t>
        <a:bodyPr/>
        <a:lstStyle/>
        <a:p>
          <a:r>
            <a:rPr lang="es-MX" b="1" dirty="0" smtClean="0">
              <a:effectLst>
                <a:outerShdw blurRad="38100" dist="38100" dir="2700000" algn="tl">
                  <a:srgbClr val="000000">
                    <a:alpha val="43137"/>
                  </a:srgbClr>
                </a:outerShdw>
              </a:effectLst>
            </a:rPr>
            <a:t>Pascual Ortiz Rubio</a:t>
          </a:r>
          <a:r>
            <a:rPr lang="es-MX" dirty="0" smtClean="0"/>
            <a:t>: Disminuyo el ritmo de la reforma agraria y repartió menos de un millón de hectáreas, solamente beneficiaron  a 64,573 campesinos con un promedio de 14.6 hectáreas por persona, cifras considerables en los periodos anteriores.</a:t>
          </a:r>
          <a:endParaRPr lang="es-MX" dirty="0"/>
        </a:p>
      </dgm:t>
    </dgm:pt>
    <dgm:pt modelId="{748DD9E9-DFDE-4382-AFA7-0F14A953B285}" type="parTrans" cxnId="{84802AF8-66ED-4382-BE14-23A91D58712C}">
      <dgm:prSet/>
      <dgm:spPr/>
      <dgm:t>
        <a:bodyPr/>
        <a:lstStyle/>
        <a:p>
          <a:endParaRPr lang="es-MX"/>
        </a:p>
      </dgm:t>
    </dgm:pt>
    <dgm:pt modelId="{4FE9B3FD-9F52-47DA-A208-E0195332F88E}" type="sibTrans" cxnId="{84802AF8-66ED-4382-BE14-23A91D58712C}">
      <dgm:prSet/>
      <dgm:spPr/>
      <dgm:t>
        <a:bodyPr/>
        <a:lstStyle/>
        <a:p>
          <a:endParaRPr lang="es-MX"/>
        </a:p>
      </dgm:t>
    </dgm:pt>
    <dgm:pt modelId="{6C852D3D-0DD2-4EF5-9DC1-515146FF3737}">
      <dgm:prSet phldrT="[Texto]"/>
      <dgm:spPr/>
      <dgm:t>
        <a:bodyPr/>
        <a:lstStyle/>
        <a:p>
          <a:r>
            <a:rPr lang="es-MX" b="1" dirty="0" smtClean="0">
              <a:effectLst>
                <a:outerShdw blurRad="38100" dist="38100" dir="2700000" algn="tl">
                  <a:srgbClr val="000000">
                    <a:alpha val="43137"/>
                  </a:srgbClr>
                </a:outerShdw>
              </a:effectLst>
            </a:rPr>
            <a:t>Abelardo Rodríguez: </a:t>
          </a:r>
          <a:r>
            <a:rPr lang="es-MX" dirty="0" smtClean="0"/>
            <a:t>Solo repartió 790,694 hectáreas a 68,556 campesinos, con un promedio de 11.5 hectáreas a cada uno., la reforma agraria favoreció al sector privado del campo en perjuicio de los ejiditarios.  </a:t>
          </a:r>
          <a:endParaRPr lang="es-MX" dirty="0"/>
        </a:p>
      </dgm:t>
    </dgm:pt>
    <dgm:pt modelId="{97DD99BA-2363-48A9-BE4A-2341B39480E1}" type="parTrans" cxnId="{2ECC8C19-22A1-4D5F-A42B-159B9397F03E}">
      <dgm:prSet/>
      <dgm:spPr/>
      <dgm:t>
        <a:bodyPr/>
        <a:lstStyle/>
        <a:p>
          <a:endParaRPr lang="es-MX"/>
        </a:p>
      </dgm:t>
    </dgm:pt>
    <dgm:pt modelId="{9E544858-3955-4C34-960F-4DF6C804F03B}" type="sibTrans" cxnId="{2ECC8C19-22A1-4D5F-A42B-159B9397F03E}">
      <dgm:prSet/>
      <dgm:spPr/>
      <dgm:t>
        <a:bodyPr/>
        <a:lstStyle/>
        <a:p>
          <a:endParaRPr lang="es-MX"/>
        </a:p>
      </dgm:t>
    </dgm:pt>
    <dgm:pt modelId="{1F5DA535-5008-421C-8C3E-826D4BA9C12D}" type="pres">
      <dgm:prSet presAssocID="{A009A561-6328-41A4-9C2A-E1DF0260D4FF}" presName="Name0" presStyleCnt="0">
        <dgm:presLayoutVars>
          <dgm:dir/>
          <dgm:resizeHandles val="exact"/>
        </dgm:presLayoutVars>
      </dgm:prSet>
      <dgm:spPr/>
    </dgm:pt>
    <dgm:pt modelId="{67AA498B-7A12-48B8-97B3-0ADC4134CBF5}" type="pres">
      <dgm:prSet presAssocID="{A009A561-6328-41A4-9C2A-E1DF0260D4FF}" presName="fgShape" presStyleLbl="fgShp" presStyleIdx="0" presStyleCnt="1"/>
      <dgm:spPr/>
    </dgm:pt>
    <dgm:pt modelId="{1D40ADDD-5F9D-4637-8EF4-373FDE117252}" type="pres">
      <dgm:prSet presAssocID="{A009A561-6328-41A4-9C2A-E1DF0260D4FF}" presName="linComp" presStyleCnt="0"/>
      <dgm:spPr/>
    </dgm:pt>
    <dgm:pt modelId="{6BE021FA-782D-416C-934E-C14C4EF8DBF0}" type="pres">
      <dgm:prSet presAssocID="{6F1891F1-32C9-4280-8F2B-B489A7FAAAA9}" presName="compNode" presStyleCnt="0"/>
      <dgm:spPr/>
    </dgm:pt>
    <dgm:pt modelId="{D58E1F4E-4BE9-4447-B604-0F6D5DECB1B0}" type="pres">
      <dgm:prSet presAssocID="{6F1891F1-32C9-4280-8F2B-B489A7FAAAA9}" presName="bkgdShape" presStyleLbl="node1" presStyleIdx="0" presStyleCnt="4"/>
      <dgm:spPr/>
      <dgm:t>
        <a:bodyPr/>
        <a:lstStyle/>
        <a:p>
          <a:endParaRPr lang="es-MX"/>
        </a:p>
      </dgm:t>
    </dgm:pt>
    <dgm:pt modelId="{3CFD7545-2761-4ACA-A030-15EF58134156}" type="pres">
      <dgm:prSet presAssocID="{6F1891F1-32C9-4280-8F2B-B489A7FAAAA9}" presName="nodeTx" presStyleLbl="node1" presStyleIdx="0" presStyleCnt="4">
        <dgm:presLayoutVars>
          <dgm:bulletEnabled val="1"/>
        </dgm:presLayoutVars>
      </dgm:prSet>
      <dgm:spPr/>
      <dgm:t>
        <a:bodyPr/>
        <a:lstStyle/>
        <a:p>
          <a:endParaRPr lang="es-MX"/>
        </a:p>
      </dgm:t>
    </dgm:pt>
    <dgm:pt modelId="{53E9B79C-19EE-4B61-A865-7785578B8421}" type="pres">
      <dgm:prSet presAssocID="{6F1891F1-32C9-4280-8F2B-B489A7FAAAA9}" presName="invisiNode" presStyleLbl="node1" presStyleIdx="0" presStyleCnt="4"/>
      <dgm:spPr/>
    </dgm:pt>
    <dgm:pt modelId="{2ACC82D8-CDE4-4223-8355-4A923C5ABB25}" type="pres">
      <dgm:prSet presAssocID="{6F1891F1-32C9-4280-8F2B-B489A7FAAAA9}" presName="imagNode" presStyleLbl="fgImgPlace1" presStyleIdx="0" presStyleCnt="4"/>
      <dgm:spPr>
        <a:blipFill rotWithShape="1">
          <a:blip xmlns:r="http://schemas.openxmlformats.org/officeDocument/2006/relationships" r:embed="rId1"/>
          <a:stretch>
            <a:fillRect/>
          </a:stretch>
        </a:blipFill>
      </dgm:spPr>
    </dgm:pt>
    <dgm:pt modelId="{61C623E4-E9C4-453B-AA6A-A4009E7C7C39}" type="pres">
      <dgm:prSet presAssocID="{8F1954DE-3013-4E54-A3C2-9A1F4AE10424}" presName="sibTrans" presStyleLbl="sibTrans2D1" presStyleIdx="0" presStyleCnt="0"/>
      <dgm:spPr/>
      <dgm:t>
        <a:bodyPr/>
        <a:lstStyle/>
        <a:p>
          <a:endParaRPr lang="es-MX"/>
        </a:p>
      </dgm:t>
    </dgm:pt>
    <dgm:pt modelId="{ACE0F064-CA63-43F9-98B5-D6797C324BBD}" type="pres">
      <dgm:prSet presAssocID="{D5B7DCD5-95BE-4F49-9EC8-D6C1B16F8229}" presName="compNode" presStyleCnt="0"/>
      <dgm:spPr/>
    </dgm:pt>
    <dgm:pt modelId="{C2992EE6-9F54-4DA6-AA77-27A32BD32FBE}" type="pres">
      <dgm:prSet presAssocID="{D5B7DCD5-95BE-4F49-9EC8-D6C1B16F8229}" presName="bkgdShape" presStyleLbl="node1" presStyleIdx="1" presStyleCnt="4"/>
      <dgm:spPr/>
      <dgm:t>
        <a:bodyPr/>
        <a:lstStyle/>
        <a:p>
          <a:endParaRPr lang="es-MX"/>
        </a:p>
      </dgm:t>
    </dgm:pt>
    <dgm:pt modelId="{102CA202-2958-43E5-A024-FE6DA61B4C7E}" type="pres">
      <dgm:prSet presAssocID="{D5B7DCD5-95BE-4F49-9EC8-D6C1B16F8229}" presName="nodeTx" presStyleLbl="node1" presStyleIdx="1" presStyleCnt="4">
        <dgm:presLayoutVars>
          <dgm:bulletEnabled val="1"/>
        </dgm:presLayoutVars>
      </dgm:prSet>
      <dgm:spPr/>
      <dgm:t>
        <a:bodyPr/>
        <a:lstStyle/>
        <a:p>
          <a:endParaRPr lang="es-MX"/>
        </a:p>
      </dgm:t>
    </dgm:pt>
    <dgm:pt modelId="{D5A2AAB0-F079-46AC-817D-2505F27E0E9E}" type="pres">
      <dgm:prSet presAssocID="{D5B7DCD5-95BE-4F49-9EC8-D6C1B16F8229}" presName="invisiNode" presStyleLbl="node1" presStyleIdx="1" presStyleCnt="4"/>
      <dgm:spPr/>
    </dgm:pt>
    <dgm:pt modelId="{CB22B987-14E7-46A3-A859-D51D498A0854}" type="pres">
      <dgm:prSet presAssocID="{D5B7DCD5-95BE-4F49-9EC8-D6C1B16F8229}" presName="imagNode" presStyleLbl="fgImgPlace1" presStyleIdx="1" presStyleCnt="4"/>
      <dgm:spPr>
        <a:blipFill rotWithShape="1">
          <a:blip xmlns:r="http://schemas.openxmlformats.org/officeDocument/2006/relationships" r:embed="rId2"/>
          <a:stretch>
            <a:fillRect/>
          </a:stretch>
        </a:blipFill>
      </dgm:spPr>
    </dgm:pt>
    <dgm:pt modelId="{A453FA38-C332-4E66-9489-C3DC2A177E46}" type="pres">
      <dgm:prSet presAssocID="{42E676FD-4213-4DFA-A12A-3FD2FCE49682}" presName="sibTrans" presStyleLbl="sibTrans2D1" presStyleIdx="0" presStyleCnt="0"/>
      <dgm:spPr/>
      <dgm:t>
        <a:bodyPr/>
        <a:lstStyle/>
        <a:p>
          <a:endParaRPr lang="es-MX"/>
        </a:p>
      </dgm:t>
    </dgm:pt>
    <dgm:pt modelId="{EBAF5D7C-8535-41FB-9133-7225BAA20CC5}" type="pres">
      <dgm:prSet presAssocID="{6F6CD9E1-BBE9-41EC-9317-6DFB3665EA1C}" presName="compNode" presStyleCnt="0"/>
      <dgm:spPr/>
    </dgm:pt>
    <dgm:pt modelId="{A1B8396D-E8A0-4A15-B15C-C40751B95158}" type="pres">
      <dgm:prSet presAssocID="{6F6CD9E1-BBE9-41EC-9317-6DFB3665EA1C}" presName="bkgdShape" presStyleLbl="node1" presStyleIdx="2" presStyleCnt="4"/>
      <dgm:spPr/>
      <dgm:t>
        <a:bodyPr/>
        <a:lstStyle/>
        <a:p>
          <a:endParaRPr lang="es-MX"/>
        </a:p>
      </dgm:t>
    </dgm:pt>
    <dgm:pt modelId="{C0D920B7-FE22-45CE-AED0-F7804A17CA18}" type="pres">
      <dgm:prSet presAssocID="{6F6CD9E1-BBE9-41EC-9317-6DFB3665EA1C}" presName="nodeTx" presStyleLbl="node1" presStyleIdx="2" presStyleCnt="4">
        <dgm:presLayoutVars>
          <dgm:bulletEnabled val="1"/>
        </dgm:presLayoutVars>
      </dgm:prSet>
      <dgm:spPr/>
      <dgm:t>
        <a:bodyPr/>
        <a:lstStyle/>
        <a:p>
          <a:endParaRPr lang="es-MX"/>
        </a:p>
      </dgm:t>
    </dgm:pt>
    <dgm:pt modelId="{FC917FF6-5B79-4526-974C-6F4FBB9655FC}" type="pres">
      <dgm:prSet presAssocID="{6F6CD9E1-BBE9-41EC-9317-6DFB3665EA1C}" presName="invisiNode" presStyleLbl="node1" presStyleIdx="2" presStyleCnt="4"/>
      <dgm:spPr/>
    </dgm:pt>
    <dgm:pt modelId="{EE22C051-3A86-4DB4-96EB-603DA88439F0}" type="pres">
      <dgm:prSet presAssocID="{6F6CD9E1-BBE9-41EC-9317-6DFB3665EA1C}" presName="imagNode" presStyleLbl="fgImgPlace1" presStyleIdx="2" presStyleCnt="4"/>
      <dgm:spPr>
        <a:blipFill rotWithShape="1">
          <a:blip xmlns:r="http://schemas.openxmlformats.org/officeDocument/2006/relationships" r:embed="rId3"/>
          <a:stretch>
            <a:fillRect/>
          </a:stretch>
        </a:blipFill>
      </dgm:spPr>
    </dgm:pt>
    <dgm:pt modelId="{68954BFA-0741-4DF8-9CA3-88236EBB81F4}" type="pres">
      <dgm:prSet presAssocID="{4FE9B3FD-9F52-47DA-A208-E0195332F88E}" presName="sibTrans" presStyleLbl="sibTrans2D1" presStyleIdx="0" presStyleCnt="0"/>
      <dgm:spPr/>
      <dgm:t>
        <a:bodyPr/>
        <a:lstStyle/>
        <a:p>
          <a:endParaRPr lang="es-MX"/>
        </a:p>
      </dgm:t>
    </dgm:pt>
    <dgm:pt modelId="{C3EB41BD-8F44-40CB-ABA9-439EE53052DD}" type="pres">
      <dgm:prSet presAssocID="{6C852D3D-0DD2-4EF5-9DC1-515146FF3737}" presName="compNode" presStyleCnt="0"/>
      <dgm:spPr/>
    </dgm:pt>
    <dgm:pt modelId="{261DBC71-411D-4EF2-91CF-87B3F5B2A56D}" type="pres">
      <dgm:prSet presAssocID="{6C852D3D-0DD2-4EF5-9DC1-515146FF3737}" presName="bkgdShape" presStyleLbl="node1" presStyleIdx="3" presStyleCnt="4"/>
      <dgm:spPr/>
      <dgm:t>
        <a:bodyPr/>
        <a:lstStyle/>
        <a:p>
          <a:endParaRPr lang="es-MX"/>
        </a:p>
      </dgm:t>
    </dgm:pt>
    <dgm:pt modelId="{703FE582-1FFF-49A5-B009-FCD9F28F1392}" type="pres">
      <dgm:prSet presAssocID="{6C852D3D-0DD2-4EF5-9DC1-515146FF3737}" presName="nodeTx" presStyleLbl="node1" presStyleIdx="3" presStyleCnt="4">
        <dgm:presLayoutVars>
          <dgm:bulletEnabled val="1"/>
        </dgm:presLayoutVars>
      </dgm:prSet>
      <dgm:spPr/>
      <dgm:t>
        <a:bodyPr/>
        <a:lstStyle/>
        <a:p>
          <a:endParaRPr lang="es-MX"/>
        </a:p>
      </dgm:t>
    </dgm:pt>
    <dgm:pt modelId="{D2B2D5BE-D2B8-4C27-B71C-89DBCD3F037C}" type="pres">
      <dgm:prSet presAssocID="{6C852D3D-0DD2-4EF5-9DC1-515146FF3737}" presName="invisiNode" presStyleLbl="node1" presStyleIdx="3" presStyleCnt="4"/>
      <dgm:spPr/>
    </dgm:pt>
    <dgm:pt modelId="{57AB0670-C61F-4336-86F9-56AB57FA45E7}" type="pres">
      <dgm:prSet presAssocID="{6C852D3D-0DD2-4EF5-9DC1-515146FF3737}" presName="imagNode" presStyleLbl="fgImgPlace1" presStyleIdx="3" presStyleCnt="4"/>
      <dgm:spPr>
        <a:blipFill rotWithShape="1">
          <a:blip xmlns:r="http://schemas.openxmlformats.org/officeDocument/2006/relationships" r:embed="rId4"/>
          <a:stretch>
            <a:fillRect/>
          </a:stretch>
        </a:blipFill>
      </dgm:spPr>
    </dgm:pt>
  </dgm:ptLst>
  <dgm:cxnLst>
    <dgm:cxn modelId="{84802AF8-66ED-4382-BE14-23A91D58712C}" srcId="{A009A561-6328-41A4-9C2A-E1DF0260D4FF}" destId="{6F6CD9E1-BBE9-41EC-9317-6DFB3665EA1C}" srcOrd="2" destOrd="0" parTransId="{748DD9E9-DFDE-4382-AFA7-0F14A953B285}" sibTransId="{4FE9B3FD-9F52-47DA-A208-E0195332F88E}"/>
    <dgm:cxn modelId="{CAA26A32-A59C-47C9-A7B8-C9D33C954FE2}" srcId="{A009A561-6328-41A4-9C2A-E1DF0260D4FF}" destId="{D5B7DCD5-95BE-4F49-9EC8-D6C1B16F8229}" srcOrd="1" destOrd="0" parTransId="{01929A4F-4469-4022-9FAE-E1FBEB93945F}" sibTransId="{42E676FD-4213-4DFA-A12A-3FD2FCE49682}"/>
    <dgm:cxn modelId="{D1AFDFDC-0D11-4E37-AC9C-34BB55282885}" type="presOf" srcId="{6C852D3D-0DD2-4EF5-9DC1-515146FF3737}" destId="{703FE582-1FFF-49A5-B009-FCD9F28F1392}" srcOrd="1" destOrd="0" presId="urn:microsoft.com/office/officeart/2005/8/layout/hList7#2"/>
    <dgm:cxn modelId="{AC77F887-B3BC-4EE6-A0BC-A86716D68457}" type="presOf" srcId="{D5B7DCD5-95BE-4F49-9EC8-D6C1B16F8229}" destId="{C2992EE6-9F54-4DA6-AA77-27A32BD32FBE}" srcOrd="0" destOrd="0" presId="urn:microsoft.com/office/officeart/2005/8/layout/hList7#2"/>
    <dgm:cxn modelId="{3BC8C86A-ED81-4393-97AF-9D132F3913EE}" type="presOf" srcId="{6F1891F1-32C9-4280-8F2B-B489A7FAAAA9}" destId="{D58E1F4E-4BE9-4447-B604-0F6D5DECB1B0}" srcOrd="0" destOrd="0" presId="urn:microsoft.com/office/officeart/2005/8/layout/hList7#2"/>
    <dgm:cxn modelId="{B6380561-0286-4494-B91B-202624685FD7}" srcId="{A009A561-6328-41A4-9C2A-E1DF0260D4FF}" destId="{6F1891F1-32C9-4280-8F2B-B489A7FAAAA9}" srcOrd="0" destOrd="0" parTransId="{D7AD3FFE-084F-48FE-9C94-97D2F042F08C}" sibTransId="{8F1954DE-3013-4E54-A3C2-9A1F4AE10424}"/>
    <dgm:cxn modelId="{2ECC8C19-22A1-4D5F-A42B-159B9397F03E}" srcId="{A009A561-6328-41A4-9C2A-E1DF0260D4FF}" destId="{6C852D3D-0DD2-4EF5-9DC1-515146FF3737}" srcOrd="3" destOrd="0" parTransId="{97DD99BA-2363-48A9-BE4A-2341B39480E1}" sibTransId="{9E544858-3955-4C34-960F-4DF6C804F03B}"/>
    <dgm:cxn modelId="{EB980783-14B9-4C7F-B6AC-A83AD47D9BB4}" type="presOf" srcId="{42E676FD-4213-4DFA-A12A-3FD2FCE49682}" destId="{A453FA38-C332-4E66-9489-C3DC2A177E46}" srcOrd="0" destOrd="0" presId="urn:microsoft.com/office/officeart/2005/8/layout/hList7#2"/>
    <dgm:cxn modelId="{DC3071F1-C763-4738-BD3F-08EBDB57B346}" type="presOf" srcId="{6F6CD9E1-BBE9-41EC-9317-6DFB3665EA1C}" destId="{A1B8396D-E8A0-4A15-B15C-C40751B95158}" srcOrd="0" destOrd="0" presId="urn:microsoft.com/office/officeart/2005/8/layout/hList7#2"/>
    <dgm:cxn modelId="{98AA7B17-5AB9-4B0A-B53F-CC613B16D4D9}" type="presOf" srcId="{D5B7DCD5-95BE-4F49-9EC8-D6C1B16F8229}" destId="{102CA202-2958-43E5-A024-FE6DA61B4C7E}" srcOrd="1" destOrd="0" presId="urn:microsoft.com/office/officeart/2005/8/layout/hList7#2"/>
    <dgm:cxn modelId="{DC62A1BA-EF94-461C-B8A3-977523724BF2}" type="presOf" srcId="{4FE9B3FD-9F52-47DA-A208-E0195332F88E}" destId="{68954BFA-0741-4DF8-9CA3-88236EBB81F4}" srcOrd="0" destOrd="0" presId="urn:microsoft.com/office/officeart/2005/8/layout/hList7#2"/>
    <dgm:cxn modelId="{22E97638-8D61-4A9C-B100-854606E6DFFE}" type="presOf" srcId="{6C852D3D-0DD2-4EF5-9DC1-515146FF3737}" destId="{261DBC71-411D-4EF2-91CF-87B3F5B2A56D}" srcOrd="0" destOrd="0" presId="urn:microsoft.com/office/officeart/2005/8/layout/hList7#2"/>
    <dgm:cxn modelId="{3F7484F8-1A8B-47E6-89B0-7DF5C5A47F65}" type="presOf" srcId="{6F1891F1-32C9-4280-8F2B-B489A7FAAAA9}" destId="{3CFD7545-2761-4ACA-A030-15EF58134156}" srcOrd="1" destOrd="0" presId="urn:microsoft.com/office/officeart/2005/8/layout/hList7#2"/>
    <dgm:cxn modelId="{131F5084-6DBD-4BF9-B08E-D38BBFFF840E}" type="presOf" srcId="{6F6CD9E1-BBE9-41EC-9317-6DFB3665EA1C}" destId="{C0D920B7-FE22-45CE-AED0-F7804A17CA18}" srcOrd="1" destOrd="0" presId="urn:microsoft.com/office/officeart/2005/8/layout/hList7#2"/>
    <dgm:cxn modelId="{5D9BEBFE-15BC-47E9-9532-676F4E3103C3}" type="presOf" srcId="{8F1954DE-3013-4E54-A3C2-9A1F4AE10424}" destId="{61C623E4-E9C4-453B-AA6A-A4009E7C7C39}" srcOrd="0" destOrd="0" presId="urn:microsoft.com/office/officeart/2005/8/layout/hList7#2"/>
    <dgm:cxn modelId="{635FD09E-F116-4970-A4DB-2BF37402DEB1}" type="presOf" srcId="{A009A561-6328-41A4-9C2A-E1DF0260D4FF}" destId="{1F5DA535-5008-421C-8C3E-826D4BA9C12D}" srcOrd="0" destOrd="0" presId="urn:microsoft.com/office/officeart/2005/8/layout/hList7#2"/>
    <dgm:cxn modelId="{20BEB400-440A-426A-A5EF-A29F90CD8725}" type="presParOf" srcId="{1F5DA535-5008-421C-8C3E-826D4BA9C12D}" destId="{67AA498B-7A12-48B8-97B3-0ADC4134CBF5}" srcOrd="0" destOrd="0" presId="urn:microsoft.com/office/officeart/2005/8/layout/hList7#2"/>
    <dgm:cxn modelId="{3625DD8A-4F2E-4917-B0C3-EF8D25112C28}" type="presParOf" srcId="{1F5DA535-5008-421C-8C3E-826D4BA9C12D}" destId="{1D40ADDD-5F9D-4637-8EF4-373FDE117252}" srcOrd="1" destOrd="0" presId="urn:microsoft.com/office/officeart/2005/8/layout/hList7#2"/>
    <dgm:cxn modelId="{DECDD69D-B2D1-4D79-B95A-520578634FAA}" type="presParOf" srcId="{1D40ADDD-5F9D-4637-8EF4-373FDE117252}" destId="{6BE021FA-782D-416C-934E-C14C4EF8DBF0}" srcOrd="0" destOrd="0" presId="urn:microsoft.com/office/officeart/2005/8/layout/hList7#2"/>
    <dgm:cxn modelId="{C4B5DD32-3AA4-406A-8600-1013173851D0}" type="presParOf" srcId="{6BE021FA-782D-416C-934E-C14C4EF8DBF0}" destId="{D58E1F4E-4BE9-4447-B604-0F6D5DECB1B0}" srcOrd="0" destOrd="0" presId="urn:microsoft.com/office/officeart/2005/8/layout/hList7#2"/>
    <dgm:cxn modelId="{8E2FCB31-E3B3-4FDD-AAEE-FB0941B464AE}" type="presParOf" srcId="{6BE021FA-782D-416C-934E-C14C4EF8DBF0}" destId="{3CFD7545-2761-4ACA-A030-15EF58134156}" srcOrd="1" destOrd="0" presId="urn:microsoft.com/office/officeart/2005/8/layout/hList7#2"/>
    <dgm:cxn modelId="{20130925-74F6-4C81-A8B1-431DD6148C69}" type="presParOf" srcId="{6BE021FA-782D-416C-934E-C14C4EF8DBF0}" destId="{53E9B79C-19EE-4B61-A865-7785578B8421}" srcOrd="2" destOrd="0" presId="urn:microsoft.com/office/officeart/2005/8/layout/hList7#2"/>
    <dgm:cxn modelId="{0C7D6F75-3C04-41B0-AE6B-FBF689BC060A}" type="presParOf" srcId="{6BE021FA-782D-416C-934E-C14C4EF8DBF0}" destId="{2ACC82D8-CDE4-4223-8355-4A923C5ABB25}" srcOrd="3" destOrd="0" presId="urn:microsoft.com/office/officeart/2005/8/layout/hList7#2"/>
    <dgm:cxn modelId="{0E42ED3D-6439-4042-84AF-E1176916BF8F}" type="presParOf" srcId="{1D40ADDD-5F9D-4637-8EF4-373FDE117252}" destId="{61C623E4-E9C4-453B-AA6A-A4009E7C7C39}" srcOrd="1" destOrd="0" presId="urn:microsoft.com/office/officeart/2005/8/layout/hList7#2"/>
    <dgm:cxn modelId="{E9E28DC1-E817-43A8-AC6B-3BF588CD6597}" type="presParOf" srcId="{1D40ADDD-5F9D-4637-8EF4-373FDE117252}" destId="{ACE0F064-CA63-43F9-98B5-D6797C324BBD}" srcOrd="2" destOrd="0" presId="urn:microsoft.com/office/officeart/2005/8/layout/hList7#2"/>
    <dgm:cxn modelId="{80DB394D-4BFC-4DB5-A1E1-DF4A78B3B8EE}" type="presParOf" srcId="{ACE0F064-CA63-43F9-98B5-D6797C324BBD}" destId="{C2992EE6-9F54-4DA6-AA77-27A32BD32FBE}" srcOrd="0" destOrd="0" presId="urn:microsoft.com/office/officeart/2005/8/layout/hList7#2"/>
    <dgm:cxn modelId="{F53790D5-DA01-497B-AC96-89D0F296853E}" type="presParOf" srcId="{ACE0F064-CA63-43F9-98B5-D6797C324BBD}" destId="{102CA202-2958-43E5-A024-FE6DA61B4C7E}" srcOrd="1" destOrd="0" presId="urn:microsoft.com/office/officeart/2005/8/layout/hList7#2"/>
    <dgm:cxn modelId="{24693A27-879A-4549-9D2C-9D77B0C4FCDC}" type="presParOf" srcId="{ACE0F064-CA63-43F9-98B5-D6797C324BBD}" destId="{D5A2AAB0-F079-46AC-817D-2505F27E0E9E}" srcOrd="2" destOrd="0" presId="urn:microsoft.com/office/officeart/2005/8/layout/hList7#2"/>
    <dgm:cxn modelId="{C52A4F7C-CAC8-4329-8F01-10B5EBB88D59}" type="presParOf" srcId="{ACE0F064-CA63-43F9-98B5-D6797C324BBD}" destId="{CB22B987-14E7-46A3-A859-D51D498A0854}" srcOrd="3" destOrd="0" presId="urn:microsoft.com/office/officeart/2005/8/layout/hList7#2"/>
    <dgm:cxn modelId="{6EE6D231-76A7-488D-9C95-9C0BE64A34F1}" type="presParOf" srcId="{1D40ADDD-5F9D-4637-8EF4-373FDE117252}" destId="{A453FA38-C332-4E66-9489-C3DC2A177E46}" srcOrd="3" destOrd="0" presId="urn:microsoft.com/office/officeart/2005/8/layout/hList7#2"/>
    <dgm:cxn modelId="{54C057E2-32AD-47A2-AC96-AB9CB6418640}" type="presParOf" srcId="{1D40ADDD-5F9D-4637-8EF4-373FDE117252}" destId="{EBAF5D7C-8535-41FB-9133-7225BAA20CC5}" srcOrd="4" destOrd="0" presId="urn:microsoft.com/office/officeart/2005/8/layout/hList7#2"/>
    <dgm:cxn modelId="{36F55ADE-6B73-4F81-B6AC-BECB31F21991}" type="presParOf" srcId="{EBAF5D7C-8535-41FB-9133-7225BAA20CC5}" destId="{A1B8396D-E8A0-4A15-B15C-C40751B95158}" srcOrd="0" destOrd="0" presId="urn:microsoft.com/office/officeart/2005/8/layout/hList7#2"/>
    <dgm:cxn modelId="{1F2A784E-5850-4612-8825-6ED46EF3DAF3}" type="presParOf" srcId="{EBAF5D7C-8535-41FB-9133-7225BAA20CC5}" destId="{C0D920B7-FE22-45CE-AED0-F7804A17CA18}" srcOrd="1" destOrd="0" presId="urn:microsoft.com/office/officeart/2005/8/layout/hList7#2"/>
    <dgm:cxn modelId="{CEF5C673-BD9F-4632-A146-ABBE5C880A75}" type="presParOf" srcId="{EBAF5D7C-8535-41FB-9133-7225BAA20CC5}" destId="{FC917FF6-5B79-4526-974C-6F4FBB9655FC}" srcOrd="2" destOrd="0" presId="urn:microsoft.com/office/officeart/2005/8/layout/hList7#2"/>
    <dgm:cxn modelId="{2B5703F8-D89A-47E2-815C-65916E5DC828}" type="presParOf" srcId="{EBAF5D7C-8535-41FB-9133-7225BAA20CC5}" destId="{EE22C051-3A86-4DB4-96EB-603DA88439F0}" srcOrd="3" destOrd="0" presId="urn:microsoft.com/office/officeart/2005/8/layout/hList7#2"/>
    <dgm:cxn modelId="{53A73CA6-CA9A-4E2B-ACC4-066ED0A91B70}" type="presParOf" srcId="{1D40ADDD-5F9D-4637-8EF4-373FDE117252}" destId="{68954BFA-0741-4DF8-9CA3-88236EBB81F4}" srcOrd="5" destOrd="0" presId="urn:microsoft.com/office/officeart/2005/8/layout/hList7#2"/>
    <dgm:cxn modelId="{D10AD61D-A9F2-4D68-821D-60F0DD629962}" type="presParOf" srcId="{1D40ADDD-5F9D-4637-8EF4-373FDE117252}" destId="{C3EB41BD-8F44-40CB-ABA9-439EE53052DD}" srcOrd="6" destOrd="0" presId="urn:microsoft.com/office/officeart/2005/8/layout/hList7#2"/>
    <dgm:cxn modelId="{9E964B5D-42FB-49F5-BF17-63FA1DD8CBCF}" type="presParOf" srcId="{C3EB41BD-8F44-40CB-ABA9-439EE53052DD}" destId="{261DBC71-411D-4EF2-91CF-87B3F5B2A56D}" srcOrd="0" destOrd="0" presId="urn:microsoft.com/office/officeart/2005/8/layout/hList7#2"/>
    <dgm:cxn modelId="{FDF2E9EB-DC61-46B6-90AD-B34FD005A3E1}" type="presParOf" srcId="{C3EB41BD-8F44-40CB-ABA9-439EE53052DD}" destId="{703FE582-1FFF-49A5-B009-FCD9F28F1392}" srcOrd="1" destOrd="0" presId="urn:microsoft.com/office/officeart/2005/8/layout/hList7#2"/>
    <dgm:cxn modelId="{FDC0DF40-7538-4146-B0BE-6B01C62FA769}" type="presParOf" srcId="{C3EB41BD-8F44-40CB-ABA9-439EE53052DD}" destId="{D2B2D5BE-D2B8-4C27-B71C-89DBCD3F037C}" srcOrd="2" destOrd="0" presId="urn:microsoft.com/office/officeart/2005/8/layout/hList7#2"/>
    <dgm:cxn modelId="{17DEC7D0-AF73-499E-BFB2-FFC35ED60F4F}" type="presParOf" srcId="{C3EB41BD-8F44-40CB-ABA9-439EE53052DD}" destId="{57AB0670-C61F-4336-86F9-56AB57FA45E7}" srcOrd="3" destOrd="0" presId="urn:microsoft.com/office/officeart/2005/8/layout/hList7#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D3D4F76-058D-40CF-9358-D7391DD7DFC6}" type="doc">
      <dgm:prSet loTypeId="urn:microsoft.com/office/officeart/2005/8/layout/hList7#3" loCatId="list" qsTypeId="urn:microsoft.com/office/officeart/2005/8/quickstyle/simple1" qsCatId="simple" csTypeId="urn:microsoft.com/office/officeart/2005/8/colors/accent1_2" csCatId="accent1" phldr="1"/>
      <dgm:spPr/>
    </dgm:pt>
    <dgm:pt modelId="{B1E2026A-ACD2-495C-9AA4-DA3402710E02}">
      <dgm:prSet phldrT="[Texto]"/>
      <dgm:spPr/>
      <dgm:t>
        <a:bodyPr/>
        <a:lstStyle/>
        <a:p>
          <a:r>
            <a:rPr lang="es-MX" b="1" dirty="0" smtClean="0">
              <a:effectLst>
                <a:outerShdw blurRad="38100" dist="38100" dir="2700000" algn="tl">
                  <a:srgbClr val="000000">
                    <a:alpha val="43137"/>
                  </a:srgbClr>
                </a:outerShdw>
              </a:effectLst>
            </a:rPr>
            <a:t>Lázaro Cárdenas: </a:t>
          </a:r>
          <a:r>
            <a:rPr lang="es-MX" dirty="0" smtClean="0"/>
            <a:t>Llego al poder impulsado por el Partido Nacional Revolucionario (PNR) y elaboro el primer Plan Sexenal, que contenía puntos importantes en materia agraria. El cual repartió la tierra de forma ejidal y proporciono a la gente del campo ciertas formas de ayuda, con asistencia técnica a créditos.   </a:t>
          </a:r>
          <a:endParaRPr lang="es-MX" dirty="0"/>
        </a:p>
      </dgm:t>
    </dgm:pt>
    <dgm:pt modelId="{4EA4E868-E145-4640-B868-1480D93A30FE}" type="parTrans" cxnId="{339B4D38-C24A-4EFA-972A-65307DC787FD}">
      <dgm:prSet/>
      <dgm:spPr/>
      <dgm:t>
        <a:bodyPr/>
        <a:lstStyle/>
        <a:p>
          <a:endParaRPr lang="es-MX"/>
        </a:p>
      </dgm:t>
    </dgm:pt>
    <dgm:pt modelId="{39B33E27-6256-4FFE-B7CD-42DBE31D2AB4}" type="sibTrans" cxnId="{339B4D38-C24A-4EFA-972A-65307DC787FD}">
      <dgm:prSet/>
      <dgm:spPr/>
      <dgm:t>
        <a:bodyPr/>
        <a:lstStyle/>
        <a:p>
          <a:endParaRPr lang="es-MX"/>
        </a:p>
      </dgm:t>
    </dgm:pt>
    <dgm:pt modelId="{F00D49AF-3524-4C0B-AED9-C02F61250086}">
      <dgm:prSet phldrT="[Texto]"/>
      <dgm:spPr/>
      <dgm:t>
        <a:bodyPr/>
        <a:lstStyle/>
        <a:p>
          <a:r>
            <a:rPr lang="es-MX" b="1" dirty="0" smtClean="0">
              <a:effectLst>
                <a:outerShdw blurRad="38100" dist="38100" dir="2700000" algn="tl">
                  <a:srgbClr val="000000">
                    <a:alpha val="43137"/>
                  </a:srgbClr>
                </a:outerShdw>
              </a:effectLst>
            </a:rPr>
            <a:t>Manuel Ávila Camacho</a:t>
          </a:r>
          <a:r>
            <a:rPr lang="es-MX" dirty="0" smtClean="0"/>
            <a:t>: Fue partidario de la propiedad privada para favorecer la producción agrícola comercial; promovió las exportaciones privadas en distritos de riesgos, con cultivo comerciales, principalmente a las exportaciones. </a:t>
          </a:r>
          <a:endParaRPr lang="es-MX" dirty="0"/>
        </a:p>
      </dgm:t>
    </dgm:pt>
    <dgm:pt modelId="{6F3D5C2C-2A0B-4C9E-A890-3D225C92BEEA}" type="parTrans" cxnId="{3A4AC833-AC17-48BC-B442-20CD0E45A105}">
      <dgm:prSet/>
      <dgm:spPr/>
      <dgm:t>
        <a:bodyPr/>
        <a:lstStyle/>
        <a:p>
          <a:endParaRPr lang="es-MX"/>
        </a:p>
      </dgm:t>
    </dgm:pt>
    <dgm:pt modelId="{58E06E73-75F9-4B95-B1B9-F0E650B5A0A9}" type="sibTrans" cxnId="{3A4AC833-AC17-48BC-B442-20CD0E45A105}">
      <dgm:prSet/>
      <dgm:spPr/>
      <dgm:t>
        <a:bodyPr/>
        <a:lstStyle/>
        <a:p>
          <a:endParaRPr lang="es-MX"/>
        </a:p>
      </dgm:t>
    </dgm:pt>
    <dgm:pt modelId="{7F94ED25-C979-488A-A029-341D45C24DE1}">
      <dgm:prSet phldrT="[Texto]"/>
      <dgm:spPr/>
      <dgm:t>
        <a:bodyPr/>
        <a:lstStyle/>
        <a:p>
          <a:r>
            <a:rPr lang="es-MX" b="1" dirty="0" smtClean="0">
              <a:effectLst>
                <a:outerShdw blurRad="38100" dist="38100" dir="2700000" algn="tl">
                  <a:srgbClr val="000000">
                    <a:alpha val="43137"/>
                  </a:srgbClr>
                </a:outerShdw>
              </a:effectLst>
            </a:rPr>
            <a:t>Miguel Alemán Valdez: </a:t>
          </a:r>
          <a:r>
            <a:rPr lang="es-MX" dirty="0" smtClean="0"/>
            <a:t>Sentó las bases de la contra-reforma agraria, pues abandono definitivamente la vía campesina en beneficio de los neo-latifundios capitalistas. </a:t>
          </a:r>
          <a:endParaRPr lang="es-MX" dirty="0"/>
        </a:p>
      </dgm:t>
    </dgm:pt>
    <dgm:pt modelId="{2D3B908B-B249-4849-AB73-96AC628524D1}" type="parTrans" cxnId="{965EDE83-0046-4DE2-9BD3-F966D294E798}">
      <dgm:prSet/>
      <dgm:spPr/>
      <dgm:t>
        <a:bodyPr/>
        <a:lstStyle/>
        <a:p>
          <a:endParaRPr lang="es-MX"/>
        </a:p>
      </dgm:t>
    </dgm:pt>
    <dgm:pt modelId="{48FE11C5-B9AB-4F09-9AB6-76F1DE31F2FA}" type="sibTrans" cxnId="{965EDE83-0046-4DE2-9BD3-F966D294E798}">
      <dgm:prSet/>
      <dgm:spPr/>
      <dgm:t>
        <a:bodyPr/>
        <a:lstStyle/>
        <a:p>
          <a:endParaRPr lang="es-MX"/>
        </a:p>
      </dgm:t>
    </dgm:pt>
    <dgm:pt modelId="{9F4C1B52-BBA7-441C-8F8B-554FD4699A4B}">
      <dgm:prSet phldrT="[Texto]"/>
      <dgm:spPr/>
      <dgm:t>
        <a:bodyPr/>
        <a:lstStyle/>
        <a:p>
          <a:r>
            <a:rPr lang="es-MX" b="1" dirty="0" smtClean="0">
              <a:effectLst>
                <a:outerShdw blurRad="38100" dist="38100" dir="2700000" algn="tl">
                  <a:srgbClr val="000000">
                    <a:alpha val="43137"/>
                  </a:srgbClr>
                </a:outerShdw>
              </a:effectLst>
            </a:rPr>
            <a:t>Adolfo López Mateos</a:t>
          </a:r>
          <a:r>
            <a:rPr lang="es-MX" dirty="0" smtClean="0"/>
            <a:t>: Se vio obligado a aumentar el reparto agrícola debido a las presiones campesinas. Al o largo de mandato se dejaron de repartir certificados de </a:t>
          </a:r>
          <a:r>
            <a:rPr lang="es-MX" dirty="0" err="1" smtClean="0"/>
            <a:t>inafectilidad</a:t>
          </a:r>
          <a:r>
            <a:rPr lang="es-MX" dirty="0" smtClean="0"/>
            <a:t> y ya no se renovaron las concesiones ganaderas que se vendieron  </a:t>
          </a:r>
          <a:endParaRPr lang="es-MX" dirty="0"/>
        </a:p>
      </dgm:t>
    </dgm:pt>
    <dgm:pt modelId="{F262B7F0-B7FF-47BC-B81E-7236FE8934A1}" type="parTrans" cxnId="{36F15251-F723-44ED-A1F4-510977B28056}">
      <dgm:prSet/>
      <dgm:spPr/>
      <dgm:t>
        <a:bodyPr/>
        <a:lstStyle/>
        <a:p>
          <a:endParaRPr lang="es-MX"/>
        </a:p>
      </dgm:t>
    </dgm:pt>
    <dgm:pt modelId="{038D57D6-E104-448D-945E-412BB2E43727}" type="sibTrans" cxnId="{36F15251-F723-44ED-A1F4-510977B28056}">
      <dgm:prSet/>
      <dgm:spPr/>
      <dgm:t>
        <a:bodyPr/>
        <a:lstStyle/>
        <a:p>
          <a:endParaRPr lang="es-MX"/>
        </a:p>
      </dgm:t>
    </dgm:pt>
    <dgm:pt modelId="{7B004BC1-2EE7-4502-80C0-C396C34DE7F7}" type="pres">
      <dgm:prSet presAssocID="{FD3D4F76-058D-40CF-9358-D7391DD7DFC6}" presName="Name0" presStyleCnt="0">
        <dgm:presLayoutVars>
          <dgm:dir/>
          <dgm:resizeHandles val="exact"/>
        </dgm:presLayoutVars>
      </dgm:prSet>
      <dgm:spPr/>
    </dgm:pt>
    <dgm:pt modelId="{9B916AD0-61B3-4C53-A2F5-4B67DA035CC8}" type="pres">
      <dgm:prSet presAssocID="{FD3D4F76-058D-40CF-9358-D7391DD7DFC6}" presName="fgShape" presStyleLbl="fgShp" presStyleIdx="0" presStyleCnt="1"/>
      <dgm:spPr/>
    </dgm:pt>
    <dgm:pt modelId="{C75BB5F9-E1F3-4107-B9C3-5042E6ABB747}" type="pres">
      <dgm:prSet presAssocID="{FD3D4F76-058D-40CF-9358-D7391DD7DFC6}" presName="linComp" presStyleCnt="0"/>
      <dgm:spPr/>
    </dgm:pt>
    <dgm:pt modelId="{39D42284-F78A-4E70-B7A8-06531E79AA6A}" type="pres">
      <dgm:prSet presAssocID="{B1E2026A-ACD2-495C-9AA4-DA3402710E02}" presName="compNode" presStyleCnt="0"/>
      <dgm:spPr/>
    </dgm:pt>
    <dgm:pt modelId="{A3E9A557-2BA1-43DB-88E8-E1A1FDF1758A}" type="pres">
      <dgm:prSet presAssocID="{B1E2026A-ACD2-495C-9AA4-DA3402710E02}" presName="bkgdShape" presStyleLbl="node1" presStyleIdx="0" presStyleCnt="4"/>
      <dgm:spPr/>
      <dgm:t>
        <a:bodyPr/>
        <a:lstStyle/>
        <a:p>
          <a:endParaRPr lang="es-MX"/>
        </a:p>
      </dgm:t>
    </dgm:pt>
    <dgm:pt modelId="{3F2AB808-4DD8-45F8-A4C6-BB0A22DE5EBA}" type="pres">
      <dgm:prSet presAssocID="{B1E2026A-ACD2-495C-9AA4-DA3402710E02}" presName="nodeTx" presStyleLbl="node1" presStyleIdx="0" presStyleCnt="4">
        <dgm:presLayoutVars>
          <dgm:bulletEnabled val="1"/>
        </dgm:presLayoutVars>
      </dgm:prSet>
      <dgm:spPr/>
      <dgm:t>
        <a:bodyPr/>
        <a:lstStyle/>
        <a:p>
          <a:endParaRPr lang="es-MX"/>
        </a:p>
      </dgm:t>
    </dgm:pt>
    <dgm:pt modelId="{BED68874-6838-4F4E-8CDE-2683FA788B73}" type="pres">
      <dgm:prSet presAssocID="{B1E2026A-ACD2-495C-9AA4-DA3402710E02}" presName="invisiNode" presStyleLbl="node1" presStyleIdx="0" presStyleCnt="4"/>
      <dgm:spPr/>
    </dgm:pt>
    <dgm:pt modelId="{05EA70F5-9EBD-4D9D-BB29-D91621871CB5}" type="pres">
      <dgm:prSet presAssocID="{B1E2026A-ACD2-495C-9AA4-DA3402710E02}" presName="imagNode" presStyleLbl="fgImgPlace1" presStyleIdx="0" presStyleCnt="4"/>
      <dgm:spPr>
        <a:blipFill rotWithShape="1">
          <a:blip xmlns:r="http://schemas.openxmlformats.org/officeDocument/2006/relationships" r:embed="rId1"/>
          <a:stretch>
            <a:fillRect/>
          </a:stretch>
        </a:blipFill>
      </dgm:spPr>
    </dgm:pt>
    <dgm:pt modelId="{CFB8FA90-3CC7-4FAB-9047-68C0947C4C11}" type="pres">
      <dgm:prSet presAssocID="{39B33E27-6256-4FFE-B7CD-42DBE31D2AB4}" presName="sibTrans" presStyleLbl="sibTrans2D1" presStyleIdx="0" presStyleCnt="0"/>
      <dgm:spPr/>
      <dgm:t>
        <a:bodyPr/>
        <a:lstStyle/>
        <a:p>
          <a:endParaRPr lang="es-MX"/>
        </a:p>
      </dgm:t>
    </dgm:pt>
    <dgm:pt modelId="{71905F88-A8DC-42FF-88B3-69962FE63824}" type="pres">
      <dgm:prSet presAssocID="{F00D49AF-3524-4C0B-AED9-C02F61250086}" presName="compNode" presStyleCnt="0"/>
      <dgm:spPr/>
    </dgm:pt>
    <dgm:pt modelId="{30D1164C-66C2-4548-9CAE-69AD0EF5632C}" type="pres">
      <dgm:prSet presAssocID="{F00D49AF-3524-4C0B-AED9-C02F61250086}" presName="bkgdShape" presStyleLbl="node1" presStyleIdx="1" presStyleCnt="4"/>
      <dgm:spPr/>
      <dgm:t>
        <a:bodyPr/>
        <a:lstStyle/>
        <a:p>
          <a:endParaRPr lang="es-MX"/>
        </a:p>
      </dgm:t>
    </dgm:pt>
    <dgm:pt modelId="{C90ADDAF-7D2E-4834-8B7A-0AE0183E4399}" type="pres">
      <dgm:prSet presAssocID="{F00D49AF-3524-4C0B-AED9-C02F61250086}" presName="nodeTx" presStyleLbl="node1" presStyleIdx="1" presStyleCnt="4">
        <dgm:presLayoutVars>
          <dgm:bulletEnabled val="1"/>
        </dgm:presLayoutVars>
      </dgm:prSet>
      <dgm:spPr/>
      <dgm:t>
        <a:bodyPr/>
        <a:lstStyle/>
        <a:p>
          <a:endParaRPr lang="es-MX"/>
        </a:p>
      </dgm:t>
    </dgm:pt>
    <dgm:pt modelId="{43796340-C43F-4526-94A0-92F9D012219C}" type="pres">
      <dgm:prSet presAssocID="{F00D49AF-3524-4C0B-AED9-C02F61250086}" presName="invisiNode" presStyleLbl="node1" presStyleIdx="1" presStyleCnt="4"/>
      <dgm:spPr/>
    </dgm:pt>
    <dgm:pt modelId="{40A31962-E87E-4BD0-81AE-FE5BB35FC643}" type="pres">
      <dgm:prSet presAssocID="{F00D49AF-3524-4C0B-AED9-C02F61250086}" presName="imagNode" presStyleLbl="fgImgPlace1" presStyleIdx="1" presStyleCnt="4"/>
      <dgm:spPr>
        <a:blipFill rotWithShape="1">
          <a:blip xmlns:r="http://schemas.openxmlformats.org/officeDocument/2006/relationships" r:embed="rId2"/>
          <a:stretch>
            <a:fillRect/>
          </a:stretch>
        </a:blipFill>
      </dgm:spPr>
    </dgm:pt>
    <dgm:pt modelId="{D6BC13EB-B73B-413A-9426-5F79C2E73FB4}" type="pres">
      <dgm:prSet presAssocID="{58E06E73-75F9-4B95-B1B9-F0E650B5A0A9}" presName="sibTrans" presStyleLbl="sibTrans2D1" presStyleIdx="0" presStyleCnt="0"/>
      <dgm:spPr/>
      <dgm:t>
        <a:bodyPr/>
        <a:lstStyle/>
        <a:p>
          <a:endParaRPr lang="es-MX"/>
        </a:p>
      </dgm:t>
    </dgm:pt>
    <dgm:pt modelId="{B27EB913-459B-4CD3-BF0E-0A5DDA7B5BA2}" type="pres">
      <dgm:prSet presAssocID="{7F94ED25-C979-488A-A029-341D45C24DE1}" presName="compNode" presStyleCnt="0"/>
      <dgm:spPr/>
    </dgm:pt>
    <dgm:pt modelId="{77790AC3-D46B-4B22-B0B5-87B962E08CCB}" type="pres">
      <dgm:prSet presAssocID="{7F94ED25-C979-488A-A029-341D45C24DE1}" presName="bkgdShape" presStyleLbl="node1" presStyleIdx="2" presStyleCnt="4"/>
      <dgm:spPr/>
      <dgm:t>
        <a:bodyPr/>
        <a:lstStyle/>
        <a:p>
          <a:endParaRPr lang="es-MX"/>
        </a:p>
      </dgm:t>
    </dgm:pt>
    <dgm:pt modelId="{AA7026DD-6A70-482B-A1C1-FD08D6580E4E}" type="pres">
      <dgm:prSet presAssocID="{7F94ED25-C979-488A-A029-341D45C24DE1}" presName="nodeTx" presStyleLbl="node1" presStyleIdx="2" presStyleCnt="4">
        <dgm:presLayoutVars>
          <dgm:bulletEnabled val="1"/>
        </dgm:presLayoutVars>
      </dgm:prSet>
      <dgm:spPr/>
      <dgm:t>
        <a:bodyPr/>
        <a:lstStyle/>
        <a:p>
          <a:endParaRPr lang="es-MX"/>
        </a:p>
      </dgm:t>
    </dgm:pt>
    <dgm:pt modelId="{440C224A-B263-45AE-9631-638EA64A0F70}" type="pres">
      <dgm:prSet presAssocID="{7F94ED25-C979-488A-A029-341D45C24DE1}" presName="invisiNode" presStyleLbl="node1" presStyleIdx="2" presStyleCnt="4"/>
      <dgm:spPr/>
    </dgm:pt>
    <dgm:pt modelId="{F53A55D4-92AC-4EA3-B7B0-CF636EB02718}" type="pres">
      <dgm:prSet presAssocID="{7F94ED25-C979-488A-A029-341D45C24DE1}" presName="imagNode" presStyleLbl="fgImgPlace1" presStyleIdx="2" presStyleCnt="4"/>
      <dgm:spPr>
        <a:blipFill rotWithShape="1">
          <a:blip xmlns:r="http://schemas.openxmlformats.org/officeDocument/2006/relationships" r:embed="rId3"/>
          <a:stretch>
            <a:fillRect/>
          </a:stretch>
        </a:blipFill>
      </dgm:spPr>
    </dgm:pt>
    <dgm:pt modelId="{D2A7F47B-DF26-4BC5-A139-DBE736EDD8A6}" type="pres">
      <dgm:prSet presAssocID="{48FE11C5-B9AB-4F09-9AB6-76F1DE31F2FA}" presName="sibTrans" presStyleLbl="sibTrans2D1" presStyleIdx="0" presStyleCnt="0"/>
      <dgm:spPr/>
      <dgm:t>
        <a:bodyPr/>
        <a:lstStyle/>
        <a:p>
          <a:endParaRPr lang="es-MX"/>
        </a:p>
      </dgm:t>
    </dgm:pt>
    <dgm:pt modelId="{054DFEF1-81AB-4446-81CD-B7E912997A59}" type="pres">
      <dgm:prSet presAssocID="{9F4C1B52-BBA7-441C-8F8B-554FD4699A4B}" presName="compNode" presStyleCnt="0"/>
      <dgm:spPr/>
    </dgm:pt>
    <dgm:pt modelId="{07008456-FA7F-4AAF-93C4-5AE202EF92FF}" type="pres">
      <dgm:prSet presAssocID="{9F4C1B52-BBA7-441C-8F8B-554FD4699A4B}" presName="bkgdShape" presStyleLbl="node1" presStyleIdx="3" presStyleCnt="4" custLinFactNeighborX="817" custLinFactNeighborY="2960"/>
      <dgm:spPr/>
      <dgm:t>
        <a:bodyPr/>
        <a:lstStyle/>
        <a:p>
          <a:endParaRPr lang="es-MX"/>
        </a:p>
      </dgm:t>
    </dgm:pt>
    <dgm:pt modelId="{60D1FAC7-C98C-4334-A834-94DF4C078F5C}" type="pres">
      <dgm:prSet presAssocID="{9F4C1B52-BBA7-441C-8F8B-554FD4699A4B}" presName="nodeTx" presStyleLbl="node1" presStyleIdx="3" presStyleCnt="4">
        <dgm:presLayoutVars>
          <dgm:bulletEnabled val="1"/>
        </dgm:presLayoutVars>
      </dgm:prSet>
      <dgm:spPr/>
      <dgm:t>
        <a:bodyPr/>
        <a:lstStyle/>
        <a:p>
          <a:endParaRPr lang="es-MX"/>
        </a:p>
      </dgm:t>
    </dgm:pt>
    <dgm:pt modelId="{8D7BC3C1-106B-4BBD-8E95-B3A6D16208DB}" type="pres">
      <dgm:prSet presAssocID="{9F4C1B52-BBA7-441C-8F8B-554FD4699A4B}" presName="invisiNode" presStyleLbl="node1" presStyleIdx="3" presStyleCnt="4"/>
      <dgm:spPr/>
    </dgm:pt>
    <dgm:pt modelId="{E555244A-249A-440B-B786-3DC381F0B341}" type="pres">
      <dgm:prSet presAssocID="{9F4C1B52-BBA7-441C-8F8B-554FD4699A4B}" presName="imagNode" presStyleLbl="fgImgPlace1" presStyleIdx="3" presStyleCnt="4"/>
      <dgm:spPr>
        <a:blipFill rotWithShape="1">
          <a:blip xmlns:r="http://schemas.openxmlformats.org/officeDocument/2006/relationships" r:embed="rId4"/>
          <a:stretch>
            <a:fillRect/>
          </a:stretch>
        </a:blipFill>
      </dgm:spPr>
    </dgm:pt>
  </dgm:ptLst>
  <dgm:cxnLst>
    <dgm:cxn modelId="{009B674E-8E11-4FEA-BBD8-79A9827982AC}" type="presOf" srcId="{FD3D4F76-058D-40CF-9358-D7391DD7DFC6}" destId="{7B004BC1-2EE7-4502-80C0-C396C34DE7F7}" srcOrd="0" destOrd="0" presId="urn:microsoft.com/office/officeart/2005/8/layout/hList7#3"/>
    <dgm:cxn modelId="{339B4D38-C24A-4EFA-972A-65307DC787FD}" srcId="{FD3D4F76-058D-40CF-9358-D7391DD7DFC6}" destId="{B1E2026A-ACD2-495C-9AA4-DA3402710E02}" srcOrd="0" destOrd="0" parTransId="{4EA4E868-E145-4640-B868-1480D93A30FE}" sibTransId="{39B33E27-6256-4FFE-B7CD-42DBE31D2AB4}"/>
    <dgm:cxn modelId="{9BA65EEF-6909-49C4-88A6-D178F4AFAFB6}" type="presOf" srcId="{F00D49AF-3524-4C0B-AED9-C02F61250086}" destId="{C90ADDAF-7D2E-4834-8B7A-0AE0183E4399}" srcOrd="1" destOrd="0" presId="urn:microsoft.com/office/officeart/2005/8/layout/hList7#3"/>
    <dgm:cxn modelId="{3A4AC833-AC17-48BC-B442-20CD0E45A105}" srcId="{FD3D4F76-058D-40CF-9358-D7391DD7DFC6}" destId="{F00D49AF-3524-4C0B-AED9-C02F61250086}" srcOrd="1" destOrd="0" parTransId="{6F3D5C2C-2A0B-4C9E-A890-3D225C92BEEA}" sibTransId="{58E06E73-75F9-4B95-B1B9-F0E650B5A0A9}"/>
    <dgm:cxn modelId="{965EDE83-0046-4DE2-9BD3-F966D294E798}" srcId="{FD3D4F76-058D-40CF-9358-D7391DD7DFC6}" destId="{7F94ED25-C979-488A-A029-341D45C24DE1}" srcOrd="2" destOrd="0" parTransId="{2D3B908B-B249-4849-AB73-96AC628524D1}" sibTransId="{48FE11C5-B9AB-4F09-9AB6-76F1DE31F2FA}"/>
    <dgm:cxn modelId="{7720C8A0-CCD3-4CAE-8576-286D5DFF89CB}" type="presOf" srcId="{58E06E73-75F9-4B95-B1B9-F0E650B5A0A9}" destId="{D6BC13EB-B73B-413A-9426-5F79C2E73FB4}" srcOrd="0" destOrd="0" presId="urn:microsoft.com/office/officeart/2005/8/layout/hList7#3"/>
    <dgm:cxn modelId="{B3B009F0-7BF5-4423-A4C7-F77B7C956353}" type="presOf" srcId="{B1E2026A-ACD2-495C-9AA4-DA3402710E02}" destId="{A3E9A557-2BA1-43DB-88E8-E1A1FDF1758A}" srcOrd="0" destOrd="0" presId="urn:microsoft.com/office/officeart/2005/8/layout/hList7#3"/>
    <dgm:cxn modelId="{07C59DC0-BBA5-49F4-8D2C-822FD36DF1D4}" type="presOf" srcId="{F00D49AF-3524-4C0B-AED9-C02F61250086}" destId="{30D1164C-66C2-4548-9CAE-69AD0EF5632C}" srcOrd="0" destOrd="0" presId="urn:microsoft.com/office/officeart/2005/8/layout/hList7#3"/>
    <dgm:cxn modelId="{F8EBAE52-FB55-45F9-8A57-F3C60BD201B9}" type="presOf" srcId="{39B33E27-6256-4FFE-B7CD-42DBE31D2AB4}" destId="{CFB8FA90-3CC7-4FAB-9047-68C0947C4C11}" srcOrd="0" destOrd="0" presId="urn:microsoft.com/office/officeart/2005/8/layout/hList7#3"/>
    <dgm:cxn modelId="{6381C97F-6FC3-4AD8-9A57-F4847C6D45F7}" type="presOf" srcId="{9F4C1B52-BBA7-441C-8F8B-554FD4699A4B}" destId="{07008456-FA7F-4AAF-93C4-5AE202EF92FF}" srcOrd="0" destOrd="0" presId="urn:microsoft.com/office/officeart/2005/8/layout/hList7#3"/>
    <dgm:cxn modelId="{DAE2C4B2-C51C-4C94-BF08-93316B1CAEEC}" type="presOf" srcId="{7F94ED25-C979-488A-A029-341D45C24DE1}" destId="{77790AC3-D46B-4B22-B0B5-87B962E08CCB}" srcOrd="0" destOrd="0" presId="urn:microsoft.com/office/officeart/2005/8/layout/hList7#3"/>
    <dgm:cxn modelId="{C506199F-58B0-4EB6-8449-C3DD0D1F3934}" type="presOf" srcId="{B1E2026A-ACD2-495C-9AA4-DA3402710E02}" destId="{3F2AB808-4DD8-45F8-A4C6-BB0A22DE5EBA}" srcOrd="1" destOrd="0" presId="urn:microsoft.com/office/officeart/2005/8/layout/hList7#3"/>
    <dgm:cxn modelId="{9C9309CD-B3A5-4DC3-9EB8-8E1BF54F5C58}" type="presOf" srcId="{7F94ED25-C979-488A-A029-341D45C24DE1}" destId="{AA7026DD-6A70-482B-A1C1-FD08D6580E4E}" srcOrd="1" destOrd="0" presId="urn:microsoft.com/office/officeart/2005/8/layout/hList7#3"/>
    <dgm:cxn modelId="{238DB1F7-F903-4255-8B2A-CB4778573706}" type="presOf" srcId="{48FE11C5-B9AB-4F09-9AB6-76F1DE31F2FA}" destId="{D2A7F47B-DF26-4BC5-A139-DBE736EDD8A6}" srcOrd="0" destOrd="0" presId="urn:microsoft.com/office/officeart/2005/8/layout/hList7#3"/>
    <dgm:cxn modelId="{36F15251-F723-44ED-A1F4-510977B28056}" srcId="{FD3D4F76-058D-40CF-9358-D7391DD7DFC6}" destId="{9F4C1B52-BBA7-441C-8F8B-554FD4699A4B}" srcOrd="3" destOrd="0" parTransId="{F262B7F0-B7FF-47BC-B81E-7236FE8934A1}" sibTransId="{038D57D6-E104-448D-945E-412BB2E43727}"/>
    <dgm:cxn modelId="{1E7CC691-A1F9-4AE1-A0DA-9BDA33302593}" type="presOf" srcId="{9F4C1B52-BBA7-441C-8F8B-554FD4699A4B}" destId="{60D1FAC7-C98C-4334-A834-94DF4C078F5C}" srcOrd="1" destOrd="0" presId="urn:microsoft.com/office/officeart/2005/8/layout/hList7#3"/>
    <dgm:cxn modelId="{0C9D8204-2468-4641-9723-6056CB479C16}" type="presParOf" srcId="{7B004BC1-2EE7-4502-80C0-C396C34DE7F7}" destId="{9B916AD0-61B3-4C53-A2F5-4B67DA035CC8}" srcOrd="0" destOrd="0" presId="urn:microsoft.com/office/officeart/2005/8/layout/hList7#3"/>
    <dgm:cxn modelId="{D51557D1-A5D2-41C7-A1B5-E505D80DC5E0}" type="presParOf" srcId="{7B004BC1-2EE7-4502-80C0-C396C34DE7F7}" destId="{C75BB5F9-E1F3-4107-B9C3-5042E6ABB747}" srcOrd="1" destOrd="0" presId="urn:microsoft.com/office/officeart/2005/8/layout/hList7#3"/>
    <dgm:cxn modelId="{59B3EFBF-15E6-4CA6-9B6B-E8F9E04B6A13}" type="presParOf" srcId="{C75BB5F9-E1F3-4107-B9C3-5042E6ABB747}" destId="{39D42284-F78A-4E70-B7A8-06531E79AA6A}" srcOrd="0" destOrd="0" presId="urn:microsoft.com/office/officeart/2005/8/layout/hList7#3"/>
    <dgm:cxn modelId="{C3D67573-212F-4BBC-A7A3-956390CEAAE6}" type="presParOf" srcId="{39D42284-F78A-4E70-B7A8-06531E79AA6A}" destId="{A3E9A557-2BA1-43DB-88E8-E1A1FDF1758A}" srcOrd="0" destOrd="0" presId="urn:microsoft.com/office/officeart/2005/8/layout/hList7#3"/>
    <dgm:cxn modelId="{E30E6B4E-2277-4859-A02C-81CF0C031353}" type="presParOf" srcId="{39D42284-F78A-4E70-B7A8-06531E79AA6A}" destId="{3F2AB808-4DD8-45F8-A4C6-BB0A22DE5EBA}" srcOrd="1" destOrd="0" presId="urn:microsoft.com/office/officeart/2005/8/layout/hList7#3"/>
    <dgm:cxn modelId="{0A2B695D-76F1-475B-89D1-F63AE79F49B8}" type="presParOf" srcId="{39D42284-F78A-4E70-B7A8-06531E79AA6A}" destId="{BED68874-6838-4F4E-8CDE-2683FA788B73}" srcOrd="2" destOrd="0" presId="urn:microsoft.com/office/officeart/2005/8/layout/hList7#3"/>
    <dgm:cxn modelId="{8141690D-44A3-4207-8861-28D64DB9303F}" type="presParOf" srcId="{39D42284-F78A-4E70-B7A8-06531E79AA6A}" destId="{05EA70F5-9EBD-4D9D-BB29-D91621871CB5}" srcOrd="3" destOrd="0" presId="urn:microsoft.com/office/officeart/2005/8/layout/hList7#3"/>
    <dgm:cxn modelId="{C71AE270-D757-44C1-B0C1-A931C7720511}" type="presParOf" srcId="{C75BB5F9-E1F3-4107-B9C3-5042E6ABB747}" destId="{CFB8FA90-3CC7-4FAB-9047-68C0947C4C11}" srcOrd="1" destOrd="0" presId="urn:microsoft.com/office/officeart/2005/8/layout/hList7#3"/>
    <dgm:cxn modelId="{26A0FD87-9742-42F3-A6B0-5FFDB7586209}" type="presParOf" srcId="{C75BB5F9-E1F3-4107-B9C3-5042E6ABB747}" destId="{71905F88-A8DC-42FF-88B3-69962FE63824}" srcOrd="2" destOrd="0" presId="urn:microsoft.com/office/officeart/2005/8/layout/hList7#3"/>
    <dgm:cxn modelId="{048DC7C1-C566-47B0-920C-1CBC330B2FFD}" type="presParOf" srcId="{71905F88-A8DC-42FF-88B3-69962FE63824}" destId="{30D1164C-66C2-4548-9CAE-69AD0EF5632C}" srcOrd="0" destOrd="0" presId="urn:microsoft.com/office/officeart/2005/8/layout/hList7#3"/>
    <dgm:cxn modelId="{47F21825-73B0-4728-A61E-CB7E97209274}" type="presParOf" srcId="{71905F88-A8DC-42FF-88B3-69962FE63824}" destId="{C90ADDAF-7D2E-4834-8B7A-0AE0183E4399}" srcOrd="1" destOrd="0" presId="urn:microsoft.com/office/officeart/2005/8/layout/hList7#3"/>
    <dgm:cxn modelId="{1545C524-EAB9-4784-8744-D049D98CDA55}" type="presParOf" srcId="{71905F88-A8DC-42FF-88B3-69962FE63824}" destId="{43796340-C43F-4526-94A0-92F9D012219C}" srcOrd="2" destOrd="0" presId="urn:microsoft.com/office/officeart/2005/8/layout/hList7#3"/>
    <dgm:cxn modelId="{6794849C-368E-44EC-AAD3-112C7C98AC7E}" type="presParOf" srcId="{71905F88-A8DC-42FF-88B3-69962FE63824}" destId="{40A31962-E87E-4BD0-81AE-FE5BB35FC643}" srcOrd="3" destOrd="0" presId="urn:microsoft.com/office/officeart/2005/8/layout/hList7#3"/>
    <dgm:cxn modelId="{EDBD03C6-9020-472E-8B5C-76276D8A120D}" type="presParOf" srcId="{C75BB5F9-E1F3-4107-B9C3-5042E6ABB747}" destId="{D6BC13EB-B73B-413A-9426-5F79C2E73FB4}" srcOrd="3" destOrd="0" presId="urn:microsoft.com/office/officeart/2005/8/layout/hList7#3"/>
    <dgm:cxn modelId="{54C0D00D-B1B2-4E90-8785-6663EE92BD07}" type="presParOf" srcId="{C75BB5F9-E1F3-4107-B9C3-5042E6ABB747}" destId="{B27EB913-459B-4CD3-BF0E-0A5DDA7B5BA2}" srcOrd="4" destOrd="0" presId="urn:microsoft.com/office/officeart/2005/8/layout/hList7#3"/>
    <dgm:cxn modelId="{9C7222BC-32F0-4720-880D-E5379BD870E6}" type="presParOf" srcId="{B27EB913-459B-4CD3-BF0E-0A5DDA7B5BA2}" destId="{77790AC3-D46B-4B22-B0B5-87B962E08CCB}" srcOrd="0" destOrd="0" presId="urn:microsoft.com/office/officeart/2005/8/layout/hList7#3"/>
    <dgm:cxn modelId="{678CCA9E-B50A-4CA3-B99A-BE6E6A83AF52}" type="presParOf" srcId="{B27EB913-459B-4CD3-BF0E-0A5DDA7B5BA2}" destId="{AA7026DD-6A70-482B-A1C1-FD08D6580E4E}" srcOrd="1" destOrd="0" presId="urn:microsoft.com/office/officeart/2005/8/layout/hList7#3"/>
    <dgm:cxn modelId="{77B46C7E-2039-4F4D-B7F5-74E3F9773C27}" type="presParOf" srcId="{B27EB913-459B-4CD3-BF0E-0A5DDA7B5BA2}" destId="{440C224A-B263-45AE-9631-638EA64A0F70}" srcOrd="2" destOrd="0" presId="urn:microsoft.com/office/officeart/2005/8/layout/hList7#3"/>
    <dgm:cxn modelId="{AF25D025-B287-434F-AE17-9E145E9FEB97}" type="presParOf" srcId="{B27EB913-459B-4CD3-BF0E-0A5DDA7B5BA2}" destId="{F53A55D4-92AC-4EA3-B7B0-CF636EB02718}" srcOrd="3" destOrd="0" presId="urn:microsoft.com/office/officeart/2005/8/layout/hList7#3"/>
    <dgm:cxn modelId="{85E4373B-27B7-4854-83F5-4A8E9AB8512A}" type="presParOf" srcId="{C75BB5F9-E1F3-4107-B9C3-5042E6ABB747}" destId="{D2A7F47B-DF26-4BC5-A139-DBE736EDD8A6}" srcOrd="5" destOrd="0" presId="urn:microsoft.com/office/officeart/2005/8/layout/hList7#3"/>
    <dgm:cxn modelId="{9F870D1C-9A4F-4DD6-B961-CD7605F03507}" type="presParOf" srcId="{C75BB5F9-E1F3-4107-B9C3-5042E6ABB747}" destId="{054DFEF1-81AB-4446-81CD-B7E912997A59}" srcOrd="6" destOrd="0" presId="urn:microsoft.com/office/officeart/2005/8/layout/hList7#3"/>
    <dgm:cxn modelId="{2454687B-F672-45B0-A486-FEAAE6D645C6}" type="presParOf" srcId="{054DFEF1-81AB-4446-81CD-B7E912997A59}" destId="{07008456-FA7F-4AAF-93C4-5AE202EF92FF}" srcOrd="0" destOrd="0" presId="urn:microsoft.com/office/officeart/2005/8/layout/hList7#3"/>
    <dgm:cxn modelId="{2EEC1E00-0BE7-47C3-AB94-7182ED779208}" type="presParOf" srcId="{054DFEF1-81AB-4446-81CD-B7E912997A59}" destId="{60D1FAC7-C98C-4334-A834-94DF4C078F5C}" srcOrd="1" destOrd="0" presId="urn:microsoft.com/office/officeart/2005/8/layout/hList7#3"/>
    <dgm:cxn modelId="{BFC23B93-6623-4F8A-AF34-4232A53F8D47}" type="presParOf" srcId="{054DFEF1-81AB-4446-81CD-B7E912997A59}" destId="{8D7BC3C1-106B-4BBD-8E95-B3A6D16208DB}" srcOrd="2" destOrd="0" presId="urn:microsoft.com/office/officeart/2005/8/layout/hList7#3"/>
    <dgm:cxn modelId="{C8337DD5-C027-4539-A2A5-91345544BC16}" type="presParOf" srcId="{054DFEF1-81AB-4446-81CD-B7E912997A59}" destId="{E555244A-249A-440B-B786-3DC381F0B341}" srcOrd="3" destOrd="0" presId="urn:microsoft.com/office/officeart/2005/8/layout/hList7#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D155EFC-048D-4D26-A878-A239E1CC0CD6}" type="doc">
      <dgm:prSet loTypeId="urn:microsoft.com/office/officeart/2005/8/layout/hList7#4" loCatId="list" qsTypeId="urn:microsoft.com/office/officeart/2005/8/quickstyle/simple1" qsCatId="simple" csTypeId="urn:microsoft.com/office/officeart/2005/8/colors/accent1_2" csCatId="accent1" phldr="1"/>
      <dgm:spPr/>
    </dgm:pt>
    <dgm:pt modelId="{BAE79D4C-2A81-4E51-B134-F7B952D45174}">
      <dgm:prSet phldrT="[Texto]"/>
      <dgm:spPr/>
      <dgm:t>
        <a:bodyPr/>
        <a:lstStyle/>
        <a:p>
          <a:r>
            <a:rPr lang="es-MX" b="1" dirty="0" smtClean="0">
              <a:effectLst>
                <a:outerShdw blurRad="38100" dist="38100" dir="2700000" algn="tl">
                  <a:srgbClr val="000000">
                    <a:alpha val="43137"/>
                  </a:srgbClr>
                </a:outerShdw>
              </a:effectLst>
            </a:rPr>
            <a:t>Gustavo Díaz Ordaz</a:t>
          </a:r>
          <a:r>
            <a:rPr lang="es-MX" dirty="0" smtClean="0"/>
            <a:t>: Se vio obligado también a aumentar el reparto de tierras, por lo cual impuso una política de recuperación de tierras nacionales que solo podían utilizarse para formas nuevos ejidos y no como pequeñas propiedades privadas. Más de nueve millones de hectáreas se declararon tierras nacionales.   </a:t>
          </a:r>
          <a:endParaRPr lang="es-MX" dirty="0"/>
        </a:p>
      </dgm:t>
    </dgm:pt>
    <dgm:pt modelId="{A14E190D-B4F3-4D0A-8F40-0706563EDE1E}" type="parTrans" cxnId="{3AD8FAB8-BC31-4B82-B534-76C9C89CFED8}">
      <dgm:prSet/>
      <dgm:spPr/>
      <dgm:t>
        <a:bodyPr/>
        <a:lstStyle/>
        <a:p>
          <a:endParaRPr lang="es-MX"/>
        </a:p>
      </dgm:t>
    </dgm:pt>
    <dgm:pt modelId="{6851D022-14F8-4B20-8DB3-AB6FE75E3635}" type="sibTrans" cxnId="{3AD8FAB8-BC31-4B82-B534-76C9C89CFED8}">
      <dgm:prSet/>
      <dgm:spPr/>
      <dgm:t>
        <a:bodyPr/>
        <a:lstStyle/>
        <a:p>
          <a:endParaRPr lang="es-MX"/>
        </a:p>
      </dgm:t>
    </dgm:pt>
    <dgm:pt modelId="{D3C95C08-0C22-40AA-AFB8-E9CCBD0AAF98}">
      <dgm:prSet phldrT="[Texto]"/>
      <dgm:spPr/>
      <dgm:t>
        <a:bodyPr/>
        <a:lstStyle/>
        <a:p>
          <a:r>
            <a:rPr lang="es-MX" b="1" dirty="0" smtClean="0">
              <a:effectLst>
                <a:outerShdw blurRad="38100" dist="38100" dir="2700000" algn="tl">
                  <a:srgbClr val="000000">
                    <a:alpha val="43137"/>
                  </a:srgbClr>
                </a:outerShdw>
              </a:effectLst>
            </a:rPr>
            <a:t>Luis Echeverría: </a:t>
          </a:r>
          <a:r>
            <a:rPr lang="es-MX" dirty="0" smtClean="0"/>
            <a:t>Continuo el reparto de tierras, que llego a casi a 3 millones de hectáreas, las cuales beneficiaron a 205,999 campesinos, de las que le tocaron 62 hectáreas en promedio cada uno. De estas tierras sólo 0.5% fue de riesgo, 9% de temporal y 90.5% no eran aptas para la agricultura. </a:t>
          </a:r>
          <a:endParaRPr lang="es-MX" dirty="0"/>
        </a:p>
      </dgm:t>
    </dgm:pt>
    <dgm:pt modelId="{871C039D-A788-4060-9DCD-B7AC2069F46A}" type="parTrans" cxnId="{25746696-2215-460F-A8E7-5C41AD042C59}">
      <dgm:prSet/>
      <dgm:spPr/>
      <dgm:t>
        <a:bodyPr/>
        <a:lstStyle/>
        <a:p>
          <a:endParaRPr lang="es-MX"/>
        </a:p>
      </dgm:t>
    </dgm:pt>
    <dgm:pt modelId="{DB060248-6985-49B7-8E27-2D7DFB5C403C}" type="sibTrans" cxnId="{25746696-2215-460F-A8E7-5C41AD042C59}">
      <dgm:prSet/>
      <dgm:spPr/>
      <dgm:t>
        <a:bodyPr/>
        <a:lstStyle/>
        <a:p>
          <a:endParaRPr lang="es-MX"/>
        </a:p>
      </dgm:t>
    </dgm:pt>
    <dgm:pt modelId="{6E94131D-14E5-4402-8BAD-528B21C863E6}">
      <dgm:prSet phldrT="[Texto]"/>
      <dgm:spPr/>
      <dgm:t>
        <a:bodyPr/>
        <a:lstStyle/>
        <a:p>
          <a:r>
            <a:rPr lang="es-MX" b="1" dirty="0" smtClean="0">
              <a:effectLst>
                <a:outerShdw blurRad="38100" dist="38100" dir="2700000" algn="tl">
                  <a:srgbClr val="000000">
                    <a:alpha val="43137"/>
                  </a:srgbClr>
                </a:outerShdw>
              </a:effectLst>
            </a:rPr>
            <a:t>José López Portillo:  </a:t>
          </a:r>
          <a:r>
            <a:rPr lang="es-MX" dirty="0" smtClean="0"/>
            <a:t>Durante su mandato disminuyo el ritmo del reparto de tierras, con un total de 5,938,939 hectáreas para 92,212 personas, con un promedio de 63.9 hectáreas por campesino. </a:t>
          </a:r>
          <a:endParaRPr lang="es-MX" dirty="0"/>
        </a:p>
      </dgm:t>
    </dgm:pt>
    <dgm:pt modelId="{133EA7D8-7132-4CF9-BDD7-9FC6A9D21367}" type="parTrans" cxnId="{C5BF82BF-548A-40D7-B18E-9EDAAE5B5C63}">
      <dgm:prSet/>
      <dgm:spPr/>
      <dgm:t>
        <a:bodyPr/>
        <a:lstStyle/>
        <a:p>
          <a:endParaRPr lang="es-MX"/>
        </a:p>
      </dgm:t>
    </dgm:pt>
    <dgm:pt modelId="{A78FFAF9-5D12-4222-9D46-8E96AE30F505}" type="sibTrans" cxnId="{C5BF82BF-548A-40D7-B18E-9EDAAE5B5C63}">
      <dgm:prSet/>
      <dgm:spPr/>
      <dgm:t>
        <a:bodyPr/>
        <a:lstStyle/>
        <a:p>
          <a:endParaRPr lang="es-MX"/>
        </a:p>
      </dgm:t>
    </dgm:pt>
    <dgm:pt modelId="{BE1D6725-082C-4643-9863-08499A1F6DFE}" type="pres">
      <dgm:prSet presAssocID="{4D155EFC-048D-4D26-A878-A239E1CC0CD6}" presName="Name0" presStyleCnt="0">
        <dgm:presLayoutVars>
          <dgm:dir/>
          <dgm:resizeHandles val="exact"/>
        </dgm:presLayoutVars>
      </dgm:prSet>
      <dgm:spPr/>
    </dgm:pt>
    <dgm:pt modelId="{655C512D-4A59-46BD-94FB-6636D7ED443A}" type="pres">
      <dgm:prSet presAssocID="{4D155EFC-048D-4D26-A878-A239E1CC0CD6}" presName="fgShape" presStyleLbl="fgShp" presStyleIdx="0" presStyleCnt="1"/>
      <dgm:spPr/>
    </dgm:pt>
    <dgm:pt modelId="{1BBF8688-40D8-444D-94D0-B20B815DB81C}" type="pres">
      <dgm:prSet presAssocID="{4D155EFC-048D-4D26-A878-A239E1CC0CD6}" presName="linComp" presStyleCnt="0"/>
      <dgm:spPr/>
    </dgm:pt>
    <dgm:pt modelId="{8F39C3A9-AC24-4345-92B5-1BE6D8545135}" type="pres">
      <dgm:prSet presAssocID="{BAE79D4C-2A81-4E51-B134-F7B952D45174}" presName="compNode" presStyleCnt="0"/>
      <dgm:spPr/>
    </dgm:pt>
    <dgm:pt modelId="{2B8879B6-A948-4EFD-8691-E83209DAAEAE}" type="pres">
      <dgm:prSet presAssocID="{BAE79D4C-2A81-4E51-B134-F7B952D45174}" presName="bkgdShape" presStyleLbl="node1" presStyleIdx="0" presStyleCnt="3"/>
      <dgm:spPr/>
      <dgm:t>
        <a:bodyPr/>
        <a:lstStyle/>
        <a:p>
          <a:endParaRPr lang="es-MX"/>
        </a:p>
      </dgm:t>
    </dgm:pt>
    <dgm:pt modelId="{3F4CC9F9-ECF6-490E-9429-3AE8A49D4135}" type="pres">
      <dgm:prSet presAssocID="{BAE79D4C-2A81-4E51-B134-F7B952D45174}" presName="nodeTx" presStyleLbl="node1" presStyleIdx="0" presStyleCnt="3">
        <dgm:presLayoutVars>
          <dgm:bulletEnabled val="1"/>
        </dgm:presLayoutVars>
      </dgm:prSet>
      <dgm:spPr/>
      <dgm:t>
        <a:bodyPr/>
        <a:lstStyle/>
        <a:p>
          <a:endParaRPr lang="es-MX"/>
        </a:p>
      </dgm:t>
    </dgm:pt>
    <dgm:pt modelId="{B50038B5-64F1-4B7F-B696-64749E894A55}" type="pres">
      <dgm:prSet presAssocID="{BAE79D4C-2A81-4E51-B134-F7B952D45174}" presName="invisiNode" presStyleLbl="node1" presStyleIdx="0" presStyleCnt="3"/>
      <dgm:spPr/>
    </dgm:pt>
    <dgm:pt modelId="{76138EB6-7EE6-4B13-BA03-DB39E7049816}" type="pres">
      <dgm:prSet presAssocID="{BAE79D4C-2A81-4E51-B134-F7B952D45174}" presName="imagNode" presStyleLbl="fgImgPlace1" presStyleIdx="0" presStyleCnt="3"/>
      <dgm:spPr>
        <a:blipFill rotWithShape="1">
          <a:blip xmlns:r="http://schemas.openxmlformats.org/officeDocument/2006/relationships" r:embed="rId1"/>
          <a:stretch>
            <a:fillRect/>
          </a:stretch>
        </a:blipFill>
      </dgm:spPr>
    </dgm:pt>
    <dgm:pt modelId="{5B4130D9-055F-4574-BC27-13B781347E73}" type="pres">
      <dgm:prSet presAssocID="{6851D022-14F8-4B20-8DB3-AB6FE75E3635}" presName="sibTrans" presStyleLbl="sibTrans2D1" presStyleIdx="0" presStyleCnt="0"/>
      <dgm:spPr/>
      <dgm:t>
        <a:bodyPr/>
        <a:lstStyle/>
        <a:p>
          <a:endParaRPr lang="es-MX"/>
        </a:p>
      </dgm:t>
    </dgm:pt>
    <dgm:pt modelId="{62C9CF6F-3A8B-4C32-B2C3-6B53BCD87D99}" type="pres">
      <dgm:prSet presAssocID="{D3C95C08-0C22-40AA-AFB8-E9CCBD0AAF98}" presName="compNode" presStyleCnt="0"/>
      <dgm:spPr/>
    </dgm:pt>
    <dgm:pt modelId="{D3E2750E-A27D-48FC-BAFD-6C3D0E1D2B16}" type="pres">
      <dgm:prSet presAssocID="{D3C95C08-0C22-40AA-AFB8-E9CCBD0AAF98}" presName="bkgdShape" presStyleLbl="node1" presStyleIdx="1" presStyleCnt="3"/>
      <dgm:spPr/>
      <dgm:t>
        <a:bodyPr/>
        <a:lstStyle/>
        <a:p>
          <a:endParaRPr lang="es-MX"/>
        </a:p>
      </dgm:t>
    </dgm:pt>
    <dgm:pt modelId="{D0E2223F-263C-4A34-A691-559169B7EEC8}" type="pres">
      <dgm:prSet presAssocID="{D3C95C08-0C22-40AA-AFB8-E9CCBD0AAF98}" presName="nodeTx" presStyleLbl="node1" presStyleIdx="1" presStyleCnt="3">
        <dgm:presLayoutVars>
          <dgm:bulletEnabled val="1"/>
        </dgm:presLayoutVars>
      </dgm:prSet>
      <dgm:spPr/>
      <dgm:t>
        <a:bodyPr/>
        <a:lstStyle/>
        <a:p>
          <a:endParaRPr lang="es-MX"/>
        </a:p>
      </dgm:t>
    </dgm:pt>
    <dgm:pt modelId="{7946BFDF-F208-40FC-8A38-8648876BAF48}" type="pres">
      <dgm:prSet presAssocID="{D3C95C08-0C22-40AA-AFB8-E9CCBD0AAF98}" presName="invisiNode" presStyleLbl="node1" presStyleIdx="1" presStyleCnt="3"/>
      <dgm:spPr/>
    </dgm:pt>
    <dgm:pt modelId="{4142DC1E-69C1-41FB-8CDD-89BCC1472517}" type="pres">
      <dgm:prSet presAssocID="{D3C95C08-0C22-40AA-AFB8-E9CCBD0AAF98}" presName="imagNode" presStyleLbl="fgImgPlace1" presStyleIdx="1" presStyleCnt="3"/>
      <dgm:spPr>
        <a:blipFill rotWithShape="1">
          <a:blip xmlns:r="http://schemas.openxmlformats.org/officeDocument/2006/relationships" r:embed="rId2"/>
          <a:stretch>
            <a:fillRect/>
          </a:stretch>
        </a:blipFill>
      </dgm:spPr>
    </dgm:pt>
    <dgm:pt modelId="{CFF731B4-CC4A-462D-BDB1-42B216A58B88}" type="pres">
      <dgm:prSet presAssocID="{DB060248-6985-49B7-8E27-2D7DFB5C403C}" presName="sibTrans" presStyleLbl="sibTrans2D1" presStyleIdx="0" presStyleCnt="0"/>
      <dgm:spPr/>
      <dgm:t>
        <a:bodyPr/>
        <a:lstStyle/>
        <a:p>
          <a:endParaRPr lang="es-MX"/>
        </a:p>
      </dgm:t>
    </dgm:pt>
    <dgm:pt modelId="{EC80212B-8D21-43B9-B0F2-9AC3F34D9150}" type="pres">
      <dgm:prSet presAssocID="{6E94131D-14E5-4402-8BAD-528B21C863E6}" presName="compNode" presStyleCnt="0"/>
      <dgm:spPr/>
    </dgm:pt>
    <dgm:pt modelId="{FBE835E3-9C50-4EAF-AFAE-E4C621B7D2FA}" type="pres">
      <dgm:prSet presAssocID="{6E94131D-14E5-4402-8BAD-528B21C863E6}" presName="bkgdShape" presStyleLbl="node1" presStyleIdx="2" presStyleCnt="3"/>
      <dgm:spPr/>
      <dgm:t>
        <a:bodyPr/>
        <a:lstStyle/>
        <a:p>
          <a:endParaRPr lang="es-MX"/>
        </a:p>
      </dgm:t>
    </dgm:pt>
    <dgm:pt modelId="{65ABA91E-CE9A-45DA-8041-2AF08068954A}" type="pres">
      <dgm:prSet presAssocID="{6E94131D-14E5-4402-8BAD-528B21C863E6}" presName="nodeTx" presStyleLbl="node1" presStyleIdx="2" presStyleCnt="3">
        <dgm:presLayoutVars>
          <dgm:bulletEnabled val="1"/>
        </dgm:presLayoutVars>
      </dgm:prSet>
      <dgm:spPr/>
      <dgm:t>
        <a:bodyPr/>
        <a:lstStyle/>
        <a:p>
          <a:endParaRPr lang="es-MX"/>
        </a:p>
      </dgm:t>
    </dgm:pt>
    <dgm:pt modelId="{594E2BA4-38CC-4D1E-8240-83528908FBD8}" type="pres">
      <dgm:prSet presAssocID="{6E94131D-14E5-4402-8BAD-528B21C863E6}" presName="invisiNode" presStyleLbl="node1" presStyleIdx="2" presStyleCnt="3"/>
      <dgm:spPr/>
    </dgm:pt>
    <dgm:pt modelId="{A2D41BAB-9698-4E52-81FF-35977ED47C81}" type="pres">
      <dgm:prSet presAssocID="{6E94131D-14E5-4402-8BAD-528B21C863E6}" presName="imagNode" presStyleLbl="fgImgPlace1" presStyleIdx="2" presStyleCnt="3"/>
      <dgm:spPr>
        <a:blipFill rotWithShape="1">
          <a:blip xmlns:r="http://schemas.openxmlformats.org/officeDocument/2006/relationships" r:embed="rId3"/>
          <a:stretch>
            <a:fillRect/>
          </a:stretch>
        </a:blipFill>
      </dgm:spPr>
    </dgm:pt>
  </dgm:ptLst>
  <dgm:cxnLst>
    <dgm:cxn modelId="{C5BF82BF-548A-40D7-B18E-9EDAAE5B5C63}" srcId="{4D155EFC-048D-4D26-A878-A239E1CC0CD6}" destId="{6E94131D-14E5-4402-8BAD-528B21C863E6}" srcOrd="2" destOrd="0" parTransId="{133EA7D8-7132-4CF9-BDD7-9FC6A9D21367}" sibTransId="{A78FFAF9-5D12-4222-9D46-8E96AE30F505}"/>
    <dgm:cxn modelId="{B83493E6-3751-4282-8190-E67371EB1ACB}" type="presOf" srcId="{6E94131D-14E5-4402-8BAD-528B21C863E6}" destId="{FBE835E3-9C50-4EAF-AFAE-E4C621B7D2FA}" srcOrd="0" destOrd="0" presId="urn:microsoft.com/office/officeart/2005/8/layout/hList7#4"/>
    <dgm:cxn modelId="{168372DC-ACCA-4B90-B5B3-BF48534ECA49}" type="presOf" srcId="{BAE79D4C-2A81-4E51-B134-F7B952D45174}" destId="{3F4CC9F9-ECF6-490E-9429-3AE8A49D4135}" srcOrd="1" destOrd="0" presId="urn:microsoft.com/office/officeart/2005/8/layout/hList7#4"/>
    <dgm:cxn modelId="{3EBE5C5C-9526-4902-A42E-66B2241897A6}" type="presOf" srcId="{4D155EFC-048D-4D26-A878-A239E1CC0CD6}" destId="{BE1D6725-082C-4643-9863-08499A1F6DFE}" srcOrd="0" destOrd="0" presId="urn:microsoft.com/office/officeart/2005/8/layout/hList7#4"/>
    <dgm:cxn modelId="{06F5AFEA-4D0F-4B7A-B807-C5FA7DEF6245}" type="presOf" srcId="{DB060248-6985-49B7-8E27-2D7DFB5C403C}" destId="{CFF731B4-CC4A-462D-BDB1-42B216A58B88}" srcOrd="0" destOrd="0" presId="urn:microsoft.com/office/officeart/2005/8/layout/hList7#4"/>
    <dgm:cxn modelId="{1772DCC1-1180-41D5-BBAD-04D23CA0BC08}" type="presOf" srcId="{D3C95C08-0C22-40AA-AFB8-E9CCBD0AAF98}" destId="{D3E2750E-A27D-48FC-BAFD-6C3D0E1D2B16}" srcOrd="0" destOrd="0" presId="urn:microsoft.com/office/officeart/2005/8/layout/hList7#4"/>
    <dgm:cxn modelId="{96D12398-2A76-42FB-A9F4-D2F10583BAA7}" type="presOf" srcId="{D3C95C08-0C22-40AA-AFB8-E9CCBD0AAF98}" destId="{D0E2223F-263C-4A34-A691-559169B7EEC8}" srcOrd="1" destOrd="0" presId="urn:microsoft.com/office/officeart/2005/8/layout/hList7#4"/>
    <dgm:cxn modelId="{A2B30353-BAA9-4536-B930-0118558F336B}" type="presOf" srcId="{BAE79D4C-2A81-4E51-B134-F7B952D45174}" destId="{2B8879B6-A948-4EFD-8691-E83209DAAEAE}" srcOrd="0" destOrd="0" presId="urn:microsoft.com/office/officeart/2005/8/layout/hList7#4"/>
    <dgm:cxn modelId="{5E150A16-ED2D-4D0D-879C-75F16BEE34E9}" type="presOf" srcId="{6851D022-14F8-4B20-8DB3-AB6FE75E3635}" destId="{5B4130D9-055F-4574-BC27-13B781347E73}" srcOrd="0" destOrd="0" presId="urn:microsoft.com/office/officeart/2005/8/layout/hList7#4"/>
    <dgm:cxn modelId="{E3691D58-DFE7-4E1F-A843-56DE17B64D2F}" type="presOf" srcId="{6E94131D-14E5-4402-8BAD-528B21C863E6}" destId="{65ABA91E-CE9A-45DA-8041-2AF08068954A}" srcOrd="1" destOrd="0" presId="urn:microsoft.com/office/officeart/2005/8/layout/hList7#4"/>
    <dgm:cxn modelId="{25746696-2215-460F-A8E7-5C41AD042C59}" srcId="{4D155EFC-048D-4D26-A878-A239E1CC0CD6}" destId="{D3C95C08-0C22-40AA-AFB8-E9CCBD0AAF98}" srcOrd="1" destOrd="0" parTransId="{871C039D-A788-4060-9DCD-B7AC2069F46A}" sibTransId="{DB060248-6985-49B7-8E27-2D7DFB5C403C}"/>
    <dgm:cxn modelId="{3AD8FAB8-BC31-4B82-B534-76C9C89CFED8}" srcId="{4D155EFC-048D-4D26-A878-A239E1CC0CD6}" destId="{BAE79D4C-2A81-4E51-B134-F7B952D45174}" srcOrd="0" destOrd="0" parTransId="{A14E190D-B4F3-4D0A-8F40-0706563EDE1E}" sibTransId="{6851D022-14F8-4B20-8DB3-AB6FE75E3635}"/>
    <dgm:cxn modelId="{837B5F88-8DCD-4424-AA56-F5D2753E6C0F}" type="presParOf" srcId="{BE1D6725-082C-4643-9863-08499A1F6DFE}" destId="{655C512D-4A59-46BD-94FB-6636D7ED443A}" srcOrd="0" destOrd="0" presId="urn:microsoft.com/office/officeart/2005/8/layout/hList7#4"/>
    <dgm:cxn modelId="{09F3D638-F434-4DA3-B79C-88F75F2B0D65}" type="presParOf" srcId="{BE1D6725-082C-4643-9863-08499A1F6DFE}" destId="{1BBF8688-40D8-444D-94D0-B20B815DB81C}" srcOrd="1" destOrd="0" presId="urn:microsoft.com/office/officeart/2005/8/layout/hList7#4"/>
    <dgm:cxn modelId="{27B43969-7B93-42FC-8FF4-6D2A82A72DD7}" type="presParOf" srcId="{1BBF8688-40D8-444D-94D0-B20B815DB81C}" destId="{8F39C3A9-AC24-4345-92B5-1BE6D8545135}" srcOrd="0" destOrd="0" presId="urn:microsoft.com/office/officeart/2005/8/layout/hList7#4"/>
    <dgm:cxn modelId="{2D5F46BE-1EF3-407A-9C3B-46CC39DFC63B}" type="presParOf" srcId="{8F39C3A9-AC24-4345-92B5-1BE6D8545135}" destId="{2B8879B6-A948-4EFD-8691-E83209DAAEAE}" srcOrd="0" destOrd="0" presId="urn:microsoft.com/office/officeart/2005/8/layout/hList7#4"/>
    <dgm:cxn modelId="{D99FE387-FDC0-43FC-AEAC-8553C21C76EB}" type="presParOf" srcId="{8F39C3A9-AC24-4345-92B5-1BE6D8545135}" destId="{3F4CC9F9-ECF6-490E-9429-3AE8A49D4135}" srcOrd="1" destOrd="0" presId="urn:microsoft.com/office/officeart/2005/8/layout/hList7#4"/>
    <dgm:cxn modelId="{420592D5-DDA3-4508-AAB5-06296963DA94}" type="presParOf" srcId="{8F39C3A9-AC24-4345-92B5-1BE6D8545135}" destId="{B50038B5-64F1-4B7F-B696-64749E894A55}" srcOrd="2" destOrd="0" presId="urn:microsoft.com/office/officeart/2005/8/layout/hList7#4"/>
    <dgm:cxn modelId="{00246B40-7279-45A7-8944-5C75FDAFA154}" type="presParOf" srcId="{8F39C3A9-AC24-4345-92B5-1BE6D8545135}" destId="{76138EB6-7EE6-4B13-BA03-DB39E7049816}" srcOrd="3" destOrd="0" presId="urn:microsoft.com/office/officeart/2005/8/layout/hList7#4"/>
    <dgm:cxn modelId="{EF42E6E0-C0DD-498B-A799-BB38876DA734}" type="presParOf" srcId="{1BBF8688-40D8-444D-94D0-B20B815DB81C}" destId="{5B4130D9-055F-4574-BC27-13B781347E73}" srcOrd="1" destOrd="0" presId="urn:microsoft.com/office/officeart/2005/8/layout/hList7#4"/>
    <dgm:cxn modelId="{9254D736-6394-4532-91C6-00082C527D22}" type="presParOf" srcId="{1BBF8688-40D8-444D-94D0-B20B815DB81C}" destId="{62C9CF6F-3A8B-4C32-B2C3-6B53BCD87D99}" srcOrd="2" destOrd="0" presId="urn:microsoft.com/office/officeart/2005/8/layout/hList7#4"/>
    <dgm:cxn modelId="{447B127D-B1D4-42BB-985C-93846D416299}" type="presParOf" srcId="{62C9CF6F-3A8B-4C32-B2C3-6B53BCD87D99}" destId="{D3E2750E-A27D-48FC-BAFD-6C3D0E1D2B16}" srcOrd="0" destOrd="0" presId="urn:microsoft.com/office/officeart/2005/8/layout/hList7#4"/>
    <dgm:cxn modelId="{79098D86-77CC-49D0-9C59-6687B541BB5B}" type="presParOf" srcId="{62C9CF6F-3A8B-4C32-B2C3-6B53BCD87D99}" destId="{D0E2223F-263C-4A34-A691-559169B7EEC8}" srcOrd="1" destOrd="0" presId="urn:microsoft.com/office/officeart/2005/8/layout/hList7#4"/>
    <dgm:cxn modelId="{816758EF-7B1F-443E-B015-6FA7DE259B45}" type="presParOf" srcId="{62C9CF6F-3A8B-4C32-B2C3-6B53BCD87D99}" destId="{7946BFDF-F208-40FC-8A38-8648876BAF48}" srcOrd="2" destOrd="0" presId="urn:microsoft.com/office/officeart/2005/8/layout/hList7#4"/>
    <dgm:cxn modelId="{B7C2F751-9B6A-4A6B-BD39-85A1C35426C4}" type="presParOf" srcId="{62C9CF6F-3A8B-4C32-B2C3-6B53BCD87D99}" destId="{4142DC1E-69C1-41FB-8CDD-89BCC1472517}" srcOrd="3" destOrd="0" presId="urn:microsoft.com/office/officeart/2005/8/layout/hList7#4"/>
    <dgm:cxn modelId="{8ECC1F36-70D3-46F4-8014-C99449227654}" type="presParOf" srcId="{1BBF8688-40D8-444D-94D0-B20B815DB81C}" destId="{CFF731B4-CC4A-462D-BDB1-42B216A58B88}" srcOrd="3" destOrd="0" presId="urn:microsoft.com/office/officeart/2005/8/layout/hList7#4"/>
    <dgm:cxn modelId="{1F9B9BA3-C3A2-4812-B3B3-AA46A05460C1}" type="presParOf" srcId="{1BBF8688-40D8-444D-94D0-B20B815DB81C}" destId="{EC80212B-8D21-43B9-B0F2-9AC3F34D9150}" srcOrd="4" destOrd="0" presId="urn:microsoft.com/office/officeart/2005/8/layout/hList7#4"/>
    <dgm:cxn modelId="{C77C153C-17B7-4BED-A830-C0EDB942E8D5}" type="presParOf" srcId="{EC80212B-8D21-43B9-B0F2-9AC3F34D9150}" destId="{FBE835E3-9C50-4EAF-AFAE-E4C621B7D2FA}" srcOrd="0" destOrd="0" presId="urn:microsoft.com/office/officeart/2005/8/layout/hList7#4"/>
    <dgm:cxn modelId="{C687F7AA-46D8-4A32-B01F-1EB26ED9A29C}" type="presParOf" srcId="{EC80212B-8D21-43B9-B0F2-9AC3F34D9150}" destId="{65ABA91E-CE9A-45DA-8041-2AF08068954A}" srcOrd="1" destOrd="0" presId="urn:microsoft.com/office/officeart/2005/8/layout/hList7#4"/>
    <dgm:cxn modelId="{7818759B-E027-4F34-8237-CCFFD2095ED4}" type="presParOf" srcId="{EC80212B-8D21-43B9-B0F2-9AC3F34D9150}" destId="{594E2BA4-38CC-4D1E-8240-83528908FBD8}" srcOrd="2" destOrd="0" presId="urn:microsoft.com/office/officeart/2005/8/layout/hList7#4"/>
    <dgm:cxn modelId="{866B67A7-873A-4DF0-A49F-B04728C7C584}" type="presParOf" srcId="{EC80212B-8D21-43B9-B0F2-9AC3F34D9150}" destId="{A2D41BAB-9698-4E52-81FF-35977ED47C81}" srcOrd="3" destOrd="0" presId="urn:microsoft.com/office/officeart/2005/8/layout/hList7#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DAB4138-BB84-49BC-9B6F-C47AF6462310}">
      <dsp:nvSpPr>
        <dsp:cNvPr id="0" name=""/>
        <dsp:cNvSpPr/>
      </dsp:nvSpPr>
      <dsp:spPr>
        <a:xfrm>
          <a:off x="0" y="417429"/>
          <a:ext cx="6909963" cy="604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lt1">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sp>
    <dsp:sp modelId="{5B15B377-CCD5-467E-9CEC-315536709EC6}">
      <dsp:nvSpPr>
        <dsp:cNvPr id="0" name=""/>
        <dsp:cNvSpPr/>
      </dsp:nvSpPr>
      <dsp:spPr>
        <a:xfrm>
          <a:off x="345498" y="63189"/>
          <a:ext cx="4836974" cy="708480"/>
        </a:xfrm>
        <a:prstGeom prst="roundRect">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82826" tIns="0" rIns="182826" bIns="0" numCol="1" spcCol="1270" anchor="ctr" anchorCtr="0">
          <a:noAutofit/>
        </a:bodyPr>
        <a:lstStyle/>
        <a:p>
          <a:pPr lvl="0" algn="l" defTabSz="488950">
            <a:lnSpc>
              <a:spcPct val="90000"/>
            </a:lnSpc>
            <a:spcBef>
              <a:spcPct val="0"/>
            </a:spcBef>
            <a:spcAft>
              <a:spcPct val="35000"/>
            </a:spcAft>
          </a:pPr>
          <a:r>
            <a:rPr lang="es-MX" sz="1100" kern="1200" dirty="0" smtClean="0"/>
            <a:t>Es el cultivo de la tierra para obtener vegetales que se requieren para satisfacer las necesidades humanas. </a:t>
          </a:r>
          <a:endParaRPr lang="es-MX" sz="1100" kern="1200" dirty="0"/>
        </a:p>
      </dsp:txBody>
      <dsp:txXfrm>
        <a:off x="345498" y="63189"/>
        <a:ext cx="4836974" cy="708480"/>
      </dsp:txXfrm>
    </dsp:sp>
    <dsp:sp modelId="{AFAADBF1-F45F-415E-9146-BCA7C5E1E94C}">
      <dsp:nvSpPr>
        <dsp:cNvPr id="0" name=""/>
        <dsp:cNvSpPr/>
      </dsp:nvSpPr>
      <dsp:spPr>
        <a:xfrm>
          <a:off x="0" y="1506069"/>
          <a:ext cx="6909963" cy="604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lt1">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sp>
    <dsp:sp modelId="{FD088AF7-A7BE-43E6-980D-F3792EC05A7E}">
      <dsp:nvSpPr>
        <dsp:cNvPr id="0" name=""/>
        <dsp:cNvSpPr/>
      </dsp:nvSpPr>
      <dsp:spPr>
        <a:xfrm>
          <a:off x="345498" y="1151829"/>
          <a:ext cx="4836974" cy="708480"/>
        </a:xfrm>
        <a:prstGeom prst="roundRect">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82826" tIns="0" rIns="182826" bIns="0" numCol="1" spcCol="1270" anchor="ctr" anchorCtr="0">
          <a:noAutofit/>
        </a:bodyPr>
        <a:lstStyle/>
        <a:p>
          <a:pPr lvl="0" algn="l" defTabSz="488950">
            <a:lnSpc>
              <a:spcPct val="90000"/>
            </a:lnSpc>
            <a:spcBef>
              <a:spcPct val="0"/>
            </a:spcBef>
            <a:spcAft>
              <a:spcPct val="35000"/>
            </a:spcAft>
          </a:pPr>
          <a:r>
            <a:rPr lang="es-MX" sz="1100" kern="1200" dirty="0" smtClean="0"/>
            <a:t>Es la labranza o cultivo de la tierra, que tiene por objeto obtener los vegetales que se requieren.</a:t>
          </a:r>
          <a:endParaRPr lang="es-MX" sz="1100" kern="1200" dirty="0"/>
        </a:p>
      </dsp:txBody>
      <dsp:txXfrm>
        <a:off x="345498" y="1151829"/>
        <a:ext cx="4836974" cy="708480"/>
      </dsp:txXfrm>
    </dsp:sp>
    <dsp:sp modelId="{FDE8FB46-5010-4A64-9943-6620D9292BC7}">
      <dsp:nvSpPr>
        <dsp:cNvPr id="0" name=""/>
        <dsp:cNvSpPr/>
      </dsp:nvSpPr>
      <dsp:spPr>
        <a:xfrm>
          <a:off x="0" y="2594709"/>
          <a:ext cx="6909963" cy="604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lt1">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sp>
    <dsp:sp modelId="{16DA0DC2-C679-4EDD-AE91-E6DC9466F86E}">
      <dsp:nvSpPr>
        <dsp:cNvPr id="0" name=""/>
        <dsp:cNvSpPr/>
      </dsp:nvSpPr>
      <dsp:spPr>
        <a:xfrm>
          <a:off x="345498" y="2240469"/>
          <a:ext cx="4836974" cy="708480"/>
        </a:xfrm>
        <a:prstGeom prst="roundRect">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82826" tIns="0" rIns="182826" bIns="0" numCol="1" spcCol="1270" anchor="ctr" anchorCtr="0">
          <a:noAutofit/>
        </a:bodyPr>
        <a:lstStyle/>
        <a:p>
          <a:pPr lvl="0" algn="l" defTabSz="488950">
            <a:lnSpc>
              <a:spcPct val="90000"/>
            </a:lnSpc>
            <a:spcBef>
              <a:spcPct val="0"/>
            </a:spcBef>
            <a:spcAft>
              <a:spcPct val="35000"/>
            </a:spcAft>
          </a:pPr>
          <a:r>
            <a:rPr lang="es-MX" sz="1100" kern="1200" dirty="0" smtClean="0"/>
            <a:t>Es una actividad o rama económica que se encuentra ubicada en el sector agropecuario o primario de la economía de un país. Las principales actividades son:</a:t>
          </a:r>
          <a:endParaRPr lang="es-MX" sz="1100" kern="1200" dirty="0"/>
        </a:p>
      </dsp:txBody>
      <dsp:txXfrm>
        <a:off x="345498" y="2240469"/>
        <a:ext cx="4836974" cy="708480"/>
      </dsp:txXfrm>
    </dsp:sp>
    <dsp:sp modelId="{663BEF18-C2E7-4B12-B89A-CA1A3119E92D}">
      <dsp:nvSpPr>
        <dsp:cNvPr id="0" name=""/>
        <dsp:cNvSpPr/>
      </dsp:nvSpPr>
      <dsp:spPr>
        <a:xfrm>
          <a:off x="0" y="3683349"/>
          <a:ext cx="6909963" cy="604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lt1">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sp>
    <dsp:sp modelId="{4C304DC1-FD6B-4C8C-8410-312E382F2DD2}">
      <dsp:nvSpPr>
        <dsp:cNvPr id="0" name=""/>
        <dsp:cNvSpPr/>
      </dsp:nvSpPr>
      <dsp:spPr>
        <a:xfrm>
          <a:off x="345498" y="3329109"/>
          <a:ext cx="4836974" cy="708480"/>
        </a:xfrm>
        <a:prstGeom prst="roundRect">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82826" tIns="0" rIns="182826" bIns="0" numCol="1" spcCol="1270" anchor="ctr" anchorCtr="0">
          <a:noAutofit/>
        </a:bodyPr>
        <a:lstStyle/>
        <a:p>
          <a:pPr lvl="0" algn="l" defTabSz="488950">
            <a:lnSpc>
              <a:spcPct val="90000"/>
            </a:lnSpc>
            <a:spcBef>
              <a:spcPct val="0"/>
            </a:spcBef>
            <a:spcAft>
              <a:spcPct val="35000"/>
            </a:spcAft>
          </a:pPr>
          <a:r>
            <a:rPr lang="es-MX" sz="1100" kern="1200" dirty="0" smtClean="0"/>
            <a:t>a) Preparación del terreno, b) limpieza del terreno, c) roturación, d) siembra, e) beneficio o labores de cultivo, f) cosecha, g) transporte, h) almacenamiento. </a:t>
          </a:r>
          <a:endParaRPr lang="es-MX" sz="1100" kern="1200" dirty="0"/>
        </a:p>
      </dsp:txBody>
      <dsp:txXfrm>
        <a:off x="345498" y="3329109"/>
        <a:ext cx="4836974" cy="70848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E1D273-7E39-4D9B-AD7D-A45CE2D04220}">
      <dsp:nvSpPr>
        <dsp:cNvPr id="0" name=""/>
        <dsp:cNvSpPr/>
      </dsp:nvSpPr>
      <dsp:spPr>
        <a:xfrm>
          <a:off x="1630" y="0"/>
          <a:ext cx="2536556" cy="6176709"/>
        </a:xfrm>
        <a:prstGeom prst="roundRect">
          <a:avLst>
            <a:gd name="adj" fmla="val 10000"/>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s-MX" sz="1100" b="1" kern="1200" dirty="0" smtClean="0">
              <a:effectLst>
                <a:outerShdw blurRad="38100" dist="38100" dir="2700000" algn="tl">
                  <a:srgbClr val="000000">
                    <a:alpha val="43137"/>
                  </a:srgbClr>
                </a:outerShdw>
              </a:effectLst>
            </a:rPr>
            <a:t>Ganadería</a:t>
          </a:r>
          <a:r>
            <a:rPr lang="es-MX" sz="1100" kern="1200" dirty="0" smtClean="0"/>
            <a:t>: Es una actividad o rama económica del sector agropecuario que consiste en la cría del ganado para su venta o la explotación de sus productos derivados, como la carne, leche y piel. Algunos de estos tipos de ganado son: el bovino y porcino entre otros</a:t>
          </a:r>
          <a:endParaRPr lang="es-MX" sz="1100" kern="1200" dirty="0"/>
        </a:p>
      </dsp:txBody>
      <dsp:txXfrm>
        <a:off x="1630" y="2470683"/>
        <a:ext cx="2536556" cy="2470683"/>
      </dsp:txXfrm>
    </dsp:sp>
    <dsp:sp modelId="{0EBE4E06-E889-44DF-93F9-6B14A1A62E5B}">
      <dsp:nvSpPr>
        <dsp:cNvPr id="0" name=""/>
        <dsp:cNvSpPr/>
      </dsp:nvSpPr>
      <dsp:spPr>
        <a:xfrm>
          <a:off x="241486" y="370602"/>
          <a:ext cx="2056844" cy="2056844"/>
        </a:xfrm>
        <a:prstGeom prst="ellipse">
          <a:avLst/>
        </a:prstGeom>
        <a:blipFill rotWithShape="1">
          <a:blip xmlns:r="http://schemas.openxmlformats.org/officeDocument/2006/relationships" r:embed="rId1"/>
          <a:stretch>
            <a:fillRect/>
          </a:stretch>
        </a:blip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tint val="50000"/>
              <a:hueOff val="0"/>
              <a:satOff val="0"/>
              <a:lumOff val="0"/>
              <a:alphaOff val="0"/>
              <a:shade val="25000"/>
              <a:satMod val="140000"/>
            </a:schemeClr>
          </a:contourClr>
        </a:sp3d>
      </dsp:spPr>
      <dsp:style>
        <a:lnRef idx="0">
          <a:scrgbClr r="0" g="0" b="0"/>
        </a:lnRef>
        <a:fillRef idx="1">
          <a:scrgbClr r="0" g="0" b="0"/>
        </a:fillRef>
        <a:effectRef idx="3">
          <a:scrgbClr r="0" g="0" b="0"/>
        </a:effectRef>
        <a:fontRef idx="minor"/>
      </dsp:style>
    </dsp:sp>
    <dsp:sp modelId="{D170A9D1-CFCF-493E-B026-BD4344F934C4}">
      <dsp:nvSpPr>
        <dsp:cNvPr id="0" name=""/>
        <dsp:cNvSpPr/>
      </dsp:nvSpPr>
      <dsp:spPr>
        <a:xfrm>
          <a:off x="2614283" y="0"/>
          <a:ext cx="2536556" cy="6176709"/>
        </a:xfrm>
        <a:prstGeom prst="roundRect">
          <a:avLst>
            <a:gd name="adj" fmla="val 10000"/>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s-MX" sz="1100" b="1" kern="1200" dirty="0" smtClean="0">
              <a:effectLst>
                <a:outerShdw blurRad="38100" dist="38100" dir="2700000" algn="tl">
                  <a:srgbClr val="000000">
                    <a:alpha val="43137"/>
                  </a:srgbClr>
                </a:outerShdw>
              </a:effectLst>
            </a:rPr>
            <a:t>Silvicultura: </a:t>
          </a:r>
          <a:r>
            <a:rPr lang="es-MX" sz="1100" kern="1200" dirty="0" smtClean="0"/>
            <a:t>Es una actividad o rama del sector agropecuario encargada en el aprovechamiento y la conservación racional de los bosques y selvas, que obtiene recursos como la madera, la resina y el chicle. </a:t>
          </a:r>
          <a:endParaRPr lang="es-MX" sz="1100" kern="1200" dirty="0"/>
        </a:p>
      </dsp:txBody>
      <dsp:txXfrm>
        <a:off x="2614283" y="2470683"/>
        <a:ext cx="2536556" cy="2470683"/>
      </dsp:txXfrm>
    </dsp:sp>
    <dsp:sp modelId="{59B4E32E-0E9E-4EFA-B007-508A2873361D}">
      <dsp:nvSpPr>
        <dsp:cNvPr id="0" name=""/>
        <dsp:cNvSpPr/>
      </dsp:nvSpPr>
      <dsp:spPr>
        <a:xfrm>
          <a:off x="2854139" y="370602"/>
          <a:ext cx="2056844" cy="2056844"/>
        </a:xfrm>
        <a:prstGeom prst="ellipse">
          <a:avLst/>
        </a:prstGeom>
        <a:blipFill rotWithShape="1">
          <a:blip xmlns:r="http://schemas.openxmlformats.org/officeDocument/2006/relationships" r:embed="rId2"/>
          <a:stretch>
            <a:fillRect/>
          </a:stretch>
        </a:blip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tint val="50000"/>
              <a:hueOff val="0"/>
              <a:satOff val="0"/>
              <a:lumOff val="0"/>
              <a:alphaOff val="0"/>
              <a:shade val="25000"/>
              <a:satMod val="140000"/>
            </a:schemeClr>
          </a:contourClr>
        </a:sp3d>
      </dsp:spPr>
      <dsp:style>
        <a:lnRef idx="0">
          <a:scrgbClr r="0" g="0" b="0"/>
        </a:lnRef>
        <a:fillRef idx="1">
          <a:scrgbClr r="0" g="0" b="0"/>
        </a:fillRef>
        <a:effectRef idx="3">
          <a:scrgbClr r="0" g="0" b="0"/>
        </a:effectRef>
        <a:fontRef idx="minor"/>
      </dsp:style>
    </dsp:sp>
    <dsp:sp modelId="{9A030F31-1276-43C9-AF7B-BB9A0EB72CD5}">
      <dsp:nvSpPr>
        <dsp:cNvPr id="0" name=""/>
        <dsp:cNvSpPr/>
      </dsp:nvSpPr>
      <dsp:spPr>
        <a:xfrm>
          <a:off x="5226936" y="0"/>
          <a:ext cx="2536556" cy="6176709"/>
        </a:xfrm>
        <a:prstGeom prst="roundRect">
          <a:avLst>
            <a:gd name="adj" fmla="val 10000"/>
          </a:avLst>
        </a:prstGeom>
        <a:solidFill>
          <a:schemeClr val="accent1">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s-MX" sz="1100" b="1" kern="1200" dirty="0" smtClean="0">
              <a:effectLst>
                <a:outerShdw blurRad="38100" dist="38100" dir="2700000" algn="tl">
                  <a:srgbClr val="000000">
                    <a:alpha val="43137"/>
                  </a:srgbClr>
                </a:outerShdw>
              </a:effectLst>
            </a:rPr>
            <a:t>Pesca: </a:t>
          </a:r>
          <a:r>
            <a:rPr lang="es-MX" sz="1100" kern="1200" dirty="0" smtClean="0"/>
            <a:t>Es una actividad o rama del sector agropecuario que se ocupa de la extracción de especies animales del agua, ya sea del mar, los lagos o ríos. La pesca de animales comestibles incluye a los mariscos, la mojarra, el guachinango, el mero y otras especies: también se aprovechan productos pesqueros derivados que se utiliza en la industria, como grasas, huesos, harina, etc. En la pesca se ha incluido la caza, que en el caso mexicano no es significativa desde el punto de vista económico </a:t>
          </a:r>
          <a:endParaRPr lang="es-MX" sz="1100" kern="1200" dirty="0"/>
        </a:p>
      </dsp:txBody>
      <dsp:txXfrm>
        <a:off x="5226936" y="2470683"/>
        <a:ext cx="2536556" cy="2470683"/>
      </dsp:txXfrm>
    </dsp:sp>
    <dsp:sp modelId="{8EA9E94C-C7E5-4B39-BAD5-60A95585B281}">
      <dsp:nvSpPr>
        <dsp:cNvPr id="0" name=""/>
        <dsp:cNvSpPr/>
      </dsp:nvSpPr>
      <dsp:spPr>
        <a:xfrm>
          <a:off x="5466792" y="370602"/>
          <a:ext cx="2056844" cy="2056844"/>
        </a:xfrm>
        <a:prstGeom prst="ellipse">
          <a:avLst/>
        </a:prstGeom>
        <a:blipFill rotWithShape="1">
          <a:blip xmlns:r="http://schemas.openxmlformats.org/officeDocument/2006/relationships" r:embed="rId3"/>
          <a:stretch>
            <a:fillRect/>
          </a:stretch>
        </a:blip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tint val="50000"/>
              <a:hueOff val="0"/>
              <a:satOff val="0"/>
              <a:lumOff val="0"/>
              <a:alphaOff val="0"/>
              <a:shade val="25000"/>
              <a:satMod val="140000"/>
            </a:schemeClr>
          </a:contourClr>
        </a:sp3d>
      </dsp:spPr>
      <dsp:style>
        <a:lnRef idx="0">
          <a:scrgbClr r="0" g="0" b="0"/>
        </a:lnRef>
        <a:fillRef idx="1">
          <a:scrgbClr r="0" g="0" b="0"/>
        </a:fillRef>
        <a:effectRef idx="3">
          <a:scrgbClr r="0" g="0" b="0"/>
        </a:effectRef>
        <a:fontRef idx="minor"/>
      </dsp:style>
    </dsp:sp>
    <dsp:sp modelId="{D73B3741-61A9-4486-B54E-199081825475}">
      <dsp:nvSpPr>
        <dsp:cNvPr id="0" name=""/>
        <dsp:cNvSpPr/>
      </dsp:nvSpPr>
      <dsp:spPr>
        <a:xfrm>
          <a:off x="310604" y="4941367"/>
          <a:ext cx="7143913" cy="926506"/>
        </a:xfrm>
        <a:prstGeom prst="leftRightArrow">
          <a:avLst/>
        </a:prstGeom>
        <a:solidFill>
          <a:schemeClr val="accent1">
            <a:tint val="60000"/>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1">
              <a:tint val="60000"/>
              <a:hueOff val="0"/>
              <a:satOff val="0"/>
              <a:lumOff val="0"/>
              <a:alphaOff val="0"/>
              <a:shade val="25000"/>
              <a:satMod val="140000"/>
            </a:schemeClr>
          </a:contourClr>
        </a:sp3d>
      </dsp:spPr>
      <dsp:style>
        <a:lnRef idx="0">
          <a:scrgbClr r="0" g="0" b="0"/>
        </a:lnRef>
        <a:fillRef idx="3">
          <a:scrgbClr r="0" g="0" b="0"/>
        </a:fillRef>
        <a:effectRef idx="3">
          <a:scrgbClr r="0" g="0" b="0"/>
        </a:effectRef>
        <a:fontRef idx="minor"/>
      </dsp:style>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56252B0-7694-4B32-BE64-02434C7615E3}">
      <dsp:nvSpPr>
        <dsp:cNvPr id="0" name=""/>
        <dsp:cNvSpPr/>
      </dsp:nvSpPr>
      <dsp:spPr>
        <a:xfrm>
          <a:off x="253456" y="11047"/>
          <a:ext cx="3016154" cy="2228926"/>
        </a:xfrm>
        <a:prstGeom prst="rect">
          <a:avLst/>
        </a:prstGeom>
        <a:blipFill rotWithShape="1">
          <a:blip xmlns:r="http://schemas.openxmlformats.org/officeDocument/2006/relationships" r:embed="rId1"/>
          <a:stretch>
            <a:fillRect/>
          </a:stretch>
        </a:blipFill>
        <a:ln>
          <a:noFill/>
        </a:ln>
        <a:effectLst/>
      </dsp:spPr>
      <dsp:style>
        <a:lnRef idx="0">
          <a:scrgbClr r="0" g="0" b="0"/>
        </a:lnRef>
        <a:fillRef idx="1">
          <a:scrgbClr r="0" g="0" b="0"/>
        </a:fillRef>
        <a:effectRef idx="0">
          <a:scrgbClr r="0" g="0" b="0"/>
        </a:effectRef>
        <a:fontRef idx="minor"/>
      </dsp:style>
    </dsp:sp>
    <dsp:sp modelId="{0DE27EC6-98CB-4876-AF45-3D7537FF19CD}">
      <dsp:nvSpPr>
        <dsp:cNvPr id="0" name=""/>
        <dsp:cNvSpPr/>
      </dsp:nvSpPr>
      <dsp:spPr>
        <a:xfrm>
          <a:off x="863104" y="1835828"/>
          <a:ext cx="2599026" cy="624589"/>
        </a:xfrm>
        <a:prstGeom prst="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444500">
            <a:lnSpc>
              <a:spcPct val="90000"/>
            </a:lnSpc>
            <a:spcBef>
              <a:spcPct val="0"/>
            </a:spcBef>
            <a:spcAft>
              <a:spcPct val="5000"/>
            </a:spcAft>
          </a:pPr>
          <a:r>
            <a:rPr lang="es-MX" sz="1000" kern="1200" dirty="0" smtClean="0"/>
            <a:t>Proceso de adecuación de las relaciones campesinas  las relaciones capitalistas. </a:t>
          </a:r>
          <a:endParaRPr lang="es-MX" sz="1000" kern="1200" dirty="0"/>
        </a:p>
      </dsp:txBody>
      <dsp:txXfrm>
        <a:off x="863104" y="1835828"/>
        <a:ext cx="2599026" cy="624589"/>
      </dsp:txXfrm>
    </dsp:sp>
    <dsp:sp modelId="{9260DD6A-739A-44E2-AC15-A9F804B778DC}">
      <dsp:nvSpPr>
        <dsp:cNvPr id="0" name=""/>
        <dsp:cNvSpPr/>
      </dsp:nvSpPr>
      <dsp:spPr>
        <a:xfrm>
          <a:off x="3801552" y="11047"/>
          <a:ext cx="3016154" cy="2228926"/>
        </a:xfrm>
        <a:prstGeom prst="rect">
          <a:avLst/>
        </a:prstGeom>
        <a:blipFill rotWithShape="1">
          <a:blip xmlns:r="http://schemas.openxmlformats.org/officeDocument/2006/relationships" r:embed="rId2"/>
          <a:stretch>
            <a:fillRect/>
          </a:stretch>
        </a:blipFill>
        <a:ln>
          <a:noFill/>
        </a:ln>
        <a:effectLst/>
      </dsp:spPr>
      <dsp:style>
        <a:lnRef idx="0">
          <a:scrgbClr r="0" g="0" b="0"/>
        </a:lnRef>
        <a:fillRef idx="1">
          <a:scrgbClr r="0" g="0" b="0"/>
        </a:fillRef>
        <a:effectRef idx="0">
          <a:scrgbClr r="0" g="0" b="0"/>
        </a:effectRef>
        <a:fontRef idx="minor"/>
      </dsp:style>
    </dsp:sp>
    <dsp:sp modelId="{7AE5EB5A-CE8D-4212-9BDC-16F6DA1E4271}">
      <dsp:nvSpPr>
        <dsp:cNvPr id="0" name=""/>
        <dsp:cNvSpPr/>
      </dsp:nvSpPr>
      <dsp:spPr>
        <a:xfrm>
          <a:off x="4411200" y="1835828"/>
          <a:ext cx="2599026" cy="624589"/>
        </a:xfrm>
        <a:prstGeom prst="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444500">
            <a:lnSpc>
              <a:spcPct val="90000"/>
            </a:lnSpc>
            <a:spcBef>
              <a:spcPct val="0"/>
            </a:spcBef>
            <a:spcAft>
              <a:spcPct val="5000"/>
            </a:spcAft>
          </a:pPr>
          <a:r>
            <a:rPr lang="es-MX" sz="1000" kern="1200" dirty="0" smtClean="0"/>
            <a:t>A fines de siglo XIX predominaba condiciones pre-capitalistas en el campo mexicano de lo que dificulto el avance del capitalismo.</a:t>
          </a:r>
          <a:endParaRPr lang="es-MX" sz="1000" kern="1200" dirty="0"/>
        </a:p>
      </dsp:txBody>
      <dsp:txXfrm>
        <a:off x="4411200" y="1835828"/>
        <a:ext cx="2599026" cy="624589"/>
      </dsp:txXfrm>
    </dsp:sp>
    <dsp:sp modelId="{D4F4182C-EB66-409B-A137-E7CD221C5472}">
      <dsp:nvSpPr>
        <dsp:cNvPr id="0" name=""/>
        <dsp:cNvSpPr/>
      </dsp:nvSpPr>
      <dsp:spPr>
        <a:xfrm>
          <a:off x="2027504" y="2781285"/>
          <a:ext cx="3016154" cy="2228926"/>
        </a:xfrm>
        <a:prstGeom prst="rect">
          <a:avLst/>
        </a:prstGeom>
        <a:blipFill rotWithShape="1">
          <a:blip xmlns:r="http://schemas.openxmlformats.org/officeDocument/2006/relationships" r:embed="rId3"/>
          <a:stretch>
            <a:fillRect/>
          </a:stretch>
        </a:blipFill>
        <a:ln>
          <a:noFill/>
        </a:ln>
        <a:effectLst/>
      </dsp:spPr>
      <dsp:style>
        <a:lnRef idx="0">
          <a:scrgbClr r="0" g="0" b="0"/>
        </a:lnRef>
        <a:fillRef idx="1">
          <a:scrgbClr r="0" g="0" b="0"/>
        </a:fillRef>
        <a:effectRef idx="0">
          <a:scrgbClr r="0" g="0" b="0"/>
        </a:effectRef>
        <a:fontRef idx="minor"/>
      </dsp:style>
    </dsp:sp>
    <dsp:sp modelId="{FA7D6F57-027C-4548-9BBB-BE79E0F2475A}">
      <dsp:nvSpPr>
        <dsp:cNvPr id="0" name=""/>
        <dsp:cNvSpPr/>
      </dsp:nvSpPr>
      <dsp:spPr>
        <a:xfrm>
          <a:off x="2637152" y="4606065"/>
          <a:ext cx="2599026" cy="624589"/>
        </a:xfrm>
        <a:prstGeom prst="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444500">
            <a:lnSpc>
              <a:spcPct val="90000"/>
            </a:lnSpc>
            <a:spcBef>
              <a:spcPct val="0"/>
            </a:spcBef>
            <a:spcAft>
              <a:spcPct val="5000"/>
            </a:spcAft>
          </a:pPr>
          <a:r>
            <a:rPr lang="es-MX" sz="1000" kern="1200" dirty="0" smtClean="0"/>
            <a:t>Supuso la destrucción de dichas reformas pre-capitalistas, es decir; fue un proceso de adecuación  de las relaciones campesinas a las relaciones capitalistas. </a:t>
          </a:r>
          <a:endParaRPr lang="es-MX" sz="1000" kern="1200" dirty="0"/>
        </a:p>
      </dsp:txBody>
      <dsp:txXfrm>
        <a:off x="2637152" y="4606065"/>
        <a:ext cx="2599026" cy="62458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4885BA5-C782-46F0-BCA2-7BF4CD420CB1}">
      <dsp:nvSpPr>
        <dsp:cNvPr id="0" name=""/>
        <dsp:cNvSpPr/>
      </dsp:nvSpPr>
      <dsp:spPr>
        <a:xfrm>
          <a:off x="744" y="243556"/>
          <a:ext cx="2902148" cy="1741289"/>
        </a:xfrm>
        <a:prstGeom prst="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dirty="0" smtClean="0">
              <a:effectLst>
                <a:outerShdw blurRad="38100" dist="38100" dir="2700000" algn="tl">
                  <a:srgbClr val="000000">
                    <a:alpha val="43137"/>
                  </a:srgbClr>
                </a:outerShdw>
              </a:effectLst>
            </a:rPr>
            <a:t>Vía latifundista: </a:t>
          </a:r>
          <a:r>
            <a:rPr lang="es-MX" sz="1900" kern="1200" dirty="0" smtClean="0"/>
            <a:t>Transformación de los grandes latifundios feudales en explotaciones de tipo capitalista. </a:t>
          </a:r>
          <a:endParaRPr lang="es-MX" sz="1900" kern="1200" dirty="0"/>
        </a:p>
      </dsp:txBody>
      <dsp:txXfrm>
        <a:off x="744" y="243556"/>
        <a:ext cx="2902148" cy="1741289"/>
      </dsp:txXfrm>
    </dsp:sp>
    <dsp:sp modelId="{7A6C03DD-6AC6-428F-9EEF-4232F02B4FA6}">
      <dsp:nvSpPr>
        <dsp:cNvPr id="0" name=""/>
        <dsp:cNvSpPr/>
      </dsp:nvSpPr>
      <dsp:spPr>
        <a:xfrm>
          <a:off x="3193107" y="243556"/>
          <a:ext cx="2902148" cy="1741289"/>
        </a:xfrm>
        <a:prstGeom prst="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dirty="0" smtClean="0">
              <a:effectLst>
                <a:outerShdw blurRad="38100" dist="38100" dir="2700000" algn="tl">
                  <a:srgbClr val="000000">
                    <a:alpha val="43137"/>
                  </a:srgbClr>
                </a:outerShdw>
              </a:effectLst>
            </a:rPr>
            <a:t>Vía campesina: </a:t>
          </a:r>
          <a:r>
            <a:rPr lang="es-MX" sz="1900" kern="1200" dirty="0" smtClean="0"/>
            <a:t>Es la destrucción del latifundio mediante la eliminación de la propiedad privada. </a:t>
          </a:r>
          <a:endParaRPr lang="es-MX" sz="1900" kern="1200" dirty="0"/>
        </a:p>
      </dsp:txBody>
      <dsp:txXfrm>
        <a:off x="3193107" y="243556"/>
        <a:ext cx="2902148" cy="174128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PictureLineup">
  <dgm:title val=""/>
  <dgm:desc val=""/>
  <dgm:catLst>
    <dgm:cat type="picture" pri="19000"/>
    <dgm:cat type="pictureconvert" pri="19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3" destOrd="0"/>
        <dgm:cxn modelId="42" srcId="30" destId="41" srcOrd="0" destOrd="0"/>
      </dgm:cxnLst>
      <dgm:bg/>
      <dgm:whole/>
    </dgm:dataModel>
  </dgm:clrData>
  <dgm:layoutNode name="Name0">
    <dgm:varLst>
      <dgm:chMax/>
      <dgm:chPref/>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op="equ" val="65"/>
      <dgm:constr type="primFontSz" for="des" forName="Parent" refType="primFontSz" refFor="des" refForName="Parent" op="lte"/>
      <dgm:constr type="w" for="ch" forName="composite" refType="w"/>
      <dgm:constr type="h" for="ch" forName="composite" refType="h"/>
      <dgm:constr type="sp" refType="w" refFor="ch" refForName="composite" op="equ" fact="0"/>
      <dgm:constr type="w" for="ch" forName="sibTrans" refType="w" refFor="ch" refForName="composite" op="equ" fact="0.0001"/>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h" fact="0.5"/>
              <dgm:constr type="h" for="ch" forName="Image" refType="w"/>
              <dgm:constr type="l" for="ch" forName="Accent" refType="w" fact="0"/>
              <dgm:constr type="t" for="ch" forName="Accent" refType="h" fact="0"/>
              <dgm:constr type="w" for="ch" forName="Accent" refType="w" fact="0.0001"/>
              <dgm:constr type="h" for="ch" forName="Accent" refType="h"/>
              <dgm:constr type="l" for="ch" forName="Parent" refType="w" fact="0"/>
              <dgm:constr type="t" for="ch" forName="Parent" refType="h" fact="0.5"/>
              <dgm:constr type="w" for="ch" forName="Parent" refType="w"/>
            </dgm:constrLst>
          </dgm:if>
          <dgm:else name="Name6">
            <dgm:constrLst>
              <dgm:constr type="l" for="ch" forName="Image" refType="w" fact="0"/>
              <dgm:constr type="t" for="ch" forName="Image" refType="h" fact="0"/>
              <dgm:constr type="w" for="ch" forName="Image" refType="h" fact="0.5"/>
              <dgm:constr type="h" for="ch" forName="Image" refType="w"/>
              <dgm:constr type="r" for="ch" forName="Accent" refType="w"/>
              <dgm:constr type="t" for="ch" forName="Accent" refType="h" fact="0"/>
              <dgm:constr type="w" for="ch" forName="Accent" refType="w" fact="0.0001"/>
              <dgm:constr type="h" for="ch" forName="Accent" refType="h"/>
              <dgm:constr type="l" for="ch" forName="Parent" refType="w" fact="0"/>
              <dgm:constr type="t" for="ch" forName="Parent" refType="h" fact="0.5"/>
              <dgm:constr type="w" for="ch" forName="Parent" refType="w"/>
            </dgm:constrLst>
          </dgm:else>
        </dgm:choose>
        <dgm:layoutNode name="Image" styleLbl="alignNode1">
          <dgm:alg type="sp"/>
          <dgm:shape xmlns:r="http://schemas.openxmlformats.org/officeDocument/2006/relationships" type="rect" r:blip="" blipPhldr="1">
            <dgm:adjLst/>
          </dgm:shape>
          <dgm:presOf/>
        </dgm:layoutNode>
        <dgm:layoutNode name="Accent" styleLbl="parChTrans1D1">
          <dgm:alg type="sp"/>
          <dgm:shape xmlns:r="http://schemas.openxmlformats.org/officeDocument/2006/relationships" type="line" r:blip="">
            <dgm:adjLst/>
          </dgm:shape>
          <dgm:presOf/>
        </dgm:layoutNode>
        <dgm:layoutNode name="Paren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8.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0.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7.xml><?xml version="1.0" encoding="utf-8"?>
<dgm:layoutDef xmlns:dgm="http://schemas.openxmlformats.org/drawingml/2006/diagram" xmlns:a="http://schemas.openxmlformats.org/drawingml/2006/main" uniqueId="urn:microsoft.com/office/officeart/2005/8/layout/hList7#2">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List7#3">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List7#4">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46404" y="758952"/>
            <a:ext cx="7063740" cy="4041648"/>
          </a:xfrm>
        </p:spPr>
        <p:txBody>
          <a:bodyPr anchor="b">
            <a:normAutofit/>
          </a:bodyPr>
          <a:lstStyle>
            <a:lvl1pPr algn="l">
              <a:lnSpc>
                <a:spcPct val="85000"/>
              </a:lnSpc>
              <a:defRPr sz="6600" baseline="0">
                <a:solidFill>
                  <a:schemeClr val="tx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46404" y="4800600"/>
            <a:ext cx="7063740" cy="1691640"/>
          </a:xfrm>
        </p:spPr>
        <p:txBody>
          <a:bodyPr>
            <a:normAutofit/>
          </a:bodyPr>
          <a:lstStyle>
            <a:lvl1pPr marL="0" indent="0" algn="l">
              <a:buNone/>
              <a:defRPr sz="2000" baseline="0">
                <a:solidFill>
                  <a:schemeClr val="tx1">
                    <a:lumMod val="8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lvl1pPr>
              <a:defRPr>
                <a:solidFill>
                  <a:schemeClr val="bg2">
                    <a:lumMod val="20000"/>
                    <a:lumOff val="80000"/>
                  </a:schemeClr>
                </a:solidFill>
              </a:defRPr>
            </a:lvl1pPr>
          </a:lstStyle>
          <a:p>
            <a:fld id="{624E231A-0E44-44D4-9AF0-6A5C666F0249}" type="datetimeFigureOut">
              <a:rPr lang="es-MX" smtClean="0"/>
              <a:pPr/>
              <a:t>29/09/2015</a:t>
            </a:fld>
            <a:endParaRPr lang="es-MX"/>
          </a:p>
        </p:txBody>
      </p:sp>
      <p:sp>
        <p:nvSpPr>
          <p:cNvPr id="9" name="Footer Placeholder 8"/>
          <p:cNvSpPr>
            <a:spLocks noGrp="1"/>
          </p:cNvSpPr>
          <p:nvPr>
            <p:ph type="ftr" sz="quarter" idx="11"/>
          </p:nvPr>
        </p:nvSpPr>
        <p:spPr/>
        <p:txBody>
          <a:bodyPr/>
          <a:lstStyle>
            <a:lvl1pPr>
              <a:defRPr>
                <a:solidFill>
                  <a:schemeClr val="bg2">
                    <a:lumMod val="20000"/>
                    <a:lumOff val="80000"/>
                  </a:schemeClr>
                </a:solidFill>
              </a:defRPr>
            </a:lvl1pPr>
          </a:lstStyle>
          <a:p>
            <a:endParaRPr lang="es-MX"/>
          </a:p>
        </p:txBody>
      </p:sp>
      <p:sp>
        <p:nvSpPr>
          <p:cNvPr id="10" name="Slide Number Placeholder 9"/>
          <p:cNvSpPr>
            <a:spLocks noGrp="1"/>
          </p:cNvSpPr>
          <p:nvPr>
            <p:ph type="sldNum" sz="quarter" idx="12"/>
          </p:nvPr>
        </p:nvSpPr>
        <p:spPr/>
        <p:txBody>
          <a:bodyPr/>
          <a:lstStyle>
            <a:lvl1pPr>
              <a:defRPr>
                <a:solidFill>
                  <a:schemeClr val="bg2">
                    <a:lumMod val="60000"/>
                    <a:lumOff val="40000"/>
                  </a:schemeClr>
                </a:solidFill>
              </a:defRPr>
            </a:lvl1pPr>
          </a:lstStyle>
          <a:p>
            <a:fld id="{5A243C3C-10CC-477F-B27B-8BC3A1F64211}" type="slidenum">
              <a:rPr lang="es-MX" smtClean="0"/>
              <a:pPr/>
              <a:t>‹Nº›</a:t>
            </a:fld>
            <a:endParaRPr lang="es-MX"/>
          </a:p>
        </p:txBody>
      </p:sp>
    </p:spTree>
    <p:extLst>
      <p:ext uri="{BB962C8B-B14F-4D97-AF65-F5344CB8AC3E}">
        <p14:creationId xmlns="" xmlns:p14="http://schemas.microsoft.com/office/powerpoint/2010/main" val="427324937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24E231A-0E44-44D4-9AF0-6A5C666F0249}"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A243C3C-10CC-477F-B27B-8BC3A1F64211}" type="slidenum">
              <a:rPr lang="es-MX" smtClean="0"/>
              <a:pPr/>
              <a:t>‹Nº›</a:t>
            </a:fld>
            <a:endParaRPr lang="es-MX"/>
          </a:p>
        </p:txBody>
      </p:sp>
    </p:spTree>
    <p:extLst>
      <p:ext uri="{BB962C8B-B14F-4D97-AF65-F5344CB8AC3E}">
        <p14:creationId xmlns="" xmlns:p14="http://schemas.microsoft.com/office/powerpoint/2010/main" val="3111315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5" y="381000"/>
            <a:ext cx="1857375" cy="58975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571500" y="381000"/>
            <a:ext cx="5800725"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24E231A-0E44-44D4-9AF0-6A5C666F0249}"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A243C3C-10CC-477F-B27B-8BC3A1F64211}" type="slidenum">
              <a:rPr lang="es-MX" smtClean="0"/>
              <a:pPr/>
              <a:t>‹Nº›</a:t>
            </a:fld>
            <a:endParaRPr lang="es-MX"/>
          </a:p>
        </p:txBody>
      </p:sp>
    </p:spTree>
    <p:extLst>
      <p:ext uri="{BB962C8B-B14F-4D97-AF65-F5344CB8AC3E}">
        <p14:creationId xmlns="" xmlns:p14="http://schemas.microsoft.com/office/powerpoint/2010/main" val="169059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24E231A-0E44-44D4-9AF0-6A5C666F0249}"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A243C3C-10CC-477F-B27B-8BC3A1F64211}" type="slidenum">
              <a:rPr lang="es-MX" smtClean="0"/>
              <a:pPr/>
              <a:t>‹Nº›</a:t>
            </a:fld>
            <a:endParaRPr lang="es-MX"/>
          </a:p>
        </p:txBody>
      </p:sp>
    </p:spTree>
    <p:extLst>
      <p:ext uri="{BB962C8B-B14F-4D97-AF65-F5344CB8AC3E}">
        <p14:creationId xmlns="" xmlns:p14="http://schemas.microsoft.com/office/powerpoint/2010/main" val="3712912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46404" y="758952"/>
            <a:ext cx="7063740" cy="4041648"/>
          </a:xfrm>
        </p:spPr>
        <p:txBody>
          <a:bodyPr anchor="b">
            <a:normAutofit/>
          </a:bodyPr>
          <a:lstStyle>
            <a:lvl1pPr>
              <a:lnSpc>
                <a:spcPct val="85000"/>
              </a:lnSpc>
              <a:defRPr sz="66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46404" y="4800600"/>
            <a:ext cx="7063740" cy="1691640"/>
          </a:xfrm>
        </p:spPr>
        <p:txBody>
          <a:bodyPr anchor="t">
            <a:normAutofit/>
          </a:bodyPr>
          <a:lstStyle>
            <a:lvl1pPr marL="0" indent="0">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24E231A-0E44-44D4-9AF0-6A5C666F0249}"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A243C3C-10CC-477F-B27B-8BC3A1F64211}" type="slidenum">
              <a:rPr lang="es-MX" smtClean="0"/>
              <a:pPr/>
              <a:t>‹Nº›</a:t>
            </a:fld>
            <a:endParaRPr lang="es-MX"/>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 xmlns:p14="http://schemas.microsoft.com/office/powerpoint/2010/main" val="909548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46404" y="1828801"/>
            <a:ext cx="336042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594860" y="1828801"/>
            <a:ext cx="336042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24E231A-0E44-44D4-9AF0-6A5C666F0249}" type="datetimeFigureOut">
              <a:rPr lang="es-MX" smtClean="0"/>
              <a:pPr/>
              <a:t>29/09/2015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A243C3C-10CC-477F-B27B-8BC3A1F64211}" type="slidenum">
              <a:rPr lang="es-MX" smtClean="0"/>
              <a:pPr/>
              <a:t>‹Nº›</a:t>
            </a:fld>
            <a:endParaRPr lang="es-MX"/>
          </a:p>
        </p:txBody>
      </p:sp>
    </p:spTree>
    <p:extLst>
      <p:ext uri="{BB962C8B-B14F-4D97-AF65-F5344CB8AC3E}">
        <p14:creationId xmlns="" xmlns:p14="http://schemas.microsoft.com/office/powerpoint/2010/main" val="2356631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46404" y="1717185"/>
            <a:ext cx="3360420" cy="731520"/>
          </a:xfrm>
        </p:spPr>
        <p:txBody>
          <a:bodyPr anchor="b">
            <a:normAutofit/>
          </a:bodyPr>
          <a:lstStyle>
            <a:lvl1pPr marL="0" indent="0">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46404"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Text Placeholder 10"/>
          <p:cNvSpPr>
            <a:spLocks noGrp="1"/>
          </p:cNvSpPr>
          <p:nvPr>
            <p:ph type="body" sz="quarter" idx="13"/>
          </p:nvPr>
        </p:nvSpPr>
        <p:spPr>
          <a:xfrm>
            <a:off x="4599432" y="1717185"/>
            <a:ext cx="3364992" cy="731520"/>
          </a:xfrm>
        </p:spPr>
        <p:txBody>
          <a:bodyPr anchor="b">
            <a:normAutofit/>
          </a:bodyPr>
          <a:lstStyle>
            <a:lvl1pPr marL="0" indent="0">
              <a:buFontTx/>
              <a:buNone/>
              <a:defRPr lang="en-US" sz="1800" b="0" kern="1200" spc="10" baseline="0" dirty="0">
                <a:solidFill>
                  <a:schemeClr val="tx2"/>
                </a:solidFill>
                <a:latin typeface="+mn-lt"/>
                <a:ea typeface="+mn-ea"/>
                <a:cs typeface="+mn-cs"/>
              </a:defRPr>
            </a:lvl1pPr>
          </a:lstStyle>
          <a:p>
            <a:pPr marL="0" lvl="0" indent="0" algn="l" defTabSz="914400" rtl="0" eaLnBrk="1" latinLnBrk="0" hangingPunct="1">
              <a:lnSpc>
                <a:spcPct val="95000"/>
              </a:lnSpc>
              <a:spcBef>
                <a:spcPts val="0"/>
              </a:spcBef>
              <a:spcAft>
                <a:spcPts val="200"/>
              </a:spcAft>
              <a:buClr>
                <a:schemeClr val="accent1"/>
              </a:buClr>
              <a:buSzPct val="80000"/>
              <a:buNone/>
            </a:pPr>
            <a:r>
              <a:rPr lang="es-ES" smtClean="0"/>
              <a:t>Haga clic para modificar el estilo de texto del patrón</a:t>
            </a:r>
          </a:p>
        </p:txBody>
      </p:sp>
      <p:sp>
        <p:nvSpPr>
          <p:cNvPr id="6" name="Content Placeholder 5"/>
          <p:cNvSpPr>
            <a:spLocks noGrp="1"/>
          </p:cNvSpPr>
          <p:nvPr>
            <p:ph sz="quarter" idx="4"/>
          </p:nvPr>
        </p:nvSpPr>
        <p:spPr>
          <a:xfrm>
            <a:off x="4594860"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24E231A-0E44-44D4-9AF0-6A5C666F0249}" type="datetimeFigureOut">
              <a:rPr lang="es-MX" smtClean="0"/>
              <a:pPr/>
              <a:t>29/09/2015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A243C3C-10CC-477F-B27B-8BC3A1F64211}" type="slidenum">
              <a:rPr lang="es-MX" smtClean="0"/>
              <a:pPr/>
              <a:t>‹Nº›</a:t>
            </a:fld>
            <a:endParaRPr lang="es-MX"/>
          </a:p>
        </p:txBody>
      </p:sp>
    </p:spTree>
    <p:extLst>
      <p:ext uri="{BB962C8B-B14F-4D97-AF65-F5344CB8AC3E}">
        <p14:creationId xmlns="" xmlns:p14="http://schemas.microsoft.com/office/powerpoint/2010/main" val="4019762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24E231A-0E44-44D4-9AF0-6A5C666F0249}" type="datetimeFigureOut">
              <a:rPr lang="es-MX" smtClean="0"/>
              <a:pPr/>
              <a:t>29/09/2015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A243C3C-10CC-477F-B27B-8BC3A1F64211}" type="slidenum">
              <a:rPr lang="es-MX" smtClean="0"/>
              <a:pPr/>
              <a:t>‹Nº›</a:t>
            </a:fld>
            <a:endParaRPr lang="es-MX"/>
          </a:p>
        </p:txBody>
      </p:sp>
    </p:spTree>
    <p:extLst>
      <p:ext uri="{BB962C8B-B14F-4D97-AF65-F5344CB8AC3E}">
        <p14:creationId xmlns="" xmlns:p14="http://schemas.microsoft.com/office/powerpoint/2010/main" val="1895563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4E231A-0E44-44D4-9AF0-6A5C666F0249}" type="datetimeFigureOut">
              <a:rPr lang="es-MX" smtClean="0"/>
              <a:pPr/>
              <a:t>29/09/2015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A243C3C-10CC-477F-B27B-8BC3A1F64211}" type="slidenum">
              <a:rPr lang="es-MX" smtClean="0"/>
              <a:pPr/>
              <a:t>‹Nº›</a:t>
            </a:fld>
            <a:endParaRPr lang="es-MX"/>
          </a:p>
        </p:txBody>
      </p:sp>
    </p:spTree>
    <p:extLst>
      <p:ext uri="{BB962C8B-B14F-4D97-AF65-F5344CB8AC3E}">
        <p14:creationId xmlns="" xmlns:p14="http://schemas.microsoft.com/office/powerpoint/2010/main" val="3824187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400300" cy="1600197"/>
          </a:xfrm>
        </p:spPr>
        <p:txBody>
          <a:bodyPr anchor="b">
            <a:normAutofit/>
          </a:bodyPr>
          <a:lstStyle>
            <a:lvl1pPr>
              <a:defRPr sz="2800" b="0" baseline="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378200" y="685800"/>
            <a:ext cx="4559300" cy="5486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30936" y="2099735"/>
            <a:ext cx="24003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24E231A-0E44-44D4-9AF0-6A5C666F0249}" type="datetimeFigureOut">
              <a:rPr lang="es-MX" smtClean="0"/>
              <a:pPr/>
              <a:t>29/09/2015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A243C3C-10CC-477F-B27B-8BC3A1F64211}" type="slidenum">
              <a:rPr lang="es-MX" smtClean="0"/>
              <a:pPr/>
              <a:t>‹Nº›</a:t>
            </a:fld>
            <a:endParaRPr lang="es-MX"/>
          </a:p>
        </p:txBody>
      </p:sp>
    </p:spTree>
    <p:extLst>
      <p:ext uri="{BB962C8B-B14F-4D97-AF65-F5344CB8AC3E}">
        <p14:creationId xmlns="" xmlns:p14="http://schemas.microsoft.com/office/powerpoint/2010/main" val="1880329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0" y="5105400"/>
            <a:ext cx="846963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5257800"/>
            <a:ext cx="7486650" cy="914400"/>
          </a:xfrm>
        </p:spPr>
        <p:txBody>
          <a:bodyPr anchor="b">
            <a:normAutofit/>
          </a:bodyPr>
          <a:lstStyle>
            <a:lvl1pPr>
              <a:defRPr sz="2800" b="0">
                <a:solidFill>
                  <a:schemeClr val="bg1"/>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1"/>
            <a:ext cx="8469630" cy="5128923"/>
          </a:xfrm>
          <a:blipFill>
            <a:blip r:embed="rId2" cstate="print"/>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6108590"/>
            <a:ext cx="748665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24E231A-0E44-44D4-9AF0-6A5C666F0249}" type="datetimeFigureOut">
              <a:rPr lang="es-MX" smtClean="0"/>
              <a:pPr/>
              <a:t>29/09/2015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A243C3C-10CC-477F-B27B-8BC3A1F64211}" type="slidenum">
              <a:rPr lang="es-MX" smtClean="0"/>
              <a:pPr/>
              <a:t>‹Nº›</a:t>
            </a:fld>
            <a:endParaRPr lang="es-MX"/>
          </a:p>
        </p:txBody>
      </p:sp>
    </p:spTree>
    <p:extLst>
      <p:ext uri="{BB962C8B-B14F-4D97-AF65-F5344CB8AC3E}">
        <p14:creationId xmlns="" xmlns:p14="http://schemas.microsoft.com/office/powerpoint/2010/main" val="197456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18195" y="0"/>
            <a:ext cx="73152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365760"/>
            <a:ext cx="7269480" cy="1325562"/>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46404" y="1828801"/>
            <a:ext cx="644652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16200000">
            <a:off x="7831456" y="1044178"/>
            <a:ext cx="1904999" cy="273844"/>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624E231A-0E44-44D4-9AF0-6A5C666F0249}" type="datetimeFigureOut">
              <a:rPr lang="es-MX" smtClean="0"/>
              <a:pPr/>
              <a:t>29/09/2015</a:t>
            </a:fld>
            <a:endParaRPr lang="es-MX"/>
          </a:p>
        </p:txBody>
      </p:sp>
      <p:sp>
        <p:nvSpPr>
          <p:cNvPr id="5" name="Footer Placeholder 4"/>
          <p:cNvSpPr>
            <a:spLocks noGrp="1"/>
          </p:cNvSpPr>
          <p:nvPr>
            <p:ph type="ftr" sz="quarter" idx="3"/>
          </p:nvPr>
        </p:nvSpPr>
        <p:spPr>
          <a:xfrm rot="16200000">
            <a:off x="6993255" y="4092178"/>
            <a:ext cx="3581400" cy="273844"/>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s-MX"/>
          </a:p>
        </p:txBody>
      </p:sp>
      <p:sp>
        <p:nvSpPr>
          <p:cNvPr id="6" name="Slide Number Placeholder 5"/>
          <p:cNvSpPr>
            <a:spLocks noGrp="1"/>
          </p:cNvSpPr>
          <p:nvPr>
            <p:ph type="sldNum" sz="quarter" idx="4"/>
          </p:nvPr>
        </p:nvSpPr>
        <p:spPr>
          <a:xfrm>
            <a:off x="8441055" y="6172201"/>
            <a:ext cx="685800" cy="593725"/>
          </a:xfrm>
          <a:prstGeom prst="rect">
            <a:avLst/>
          </a:prstGeom>
        </p:spPr>
        <p:txBody>
          <a:bodyPr vert="horz" lIns="27432" tIns="45720" rIns="27432" bIns="45720" rtlCol="0" anchor="ctr">
            <a:normAutofit/>
          </a:bodyPr>
          <a:lstStyle>
            <a:lvl1pPr algn="ctr">
              <a:defRPr sz="3200">
                <a:solidFill>
                  <a:schemeClr val="tx2">
                    <a:lumMod val="60000"/>
                    <a:lumOff val="40000"/>
                  </a:schemeClr>
                </a:solidFill>
              </a:defRPr>
            </a:lvl1pPr>
          </a:lstStyle>
          <a:p>
            <a:fld id="{5A243C3C-10CC-477F-B27B-8BC3A1F64211}" type="slidenum">
              <a:rPr lang="es-MX" smtClean="0"/>
              <a:pPr/>
              <a:t>‹Nº›</a:t>
            </a:fld>
            <a:endParaRPr lang="es-MX"/>
          </a:p>
        </p:txBody>
      </p:sp>
    </p:spTree>
    <p:extLst>
      <p:ext uri="{BB962C8B-B14F-4D97-AF65-F5344CB8AC3E}">
        <p14:creationId xmlns="" xmlns:p14="http://schemas.microsoft.com/office/powerpoint/2010/main" val="42938300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4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4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4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4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Subtítulo"/>
          <p:cNvSpPr txBox="1">
            <a:spLocks/>
          </p:cNvSpPr>
          <p:nvPr/>
        </p:nvSpPr>
        <p:spPr>
          <a:xfrm>
            <a:off x="1043608" y="2708275"/>
            <a:ext cx="7344742" cy="3859213"/>
          </a:xfrm>
          <a:prstGeom prst="rect">
            <a:avLst/>
          </a:prstGeom>
        </p:spPr>
        <p:txBody>
          <a:bodyPr>
            <a:normAutofit/>
          </a:bodyPr>
          <a:lstStyle/>
          <a:p>
            <a:pPr marL="342900" indent="-342900" fontAlgn="auto">
              <a:spcBef>
                <a:spcPct val="20000"/>
              </a:spcBef>
              <a:spcAft>
                <a:spcPts val="0"/>
              </a:spcAft>
              <a:defRPr/>
            </a:pPr>
            <a:r>
              <a:rPr lang="es-MX" sz="1600" b="1" dirty="0">
                <a:latin typeface="Times New Roman" pitchFamily="18" charset="0"/>
                <a:cs typeface="Times New Roman" pitchFamily="18" charset="0"/>
              </a:rPr>
              <a:t>LICENCIATURA: ECONOMÍA</a:t>
            </a:r>
          </a:p>
          <a:p>
            <a:pPr marL="342900" indent="-342900" fontAlgn="auto">
              <a:spcBef>
                <a:spcPct val="20000"/>
              </a:spcBef>
              <a:spcAft>
                <a:spcPts val="0"/>
              </a:spcAft>
              <a:defRPr/>
            </a:pPr>
            <a:r>
              <a:rPr lang="es-MX" sz="1600" b="1" dirty="0">
                <a:latin typeface="Times New Roman" pitchFamily="18" charset="0"/>
                <a:cs typeface="Times New Roman" pitchFamily="18" charset="0"/>
              </a:rPr>
              <a:t>UNIDAD DE APRENDIZAJE: </a:t>
            </a:r>
            <a:r>
              <a:rPr lang="es-MX" sz="1600" b="1" u="sng" dirty="0">
                <a:latin typeface="Times New Roman" pitchFamily="18" charset="0"/>
                <a:cs typeface="Times New Roman" pitchFamily="18" charset="0"/>
              </a:rPr>
              <a:t>ECONOMÍA MEXICANA</a:t>
            </a:r>
            <a:endParaRPr lang="es-MX" sz="1600" b="1" dirty="0">
              <a:latin typeface="Times New Roman" pitchFamily="18" charset="0"/>
              <a:cs typeface="Times New Roman" pitchFamily="18" charset="0"/>
            </a:endParaRPr>
          </a:p>
          <a:p>
            <a:pPr marL="342900" indent="-342900" fontAlgn="auto">
              <a:spcBef>
                <a:spcPct val="20000"/>
              </a:spcBef>
              <a:spcAft>
                <a:spcPts val="0"/>
              </a:spcAft>
              <a:defRPr/>
            </a:pPr>
            <a:r>
              <a:rPr lang="es-MX" sz="1600" b="1" u="sng" dirty="0" smtClean="0">
                <a:latin typeface="Times New Roman" pitchFamily="18" charset="0"/>
                <a:cs typeface="Times New Roman" pitchFamily="18" charset="0"/>
              </a:rPr>
              <a:t>TEMA </a:t>
            </a:r>
            <a:r>
              <a:rPr lang="es-MX" sz="1600" b="1" u="sng" dirty="0">
                <a:latin typeface="Times New Roman" pitchFamily="18" charset="0"/>
                <a:cs typeface="Times New Roman" pitchFamily="18" charset="0"/>
              </a:rPr>
              <a:t>DE LA UNIDAD DE APRENDIZAJE:</a:t>
            </a:r>
          </a:p>
          <a:p>
            <a:pPr marL="342900" indent="-342900" fontAlgn="auto">
              <a:spcBef>
                <a:spcPct val="20000"/>
              </a:spcBef>
              <a:spcAft>
                <a:spcPts val="0"/>
              </a:spcAft>
              <a:defRPr/>
            </a:pPr>
            <a:endParaRPr lang="es-MX" sz="1400" b="1" u="sng" dirty="0">
              <a:latin typeface="Times New Roman" pitchFamily="18" charset="0"/>
              <a:cs typeface="Times New Roman" pitchFamily="18" charset="0"/>
            </a:endParaRPr>
          </a:p>
          <a:p>
            <a:pPr fontAlgn="auto">
              <a:spcBef>
                <a:spcPts val="0"/>
              </a:spcBef>
              <a:spcAft>
                <a:spcPts val="0"/>
              </a:spcAft>
              <a:defRPr/>
            </a:pPr>
            <a:r>
              <a:rPr lang="es-MX" sz="1200" b="1" dirty="0" smtClean="0">
                <a:latin typeface="+mn-lt"/>
                <a:cs typeface="+mn-cs"/>
              </a:rPr>
              <a:t>1. Antecedentes del proceso de sustitución de importaciones 1940-1959. Crecimiento sostenido y gestación de las debilidades estructurales de la economía mexicana.</a:t>
            </a:r>
            <a:endParaRPr lang="es-MX" sz="1200" b="1"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2100" b="1"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32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3200" b="1" u="sng" dirty="0">
              <a:solidFill>
                <a:schemeClr val="bg1"/>
              </a:solidFill>
              <a:latin typeface="Times New Roman" pitchFamily="18" charset="0"/>
              <a:cs typeface="Times New Roman" pitchFamily="18" charset="0"/>
            </a:endParaRPr>
          </a:p>
        </p:txBody>
      </p:sp>
      <p:sp>
        <p:nvSpPr>
          <p:cNvPr id="3" name="1 Título"/>
          <p:cNvSpPr txBox="1">
            <a:spLocks/>
          </p:cNvSpPr>
          <p:nvPr/>
        </p:nvSpPr>
        <p:spPr>
          <a:xfrm>
            <a:off x="755650" y="5661025"/>
            <a:ext cx="7704138" cy="720725"/>
          </a:xfrm>
          <a:prstGeom prst="rect">
            <a:avLst/>
          </a:prstGeom>
        </p:spPr>
        <p:txBody>
          <a:bodyPr anchor="ctr">
            <a:normAutofit/>
          </a:bodyPr>
          <a:lstStyle/>
          <a:p>
            <a:pPr algn="r" fontAlgn="auto">
              <a:spcAft>
                <a:spcPts val="0"/>
              </a:spcAft>
              <a:defRPr/>
            </a:pPr>
            <a:r>
              <a:rPr lang="es-MX" sz="1400" b="1" dirty="0">
                <a:latin typeface="Times New Roman" pitchFamily="18" charset="0"/>
                <a:ea typeface="+mj-ea"/>
                <a:cs typeface="Times New Roman" pitchFamily="18" charset="0"/>
              </a:rPr>
              <a:t>ELABORADO POR: SERGIO MIRANDA GONZÁLEZ</a:t>
            </a:r>
          </a:p>
          <a:p>
            <a:pPr algn="r" fontAlgn="auto">
              <a:spcAft>
                <a:spcPts val="0"/>
              </a:spcAft>
              <a:defRPr/>
            </a:pPr>
            <a:r>
              <a:rPr lang="es-MX" sz="1400" b="1" dirty="0" smtClean="0">
                <a:latin typeface="Times New Roman" pitchFamily="18" charset="0"/>
                <a:ea typeface="+mj-ea"/>
                <a:cs typeface="Times New Roman" pitchFamily="18" charset="0"/>
              </a:rPr>
              <a:t>SEPTIEMBRE DE 2015</a:t>
            </a:r>
            <a:endParaRPr lang="es-MX" sz="1400" b="1" dirty="0">
              <a:latin typeface="Times New Roman" pitchFamily="18" charset="0"/>
              <a:ea typeface="+mj-ea"/>
              <a:cs typeface="Times New Roman" pitchFamily="18" charset="0"/>
            </a:endParaRPr>
          </a:p>
        </p:txBody>
      </p:sp>
      <p:pic>
        <p:nvPicPr>
          <p:cNvPr id="4" name="Picture 2" descr="G:\uaemescudo.png"/>
          <p:cNvPicPr>
            <a:picLocks noChangeAspect="1" noChangeArrowheads="1"/>
          </p:cNvPicPr>
          <p:nvPr/>
        </p:nvPicPr>
        <p:blipFill>
          <a:blip r:embed="rId2" cstate="print"/>
          <a:srcRect/>
          <a:stretch>
            <a:fillRect/>
          </a:stretch>
        </p:blipFill>
        <p:spPr bwMode="auto">
          <a:xfrm>
            <a:off x="755650" y="549275"/>
            <a:ext cx="1117600" cy="1079500"/>
          </a:xfrm>
          <a:prstGeom prst="rect">
            <a:avLst/>
          </a:prstGeom>
          <a:noFill/>
          <a:ln w="9525">
            <a:noFill/>
            <a:miter lim="800000"/>
            <a:headEnd/>
            <a:tailEnd/>
          </a:ln>
        </p:spPr>
      </p:pic>
      <p:pic>
        <p:nvPicPr>
          <p:cNvPr id="5" name="Picture 3" descr="G:\escudoeco.jpg"/>
          <p:cNvPicPr>
            <a:picLocks noChangeAspect="1" noChangeArrowheads="1"/>
          </p:cNvPicPr>
          <p:nvPr/>
        </p:nvPicPr>
        <p:blipFill>
          <a:blip r:embed="rId3" cstate="print"/>
          <a:srcRect/>
          <a:stretch>
            <a:fillRect/>
          </a:stretch>
        </p:blipFill>
        <p:spPr bwMode="auto">
          <a:xfrm>
            <a:off x="7308850" y="549275"/>
            <a:ext cx="1093788" cy="1073150"/>
          </a:xfrm>
          <a:prstGeom prst="rect">
            <a:avLst/>
          </a:prstGeom>
          <a:noFill/>
          <a:ln w="9525">
            <a:noFill/>
            <a:miter lim="800000"/>
            <a:headEnd/>
            <a:tailEnd/>
          </a:ln>
        </p:spPr>
      </p:pic>
      <p:sp>
        <p:nvSpPr>
          <p:cNvPr id="6" name="1 Título"/>
          <p:cNvSpPr txBox="1">
            <a:spLocks/>
          </p:cNvSpPr>
          <p:nvPr/>
        </p:nvSpPr>
        <p:spPr>
          <a:xfrm>
            <a:off x="395288" y="1557338"/>
            <a:ext cx="8143875" cy="358775"/>
          </a:xfrm>
          <a:prstGeom prst="rect">
            <a:avLst/>
          </a:prstGeom>
        </p:spPr>
        <p:txBody>
          <a:bodyPr anchor="ctr"/>
          <a:lstStyle/>
          <a:p>
            <a:pPr algn="ctr" fontAlgn="auto">
              <a:spcAft>
                <a:spcPts val="0"/>
              </a:spcAft>
              <a:defRPr/>
            </a:pPr>
            <a:r>
              <a:rPr lang="es-MX" sz="2000" b="1" dirty="0">
                <a:latin typeface="Times New Roman" pitchFamily="18" charset="0"/>
                <a:ea typeface="+mj-ea"/>
                <a:cs typeface="Times New Roman" pitchFamily="18" charset="0"/>
              </a:rPr>
              <a:t>MATERIAL AUDIOVISUAL DIAPOSITIVAS</a:t>
            </a:r>
          </a:p>
        </p:txBody>
      </p:sp>
      <p:sp>
        <p:nvSpPr>
          <p:cNvPr id="7" name="9 Rectángulo"/>
          <p:cNvSpPr>
            <a:spLocks noChangeArrowheads="1"/>
          </p:cNvSpPr>
          <p:nvPr/>
        </p:nvSpPr>
        <p:spPr bwMode="auto">
          <a:xfrm>
            <a:off x="1908175" y="620713"/>
            <a:ext cx="5327650" cy="923925"/>
          </a:xfrm>
          <a:prstGeom prst="rect">
            <a:avLst/>
          </a:prstGeom>
          <a:noFill/>
          <a:ln w="9525">
            <a:noFill/>
            <a:miter lim="800000"/>
            <a:headEnd/>
            <a:tailEnd/>
          </a:ln>
        </p:spPr>
        <p:txBody>
          <a:bodyPr>
            <a:spAutoFit/>
          </a:bodyPr>
          <a:lstStyle/>
          <a:p>
            <a:pPr algn="ctr"/>
            <a:r>
              <a:rPr lang="es-MX" b="1">
                <a:latin typeface="Times New Roman" pitchFamily="18" charset="0"/>
                <a:cs typeface="Times New Roman" pitchFamily="18" charset="0"/>
              </a:rPr>
              <a:t>UNIVERSIDAD AUTONOMA DEL ESTADO DE MEXICO</a:t>
            </a:r>
          </a:p>
          <a:p>
            <a:pPr algn="ctr"/>
            <a:r>
              <a:rPr lang="es-MX" b="1">
                <a:latin typeface="Times New Roman" pitchFamily="18" charset="0"/>
                <a:cs typeface="Times New Roman" pitchFamily="18" charset="0"/>
              </a:rPr>
              <a:t>Facultad de Economía</a:t>
            </a:r>
          </a:p>
        </p:txBody>
      </p:sp>
      <p:sp>
        <p:nvSpPr>
          <p:cNvPr id="8" name="10 Rectángulo"/>
          <p:cNvSpPr>
            <a:spLocks noChangeArrowheads="1"/>
          </p:cNvSpPr>
          <p:nvPr/>
        </p:nvSpPr>
        <p:spPr bwMode="auto">
          <a:xfrm>
            <a:off x="755650" y="1989138"/>
            <a:ext cx="7704138" cy="769441"/>
          </a:xfrm>
          <a:prstGeom prst="rect">
            <a:avLst/>
          </a:prstGeom>
          <a:noFill/>
          <a:ln w="9525">
            <a:noFill/>
            <a:miter lim="800000"/>
            <a:headEnd/>
            <a:tailEnd/>
          </a:ln>
        </p:spPr>
        <p:txBody>
          <a:bodyPr>
            <a:spAutoFit/>
          </a:bodyPr>
          <a:lstStyle/>
          <a:p>
            <a:pPr algn="ctr"/>
            <a:r>
              <a:rPr lang="es-MX" sz="2200" b="1" dirty="0" smtClean="0">
                <a:latin typeface="Times New Roman" pitchFamily="18" charset="0"/>
                <a:cs typeface="Times New Roman" pitchFamily="18" charset="0"/>
              </a:rPr>
              <a:t>Papel del sector agropecuario en la sustitución de importaciones. </a:t>
            </a:r>
            <a:endParaRPr lang="es-MX" sz="22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8126229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870612"/>
          </a:xfrm>
        </p:spPr>
        <p:txBody>
          <a:bodyPr/>
          <a:lstStyle/>
          <a:p>
            <a:r>
              <a:rPr lang="es-MX" b="1" dirty="0" smtClean="0">
                <a:effectLst>
                  <a:outerShdw blurRad="38100" dist="38100" dir="2700000" algn="tl">
                    <a:srgbClr val="000000">
                      <a:alpha val="43137"/>
                    </a:srgbClr>
                  </a:outerShdw>
                </a:effectLst>
              </a:rPr>
              <a:t>Descripción del proceso </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946404" y="1828801"/>
            <a:ext cx="6446520" cy="1983345"/>
          </a:xfrm>
        </p:spPr>
        <p:txBody>
          <a:bodyPr>
            <a:normAutofit/>
          </a:bodyPr>
          <a:lstStyle/>
          <a:p>
            <a:pPr marL="0" indent="0" algn="just">
              <a:buNone/>
            </a:pPr>
            <a:r>
              <a:rPr lang="es-MX" dirty="0" smtClean="0"/>
              <a:t>En México la reforma agraria se inicio con la promulgación de la Ley Agraria del 6 de enero de 1915, que se incluía en el Plan de Veracruz.</a:t>
            </a:r>
          </a:p>
          <a:p>
            <a:pPr marL="0" indent="0" algn="just">
              <a:buNone/>
            </a:pPr>
            <a:r>
              <a:rPr lang="es-MX" dirty="0" smtClean="0"/>
              <a:t>La formulo Luis Cabrera y se incorporo a la Constitución de 1917, que recoge sus principios fundamentales en el Articulo 27.</a:t>
            </a:r>
          </a:p>
          <a:p>
            <a:pPr marL="0" indent="0" algn="just">
              <a:buNone/>
            </a:pPr>
            <a:endParaRPr lang="es-MX" dirty="0"/>
          </a:p>
        </p:txBody>
      </p:sp>
      <p:pic>
        <p:nvPicPr>
          <p:cNvPr id="4" name="Imagen 3"/>
          <p:cNvPicPr>
            <a:picLocks noChangeAspect="1"/>
          </p:cNvPicPr>
          <p:nvPr/>
        </p:nvPicPr>
        <p:blipFill>
          <a:blip r:embed="rId2" cstate="print"/>
          <a:stretch>
            <a:fillRect/>
          </a:stretch>
        </p:blipFill>
        <p:spPr>
          <a:xfrm>
            <a:off x="1039298" y="3917592"/>
            <a:ext cx="1733550" cy="2628900"/>
          </a:xfrm>
          <a:prstGeom prst="rect">
            <a:avLst/>
          </a:prstGeom>
        </p:spPr>
      </p:pic>
      <p:pic>
        <p:nvPicPr>
          <p:cNvPr id="5" name="Imagen 4"/>
          <p:cNvPicPr>
            <a:picLocks noChangeAspect="1"/>
          </p:cNvPicPr>
          <p:nvPr/>
        </p:nvPicPr>
        <p:blipFill>
          <a:blip r:embed="rId3" cstate="print"/>
          <a:stretch>
            <a:fillRect/>
          </a:stretch>
        </p:blipFill>
        <p:spPr>
          <a:xfrm>
            <a:off x="4791746" y="4060265"/>
            <a:ext cx="2857500" cy="2085975"/>
          </a:xfrm>
          <a:prstGeom prst="rect">
            <a:avLst/>
          </a:prstGeom>
        </p:spPr>
      </p:pic>
    </p:spTree>
    <p:extLst>
      <p:ext uri="{BB962C8B-B14F-4D97-AF65-F5344CB8AC3E}">
        <p14:creationId xmlns="" xmlns:p14="http://schemas.microsoft.com/office/powerpoint/2010/main" val="15912953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Elementos que constituyen a la reforma agraria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61681726"/>
              </p:ext>
            </p:extLst>
          </p:nvPr>
        </p:nvGraphicFramePr>
        <p:xfrm>
          <a:off x="399245" y="1828799"/>
          <a:ext cx="7688687" cy="47265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978137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780460"/>
          </a:xfrm>
        </p:spPr>
        <p:txBody>
          <a:bodyPr/>
          <a:lstStyle/>
          <a:p>
            <a:pPr algn="ctr"/>
            <a:r>
              <a:rPr lang="es-MX" b="1" dirty="0" smtClean="0"/>
              <a:t>Época de la Revolución </a:t>
            </a:r>
            <a:endParaRPr lang="es-MX" b="1" dirty="0"/>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262460670"/>
              </p:ext>
            </p:extLst>
          </p:nvPr>
        </p:nvGraphicFramePr>
        <p:xfrm>
          <a:off x="669701" y="1326523"/>
          <a:ext cx="7096259" cy="5318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642783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Plutarco Elías Calles y su política </a:t>
            </a:r>
            <a:endParaRPr lang="es-MX" b="1" dirty="0"/>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472529427"/>
              </p:ext>
            </p:extLst>
          </p:nvPr>
        </p:nvGraphicFramePr>
        <p:xfrm>
          <a:off x="437881" y="1828799"/>
          <a:ext cx="7598535" cy="45591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12445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819096"/>
          </a:xfrm>
        </p:spPr>
        <p:txBody>
          <a:bodyPr/>
          <a:lstStyle/>
          <a:p>
            <a:pPr algn="ctr"/>
            <a:r>
              <a:rPr lang="es-MX" b="1" dirty="0" smtClean="0">
                <a:effectLst>
                  <a:outerShdw blurRad="38100" dist="38100" dir="2700000" algn="tl">
                    <a:srgbClr val="000000">
                      <a:alpha val="43137"/>
                    </a:srgbClr>
                  </a:outerShdw>
                </a:effectLst>
              </a:rPr>
              <a:t>2. El Cardenismo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2979854101"/>
              </p:ext>
            </p:extLst>
          </p:nvPr>
        </p:nvGraphicFramePr>
        <p:xfrm>
          <a:off x="321973" y="1828800"/>
          <a:ext cx="7740202" cy="4752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807032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Movimiento Estudiantil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176989175"/>
              </p:ext>
            </p:extLst>
          </p:nvPr>
        </p:nvGraphicFramePr>
        <p:xfrm>
          <a:off x="386366" y="1828800"/>
          <a:ext cx="7829518" cy="46621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0266248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Gobierno de la Madrid y Salinas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644341164"/>
              </p:ext>
            </p:extLst>
          </p:nvPr>
        </p:nvGraphicFramePr>
        <p:xfrm>
          <a:off x="334851" y="1803042"/>
          <a:ext cx="7585655" cy="48166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302684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819096"/>
          </a:xfrm>
        </p:spPr>
        <p:txBody>
          <a:bodyPr>
            <a:normAutofit fontScale="90000"/>
          </a:bodyPr>
          <a:lstStyle/>
          <a:p>
            <a:pPr algn="ctr"/>
            <a:r>
              <a:rPr lang="es-MX" b="1" dirty="0" smtClean="0"/>
              <a:t>Minifundio y neo-latifundio </a:t>
            </a:r>
            <a:endParaRPr lang="es-MX" b="1" dirty="0"/>
          </a:p>
        </p:txBody>
      </p:sp>
      <p:sp>
        <p:nvSpPr>
          <p:cNvPr id="3" name="Marcador de contenido 2"/>
          <p:cNvSpPr>
            <a:spLocks noGrp="1"/>
          </p:cNvSpPr>
          <p:nvPr>
            <p:ph idx="1"/>
          </p:nvPr>
        </p:nvSpPr>
        <p:spPr>
          <a:xfrm>
            <a:off x="946404" y="1828802"/>
            <a:ext cx="6446520" cy="2202286"/>
          </a:xfrm>
        </p:spPr>
        <p:txBody>
          <a:bodyPr/>
          <a:lstStyle/>
          <a:p>
            <a:pPr algn="just"/>
            <a:r>
              <a:rPr lang="es-MX" b="1" dirty="0" smtClean="0">
                <a:effectLst>
                  <a:outerShdw blurRad="38100" dist="38100" dir="2700000" algn="tl">
                    <a:srgbClr val="000000">
                      <a:alpha val="43137"/>
                    </a:srgbClr>
                  </a:outerShdw>
                </a:effectLst>
              </a:rPr>
              <a:t>Minifundio: </a:t>
            </a:r>
            <a:r>
              <a:rPr lang="es-MX" dirty="0" smtClean="0"/>
              <a:t>Es la forma de explotación pre-capitalista en una parcela menor de cinco hectáreas con técnicas muy atrasadas, que ni siquiera alcanza a satisfacer las necesidades de los productores. </a:t>
            </a:r>
          </a:p>
          <a:p>
            <a:pPr algn="just"/>
            <a:r>
              <a:rPr lang="es-MX" b="1" dirty="0" smtClean="0">
                <a:effectLst>
                  <a:outerShdw blurRad="38100" dist="38100" dir="2700000" algn="tl">
                    <a:srgbClr val="000000">
                      <a:alpha val="43137"/>
                    </a:srgbClr>
                  </a:outerShdw>
                </a:effectLst>
              </a:rPr>
              <a:t>Neo-latifundio: </a:t>
            </a:r>
            <a:r>
              <a:rPr lang="es-MX" dirty="0" smtClean="0"/>
              <a:t>Es la forma de explotación en una gran extensión de las mejores tierras, con técnicas avanzadas y altas tasas de producción </a:t>
            </a:r>
            <a:endParaRPr lang="es-MX" dirty="0"/>
          </a:p>
        </p:txBody>
      </p:sp>
      <p:sp>
        <p:nvSpPr>
          <p:cNvPr id="5" name="CuadroTexto 4"/>
          <p:cNvSpPr txBox="1"/>
          <p:nvPr/>
        </p:nvSpPr>
        <p:spPr>
          <a:xfrm>
            <a:off x="946404" y="4305702"/>
            <a:ext cx="1545465" cy="369332"/>
          </a:xfrm>
          <a:prstGeom prst="rect">
            <a:avLst/>
          </a:prstGeom>
          <a:noFill/>
        </p:spPr>
        <p:txBody>
          <a:bodyPr wrap="square" rtlCol="0">
            <a:spAutoFit/>
          </a:bodyPr>
          <a:lstStyle/>
          <a:p>
            <a:r>
              <a:rPr lang="es-MX" b="1" dirty="0">
                <a:effectLst>
                  <a:outerShdw blurRad="38100" dist="38100" dir="2700000" algn="tl">
                    <a:srgbClr val="000000">
                      <a:alpha val="43137"/>
                    </a:srgbClr>
                  </a:outerShdw>
                </a:effectLst>
              </a:rPr>
              <a:t>Minifundio</a:t>
            </a:r>
            <a:endParaRPr lang="es-MX" dirty="0"/>
          </a:p>
        </p:txBody>
      </p:sp>
      <p:sp>
        <p:nvSpPr>
          <p:cNvPr id="6" name="CuadroTexto 5"/>
          <p:cNvSpPr txBox="1"/>
          <p:nvPr/>
        </p:nvSpPr>
        <p:spPr>
          <a:xfrm>
            <a:off x="5653827" y="4309860"/>
            <a:ext cx="1931830" cy="369332"/>
          </a:xfrm>
          <a:prstGeom prst="rect">
            <a:avLst/>
          </a:prstGeom>
          <a:noFill/>
        </p:spPr>
        <p:txBody>
          <a:bodyPr wrap="square" rtlCol="0">
            <a:spAutoFit/>
          </a:bodyPr>
          <a:lstStyle/>
          <a:p>
            <a:r>
              <a:rPr lang="es-MX" b="1" dirty="0">
                <a:effectLst>
                  <a:outerShdw blurRad="38100" dist="38100" dir="2700000" algn="tl">
                    <a:srgbClr val="000000">
                      <a:alpha val="43137"/>
                    </a:srgbClr>
                  </a:outerShdw>
                </a:effectLst>
              </a:rPr>
              <a:t>Neo-latifundio</a:t>
            </a:r>
            <a:endParaRPr lang="es-MX" dirty="0"/>
          </a:p>
        </p:txBody>
      </p:sp>
      <p:pic>
        <p:nvPicPr>
          <p:cNvPr id="7" name="Imagen 6"/>
          <p:cNvPicPr>
            <a:picLocks noChangeAspect="1"/>
          </p:cNvPicPr>
          <p:nvPr/>
        </p:nvPicPr>
        <p:blipFill>
          <a:blip r:embed="rId2" cstate="print"/>
          <a:stretch>
            <a:fillRect/>
          </a:stretch>
        </p:blipFill>
        <p:spPr>
          <a:xfrm>
            <a:off x="698485" y="4949648"/>
            <a:ext cx="2041301" cy="1530976"/>
          </a:xfrm>
          <a:prstGeom prst="rect">
            <a:avLst/>
          </a:prstGeom>
        </p:spPr>
      </p:pic>
      <p:pic>
        <p:nvPicPr>
          <p:cNvPr id="8" name="Imagen 7"/>
          <p:cNvPicPr>
            <a:picLocks noChangeAspect="1"/>
          </p:cNvPicPr>
          <p:nvPr/>
        </p:nvPicPr>
        <p:blipFill>
          <a:blip r:embed="rId3" cstate="print"/>
          <a:stretch>
            <a:fillRect/>
          </a:stretch>
        </p:blipFill>
        <p:spPr>
          <a:xfrm>
            <a:off x="5499279" y="4803442"/>
            <a:ext cx="2318198" cy="1677181"/>
          </a:xfrm>
          <a:prstGeom prst="rect">
            <a:avLst/>
          </a:prstGeom>
        </p:spPr>
      </p:pic>
    </p:spTree>
    <p:extLst>
      <p:ext uri="{BB962C8B-B14F-4D97-AF65-F5344CB8AC3E}">
        <p14:creationId xmlns="" xmlns:p14="http://schemas.microsoft.com/office/powerpoint/2010/main" val="8433590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59283" y="236972"/>
            <a:ext cx="7269480" cy="819096"/>
          </a:xfrm>
        </p:spPr>
        <p:txBody>
          <a:bodyPr>
            <a:normAutofit/>
          </a:bodyPr>
          <a:lstStyle/>
          <a:p>
            <a:pPr algn="ctr"/>
            <a:r>
              <a:rPr lang="es-MX" sz="2400" b="1" dirty="0" smtClean="0"/>
              <a:t>Características de minifundios y neo-latifundios </a:t>
            </a:r>
            <a:endParaRPr lang="es-MX" sz="2400" b="1" dirty="0"/>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255140408"/>
              </p:ext>
            </p:extLst>
          </p:nvPr>
        </p:nvGraphicFramePr>
        <p:xfrm>
          <a:off x="1326523" y="1347774"/>
          <a:ext cx="6233890" cy="4746389"/>
        </p:xfrm>
        <a:graphic>
          <a:graphicData uri="http://schemas.openxmlformats.org/drawingml/2006/table">
            <a:tbl>
              <a:tblPr firstRow="1" bandRow="1">
                <a:tableStyleId>{5C22544A-7EE6-4342-B048-85BDC9FD1C3A}</a:tableStyleId>
              </a:tblPr>
              <a:tblGrid>
                <a:gridCol w="3116945"/>
                <a:gridCol w="3116945"/>
              </a:tblGrid>
              <a:tr h="170121">
                <a:tc>
                  <a:txBody>
                    <a:bodyPr/>
                    <a:lstStyle/>
                    <a:p>
                      <a:pPr algn="ctr"/>
                      <a:r>
                        <a:rPr lang="es-MX" dirty="0" smtClean="0"/>
                        <a:t>Minifundios</a:t>
                      </a:r>
                      <a:endParaRPr lang="es-MX" dirty="0"/>
                    </a:p>
                  </a:txBody>
                  <a:tcPr/>
                </a:tc>
                <a:tc>
                  <a:txBody>
                    <a:bodyPr/>
                    <a:lstStyle/>
                    <a:p>
                      <a:pPr algn="ctr"/>
                      <a:r>
                        <a:rPr lang="es-MX" dirty="0" smtClean="0"/>
                        <a:t>Neo-latifundios </a:t>
                      </a:r>
                      <a:endParaRPr lang="es-MX" dirty="0"/>
                    </a:p>
                  </a:txBody>
                  <a:tcPr/>
                </a:tc>
              </a:tr>
              <a:tr h="4380629">
                <a:tc>
                  <a:txBody>
                    <a:bodyPr/>
                    <a:lstStyle/>
                    <a:p>
                      <a:pPr marL="342900" indent="-342900" algn="l">
                        <a:buAutoNum type="alphaLcParenR"/>
                      </a:pPr>
                      <a:r>
                        <a:rPr lang="es-MX" sz="1200" dirty="0" smtClean="0"/>
                        <a:t>Es una pequeña parcela menor de cinco hectáreas cuya explotación no alcanza a satisfacer las necesidades mínimas de los productores. </a:t>
                      </a:r>
                    </a:p>
                    <a:p>
                      <a:pPr marL="342900" indent="-342900" algn="l">
                        <a:buAutoNum type="alphaLcParenR"/>
                      </a:pPr>
                      <a:r>
                        <a:rPr lang="es-MX" sz="1200" dirty="0" smtClean="0"/>
                        <a:t>La producción es</a:t>
                      </a:r>
                      <a:r>
                        <a:rPr lang="es-MX" sz="1200" baseline="0" dirty="0" smtClean="0"/>
                        <a:t> de autoconsumo y rara vez se vende, es decir, no llega al mercado.</a:t>
                      </a:r>
                    </a:p>
                    <a:p>
                      <a:pPr marL="342900" indent="-342900" algn="l">
                        <a:buAutoNum type="alphaLcParenR"/>
                      </a:pPr>
                      <a:r>
                        <a:rPr lang="es-MX" sz="1200" baseline="0" dirty="0" smtClean="0"/>
                        <a:t>Generalmente se encuentra en tierras de temporal.</a:t>
                      </a:r>
                    </a:p>
                    <a:p>
                      <a:pPr marL="342900" indent="-342900" algn="l">
                        <a:buAutoNum type="alphaLcParenR"/>
                      </a:pPr>
                      <a:r>
                        <a:rPr lang="es-MX" sz="1200" baseline="0" dirty="0" smtClean="0"/>
                        <a:t>Sus técnicas de explotación son muy atrasadas, lo que supone que su producción y productividad son muy bajas.</a:t>
                      </a:r>
                    </a:p>
                    <a:p>
                      <a:pPr marL="342900" indent="-342900" algn="l">
                        <a:buAutoNum type="alphaLcParenR"/>
                      </a:pPr>
                      <a:r>
                        <a:rPr lang="es-MX" sz="1200" baseline="0" dirty="0" smtClean="0"/>
                        <a:t>No tiene acceso al crédito.</a:t>
                      </a:r>
                    </a:p>
                    <a:p>
                      <a:pPr marL="342900" indent="-342900" algn="l">
                        <a:buAutoNum type="alphaLcParenR"/>
                      </a:pPr>
                      <a:r>
                        <a:rPr lang="es-MX" sz="1200" baseline="0" dirty="0" smtClean="0"/>
                        <a:t>Sus propietarios tienen que trabajar otras tierras como jornaleros para poder subsistir. </a:t>
                      </a:r>
                      <a:endParaRPr lang="es-MX" sz="1200" dirty="0"/>
                    </a:p>
                  </a:txBody>
                  <a:tcPr/>
                </a:tc>
                <a:tc>
                  <a:txBody>
                    <a:bodyPr/>
                    <a:lstStyle/>
                    <a:p>
                      <a:pPr marL="342900" indent="-342900" algn="l">
                        <a:buAutoNum type="alphaLcParenR"/>
                      </a:pPr>
                      <a:r>
                        <a:rPr lang="es-MX" sz="1200" dirty="0" smtClean="0"/>
                        <a:t>Es una gran extensión de tierras que se explota en forma capitalista.</a:t>
                      </a:r>
                    </a:p>
                    <a:p>
                      <a:pPr marL="342900" indent="-342900" algn="l">
                        <a:buAutoNum type="alphaLcParenR"/>
                      </a:pPr>
                      <a:r>
                        <a:rPr lang="es-MX" sz="1200" dirty="0" smtClean="0"/>
                        <a:t>Se producen cultivos</a:t>
                      </a:r>
                      <a:r>
                        <a:rPr lang="es-MX" sz="1200" baseline="0" dirty="0" smtClean="0"/>
                        <a:t> comerciales que se llevan al mercado tanto interno como externo.</a:t>
                      </a:r>
                    </a:p>
                    <a:p>
                      <a:pPr marL="342900" indent="-342900" algn="l">
                        <a:buAutoNum type="alphaLcParenR"/>
                      </a:pPr>
                      <a:r>
                        <a:rPr lang="es-MX" sz="1200" baseline="0" dirty="0" smtClean="0"/>
                        <a:t>Se encuentran en distritos de riesgo, es decir, son las mejores tierras porque cuentan con sistemas de abastecimiento de agua todo el año. </a:t>
                      </a:r>
                    </a:p>
                    <a:p>
                      <a:pPr marL="342900" indent="-342900" algn="l">
                        <a:buAutoNum type="alphaLcParenR"/>
                      </a:pPr>
                      <a:r>
                        <a:rPr lang="es-MX" sz="1200" baseline="0" dirty="0" smtClean="0"/>
                        <a:t>Poseen mucho capital en forma de maquinaria, herramientas, fertilizantes, abono y semillas. </a:t>
                      </a:r>
                    </a:p>
                    <a:p>
                      <a:pPr marL="342900" indent="-342900" algn="l">
                        <a:buAutoNum type="alphaLcParenR"/>
                      </a:pPr>
                      <a:r>
                        <a:rPr lang="es-MX" sz="1200" baseline="0" dirty="0" smtClean="0"/>
                        <a:t>Sus técnicas de explotación son muy avanzadas, lo que es permite obtener altas tasas de producción y productividad.</a:t>
                      </a:r>
                    </a:p>
                    <a:p>
                      <a:pPr marL="342900" indent="-342900" algn="l">
                        <a:buAutoNum type="alphaLcParenR"/>
                      </a:pPr>
                      <a:r>
                        <a:rPr lang="es-MX" sz="1200" baseline="0" dirty="0" smtClean="0"/>
                        <a:t>Obtienen el crédito en forma oportuna.</a:t>
                      </a:r>
                    </a:p>
                    <a:p>
                      <a:pPr marL="342900" indent="-342900" algn="l">
                        <a:buAutoNum type="alphaLcParenR"/>
                      </a:pPr>
                      <a:r>
                        <a:rPr lang="es-MX" sz="1200" baseline="0" dirty="0" smtClean="0"/>
                        <a:t>Generalmente hay un solo dueño de las grandes explotaciones que contrata mano de obra asalariada, la cual muchas veces viene de los minifundios. </a:t>
                      </a:r>
                      <a:endParaRPr lang="es-MX" sz="1200" dirty="0"/>
                    </a:p>
                  </a:txBody>
                  <a:tcPr/>
                </a:tc>
              </a:tr>
            </a:tbl>
          </a:graphicData>
        </a:graphic>
      </p:graphicFrame>
    </p:spTree>
    <p:extLst>
      <p:ext uri="{BB962C8B-B14F-4D97-AF65-F5344CB8AC3E}">
        <p14:creationId xmlns="" xmlns:p14="http://schemas.microsoft.com/office/powerpoint/2010/main" val="15948665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3. Política </a:t>
            </a:r>
            <a:r>
              <a:rPr lang="es-MX" b="1" dirty="0" err="1" smtClean="0">
                <a:effectLst>
                  <a:outerShdw blurRad="38100" dist="38100" dir="2700000" algn="tl">
                    <a:srgbClr val="000000">
                      <a:alpha val="43137"/>
                    </a:srgbClr>
                  </a:outerShdw>
                </a:effectLst>
              </a:rPr>
              <a:t>Agropecuaría</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946404" y="1828802"/>
            <a:ext cx="6446520" cy="2640168"/>
          </a:xfrm>
        </p:spPr>
        <p:txBody>
          <a:bodyPr/>
          <a:lstStyle/>
          <a:p>
            <a:pPr algn="just"/>
            <a:r>
              <a:rPr lang="es-MX" dirty="0" smtClean="0"/>
              <a:t>Es el conjunto de medidas que aplica el Estado para lograr el desarrollo socioeconómico y sustentable del campo. Esta política puede dividirse en agrícola, ganaderas, silvícolas y pesqueras. </a:t>
            </a:r>
          </a:p>
          <a:p>
            <a:pPr algn="just"/>
            <a:r>
              <a:rPr lang="es-MX" dirty="0" smtClean="0"/>
              <a:t>Fomenta la actividad a la que se dirige de suerte el conjunto de todas ellas colabora con la política económica general (de la forma parte la política agropecuaria) para lograr el desarrollo socioeconómico y sustentable del país. </a:t>
            </a:r>
            <a:endParaRPr lang="es-MX" dirty="0"/>
          </a:p>
        </p:txBody>
      </p:sp>
      <p:pic>
        <p:nvPicPr>
          <p:cNvPr id="4" name="Imagen 3"/>
          <p:cNvPicPr>
            <a:picLocks noChangeAspect="1"/>
          </p:cNvPicPr>
          <p:nvPr/>
        </p:nvPicPr>
        <p:blipFill>
          <a:blip r:embed="rId2" cstate="print"/>
          <a:stretch>
            <a:fillRect/>
          </a:stretch>
        </p:blipFill>
        <p:spPr>
          <a:xfrm>
            <a:off x="756231" y="4727284"/>
            <a:ext cx="2686050" cy="1704975"/>
          </a:xfrm>
          <a:prstGeom prst="rect">
            <a:avLst/>
          </a:prstGeom>
        </p:spPr>
      </p:pic>
      <p:pic>
        <p:nvPicPr>
          <p:cNvPr id="5" name="Imagen 4"/>
          <p:cNvPicPr>
            <a:picLocks noChangeAspect="1"/>
          </p:cNvPicPr>
          <p:nvPr/>
        </p:nvPicPr>
        <p:blipFill>
          <a:blip r:embed="rId3" cstate="print"/>
          <a:stretch>
            <a:fillRect/>
          </a:stretch>
        </p:blipFill>
        <p:spPr>
          <a:xfrm>
            <a:off x="4468969" y="4727284"/>
            <a:ext cx="2794716" cy="1658197"/>
          </a:xfrm>
          <a:prstGeom prst="rect">
            <a:avLst/>
          </a:prstGeom>
        </p:spPr>
      </p:pic>
    </p:spTree>
    <p:extLst>
      <p:ext uri="{BB962C8B-B14F-4D97-AF65-F5344CB8AC3E}">
        <p14:creationId xmlns="" xmlns:p14="http://schemas.microsoft.com/office/powerpoint/2010/main" val="2837473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4213" y="620713"/>
            <a:ext cx="7704137" cy="863600"/>
          </a:xfrm>
          <a:prstGeom prst="rect">
            <a:avLst/>
          </a:prstGeom>
        </p:spPr>
        <p:txBody>
          <a:bodyPr anchor="ctr">
            <a:normAutofit fontScale="70000" lnSpcReduction="20000"/>
          </a:bodyPr>
          <a:lstStyle/>
          <a:p>
            <a:pPr algn="ctr" fontAlgn="auto">
              <a:spcAft>
                <a:spcPts val="0"/>
              </a:spcAft>
              <a:defRPr/>
            </a:pPr>
            <a:r>
              <a:rPr lang="es-MX" sz="4400" b="1" dirty="0">
                <a:latin typeface="Times New Roman" pitchFamily="18" charset="0"/>
                <a:ea typeface="+mj-ea"/>
                <a:cs typeface="Times New Roman" pitchFamily="18" charset="0"/>
              </a:rPr>
              <a:t>GUIA EXPLICATIVA PARA EL EMPLEO DE ESTE MATERIAL</a:t>
            </a:r>
          </a:p>
        </p:txBody>
      </p:sp>
      <p:sp>
        <p:nvSpPr>
          <p:cNvPr id="3" name="2 Subtítulo"/>
          <p:cNvSpPr txBox="1">
            <a:spLocks/>
          </p:cNvSpPr>
          <p:nvPr/>
        </p:nvSpPr>
        <p:spPr bwMode="auto">
          <a:xfrm>
            <a:off x="214313" y="1500188"/>
            <a:ext cx="7854950" cy="2428875"/>
          </a:xfrm>
          <a:prstGeom prst="rect">
            <a:avLst/>
          </a:prstGeom>
          <a:noFill/>
          <a:ln w="9525">
            <a:noFill/>
            <a:miter lim="800000"/>
            <a:headEnd/>
            <a:tailEnd/>
          </a:ln>
        </p:spPr>
        <p:txBody>
          <a:bodyPr/>
          <a:lstStyle/>
          <a:p>
            <a:pPr marL="342900" indent="-342900">
              <a:spcBef>
                <a:spcPct val="20000"/>
              </a:spcBef>
              <a:buFont typeface="Arial" charset="0"/>
              <a:buChar char="•"/>
            </a:pPr>
            <a:endParaRPr lang="es-MX" sz="3200" b="1" u="sng" dirty="0">
              <a:solidFill>
                <a:schemeClr val="bg1"/>
              </a:solidFill>
              <a:latin typeface="Times New Roman" pitchFamily="18" charset="0"/>
              <a:cs typeface="Times New Roman" pitchFamily="18" charset="0"/>
            </a:endParaRPr>
          </a:p>
          <a:p>
            <a:pPr marL="342900" indent="-342900">
              <a:spcBef>
                <a:spcPct val="20000"/>
              </a:spcBef>
              <a:buFont typeface="Arial" charset="0"/>
              <a:buChar char="•"/>
            </a:pPr>
            <a:endParaRPr lang="es-MX" sz="3200" b="1" u="sng" dirty="0">
              <a:solidFill>
                <a:schemeClr val="bg1"/>
              </a:solidFill>
              <a:latin typeface="Times New Roman" pitchFamily="18" charset="0"/>
              <a:cs typeface="Times New Roman" pitchFamily="18" charset="0"/>
            </a:endParaRPr>
          </a:p>
          <a:p>
            <a:pPr marL="342900" indent="-342900">
              <a:spcBef>
                <a:spcPct val="20000"/>
              </a:spcBef>
              <a:buFont typeface="Arial" charset="0"/>
              <a:buChar char="•"/>
            </a:pPr>
            <a:endParaRPr lang="es-MX" sz="3200" b="1" u="sng" dirty="0">
              <a:solidFill>
                <a:schemeClr val="bg1"/>
              </a:solidFill>
              <a:latin typeface="Times New Roman" pitchFamily="18" charset="0"/>
              <a:cs typeface="Times New Roman" pitchFamily="18" charset="0"/>
            </a:endParaRPr>
          </a:p>
        </p:txBody>
      </p:sp>
      <p:sp>
        <p:nvSpPr>
          <p:cNvPr id="4" name="5 Rectángulo"/>
          <p:cNvSpPr/>
          <p:nvPr/>
        </p:nvSpPr>
        <p:spPr>
          <a:xfrm>
            <a:off x="900113" y="1484313"/>
            <a:ext cx="7416800" cy="4608512"/>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s-MX"/>
          </a:p>
        </p:txBody>
      </p:sp>
      <p:sp>
        <p:nvSpPr>
          <p:cNvPr id="5" name="6 Marcador de contenido"/>
          <p:cNvSpPr txBox="1">
            <a:spLocks/>
          </p:cNvSpPr>
          <p:nvPr/>
        </p:nvSpPr>
        <p:spPr>
          <a:xfrm>
            <a:off x="1042988" y="1476103"/>
            <a:ext cx="7129462" cy="4558937"/>
          </a:xfrm>
          <a:prstGeom prst="rect">
            <a:avLst/>
          </a:prstGeom>
        </p:spPr>
        <p:txBody>
          <a:bodyPr>
            <a:normAutofit fontScale="85000" lnSpcReduction="20000"/>
          </a:bodyPr>
          <a:lstStyle/>
          <a:p>
            <a:pPr indent="-274320" algn="just" fontAlgn="auto">
              <a:spcBef>
                <a:spcPct val="20000"/>
              </a:spcBef>
              <a:spcAft>
                <a:spcPts val="0"/>
              </a:spcAft>
              <a:buClr>
                <a:schemeClr val="accent2"/>
              </a:buClr>
              <a:buSzPct val="170000"/>
              <a:buFont typeface="Rage Italic" pitchFamily="66" charset="0"/>
              <a:buNone/>
              <a:defRPr/>
            </a:pPr>
            <a:r>
              <a:rPr lang="es-MX" sz="1900" b="1" dirty="0">
                <a:solidFill>
                  <a:schemeClr val="tx2">
                    <a:lumMod val="75000"/>
                  </a:schemeClr>
                </a:solidFill>
                <a:latin typeface="Times New Roman" pitchFamily="18" charset="0"/>
                <a:cs typeface="Times New Roman" pitchFamily="18" charset="0"/>
              </a:rPr>
              <a:t>Este material </a:t>
            </a:r>
            <a:r>
              <a:rPr lang="es-MX" sz="1900" b="1" dirty="0" smtClean="0">
                <a:solidFill>
                  <a:schemeClr val="tx2">
                    <a:lumMod val="75000"/>
                  </a:schemeClr>
                </a:solidFill>
                <a:latin typeface="Times New Roman" pitchFamily="18" charset="0"/>
                <a:cs typeface="Times New Roman" pitchFamily="18" charset="0"/>
              </a:rPr>
              <a:t>brinda los brevemente los antecedentes básicos acerca de las etapas de crisis, reformas estructurales y modelos de crecimiento de la economía mexicana.</a:t>
            </a:r>
          </a:p>
          <a:p>
            <a:pPr indent="-274320" algn="just" fontAlgn="auto">
              <a:spcBef>
                <a:spcPct val="20000"/>
              </a:spcBef>
              <a:spcAft>
                <a:spcPts val="0"/>
              </a:spcAft>
              <a:buClr>
                <a:schemeClr val="accent2"/>
              </a:buClr>
              <a:buSzPct val="170000"/>
              <a:buFont typeface="Rage Italic" pitchFamily="66" charset="0"/>
              <a:buNone/>
              <a:defRPr/>
            </a:pPr>
            <a:endParaRPr lang="es-MX" sz="1900" b="1" dirty="0" smtClean="0">
              <a:solidFill>
                <a:schemeClr val="tx2">
                  <a:lumMod val="75000"/>
                </a:schemeClr>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tx2">
                    <a:lumMod val="75000"/>
                  </a:schemeClr>
                </a:solidFill>
                <a:latin typeface="Times New Roman" pitchFamily="18" charset="0"/>
                <a:cs typeface="Times New Roman" pitchFamily="18" charset="0"/>
              </a:rPr>
              <a:t>El énfasis más importantes de este material es mostrar los aspectos que dan lugar al proceso de sustitución de importaciones y al papel dinámico que jugó la agricultura, particularmente la de exportación, para que el resto de los sectores económicos pudieran impulsar su desarrollo (especialmente el sector industrial).</a:t>
            </a:r>
            <a:endParaRPr lang="es-MX" sz="1900" b="1" dirty="0">
              <a:solidFill>
                <a:schemeClr val="tx2">
                  <a:lumMod val="75000"/>
                </a:schemeClr>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endParaRPr lang="es-MX" sz="1900" b="1" dirty="0">
              <a:solidFill>
                <a:schemeClr val="tx2">
                  <a:lumMod val="75000"/>
                </a:schemeClr>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tx2">
                    <a:lumMod val="75000"/>
                  </a:schemeClr>
                </a:solidFill>
                <a:latin typeface="Times New Roman" pitchFamily="18" charset="0"/>
                <a:cs typeface="Times New Roman" pitchFamily="18" charset="0"/>
              </a:rPr>
              <a:t>Cada una de las diapositivas busca mostrar puntualmente los aspectos relevantes de tal manera que el alumno pueda tener un seguimiento temático y conceptual de los temas tratados.</a:t>
            </a: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tx2">
                    <a:lumMod val="75000"/>
                  </a:schemeClr>
                </a:solidFill>
                <a:latin typeface="Times New Roman" pitchFamily="18" charset="0"/>
                <a:cs typeface="Times New Roman" pitchFamily="18" charset="0"/>
              </a:rPr>
              <a:t> </a:t>
            </a:r>
            <a:endParaRPr lang="es-MX" sz="1900" b="1" dirty="0">
              <a:solidFill>
                <a:schemeClr val="tx2">
                  <a:lumMod val="75000"/>
                </a:schemeClr>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r>
              <a:rPr lang="es-MX" sz="1900" b="1" dirty="0">
                <a:solidFill>
                  <a:schemeClr val="tx2">
                    <a:lumMod val="75000"/>
                  </a:schemeClr>
                </a:solidFill>
                <a:latin typeface="Times New Roman" pitchFamily="18" charset="0"/>
                <a:cs typeface="Times New Roman" pitchFamily="18" charset="0"/>
              </a:rPr>
              <a:t>Este material será utilizado en </a:t>
            </a:r>
            <a:r>
              <a:rPr lang="es-MX" sz="1900" b="1" dirty="0" err="1">
                <a:solidFill>
                  <a:schemeClr val="tx2">
                    <a:lumMod val="75000"/>
                  </a:schemeClr>
                </a:solidFill>
                <a:latin typeface="Times New Roman" pitchFamily="18" charset="0"/>
                <a:cs typeface="Times New Roman" pitchFamily="18" charset="0"/>
              </a:rPr>
              <a:t>Power</a:t>
            </a:r>
            <a:r>
              <a:rPr lang="es-MX" sz="1900" b="1" dirty="0">
                <a:solidFill>
                  <a:schemeClr val="tx2">
                    <a:lumMod val="75000"/>
                  </a:schemeClr>
                </a:solidFill>
                <a:latin typeface="Times New Roman" pitchFamily="18" charset="0"/>
                <a:cs typeface="Times New Roman" pitchFamily="18" charset="0"/>
              </a:rPr>
              <a:t> Point versión Office  en la versión 97- 2003 o superior y requiere de una computadora que tenga mínimo 512 </a:t>
            </a:r>
            <a:r>
              <a:rPr lang="es-MX" sz="1900" b="1" dirty="0" err="1">
                <a:solidFill>
                  <a:schemeClr val="tx2">
                    <a:lumMod val="75000"/>
                  </a:schemeClr>
                </a:solidFill>
                <a:latin typeface="Times New Roman" pitchFamily="18" charset="0"/>
                <a:cs typeface="Times New Roman" pitchFamily="18" charset="0"/>
              </a:rPr>
              <a:t>mb</a:t>
            </a:r>
            <a:r>
              <a:rPr lang="es-MX" sz="1900" b="1" dirty="0">
                <a:solidFill>
                  <a:schemeClr val="tx2">
                    <a:lumMod val="75000"/>
                  </a:schemeClr>
                </a:solidFill>
                <a:latin typeface="Times New Roman" pitchFamily="18" charset="0"/>
                <a:cs typeface="Times New Roman" pitchFamily="18" charset="0"/>
              </a:rPr>
              <a:t> de memoria RAM dicho </a:t>
            </a:r>
            <a:r>
              <a:rPr lang="es-MX" sz="1900" b="1" dirty="0" smtClean="0">
                <a:solidFill>
                  <a:schemeClr val="tx2">
                    <a:lumMod val="75000"/>
                  </a:schemeClr>
                </a:solidFill>
                <a:latin typeface="Times New Roman" pitchFamily="18" charset="0"/>
                <a:cs typeface="Times New Roman" pitchFamily="18" charset="0"/>
              </a:rPr>
              <a:t>programa, contar con un </a:t>
            </a:r>
            <a:r>
              <a:rPr lang="es-MX" sz="1900" b="1" dirty="0">
                <a:solidFill>
                  <a:schemeClr val="tx2">
                    <a:lumMod val="75000"/>
                  </a:schemeClr>
                </a:solidFill>
                <a:latin typeface="Times New Roman" pitchFamily="18" charset="0"/>
                <a:cs typeface="Times New Roman" pitchFamily="18" charset="0"/>
              </a:rPr>
              <a:t>video </a:t>
            </a:r>
            <a:r>
              <a:rPr lang="es-MX" sz="1900" b="1" dirty="0" smtClean="0">
                <a:solidFill>
                  <a:schemeClr val="tx2">
                    <a:lumMod val="75000"/>
                  </a:schemeClr>
                </a:solidFill>
                <a:latin typeface="Times New Roman" pitchFamily="18" charset="0"/>
                <a:cs typeface="Times New Roman" pitchFamily="18" charset="0"/>
              </a:rPr>
              <a:t>proyector o un televisor de pantalla plana</a:t>
            </a:r>
            <a:r>
              <a:rPr lang="es-MX" sz="1900" b="1" dirty="0" smtClean="0">
                <a:solidFill>
                  <a:schemeClr val="tx2">
                    <a:lumMod val="75000"/>
                  </a:schemeClr>
                </a:solidFill>
                <a:latin typeface="Times New Roman" pitchFamily="18" charset="0"/>
                <a:cs typeface="Times New Roman" pitchFamily="18" charset="0"/>
              </a:rPr>
              <a:t>.</a:t>
            </a: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tx2">
                    <a:lumMod val="75000"/>
                  </a:schemeClr>
                </a:solidFill>
                <a:latin typeface="Times New Roman" pitchFamily="18" charset="0"/>
                <a:cs typeface="Times New Roman" pitchFamily="18" charset="0"/>
              </a:rPr>
              <a:t>Este material comprende 49 diapositivas.</a:t>
            </a:r>
            <a:endParaRPr lang="es-MX" sz="1900" b="1" dirty="0">
              <a:solidFill>
                <a:schemeClr val="tx2">
                  <a:lumMod val="75000"/>
                </a:schemeClr>
              </a:solidFill>
              <a:latin typeface="Times New Roman" pitchFamily="18" charset="0"/>
              <a:cs typeface="Times New Roman" pitchFamily="18" charset="0"/>
            </a:endParaRPr>
          </a:p>
          <a:p>
            <a:pPr indent="-274320" fontAlgn="auto">
              <a:spcBef>
                <a:spcPct val="20000"/>
              </a:spcBef>
              <a:spcAft>
                <a:spcPts val="0"/>
              </a:spcAft>
              <a:buClr>
                <a:schemeClr val="accent2"/>
              </a:buClr>
              <a:buSzPct val="170000"/>
              <a:buFont typeface="Rage Italic" pitchFamily="66" charset="0"/>
              <a:buChar char="o"/>
              <a:defRPr/>
            </a:pPr>
            <a:endParaRPr lang="es-MX" sz="2400" dirty="0">
              <a:latin typeface="+mn-lt"/>
              <a:cs typeface="+mn-cs"/>
            </a:endParaRPr>
          </a:p>
        </p:txBody>
      </p:sp>
    </p:spTree>
    <p:extLst>
      <p:ext uri="{BB962C8B-B14F-4D97-AF65-F5344CB8AC3E}">
        <p14:creationId xmlns="" xmlns:p14="http://schemas.microsoft.com/office/powerpoint/2010/main" val="13001262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1050916"/>
          </a:xfrm>
        </p:spPr>
        <p:txBody>
          <a:bodyPr>
            <a:normAutofit/>
          </a:bodyPr>
          <a:lstStyle/>
          <a:p>
            <a:pPr algn="ctr"/>
            <a:r>
              <a:rPr lang="es-MX" sz="3200" b="1" dirty="0" smtClean="0">
                <a:effectLst>
                  <a:outerShdw blurRad="38100" dist="38100" dir="2700000" algn="tl">
                    <a:srgbClr val="000000">
                      <a:alpha val="43137"/>
                    </a:srgbClr>
                  </a:outerShdw>
                </a:effectLst>
              </a:rPr>
              <a:t>Instituciones encargadas de la política agropecuaria </a:t>
            </a:r>
            <a:endParaRPr lang="es-MX" sz="3200"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879730474"/>
              </p:ext>
            </p:extLst>
          </p:nvPr>
        </p:nvGraphicFramePr>
        <p:xfrm>
          <a:off x="540913" y="1828800"/>
          <a:ext cx="7547019" cy="44560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5205255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1050916"/>
          </a:xfrm>
        </p:spPr>
        <p:txBody>
          <a:bodyPr>
            <a:noAutofit/>
          </a:bodyPr>
          <a:lstStyle/>
          <a:p>
            <a:pPr algn="ctr"/>
            <a:r>
              <a:rPr lang="es-MX" sz="2400" b="1" dirty="0" smtClean="0">
                <a:effectLst>
                  <a:outerShdw blurRad="38100" dist="38100" dir="2700000" algn="tl">
                    <a:srgbClr val="000000">
                      <a:alpha val="43137"/>
                    </a:srgbClr>
                  </a:outerShdw>
                </a:effectLst>
              </a:rPr>
              <a:t>Funciones de la SAGARPA según la ley Orgánica de la administración Pública Federal </a:t>
            </a:r>
            <a:endParaRPr lang="es-MX" sz="2400"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505914928"/>
              </p:ext>
            </p:extLst>
          </p:nvPr>
        </p:nvGraphicFramePr>
        <p:xfrm>
          <a:off x="553792" y="1416676"/>
          <a:ext cx="7662092" cy="5112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9085171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935006"/>
          </a:xfrm>
        </p:spPr>
        <p:txBody>
          <a:bodyPr>
            <a:normAutofit fontScale="90000"/>
          </a:bodyPr>
          <a:lstStyle/>
          <a:p>
            <a:pPr algn="ctr"/>
            <a:r>
              <a:rPr lang="es-MX" sz="3200" b="1" dirty="0" smtClean="0">
                <a:effectLst>
                  <a:outerShdw blurRad="38100" dist="38100" dir="2700000" algn="tl">
                    <a:srgbClr val="000000">
                      <a:alpha val="43137"/>
                    </a:srgbClr>
                  </a:outerShdw>
                </a:effectLst>
              </a:rPr>
              <a:t>Principales funciones de la Secretaría Agraria </a:t>
            </a:r>
            <a:endParaRPr lang="es-MX" sz="3200"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321460057"/>
              </p:ext>
            </p:extLst>
          </p:nvPr>
        </p:nvGraphicFramePr>
        <p:xfrm>
          <a:off x="515155" y="1828799"/>
          <a:ext cx="7547020" cy="47523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7431969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1858" y="399245"/>
            <a:ext cx="7269480" cy="686770"/>
          </a:xfrm>
        </p:spPr>
        <p:txBody>
          <a:bodyPr>
            <a:normAutofit/>
          </a:bodyPr>
          <a:lstStyle/>
          <a:p>
            <a:pPr algn="ctr"/>
            <a:r>
              <a:rPr lang="es-MX" sz="3200" b="1" dirty="0" smtClean="0">
                <a:effectLst>
                  <a:outerShdw blurRad="38100" dist="38100" dir="2700000" algn="tl">
                    <a:srgbClr val="000000">
                      <a:alpha val="43137"/>
                    </a:srgbClr>
                  </a:outerShdw>
                </a:effectLst>
              </a:rPr>
              <a:t>El objetivo de la Financiera Rural </a:t>
            </a:r>
            <a:endParaRPr lang="es-MX" sz="32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933525" y="2176531"/>
            <a:ext cx="6446520" cy="2704562"/>
          </a:xfrm>
        </p:spPr>
        <p:txBody>
          <a:bodyPr>
            <a:normAutofit lnSpcReduction="10000"/>
          </a:bodyPr>
          <a:lstStyle/>
          <a:p>
            <a:pPr algn="just"/>
            <a:r>
              <a:rPr lang="es-MX" dirty="0" smtClean="0"/>
              <a:t>Coadyuvar  realizar actividades prioritarias del Estado de impulsar el desarrollo de las actividades agropecuarias, forestales, pesqueras y todas las demás actividades económicas vinculadas al medio rural con la finalidad de elevar la productividad, así como de mejorar el nivel de vida de la población; para el cumplimiento en el otorgamiento de crédito de manera sustentable y prestara otros servicios financieros a los productores e intermediarios financieros rurales, procurando su mejor organización y mejora continua. </a:t>
            </a:r>
          </a:p>
          <a:p>
            <a:pPr algn="just"/>
            <a:endParaRPr lang="es-MX" dirty="0"/>
          </a:p>
        </p:txBody>
      </p:sp>
      <p:pic>
        <p:nvPicPr>
          <p:cNvPr id="4" name="Imagen 3"/>
          <p:cNvPicPr>
            <a:picLocks noChangeAspect="1"/>
          </p:cNvPicPr>
          <p:nvPr/>
        </p:nvPicPr>
        <p:blipFill>
          <a:blip r:embed="rId2" cstate="print"/>
          <a:stretch>
            <a:fillRect/>
          </a:stretch>
        </p:blipFill>
        <p:spPr>
          <a:xfrm>
            <a:off x="2068535" y="5030810"/>
            <a:ext cx="3842868" cy="940799"/>
          </a:xfrm>
          <a:prstGeom prst="rect">
            <a:avLst/>
          </a:prstGeom>
        </p:spPr>
      </p:pic>
    </p:spTree>
    <p:extLst>
      <p:ext uri="{BB962C8B-B14F-4D97-AF65-F5344CB8AC3E}">
        <p14:creationId xmlns="" xmlns:p14="http://schemas.microsoft.com/office/powerpoint/2010/main" val="16161278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2010" y="739247"/>
            <a:ext cx="7269480" cy="484246"/>
          </a:xfrm>
        </p:spPr>
        <p:txBody>
          <a:bodyPr>
            <a:noAutofit/>
          </a:bodyPr>
          <a:lstStyle/>
          <a:p>
            <a:r>
              <a:rPr lang="es-MX" sz="3200" b="1" dirty="0">
                <a:effectLst>
                  <a:outerShdw blurRad="38100" dist="38100" dir="2700000" algn="tl">
                    <a:srgbClr val="000000">
                      <a:alpha val="43137"/>
                    </a:srgbClr>
                  </a:outerShdw>
                </a:effectLst>
              </a:rPr>
              <a:t>El objetivo de la Financiera Rural </a:t>
            </a:r>
            <a:endParaRPr lang="es-MX" sz="3200" dirty="0"/>
          </a:p>
        </p:txBody>
      </p:sp>
      <p:sp>
        <p:nvSpPr>
          <p:cNvPr id="3" name="Marcador de contenido 2"/>
          <p:cNvSpPr>
            <a:spLocks noGrp="1"/>
          </p:cNvSpPr>
          <p:nvPr>
            <p:ph idx="1"/>
          </p:nvPr>
        </p:nvSpPr>
        <p:spPr>
          <a:xfrm>
            <a:off x="1036556" y="2125014"/>
            <a:ext cx="6446520" cy="3090929"/>
          </a:xfrm>
        </p:spPr>
        <p:txBody>
          <a:bodyPr>
            <a:normAutofit lnSpcReduction="10000"/>
          </a:bodyPr>
          <a:lstStyle/>
          <a:p>
            <a:pPr algn="just"/>
            <a:r>
              <a:rPr lang="es-MX" dirty="0" smtClean="0"/>
              <a:t>Efectuara los programas en materia de financiamiento, promoverá ante instituciones nacionales de egresos de la federación.</a:t>
            </a:r>
          </a:p>
          <a:p>
            <a:pPr algn="just"/>
            <a:r>
              <a:rPr lang="es-MX" dirty="0" smtClean="0"/>
              <a:t>Promoverá ante instituciones nacionales e internacionales orientadas a la inversión y financiamiento proyectos productivos que impulsen el desarrollo rural.</a:t>
            </a:r>
          </a:p>
          <a:p>
            <a:pPr algn="just"/>
            <a:r>
              <a:rPr lang="es-MX" dirty="0" smtClean="0"/>
              <a:t>Operara con los gobiernos federales, estatales y municipales, los programas que se celebren con las instituciones mencionadas. </a:t>
            </a:r>
            <a:endParaRPr lang="es-MX" dirty="0"/>
          </a:p>
        </p:txBody>
      </p:sp>
      <p:pic>
        <p:nvPicPr>
          <p:cNvPr id="4" name="Imagen 3"/>
          <p:cNvPicPr>
            <a:picLocks noChangeAspect="1"/>
          </p:cNvPicPr>
          <p:nvPr/>
        </p:nvPicPr>
        <p:blipFill>
          <a:blip r:embed="rId2" cstate="print"/>
          <a:stretch>
            <a:fillRect/>
          </a:stretch>
        </p:blipFill>
        <p:spPr>
          <a:xfrm>
            <a:off x="2688191" y="5108687"/>
            <a:ext cx="3143250" cy="1457325"/>
          </a:xfrm>
          <a:prstGeom prst="rect">
            <a:avLst/>
          </a:prstGeom>
        </p:spPr>
      </p:pic>
    </p:spTree>
    <p:extLst>
      <p:ext uri="{BB962C8B-B14F-4D97-AF65-F5344CB8AC3E}">
        <p14:creationId xmlns="" xmlns:p14="http://schemas.microsoft.com/office/powerpoint/2010/main" val="22882933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0494" y="476519"/>
            <a:ext cx="7269480" cy="596618"/>
          </a:xfrm>
        </p:spPr>
        <p:txBody>
          <a:bodyPr>
            <a:normAutofit/>
          </a:bodyPr>
          <a:lstStyle/>
          <a:p>
            <a:pPr algn="ctr"/>
            <a:r>
              <a:rPr lang="es-MX" sz="3200" b="1" dirty="0" smtClean="0">
                <a:effectLst>
                  <a:outerShdw blurRad="38100" dist="38100" dir="2700000" algn="tl">
                    <a:srgbClr val="000000">
                      <a:alpha val="43137"/>
                    </a:srgbClr>
                  </a:outerShdw>
                </a:effectLst>
              </a:rPr>
              <a:t>Integración de la </a:t>
            </a:r>
            <a:r>
              <a:rPr lang="es-MX" sz="3200" b="1" dirty="0" err="1" smtClean="0">
                <a:effectLst>
                  <a:outerShdw blurRad="38100" dist="38100" dir="2700000" algn="tl">
                    <a:srgbClr val="000000">
                      <a:alpha val="43137"/>
                    </a:srgbClr>
                  </a:outerShdw>
                </a:effectLst>
              </a:rPr>
              <a:t>Fira</a:t>
            </a:r>
            <a:r>
              <a:rPr lang="es-MX" sz="3200" b="1" dirty="0" smtClean="0">
                <a:effectLst>
                  <a:outerShdw blurRad="38100" dist="38100" dir="2700000" algn="tl">
                    <a:srgbClr val="000000">
                      <a:alpha val="43137"/>
                    </a:srgbClr>
                  </a:outerShdw>
                </a:effectLst>
              </a:rPr>
              <a:t> </a:t>
            </a:r>
            <a:endParaRPr lang="es-MX" sz="3200"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2547380295"/>
              </p:ext>
            </p:extLst>
          </p:nvPr>
        </p:nvGraphicFramePr>
        <p:xfrm>
          <a:off x="334851" y="1828799"/>
          <a:ext cx="7765123" cy="4494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0921348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870612"/>
          </a:xfrm>
        </p:spPr>
        <p:txBody>
          <a:bodyPr/>
          <a:lstStyle/>
          <a:p>
            <a:pPr algn="ctr"/>
            <a:r>
              <a:rPr lang="es-MX" b="1" dirty="0" smtClean="0">
                <a:effectLst>
                  <a:outerShdw blurRad="38100" dist="38100" dir="2700000" algn="tl">
                    <a:srgbClr val="000000">
                      <a:alpha val="43137"/>
                    </a:srgbClr>
                  </a:outerShdw>
                </a:effectLst>
              </a:rPr>
              <a:t>Funciones de la FIRA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168671661"/>
              </p:ext>
            </p:extLst>
          </p:nvPr>
        </p:nvGraphicFramePr>
        <p:xfrm>
          <a:off x="528033" y="1481070"/>
          <a:ext cx="7328079" cy="49970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8533161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831975"/>
          </a:xfrm>
        </p:spPr>
        <p:txBody>
          <a:bodyPr/>
          <a:lstStyle/>
          <a:p>
            <a:pPr algn="ctr"/>
            <a:r>
              <a:rPr lang="es-MX" b="1" dirty="0" smtClean="0">
                <a:effectLst>
                  <a:outerShdw blurRad="38100" dist="38100" dir="2700000" algn="tl">
                    <a:srgbClr val="000000">
                      <a:alpha val="43137"/>
                    </a:srgbClr>
                  </a:outerShdw>
                </a:effectLst>
              </a:rPr>
              <a:t>Antecedentes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80674276"/>
              </p:ext>
            </p:extLst>
          </p:nvPr>
        </p:nvGraphicFramePr>
        <p:xfrm>
          <a:off x="540913" y="1312863"/>
          <a:ext cx="7495504" cy="51008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412032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1"/>
            <a:ext cx="7269480" cy="960764"/>
          </a:xfrm>
        </p:spPr>
        <p:txBody>
          <a:bodyPr>
            <a:normAutofit fontScale="90000"/>
          </a:bodyPr>
          <a:lstStyle/>
          <a:p>
            <a:pPr algn="ctr"/>
            <a:r>
              <a:rPr lang="es-MX" b="1" dirty="0" smtClean="0">
                <a:effectLst>
                  <a:outerShdw blurRad="38100" dist="38100" dir="2700000" algn="tl">
                    <a:srgbClr val="000000">
                      <a:alpha val="43137"/>
                    </a:srgbClr>
                  </a:outerShdw>
                </a:effectLst>
              </a:rPr>
              <a:t>4. Medidas de política agropecuaria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2950966094"/>
              </p:ext>
            </p:extLst>
          </p:nvPr>
        </p:nvGraphicFramePr>
        <p:xfrm>
          <a:off x="553790" y="1468437"/>
          <a:ext cx="7469748" cy="5035394"/>
        </p:xfrm>
        <a:graphic>
          <a:graphicData uri="http://schemas.openxmlformats.org/drawingml/2006/table">
            <a:tbl>
              <a:tblPr firstRow="1" bandRow="1">
                <a:tableStyleId>{073A0DAA-6AF3-43AB-8588-CEC1D06C72B9}</a:tableStyleId>
              </a:tblPr>
              <a:tblGrid>
                <a:gridCol w="1867437"/>
                <a:gridCol w="1867437"/>
                <a:gridCol w="1867437"/>
                <a:gridCol w="1867437"/>
              </a:tblGrid>
              <a:tr h="331042">
                <a:tc>
                  <a:txBody>
                    <a:bodyPr/>
                    <a:lstStyle/>
                    <a:p>
                      <a:pPr algn="ctr"/>
                      <a:r>
                        <a:rPr lang="es-MX" sz="900" dirty="0" smtClean="0"/>
                        <a:t>Manuel Ávila</a:t>
                      </a:r>
                      <a:r>
                        <a:rPr lang="es-MX" sz="900" baseline="0" dirty="0" smtClean="0"/>
                        <a:t> Camacho</a:t>
                      </a:r>
                      <a:endParaRPr lang="es-MX" sz="900" dirty="0"/>
                    </a:p>
                  </a:txBody>
                  <a:tcPr/>
                </a:tc>
                <a:tc>
                  <a:txBody>
                    <a:bodyPr/>
                    <a:lstStyle/>
                    <a:p>
                      <a:pPr algn="ctr"/>
                      <a:r>
                        <a:rPr lang="es-MX" sz="900" dirty="0" smtClean="0"/>
                        <a:t>Miguel Alemán Valdez </a:t>
                      </a:r>
                      <a:endParaRPr lang="es-MX" sz="900" dirty="0"/>
                    </a:p>
                  </a:txBody>
                  <a:tcPr/>
                </a:tc>
                <a:tc>
                  <a:txBody>
                    <a:bodyPr/>
                    <a:lstStyle/>
                    <a:p>
                      <a:pPr algn="ctr"/>
                      <a:r>
                        <a:rPr lang="es-MX" sz="900" dirty="0" smtClean="0"/>
                        <a:t>Adolfo Ruiz Cortines</a:t>
                      </a:r>
                      <a:endParaRPr lang="es-MX" sz="900" dirty="0"/>
                    </a:p>
                  </a:txBody>
                  <a:tcPr/>
                </a:tc>
                <a:tc>
                  <a:txBody>
                    <a:bodyPr/>
                    <a:lstStyle/>
                    <a:p>
                      <a:pPr algn="ctr"/>
                      <a:r>
                        <a:rPr lang="es-MX" sz="900" dirty="0" smtClean="0"/>
                        <a:t>Adolfo López Mateos </a:t>
                      </a:r>
                      <a:endParaRPr lang="es-MX" sz="900" dirty="0"/>
                    </a:p>
                  </a:txBody>
                  <a:tcPr/>
                </a:tc>
              </a:tr>
              <a:tr h="4704352">
                <a:tc>
                  <a:txBody>
                    <a:bodyPr/>
                    <a:lstStyle/>
                    <a:p>
                      <a:pPr marL="171450" indent="-171450" algn="l">
                        <a:buFont typeface="Wingdings" panose="05000000000000000000" pitchFamily="2" charset="2"/>
                        <a:buChar char="§"/>
                      </a:pPr>
                      <a:r>
                        <a:rPr lang="es-MX" sz="900" dirty="0" smtClean="0"/>
                        <a:t>Reparte</a:t>
                      </a:r>
                      <a:r>
                        <a:rPr lang="es-MX" sz="900" baseline="0" dirty="0" smtClean="0"/>
                        <a:t> 5,944,450 hectáreas a 157, 836 campesinos, con un promedio 37.6 hectáreas por persona.</a:t>
                      </a:r>
                    </a:p>
                    <a:p>
                      <a:pPr marL="171450" indent="-171450" algn="l">
                        <a:buFont typeface="Wingdings" panose="05000000000000000000" pitchFamily="2" charset="2"/>
                        <a:buChar char="§"/>
                      </a:pPr>
                      <a:r>
                        <a:rPr lang="es-MX" sz="900" baseline="0" dirty="0" smtClean="0"/>
                        <a:t>Aumento sustancialmente la irrigación y beneficio a 827,426 hectáreas, lo que represento un incremento de 205% respecto al periodo anterior.</a:t>
                      </a:r>
                    </a:p>
                    <a:p>
                      <a:pPr marL="171450" indent="-171450" algn="l">
                        <a:buFont typeface="Wingdings" panose="05000000000000000000" pitchFamily="2" charset="2"/>
                        <a:buChar char="§"/>
                      </a:pPr>
                      <a:r>
                        <a:rPr lang="es-MX" sz="900" baseline="0" dirty="0" smtClean="0"/>
                        <a:t>Creo la empresa paraestatal Guano y Fertilizantes de México, en 1943 para producir y distribuir fertilizantes baratos entre campesinos.</a:t>
                      </a:r>
                    </a:p>
                    <a:p>
                      <a:pPr marL="171450" indent="-171450" algn="l">
                        <a:buFont typeface="Wingdings" panose="05000000000000000000" pitchFamily="2" charset="2"/>
                        <a:buChar char="§"/>
                      </a:pPr>
                      <a:r>
                        <a:rPr lang="es-MX" sz="900" baseline="0" dirty="0" smtClean="0"/>
                        <a:t>Favoreció la colonización privada de tierras para fomentar la producción agrícola comercial.</a:t>
                      </a:r>
                    </a:p>
                    <a:p>
                      <a:pPr marL="171450" indent="-171450" algn="l">
                        <a:buFont typeface="Wingdings" panose="05000000000000000000" pitchFamily="2" charset="2"/>
                        <a:buChar char="§"/>
                      </a:pPr>
                      <a:r>
                        <a:rPr lang="es-MX" sz="900" baseline="0" dirty="0" smtClean="0"/>
                        <a:t>Impulso la explotación de maderas preciosas del sureste y apoyo la producción chiclera.</a:t>
                      </a:r>
                      <a:endParaRPr lang="es-MX" sz="900" dirty="0"/>
                    </a:p>
                  </a:txBody>
                  <a:tcPr/>
                </a:tc>
                <a:tc>
                  <a:txBody>
                    <a:bodyPr/>
                    <a:lstStyle/>
                    <a:p>
                      <a:pPr marL="171450" indent="-171450" algn="l">
                        <a:buFont typeface="Arial" panose="020B0604020202020204" pitchFamily="34" charset="0"/>
                        <a:buChar char="•"/>
                      </a:pPr>
                      <a:r>
                        <a:rPr lang="es-MX" sz="900" dirty="0" smtClean="0"/>
                        <a:t>Repartió</a:t>
                      </a:r>
                      <a:r>
                        <a:rPr lang="es-MX" sz="900" baseline="0" dirty="0" smtClean="0"/>
                        <a:t> </a:t>
                      </a:r>
                      <a:r>
                        <a:rPr lang="es-MX" sz="900" dirty="0" smtClean="0"/>
                        <a:t> 4,844,123 hectáreas</a:t>
                      </a:r>
                      <a:r>
                        <a:rPr lang="es-MX" sz="900" baseline="0" dirty="0" smtClean="0"/>
                        <a:t> a 97,391 beneficiarios, con una superficie promedio de 49.7 hectáreas por campesino.</a:t>
                      </a:r>
                    </a:p>
                    <a:p>
                      <a:pPr marL="171450" indent="-171450" algn="l">
                        <a:buFont typeface="Arial" panose="020B0604020202020204" pitchFamily="34" charset="0"/>
                        <a:buChar char="•"/>
                      </a:pPr>
                      <a:r>
                        <a:rPr lang="es-MX" sz="900" dirty="0" smtClean="0"/>
                        <a:t>Aumento en 75% la superficie irrigada,</a:t>
                      </a:r>
                      <a:r>
                        <a:rPr lang="es-MX" sz="900" baseline="0" dirty="0" smtClean="0"/>
                        <a:t> la cual paso a 1,452,937 hectáreas.</a:t>
                      </a:r>
                    </a:p>
                    <a:p>
                      <a:pPr marL="171450" indent="-171450" algn="l">
                        <a:buFont typeface="Arial" panose="020B0604020202020204" pitchFamily="34" charset="0"/>
                        <a:buChar char="•"/>
                      </a:pPr>
                      <a:r>
                        <a:rPr lang="es-MX" sz="900" baseline="0" dirty="0" smtClean="0"/>
                        <a:t>Aumento la obra de infraestructura, especialmente caminos y puentes.</a:t>
                      </a:r>
                    </a:p>
                    <a:p>
                      <a:pPr marL="171450" indent="-171450" algn="l">
                        <a:buFont typeface="Arial" panose="020B0604020202020204" pitchFamily="34" charset="0"/>
                        <a:buChar char="•"/>
                      </a:pPr>
                      <a:r>
                        <a:rPr lang="es-MX" sz="900" baseline="0" dirty="0" smtClean="0"/>
                        <a:t>Reformo el Articulo 27 constitucional para para aumentar los limites de la pequeña propiedad privada y las tierras inafectables, y conceder amparos agrarios.</a:t>
                      </a:r>
                    </a:p>
                    <a:p>
                      <a:pPr marL="171450" indent="-171450" algn="l">
                        <a:buFont typeface="Arial" panose="020B0604020202020204" pitchFamily="34" charset="0"/>
                        <a:buChar char="•"/>
                      </a:pPr>
                      <a:r>
                        <a:rPr lang="es-MX" sz="900" baseline="0" dirty="0" smtClean="0"/>
                        <a:t>Por la política anti-agrarista de su gobierno, la cantidad de campesinos sin tierras aumento rápidamente.</a:t>
                      </a:r>
                    </a:p>
                    <a:p>
                      <a:pPr marL="171450" indent="-171450" algn="l">
                        <a:buFont typeface="Arial" panose="020B0604020202020204" pitchFamily="34" charset="0"/>
                        <a:buChar char="•"/>
                      </a:pPr>
                      <a:r>
                        <a:rPr lang="es-MX" sz="900" baseline="0" dirty="0" smtClean="0"/>
                        <a:t>Permitió la entrada de la inversión extranjera al campo. </a:t>
                      </a:r>
                      <a:endParaRPr lang="es-MX" sz="900" dirty="0"/>
                    </a:p>
                  </a:txBody>
                  <a:tcPr/>
                </a:tc>
                <a:tc>
                  <a:txBody>
                    <a:bodyPr/>
                    <a:lstStyle/>
                    <a:p>
                      <a:pPr marL="171450" indent="-171450" algn="l">
                        <a:buFont typeface="Arial" panose="020B0604020202020204" pitchFamily="34" charset="0"/>
                        <a:buChar char="•"/>
                      </a:pPr>
                      <a:r>
                        <a:rPr lang="es-MX" sz="900" dirty="0" smtClean="0"/>
                        <a:t>Con</a:t>
                      </a:r>
                      <a:r>
                        <a:rPr lang="es-MX" sz="900" baseline="0" dirty="0" smtClean="0"/>
                        <a:t> la creación de obras de infraestructura benefició al sector privado asentado en los distritos de riesgo, y descuido al sector ejidal.</a:t>
                      </a:r>
                    </a:p>
                    <a:p>
                      <a:pPr marL="171450" indent="-171450" algn="l">
                        <a:buFont typeface="Arial" panose="020B0604020202020204" pitchFamily="34" charset="0"/>
                        <a:buChar char="•"/>
                      </a:pPr>
                      <a:r>
                        <a:rPr lang="es-MX" sz="900" baseline="0" dirty="0" smtClean="0"/>
                        <a:t>Continuo con la fijación de precios agrícolas, que eran por tonelada, de 500 pesos para el maíz de 1,200 pesos para el frijol 1,954.</a:t>
                      </a:r>
                    </a:p>
                    <a:p>
                      <a:pPr marL="171450" indent="-171450" algn="l">
                        <a:buFont typeface="Arial" panose="020B0604020202020204" pitchFamily="34" charset="0"/>
                        <a:buChar char="•"/>
                      </a:pPr>
                      <a:r>
                        <a:rPr lang="es-MX" sz="900" baseline="0" dirty="0" smtClean="0"/>
                        <a:t>Fomento la exportación de productos agropecuarios, incluidos el maíz y el frijol.</a:t>
                      </a:r>
                    </a:p>
                    <a:p>
                      <a:pPr marL="171450" indent="-171450" algn="l">
                        <a:buFont typeface="Arial" panose="020B0604020202020204" pitchFamily="34" charset="0"/>
                        <a:buChar char="•"/>
                      </a:pPr>
                      <a:r>
                        <a:rPr lang="es-MX" sz="900" baseline="0" dirty="0" smtClean="0"/>
                        <a:t>Realizó una campaña permanente en contra de la tala ilegal.</a:t>
                      </a:r>
                    </a:p>
                    <a:p>
                      <a:pPr marL="171450" indent="-171450" algn="l">
                        <a:buFont typeface="Arial" panose="020B0604020202020204" pitchFamily="34" charset="0"/>
                        <a:buChar char="•"/>
                      </a:pPr>
                      <a:r>
                        <a:rPr lang="es-MX" sz="900" baseline="0" dirty="0" smtClean="0"/>
                        <a:t>Fomento el seguro agrícola y fundo el fondo de garantía y fomento para agricultura y ganadería.</a:t>
                      </a:r>
                      <a:endParaRPr lang="es-MX" sz="900" dirty="0"/>
                    </a:p>
                  </a:txBody>
                  <a:tcPr/>
                </a:tc>
                <a:tc>
                  <a:txBody>
                    <a:bodyPr/>
                    <a:lstStyle/>
                    <a:p>
                      <a:pPr marL="171450" indent="-171450" algn="l">
                        <a:buFont typeface="Arial" panose="020B0604020202020204" pitchFamily="34" charset="0"/>
                        <a:buChar char="•"/>
                      </a:pPr>
                      <a:r>
                        <a:rPr lang="es-MX" sz="900" dirty="0" smtClean="0"/>
                        <a:t>En 1961, creo,</a:t>
                      </a:r>
                      <a:r>
                        <a:rPr lang="es-MX" sz="900" baseline="0" dirty="0" smtClean="0"/>
                        <a:t> la Compañía Nacional de Subsistencia Populares (CONASUPO), que se encargaría de comprar, almacenar y comercializar productos agrícolas. Las operaciones de compra se realizaban con base en los precios de garantía.</a:t>
                      </a:r>
                    </a:p>
                    <a:p>
                      <a:pPr marL="171450" indent="-171450" algn="l">
                        <a:buFont typeface="Arial" panose="020B0604020202020204" pitchFamily="34" charset="0"/>
                        <a:buChar char="•"/>
                      </a:pPr>
                      <a:r>
                        <a:rPr lang="es-MX" sz="900" baseline="0" dirty="0" smtClean="0"/>
                        <a:t>Fomento la explotación forestal cooperativa y ejidal.</a:t>
                      </a:r>
                    </a:p>
                    <a:p>
                      <a:pPr marL="171450" indent="-171450" algn="l">
                        <a:buFont typeface="Arial" panose="020B0604020202020204" pitchFamily="34" charset="0"/>
                        <a:buChar char="•"/>
                      </a:pPr>
                      <a:r>
                        <a:rPr lang="es-MX" sz="900" baseline="0" dirty="0" smtClean="0"/>
                        <a:t>Creo el seguro granadero y siguió aplicando el seguro agrícola.</a:t>
                      </a:r>
                    </a:p>
                    <a:p>
                      <a:pPr marL="171450" indent="-171450" algn="l">
                        <a:buFont typeface="Arial" panose="020B0604020202020204" pitchFamily="34" charset="0"/>
                        <a:buChar char="•"/>
                      </a:pPr>
                      <a:r>
                        <a:rPr lang="es-MX" sz="900" baseline="0" dirty="0" smtClean="0"/>
                        <a:t>Fomento la exportación de productos agropecuarios, que llego a generar más de 50% de los ingresos por ventas al extranjero.</a:t>
                      </a:r>
                    </a:p>
                    <a:p>
                      <a:pPr marL="171450" indent="-171450" algn="l">
                        <a:buFont typeface="Arial" panose="020B0604020202020204" pitchFamily="34" charset="0"/>
                        <a:buChar char="•"/>
                      </a:pPr>
                      <a:r>
                        <a:rPr lang="es-MX" sz="900" baseline="0" dirty="0" smtClean="0"/>
                        <a:t>Fundo la empresa paraestatal Productora Nacional de Semillas, así como la Comisión Nacional de Fruticultura.</a:t>
                      </a:r>
                    </a:p>
                    <a:p>
                      <a:pPr marL="171450" indent="-171450" algn="l">
                        <a:buFont typeface="Arial" panose="020B0604020202020204" pitchFamily="34" charset="0"/>
                        <a:buChar char="•"/>
                      </a:pPr>
                      <a:r>
                        <a:rPr lang="es-MX" sz="900" baseline="0" dirty="0" smtClean="0"/>
                        <a:t>Mediante la CONASUPO aumento los subsidios a la producción y el consumo agropecuario. </a:t>
                      </a:r>
                      <a:endParaRPr lang="es-MX" sz="900" dirty="0" smtClean="0"/>
                    </a:p>
                    <a:p>
                      <a:pPr marL="171450" indent="-171450" algn="l">
                        <a:buFont typeface="Arial" panose="020B0604020202020204" pitchFamily="34" charset="0"/>
                        <a:buChar char="•"/>
                      </a:pPr>
                      <a:endParaRPr lang="es-MX" sz="900" dirty="0"/>
                    </a:p>
                  </a:txBody>
                  <a:tcPr/>
                </a:tc>
              </a:tr>
            </a:tbl>
          </a:graphicData>
        </a:graphic>
      </p:graphicFrame>
    </p:spTree>
    <p:extLst>
      <p:ext uri="{BB962C8B-B14F-4D97-AF65-F5344CB8AC3E}">
        <p14:creationId xmlns="" xmlns:p14="http://schemas.microsoft.com/office/powerpoint/2010/main" val="3675900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 xmlns:p14="http://schemas.microsoft.com/office/powerpoint/2010/main" val="2844319645"/>
              </p:ext>
            </p:extLst>
          </p:nvPr>
        </p:nvGraphicFramePr>
        <p:xfrm>
          <a:off x="103030" y="128789"/>
          <a:ext cx="8306872" cy="6542467"/>
        </p:xfrm>
        <a:graphic>
          <a:graphicData uri="http://schemas.openxmlformats.org/drawingml/2006/table">
            <a:tbl>
              <a:tblPr firstRow="1" bandRow="1">
                <a:tableStyleId>{073A0DAA-6AF3-43AB-8588-CEC1D06C72B9}</a:tableStyleId>
              </a:tblPr>
              <a:tblGrid>
                <a:gridCol w="2076718"/>
                <a:gridCol w="2076718"/>
                <a:gridCol w="2076718"/>
                <a:gridCol w="2076718"/>
              </a:tblGrid>
              <a:tr h="407856">
                <a:tc>
                  <a:txBody>
                    <a:bodyPr/>
                    <a:lstStyle/>
                    <a:p>
                      <a:pPr algn="ctr"/>
                      <a:r>
                        <a:rPr lang="es-MX" sz="1000" dirty="0" smtClean="0"/>
                        <a:t>Gustavo Díaz</a:t>
                      </a:r>
                      <a:r>
                        <a:rPr lang="es-MX" sz="1000" baseline="0" dirty="0" smtClean="0"/>
                        <a:t> Ordaz </a:t>
                      </a:r>
                      <a:endParaRPr lang="es-MX" sz="1000" dirty="0"/>
                    </a:p>
                  </a:txBody>
                  <a:tcPr/>
                </a:tc>
                <a:tc>
                  <a:txBody>
                    <a:bodyPr/>
                    <a:lstStyle/>
                    <a:p>
                      <a:pPr algn="ctr"/>
                      <a:r>
                        <a:rPr lang="es-MX" sz="1000" dirty="0" smtClean="0"/>
                        <a:t>Luis Echeverría</a:t>
                      </a:r>
                      <a:r>
                        <a:rPr lang="es-MX" sz="1000" baseline="0" dirty="0" smtClean="0"/>
                        <a:t> Álvarez </a:t>
                      </a:r>
                      <a:endParaRPr lang="es-MX" sz="1000" dirty="0"/>
                    </a:p>
                  </a:txBody>
                  <a:tcPr/>
                </a:tc>
                <a:tc>
                  <a:txBody>
                    <a:bodyPr/>
                    <a:lstStyle/>
                    <a:p>
                      <a:pPr algn="ctr"/>
                      <a:r>
                        <a:rPr lang="es-MX" sz="1000" dirty="0" smtClean="0"/>
                        <a:t>José López Portillo </a:t>
                      </a:r>
                      <a:endParaRPr lang="es-MX" sz="1000" dirty="0"/>
                    </a:p>
                  </a:txBody>
                  <a:tcPr/>
                </a:tc>
                <a:tc>
                  <a:txBody>
                    <a:bodyPr/>
                    <a:lstStyle/>
                    <a:p>
                      <a:pPr algn="ctr"/>
                      <a:r>
                        <a:rPr lang="es-MX" sz="1000" dirty="0" smtClean="0"/>
                        <a:t>Miguel de la Madrid Hurtado</a:t>
                      </a:r>
                      <a:endParaRPr lang="es-MX" sz="1000" dirty="0"/>
                    </a:p>
                  </a:txBody>
                  <a:tcPr/>
                </a:tc>
              </a:tr>
              <a:tr h="6134611">
                <a:tc>
                  <a:txBody>
                    <a:bodyPr/>
                    <a:lstStyle/>
                    <a:p>
                      <a:pPr marL="171450" indent="-171450" algn="l">
                        <a:buFont typeface="Arial" panose="020B0604020202020204" pitchFamily="34" charset="0"/>
                        <a:buChar char="•"/>
                      </a:pPr>
                      <a:r>
                        <a:rPr lang="es-MX" sz="1000" dirty="0" smtClean="0"/>
                        <a:t>Creo el Banco Nacional de Crédito Ejidal y el Banco Nacional de Crédito</a:t>
                      </a:r>
                      <a:r>
                        <a:rPr lang="es-MX" sz="1000" baseline="0" dirty="0" smtClean="0"/>
                        <a:t> Agrícola y Ganadero para atender las necesidades crediticias del sector rural de la economía de México.</a:t>
                      </a:r>
                    </a:p>
                    <a:p>
                      <a:pPr marL="171450" indent="-171450" algn="l">
                        <a:buFont typeface="Arial" panose="020B0604020202020204" pitchFamily="34" charset="0"/>
                        <a:buChar char="•"/>
                      </a:pPr>
                      <a:r>
                        <a:rPr lang="es-MX" sz="1000" baseline="0" dirty="0" smtClean="0"/>
                        <a:t>Estableció el Programa Nacional de Ganadería para fomentar esta actividad.</a:t>
                      </a:r>
                    </a:p>
                    <a:p>
                      <a:pPr marL="171450" indent="-171450" algn="l">
                        <a:buFont typeface="Arial" panose="020B0604020202020204" pitchFamily="34" charset="0"/>
                        <a:buChar char="•"/>
                      </a:pPr>
                      <a:r>
                        <a:rPr lang="es-MX" sz="1000" baseline="0" dirty="0" smtClean="0"/>
                        <a:t>Creo el organismo público descentralizado Productos Forestales Mexicanos para explotar en forma racional los recursos silvícolas.</a:t>
                      </a:r>
                    </a:p>
                    <a:p>
                      <a:pPr marL="171450" indent="-171450" algn="l">
                        <a:buFont typeface="Arial" panose="020B0604020202020204" pitchFamily="34" charset="0"/>
                        <a:buChar char="•"/>
                      </a:pPr>
                      <a:r>
                        <a:rPr lang="es-MX" sz="1000" baseline="0" dirty="0" smtClean="0"/>
                        <a:t>Fundo el colegio superior de agricultura tropical en Tabasco.</a:t>
                      </a:r>
                    </a:p>
                    <a:p>
                      <a:pPr marL="171450" indent="-171450" algn="l">
                        <a:buFont typeface="Arial" panose="020B0604020202020204" pitchFamily="34" charset="0"/>
                        <a:buChar char="•"/>
                      </a:pPr>
                      <a:r>
                        <a:rPr lang="es-MX" sz="1000" baseline="0" dirty="0" smtClean="0"/>
                        <a:t>Realizó un inventario forestal nacional.</a:t>
                      </a:r>
                    </a:p>
                    <a:p>
                      <a:pPr marL="171450" indent="-171450" algn="l">
                        <a:buFont typeface="Arial" panose="020B0604020202020204" pitchFamily="34" charset="0"/>
                        <a:buChar char="•"/>
                      </a:pPr>
                      <a:r>
                        <a:rPr lang="es-MX" sz="1000" baseline="0" dirty="0" smtClean="0"/>
                        <a:t>Fusionó las dos empresas productoras de fertilizantes y surgió Guanos y Fertilizantes de México. </a:t>
                      </a:r>
                    </a:p>
                  </a:txBody>
                  <a:tcPr/>
                </a:tc>
                <a:tc>
                  <a:txBody>
                    <a:bodyPr/>
                    <a:lstStyle/>
                    <a:p>
                      <a:pPr marL="171450" indent="-171450" algn="l">
                        <a:buFont typeface="Arial" panose="020B0604020202020204" pitchFamily="34" charset="0"/>
                        <a:buChar char="•"/>
                      </a:pPr>
                      <a:r>
                        <a:rPr lang="es-MX" sz="1000" dirty="0" smtClean="0"/>
                        <a:t>Restructuro administrativamente</a:t>
                      </a:r>
                      <a:r>
                        <a:rPr lang="es-MX" sz="1000" baseline="0" dirty="0" smtClean="0"/>
                        <a:t> el funcionamiento de los bancos agropecuarios oficiales, fusionando los tres existentes (Banco Nacional de Crédito Ejidal, Banco Nacional de Crédito Agrícola y Ganadero y Banco Nacional Agropecuario) en uno solo, el Banco Nacional de Crédito Rural (desaparecido en el gobierno de Fox).</a:t>
                      </a:r>
                    </a:p>
                    <a:p>
                      <a:pPr marL="171450" indent="-171450" algn="l">
                        <a:buFont typeface="Arial" panose="020B0604020202020204" pitchFamily="34" charset="0"/>
                        <a:buChar char="•"/>
                      </a:pPr>
                      <a:r>
                        <a:rPr lang="es-MX" sz="1000" baseline="0" dirty="0" smtClean="0"/>
                        <a:t>Creo el programa Nacional de Inversión para el Fomento de la pesca.</a:t>
                      </a:r>
                    </a:p>
                    <a:p>
                      <a:pPr marL="171450" indent="-171450" algn="l">
                        <a:buFont typeface="Arial" panose="020B0604020202020204" pitchFamily="34" charset="0"/>
                        <a:buChar char="•"/>
                      </a:pPr>
                      <a:r>
                        <a:rPr lang="es-MX" sz="1000" baseline="0" dirty="0" smtClean="0"/>
                        <a:t>Fundo la Comisión Nacional del Cacao, para fomentar la explotación de dichos productos.</a:t>
                      </a:r>
                    </a:p>
                    <a:p>
                      <a:pPr marL="171450" indent="-171450" algn="l">
                        <a:buFont typeface="Arial" panose="020B0604020202020204" pitchFamily="34" charset="0"/>
                        <a:buChar char="•"/>
                      </a:pPr>
                      <a:r>
                        <a:rPr lang="es-MX" sz="1000" baseline="0" dirty="0" smtClean="0"/>
                        <a:t>Puso en marcha el Plan Nacional Ganadero.</a:t>
                      </a:r>
                    </a:p>
                    <a:p>
                      <a:pPr marL="171450" indent="-171450" algn="l">
                        <a:buFont typeface="Arial" panose="020B0604020202020204" pitchFamily="34" charset="0"/>
                        <a:buChar char="•"/>
                      </a:pPr>
                      <a:endParaRPr lang="es-MX" sz="1000" dirty="0"/>
                    </a:p>
                  </a:txBody>
                  <a:tcPr/>
                </a:tc>
                <a:tc>
                  <a:txBody>
                    <a:bodyPr/>
                    <a:lstStyle/>
                    <a:p>
                      <a:pPr marL="171450" indent="-171450" algn="l">
                        <a:buFont typeface="Arial" panose="020B0604020202020204" pitchFamily="34" charset="0"/>
                        <a:buChar char="•"/>
                      </a:pPr>
                      <a:r>
                        <a:rPr lang="es-MX" sz="1000" dirty="0" smtClean="0"/>
                        <a:t>Creo el Sistema Alimentario Mexicano (SAM),</a:t>
                      </a:r>
                      <a:r>
                        <a:rPr lang="es-MX" sz="1000" baseline="0" dirty="0" smtClean="0"/>
                        <a:t> que pretendía resolver los problemas de producción, distribución, y consumo de alimentos. Una de las metas fue lograr la autosuficiencia en la producción de maíz y frijol.</a:t>
                      </a:r>
                    </a:p>
                    <a:p>
                      <a:pPr marL="171450" indent="-171450" algn="l">
                        <a:buFont typeface="Arial" panose="020B0604020202020204" pitchFamily="34" charset="0"/>
                        <a:buChar char="•"/>
                      </a:pPr>
                      <a:r>
                        <a:rPr lang="es-MX" sz="1000" baseline="0" dirty="0" smtClean="0"/>
                        <a:t>Trato de cambiar la ganadería extensiva por intensiva, objetivo que tampoco pudo lograr.</a:t>
                      </a:r>
                    </a:p>
                    <a:p>
                      <a:pPr marL="171450" indent="-171450" algn="l">
                        <a:buFont typeface="Arial" panose="020B0604020202020204" pitchFamily="34" charset="0"/>
                        <a:buChar char="•"/>
                      </a:pPr>
                      <a:r>
                        <a:rPr lang="es-MX" sz="1000" baseline="0" dirty="0" smtClean="0"/>
                        <a:t>Intento fomentar, mediante el SAM, la explotación y comercialización de productos pesqueros que permitieran aumentar su consumo; esta no se hizo realidad.</a:t>
                      </a:r>
                    </a:p>
                    <a:p>
                      <a:pPr marL="171450" indent="-171450" algn="l">
                        <a:buFont typeface="Arial" panose="020B0604020202020204" pitchFamily="34" charset="0"/>
                        <a:buChar char="•"/>
                      </a:pPr>
                      <a:r>
                        <a:rPr lang="es-MX" sz="1000" baseline="0" dirty="0" smtClean="0"/>
                        <a:t>Estableció la Ley de Fomento Agropecuario que, junto al SAM y los lineamientos del Plan Global de Desarrollo, represento un serio intento para organizar y planear las actividades del sector agropecuario para adecuarlas a las necesidades del país, aunque al final no cumplió con lo planeado y represento un fracaso de política agropecuaria.</a:t>
                      </a:r>
                      <a:endParaRPr lang="es-MX" sz="1000" dirty="0"/>
                    </a:p>
                  </a:txBody>
                  <a:tcPr/>
                </a:tc>
                <a:tc>
                  <a:txBody>
                    <a:bodyPr/>
                    <a:lstStyle/>
                    <a:p>
                      <a:pPr marL="171450" indent="-171450" algn="l">
                        <a:buFont typeface="Arial" panose="020B0604020202020204" pitchFamily="34" charset="0"/>
                        <a:buChar char="•"/>
                      </a:pPr>
                      <a:r>
                        <a:rPr lang="es-MX" sz="1000" dirty="0" smtClean="0"/>
                        <a:t>Instrumento el Plan</a:t>
                      </a:r>
                      <a:r>
                        <a:rPr lang="es-MX" sz="1000" baseline="0" dirty="0" smtClean="0"/>
                        <a:t> Nacional de Desarrollo, que otorgaba demasiada importancia al sector rural de la economía mexicana, por lo que se establecieron varios programas muy ambiciosos; debieron haberse cumplido y mejorado sustancialmente al sector rural. Entre los que estaban; el Programa Nacional de Alimentación (</a:t>
                      </a:r>
                      <a:r>
                        <a:rPr lang="es-MX" sz="1000" baseline="0" dirty="0" err="1" smtClean="0"/>
                        <a:t>Pronal</a:t>
                      </a:r>
                      <a:r>
                        <a:rPr lang="es-MX" sz="1000" baseline="0" dirty="0" smtClean="0"/>
                        <a:t>), Programa Nacional de Desarrollo Rural integral (</a:t>
                      </a:r>
                      <a:r>
                        <a:rPr lang="es-MX" sz="1000" baseline="0" dirty="0" err="1" smtClean="0"/>
                        <a:t>Pronadri</a:t>
                      </a:r>
                      <a:r>
                        <a:rPr lang="es-MX" sz="1000" baseline="0" dirty="0" smtClean="0"/>
                        <a:t>), Programa Nacional de Pesca y Recursos del Mar y Programa Nacional Agropecuario y Forestal.</a:t>
                      </a:r>
                    </a:p>
                    <a:p>
                      <a:pPr marL="171450" indent="-171450" algn="l">
                        <a:buFont typeface="Arial" panose="020B0604020202020204" pitchFamily="34" charset="0"/>
                        <a:buChar char="•"/>
                      </a:pPr>
                      <a:r>
                        <a:rPr lang="es-MX" sz="1000" baseline="0" dirty="0" smtClean="0"/>
                        <a:t>Introdujo cambios a la Ley Federal de la Reforma Agraria y la Ley de Fomento Agropecuario, que beneficiaron a los grandes capitalistas y perjudicaron a los ejidatarios y pequeños propietarios.</a:t>
                      </a:r>
                    </a:p>
                    <a:p>
                      <a:pPr marL="171450" indent="-171450" algn="l">
                        <a:buFont typeface="Arial" panose="020B0604020202020204" pitchFamily="34" charset="0"/>
                        <a:buChar char="•"/>
                      </a:pPr>
                      <a:r>
                        <a:rPr lang="es-MX" sz="1000" baseline="0" dirty="0" smtClean="0"/>
                        <a:t>Continuó estimulando la inversión privada nacional en el campo, lo cual permitió el control monopólico de amplias superficies </a:t>
                      </a:r>
                      <a:r>
                        <a:rPr lang="es-MX" sz="1000" dirty="0" smtClean="0"/>
                        <a:t> agropecuarias del país; destacan el grupo Chihuahua</a:t>
                      </a:r>
                      <a:r>
                        <a:rPr lang="es-MX" sz="1000" baseline="0" dirty="0" smtClean="0"/>
                        <a:t> (asociado al capital extranjero), Kimberly Clark y San Cristóbal </a:t>
                      </a:r>
                      <a:endParaRPr lang="es-MX" sz="1000" dirty="0"/>
                    </a:p>
                  </a:txBody>
                  <a:tcPr/>
                </a:tc>
              </a:tr>
            </a:tbl>
          </a:graphicData>
        </a:graphic>
      </p:graphicFrame>
    </p:spTree>
    <p:extLst>
      <p:ext uri="{BB962C8B-B14F-4D97-AF65-F5344CB8AC3E}">
        <p14:creationId xmlns="" xmlns:p14="http://schemas.microsoft.com/office/powerpoint/2010/main" val="240921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683568" y="701976"/>
            <a:ext cx="7704137" cy="863600"/>
          </a:xfrm>
          <a:prstGeom prst="rect">
            <a:avLst/>
          </a:prstGeom>
        </p:spPr>
        <p:txBody>
          <a:bodyPr anchor="ctr">
            <a:normAutofit/>
          </a:bodyPr>
          <a:lstStyle/>
          <a:p>
            <a:pPr algn="ctr" fontAlgn="auto">
              <a:spcAft>
                <a:spcPts val="0"/>
              </a:spcAft>
              <a:defRPr/>
            </a:pPr>
            <a:r>
              <a:rPr lang="es-MX" sz="4400" b="1" dirty="0">
                <a:latin typeface="Times New Roman" pitchFamily="18" charset="0"/>
                <a:ea typeface="+mj-ea"/>
                <a:cs typeface="Times New Roman" pitchFamily="18" charset="0"/>
              </a:rPr>
              <a:t>ÍNDICE TEMÁTICO</a:t>
            </a:r>
          </a:p>
        </p:txBody>
      </p:sp>
      <p:sp>
        <p:nvSpPr>
          <p:cNvPr id="6" name="3 Rectángulo"/>
          <p:cNvSpPr/>
          <p:nvPr/>
        </p:nvSpPr>
        <p:spPr>
          <a:xfrm>
            <a:off x="900113" y="2027207"/>
            <a:ext cx="7416800" cy="2587925"/>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s-MX" dirty="0"/>
          </a:p>
        </p:txBody>
      </p:sp>
      <p:sp>
        <p:nvSpPr>
          <p:cNvPr id="7" name="6 Marcador de contenido"/>
          <p:cNvSpPr txBox="1">
            <a:spLocks/>
          </p:cNvSpPr>
          <p:nvPr/>
        </p:nvSpPr>
        <p:spPr>
          <a:xfrm>
            <a:off x="1042988" y="2242868"/>
            <a:ext cx="7129462" cy="1984075"/>
          </a:xfrm>
          <a:prstGeom prst="rect">
            <a:avLst/>
          </a:prstGeom>
        </p:spPr>
        <p:txBody>
          <a:bodyPr>
            <a:normAutofit/>
          </a:bodyPr>
          <a:lstStyle/>
          <a:p>
            <a:pPr algn="just" fontAlgn="auto">
              <a:spcBef>
                <a:spcPct val="20000"/>
              </a:spcBef>
              <a:spcAft>
                <a:spcPts val="0"/>
              </a:spcAft>
              <a:buClr>
                <a:schemeClr val="accent2"/>
              </a:buClr>
              <a:buSzPct val="170000"/>
              <a:defRPr/>
            </a:pPr>
            <a:r>
              <a:rPr lang="es-MX" sz="1900" b="1" dirty="0" smtClean="0">
                <a:solidFill>
                  <a:schemeClr val="tx2">
                    <a:lumMod val="75000"/>
                  </a:schemeClr>
                </a:solidFill>
                <a:latin typeface="Times New Roman" pitchFamily="18" charset="0"/>
                <a:cs typeface="Times New Roman" pitchFamily="18" charset="0"/>
              </a:rPr>
              <a:t>1.- El papel de la agricultura</a:t>
            </a:r>
          </a:p>
          <a:p>
            <a:pPr algn="just" fontAlgn="auto">
              <a:spcBef>
                <a:spcPct val="20000"/>
              </a:spcBef>
              <a:spcAft>
                <a:spcPts val="0"/>
              </a:spcAft>
              <a:buClr>
                <a:schemeClr val="accent2"/>
              </a:buClr>
              <a:buSzPct val="170000"/>
              <a:defRPr/>
            </a:pPr>
            <a:r>
              <a:rPr lang="es-MX" sz="1900" b="1" dirty="0" smtClean="0">
                <a:solidFill>
                  <a:schemeClr val="tx2">
                    <a:lumMod val="75000"/>
                  </a:schemeClr>
                </a:solidFill>
                <a:latin typeface="Times New Roman" pitchFamily="18" charset="0"/>
                <a:cs typeface="Times New Roman" pitchFamily="18" charset="0"/>
              </a:rPr>
              <a:t>2.- El Cardenismo</a:t>
            </a:r>
          </a:p>
          <a:p>
            <a:pPr algn="just" fontAlgn="auto">
              <a:spcBef>
                <a:spcPct val="20000"/>
              </a:spcBef>
              <a:spcAft>
                <a:spcPts val="0"/>
              </a:spcAft>
              <a:buClr>
                <a:schemeClr val="accent2"/>
              </a:buClr>
              <a:buSzPct val="170000"/>
              <a:defRPr/>
            </a:pPr>
            <a:r>
              <a:rPr lang="es-MX" sz="1900" b="1" dirty="0" smtClean="0">
                <a:solidFill>
                  <a:schemeClr val="tx2">
                    <a:lumMod val="75000"/>
                  </a:schemeClr>
                </a:solidFill>
                <a:latin typeface="Times New Roman" pitchFamily="18" charset="0"/>
                <a:cs typeface="Times New Roman" pitchFamily="18" charset="0"/>
              </a:rPr>
              <a:t>3.- Política agropecuaria</a:t>
            </a:r>
          </a:p>
          <a:p>
            <a:pPr algn="just" fontAlgn="auto">
              <a:spcBef>
                <a:spcPct val="20000"/>
              </a:spcBef>
              <a:spcAft>
                <a:spcPts val="0"/>
              </a:spcAft>
              <a:buClr>
                <a:schemeClr val="accent2"/>
              </a:buClr>
              <a:buSzPct val="170000"/>
              <a:defRPr/>
            </a:pPr>
            <a:r>
              <a:rPr lang="es-MX" sz="1900" b="1" dirty="0" smtClean="0">
                <a:solidFill>
                  <a:schemeClr val="tx2">
                    <a:lumMod val="75000"/>
                  </a:schemeClr>
                </a:solidFill>
                <a:latin typeface="Times New Roman" pitchFamily="18" charset="0"/>
                <a:cs typeface="Times New Roman" pitchFamily="18" charset="0"/>
              </a:rPr>
              <a:t>4.- Medidas de política agropecuaria</a:t>
            </a:r>
          </a:p>
          <a:p>
            <a:pPr algn="just" fontAlgn="auto">
              <a:spcBef>
                <a:spcPct val="20000"/>
              </a:spcBef>
              <a:spcAft>
                <a:spcPts val="0"/>
              </a:spcAft>
              <a:buClr>
                <a:schemeClr val="accent2"/>
              </a:buClr>
              <a:buSzPct val="170000"/>
              <a:defRPr/>
            </a:pPr>
            <a:r>
              <a:rPr lang="es-MX" sz="1900" b="1" dirty="0" smtClean="0">
                <a:solidFill>
                  <a:schemeClr val="tx2">
                    <a:lumMod val="75000"/>
                  </a:schemeClr>
                </a:solidFill>
                <a:latin typeface="Times New Roman" pitchFamily="18" charset="0"/>
                <a:cs typeface="Times New Roman" pitchFamily="18" charset="0"/>
              </a:rPr>
              <a:t>5.- Algunas propuestas</a:t>
            </a:r>
          </a:p>
        </p:txBody>
      </p:sp>
    </p:spTree>
    <p:extLst>
      <p:ext uri="{BB962C8B-B14F-4D97-AF65-F5344CB8AC3E}">
        <p14:creationId xmlns="" xmlns:p14="http://schemas.microsoft.com/office/powerpoint/2010/main" val="41610971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 xmlns:p14="http://schemas.microsoft.com/office/powerpoint/2010/main" val="3150996517"/>
              </p:ext>
            </p:extLst>
          </p:nvPr>
        </p:nvGraphicFramePr>
        <p:xfrm>
          <a:off x="309092" y="128789"/>
          <a:ext cx="7868992" cy="6516710"/>
        </p:xfrm>
        <a:graphic>
          <a:graphicData uri="http://schemas.openxmlformats.org/drawingml/2006/table">
            <a:tbl>
              <a:tblPr firstRow="1" bandRow="1">
                <a:tableStyleId>{073A0DAA-6AF3-43AB-8588-CEC1D06C72B9}</a:tableStyleId>
              </a:tblPr>
              <a:tblGrid>
                <a:gridCol w="1967248"/>
                <a:gridCol w="1967248"/>
                <a:gridCol w="1967248"/>
                <a:gridCol w="1967248"/>
              </a:tblGrid>
              <a:tr h="397095">
                <a:tc>
                  <a:txBody>
                    <a:bodyPr/>
                    <a:lstStyle/>
                    <a:p>
                      <a:pPr algn="ctr"/>
                      <a:r>
                        <a:rPr lang="es-MX" sz="1000" dirty="0" smtClean="0"/>
                        <a:t>Carlos Salinas de Gortari</a:t>
                      </a:r>
                      <a:endParaRPr lang="es-MX" sz="1000" dirty="0"/>
                    </a:p>
                  </a:txBody>
                  <a:tcPr/>
                </a:tc>
                <a:tc>
                  <a:txBody>
                    <a:bodyPr/>
                    <a:lstStyle/>
                    <a:p>
                      <a:pPr algn="ctr"/>
                      <a:r>
                        <a:rPr lang="es-MX" sz="1000" dirty="0" smtClean="0"/>
                        <a:t>Ernesto Zedillo</a:t>
                      </a:r>
                      <a:r>
                        <a:rPr lang="es-MX" sz="1000" baseline="0" dirty="0" smtClean="0"/>
                        <a:t> Ponce de León </a:t>
                      </a:r>
                      <a:endParaRPr lang="es-MX" sz="1000" dirty="0"/>
                    </a:p>
                  </a:txBody>
                  <a:tcPr/>
                </a:tc>
                <a:tc>
                  <a:txBody>
                    <a:bodyPr/>
                    <a:lstStyle/>
                    <a:p>
                      <a:pPr algn="ctr"/>
                      <a:r>
                        <a:rPr lang="es-MX" sz="1000" dirty="0" smtClean="0"/>
                        <a:t>Vicente Fox Quesada </a:t>
                      </a:r>
                      <a:endParaRPr lang="es-MX" sz="1000" dirty="0"/>
                    </a:p>
                  </a:txBody>
                  <a:tcPr/>
                </a:tc>
                <a:tc>
                  <a:txBody>
                    <a:bodyPr/>
                    <a:lstStyle/>
                    <a:p>
                      <a:pPr algn="ctr"/>
                      <a:r>
                        <a:rPr lang="es-MX" sz="1000" dirty="0" smtClean="0"/>
                        <a:t>Felipe Calderón Hinojosa </a:t>
                      </a:r>
                      <a:endParaRPr lang="es-MX" sz="1000" dirty="0"/>
                    </a:p>
                  </a:txBody>
                  <a:tcPr/>
                </a:tc>
              </a:tr>
              <a:tr h="6119615">
                <a:tc>
                  <a:txBody>
                    <a:bodyPr/>
                    <a:lstStyle/>
                    <a:p>
                      <a:pPr marL="171450" indent="-171450">
                        <a:buFont typeface="Arial" panose="020B0604020202020204" pitchFamily="34" charset="0"/>
                        <a:buChar char="•"/>
                      </a:pPr>
                      <a:r>
                        <a:rPr lang="es-MX" sz="1000" dirty="0" smtClean="0"/>
                        <a:t>Disminuyo el reparto agrario y lo concluyo</a:t>
                      </a:r>
                      <a:r>
                        <a:rPr lang="es-MX" sz="1000" baseline="0" dirty="0" smtClean="0"/>
                        <a:t> oficialmente en 1992.</a:t>
                      </a:r>
                    </a:p>
                    <a:p>
                      <a:pPr marL="171450" indent="-171450">
                        <a:buFont typeface="Arial" panose="020B0604020202020204" pitchFamily="34" charset="0"/>
                        <a:buChar char="•"/>
                      </a:pPr>
                      <a:r>
                        <a:rPr lang="es-MX" sz="1000" baseline="0" dirty="0" smtClean="0"/>
                        <a:t>Instauro el Programa Integral de Modernización del Campo 1990-1994, que pretendió elevar el bienestar de los campesinos, aumentar la competitividad, garantizar la soberanía alimentaria, alentar las exportaciones y estimular en general las actividades rurales.</a:t>
                      </a:r>
                    </a:p>
                    <a:p>
                      <a:pPr marL="171450" indent="-171450">
                        <a:buFont typeface="Arial" panose="020B0604020202020204" pitchFamily="34" charset="0"/>
                        <a:buChar char="•"/>
                      </a:pPr>
                      <a:r>
                        <a:rPr lang="es-MX" sz="1000" baseline="0" dirty="0" smtClean="0"/>
                        <a:t>Estimulo la apertura comercial de productos agropecuarios.</a:t>
                      </a:r>
                    </a:p>
                    <a:p>
                      <a:pPr marL="171450" indent="-171450">
                        <a:buFont typeface="Arial" panose="020B0604020202020204" pitchFamily="34" charset="0"/>
                        <a:buChar char="•"/>
                      </a:pPr>
                      <a:r>
                        <a:rPr lang="es-MX" sz="1000" baseline="0" dirty="0" smtClean="0"/>
                        <a:t>Desincorporó y vendió empresas estatales como: </a:t>
                      </a:r>
                      <a:r>
                        <a:rPr lang="es-MX" sz="1000" baseline="0" dirty="0" err="1" smtClean="0"/>
                        <a:t>Inmecafé</a:t>
                      </a:r>
                      <a:r>
                        <a:rPr lang="es-MX" sz="1000" baseline="0" dirty="0" smtClean="0"/>
                        <a:t>, </a:t>
                      </a:r>
                      <a:r>
                        <a:rPr lang="es-MX" sz="1000" baseline="0" dirty="0" err="1" smtClean="0"/>
                        <a:t>Tabamex</a:t>
                      </a:r>
                      <a:r>
                        <a:rPr lang="es-MX" sz="1000" baseline="0" dirty="0" smtClean="0"/>
                        <a:t>, Azúcar, Fideicomisos de la Candelilla, etc.</a:t>
                      </a:r>
                    </a:p>
                    <a:p>
                      <a:pPr marL="171450" indent="-171450">
                        <a:buFont typeface="Arial" panose="020B0604020202020204" pitchFamily="34" charset="0"/>
                        <a:buChar char="•"/>
                      </a:pPr>
                      <a:r>
                        <a:rPr lang="es-MX" sz="1000" baseline="0" dirty="0" smtClean="0"/>
                        <a:t>Creó la Comisión Nacional del Agua (CONAGUA).</a:t>
                      </a:r>
                    </a:p>
                  </a:txBody>
                  <a:tcPr/>
                </a:tc>
                <a:tc>
                  <a:txBody>
                    <a:bodyPr/>
                    <a:lstStyle/>
                    <a:p>
                      <a:pPr marL="171450" indent="-171450">
                        <a:buFont typeface="Arial" panose="020B0604020202020204" pitchFamily="34" charset="0"/>
                        <a:buChar char="•"/>
                      </a:pPr>
                      <a:r>
                        <a:rPr lang="es-MX" sz="1000" dirty="0" smtClean="0"/>
                        <a:t>Continuo con la Alianza</a:t>
                      </a:r>
                      <a:r>
                        <a:rPr lang="es-MX" sz="1000" baseline="0" dirty="0" smtClean="0"/>
                        <a:t> para el Campo y el </a:t>
                      </a:r>
                      <a:r>
                        <a:rPr lang="es-MX" sz="1000" baseline="0" dirty="0" err="1" smtClean="0"/>
                        <a:t>Procampo</a:t>
                      </a:r>
                      <a:r>
                        <a:rPr lang="es-MX" sz="1000" baseline="0" dirty="0" smtClean="0"/>
                        <a:t> con subsidios directos.</a:t>
                      </a:r>
                    </a:p>
                    <a:p>
                      <a:pPr marL="171450" indent="-171450">
                        <a:buFont typeface="Arial" panose="020B0604020202020204" pitchFamily="34" charset="0"/>
                        <a:buChar char="•"/>
                      </a:pPr>
                      <a:r>
                        <a:rPr lang="es-MX" sz="1000" baseline="0" dirty="0" smtClean="0"/>
                        <a:t>Puso en marcha programas de asistencia técnica y financiamientos para la producción de granos básicos.</a:t>
                      </a:r>
                    </a:p>
                    <a:p>
                      <a:pPr marL="171450" indent="-171450">
                        <a:buFont typeface="Arial" panose="020B0604020202020204" pitchFamily="34" charset="0"/>
                        <a:buChar char="•"/>
                      </a:pPr>
                      <a:r>
                        <a:rPr lang="es-MX" sz="1000" baseline="0" dirty="0" smtClean="0"/>
                        <a:t>Creo el programa Produce para la capitalización del campo, la reconversión productiva y la preservación de los recursos naturales.</a:t>
                      </a:r>
                    </a:p>
                    <a:p>
                      <a:pPr marL="171450" indent="-171450">
                        <a:buFont typeface="Arial" panose="020B0604020202020204" pitchFamily="34" charset="0"/>
                        <a:buChar char="•"/>
                      </a:pPr>
                      <a:r>
                        <a:rPr lang="es-MX" sz="1000" baseline="0" dirty="0" smtClean="0"/>
                        <a:t>Durante su sexenio el sector agropecuario solo creció 2.2% en promedio anual, por lo que la participación del sector disminuyo a un promedio de 5.3%, aunque en el 2000 solo contribuyo con 4.4% del PIB nacional, lo que demuestra la poca importancia que se le concedió.  </a:t>
                      </a:r>
                      <a:endParaRPr lang="es-MX" sz="1000" dirty="0"/>
                    </a:p>
                  </a:txBody>
                  <a:tcPr/>
                </a:tc>
                <a:tc>
                  <a:txBody>
                    <a:bodyPr/>
                    <a:lstStyle/>
                    <a:p>
                      <a:pPr marL="171450" indent="-171450">
                        <a:buFont typeface="Arial" panose="020B0604020202020204" pitchFamily="34" charset="0"/>
                        <a:buChar char="•"/>
                      </a:pPr>
                      <a:r>
                        <a:rPr lang="es-MX" sz="1000" dirty="0" smtClean="0"/>
                        <a:t>Creo la Secretaría</a:t>
                      </a:r>
                      <a:r>
                        <a:rPr lang="es-MX" sz="1000" baseline="0" dirty="0" smtClean="0"/>
                        <a:t> de Agricultura, Ganadería, Desarrollo Rural, Pesca y Alimentación (SAGARPA).</a:t>
                      </a:r>
                    </a:p>
                    <a:p>
                      <a:pPr marL="171450" indent="-171450">
                        <a:buFont typeface="Arial" panose="020B0604020202020204" pitchFamily="34" charset="0"/>
                        <a:buChar char="•"/>
                      </a:pPr>
                      <a:r>
                        <a:rPr lang="es-MX" sz="1000" baseline="0" dirty="0" smtClean="0"/>
                        <a:t>Continuo con el </a:t>
                      </a:r>
                      <a:r>
                        <a:rPr lang="es-MX" sz="1000" baseline="0" dirty="0" err="1" smtClean="0"/>
                        <a:t>Procampo</a:t>
                      </a:r>
                      <a:r>
                        <a:rPr lang="es-MX" sz="1000" baseline="0" dirty="0" smtClean="0"/>
                        <a:t>.</a:t>
                      </a:r>
                    </a:p>
                    <a:p>
                      <a:pPr marL="171450" indent="-171450">
                        <a:buFont typeface="Arial" panose="020B0604020202020204" pitchFamily="34" charset="0"/>
                        <a:buChar char="•"/>
                      </a:pPr>
                      <a:r>
                        <a:rPr lang="es-MX" sz="1000" baseline="0" dirty="0" smtClean="0"/>
                        <a:t>Creó la Financiera Rural.</a:t>
                      </a:r>
                    </a:p>
                    <a:p>
                      <a:pPr marL="171450" indent="-171450">
                        <a:buFont typeface="Arial" panose="020B0604020202020204" pitchFamily="34" charset="0"/>
                        <a:buChar char="•"/>
                      </a:pPr>
                      <a:r>
                        <a:rPr lang="es-MX" sz="1000" baseline="0" dirty="0" smtClean="0"/>
                        <a:t>Cambió el programa Progresa por Oportunidades.</a:t>
                      </a:r>
                    </a:p>
                    <a:p>
                      <a:pPr marL="171450" indent="-171450">
                        <a:buFont typeface="Arial" panose="020B0604020202020204" pitchFamily="34" charset="0"/>
                        <a:buChar char="•"/>
                      </a:pPr>
                      <a:r>
                        <a:rPr lang="es-MX" sz="1000" dirty="0" smtClean="0"/>
                        <a:t>A mediados del sexenio,</a:t>
                      </a:r>
                      <a:r>
                        <a:rPr lang="es-MX" sz="1000" baseline="0" dirty="0" smtClean="0"/>
                        <a:t> y ante el fracaso de los programas y medidas instrumentados en materia agropecuaria, creo el Acuerdo Nacional para el Campo, que tampoco ayudo a resolver los problemas del sector.</a:t>
                      </a:r>
                    </a:p>
                    <a:p>
                      <a:pPr marL="171450" indent="-171450">
                        <a:buFont typeface="Arial" panose="020B0604020202020204" pitchFamily="34" charset="0"/>
                        <a:buChar char="•"/>
                      </a:pPr>
                      <a:r>
                        <a:rPr lang="es-MX" sz="1000" baseline="0" dirty="0" smtClean="0"/>
                        <a:t>El fracaso de la política agropecuaria se observó también en la importación de granos básicos y la emigración de campesinos a Estados Unidos.</a:t>
                      </a:r>
                    </a:p>
                    <a:p>
                      <a:pPr marL="171450" indent="-171450">
                        <a:buFont typeface="Arial" panose="020B0604020202020204" pitchFamily="34" charset="0"/>
                        <a:buChar char="•"/>
                      </a:pPr>
                      <a:endParaRPr lang="es-MX" sz="1000" baseline="0" dirty="0" smtClean="0"/>
                    </a:p>
                  </a:txBody>
                  <a:tcPr/>
                </a:tc>
                <a:tc>
                  <a:txBody>
                    <a:bodyPr/>
                    <a:lstStyle/>
                    <a:p>
                      <a:pPr marL="171450" indent="-171450">
                        <a:buFont typeface="Arial" panose="020B0604020202020204" pitchFamily="34" charset="0"/>
                        <a:buChar char="•"/>
                      </a:pPr>
                      <a:r>
                        <a:rPr lang="es-MX" sz="1000" dirty="0" smtClean="0"/>
                        <a:t>Instrumento el Programa Especial Concurrente para el Desarrollo</a:t>
                      </a:r>
                      <a:r>
                        <a:rPr lang="es-MX" sz="1000" baseline="0" dirty="0" smtClean="0"/>
                        <a:t> Rural (PEC).</a:t>
                      </a:r>
                    </a:p>
                    <a:p>
                      <a:pPr marL="171450" indent="-171450">
                        <a:buFont typeface="Arial" panose="020B0604020202020204" pitchFamily="34" charset="0"/>
                        <a:buChar char="•"/>
                      </a:pPr>
                      <a:r>
                        <a:rPr lang="es-MX" sz="1000" baseline="0" dirty="0" smtClean="0"/>
                        <a:t>Continuó con la Alianza para el Campo, Programa de Apoyo al campo y </a:t>
                      </a:r>
                      <a:r>
                        <a:rPr lang="es-MX" sz="1000" baseline="0" dirty="0" err="1" smtClean="0"/>
                        <a:t>procampo</a:t>
                      </a:r>
                      <a:r>
                        <a:rPr lang="es-MX" sz="1000" baseline="0" dirty="0" smtClean="0"/>
                        <a:t>.</a:t>
                      </a:r>
                    </a:p>
                    <a:p>
                      <a:pPr marL="171450" indent="-171450">
                        <a:buFont typeface="Arial" panose="020B0604020202020204" pitchFamily="34" charset="0"/>
                        <a:buChar char="•"/>
                      </a:pPr>
                      <a:r>
                        <a:rPr lang="es-MX" sz="1000" baseline="0" dirty="0" smtClean="0"/>
                        <a:t>En el Plan Nacional de Desarrollo 2007-2012 planteó tres objetivos para el sector rural:</a:t>
                      </a:r>
                    </a:p>
                    <a:p>
                      <a:pPr marL="342900" indent="-342900">
                        <a:buFont typeface="+mj-lt"/>
                        <a:buAutoNum type="arabicPeriod"/>
                      </a:pPr>
                      <a:r>
                        <a:rPr lang="es-MX" sz="1000" baseline="0" dirty="0" smtClean="0"/>
                        <a:t>Elevar el nivel de desarrollo humano y patrimonial de los mexicanos que viven en las zonas rurales y costeras.</a:t>
                      </a:r>
                    </a:p>
                    <a:p>
                      <a:pPr marL="342900" indent="-342900">
                        <a:buFont typeface="+mj-lt"/>
                        <a:buAutoNum type="arabicPeriod"/>
                      </a:pPr>
                      <a:r>
                        <a:rPr lang="es-MX" sz="1000" baseline="0" dirty="0" smtClean="0"/>
                        <a:t>Abastecer el mercado interno con alimentos de calidad, sanos y accesibles provenientes de nuestro campos y mares.</a:t>
                      </a:r>
                    </a:p>
                    <a:p>
                      <a:pPr marL="342900" indent="-342900">
                        <a:buFont typeface="+mj-lt"/>
                        <a:buAutoNum type="arabicPeriod"/>
                      </a:pPr>
                      <a:r>
                        <a:rPr lang="es-MX" sz="1000" baseline="0" dirty="0" smtClean="0"/>
                        <a:t>Conducir el desarrollo armónico del medio rural ambiente acciones concertadas, tomando acuerdos con todos los actores de la sociedad rural y promoviendo acciones que propicien la certidumbre en el medio rural.</a:t>
                      </a:r>
                    </a:p>
                    <a:p>
                      <a:pPr marL="171450" indent="-171450">
                        <a:buFont typeface="Arial" panose="020B0604020202020204" pitchFamily="34" charset="0"/>
                        <a:buChar char="•"/>
                      </a:pPr>
                      <a:r>
                        <a:rPr lang="es-MX" sz="1000" baseline="0" dirty="0" smtClean="0"/>
                        <a:t>Creo el Programa Sectorial de Desarrollo Agropecuario y Pesquero.  </a:t>
                      </a:r>
                      <a:endParaRPr lang="es-MX" sz="1000" dirty="0"/>
                    </a:p>
                  </a:txBody>
                  <a:tcPr/>
                </a:tc>
              </a:tr>
            </a:tbl>
          </a:graphicData>
        </a:graphic>
      </p:graphicFrame>
    </p:spTree>
    <p:extLst>
      <p:ext uri="{BB962C8B-B14F-4D97-AF65-F5344CB8AC3E}">
        <p14:creationId xmlns="" xmlns:p14="http://schemas.microsoft.com/office/powerpoint/2010/main" val="38345519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Funciones, problemas y soluciones del sector </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1113829" y="2511381"/>
            <a:ext cx="6446520" cy="2640168"/>
          </a:xfrm>
        </p:spPr>
        <p:txBody>
          <a:bodyPr/>
          <a:lstStyle/>
          <a:p>
            <a:pPr algn="just"/>
            <a:r>
              <a:rPr lang="es-MX" dirty="0" smtClean="0"/>
              <a:t>En este apartado se explican las funciones, los problemas y las posibles soluciones para el sector agropecuario y sus diferentes ramas. </a:t>
            </a:r>
          </a:p>
          <a:p>
            <a:pPr algn="just"/>
            <a:r>
              <a:rPr lang="es-MX" dirty="0" smtClean="0"/>
              <a:t>El campo mexicano representa históricamente uno de los principales problemas del país, un foco rojo de la economía mexicana, que es preciso resolver en forma adecuada y expedita, ya que de no hacerlo se agravarían los problemas de la economía en su conjunto y de la sociedad en general. </a:t>
            </a:r>
            <a:endParaRPr lang="es-MX" dirty="0"/>
          </a:p>
        </p:txBody>
      </p:sp>
    </p:spTree>
    <p:extLst>
      <p:ext uri="{BB962C8B-B14F-4D97-AF65-F5344CB8AC3E}">
        <p14:creationId xmlns="" xmlns:p14="http://schemas.microsoft.com/office/powerpoint/2010/main" val="25369918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613034"/>
          </a:xfrm>
        </p:spPr>
        <p:txBody>
          <a:bodyPr>
            <a:normAutofit/>
          </a:bodyPr>
          <a:lstStyle/>
          <a:p>
            <a:pPr algn="ctr"/>
            <a:r>
              <a:rPr lang="es-MX" sz="3200" b="1" dirty="0" smtClean="0">
                <a:effectLst>
                  <a:outerShdw blurRad="38100" dist="38100" dir="2700000" algn="tl">
                    <a:srgbClr val="000000">
                      <a:alpha val="43137"/>
                    </a:srgbClr>
                  </a:outerShdw>
                </a:effectLst>
              </a:rPr>
              <a:t>Funciones </a:t>
            </a:r>
            <a:endParaRPr lang="es-MX" sz="3200"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224602609"/>
              </p:ext>
            </p:extLst>
          </p:nvPr>
        </p:nvGraphicFramePr>
        <p:xfrm>
          <a:off x="141668" y="1120462"/>
          <a:ext cx="8178084" cy="55250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2665837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728944"/>
          </a:xfrm>
        </p:spPr>
        <p:txBody>
          <a:bodyPr/>
          <a:lstStyle/>
          <a:p>
            <a:pPr algn="ctr"/>
            <a:r>
              <a:rPr lang="es-MX" b="1" dirty="0" smtClean="0">
                <a:effectLst>
                  <a:outerShdw blurRad="38100" dist="38100" dir="2700000" algn="tl">
                    <a:srgbClr val="000000">
                      <a:alpha val="43137"/>
                    </a:srgbClr>
                  </a:outerShdw>
                </a:effectLst>
              </a:rPr>
              <a:t>Problemas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03834727"/>
              </p:ext>
            </p:extLst>
          </p:nvPr>
        </p:nvGraphicFramePr>
        <p:xfrm>
          <a:off x="270456" y="1094704"/>
          <a:ext cx="7945428" cy="56023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6166701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664550"/>
          </a:xfrm>
        </p:spPr>
        <p:txBody>
          <a:bodyPr>
            <a:normAutofit/>
          </a:bodyPr>
          <a:lstStyle/>
          <a:p>
            <a:pPr algn="ctr"/>
            <a:r>
              <a:rPr lang="es-MX" sz="3200" b="1" dirty="0" smtClean="0">
                <a:effectLst>
                  <a:outerShdw blurRad="38100" dist="38100" dir="2700000" algn="tl">
                    <a:srgbClr val="000000">
                      <a:alpha val="43137"/>
                    </a:srgbClr>
                  </a:outerShdw>
                </a:effectLst>
              </a:rPr>
              <a:t>Posibles Soluciones </a:t>
            </a:r>
            <a:endParaRPr lang="es-MX" sz="3200"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765026661"/>
              </p:ext>
            </p:extLst>
          </p:nvPr>
        </p:nvGraphicFramePr>
        <p:xfrm>
          <a:off x="399245" y="1365161"/>
          <a:ext cx="7816639" cy="52288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957526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690308"/>
          </a:xfrm>
        </p:spPr>
        <p:txBody>
          <a:bodyPr/>
          <a:lstStyle/>
          <a:p>
            <a:pPr algn="ctr"/>
            <a:r>
              <a:rPr lang="es-MX" b="1" dirty="0" smtClean="0">
                <a:effectLst>
                  <a:outerShdw blurRad="38100" dist="38100" dir="2700000" algn="tl">
                    <a:srgbClr val="000000">
                      <a:alpha val="43137"/>
                    </a:srgbClr>
                  </a:outerShdw>
                </a:effectLst>
              </a:rPr>
              <a:t>Agricultura </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1049435" y="2125015"/>
            <a:ext cx="6446520" cy="1867435"/>
          </a:xfrm>
        </p:spPr>
        <p:txBody>
          <a:bodyPr>
            <a:noAutofit/>
          </a:bodyPr>
          <a:lstStyle/>
          <a:p>
            <a:pPr marL="0" indent="0" algn="just">
              <a:buNone/>
            </a:pPr>
            <a:r>
              <a:rPr lang="es-MX" sz="2000" dirty="0" smtClean="0"/>
              <a:t>Apoyo a la producción de cultivos básicamente mediante la autorización de subsidios que permitan recuperar los costos, obtener ganancias y continuar con el ciclo productivo. No se puede seguir pagando los artículos agropecuarios importados a precios más altos de lo que se pagan a los campesinos nacionales.</a:t>
            </a:r>
            <a:endParaRPr lang="es-MX" sz="2000" dirty="0"/>
          </a:p>
        </p:txBody>
      </p:sp>
      <p:pic>
        <p:nvPicPr>
          <p:cNvPr id="4" name="Imagen 3"/>
          <p:cNvPicPr>
            <a:picLocks noChangeAspect="1"/>
          </p:cNvPicPr>
          <p:nvPr/>
        </p:nvPicPr>
        <p:blipFill>
          <a:blip r:embed="rId2" cstate="print"/>
          <a:stretch>
            <a:fillRect/>
          </a:stretch>
        </p:blipFill>
        <p:spPr>
          <a:xfrm>
            <a:off x="946404" y="4450657"/>
            <a:ext cx="2619375" cy="1743075"/>
          </a:xfrm>
          <a:prstGeom prst="rect">
            <a:avLst/>
          </a:prstGeom>
        </p:spPr>
      </p:pic>
      <p:pic>
        <p:nvPicPr>
          <p:cNvPr id="5" name="Imagen 4"/>
          <p:cNvPicPr>
            <a:picLocks noChangeAspect="1"/>
          </p:cNvPicPr>
          <p:nvPr/>
        </p:nvPicPr>
        <p:blipFill>
          <a:blip r:embed="rId3" cstate="print"/>
          <a:stretch>
            <a:fillRect/>
          </a:stretch>
        </p:blipFill>
        <p:spPr>
          <a:xfrm>
            <a:off x="5167313" y="4450656"/>
            <a:ext cx="2466975" cy="1743075"/>
          </a:xfrm>
          <a:prstGeom prst="rect">
            <a:avLst/>
          </a:prstGeom>
        </p:spPr>
      </p:pic>
    </p:spTree>
    <p:extLst>
      <p:ext uri="{BB962C8B-B14F-4D97-AF65-F5344CB8AC3E}">
        <p14:creationId xmlns="" xmlns:p14="http://schemas.microsoft.com/office/powerpoint/2010/main" val="446335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587277"/>
          </a:xfrm>
        </p:spPr>
        <p:txBody>
          <a:bodyPr>
            <a:normAutofit/>
          </a:bodyPr>
          <a:lstStyle/>
          <a:p>
            <a:pPr algn="ctr"/>
            <a:r>
              <a:rPr lang="es-MX" sz="3200" b="1" dirty="0">
                <a:effectLst>
                  <a:outerShdw blurRad="38100" dist="38100" dir="2700000" algn="tl">
                    <a:srgbClr val="000000">
                      <a:alpha val="43137"/>
                    </a:srgbClr>
                  </a:outerShdw>
                </a:effectLst>
              </a:rPr>
              <a:t>Agricultura</a:t>
            </a:r>
            <a:endParaRPr lang="es-MX" sz="3200" dirty="0"/>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668792666"/>
              </p:ext>
            </p:extLst>
          </p:nvPr>
        </p:nvGraphicFramePr>
        <p:xfrm>
          <a:off x="231820" y="953038"/>
          <a:ext cx="7984064" cy="5756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6485938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561519"/>
          </a:xfrm>
        </p:spPr>
        <p:txBody>
          <a:bodyPr>
            <a:normAutofit/>
          </a:bodyPr>
          <a:lstStyle/>
          <a:p>
            <a:pPr algn="ctr"/>
            <a:r>
              <a:rPr lang="es-MX" sz="3200" b="1" dirty="0" smtClean="0">
                <a:effectLst>
                  <a:outerShdw blurRad="38100" dist="38100" dir="2700000" algn="tl">
                    <a:srgbClr val="000000">
                      <a:alpha val="43137"/>
                    </a:srgbClr>
                  </a:outerShdw>
                </a:effectLst>
              </a:rPr>
              <a:t>Ganadería </a:t>
            </a:r>
            <a:endParaRPr lang="es-MX" sz="3200" b="1" dirty="0">
              <a:effectLst>
                <a:outerShdw blurRad="38100" dist="38100" dir="2700000" algn="tl">
                  <a:srgbClr val="000000">
                    <a:alpha val="43137"/>
                  </a:srgbClr>
                </a:outerShdw>
              </a:effectLst>
            </a:endParaRPr>
          </a:p>
        </p:txBody>
      </p:sp>
      <p:pic>
        <p:nvPicPr>
          <p:cNvPr id="6" name="Marcador de contenido 5"/>
          <p:cNvPicPr>
            <a:picLocks noGrp="1" noChangeAspect="1"/>
          </p:cNvPicPr>
          <p:nvPr>
            <p:ph idx="1"/>
          </p:nvPr>
        </p:nvPicPr>
        <p:blipFill>
          <a:blip r:embed="rId2" cstate="print"/>
          <a:stretch>
            <a:fillRect/>
          </a:stretch>
        </p:blipFill>
        <p:spPr>
          <a:xfrm>
            <a:off x="689322" y="1249730"/>
            <a:ext cx="5209202" cy="1854077"/>
          </a:xfrm>
          <a:prstGeom prst="rect">
            <a:avLst/>
          </a:prstGeom>
        </p:spPr>
      </p:pic>
      <p:pic>
        <p:nvPicPr>
          <p:cNvPr id="7" name="Imagen 6"/>
          <p:cNvPicPr>
            <a:picLocks noChangeAspect="1"/>
          </p:cNvPicPr>
          <p:nvPr/>
        </p:nvPicPr>
        <p:blipFill>
          <a:blip r:embed="rId3" cstate="print"/>
          <a:stretch>
            <a:fillRect/>
          </a:stretch>
        </p:blipFill>
        <p:spPr>
          <a:xfrm>
            <a:off x="689322" y="3516410"/>
            <a:ext cx="5209202" cy="2857500"/>
          </a:xfrm>
          <a:prstGeom prst="rect">
            <a:avLst/>
          </a:prstGeom>
        </p:spPr>
      </p:pic>
    </p:spTree>
    <p:extLst>
      <p:ext uri="{BB962C8B-B14F-4D97-AF65-F5344CB8AC3E}">
        <p14:creationId xmlns="" xmlns:p14="http://schemas.microsoft.com/office/powerpoint/2010/main" val="14276949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561519"/>
          </a:xfrm>
        </p:spPr>
        <p:txBody>
          <a:bodyPr>
            <a:normAutofit/>
          </a:bodyPr>
          <a:lstStyle/>
          <a:p>
            <a:pPr algn="ctr"/>
            <a:r>
              <a:rPr lang="es-MX" sz="3200" b="1" dirty="0" smtClean="0">
                <a:effectLst>
                  <a:outerShdw blurRad="38100" dist="38100" dir="2700000" algn="tl">
                    <a:srgbClr val="000000">
                      <a:alpha val="43137"/>
                    </a:srgbClr>
                  </a:outerShdw>
                </a:effectLst>
              </a:rPr>
              <a:t>Ganadería </a:t>
            </a:r>
            <a:endParaRPr lang="es-MX" sz="3200"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4282081785"/>
              </p:ext>
            </p:extLst>
          </p:nvPr>
        </p:nvGraphicFramePr>
        <p:xfrm>
          <a:off x="180305" y="1171977"/>
          <a:ext cx="7714444" cy="54735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6853566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754702"/>
          </a:xfrm>
        </p:spPr>
        <p:txBody>
          <a:bodyPr/>
          <a:lstStyle/>
          <a:p>
            <a:pPr algn="ctr"/>
            <a:r>
              <a:rPr lang="es-MX" b="1" dirty="0" smtClean="0">
                <a:effectLst>
                  <a:outerShdw blurRad="38100" dist="38100" dir="2700000" algn="tl">
                    <a:srgbClr val="000000">
                      <a:alpha val="43137"/>
                    </a:srgbClr>
                  </a:outerShdw>
                </a:effectLst>
              </a:rPr>
              <a:t>Silvicultura </a:t>
            </a:r>
            <a:endParaRPr lang="es-MX" b="1" dirty="0">
              <a:effectLst>
                <a:outerShdw blurRad="38100" dist="38100" dir="2700000" algn="tl">
                  <a:srgbClr val="000000">
                    <a:alpha val="43137"/>
                  </a:srgbClr>
                </a:outerShdw>
              </a:effectLst>
            </a:endParaRPr>
          </a:p>
        </p:txBody>
      </p:sp>
      <p:pic>
        <p:nvPicPr>
          <p:cNvPr id="6" name="Marcador de contenido 5"/>
          <p:cNvPicPr>
            <a:picLocks noGrp="1" noChangeAspect="1"/>
          </p:cNvPicPr>
          <p:nvPr>
            <p:ph idx="1"/>
          </p:nvPr>
        </p:nvPicPr>
        <p:blipFill>
          <a:blip r:embed="rId2" cstate="print"/>
          <a:stretch>
            <a:fillRect/>
          </a:stretch>
        </p:blipFill>
        <p:spPr>
          <a:xfrm>
            <a:off x="5242271" y="4531630"/>
            <a:ext cx="2669756" cy="2088111"/>
          </a:xfrm>
          <a:prstGeom prst="rect">
            <a:avLst/>
          </a:prstGeom>
        </p:spPr>
      </p:pic>
      <p:pic>
        <p:nvPicPr>
          <p:cNvPr id="7" name="Imagen 6"/>
          <p:cNvPicPr>
            <a:picLocks noChangeAspect="1"/>
          </p:cNvPicPr>
          <p:nvPr/>
        </p:nvPicPr>
        <p:blipFill>
          <a:blip r:embed="rId3" cstate="print"/>
          <a:stretch>
            <a:fillRect/>
          </a:stretch>
        </p:blipFill>
        <p:spPr>
          <a:xfrm>
            <a:off x="1481070" y="1192540"/>
            <a:ext cx="4047514" cy="3031729"/>
          </a:xfrm>
          <a:prstGeom prst="rect">
            <a:avLst/>
          </a:prstGeom>
        </p:spPr>
      </p:pic>
      <p:pic>
        <p:nvPicPr>
          <p:cNvPr id="8" name="Imagen 7"/>
          <p:cNvPicPr>
            <a:picLocks noChangeAspect="1"/>
          </p:cNvPicPr>
          <p:nvPr/>
        </p:nvPicPr>
        <p:blipFill>
          <a:blip r:embed="rId4" cstate="print"/>
          <a:stretch>
            <a:fillRect/>
          </a:stretch>
        </p:blipFill>
        <p:spPr>
          <a:xfrm>
            <a:off x="946404" y="4531630"/>
            <a:ext cx="3007217" cy="2004811"/>
          </a:xfrm>
          <a:prstGeom prst="rect">
            <a:avLst/>
          </a:prstGeom>
        </p:spPr>
      </p:pic>
    </p:spTree>
    <p:extLst>
      <p:ext uri="{BB962C8B-B14F-4D97-AF65-F5344CB8AC3E}">
        <p14:creationId xmlns="" xmlns:p14="http://schemas.microsoft.com/office/powerpoint/2010/main" val="20644371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4213" y="620713"/>
            <a:ext cx="7704137" cy="863600"/>
          </a:xfrm>
          <a:prstGeom prst="rect">
            <a:avLst/>
          </a:prstGeom>
        </p:spPr>
        <p:txBody>
          <a:bodyPr anchor="ctr">
            <a:normAutofit/>
          </a:bodyPr>
          <a:lstStyle/>
          <a:p>
            <a:pPr algn="ctr" fontAlgn="auto">
              <a:spcAft>
                <a:spcPts val="0"/>
              </a:spcAft>
              <a:defRPr/>
            </a:pPr>
            <a:r>
              <a:rPr lang="es-MX" sz="4400" b="1" dirty="0" smtClean="0">
                <a:latin typeface="Times New Roman" pitchFamily="18" charset="0"/>
                <a:ea typeface="+mj-ea"/>
                <a:cs typeface="Times New Roman" pitchFamily="18" charset="0"/>
              </a:rPr>
              <a:t>JUSTIFICACIÓN</a:t>
            </a:r>
            <a:endParaRPr lang="es-MX" sz="4400" b="1" dirty="0">
              <a:latin typeface="Times New Roman" pitchFamily="18" charset="0"/>
              <a:ea typeface="+mj-ea"/>
              <a:cs typeface="Times New Roman" pitchFamily="18" charset="0"/>
            </a:endParaRPr>
          </a:p>
        </p:txBody>
      </p:sp>
      <p:sp>
        <p:nvSpPr>
          <p:cNvPr id="3" name="3 Rectángulo"/>
          <p:cNvSpPr/>
          <p:nvPr/>
        </p:nvSpPr>
        <p:spPr>
          <a:xfrm>
            <a:off x="900113" y="1484313"/>
            <a:ext cx="7416800" cy="4608512"/>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s-MX"/>
          </a:p>
        </p:txBody>
      </p:sp>
      <p:sp>
        <p:nvSpPr>
          <p:cNvPr id="4" name="6 Marcador de contenido"/>
          <p:cNvSpPr txBox="1">
            <a:spLocks/>
          </p:cNvSpPr>
          <p:nvPr/>
        </p:nvSpPr>
        <p:spPr>
          <a:xfrm>
            <a:off x="1042988" y="1628775"/>
            <a:ext cx="7129462" cy="4657725"/>
          </a:xfrm>
          <a:prstGeom prst="rect">
            <a:avLst/>
          </a:prstGeom>
        </p:spPr>
        <p:txBody>
          <a:bodyPr>
            <a:normAutofit/>
          </a:bodyPr>
          <a:lstStyle/>
          <a:p>
            <a:pPr indent="-274320" algn="just" fontAlgn="auto">
              <a:spcBef>
                <a:spcPct val="20000"/>
              </a:spcBef>
              <a:spcAft>
                <a:spcPts val="0"/>
              </a:spcAft>
              <a:buClr>
                <a:schemeClr val="accent2"/>
              </a:buClr>
              <a:buSzPct val="170000"/>
              <a:buFont typeface="Rage Italic" pitchFamily="66" charset="0"/>
              <a:buNone/>
              <a:defRPr/>
            </a:pPr>
            <a:r>
              <a:rPr lang="es-MX" sz="1900" b="1" dirty="0">
                <a:solidFill>
                  <a:schemeClr val="tx2">
                    <a:lumMod val="75000"/>
                  </a:schemeClr>
                </a:solidFill>
                <a:latin typeface="Times New Roman" pitchFamily="18" charset="0"/>
                <a:cs typeface="Times New Roman" pitchFamily="18" charset="0"/>
              </a:rPr>
              <a:t>Las diapositivas que a continuación se presentan tienen como objetivo </a:t>
            </a:r>
            <a:r>
              <a:rPr lang="es-MX" sz="1900" b="1" dirty="0" smtClean="0">
                <a:solidFill>
                  <a:schemeClr val="tx2">
                    <a:lumMod val="75000"/>
                  </a:schemeClr>
                </a:solidFill>
                <a:latin typeface="Times New Roman" pitchFamily="18" charset="0"/>
                <a:cs typeface="Times New Roman" pitchFamily="18" charset="0"/>
              </a:rPr>
              <a:t>recordar puntualmente, a los alumnos, los antecedentes y evolución que han presentado los diferentes momentos que ha tenido el sector agropecuario y su impacto en el resto de la economía mexicana.  Esto es necesario pues deberá tener presentes estos elementos para analizar y comparar el desempeño reciente que han tenido las crisis recientes que ha enfrentado México.</a:t>
            </a:r>
            <a:endParaRPr lang="es-MX" sz="1900" b="1" dirty="0">
              <a:solidFill>
                <a:schemeClr val="tx2">
                  <a:lumMod val="75000"/>
                </a:schemeClr>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endParaRPr lang="es-MX" sz="1900" b="1" dirty="0">
              <a:solidFill>
                <a:schemeClr val="tx2">
                  <a:lumMod val="75000"/>
                </a:schemeClr>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defRPr/>
            </a:pPr>
            <a:r>
              <a:rPr lang="es-MX" sz="1900" b="1" dirty="0" smtClean="0">
                <a:solidFill>
                  <a:schemeClr val="tx2">
                    <a:lumMod val="75000"/>
                  </a:schemeClr>
                </a:solidFill>
                <a:latin typeface="Times New Roman" pitchFamily="18" charset="0"/>
                <a:cs typeface="Times New Roman" pitchFamily="18" charset="0"/>
              </a:rPr>
              <a:t>Pero lo más importante es que pueda comprender las causas que explican las dos últimas grandes crisis que ha presentado el nuevo modelo de crecimiento de la economía mexicana y el vínculo directo e indirecto que ha tenido con el comportamiento del sector agrícola mexicano. Entenderá como hoy sigue México teniendo algunas de las vulnerabilidades que también tuvieron los modelos de crecimiento del pasado, cuyo origen está en el sector agropecuario.</a:t>
            </a:r>
          </a:p>
          <a:p>
            <a:pPr indent="-274320" algn="just" fontAlgn="auto">
              <a:spcBef>
                <a:spcPct val="20000"/>
              </a:spcBef>
              <a:spcAft>
                <a:spcPts val="0"/>
              </a:spcAft>
              <a:buClr>
                <a:schemeClr val="accent2"/>
              </a:buClr>
              <a:buSzPct val="170000"/>
              <a:buFont typeface="Arial" pitchFamily="34" charset="0"/>
              <a:buChar char="•"/>
              <a:defRPr/>
            </a:pPr>
            <a:endParaRPr lang="es-MX" sz="1900" b="1" dirty="0" smtClean="0">
              <a:solidFill>
                <a:schemeClr val="tx2">
                  <a:lumMod val="75000"/>
                </a:schemeClr>
              </a:solidFill>
              <a:latin typeface="Times New Roman" pitchFamily="18" charset="0"/>
              <a:cs typeface="Times New Roman" pitchFamily="18" charset="0"/>
            </a:endParaRPr>
          </a:p>
          <a:p>
            <a:pPr indent="-274320" fontAlgn="auto">
              <a:spcBef>
                <a:spcPct val="20000"/>
              </a:spcBef>
              <a:spcAft>
                <a:spcPts val="0"/>
              </a:spcAft>
              <a:buClr>
                <a:schemeClr val="accent2"/>
              </a:buClr>
              <a:buSzPct val="170000"/>
              <a:buFont typeface="Rage Italic" pitchFamily="66" charset="0"/>
              <a:buChar char="o"/>
              <a:defRPr/>
            </a:pPr>
            <a:endParaRPr lang="es-MX" sz="2400" dirty="0">
              <a:latin typeface="+mn-lt"/>
              <a:cs typeface="+mn-cs"/>
            </a:endParaRPr>
          </a:p>
        </p:txBody>
      </p:sp>
    </p:spTree>
    <p:extLst>
      <p:ext uri="{BB962C8B-B14F-4D97-AF65-F5344CB8AC3E}">
        <p14:creationId xmlns="" xmlns:p14="http://schemas.microsoft.com/office/powerpoint/2010/main" val="343827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754702"/>
          </a:xfrm>
        </p:spPr>
        <p:txBody>
          <a:bodyPr/>
          <a:lstStyle/>
          <a:p>
            <a:pPr algn="ctr"/>
            <a:r>
              <a:rPr lang="es-MX" b="1" dirty="0" smtClean="0">
                <a:effectLst>
                  <a:outerShdw blurRad="38100" dist="38100" dir="2700000" algn="tl">
                    <a:srgbClr val="000000">
                      <a:alpha val="43137"/>
                    </a:srgbClr>
                  </a:outerShdw>
                </a:effectLst>
              </a:rPr>
              <a:t>Silvicultura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495075401"/>
              </p:ext>
            </p:extLst>
          </p:nvPr>
        </p:nvGraphicFramePr>
        <p:xfrm>
          <a:off x="270456" y="1210614"/>
          <a:ext cx="7753082" cy="5409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0045319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664550"/>
          </a:xfrm>
        </p:spPr>
        <p:txBody>
          <a:bodyPr/>
          <a:lstStyle/>
          <a:p>
            <a:pPr algn="ctr"/>
            <a:r>
              <a:rPr lang="es-MX" b="1" dirty="0" smtClean="0">
                <a:effectLst>
                  <a:outerShdw blurRad="38100" dist="38100" dir="2700000" algn="tl">
                    <a:srgbClr val="000000">
                      <a:alpha val="43137"/>
                    </a:srgbClr>
                  </a:outerShdw>
                </a:effectLst>
              </a:rPr>
              <a:t>Pesca </a:t>
            </a:r>
            <a:endParaRPr lang="es-MX" b="1" dirty="0">
              <a:effectLst>
                <a:outerShdw blurRad="38100" dist="38100" dir="2700000" algn="tl">
                  <a:srgbClr val="000000">
                    <a:alpha val="43137"/>
                  </a:srgbClr>
                </a:outerShdw>
              </a:effectLst>
            </a:endParaRPr>
          </a:p>
        </p:txBody>
      </p:sp>
      <p:sp>
        <p:nvSpPr>
          <p:cNvPr id="5" name="Marcador de contenido 4"/>
          <p:cNvSpPr>
            <a:spLocks noGrp="1"/>
          </p:cNvSpPr>
          <p:nvPr>
            <p:ph idx="1"/>
          </p:nvPr>
        </p:nvSpPr>
        <p:spPr>
          <a:xfrm>
            <a:off x="1062314" y="2009106"/>
            <a:ext cx="6446520" cy="2137892"/>
          </a:xfrm>
        </p:spPr>
        <p:txBody>
          <a:bodyPr>
            <a:normAutofit lnSpcReduction="10000"/>
          </a:bodyPr>
          <a:lstStyle/>
          <a:p>
            <a:pPr algn="just"/>
            <a:r>
              <a:rPr lang="es-MX" dirty="0" smtClean="0"/>
              <a:t>El Estado debe propiciar una política pesquera que permita el fomento de la pesca en todas sus fases: captura, industrialización, comercialización y consumo. Los objetivos de esta política deben tener eje que los pescadores sean los principales beneficiarios de esta actividad, y, además, que se aumente el consumo de pescado, con lo que mejoraría sustancialmente la alimentación del mexicano. </a:t>
            </a:r>
            <a:endParaRPr lang="es-MX" dirty="0"/>
          </a:p>
        </p:txBody>
      </p:sp>
      <p:pic>
        <p:nvPicPr>
          <p:cNvPr id="6" name="Imagen 5"/>
          <p:cNvPicPr>
            <a:picLocks noChangeAspect="1"/>
          </p:cNvPicPr>
          <p:nvPr/>
        </p:nvPicPr>
        <p:blipFill>
          <a:blip r:embed="rId2" cstate="print"/>
          <a:stretch>
            <a:fillRect/>
          </a:stretch>
        </p:blipFill>
        <p:spPr>
          <a:xfrm>
            <a:off x="1062314" y="4428252"/>
            <a:ext cx="2600325" cy="1762125"/>
          </a:xfrm>
          <a:prstGeom prst="rect">
            <a:avLst/>
          </a:prstGeom>
        </p:spPr>
      </p:pic>
      <p:pic>
        <p:nvPicPr>
          <p:cNvPr id="7" name="Imagen 6"/>
          <p:cNvPicPr>
            <a:picLocks noChangeAspect="1"/>
          </p:cNvPicPr>
          <p:nvPr/>
        </p:nvPicPr>
        <p:blipFill>
          <a:blip r:embed="rId3" cstate="print"/>
          <a:stretch>
            <a:fillRect/>
          </a:stretch>
        </p:blipFill>
        <p:spPr>
          <a:xfrm>
            <a:off x="4908509" y="4371806"/>
            <a:ext cx="2600325" cy="1752600"/>
          </a:xfrm>
          <a:prstGeom prst="rect">
            <a:avLst/>
          </a:prstGeom>
        </p:spPr>
      </p:pic>
    </p:spTree>
    <p:extLst>
      <p:ext uri="{BB962C8B-B14F-4D97-AF65-F5344CB8AC3E}">
        <p14:creationId xmlns="" xmlns:p14="http://schemas.microsoft.com/office/powerpoint/2010/main" val="6792266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664550"/>
          </a:xfrm>
        </p:spPr>
        <p:txBody>
          <a:bodyPr/>
          <a:lstStyle/>
          <a:p>
            <a:pPr algn="ctr"/>
            <a:r>
              <a:rPr lang="es-MX" b="1" dirty="0" smtClean="0">
                <a:effectLst>
                  <a:outerShdw blurRad="38100" dist="38100" dir="2700000" algn="tl">
                    <a:srgbClr val="000000">
                      <a:alpha val="43137"/>
                    </a:srgbClr>
                  </a:outerShdw>
                </a:effectLst>
              </a:rPr>
              <a:t>Pesca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484211053"/>
              </p:ext>
            </p:extLst>
          </p:nvPr>
        </p:nvGraphicFramePr>
        <p:xfrm>
          <a:off x="206062" y="1171574"/>
          <a:ext cx="7856113" cy="55769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8045542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728944"/>
          </a:xfrm>
        </p:spPr>
        <p:txBody>
          <a:bodyPr/>
          <a:lstStyle/>
          <a:p>
            <a:pPr algn="ctr"/>
            <a:r>
              <a:rPr lang="es-MX" b="1" dirty="0" smtClean="0">
                <a:effectLst>
                  <a:outerShdw blurRad="38100" dist="38100" dir="2700000" algn="tl">
                    <a:srgbClr val="000000">
                      <a:alpha val="43137"/>
                    </a:srgbClr>
                  </a:outerShdw>
                </a:effectLst>
              </a:rPr>
              <a:t>5. Algunas propuestas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2068088051"/>
              </p:ext>
            </p:extLst>
          </p:nvPr>
        </p:nvGraphicFramePr>
        <p:xfrm>
          <a:off x="412123" y="1390919"/>
          <a:ext cx="7559899" cy="5164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0993131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idx="1"/>
          </p:nvPr>
        </p:nvPicPr>
        <p:blipFill>
          <a:blip r:embed="rId2" cstate="print"/>
          <a:stretch>
            <a:fillRect/>
          </a:stretch>
        </p:blipFill>
        <p:spPr>
          <a:xfrm>
            <a:off x="490705" y="3898621"/>
            <a:ext cx="3218410" cy="2187984"/>
          </a:xfrm>
          <a:prstGeom prst="rect">
            <a:avLst/>
          </a:prstGeom>
        </p:spPr>
      </p:pic>
      <p:pic>
        <p:nvPicPr>
          <p:cNvPr id="4" name="Imagen 3"/>
          <p:cNvPicPr>
            <a:picLocks noChangeAspect="1"/>
          </p:cNvPicPr>
          <p:nvPr/>
        </p:nvPicPr>
        <p:blipFill>
          <a:blip r:embed="rId3" cstate="print"/>
          <a:stretch>
            <a:fillRect/>
          </a:stretch>
        </p:blipFill>
        <p:spPr>
          <a:xfrm>
            <a:off x="517115" y="769969"/>
            <a:ext cx="3191999" cy="2209100"/>
          </a:xfrm>
          <a:prstGeom prst="rect">
            <a:avLst/>
          </a:prstGeom>
        </p:spPr>
      </p:pic>
      <p:pic>
        <p:nvPicPr>
          <p:cNvPr id="5" name="Imagen 4"/>
          <p:cNvPicPr>
            <a:picLocks noChangeAspect="1"/>
          </p:cNvPicPr>
          <p:nvPr/>
        </p:nvPicPr>
        <p:blipFill>
          <a:blip r:embed="rId4" cstate="print"/>
          <a:stretch>
            <a:fillRect/>
          </a:stretch>
        </p:blipFill>
        <p:spPr>
          <a:xfrm>
            <a:off x="4285276" y="766428"/>
            <a:ext cx="3287954" cy="2209100"/>
          </a:xfrm>
          <a:prstGeom prst="rect">
            <a:avLst/>
          </a:prstGeom>
        </p:spPr>
      </p:pic>
      <p:pic>
        <p:nvPicPr>
          <p:cNvPr id="7" name="Imagen 6"/>
          <p:cNvPicPr>
            <a:picLocks noChangeAspect="1"/>
          </p:cNvPicPr>
          <p:nvPr/>
        </p:nvPicPr>
        <p:blipFill>
          <a:blip r:embed="rId5" cstate="print"/>
          <a:stretch>
            <a:fillRect/>
          </a:stretch>
        </p:blipFill>
        <p:spPr>
          <a:xfrm>
            <a:off x="4285276" y="3898621"/>
            <a:ext cx="3287954" cy="2187984"/>
          </a:xfrm>
          <a:prstGeom prst="rect">
            <a:avLst/>
          </a:prstGeom>
        </p:spPr>
      </p:pic>
    </p:spTree>
    <p:extLst>
      <p:ext uri="{BB962C8B-B14F-4D97-AF65-F5344CB8AC3E}">
        <p14:creationId xmlns="" xmlns:p14="http://schemas.microsoft.com/office/powerpoint/2010/main" val="8402088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cstate="print"/>
          <a:stretch>
            <a:fillRect/>
          </a:stretch>
        </p:blipFill>
        <p:spPr>
          <a:xfrm>
            <a:off x="487013" y="1202886"/>
            <a:ext cx="3532491" cy="1978195"/>
          </a:xfrm>
          <a:prstGeom prst="rect">
            <a:avLst/>
          </a:prstGeom>
        </p:spPr>
      </p:pic>
      <p:pic>
        <p:nvPicPr>
          <p:cNvPr id="7" name="Imagen 6"/>
          <p:cNvPicPr>
            <a:picLocks noChangeAspect="1"/>
          </p:cNvPicPr>
          <p:nvPr/>
        </p:nvPicPr>
        <p:blipFill>
          <a:blip r:embed="rId3" cstate="print"/>
          <a:stretch>
            <a:fillRect/>
          </a:stretch>
        </p:blipFill>
        <p:spPr>
          <a:xfrm>
            <a:off x="4456090" y="1202885"/>
            <a:ext cx="3477295" cy="1978195"/>
          </a:xfrm>
          <a:prstGeom prst="rect">
            <a:avLst/>
          </a:prstGeom>
        </p:spPr>
      </p:pic>
      <p:pic>
        <p:nvPicPr>
          <p:cNvPr id="8" name="Imagen 7"/>
          <p:cNvPicPr>
            <a:picLocks noChangeAspect="1"/>
          </p:cNvPicPr>
          <p:nvPr/>
        </p:nvPicPr>
        <p:blipFill>
          <a:blip r:embed="rId4" cstate="print"/>
          <a:stretch>
            <a:fillRect/>
          </a:stretch>
        </p:blipFill>
        <p:spPr>
          <a:xfrm>
            <a:off x="495254" y="3992451"/>
            <a:ext cx="3524250" cy="2236831"/>
          </a:xfrm>
          <a:prstGeom prst="rect">
            <a:avLst/>
          </a:prstGeom>
        </p:spPr>
      </p:pic>
      <p:pic>
        <p:nvPicPr>
          <p:cNvPr id="9" name="Imagen 8"/>
          <p:cNvPicPr>
            <a:picLocks noChangeAspect="1"/>
          </p:cNvPicPr>
          <p:nvPr/>
        </p:nvPicPr>
        <p:blipFill>
          <a:blip r:embed="rId5" cstate="print"/>
          <a:stretch>
            <a:fillRect/>
          </a:stretch>
        </p:blipFill>
        <p:spPr>
          <a:xfrm>
            <a:off x="4456090" y="3992451"/>
            <a:ext cx="3477296" cy="2236831"/>
          </a:xfrm>
          <a:prstGeom prst="rect">
            <a:avLst/>
          </a:prstGeom>
        </p:spPr>
      </p:pic>
    </p:spTree>
    <p:extLst>
      <p:ext uri="{BB962C8B-B14F-4D97-AF65-F5344CB8AC3E}">
        <p14:creationId xmlns="" xmlns:p14="http://schemas.microsoft.com/office/powerpoint/2010/main" val="16218875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stretch>
            <a:fillRect/>
          </a:stretch>
        </p:blipFill>
        <p:spPr>
          <a:xfrm>
            <a:off x="682580" y="695460"/>
            <a:ext cx="3142445" cy="1997317"/>
          </a:xfrm>
          <a:prstGeom prst="rect">
            <a:avLst/>
          </a:prstGeom>
        </p:spPr>
      </p:pic>
      <p:pic>
        <p:nvPicPr>
          <p:cNvPr id="6" name="Marcador de contenido 5"/>
          <p:cNvPicPr>
            <a:picLocks noGrp="1" noChangeAspect="1"/>
          </p:cNvPicPr>
          <p:nvPr>
            <p:ph idx="1"/>
          </p:nvPr>
        </p:nvPicPr>
        <p:blipFill>
          <a:blip r:embed="rId3" cstate="print"/>
          <a:stretch>
            <a:fillRect/>
          </a:stretch>
        </p:blipFill>
        <p:spPr>
          <a:xfrm>
            <a:off x="579549" y="3925584"/>
            <a:ext cx="3142446" cy="1947181"/>
          </a:xfrm>
          <a:prstGeom prst="rect">
            <a:avLst/>
          </a:prstGeom>
        </p:spPr>
      </p:pic>
      <p:pic>
        <p:nvPicPr>
          <p:cNvPr id="5" name="Imagen 4"/>
          <p:cNvPicPr>
            <a:picLocks noChangeAspect="1"/>
          </p:cNvPicPr>
          <p:nvPr/>
        </p:nvPicPr>
        <p:blipFill>
          <a:blip r:embed="rId4" cstate="print"/>
          <a:stretch>
            <a:fillRect/>
          </a:stretch>
        </p:blipFill>
        <p:spPr>
          <a:xfrm>
            <a:off x="4520484" y="695460"/>
            <a:ext cx="3322749" cy="2001499"/>
          </a:xfrm>
          <a:prstGeom prst="rect">
            <a:avLst/>
          </a:prstGeom>
        </p:spPr>
      </p:pic>
      <p:pic>
        <p:nvPicPr>
          <p:cNvPr id="7" name="Imagen 6"/>
          <p:cNvPicPr>
            <a:picLocks noChangeAspect="1"/>
          </p:cNvPicPr>
          <p:nvPr/>
        </p:nvPicPr>
        <p:blipFill>
          <a:blip r:embed="rId5" cstate="print"/>
          <a:stretch>
            <a:fillRect/>
          </a:stretch>
        </p:blipFill>
        <p:spPr>
          <a:xfrm>
            <a:off x="4520484" y="3925584"/>
            <a:ext cx="3322748" cy="1947181"/>
          </a:xfrm>
          <a:prstGeom prst="rect">
            <a:avLst/>
          </a:prstGeom>
        </p:spPr>
      </p:pic>
    </p:spTree>
    <p:extLst>
      <p:ext uri="{BB962C8B-B14F-4D97-AF65-F5344CB8AC3E}">
        <p14:creationId xmlns="" xmlns:p14="http://schemas.microsoft.com/office/powerpoint/2010/main" val="31080275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idx="1"/>
          </p:nvPr>
        </p:nvPicPr>
        <p:blipFill>
          <a:blip r:embed="rId2" cstate="print"/>
          <a:stretch>
            <a:fillRect/>
          </a:stretch>
        </p:blipFill>
        <p:spPr>
          <a:xfrm>
            <a:off x="837662" y="3776875"/>
            <a:ext cx="2961605" cy="2044376"/>
          </a:xfrm>
          <a:prstGeom prst="rect">
            <a:avLst/>
          </a:prstGeom>
        </p:spPr>
      </p:pic>
      <p:pic>
        <p:nvPicPr>
          <p:cNvPr id="4" name="Imagen 3"/>
          <p:cNvPicPr>
            <a:picLocks noChangeAspect="1"/>
          </p:cNvPicPr>
          <p:nvPr/>
        </p:nvPicPr>
        <p:blipFill>
          <a:blip r:embed="rId3" cstate="print"/>
          <a:stretch>
            <a:fillRect/>
          </a:stretch>
        </p:blipFill>
        <p:spPr>
          <a:xfrm>
            <a:off x="837662" y="1001734"/>
            <a:ext cx="2961605" cy="2089196"/>
          </a:xfrm>
          <a:prstGeom prst="rect">
            <a:avLst/>
          </a:prstGeom>
        </p:spPr>
      </p:pic>
      <p:pic>
        <p:nvPicPr>
          <p:cNvPr id="5" name="Imagen 4"/>
          <p:cNvPicPr>
            <a:picLocks noChangeAspect="1"/>
          </p:cNvPicPr>
          <p:nvPr/>
        </p:nvPicPr>
        <p:blipFill>
          <a:blip r:embed="rId4" cstate="print"/>
          <a:stretch>
            <a:fillRect/>
          </a:stretch>
        </p:blipFill>
        <p:spPr>
          <a:xfrm>
            <a:off x="4314423" y="1001734"/>
            <a:ext cx="3078501" cy="2089196"/>
          </a:xfrm>
          <a:prstGeom prst="rect">
            <a:avLst/>
          </a:prstGeom>
        </p:spPr>
      </p:pic>
      <p:pic>
        <p:nvPicPr>
          <p:cNvPr id="7" name="Imagen 6"/>
          <p:cNvPicPr>
            <a:picLocks noChangeAspect="1"/>
          </p:cNvPicPr>
          <p:nvPr/>
        </p:nvPicPr>
        <p:blipFill>
          <a:blip r:embed="rId5" cstate="print"/>
          <a:stretch>
            <a:fillRect/>
          </a:stretch>
        </p:blipFill>
        <p:spPr>
          <a:xfrm>
            <a:off x="4314423" y="3776875"/>
            <a:ext cx="3078501" cy="2044376"/>
          </a:xfrm>
          <a:prstGeom prst="rect">
            <a:avLst/>
          </a:prstGeom>
        </p:spPr>
      </p:pic>
    </p:spTree>
    <p:extLst>
      <p:ext uri="{BB962C8B-B14F-4D97-AF65-F5344CB8AC3E}">
        <p14:creationId xmlns="" xmlns:p14="http://schemas.microsoft.com/office/powerpoint/2010/main" val="7480309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stretch>
            <a:fillRect/>
          </a:stretch>
        </p:blipFill>
        <p:spPr>
          <a:xfrm>
            <a:off x="0" y="0"/>
            <a:ext cx="8435662" cy="6858000"/>
          </a:xfrm>
          <a:prstGeom prst="rect">
            <a:avLst/>
          </a:prstGeom>
        </p:spPr>
      </p:pic>
    </p:spTree>
    <p:extLst>
      <p:ext uri="{BB962C8B-B14F-4D97-AF65-F5344CB8AC3E}">
        <p14:creationId xmlns="" xmlns:p14="http://schemas.microsoft.com/office/powerpoint/2010/main" val="3281716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Bibliografía </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946404" y="2537140"/>
            <a:ext cx="6446520" cy="1133340"/>
          </a:xfrm>
        </p:spPr>
        <p:txBody>
          <a:bodyPr>
            <a:normAutofit/>
          </a:bodyPr>
          <a:lstStyle/>
          <a:p>
            <a:r>
              <a:rPr lang="es-MX" sz="2000" u="sng" dirty="0" smtClean="0"/>
              <a:t>Méndez Morales, José Silvestre (2012). </a:t>
            </a:r>
            <a:r>
              <a:rPr lang="es-MX" sz="2000" i="1" u="sng" dirty="0" smtClean="0"/>
              <a:t>Problemas Económicos de México y Sustentabilidad.</a:t>
            </a:r>
            <a:r>
              <a:rPr lang="es-MX" sz="2000" u="sng" dirty="0" smtClean="0"/>
              <a:t> México D.F. ed. </a:t>
            </a:r>
            <a:r>
              <a:rPr lang="es-MX" sz="2000" u="sng" dirty="0" err="1" smtClean="0"/>
              <a:t>McGrawHill</a:t>
            </a:r>
            <a:r>
              <a:rPr lang="es-MX" sz="2000" u="sng" dirty="0" smtClean="0"/>
              <a:t>. 7</a:t>
            </a:r>
            <a:r>
              <a:rPr lang="es-MX" sz="2000" u="sng" baseline="30000" dirty="0" smtClean="0"/>
              <a:t>ma</a:t>
            </a:r>
            <a:r>
              <a:rPr lang="es-MX" sz="2000" u="sng" dirty="0" smtClean="0"/>
              <a:t> edición </a:t>
            </a:r>
            <a:endParaRPr lang="es-MX" sz="2000" u="sng" dirty="0"/>
          </a:p>
        </p:txBody>
      </p:sp>
    </p:spTree>
    <p:extLst>
      <p:ext uri="{BB962C8B-B14F-4D97-AF65-F5344CB8AC3E}">
        <p14:creationId xmlns="" xmlns:p14="http://schemas.microsoft.com/office/powerpoint/2010/main" val="3948247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4213" y="620713"/>
            <a:ext cx="7704137" cy="863600"/>
          </a:xfrm>
          <a:prstGeom prst="rect">
            <a:avLst/>
          </a:prstGeom>
        </p:spPr>
        <p:txBody>
          <a:bodyPr anchor="ctr">
            <a:normAutofit/>
          </a:bodyPr>
          <a:lstStyle/>
          <a:p>
            <a:pPr algn="ctr" fontAlgn="auto">
              <a:spcAft>
                <a:spcPts val="0"/>
              </a:spcAft>
              <a:defRPr/>
            </a:pPr>
            <a:r>
              <a:rPr lang="es-MX" sz="4400" b="1" dirty="0">
                <a:latin typeface="Times New Roman" pitchFamily="18" charset="0"/>
                <a:ea typeface="+mj-ea"/>
                <a:cs typeface="Times New Roman" pitchFamily="18" charset="0"/>
              </a:rPr>
              <a:t>OBJETIVO</a:t>
            </a:r>
          </a:p>
        </p:txBody>
      </p:sp>
      <p:sp>
        <p:nvSpPr>
          <p:cNvPr id="3" name="3 Rectángulo"/>
          <p:cNvSpPr/>
          <p:nvPr/>
        </p:nvSpPr>
        <p:spPr>
          <a:xfrm>
            <a:off x="900113" y="1484313"/>
            <a:ext cx="7416800" cy="4608512"/>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s-MX"/>
          </a:p>
        </p:txBody>
      </p:sp>
      <p:sp>
        <p:nvSpPr>
          <p:cNvPr id="4" name="6 Marcador de contenido"/>
          <p:cNvSpPr txBox="1">
            <a:spLocks/>
          </p:cNvSpPr>
          <p:nvPr/>
        </p:nvSpPr>
        <p:spPr>
          <a:xfrm>
            <a:off x="1042988" y="1628775"/>
            <a:ext cx="7129462" cy="4657725"/>
          </a:xfrm>
          <a:prstGeom prst="rect">
            <a:avLst/>
          </a:prstGeom>
        </p:spPr>
        <p:txBody>
          <a:bodyPr>
            <a:normAutofit/>
          </a:bodyPr>
          <a:lstStyle/>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tx2">
                    <a:lumMod val="75000"/>
                  </a:schemeClr>
                </a:solidFill>
                <a:latin typeface="Times New Roman" pitchFamily="18" charset="0"/>
                <a:cs typeface="Times New Roman" pitchFamily="18" charset="0"/>
              </a:rPr>
              <a:t>El objetivo de la unidad de aprendizaje es abordar los antecedentes del proceso de sustitución de importaciones. Esto permitirá identificar las debilidades estructurales que de origen presentó la economía mexicana. </a:t>
            </a:r>
            <a:endParaRPr lang="es-MX" sz="1900" b="1" dirty="0" smtClean="0">
              <a:solidFill>
                <a:schemeClr val="tx2">
                  <a:lumMod val="75000"/>
                </a:schemeClr>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endParaRPr lang="es-MX" sz="1900" b="1" dirty="0" smtClean="0">
              <a:solidFill>
                <a:schemeClr val="tx2">
                  <a:lumMod val="75000"/>
                </a:schemeClr>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tx2">
                    <a:lumMod val="75000"/>
                  </a:schemeClr>
                </a:solidFill>
                <a:latin typeface="Times New Roman" pitchFamily="18" charset="0"/>
                <a:cs typeface="Times New Roman" pitchFamily="18" charset="0"/>
              </a:rPr>
              <a:t>Precisamente </a:t>
            </a:r>
            <a:r>
              <a:rPr lang="es-MX" sz="1900" b="1" dirty="0" smtClean="0">
                <a:solidFill>
                  <a:schemeClr val="tx2">
                    <a:lumMod val="75000"/>
                  </a:schemeClr>
                </a:solidFill>
                <a:latin typeface="Times New Roman" pitchFamily="18" charset="0"/>
                <a:cs typeface="Times New Roman" pitchFamily="18" charset="0"/>
              </a:rPr>
              <a:t>este material muestra como el sector agropecuario, de ser un eje dinámico del proceso de crecimiento económico, paulatinamente fue adquiriendo padecimientos endémicos. </a:t>
            </a:r>
            <a:endParaRPr lang="es-MX" sz="1900" b="1" dirty="0" smtClean="0">
              <a:solidFill>
                <a:schemeClr val="tx2">
                  <a:lumMod val="75000"/>
                </a:schemeClr>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endParaRPr lang="es-MX" sz="1900" b="1" dirty="0" smtClean="0">
              <a:solidFill>
                <a:schemeClr val="tx2">
                  <a:lumMod val="75000"/>
                </a:schemeClr>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tx2">
                    <a:lumMod val="75000"/>
                  </a:schemeClr>
                </a:solidFill>
                <a:latin typeface="Times New Roman" pitchFamily="18" charset="0"/>
                <a:cs typeface="Times New Roman" pitchFamily="18" charset="0"/>
              </a:rPr>
              <a:t>Se </a:t>
            </a:r>
            <a:r>
              <a:rPr lang="es-MX" sz="1900" b="1" dirty="0" smtClean="0">
                <a:solidFill>
                  <a:schemeClr val="tx2">
                    <a:lumMod val="75000"/>
                  </a:schemeClr>
                </a:solidFill>
                <a:latin typeface="Times New Roman" pitchFamily="18" charset="0"/>
                <a:cs typeface="Times New Roman" pitchFamily="18" charset="0"/>
              </a:rPr>
              <a:t>ha  sumergieron paulatinamente en una profunda crisis. Dejó de cumplir sus funciones que tradicionalmente cumplía hacia el sector industrial y además arrastra un creciente proceso de descapitalización. Se convirtió en una debilidad estructural de la economía mexicana. </a:t>
            </a:r>
          </a:p>
          <a:p>
            <a:pPr indent="-274320" algn="just" fontAlgn="auto">
              <a:spcBef>
                <a:spcPct val="20000"/>
              </a:spcBef>
              <a:spcAft>
                <a:spcPts val="0"/>
              </a:spcAft>
              <a:buClr>
                <a:schemeClr val="accent2"/>
              </a:buClr>
              <a:buSzPct val="170000"/>
              <a:buFont typeface="Arial" pitchFamily="34" charset="0"/>
              <a:buChar char="•"/>
              <a:defRPr/>
            </a:pPr>
            <a:endParaRPr lang="es-MX" sz="1900" b="1" dirty="0" smtClean="0">
              <a:solidFill>
                <a:schemeClr val="tx2">
                  <a:lumMod val="75000"/>
                </a:schemeClr>
              </a:solidFill>
              <a:latin typeface="Times New Roman" pitchFamily="18" charset="0"/>
              <a:cs typeface="Times New Roman" pitchFamily="18" charset="0"/>
            </a:endParaRPr>
          </a:p>
          <a:p>
            <a:pPr indent="-274320" fontAlgn="auto">
              <a:spcBef>
                <a:spcPct val="20000"/>
              </a:spcBef>
              <a:spcAft>
                <a:spcPts val="0"/>
              </a:spcAft>
              <a:buClr>
                <a:schemeClr val="accent2"/>
              </a:buClr>
              <a:buSzPct val="170000"/>
              <a:buFont typeface="Rage Italic" pitchFamily="66" charset="0"/>
              <a:buChar char="o"/>
              <a:defRPr/>
            </a:pPr>
            <a:endParaRPr lang="es-MX" sz="2400" dirty="0">
              <a:latin typeface="+mn-lt"/>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8653" y="365760"/>
            <a:ext cx="3634964" cy="1325562"/>
          </a:xfrm>
        </p:spPr>
        <p:txBody>
          <a:bodyPr/>
          <a:lstStyle/>
          <a:p>
            <a:pPr algn="ctr"/>
            <a:r>
              <a:rPr lang="es-MX" b="1" dirty="0" smtClean="0">
                <a:effectLst>
                  <a:outerShdw blurRad="38100" dist="38100" dir="2700000" algn="tl">
                    <a:srgbClr val="000000">
                      <a:alpha val="43137"/>
                    </a:srgbClr>
                  </a:outerShdw>
                </a:effectLst>
              </a:rPr>
              <a:t>1.Papel de la </a:t>
            </a:r>
            <a:r>
              <a:rPr lang="es-MX" b="1" dirty="0" err="1" smtClean="0">
                <a:effectLst>
                  <a:outerShdw blurRad="38100" dist="38100" dir="2700000" algn="tl">
                    <a:srgbClr val="000000">
                      <a:alpha val="43137"/>
                    </a:srgbClr>
                  </a:outerShdw>
                </a:effectLst>
              </a:rPr>
              <a:t>agriultura</a:t>
            </a:r>
            <a:r>
              <a:rPr lang="es-MX" b="1" dirty="0" smtClean="0">
                <a:effectLst>
                  <a:outerShdw blurRad="38100" dist="38100" dir="2700000" algn="tl">
                    <a:srgbClr val="000000">
                      <a:alpha val="43137"/>
                    </a:srgbClr>
                  </a:outerShdw>
                </a:effectLst>
              </a:rPr>
              <a:t>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3599494142"/>
              </p:ext>
            </p:extLst>
          </p:nvPr>
        </p:nvGraphicFramePr>
        <p:xfrm>
          <a:off x="946149" y="1828800"/>
          <a:ext cx="6909963"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cstate="print"/>
          <a:stretch>
            <a:fillRect/>
          </a:stretch>
        </p:blipFill>
        <p:spPr>
          <a:xfrm>
            <a:off x="6223617" y="365760"/>
            <a:ext cx="1992267" cy="1325763"/>
          </a:xfrm>
          <a:prstGeom prst="rect">
            <a:avLst/>
          </a:prstGeom>
        </p:spPr>
      </p:pic>
      <p:pic>
        <p:nvPicPr>
          <p:cNvPr id="7" name="Imagen 6"/>
          <p:cNvPicPr>
            <a:picLocks noChangeAspect="1"/>
          </p:cNvPicPr>
          <p:nvPr/>
        </p:nvPicPr>
        <p:blipFill>
          <a:blip r:embed="rId8" cstate="print"/>
          <a:stretch>
            <a:fillRect/>
          </a:stretch>
        </p:blipFill>
        <p:spPr>
          <a:xfrm>
            <a:off x="540913" y="365760"/>
            <a:ext cx="2047740" cy="1333241"/>
          </a:xfrm>
          <a:prstGeom prst="rect">
            <a:avLst/>
          </a:prstGeom>
        </p:spPr>
      </p:pic>
    </p:spTree>
    <p:extLst>
      <p:ext uri="{BB962C8B-B14F-4D97-AF65-F5344CB8AC3E}">
        <p14:creationId xmlns="" xmlns:p14="http://schemas.microsoft.com/office/powerpoint/2010/main" val="3620354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4050485852"/>
              </p:ext>
            </p:extLst>
          </p:nvPr>
        </p:nvGraphicFramePr>
        <p:xfrm>
          <a:off x="450761" y="365759"/>
          <a:ext cx="7765123" cy="61767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0768110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04" y="365760"/>
            <a:ext cx="7269480" cy="909248"/>
          </a:xfrm>
        </p:spPr>
        <p:txBody>
          <a:bodyPr/>
          <a:lstStyle/>
          <a:p>
            <a:pPr algn="ctr"/>
            <a:r>
              <a:rPr lang="es-MX" b="1" dirty="0" smtClean="0"/>
              <a:t>Reforma Agraria </a:t>
            </a:r>
            <a:endParaRPr lang="es-MX" b="1" dirty="0"/>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1988788748"/>
              </p:ext>
            </p:extLst>
          </p:nvPr>
        </p:nvGraphicFramePr>
        <p:xfrm>
          <a:off x="631065" y="1275007"/>
          <a:ext cx="7263683" cy="52417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7696188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Vía latifundista y Vía campesina </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946404" y="1828801"/>
            <a:ext cx="6446520" cy="1403796"/>
          </a:xfrm>
        </p:spPr>
        <p:txBody>
          <a:bodyPr>
            <a:noAutofit/>
          </a:bodyPr>
          <a:lstStyle/>
          <a:p>
            <a:pPr algn="just"/>
            <a:r>
              <a:rPr lang="es-MX" dirty="0" smtClean="0"/>
              <a:t>Existen varias formas de eliminar las relaciones pre-capitalistas en el campo, aunque básicamente aparecen mediante luchas de clases; es decir, la reforma agraria puede llevarse mediante la vía latifundista o la vía campesina </a:t>
            </a:r>
            <a:endParaRPr lang="es-MX" dirty="0"/>
          </a:p>
        </p:txBody>
      </p:sp>
      <p:graphicFrame>
        <p:nvGraphicFramePr>
          <p:cNvPr id="4" name="Diagrama 3"/>
          <p:cNvGraphicFramePr/>
          <p:nvPr>
            <p:extLst>
              <p:ext uri="{D42A27DB-BD31-4B8C-83A1-F6EECF244321}">
                <p14:modId xmlns="" xmlns:p14="http://schemas.microsoft.com/office/powerpoint/2010/main" val="4257893394"/>
              </p:ext>
            </p:extLst>
          </p:nvPr>
        </p:nvGraphicFramePr>
        <p:xfrm>
          <a:off x="1524000" y="3232596"/>
          <a:ext cx="6096000" cy="2228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677555721"/>
      </p:ext>
    </p:extLst>
  </p:cSld>
  <p:clrMapOvr>
    <a:masterClrMapping/>
  </p:clrMapOvr>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TM03457515[[fn=Vista]]</Template>
  <TotalTime>526</TotalTime>
  <Words>5850</Words>
  <Application>Microsoft Office PowerPoint</Application>
  <PresentationFormat>Presentación en pantalla (4:3)</PresentationFormat>
  <Paragraphs>293</Paragraphs>
  <Slides>49</Slides>
  <Notes>0</Notes>
  <HiddenSlides>0</HiddenSlides>
  <MMClips>0</MMClips>
  <ScaleCrop>false</ScaleCrop>
  <HeadingPairs>
    <vt:vector size="4" baseType="variant">
      <vt:variant>
        <vt:lpstr>Tema</vt:lpstr>
      </vt:variant>
      <vt:variant>
        <vt:i4>1</vt:i4>
      </vt:variant>
      <vt:variant>
        <vt:lpstr>Títulos de diapositiva</vt:lpstr>
      </vt:variant>
      <vt:variant>
        <vt:i4>49</vt:i4>
      </vt:variant>
    </vt:vector>
  </HeadingPairs>
  <TitlesOfParts>
    <vt:vector size="50" baseType="lpstr">
      <vt:lpstr>View</vt:lpstr>
      <vt:lpstr>Diapositiva 1</vt:lpstr>
      <vt:lpstr>Diapositiva 2</vt:lpstr>
      <vt:lpstr>Diapositiva 3</vt:lpstr>
      <vt:lpstr>Diapositiva 4</vt:lpstr>
      <vt:lpstr>Diapositiva 5</vt:lpstr>
      <vt:lpstr>1.Papel de la agriultura </vt:lpstr>
      <vt:lpstr>Diapositiva 7</vt:lpstr>
      <vt:lpstr>Reforma Agraria </vt:lpstr>
      <vt:lpstr>Vía latifundista y Vía campesina </vt:lpstr>
      <vt:lpstr>Descripción del proceso </vt:lpstr>
      <vt:lpstr>Elementos que constituyen a la reforma agraria </vt:lpstr>
      <vt:lpstr>Época de la Revolución </vt:lpstr>
      <vt:lpstr>Plutarco Elías Calles y su política </vt:lpstr>
      <vt:lpstr>2. El Cardenismo </vt:lpstr>
      <vt:lpstr>Movimiento Estudiantil </vt:lpstr>
      <vt:lpstr>Gobierno de la Madrid y Salinas </vt:lpstr>
      <vt:lpstr>Minifundio y neo-latifundio </vt:lpstr>
      <vt:lpstr>Características de minifundios y neo-latifundios </vt:lpstr>
      <vt:lpstr>3. Política Agropecuaría</vt:lpstr>
      <vt:lpstr>Instituciones encargadas de la política agropecuaria </vt:lpstr>
      <vt:lpstr>Funciones de la SAGARPA según la ley Orgánica de la administración Pública Federal </vt:lpstr>
      <vt:lpstr>Principales funciones de la Secretaría Agraria </vt:lpstr>
      <vt:lpstr>El objetivo de la Financiera Rural </vt:lpstr>
      <vt:lpstr>El objetivo de la Financiera Rural </vt:lpstr>
      <vt:lpstr>Integración de la Fira </vt:lpstr>
      <vt:lpstr>Funciones de la FIRA </vt:lpstr>
      <vt:lpstr>Antecedentes </vt:lpstr>
      <vt:lpstr>4. Medidas de política agropecuaria </vt:lpstr>
      <vt:lpstr>Diapositiva 29</vt:lpstr>
      <vt:lpstr>Diapositiva 30</vt:lpstr>
      <vt:lpstr>Funciones, problemas y soluciones del sector </vt:lpstr>
      <vt:lpstr>Funciones </vt:lpstr>
      <vt:lpstr>Problemas </vt:lpstr>
      <vt:lpstr>Posibles Soluciones </vt:lpstr>
      <vt:lpstr>Agricultura </vt:lpstr>
      <vt:lpstr>Agricultura</vt:lpstr>
      <vt:lpstr>Ganadería </vt:lpstr>
      <vt:lpstr>Ganadería </vt:lpstr>
      <vt:lpstr>Silvicultura </vt:lpstr>
      <vt:lpstr>Silvicultura </vt:lpstr>
      <vt:lpstr>Pesca </vt:lpstr>
      <vt:lpstr>Pesca </vt:lpstr>
      <vt:lpstr>5. Algunas propuestas</vt:lpstr>
      <vt:lpstr>Diapositiva 44</vt:lpstr>
      <vt:lpstr>Diapositiva 45</vt:lpstr>
      <vt:lpstr>Diapositiva 46</vt:lpstr>
      <vt:lpstr>Diapositiva 47</vt:lpstr>
      <vt:lpstr>Diapositiva 48</vt:lpstr>
      <vt:lpstr>Bibliografía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III: DESARROLLO Y POLITICA AGROPECUARIA</dc:title>
  <dc:creator>Pavilion</dc:creator>
  <cp:lastModifiedBy>ptc-sergio</cp:lastModifiedBy>
  <cp:revision>59</cp:revision>
  <dcterms:created xsi:type="dcterms:W3CDTF">2015-09-23T21:00:46Z</dcterms:created>
  <dcterms:modified xsi:type="dcterms:W3CDTF">2015-09-29T18:04:03Z</dcterms:modified>
</cp:coreProperties>
</file>