
<file path=[Content_Types].xml><?xml version="1.0" encoding="utf-8"?>
<Types xmlns="http://schemas.openxmlformats.org/package/2006/content-types">
  <Override PartName="/ppt/slides/slide47.xml" ContentType="application/vnd.openxmlformats-officedocument.presentationml.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diagrams/colors28.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diagrams/drawing30.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sldIdLst>
    <p:sldId id="283" r:id="rId2"/>
    <p:sldId id="315" r:id="rId3"/>
    <p:sldId id="314" r:id="rId4"/>
    <p:sldId id="316" r:id="rId5"/>
    <p:sldId id="313" r:id="rId6"/>
    <p:sldId id="282" r:id="rId7"/>
    <p:sldId id="284" r:id="rId8"/>
    <p:sldId id="285" r:id="rId9"/>
    <p:sldId id="286" r:id="rId10"/>
    <p:sldId id="287" r:id="rId11"/>
    <p:sldId id="288" r:id="rId12"/>
    <p:sldId id="278" r:id="rId13"/>
    <p:sldId id="257" r:id="rId14"/>
    <p:sldId id="258" r:id="rId15"/>
    <p:sldId id="259" r:id="rId16"/>
    <p:sldId id="260" r:id="rId17"/>
    <p:sldId id="261" r:id="rId18"/>
    <p:sldId id="262" r:id="rId19"/>
    <p:sldId id="263" r:id="rId20"/>
    <p:sldId id="264" r:id="rId21"/>
    <p:sldId id="265" r:id="rId22"/>
    <p:sldId id="290" r:id="rId23"/>
    <p:sldId id="291" r:id="rId24"/>
    <p:sldId id="292" r:id="rId25"/>
    <p:sldId id="293" r:id="rId26"/>
    <p:sldId id="294" r:id="rId27"/>
    <p:sldId id="296" r:id="rId28"/>
    <p:sldId id="297" r:id="rId29"/>
    <p:sldId id="307" r:id="rId30"/>
    <p:sldId id="308" r:id="rId31"/>
    <p:sldId id="309" r:id="rId32"/>
    <p:sldId id="310" r:id="rId33"/>
    <p:sldId id="266" r:id="rId34"/>
    <p:sldId id="267" r:id="rId35"/>
    <p:sldId id="268" r:id="rId36"/>
    <p:sldId id="269" r:id="rId37"/>
    <p:sldId id="270" r:id="rId38"/>
    <p:sldId id="271" r:id="rId39"/>
    <p:sldId id="272" r:id="rId40"/>
    <p:sldId id="273" r:id="rId41"/>
    <p:sldId id="274" r:id="rId42"/>
    <p:sldId id="275" r:id="rId43"/>
    <p:sldId id="276" r:id="rId44"/>
    <p:sldId id="298" r:id="rId45"/>
    <p:sldId id="303" r:id="rId46"/>
    <p:sldId id="304" r:id="rId47"/>
    <p:sldId id="305" r:id="rId48"/>
    <p:sldId id="306" r:id="rId49"/>
    <p:sldId id="280" r:id="rId50"/>
    <p:sldId id="311" r:id="rId51"/>
    <p:sldId id="312"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CCFF"/>
    <a:srgbClr val="33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31.xml.rels><?xml version="1.0" encoding="UTF-8" standalone="yes"?>
<Relationships xmlns="http://schemas.openxmlformats.org/package/2006/relationships"><Relationship Id="rId1"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979C95-D499-4E7E-A089-C7D1AEA97D05}"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0BD6B26D-ADB1-4D50-8F14-613E4564DC69}" type="pres">
      <dgm:prSet presAssocID="{62979C95-D499-4E7E-A089-C7D1AEA97D05}" presName="linear" presStyleCnt="0">
        <dgm:presLayoutVars>
          <dgm:animLvl val="lvl"/>
          <dgm:resizeHandles val="exact"/>
        </dgm:presLayoutVars>
      </dgm:prSet>
      <dgm:spPr/>
      <dgm:t>
        <a:bodyPr/>
        <a:lstStyle/>
        <a:p>
          <a:endParaRPr lang="es-MX"/>
        </a:p>
      </dgm:t>
    </dgm:pt>
  </dgm:ptLst>
  <dgm:cxnLst>
    <dgm:cxn modelId="{2131F253-1C51-4586-B429-12E6FF949910}" type="presOf" srcId="{62979C95-D499-4E7E-A089-C7D1AEA97D05}" destId="{0BD6B26D-ADB1-4D50-8F14-613E4564DC69}"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E92C134-67AC-427B-8870-6A4E076AAEBE}" type="doc">
      <dgm:prSet loTypeId="urn:microsoft.com/office/officeart/2005/8/layout/hList9" loCatId="list" qsTypeId="urn:microsoft.com/office/officeart/2005/8/quickstyle/simple1" qsCatId="simple" csTypeId="urn:microsoft.com/office/officeart/2005/8/colors/colorful4" csCatId="colorful" phldr="1"/>
      <dgm:spPr/>
      <dgm:t>
        <a:bodyPr/>
        <a:lstStyle/>
        <a:p>
          <a:endParaRPr lang="es-MX"/>
        </a:p>
      </dgm:t>
    </dgm:pt>
    <dgm:pt modelId="{26F6B725-2469-4B17-B9A4-2336CEFA185E}">
      <dgm:prSet phldrT="[Texto]"/>
      <dgm:spPr/>
      <dgm:t>
        <a:bodyPr/>
        <a:lstStyle/>
        <a:p>
          <a:r>
            <a:rPr lang="es-MX" dirty="0" smtClean="0"/>
            <a:t>Son</a:t>
          </a:r>
          <a:endParaRPr lang="es-MX" dirty="0"/>
        </a:p>
      </dgm:t>
    </dgm:pt>
    <dgm:pt modelId="{175929E5-1E21-42DA-AD85-36E45387695A}" type="parTrans" cxnId="{87A02C1D-E058-41FD-A682-0F728DC5814D}">
      <dgm:prSet/>
      <dgm:spPr/>
      <dgm:t>
        <a:bodyPr/>
        <a:lstStyle/>
        <a:p>
          <a:endParaRPr lang="es-MX"/>
        </a:p>
      </dgm:t>
    </dgm:pt>
    <dgm:pt modelId="{3CB202E8-F0B3-42D8-8FFD-912373843D61}" type="sibTrans" cxnId="{87A02C1D-E058-41FD-A682-0F728DC5814D}">
      <dgm:prSet/>
      <dgm:spPr/>
      <dgm:t>
        <a:bodyPr/>
        <a:lstStyle/>
        <a:p>
          <a:endParaRPr lang="es-MX"/>
        </a:p>
      </dgm:t>
    </dgm:pt>
    <dgm:pt modelId="{CD425821-9AB4-4E56-A723-DA75325D8C30}">
      <dgm:prSet phldrT="[Texto]" custT="1"/>
      <dgm:spPr/>
      <dgm:t>
        <a:bodyPr/>
        <a:lstStyle/>
        <a:p>
          <a:pPr algn="just"/>
          <a:r>
            <a:rPr lang="es-MX" sz="1400" dirty="0" smtClean="0"/>
            <a:t>Promesas de pago que circulan entre comerciantes, comisionistas y bancos. Son la forma más antigua de papel Moneda, y son esencialmente a corto Plazo, por lo regular durante periodos de hasta un año. Son, en efecto, papel moneda con respaldo no de oro, plata o de promesas gubernamentales, sino de productos (bienes de los comerciantes que las utilizan).</a:t>
          </a:r>
          <a:endParaRPr lang="es-MX" sz="1400" dirty="0"/>
        </a:p>
      </dgm:t>
    </dgm:pt>
    <dgm:pt modelId="{4F0A0A17-75C8-4E8A-849D-91E5633E85F4}" type="parTrans" cxnId="{4997F5B3-A79B-4349-9B45-F060199A2F57}">
      <dgm:prSet/>
      <dgm:spPr/>
      <dgm:t>
        <a:bodyPr/>
        <a:lstStyle/>
        <a:p>
          <a:endParaRPr lang="es-MX"/>
        </a:p>
      </dgm:t>
    </dgm:pt>
    <dgm:pt modelId="{B392C41C-2A76-4116-8C0F-56C742211757}" type="sibTrans" cxnId="{4997F5B3-A79B-4349-9B45-F060199A2F57}">
      <dgm:prSet/>
      <dgm:spPr/>
      <dgm:t>
        <a:bodyPr/>
        <a:lstStyle/>
        <a:p>
          <a:endParaRPr lang="es-MX"/>
        </a:p>
      </dgm:t>
    </dgm:pt>
    <dgm:pt modelId="{575964EE-9265-44E6-94BC-8D855AB2111E}">
      <dgm:prSet phldrT="[Texto]"/>
      <dgm:spPr/>
      <dgm:t>
        <a:bodyPr/>
        <a:lstStyle/>
        <a:p>
          <a:r>
            <a:rPr lang="es-MX" dirty="0" smtClean="0"/>
            <a:t>Consideradas</a:t>
          </a:r>
          <a:endParaRPr lang="es-MX" dirty="0"/>
        </a:p>
      </dgm:t>
    </dgm:pt>
    <dgm:pt modelId="{FAB3B15D-7265-4F91-8A34-DF65346AF54C}" type="parTrans" cxnId="{FD24D0D0-D017-4A54-8D19-902341E96976}">
      <dgm:prSet/>
      <dgm:spPr/>
      <dgm:t>
        <a:bodyPr/>
        <a:lstStyle/>
        <a:p>
          <a:endParaRPr lang="es-MX"/>
        </a:p>
      </dgm:t>
    </dgm:pt>
    <dgm:pt modelId="{8BF52C0D-EC53-4FBF-8363-7EBB6E3C223A}" type="sibTrans" cxnId="{FD24D0D0-D017-4A54-8D19-902341E96976}">
      <dgm:prSet/>
      <dgm:spPr/>
      <dgm:t>
        <a:bodyPr/>
        <a:lstStyle/>
        <a:p>
          <a:endParaRPr lang="es-MX"/>
        </a:p>
      </dgm:t>
    </dgm:pt>
    <dgm:pt modelId="{13993D7D-40FB-4CC2-B309-7F28D433CE22}">
      <dgm:prSet phldrT="[Texto]"/>
      <dgm:spPr/>
      <dgm:t>
        <a:bodyPr/>
        <a:lstStyle/>
        <a:p>
          <a:pPr algn="just"/>
          <a:r>
            <a:rPr lang="es-MX" dirty="0" smtClean="0"/>
            <a:t>Legalmente es un Titulo de crédito que contiene una orden incondicional emitida por una persona conocida como girador a otra llamado girado, para que pague cierta suma en determinada fecha (vista, Tiempo vista, Tiempo fecha o día fijo) a una tercera persona llamada beneficiario. </a:t>
          </a:r>
          <a:endParaRPr lang="es-MX" dirty="0"/>
        </a:p>
      </dgm:t>
    </dgm:pt>
    <dgm:pt modelId="{9B2416C8-003D-4196-A0A4-7CD4EB2694DE}" type="parTrans" cxnId="{A474D9D2-243A-47C8-BE6B-3EAA7FC8F7B4}">
      <dgm:prSet/>
      <dgm:spPr/>
      <dgm:t>
        <a:bodyPr/>
        <a:lstStyle/>
        <a:p>
          <a:endParaRPr lang="es-MX"/>
        </a:p>
      </dgm:t>
    </dgm:pt>
    <dgm:pt modelId="{27986AD2-5029-475C-8A68-CC77475563B0}" type="sibTrans" cxnId="{A474D9D2-243A-47C8-BE6B-3EAA7FC8F7B4}">
      <dgm:prSet/>
      <dgm:spPr/>
      <dgm:t>
        <a:bodyPr/>
        <a:lstStyle/>
        <a:p>
          <a:endParaRPr lang="es-MX"/>
        </a:p>
      </dgm:t>
    </dgm:pt>
    <dgm:pt modelId="{C32F97F1-BB32-42FA-8862-09F6DC75FAFB}" type="pres">
      <dgm:prSet presAssocID="{9E92C134-67AC-427B-8870-6A4E076AAEBE}" presName="list" presStyleCnt="0">
        <dgm:presLayoutVars>
          <dgm:dir/>
          <dgm:animLvl val="lvl"/>
        </dgm:presLayoutVars>
      </dgm:prSet>
      <dgm:spPr/>
      <dgm:t>
        <a:bodyPr/>
        <a:lstStyle/>
        <a:p>
          <a:endParaRPr lang="es-MX"/>
        </a:p>
      </dgm:t>
    </dgm:pt>
    <dgm:pt modelId="{1784DA68-59A5-4EF2-A006-09D2C49A2AFE}" type="pres">
      <dgm:prSet presAssocID="{26F6B725-2469-4B17-B9A4-2336CEFA185E}" presName="posSpace" presStyleCnt="0"/>
      <dgm:spPr/>
    </dgm:pt>
    <dgm:pt modelId="{052060AC-B2B9-46A3-A7EA-C124CBC0831B}" type="pres">
      <dgm:prSet presAssocID="{26F6B725-2469-4B17-B9A4-2336CEFA185E}" presName="vertFlow" presStyleCnt="0"/>
      <dgm:spPr/>
    </dgm:pt>
    <dgm:pt modelId="{5A2CE618-ACFC-4FAE-A56B-F88B8AE80BB0}" type="pres">
      <dgm:prSet presAssocID="{26F6B725-2469-4B17-B9A4-2336CEFA185E}" presName="topSpace" presStyleCnt="0"/>
      <dgm:spPr/>
    </dgm:pt>
    <dgm:pt modelId="{C3F394FE-DE90-47AE-B18E-515652F4C6A2}" type="pres">
      <dgm:prSet presAssocID="{26F6B725-2469-4B17-B9A4-2336CEFA185E}" presName="firstComp" presStyleCnt="0"/>
      <dgm:spPr/>
    </dgm:pt>
    <dgm:pt modelId="{2469F9EA-3F36-4199-8F3D-D52CA24044AB}" type="pres">
      <dgm:prSet presAssocID="{26F6B725-2469-4B17-B9A4-2336CEFA185E}" presName="firstChild" presStyleLbl="bgAccFollowNode1" presStyleIdx="0" presStyleCnt="2" custScaleX="107489" custScaleY="224432" custLinFactNeighborX="7022" custLinFactNeighborY="-16231"/>
      <dgm:spPr/>
      <dgm:t>
        <a:bodyPr/>
        <a:lstStyle/>
        <a:p>
          <a:endParaRPr lang="es-MX"/>
        </a:p>
      </dgm:t>
    </dgm:pt>
    <dgm:pt modelId="{BA502513-EF2B-4E08-B5D2-8390017C68A1}" type="pres">
      <dgm:prSet presAssocID="{26F6B725-2469-4B17-B9A4-2336CEFA185E}" presName="firstChildTx" presStyleLbl="bgAccFollowNode1" presStyleIdx="0" presStyleCnt="2">
        <dgm:presLayoutVars>
          <dgm:bulletEnabled val="1"/>
        </dgm:presLayoutVars>
      </dgm:prSet>
      <dgm:spPr/>
      <dgm:t>
        <a:bodyPr/>
        <a:lstStyle/>
        <a:p>
          <a:endParaRPr lang="es-MX"/>
        </a:p>
      </dgm:t>
    </dgm:pt>
    <dgm:pt modelId="{5DADCC70-3AF6-4A70-A999-F79F94EC6F71}" type="pres">
      <dgm:prSet presAssocID="{26F6B725-2469-4B17-B9A4-2336CEFA185E}" presName="negSpace" presStyleCnt="0"/>
      <dgm:spPr/>
    </dgm:pt>
    <dgm:pt modelId="{B6062313-06F4-4318-85A9-60CAFDABDE89}" type="pres">
      <dgm:prSet presAssocID="{26F6B725-2469-4B17-B9A4-2336CEFA185E}" presName="circle" presStyleLbl="node1" presStyleIdx="0" presStyleCnt="2" custLinFactNeighborX="-63" custLinFactNeighborY="-75958"/>
      <dgm:spPr/>
      <dgm:t>
        <a:bodyPr/>
        <a:lstStyle/>
        <a:p>
          <a:endParaRPr lang="es-MX"/>
        </a:p>
      </dgm:t>
    </dgm:pt>
    <dgm:pt modelId="{55A272D4-347E-4CC5-8812-E883047CA7E1}" type="pres">
      <dgm:prSet presAssocID="{3CB202E8-F0B3-42D8-8FFD-912373843D61}" presName="transSpace" presStyleCnt="0"/>
      <dgm:spPr/>
    </dgm:pt>
    <dgm:pt modelId="{E1E9EC78-01CE-41C5-BD92-914053BBBDAB}" type="pres">
      <dgm:prSet presAssocID="{575964EE-9265-44E6-94BC-8D855AB2111E}" presName="posSpace" presStyleCnt="0"/>
      <dgm:spPr/>
    </dgm:pt>
    <dgm:pt modelId="{FAF285A1-B9AA-4563-BE14-A97BF16CA386}" type="pres">
      <dgm:prSet presAssocID="{575964EE-9265-44E6-94BC-8D855AB2111E}" presName="vertFlow" presStyleCnt="0"/>
      <dgm:spPr/>
    </dgm:pt>
    <dgm:pt modelId="{1E3D5B6A-6B46-4F22-9DCD-FDC42246CCA7}" type="pres">
      <dgm:prSet presAssocID="{575964EE-9265-44E6-94BC-8D855AB2111E}" presName="topSpace" presStyleCnt="0"/>
      <dgm:spPr/>
    </dgm:pt>
    <dgm:pt modelId="{6FBC3236-1E30-4FA8-8E1E-CCB3A8D63A5A}" type="pres">
      <dgm:prSet presAssocID="{575964EE-9265-44E6-94BC-8D855AB2111E}" presName="firstComp" presStyleCnt="0"/>
      <dgm:spPr/>
    </dgm:pt>
    <dgm:pt modelId="{0E5BAC05-DCC2-4AE4-824F-467F9D2ACFD1}" type="pres">
      <dgm:prSet presAssocID="{575964EE-9265-44E6-94BC-8D855AB2111E}" presName="firstChild" presStyleLbl="bgAccFollowNode1" presStyleIdx="1" presStyleCnt="2" custScaleY="197768" custLinFactNeighborX="-9610" custLinFactNeighborY="-13688"/>
      <dgm:spPr/>
      <dgm:t>
        <a:bodyPr/>
        <a:lstStyle/>
        <a:p>
          <a:endParaRPr lang="es-MX"/>
        </a:p>
      </dgm:t>
    </dgm:pt>
    <dgm:pt modelId="{161BAD91-740F-4440-A5D5-984B5A8B832B}" type="pres">
      <dgm:prSet presAssocID="{575964EE-9265-44E6-94BC-8D855AB2111E}" presName="firstChildTx" presStyleLbl="bgAccFollowNode1" presStyleIdx="1" presStyleCnt="2">
        <dgm:presLayoutVars>
          <dgm:bulletEnabled val="1"/>
        </dgm:presLayoutVars>
      </dgm:prSet>
      <dgm:spPr/>
      <dgm:t>
        <a:bodyPr/>
        <a:lstStyle/>
        <a:p>
          <a:endParaRPr lang="es-MX"/>
        </a:p>
      </dgm:t>
    </dgm:pt>
    <dgm:pt modelId="{C1A6B570-D5EB-4BAE-9BB7-AEBCF6271B93}" type="pres">
      <dgm:prSet presAssocID="{575964EE-9265-44E6-94BC-8D855AB2111E}" presName="negSpace" presStyleCnt="0"/>
      <dgm:spPr/>
    </dgm:pt>
    <dgm:pt modelId="{7FA4279A-014A-45F7-B193-75C914FC18FB}" type="pres">
      <dgm:prSet presAssocID="{575964EE-9265-44E6-94BC-8D855AB2111E}" presName="circle" presStyleLbl="node1" presStyleIdx="1" presStyleCnt="2" custLinFactNeighborX="-3080" custLinFactNeighborY="-35428"/>
      <dgm:spPr/>
      <dgm:t>
        <a:bodyPr/>
        <a:lstStyle/>
        <a:p>
          <a:endParaRPr lang="es-MX"/>
        </a:p>
      </dgm:t>
    </dgm:pt>
  </dgm:ptLst>
  <dgm:cxnLst>
    <dgm:cxn modelId="{9E21A594-133F-4CFC-81EC-BEA75B3D419B}" type="presOf" srcId="{CD425821-9AB4-4E56-A723-DA75325D8C30}" destId="{BA502513-EF2B-4E08-B5D2-8390017C68A1}" srcOrd="1" destOrd="0" presId="urn:microsoft.com/office/officeart/2005/8/layout/hList9"/>
    <dgm:cxn modelId="{2F087829-6422-4832-8FE3-80B12EFD4DE1}" type="presOf" srcId="{575964EE-9265-44E6-94BC-8D855AB2111E}" destId="{7FA4279A-014A-45F7-B193-75C914FC18FB}" srcOrd="0" destOrd="0" presId="urn:microsoft.com/office/officeart/2005/8/layout/hList9"/>
    <dgm:cxn modelId="{FD24D0D0-D017-4A54-8D19-902341E96976}" srcId="{9E92C134-67AC-427B-8870-6A4E076AAEBE}" destId="{575964EE-9265-44E6-94BC-8D855AB2111E}" srcOrd="1" destOrd="0" parTransId="{FAB3B15D-7265-4F91-8A34-DF65346AF54C}" sibTransId="{8BF52C0D-EC53-4FBF-8363-7EBB6E3C223A}"/>
    <dgm:cxn modelId="{87A02C1D-E058-41FD-A682-0F728DC5814D}" srcId="{9E92C134-67AC-427B-8870-6A4E076AAEBE}" destId="{26F6B725-2469-4B17-B9A4-2336CEFA185E}" srcOrd="0" destOrd="0" parTransId="{175929E5-1E21-42DA-AD85-36E45387695A}" sibTransId="{3CB202E8-F0B3-42D8-8FFD-912373843D61}"/>
    <dgm:cxn modelId="{22B48119-BB8F-450E-8943-F59ED000681E}" type="presOf" srcId="{13993D7D-40FB-4CC2-B309-7F28D433CE22}" destId="{161BAD91-740F-4440-A5D5-984B5A8B832B}" srcOrd="1" destOrd="0" presId="urn:microsoft.com/office/officeart/2005/8/layout/hList9"/>
    <dgm:cxn modelId="{D9A41B0D-7A7E-430B-A02E-B0B7D6C2EB9C}" type="presOf" srcId="{13993D7D-40FB-4CC2-B309-7F28D433CE22}" destId="{0E5BAC05-DCC2-4AE4-824F-467F9D2ACFD1}" srcOrd="0" destOrd="0" presId="urn:microsoft.com/office/officeart/2005/8/layout/hList9"/>
    <dgm:cxn modelId="{10148F9A-C0DB-4B58-A955-6FD1C5422C8F}" type="presOf" srcId="{26F6B725-2469-4B17-B9A4-2336CEFA185E}" destId="{B6062313-06F4-4318-85A9-60CAFDABDE89}" srcOrd="0" destOrd="0" presId="urn:microsoft.com/office/officeart/2005/8/layout/hList9"/>
    <dgm:cxn modelId="{4195D433-D19C-438D-A100-2B9783417217}" type="presOf" srcId="{9E92C134-67AC-427B-8870-6A4E076AAEBE}" destId="{C32F97F1-BB32-42FA-8862-09F6DC75FAFB}" srcOrd="0" destOrd="0" presId="urn:microsoft.com/office/officeart/2005/8/layout/hList9"/>
    <dgm:cxn modelId="{5A81C9D1-7218-4118-B34E-C4BB41EEC0F2}" type="presOf" srcId="{CD425821-9AB4-4E56-A723-DA75325D8C30}" destId="{2469F9EA-3F36-4199-8F3D-D52CA24044AB}" srcOrd="0" destOrd="0" presId="urn:microsoft.com/office/officeart/2005/8/layout/hList9"/>
    <dgm:cxn modelId="{4997F5B3-A79B-4349-9B45-F060199A2F57}" srcId="{26F6B725-2469-4B17-B9A4-2336CEFA185E}" destId="{CD425821-9AB4-4E56-A723-DA75325D8C30}" srcOrd="0" destOrd="0" parTransId="{4F0A0A17-75C8-4E8A-849D-91E5633E85F4}" sibTransId="{B392C41C-2A76-4116-8C0F-56C742211757}"/>
    <dgm:cxn modelId="{A474D9D2-243A-47C8-BE6B-3EAA7FC8F7B4}" srcId="{575964EE-9265-44E6-94BC-8D855AB2111E}" destId="{13993D7D-40FB-4CC2-B309-7F28D433CE22}" srcOrd="0" destOrd="0" parTransId="{9B2416C8-003D-4196-A0A4-7CD4EB2694DE}" sibTransId="{27986AD2-5029-475C-8A68-CC77475563B0}"/>
    <dgm:cxn modelId="{679D4A96-46DD-4364-BF98-846980C6E660}" type="presParOf" srcId="{C32F97F1-BB32-42FA-8862-09F6DC75FAFB}" destId="{1784DA68-59A5-4EF2-A006-09D2C49A2AFE}" srcOrd="0" destOrd="0" presId="urn:microsoft.com/office/officeart/2005/8/layout/hList9"/>
    <dgm:cxn modelId="{3E939411-B2E1-4347-83EF-C9C8E5CC7639}" type="presParOf" srcId="{C32F97F1-BB32-42FA-8862-09F6DC75FAFB}" destId="{052060AC-B2B9-46A3-A7EA-C124CBC0831B}" srcOrd="1" destOrd="0" presId="urn:microsoft.com/office/officeart/2005/8/layout/hList9"/>
    <dgm:cxn modelId="{700223B2-2FBD-4466-948D-BED5CC04AE8A}" type="presParOf" srcId="{052060AC-B2B9-46A3-A7EA-C124CBC0831B}" destId="{5A2CE618-ACFC-4FAE-A56B-F88B8AE80BB0}" srcOrd="0" destOrd="0" presId="urn:microsoft.com/office/officeart/2005/8/layout/hList9"/>
    <dgm:cxn modelId="{F9B8C921-8FFD-4C4B-9CFB-82C127A5A3BD}" type="presParOf" srcId="{052060AC-B2B9-46A3-A7EA-C124CBC0831B}" destId="{C3F394FE-DE90-47AE-B18E-515652F4C6A2}" srcOrd="1" destOrd="0" presId="urn:microsoft.com/office/officeart/2005/8/layout/hList9"/>
    <dgm:cxn modelId="{3873C774-0A3A-4864-83C5-285A480B3EA8}" type="presParOf" srcId="{C3F394FE-DE90-47AE-B18E-515652F4C6A2}" destId="{2469F9EA-3F36-4199-8F3D-D52CA24044AB}" srcOrd="0" destOrd="0" presId="urn:microsoft.com/office/officeart/2005/8/layout/hList9"/>
    <dgm:cxn modelId="{D5A8291C-83A7-48AB-A9F8-70A265669B4E}" type="presParOf" srcId="{C3F394FE-DE90-47AE-B18E-515652F4C6A2}" destId="{BA502513-EF2B-4E08-B5D2-8390017C68A1}" srcOrd="1" destOrd="0" presId="urn:microsoft.com/office/officeart/2005/8/layout/hList9"/>
    <dgm:cxn modelId="{E96DEB17-E6C0-48D9-8A8D-749D6A6E5DB2}" type="presParOf" srcId="{C32F97F1-BB32-42FA-8862-09F6DC75FAFB}" destId="{5DADCC70-3AF6-4A70-A999-F79F94EC6F71}" srcOrd="2" destOrd="0" presId="urn:microsoft.com/office/officeart/2005/8/layout/hList9"/>
    <dgm:cxn modelId="{477DE8CD-565A-473C-9678-578BA1786543}" type="presParOf" srcId="{C32F97F1-BB32-42FA-8862-09F6DC75FAFB}" destId="{B6062313-06F4-4318-85A9-60CAFDABDE89}" srcOrd="3" destOrd="0" presId="urn:microsoft.com/office/officeart/2005/8/layout/hList9"/>
    <dgm:cxn modelId="{5464547C-78B8-431D-8746-41AEC8E5C6A7}" type="presParOf" srcId="{C32F97F1-BB32-42FA-8862-09F6DC75FAFB}" destId="{55A272D4-347E-4CC5-8812-E883047CA7E1}" srcOrd="4" destOrd="0" presId="urn:microsoft.com/office/officeart/2005/8/layout/hList9"/>
    <dgm:cxn modelId="{C34ED2D9-EDBE-4738-AA1D-FA1823E0FB9E}" type="presParOf" srcId="{C32F97F1-BB32-42FA-8862-09F6DC75FAFB}" destId="{E1E9EC78-01CE-41C5-BD92-914053BBBDAB}" srcOrd="5" destOrd="0" presId="urn:microsoft.com/office/officeart/2005/8/layout/hList9"/>
    <dgm:cxn modelId="{39C794F7-290A-4379-B684-3C03515AB608}" type="presParOf" srcId="{C32F97F1-BB32-42FA-8862-09F6DC75FAFB}" destId="{FAF285A1-B9AA-4563-BE14-A97BF16CA386}" srcOrd="6" destOrd="0" presId="urn:microsoft.com/office/officeart/2005/8/layout/hList9"/>
    <dgm:cxn modelId="{1A7C8BCD-3542-4CA2-87AB-0688C6BFF073}" type="presParOf" srcId="{FAF285A1-B9AA-4563-BE14-A97BF16CA386}" destId="{1E3D5B6A-6B46-4F22-9DCD-FDC42246CCA7}" srcOrd="0" destOrd="0" presId="urn:microsoft.com/office/officeart/2005/8/layout/hList9"/>
    <dgm:cxn modelId="{44E9DD69-D41C-4965-8917-2C5DCA31936E}" type="presParOf" srcId="{FAF285A1-B9AA-4563-BE14-A97BF16CA386}" destId="{6FBC3236-1E30-4FA8-8E1E-CCB3A8D63A5A}" srcOrd="1" destOrd="0" presId="urn:microsoft.com/office/officeart/2005/8/layout/hList9"/>
    <dgm:cxn modelId="{AB44205C-9805-47F2-B9C1-C8973A236BFE}" type="presParOf" srcId="{6FBC3236-1E30-4FA8-8E1E-CCB3A8D63A5A}" destId="{0E5BAC05-DCC2-4AE4-824F-467F9D2ACFD1}" srcOrd="0" destOrd="0" presId="urn:microsoft.com/office/officeart/2005/8/layout/hList9"/>
    <dgm:cxn modelId="{0E210853-BB51-4BAE-9661-1AD84393A84C}" type="presParOf" srcId="{6FBC3236-1E30-4FA8-8E1E-CCB3A8D63A5A}" destId="{161BAD91-740F-4440-A5D5-984B5A8B832B}" srcOrd="1" destOrd="0" presId="urn:microsoft.com/office/officeart/2005/8/layout/hList9"/>
    <dgm:cxn modelId="{D97EFADE-966E-47C2-BFE7-79E590945DF0}" type="presParOf" srcId="{C32F97F1-BB32-42FA-8862-09F6DC75FAFB}" destId="{C1A6B570-D5EB-4BAE-9BB7-AEBCF6271B93}" srcOrd="7" destOrd="0" presId="urn:microsoft.com/office/officeart/2005/8/layout/hList9"/>
    <dgm:cxn modelId="{D56DF835-F646-4EB2-BD12-2C581328B62F}" type="presParOf" srcId="{C32F97F1-BB32-42FA-8862-09F6DC75FAFB}" destId="{7FA4279A-014A-45F7-B193-75C914FC18FB}"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B72C0EF-0D66-4119-844B-6001495B6564}" type="doc">
      <dgm:prSet loTypeId="urn:diagrams.loki3.com/BracketList+Icon" loCatId="list" qsTypeId="urn:microsoft.com/office/officeart/2005/8/quickstyle/simple1" qsCatId="simple" csTypeId="urn:microsoft.com/office/officeart/2005/8/colors/accent6_2" csCatId="accent6" phldr="1"/>
      <dgm:spPr/>
      <dgm:t>
        <a:bodyPr/>
        <a:lstStyle/>
        <a:p>
          <a:endParaRPr lang="es-MX"/>
        </a:p>
      </dgm:t>
    </dgm:pt>
    <dgm:pt modelId="{555177AA-201A-4B69-9008-1735B8ADC671}">
      <dgm:prSet phldrT="[Texto]"/>
      <dgm:spPr/>
      <dgm:t>
        <a:bodyPr/>
        <a:lstStyle/>
        <a:p>
          <a:r>
            <a:rPr lang="es-MX" dirty="0" smtClean="0"/>
            <a:t>GIRADOR</a:t>
          </a:r>
          <a:endParaRPr lang="es-MX" dirty="0"/>
        </a:p>
      </dgm:t>
    </dgm:pt>
    <dgm:pt modelId="{C0E11509-76A6-4D01-84D8-E556C5AF012F}" type="parTrans" cxnId="{E33BFD59-B680-4778-B1C1-A3397E24A025}">
      <dgm:prSet/>
      <dgm:spPr/>
      <dgm:t>
        <a:bodyPr/>
        <a:lstStyle/>
        <a:p>
          <a:endParaRPr lang="es-MX"/>
        </a:p>
      </dgm:t>
    </dgm:pt>
    <dgm:pt modelId="{A68FD8A7-A0B3-41A9-9FA2-702E3C77E83C}" type="sibTrans" cxnId="{E33BFD59-B680-4778-B1C1-A3397E24A025}">
      <dgm:prSet/>
      <dgm:spPr/>
      <dgm:t>
        <a:bodyPr/>
        <a:lstStyle/>
        <a:p>
          <a:endParaRPr lang="es-MX"/>
        </a:p>
      </dgm:t>
    </dgm:pt>
    <dgm:pt modelId="{8315162A-31A2-4D96-BD65-B4989704E6E5}">
      <dgm:prSet phldrT="[Texto]"/>
      <dgm:spPr/>
      <dgm:t>
        <a:bodyPr/>
        <a:lstStyle/>
        <a:p>
          <a:r>
            <a:rPr lang="es-MX" dirty="0" smtClean="0"/>
            <a:t>Es la persona que emite la letra. Si surge de una relación comercial el librador es el vendedor. (Debe firmarla) </a:t>
          </a:r>
          <a:endParaRPr lang="es-MX" dirty="0"/>
        </a:p>
      </dgm:t>
    </dgm:pt>
    <dgm:pt modelId="{22B3F7EF-CB9A-48EF-A9D4-9F37C6B7E2C9}" type="parTrans" cxnId="{A073B580-431B-4A1F-86AB-C70F45614FFC}">
      <dgm:prSet/>
      <dgm:spPr/>
      <dgm:t>
        <a:bodyPr/>
        <a:lstStyle/>
        <a:p>
          <a:endParaRPr lang="es-MX"/>
        </a:p>
      </dgm:t>
    </dgm:pt>
    <dgm:pt modelId="{55AB7088-E3EE-4626-98D0-5368EE8AA877}" type="sibTrans" cxnId="{A073B580-431B-4A1F-86AB-C70F45614FFC}">
      <dgm:prSet/>
      <dgm:spPr/>
      <dgm:t>
        <a:bodyPr/>
        <a:lstStyle/>
        <a:p>
          <a:endParaRPr lang="es-MX"/>
        </a:p>
      </dgm:t>
    </dgm:pt>
    <dgm:pt modelId="{6BC47B32-3CAA-41F4-8C74-B0B2FAB3EB8E}">
      <dgm:prSet phldrT="[Texto]"/>
      <dgm:spPr/>
      <dgm:t>
        <a:bodyPr/>
        <a:lstStyle/>
        <a:p>
          <a:r>
            <a:rPr lang="es-MX" dirty="0" smtClean="0"/>
            <a:t>GIRADO</a:t>
          </a:r>
          <a:endParaRPr lang="es-MX" dirty="0"/>
        </a:p>
      </dgm:t>
    </dgm:pt>
    <dgm:pt modelId="{ECD7ED9F-43D4-4763-BDFD-44501FEF87B0}" type="parTrans" cxnId="{EE769488-4862-4BA3-8CB8-8EA688FB2419}">
      <dgm:prSet/>
      <dgm:spPr/>
      <dgm:t>
        <a:bodyPr/>
        <a:lstStyle/>
        <a:p>
          <a:endParaRPr lang="es-MX"/>
        </a:p>
      </dgm:t>
    </dgm:pt>
    <dgm:pt modelId="{8B81EB04-BE9B-4289-A7DB-044CCA08C4E7}" type="sibTrans" cxnId="{EE769488-4862-4BA3-8CB8-8EA688FB2419}">
      <dgm:prSet/>
      <dgm:spPr/>
      <dgm:t>
        <a:bodyPr/>
        <a:lstStyle/>
        <a:p>
          <a:endParaRPr lang="es-MX"/>
        </a:p>
      </dgm:t>
    </dgm:pt>
    <dgm:pt modelId="{5C613750-7639-4369-99CB-FBFFD0B2C06A}">
      <dgm:prSet phldrT="[Texto]"/>
      <dgm:spPr/>
      <dgm:t>
        <a:bodyPr/>
        <a:lstStyle/>
        <a:p>
          <a:r>
            <a:rPr lang="es-MX" dirty="0" smtClean="0"/>
            <a:t>Es la persona que en condiciones normales paga la letra. El librado para quedar comprometido a pagar la letra tiene que aceptarla. La aceptación es un reconocimiento formal de la deuda, hace exigible la letra a cobrar o a pagar. </a:t>
          </a:r>
          <a:endParaRPr lang="es-MX" dirty="0"/>
        </a:p>
      </dgm:t>
    </dgm:pt>
    <dgm:pt modelId="{A29E2B09-F4F7-490C-B428-D358BFEF19D0}" type="parTrans" cxnId="{451E91A6-7D28-42EC-A30D-4B0B9BAADDA1}">
      <dgm:prSet/>
      <dgm:spPr/>
      <dgm:t>
        <a:bodyPr/>
        <a:lstStyle/>
        <a:p>
          <a:endParaRPr lang="es-MX"/>
        </a:p>
      </dgm:t>
    </dgm:pt>
    <dgm:pt modelId="{B5F1F4BE-C067-4393-B051-251679372448}" type="sibTrans" cxnId="{451E91A6-7D28-42EC-A30D-4B0B9BAADDA1}">
      <dgm:prSet/>
      <dgm:spPr/>
      <dgm:t>
        <a:bodyPr/>
        <a:lstStyle/>
        <a:p>
          <a:endParaRPr lang="es-MX"/>
        </a:p>
      </dgm:t>
    </dgm:pt>
    <dgm:pt modelId="{684438AE-4580-446B-BD42-701268438791}">
      <dgm:prSet phldrT="[Texto]"/>
      <dgm:spPr/>
      <dgm:t>
        <a:bodyPr/>
        <a:lstStyle/>
        <a:p>
          <a:r>
            <a:rPr lang="es-MX" dirty="0" smtClean="0"/>
            <a:t>BENEFICIARIO</a:t>
          </a:r>
          <a:endParaRPr lang="es-MX" dirty="0"/>
        </a:p>
      </dgm:t>
    </dgm:pt>
    <dgm:pt modelId="{34620DEB-2212-44E6-8EC6-6C030F7415F6}" type="parTrans" cxnId="{2D2DB322-EE8C-4CAB-A8CC-5C07A3336609}">
      <dgm:prSet/>
      <dgm:spPr/>
      <dgm:t>
        <a:bodyPr/>
        <a:lstStyle/>
        <a:p>
          <a:endParaRPr lang="es-MX"/>
        </a:p>
      </dgm:t>
    </dgm:pt>
    <dgm:pt modelId="{B3422F91-197F-49B6-AD03-649249A463D7}" type="sibTrans" cxnId="{2D2DB322-EE8C-4CAB-A8CC-5C07A3336609}">
      <dgm:prSet/>
      <dgm:spPr/>
      <dgm:t>
        <a:bodyPr/>
        <a:lstStyle/>
        <a:p>
          <a:endParaRPr lang="es-MX"/>
        </a:p>
      </dgm:t>
    </dgm:pt>
    <dgm:pt modelId="{AB7F8DFB-6D2C-4CE0-8CF0-A24147D6AB0E}">
      <dgm:prSet phldrT="[Texto]"/>
      <dgm:spPr/>
      <dgm:t>
        <a:bodyPr/>
        <a:lstStyle/>
        <a:p>
          <a:r>
            <a:rPr lang="es-MX" dirty="0" smtClean="0"/>
            <a:t>Es la entidad a quien se ha de efectuar el pago, es decir quien cobra en nombre del girador (intermediario financiero).</a:t>
          </a:r>
          <a:endParaRPr lang="es-MX" dirty="0"/>
        </a:p>
      </dgm:t>
    </dgm:pt>
    <dgm:pt modelId="{0777BFC7-8BE0-4644-8BD7-C2CCC5F6F044}" type="parTrans" cxnId="{99937A4C-5A31-43CF-BC8B-FCE3702119EE}">
      <dgm:prSet/>
      <dgm:spPr/>
      <dgm:t>
        <a:bodyPr/>
        <a:lstStyle/>
        <a:p>
          <a:endParaRPr lang="es-MX"/>
        </a:p>
      </dgm:t>
    </dgm:pt>
    <dgm:pt modelId="{A62DDB7C-213A-4278-98C6-9B0BA453D248}" type="sibTrans" cxnId="{99937A4C-5A31-43CF-BC8B-FCE3702119EE}">
      <dgm:prSet/>
      <dgm:spPr/>
      <dgm:t>
        <a:bodyPr/>
        <a:lstStyle/>
        <a:p>
          <a:endParaRPr lang="es-MX"/>
        </a:p>
      </dgm:t>
    </dgm:pt>
    <dgm:pt modelId="{E0FAA534-27BD-4E81-BD44-F4E8BE1BAF35}" type="pres">
      <dgm:prSet presAssocID="{2B72C0EF-0D66-4119-844B-6001495B6564}" presName="Name0" presStyleCnt="0">
        <dgm:presLayoutVars>
          <dgm:dir/>
          <dgm:animLvl val="lvl"/>
          <dgm:resizeHandles val="exact"/>
        </dgm:presLayoutVars>
      </dgm:prSet>
      <dgm:spPr/>
      <dgm:t>
        <a:bodyPr/>
        <a:lstStyle/>
        <a:p>
          <a:endParaRPr lang="es-MX"/>
        </a:p>
      </dgm:t>
    </dgm:pt>
    <dgm:pt modelId="{71120595-6A87-45EF-B4D6-5CF4F39CA1FF}" type="pres">
      <dgm:prSet presAssocID="{555177AA-201A-4B69-9008-1735B8ADC671}" presName="linNode" presStyleCnt="0"/>
      <dgm:spPr/>
    </dgm:pt>
    <dgm:pt modelId="{87262748-E079-424E-8793-86EBCBE66934}" type="pres">
      <dgm:prSet presAssocID="{555177AA-201A-4B69-9008-1735B8ADC671}" presName="parTx" presStyleLbl="revTx" presStyleIdx="0" presStyleCnt="3">
        <dgm:presLayoutVars>
          <dgm:chMax val="1"/>
          <dgm:bulletEnabled val="1"/>
        </dgm:presLayoutVars>
      </dgm:prSet>
      <dgm:spPr/>
      <dgm:t>
        <a:bodyPr/>
        <a:lstStyle/>
        <a:p>
          <a:endParaRPr lang="es-MX"/>
        </a:p>
      </dgm:t>
    </dgm:pt>
    <dgm:pt modelId="{3C631DA9-9648-4C6D-B624-717E13D84079}" type="pres">
      <dgm:prSet presAssocID="{555177AA-201A-4B69-9008-1735B8ADC671}" presName="bracket" presStyleLbl="parChTrans1D1" presStyleIdx="0" presStyleCnt="3"/>
      <dgm:spPr/>
    </dgm:pt>
    <dgm:pt modelId="{2C83CF89-F80A-4541-B65F-3E2DD7A20739}" type="pres">
      <dgm:prSet presAssocID="{555177AA-201A-4B69-9008-1735B8ADC671}" presName="spH" presStyleCnt="0"/>
      <dgm:spPr/>
    </dgm:pt>
    <dgm:pt modelId="{9E843AE7-917B-4C1B-8AE0-6F73EEF36A20}" type="pres">
      <dgm:prSet presAssocID="{555177AA-201A-4B69-9008-1735B8ADC671}" presName="desTx" presStyleLbl="node1" presStyleIdx="0" presStyleCnt="3">
        <dgm:presLayoutVars>
          <dgm:bulletEnabled val="1"/>
        </dgm:presLayoutVars>
      </dgm:prSet>
      <dgm:spPr/>
      <dgm:t>
        <a:bodyPr/>
        <a:lstStyle/>
        <a:p>
          <a:endParaRPr lang="es-MX"/>
        </a:p>
      </dgm:t>
    </dgm:pt>
    <dgm:pt modelId="{066E47F7-CC08-4785-9327-E63B29CAC0E0}" type="pres">
      <dgm:prSet presAssocID="{A68FD8A7-A0B3-41A9-9FA2-702E3C77E83C}" presName="spV" presStyleCnt="0"/>
      <dgm:spPr/>
    </dgm:pt>
    <dgm:pt modelId="{42405611-B19D-4288-BB60-1229CBCA762E}" type="pres">
      <dgm:prSet presAssocID="{6BC47B32-3CAA-41F4-8C74-B0B2FAB3EB8E}" presName="linNode" presStyleCnt="0"/>
      <dgm:spPr/>
    </dgm:pt>
    <dgm:pt modelId="{5C7DDE01-5075-43D0-9692-3A9A778E419A}" type="pres">
      <dgm:prSet presAssocID="{6BC47B32-3CAA-41F4-8C74-B0B2FAB3EB8E}" presName="parTx" presStyleLbl="revTx" presStyleIdx="1" presStyleCnt="3">
        <dgm:presLayoutVars>
          <dgm:chMax val="1"/>
          <dgm:bulletEnabled val="1"/>
        </dgm:presLayoutVars>
      </dgm:prSet>
      <dgm:spPr/>
      <dgm:t>
        <a:bodyPr/>
        <a:lstStyle/>
        <a:p>
          <a:endParaRPr lang="es-MX"/>
        </a:p>
      </dgm:t>
    </dgm:pt>
    <dgm:pt modelId="{091CC27C-2BA6-427D-9F2D-4754180D1A0A}" type="pres">
      <dgm:prSet presAssocID="{6BC47B32-3CAA-41F4-8C74-B0B2FAB3EB8E}" presName="bracket" presStyleLbl="parChTrans1D1" presStyleIdx="1" presStyleCnt="3"/>
      <dgm:spPr/>
    </dgm:pt>
    <dgm:pt modelId="{199BC27A-A227-4734-83BB-629196844761}" type="pres">
      <dgm:prSet presAssocID="{6BC47B32-3CAA-41F4-8C74-B0B2FAB3EB8E}" presName="spH" presStyleCnt="0"/>
      <dgm:spPr/>
    </dgm:pt>
    <dgm:pt modelId="{642A07FA-3789-4C28-868C-D722766ADBEF}" type="pres">
      <dgm:prSet presAssocID="{6BC47B32-3CAA-41F4-8C74-B0B2FAB3EB8E}" presName="desTx" presStyleLbl="node1" presStyleIdx="1" presStyleCnt="3">
        <dgm:presLayoutVars>
          <dgm:bulletEnabled val="1"/>
        </dgm:presLayoutVars>
      </dgm:prSet>
      <dgm:spPr/>
      <dgm:t>
        <a:bodyPr/>
        <a:lstStyle/>
        <a:p>
          <a:endParaRPr lang="es-MX"/>
        </a:p>
      </dgm:t>
    </dgm:pt>
    <dgm:pt modelId="{C591CDDB-566E-4827-AD02-2328505DF740}" type="pres">
      <dgm:prSet presAssocID="{8B81EB04-BE9B-4289-A7DB-044CCA08C4E7}" presName="spV" presStyleCnt="0"/>
      <dgm:spPr/>
    </dgm:pt>
    <dgm:pt modelId="{530D1F94-A261-4D7A-8873-FA38F5284116}" type="pres">
      <dgm:prSet presAssocID="{684438AE-4580-446B-BD42-701268438791}" presName="linNode" presStyleCnt="0"/>
      <dgm:spPr/>
    </dgm:pt>
    <dgm:pt modelId="{20510C6D-3531-4C94-B8D5-CD270F6E960E}" type="pres">
      <dgm:prSet presAssocID="{684438AE-4580-446B-BD42-701268438791}" presName="parTx" presStyleLbl="revTx" presStyleIdx="2" presStyleCnt="3">
        <dgm:presLayoutVars>
          <dgm:chMax val="1"/>
          <dgm:bulletEnabled val="1"/>
        </dgm:presLayoutVars>
      </dgm:prSet>
      <dgm:spPr/>
      <dgm:t>
        <a:bodyPr/>
        <a:lstStyle/>
        <a:p>
          <a:endParaRPr lang="es-MX"/>
        </a:p>
      </dgm:t>
    </dgm:pt>
    <dgm:pt modelId="{C991357A-ADB3-44A5-8E3A-BB8B9DD7C88F}" type="pres">
      <dgm:prSet presAssocID="{684438AE-4580-446B-BD42-701268438791}" presName="bracket" presStyleLbl="parChTrans1D1" presStyleIdx="2" presStyleCnt="3"/>
      <dgm:spPr/>
    </dgm:pt>
    <dgm:pt modelId="{351C7565-722B-480C-86EF-3DE0091DABE5}" type="pres">
      <dgm:prSet presAssocID="{684438AE-4580-446B-BD42-701268438791}" presName="spH" presStyleCnt="0"/>
      <dgm:spPr/>
    </dgm:pt>
    <dgm:pt modelId="{F13B2C5C-900F-4522-BDBC-74645FD95A3D}" type="pres">
      <dgm:prSet presAssocID="{684438AE-4580-446B-BD42-701268438791}" presName="desTx" presStyleLbl="node1" presStyleIdx="2" presStyleCnt="3">
        <dgm:presLayoutVars>
          <dgm:bulletEnabled val="1"/>
        </dgm:presLayoutVars>
      </dgm:prSet>
      <dgm:spPr/>
      <dgm:t>
        <a:bodyPr/>
        <a:lstStyle/>
        <a:p>
          <a:endParaRPr lang="es-MX"/>
        </a:p>
      </dgm:t>
    </dgm:pt>
  </dgm:ptLst>
  <dgm:cxnLst>
    <dgm:cxn modelId="{EE769488-4862-4BA3-8CB8-8EA688FB2419}" srcId="{2B72C0EF-0D66-4119-844B-6001495B6564}" destId="{6BC47B32-3CAA-41F4-8C74-B0B2FAB3EB8E}" srcOrd="1" destOrd="0" parTransId="{ECD7ED9F-43D4-4763-BDFD-44501FEF87B0}" sibTransId="{8B81EB04-BE9B-4289-A7DB-044CCA08C4E7}"/>
    <dgm:cxn modelId="{A073B580-431B-4A1F-86AB-C70F45614FFC}" srcId="{555177AA-201A-4B69-9008-1735B8ADC671}" destId="{8315162A-31A2-4D96-BD65-B4989704E6E5}" srcOrd="0" destOrd="0" parTransId="{22B3F7EF-CB9A-48EF-A9D4-9F37C6B7E2C9}" sibTransId="{55AB7088-E3EE-4626-98D0-5368EE8AA877}"/>
    <dgm:cxn modelId="{E73D9E72-1B07-4F89-99C1-ABD653808804}" type="presOf" srcId="{8315162A-31A2-4D96-BD65-B4989704E6E5}" destId="{9E843AE7-917B-4C1B-8AE0-6F73EEF36A20}" srcOrd="0" destOrd="0" presId="urn:diagrams.loki3.com/BracketList+Icon"/>
    <dgm:cxn modelId="{B9F3CCBF-A35D-4534-92ED-650BD7E8CA85}" type="presOf" srcId="{6BC47B32-3CAA-41F4-8C74-B0B2FAB3EB8E}" destId="{5C7DDE01-5075-43D0-9692-3A9A778E419A}" srcOrd="0" destOrd="0" presId="urn:diagrams.loki3.com/BracketList+Icon"/>
    <dgm:cxn modelId="{E33BFD59-B680-4778-B1C1-A3397E24A025}" srcId="{2B72C0EF-0D66-4119-844B-6001495B6564}" destId="{555177AA-201A-4B69-9008-1735B8ADC671}" srcOrd="0" destOrd="0" parTransId="{C0E11509-76A6-4D01-84D8-E556C5AF012F}" sibTransId="{A68FD8A7-A0B3-41A9-9FA2-702E3C77E83C}"/>
    <dgm:cxn modelId="{C71F50C0-022B-47CD-A1F4-69DC9CEE0997}" type="presOf" srcId="{5C613750-7639-4369-99CB-FBFFD0B2C06A}" destId="{642A07FA-3789-4C28-868C-D722766ADBEF}" srcOrd="0" destOrd="0" presId="urn:diagrams.loki3.com/BracketList+Icon"/>
    <dgm:cxn modelId="{451E91A6-7D28-42EC-A30D-4B0B9BAADDA1}" srcId="{6BC47B32-3CAA-41F4-8C74-B0B2FAB3EB8E}" destId="{5C613750-7639-4369-99CB-FBFFD0B2C06A}" srcOrd="0" destOrd="0" parTransId="{A29E2B09-F4F7-490C-B428-D358BFEF19D0}" sibTransId="{B5F1F4BE-C067-4393-B051-251679372448}"/>
    <dgm:cxn modelId="{7968096B-DAAF-41B2-A690-B9FE658AF836}" type="presOf" srcId="{555177AA-201A-4B69-9008-1735B8ADC671}" destId="{87262748-E079-424E-8793-86EBCBE66934}" srcOrd="0" destOrd="0" presId="urn:diagrams.loki3.com/BracketList+Icon"/>
    <dgm:cxn modelId="{2D2DB322-EE8C-4CAB-A8CC-5C07A3336609}" srcId="{2B72C0EF-0D66-4119-844B-6001495B6564}" destId="{684438AE-4580-446B-BD42-701268438791}" srcOrd="2" destOrd="0" parTransId="{34620DEB-2212-44E6-8EC6-6C030F7415F6}" sibTransId="{B3422F91-197F-49B6-AD03-649249A463D7}"/>
    <dgm:cxn modelId="{99937A4C-5A31-43CF-BC8B-FCE3702119EE}" srcId="{684438AE-4580-446B-BD42-701268438791}" destId="{AB7F8DFB-6D2C-4CE0-8CF0-A24147D6AB0E}" srcOrd="0" destOrd="0" parTransId="{0777BFC7-8BE0-4644-8BD7-C2CCC5F6F044}" sibTransId="{A62DDB7C-213A-4278-98C6-9B0BA453D248}"/>
    <dgm:cxn modelId="{54E999B7-F61D-44B6-A790-E19B741A8A94}" type="presOf" srcId="{684438AE-4580-446B-BD42-701268438791}" destId="{20510C6D-3531-4C94-B8D5-CD270F6E960E}" srcOrd="0" destOrd="0" presId="urn:diagrams.loki3.com/BracketList+Icon"/>
    <dgm:cxn modelId="{3D088411-1B63-4683-9F8A-EF3549BF6025}" type="presOf" srcId="{2B72C0EF-0D66-4119-844B-6001495B6564}" destId="{E0FAA534-27BD-4E81-BD44-F4E8BE1BAF35}" srcOrd="0" destOrd="0" presId="urn:diagrams.loki3.com/BracketList+Icon"/>
    <dgm:cxn modelId="{56723512-10DB-4D49-B1D2-EBCB63496105}" type="presOf" srcId="{AB7F8DFB-6D2C-4CE0-8CF0-A24147D6AB0E}" destId="{F13B2C5C-900F-4522-BDBC-74645FD95A3D}" srcOrd="0" destOrd="0" presId="urn:diagrams.loki3.com/BracketList+Icon"/>
    <dgm:cxn modelId="{C4C9BEBF-9C70-4634-AD8D-A4F57C826358}" type="presParOf" srcId="{E0FAA534-27BD-4E81-BD44-F4E8BE1BAF35}" destId="{71120595-6A87-45EF-B4D6-5CF4F39CA1FF}" srcOrd="0" destOrd="0" presId="urn:diagrams.loki3.com/BracketList+Icon"/>
    <dgm:cxn modelId="{08244FBE-8320-4E12-A95C-E0F6F65FA331}" type="presParOf" srcId="{71120595-6A87-45EF-B4D6-5CF4F39CA1FF}" destId="{87262748-E079-424E-8793-86EBCBE66934}" srcOrd="0" destOrd="0" presId="urn:diagrams.loki3.com/BracketList+Icon"/>
    <dgm:cxn modelId="{311B28C2-5242-4A1E-AEEC-F738F3E6B116}" type="presParOf" srcId="{71120595-6A87-45EF-B4D6-5CF4F39CA1FF}" destId="{3C631DA9-9648-4C6D-B624-717E13D84079}" srcOrd="1" destOrd="0" presId="urn:diagrams.loki3.com/BracketList+Icon"/>
    <dgm:cxn modelId="{4720C5CF-005A-47BD-A3C5-F32F35D6EB71}" type="presParOf" srcId="{71120595-6A87-45EF-B4D6-5CF4F39CA1FF}" destId="{2C83CF89-F80A-4541-B65F-3E2DD7A20739}" srcOrd="2" destOrd="0" presId="urn:diagrams.loki3.com/BracketList+Icon"/>
    <dgm:cxn modelId="{22CD22EC-90E8-4902-B734-EC86E801083B}" type="presParOf" srcId="{71120595-6A87-45EF-B4D6-5CF4F39CA1FF}" destId="{9E843AE7-917B-4C1B-8AE0-6F73EEF36A20}" srcOrd="3" destOrd="0" presId="urn:diagrams.loki3.com/BracketList+Icon"/>
    <dgm:cxn modelId="{80388FC3-68EA-455F-BB42-9096540C3A8A}" type="presParOf" srcId="{E0FAA534-27BD-4E81-BD44-F4E8BE1BAF35}" destId="{066E47F7-CC08-4785-9327-E63B29CAC0E0}" srcOrd="1" destOrd="0" presId="urn:diagrams.loki3.com/BracketList+Icon"/>
    <dgm:cxn modelId="{2C624D58-A5B2-4DA4-BDE3-B8C6F827517E}" type="presParOf" srcId="{E0FAA534-27BD-4E81-BD44-F4E8BE1BAF35}" destId="{42405611-B19D-4288-BB60-1229CBCA762E}" srcOrd="2" destOrd="0" presId="urn:diagrams.loki3.com/BracketList+Icon"/>
    <dgm:cxn modelId="{80E570A1-B1B2-4145-812C-08F92AD16170}" type="presParOf" srcId="{42405611-B19D-4288-BB60-1229CBCA762E}" destId="{5C7DDE01-5075-43D0-9692-3A9A778E419A}" srcOrd="0" destOrd="0" presId="urn:diagrams.loki3.com/BracketList+Icon"/>
    <dgm:cxn modelId="{9D8C6C44-8991-486F-9EB3-111E0CB6F376}" type="presParOf" srcId="{42405611-B19D-4288-BB60-1229CBCA762E}" destId="{091CC27C-2BA6-427D-9F2D-4754180D1A0A}" srcOrd="1" destOrd="0" presId="urn:diagrams.loki3.com/BracketList+Icon"/>
    <dgm:cxn modelId="{650AC849-2082-4D61-9B5F-E30F4022539F}" type="presParOf" srcId="{42405611-B19D-4288-BB60-1229CBCA762E}" destId="{199BC27A-A227-4734-83BB-629196844761}" srcOrd="2" destOrd="0" presId="urn:diagrams.loki3.com/BracketList+Icon"/>
    <dgm:cxn modelId="{A0D5C715-AACB-4CD5-BC25-769E2B447F08}" type="presParOf" srcId="{42405611-B19D-4288-BB60-1229CBCA762E}" destId="{642A07FA-3789-4C28-868C-D722766ADBEF}" srcOrd="3" destOrd="0" presId="urn:diagrams.loki3.com/BracketList+Icon"/>
    <dgm:cxn modelId="{7AC36D09-E35D-4074-A933-B752832DEB54}" type="presParOf" srcId="{E0FAA534-27BD-4E81-BD44-F4E8BE1BAF35}" destId="{C591CDDB-566E-4827-AD02-2328505DF740}" srcOrd="3" destOrd="0" presId="urn:diagrams.loki3.com/BracketList+Icon"/>
    <dgm:cxn modelId="{FBAA445F-2B36-457B-B46F-A2EBFF905E97}" type="presParOf" srcId="{E0FAA534-27BD-4E81-BD44-F4E8BE1BAF35}" destId="{530D1F94-A261-4D7A-8873-FA38F5284116}" srcOrd="4" destOrd="0" presId="urn:diagrams.loki3.com/BracketList+Icon"/>
    <dgm:cxn modelId="{33CE7F85-3602-45C4-925F-29F5B3EDDFDF}" type="presParOf" srcId="{530D1F94-A261-4D7A-8873-FA38F5284116}" destId="{20510C6D-3531-4C94-B8D5-CD270F6E960E}" srcOrd="0" destOrd="0" presId="urn:diagrams.loki3.com/BracketList+Icon"/>
    <dgm:cxn modelId="{7799B734-24EF-40C8-BA2F-F0D798D070B2}" type="presParOf" srcId="{530D1F94-A261-4D7A-8873-FA38F5284116}" destId="{C991357A-ADB3-44A5-8E3A-BB8B9DD7C88F}" srcOrd="1" destOrd="0" presId="urn:diagrams.loki3.com/BracketList+Icon"/>
    <dgm:cxn modelId="{46539512-FA3F-44F0-B16A-E4C00284B481}" type="presParOf" srcId="{530D1F94-A261-4D7A-8873-FA38F5284116}" destId="{351C7565-722B-480C-86EF-3DE0091DABE5}" srcOrd="2" destOrd="0" presId="urn:diagrams.loki3.com/BracketList+Icon"/>
    <dgm:cxn modelId="{B9A05F15-04AC-4E74-88C3-9B0C703293D3}" type="presParOf" srcId="{530D1F94-A261-4D7A-8873-FA38F5284116}" destId="{F13B2C5C-900F-4522-BDBC-74645FD95A3D}"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17AEE5E-9B9D-44BA-A9FA-F63B78BFF885}" type="doc">
      <dgm:prSet loTypeId="urn:microsoft.com/office/officeart/2005/8/layout/default#1" loCatId="list" qsTypeId="urn:microsoft.com/office/officeart/2005/8/quickstyle/simple1" qsCatId="simple" csTypeId="urn:microsoft.com/office/officeart/2005/8/colors/colorful5" csCatId="colorful" phldr="1"/>
      <dgm:spPr/>
      <dgm:t>
        <a:bodyPr/>
        <a:lstStyle/>
        <a:p>
          <a:endParaRPr lang="es-MX"/>
        </a:p>
      </dgm:t>
    </dgm:pt>
    <dgm:pt modelId="{42CAEF25-2771-4556-A5AE-841C6FF884ED}">
      <dgm:prSet phldrT="[Texto]" custT="1"/>
      <dgm:spPr/>
      <dgm:t>
        <a:bodyPr/>
        <a:lstStyle/>
        <a:p>
          <a:pPr algn="just"/>
          <a:r>
            <a:rPr lang="es-MX" sz="1800" dirty="0" smtClean="0"/>
            <a:t>En la letra firma el girador, el girado como aceptante (verticalmente) y como complemento un Aval. Se utiliza para garantizar el cumplimiento de una obligación simple sin explicación. También puede endosarse. En la letra no se pueden pactar intereses moratorios ni hacer la descripción de la operación que la originó.</a:t>
          </a:r>
          <a:endParaRPr lang="es-MX" sz="1800" dirty="0"/>
        </a:p>
      </dgm:t>
    </dgm:pt>
    <dgm:pt modelId="{CED8599F-124A-40FB-A05F-4B43F2A53165}" type="parTrans" cxnId="{88C41677-1BFA-4447-A363-AFF3214A16BC}">
      <dgm:prSet/>
      <dgm:spPr/>
      <dgm:t>
        <a:bodyPr/>
        <a:lstStyle/>
        <a:p>
          <a:endParaRPr lang="es-MX"/>
        </a:p>
      </dgm:t>
    </dgm:pt>
    <dgm:pt modelId="{8DC315CC-227E-4ED7-A8D8-35643A6C1CF9}" type="sibTrans" cxnId="{88C41677-1BFA-4447-A363-AFF3214A16BC}">
      <dgm:prSet/>
      <dgm:spPr/>
      <dgm:t>
        <a:bodyPr/>
        <a:lstStyle/>
        <a:p>
          <a:endParaRPr lang="es-MX"/>
        </a:p>
      </dgm:t>
    </dgm:pt>
    <dgm:pt modelId="{FA7CE4B7-42B6-4D64-9C52-23C1C2A50D0E}" type="pres">
      <dgm:prSet presAssocID="{717AEE5E-9B9D-44BA-A9FA-F63B78BFF885}" presName="diagram" presStyleCnt="0">
        <dgm:presLayoutVars>
          <dgm:dir/>
          <dgm:resizeHandles val="exact"/>
        </dgm:presLayoutVars>
      </dgm:prSet>
      <dgm:spPr/>
      <dgm:t>
        <a:bodyPr/>
        <a:lstStyle/>
        <a:p>
          <a:endParaRPr lang="es-MX"/>
        </a:p>
      </dgm:t>
    </dgm:pt>
    <dgm:pt modelId="{1B4965FD-2725-489F-BE52-9A2F07D254F0}" type="pres">
      <dgm:prSet presAssocID="{42CAEF25-2771-4556-A5AE-841C6FF884ED}" presName="node" presStyleLbl="node1" presStyleIdx="0" presStyleCnt="1" custScaleX="197282">
        <dgm:presLayoutVars>
          <dgm:bulletEnabled val="1"/>
        </dgm:presLayoutVars>
      </dgm:prSet>
      <dgm:spPr/>
      <dgm:t>
        <a:bodyPr/>
        <a:lstStyle/>
        <a:p>
          <a:endParaRPr lang="es-MX"/>
        </a:p>
      </dgm:t>
    </dgm:pt>
  </dgm:ptLst>
  <dgm:cxnLst>
    <dgm:cxn modelId="{88C41677-1BFA-4447-A363-AFF3214A16BC}" srcId="{717AEE5E-9B9D-44BA-A9FA-F63B78BFF885}" destId="{42CAEF25-2771-4556-A5AE-841C6FF884ED}" srcOrd="0" destOrd="0" parTransId="{CED8599F-124A-40FB-A05F-4B43F2A53165}" sibTransId="{8DC315CC-227E-4ED7-A8D8-35643A6C1CF9}"/>
    <dgm:cxn modelId="{5D275B66-2288-4E0F-9CB2-D693F1E8C035}" type="presOf" srcId="{717AEE5E-9B9D-44BA-A9FA-F63B78BFF885}" destId="{FA7CE4B7-42B6-4D64-9C52-23C1C2A50D0E}" srcOrd="0" destOrd="0" presId="urn:microsoft.com/office/officeart/2005/8/layout/default#1"/>
    <dgm:cxn modelId="{813D6C35-2EA4-4F24-81F3-0549BFA5991E}" type="presOf" srcId="{42CAEF25-2771-4556-A5AE-841C6FF884ED}" destId="{1B4965FD-2725-489F-BE52-9A2F07D254F0}" srcOrd="0" destOrd="0" presId="urn:microsoft.com/office/officeart/2005/8/layout/default#1"/>
    <dgm:cxn modelId="{1DA8BC09-8872-4674-8EB3-262E8899E4C2}" type="presParOf" srcId="{FA7CE4B7-42B6-4D64-9C52-23C1C2A50D0E}" destId="{1B4965FD-2725-489F-BE52-9A2F07D254F0}" srcOrd="0" destOrd="0" presId="urn:microsoft.com/office/officeart/2005/8/layout/defaul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3E797B4-B558-497B-A961-62001DE95E4A}" type="doc">
      <dgm:prSet loTypeId="urn:microsoft.com/office/officeart/2005/8/layout/vList2" loCatId="list" qsTypeId="urn:microsoft.com/office/officeart/2005/8/quickstyle/simple1" qsCatId="simple" csTypeId="urn:microsoft.com/office/officeart/2005/8/colors/colorful1#2" csCatId="colorful" phldr="1"/>
      <dgm:spPr/>
      <dgm:t>
        <a:bodyPr/>
        <a:lstStyle/>
        <a:p>
          <a:endParaRPr lang="es-MX"/>
        </a:p>
      </dgm:t>
    </dgm:pt>
    <dgm:pt modelId="{56B2A9A2-DAC5-4408-97A6-A5BD948C69D5}">
      <dgm:prSet phldrT="[Texto]"/>
      <dgm:spPr/>
      <dgm:t>
        <a:bodyPr/>
        <a:lstStyle/>
        <a:p>
          <a:r>
            <a:rPr lang="es-MX" b="1" dirty="0" smtClean="0"/>
            <a:t>¿Que es ?</a:t>
          </a:r>
          <a:endParaRPr lang="es-MX" b="1" dirty="0"/>
        </a:p>
      </dgm:t>
    </dgm:pt>
    <dgm:pt modelId="{DEC1CA68-258C-42B8-8DAD-F72975884B00}" type="parTrans" cxnId="{52DA42D2-9C69-42B9-8545-F0F984B2DA92}">
      <dgm:prSet/>
      <dgm:spPr/>
      <dgm:t>
        <a:bodyPr/>
        <a:lstStyle/>
        <a:p>
          <a:endParaRPr lang="es-MX"/>
        </a:p>
      </dgm:t>
    </dgm:pt>
    <dgm:pt modelId="{F73AD091-1CAF-47FC-AD0C-5E62B349A682}" type="sibTrans" cxnId="{52DA42D2-9C69-42B9-8545-F0F984B2DA92}">
      <dgm:prSet/>
      <dgm:spPr/>
      <dgm:t>
        <a:bodyPr/>
        <a:lstStyle/>
        <a:p>
          <a:endParaRPr lang="es-MX"/>
        </a:p>
      </dgm:t>
    </dgm:pt>
    <dgm:pt modelId="{CB43E028-2180-4B22-803B-560D3C32ECE7}">
      <dgm:prSet phldrT="[Texto]"/>
      <dgm:spPr/>
      <dgm:t>
        <a:bodyPr/>
        <a:lstStyle/>
        <a:p>
          <a:pPr algn="just"/>
          <a:r>
            <a:rPr lang="es-MX" dirty="0" smtClean="0"/>
            <a:t>Los instrumentos de ahorro no líquido son aquellos cuyo plazo de vencimiento o canje restringe la disponibilidad inmediata del dinero, lo que los hace convenientes para mantener el ahorro seguro de gastos inesperados. Entre estos instrumentos se encuentran los Certificados de la Tesorería de la Federación (Cetes) o los Bonos de la Tesorería de la Federación (Tesobonos), asimismo, está el papel comercial.</a:t>
          </a:r>
          <a:endParaRPr lang="es-MX" dirty="0"/>
        </a:p>
      </dgm:t>
    </dgm:pt>
    <dgm:pt modelId="{E0DB43E8-4E7B-4DD7-8A75-D40F19B66F11}" type="parTrans" cxnId="{61C803D7-1993-4C82-AA33-D3E9DFBDFA81}">
      <dgm:prSet/>
      <dgm:spPr/>
      <dgm:t>
        <a:bodyPr/>
        <a:lstStyle/>
        <a:p>
          <a:endParaRPr lang="es-MX"/>
        </a:p>
      </dgm:t>
    </dgm:pt>
    <dgm:pt modelId="{5E11DB62-2AFC-4408-807C-D97C709DD1FD}" type="sibTrans" cxnId="{61C803D7-1993-4C82-AA33-D3E9DFBDFA81}">
      <dgm:prSet/>
      <dgm:spPr/>
      <dgm:t>
        <a:bodyPr/>
        <a:lstStyle/>
        <a:p>
          <a:endParaRPr lang="es-MX"/>
        </a:p>
      </dgm:t>
    </dgm:pt>
    <dgm:pt modelId="{5D43F541-BCF4-4396-9F89-F5903131E4A7}">
      <dgm:prSet phldrT="[Texto]"/>
      <dgm:spPr/>
      <dgm:t>
        <a:bodyPr/>
        <a:lstStyle/>
        <a:p>
          <a:pPr algn="just"/>
          <a:r>
            <a:rPr lang="es-MX" b="1" dirty="0" smtClean="0"/>
            <a:t>¿Cómo funciona ?</a:t>
          </a:r>
          <a:endParaRPr lang="es-MX" b="1" dirty="0"/>
        </a:p>
      </dgm:t>
    </dgm:pt>
    <dgm:pt modelId="{C77D933E-17DD-4531-AA1F-2A0407E60D72}" type="parTrans" cxnId="{DE199011-BD5D-425D-BA63-6199A081FB09}">
      <dgm:prSet/>
      <dgm:spPr/>
      <dgm:t>
        <a:bodyPr/>
        <a:lstStyle/>
        <a:p>
          <a:endParaRPr lang="es-MX"/>
        </a:p>
      </dgm:t>
    </dgm:pt>
    <dgm:pt modelId="{898D0695-D000-4D3C-8E2D-837002FE7299}" type="sibTrans" cxnId="{DE199011-BD5D-425D-BA63-6199A081FB09}">
      <dgm:prSet/>
      <dgm:spPr/>
      <dgm:t>
        <a:bodyPr/>
        <a:lstStyle/>
        <a:p>
          <a:endParaRPr lang="es-MX"/>
        </a:p>
      </dgm:t>
    </dgm:pt>
    <dgm:pt modelId="{374A85D6-8FC1-419A-B43F-6786819F47A8}">
      <dgm:prSet phldrT="[Texto]"/>
      <dgm:spPr/>
      <dgm:t>
        <a:bodyPr/>
        <a:lstStyle/>
        <a:p>
          <a:pPr algn="just"/>
          <a:r>
            <a:rPr lang="es-MX" dirty="0" smtClean="0"/>
            <a:t> Es un título de crédito o pagaré negociable sin garantía específica, emitido por sociedades anónimas y/o mercantiles que cuentan con la autorización de la Comisión Nacional Bancaria y de Valores (CNBV), cuyas acciones se cotizan en la Bolsa Mexicana de Valores (BMV), y son adquiridas por personas físicas, bancos, compañías de seguros, fondos de pensiones, y algunas empresas industriales que desean invertir a corto plazo sus recursos excedentes temporales. </a:t>
          </a:r>
          <a:endParaRPr lang="es-MX" dirty="0"/>
        </a:p>
      </dgm:t>
    </dgm:pt>
    <dgm:pt modelId="{38F9D907-0231-4093-801D-D3A11911B533}" type="parTrans" cxnId="{A3523D98-3C0C-42A4-957C-E0862809C7AA}">
      <dgm:prSet/>
      <dgm:spPr/>
      <dgm:t>
        <a:bodyPr/>
        <a:lstStyle/>
        <a:p>
          <a:endParaRPr lang="es-MX"/>
        </a:p>
      </dgm:t>
    </dgm:pt>
    <dgm:pt modelId="{2EA9C2D3-7A4F-4F9C-ADD2-CD8D2C22B3E3}" type="sibTrans" cxnId="{A3523D98-3C0C-42A4-957C-E0862809C7AA}">
      <dgm:prSet/>
      <dgm:spPr/>
      <dgm:t>
        <a:bodyPr/>
        <a:lstStyle/>
        <a:p>
          <a:endParaRPr lang="es-MX"/>
        </a:p>
      </dgm:t>
    </dgm:pt>
    <dgm:pt modelId="{1FEE222D-4AE5-4CAD-9B49-5EF8583FD631}">
      <dgm:prSet phldrT="[Texto]"/>
      <dgm:spPr/>
      <dgm:t>
        <a:bodyPr/>
        <a:lstStyle/>
        <a:p>
          <a:pPr algn="just"/>
          <a:r>
            <a:rPr lang="es-MX" dirty="0" smtClean="0"/>
            <a:t>Normalmente, este instrumento tiene un plazo de vencimiento medio, que es de tres a seis meses, aunque en algunas ocasiones se ofrecen emisiones de nueve meses o un año. </a:t>
          </a:r>
          <a:endParaRPr lang="es-MX" dirty="0"/>
        </a:p>
      </dgm:t>
    </dgm:pt>
    <dgm:pt modelId="{994574C2-D042-4314-8450-46564F6D59C9}" type="parTrans" cxnId="{822B1091-3918-41C5-B1A8-C8C9D4AA45E0}">
      <dgm:prSet/>
      <dgm:spPr/>
      <dgm:t>
        <a:bodyPr/>
        <a:lstStyle/>
        <a:p>
          <a:endParaRPr lang="es-MX"/>
        </a:p>
      </dgm:t>
    </dgm:pt>
    <dgm:pt modelId="{BB2740AB-EF1C-44CD-BA71-F17A25031D68}" type="sibTrans" cxnId="{822B1091-3918-41C5-B1A8-C8C9D4AA45E0}">
      <dgm:prSet/>
      <dgm:spPr/>
      <dgm:t>
        <a:bodyPr/>
        <a:lstStyle/>
        <a:p>
          <a:endParaRPr lang="es-MX"/>
        </a:p>
      </dgm:t>
    </dgm:pt>
    <dgm:pt modelId="{4FEC2E4C-BABE-442E-B85F-074AD7B3F4FF}">
      <dgm:prSet/>
      <dgm:spPr/>
      <dgm:t>
        <a:bodyPr/>
        <a:lstStyle/>
        <a:p>
          <a:r>
            <a:rPr lang="es-MX" dirty="0" smtClean="0"/>
            <a:t>Una casa de bolsa o institución financiera actúa como intermediario y coloca entre sus clientes el papel comercial. No se requiere un saldo mínimo, su precio es bajo y su denominación puede ser en pesos o en moneda extranjera. </a:t>
          </a:r>
          <a:endParaRPr lang="es-MX" dirty="0"/>
        </a:p>
      </dgm:t>
    </dgm:pt>
    <dgm:pt modelId="{9E4A2FDE-4F98-4DD1-AF1C-DE94A892522F}" type="parTrans" cxnId="{497A2D4C-298E-4B14-9646-44684D537E52}">
      <dgm:prSet/>
      <dgm:spPr/>
      <dgm:t>
        <a:bodyPr/>
        <a:lstStyle/>
        <a:p>
          <a:endParaRPr lang="es-MX"/>
        </a:p>
      </dgm:t>
    </dgm:pt>
    <dgm:pt modelId="{CE764593-EB04-4FC5-88C6-AC2251C1027D}" type="sibTrans" cxnId="{497A2D4C-298E-4B14-9646-44684D537E52}">
      <dgm:prSet/>
      <dgm:spPr/>
      <dgm:t>
        <a:bodyPr/>
        <a:lstStyle/>
        <a:p>
          <a:endParaRPr lang="es-MX"/>
        </a:p>
      </dgm:t>
    </dgm:pt>
    <dgm:pt modelId="{B6376436-DBA7-4209-83B2-25E1B51C8B31}" type="pres">
      <dgm:prSet presAssocID="{53E797B4-B558-497B-A961-62001DE95E4A}" presName="linear" presStyleCnt="0">
        <dgm:presLayoutVars>
          <dgm:animLvl val="lvl"/>
          <dgm:resizeHandles val="exact"/>
        </dgm:presLayoutVars>
      </dgm:prSet>
      <dgm:spPr/>
      <dgm:t>
        <a:bodyPr/>
        <a:lstStyle/>
        <a:p>
          <a:endParaRPr lang="es-MX"/>
        </a:p>
      </dgm:t>
    </dgm:pt>
    <dgm:pt modelId="{091C8F1C-CF98-4F04-959F-7FD7100BD106}" type="pres">
      <dgm:prSet presAssocID="{56B2A9A2-DAC5-4408-97A6-A5BD948C69D5}" presName="parentText" presStyleLbl="node1" presStyleIdx="0" presStyleCnt="2" custLinFactNeighborY="3164">
        <dgm:presLayoutVars>
          <dgm:chMax val="0"/>
          <dgm:bulletEnabled val="1"/>
        </dgm:presLayoutVars>
      </dgm:prSet>
      <dgm:spPr/>
      <dgm:t>
        <a:bodyPr/>
        <a:lstStyle/>
        <a:p>
          <a:endParaRPr lang="es-MX"/>
        </a:p>
      </dgm:t>
    </dgm:pt>
    <dgm:pt modelId="{3293EB39-779A-421F-BD7A-833D56438EE7}" type="pres">
      <dgm:prSet presAssocID="{56B2A9A2-DAC5-4408-97A6-A5BD948C69D5}" presName="childText" presStyleLbl="revTx" presStyleIdx="0" presStyleCnt="2">
        <dgm:presLayoutVars>
          <dgm:bulletEnabled val="1"/>
        </dgm:presLayoutVars>
      </dgm:prSet>
      <dgm:spPr/>
      <dgm:t>
        <a:bodyPr/>
        <a:lstStyle/>
        <a:p>
          <a:endParaRPr lang="es-MX"/>
        </a:p>
      </dgm:t>
    </dgm:pt>
    <dgm:pt modelId="{120D6607-5A32-4DC5-8B6A-E0B43126DD83}" type="pres">
      <dgm:prSet presAssocID="{5D43F541-BCF4-4396-9F89-F5903131E4A7}" presName="parentText" presStyleLbl="node1" presStyleIdx="1" presStyleCnt="2">
        <dgm:presLayoutVars>
          <dgm:chMax val="0"/>
          <dgm:bulletEnabled val="1"/>
        </dgm:presLayoutVars>
      </dgm:prSet>
      <dgm:spPr/>
      <dgm:t>
        <a:bodyPr/>
        <a:lstStyle/>
        <a:p>
          <a:endParaRPr lang="es-MX"/>
        </a:p>
      </dgm:t>
    </dgm:pt>
    <dgm:pt modelId="{191D7FE9-559E-454C-B71A-4257E3FE9902}" type="pres">
      <dgm:prSet presAssocID="{5D43F541-BCF4-4396-9F89-F5903131E4A7}" presName="childText" presStyleLbl="revTx" presStyleIdx="1" presStyleCnt="2">
        <dgm:presLayoutVars>
          <dgm:bulletEnabled val="1"/>
        </dgm:presLayoutVars>
      </dgm:prSet>
      <dgm:spPr/>
      <dgm:t>
        <a:bodyPr/>
        <a:lstStyle/>
        <a:p>
          <a:endParaRPr lang="es-MX"/>
        </a:p>
      </dgm:t>
    </dgm:pt>
  </dgm:ptLst>
  <dgm:cxnLst>
    <dgm:cxn modelId="{A3523D98-3C0C-42A4-957C-E0862809C7AA}" srcId="{5D43F541-BCF4-4396-9F89-F5903131E4A7}" destId="{374A85D6-8FC1-419A-B43F-6786819F47A8}" srcOrd="0" destOrd="0" parTransId="{38F9D907-0231-4093-801D-D3A11911B533}" sibTransId="{2EA9C2D3-7A4F-4F9C-ADD2-CD8D2C22B3E3}"/>
    <dgm:cxn modelId="{C5D032E5-E91B-4865-93EE-7356F3E10FA3}" type="presOf" srcId="{53E797B4-B558-497B-A961-62001DE95E4A}" destId="{B6376436-DBA7-4209-83B2-25E1B51C8B31}" srcOrd="0" destOrd="0" presId="urn:microsoft.com/office/officeart/2005/8/layout/vList2"/>
    <dgm:cxn modelId="{6C401147-B20B-4FD8-A465-899B38C8A05A}" type="presOf" srcId="{CB43E028-2180-4B22-803B-560D3C32ECE7}" destId="{3293EB39-779A-421F-BD7A-833D56438EE7}" srcOrd="0" destOrd="0" presId="urn:microsoft.com/office/officeart/2005/8/layout/vList2"/>
    <dgm:cxn modelId="{611BAED0-8EDB-44F5-8E97-E1DF6525436C}" type="presOf" srcId="{374A85D6-8FC1-419A-B43F-6786819F47A8}" destId="{191D7FE9-559E-454C-B71A-4257E3FE9902}" srcOrd="0" destOrd="0" presId="urn:microsoft.com/office/officeart/2005/8/layout/vList2"/>
    <dgm:cxn modelId="{52DA42D2-9C69-42B9-8545-F0F984B2DA92}" srcId="{53E797B4-B558-497B-A961-62001DE95E4A}" destId="{56B2A9A2-DAC5-4408-97A6-A5BD948C69D5}" srcOrd="0" destOrd="0" parTransId="{DEC1CA68-258C-42B8-8DAD-F72975884B00}" sibTransId="{F73AD091-1CAF-47FC-AD0C-5E62B349A682}"/>
    <dgm:cxn modelId="{5CA77443-42D5-4510-A2C6-64C19532B756}" type="presOf" srcId="{56B2A9A2-DAC5-4408-97A6-A5BD948C69D5}" destId="{091C8F1C-CF98-4F04-959F-7FD7100BD106}" srcOrd="0" destOrd="0" presId="urn:microsoft.com/office/officeart/2005/8/layout/vList2"/>
    <dgm:cxn modelId="{DCAE7F80-B47E-4B1C-9AB8-C7F705885692}" type="presOf" srcId="{1FEE222D-4AE5-4CAD-9B49-5EF8583FD631}" destId="{191D7FE9-559E-454C-B71A-4257E3FE9902}" srcOrd="0" destOrd="1" presId="urn:microsoft.com/office/officeart/2005/8/layout/vList2"/>
    <dgm:cxn modelId="{4EBC86FA-752A-45DA-B741-FABB62728BC1}" type="presOf" srcId="{5D43F541-BCF4-4396-9F89-F5903131E4A7}" destId="{120D6607-5A32-4DC5-8B6A-E0B43126DD83}" srcOrd="0" destOrd="0" presId="urn:microsoft.com/office/officeart/2005/8/layout/vList2"/>
    <dgm:cxn modelId="{497A2D4C-298E-4B14-9646-44684D537E52}" srcId="{5D43F541-BCF4-4396-9F89-F5903131E4A7}" destId="{4FEC2E4C-BABE-442E-B85F-074AD7B3F4FF}" srcOrd="2" destOrd="0" parTransId="{9E4A2FDE-4F98-4DD1-AF1C-DE94A892522F}" sibTransId="{CE764593-EB04-4FC5-88C6-AC2251C1027D}"/>
    <dgm:cxn modelId="{95C84609-1CE3-4DBE-B6AD-3A93688FA7EB}" type="presOf" srcId="{4FEC2E4C-BABE-442E-B85F-074AD7B3F4FF}" destId="{191D7FE9-559E-454C-B71A-4257E3FE9902}" srcOrd="0" destOrd="2" presId="urn:microsoft.com/office/officeart/2005/8/layout/vList2"/>
    <dgm:cxn modelId="{822B1091-3918-41C5-B1A8-C8C9D4AA45E0}" srcId="{5D43F541-BCF4-4396-9F89-F5903131E4A7}" destId="{1FEE222D-4AE5-4CAD-9B49-5EF8583FD631}" srcOrd="1" destOrd="0" parTransId="{994574C2-D042-4314-8450-46564F6D59C9}" sibTransId="{BB2740AB-EF1C-44CD-BA71-F17A25031D68}"/>
    <dgm:cxn modelId="{61C803D7-1993-4C82-AA33-D3E9DFBDFA81}" srcId="{56B2A9A2-DAC5-4408-97A6-A5BD948C69D5}" destId="{CB43E028-2180-4B22-803B-560D3C32ECE7}" srcOrd="0" destOrd="0" parTransId="{E0DB43E8-4E7B-4DD7-8A75-D40F19B66F11}" sibTransId="{5E11DB62-2AFC-4408-807C-D97C709DD1FD}"/>
    <dgm:cxn modelId="{DE199011-BD5D-425D-BA63-6199A081FB09}" srcId="{53E797B4-B558-497B-A961-62001DE95E4A}" destId="{5D43F541-BCF4-4396-9F89-F5903131E4A7}" srcOrd="1" destOrd="0" parTransId="{C77D933E-17DD-4531-AA1F-2A0407E60D72}" sibTransId="{898D0695-D000-4D3C-8E2D-837002FE7299}"/>
    <dgm:cxn modelId="{BE639305-7222-4866-A804-109EA59BACB1}" type="presParOf" srcId="{B6376436-DBA7-4209-83B2-25E1B51C8B31}" destId="{091C8F1C-CF98-4F04-959F-7FD7100BD106}" srcOrd="0" destOrd="0" presId="urn:microsoft.com/office/officeart/2005/8/layout/vList2"/>
    <dgm:cxn modelId="{0654B4FB-CF8E-45A7-A1AE-8FC900DBBE07}" type="presParOf" srcId="{B6376436-DBA7-4209-83B2-25E1B51C8B31}" destId="{3293EB39-779A-421F-BD7A-833D56438EE7}" srcOrd="1" destOrd="0" presId="urn:microsoft.com/office/officeart/2005/8/layout/vList2"/>
    <dgm:cxn modelId="{C9984644-7E20-4337-AFDD-FA6F0148EFBD}" type="presParOf" srcId="{B6376436-DBA7-4209-83B2-25E1B51C8B31}" destId="{120D6607-5A32-4DC5-8B6A-E0B43126DD83}" srcOrd="2" destOrd="0" presId="urn:microsoft.com/office/officeart/2005/8/layout/vList2"/>
    <dgm:cxn modelId="{CFFA77E7-6B92-4B9B-B1A4-3B87AE0B6A2F}" type="presParOf" srcId="{B6376436-DBA7-4209-83B2-25E1B51C8B31}" destId="{191D7FE9-559E-454C-B71A-4257E3FE9902}"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202F0B4-4AA5-40A4-9341-5207C9ACEF0B}" type="doc">
      <dgm:prSet loTypeId="urn:diagrams.loki3.com/BracketList+Icon" loCatId="list" qsTypeId="urn:microsoft.com/office/officeart/2005/8/quickstyle/simple1" qsCatId="simple" csTypeId="urn:microsoft.com/office/officeart/2005/8/colors/colorful4" csCatId="colorful" phldr="1"/>
      <dgm:spPr/>
      <dgm:t>
        <a:bodyPr/>
        <a:lstStyle/>
        <a:p>
          <a:endParaRPr lang="es-MX"/>
        </a:p>
      </dgm:t>
    </dgm:pt>
    <dgm:pt modelId="{F75CA3B8-54D6-4CFC-A36F-DFFCBD61B2AC}">
      <dgm:prSet phldrT="[Texto]"/>
      <dgm:spPr/>
      <dgm:t>
        <a:bodyPr/>
        <a:lstStyle/>
        <a:p>
          <a:r>
            <a:rPr lang="es-MX" b="1" dirty="0" err="1" smtClean="0"/>
            <a:t>Quirográficos</a:t>
          </a:r>
          <a:r>
            <a:rPr lang="es-MX" b="1" dirty="0" smtClean="0"/>
            <a:t>.</a:t>
          </a:r>
          <a:r>
            <a:rPr lang="es-MX" dirty="0" smtClean="0"/>
            <a:t> </a:t>
          </a:r>
          <a:endParaRPr lang="es-MX" dirty="0"/>
        </a:p>
      </dgm:t>
    </dgm:pt>
    <dgm:pt modelId="{10825E5E-8B1D-427D-B144-396C4965C471}" type="parTrans" cxnId="{73CB8277-DEEF-4AA6-A723-EE758F502533}">
      <dgm:prSet/>
      <dgm:spPr/>
      <dgm:t>
        <a:bodyPr/>
        <a:lstStyle/>
        <a:p>
          <a:endParaRPr lang="es-MX"/>
        </a:p>
      </dgm:t>
    </dgm:pt>
    <dgm:pt modelId="{2F158DE0-4C1F-40FC-A90C-746014E89E7C}" type="sibTrans" cxnId="{73CB8277-DEEF-4AA6-A723-EE758F502533}">
      <dgm:prSet/>
      <dgm:spPr/>
      <dgm:t>
        <a:bodyPr/>
        <a:lstStyle/>
        <a:p>
          <a:endParaRPr lang="es-MX"/>
        </a:p>
      </dgm:t>
    </dgm:pt>
    <dgm:pt modelId="{669B56EE-456C-4D76-862D-8E2CCF575634}">
      <dgm:prSet phldrT="[Texto]"/>
      <dgm:spPr/>
      <dgm:t>
        <a:bodyPr/>
        <a:lstStyle/>
        <a:p>
          <a:r>
            <a:rPr lang="es-MX" dirty="0" smtClean="0"/>
            <a:t>No tienen una garantía específica, pero están respaldados por todo el patrimonio de la sociedad o empresa emisora, por su solvencia económica y su prestigio.</a:t>
          </a:r>
          <a:endParaRPr lang="es-MX" dirty="0"/>
        </a:p>
      </dgm:t>
    </dgm:pt>
    <dgm:pt modelId="{9E4ED863-D7A6-49F9-884C-17BE851CD59C}" type="parTrans" cxnId="{817CED0E-BDA6-4239-ABF7-D733B755FCBD}">
      <dgm:prSet/>
      <dgm:spPr/>
      <dgm:t>
        <a:bodyPr/>
        <a:lstStyle/>
        <a:p>
          <a:endParaRPr lang="es-MX"/>
        </a:p>
      </dgm:t>
    </dgm:pt>
    <dgm:pt modelId="{65ED83F7-E4F6-4C37-AD34-18A9B3205B58}" type="sibTrans" cxnId="{817CED0E-BDA6-4239-ABF7-D733B755FCBD}">
      <dgm:prSet/>
      <dgm:spPr/>
      <dgm:t>
        <a:bodyPr/>
        <a:lstStyle/>
        <a:p>
          <a:endParaRPr lang="es-MX"/>
        </a:p>
      </dgm:t>
    </dgm:pt>
    <dgm:pt modelId="{9312ED8A-CEC6-460D-B777-123886D15E21}">
      <dgm:prSet phldrT="[Texto]"/>
      <dgm:spPr/>
      <dgm:t>
        <a:bodyPr/>
        <a:lstStyle/>
        <a:p>
          <a:r>
            <a:rPr lang="es-MX" b="1" dirty="0" smtClean="0"/>
            <a:t>Avalado</a:t>
          </a:r>
          <a:r>
            <a:rPr lang="es-MX" dirty="0" smtClean="0"/>
            <a:t>. </a:t>
          </a:r>
          <a:endParaRPr lang="es-MX" dirty="0"/>
        </a:p>
      </dgm:t>
    </dgm:pt>
    <dgm:pt modelId="{0E76E34B-BE70-4751-AED2-FC66198BDFC1}" type="parTrans" cxnId="{C3C2BC0A-E96F-4A23-B6FD-A5194F493EEA}">
      <dgm:prSet/>
      <dgm:spPr/>
      <dgm:t>
        <a:bodyPr/>
        <a:lstStyle/>
        <a:p>
          <a:endParaRPr lang="es-MX"/>
        </a:p>
      </dgm:t>
    </dgm:pt>
    <dgm:pt modelId="{E709799B-8D1F-4540-8C67-CF04EE372961}" type="sibTrans" cxnId="{C3C2BC0A-E96F-4A23-B6FD-A5194F493EEA}">
      <dgm:prSet/>
      <dgm:spPr/>
      <dgm:t>
        <a:bodyPr/>
        <a:lstStyle/>
        <a:p>
          <a:endParaRPr lang="es-MX"/>
        </a:p>
      </dgm:t>
    </dgm:pt>
    <dgm:pt modelId="{8C3D2E7D-AE87-4BAA-9BDF-B6ADEDF33A56}">
      <dgm:prSet phldrT="[Texto]"/>
      <dgm:spPr/>
      <dgm:t>
        <a:bodyPr/>
        <a:lstStyle/>
        <a:p>
          <a:r>
            <a:rPr lang="es-MX" dirty="0" smtClean="0"/>
            <a:t>Se da como garantía el aval de una institución de crédito, o bien, se expide una fianza de una compañía afianzadora o de una institución bancaria.</a:t>
          </a:r>
          <a:endParaRPr lang="es-MX" dirty="0"/>
        </a:p>
      </dgm:t>
    </dgm:pt>
    <dgm:pt modelId="{12D1D077-8CE4-408C-A8D5-D2EF4DDD7A34}" type="parTrans" cxnId="{8DEF845F-C6A4-49B9-B3B2-EF52E4C1B191}">
      <dgm:prSet/>
      <dgm:spPr/>
      <dgm:t>
        <a:bodyPr/>
        <a:lstStyle/>
        <a:p>
          <a:endParaRPr lang="es-MX"/>
        </a:p>
      </dgm:t>
    </dgm:pt>
    <dgm:pt modelId="{4782613A-5B20-44A3-A0BA-FC8DC277FFDC}" type="sibTrans" cxnId="{8DEF845F-C6A4-49B9-B3B2-EF52E4C1B191}">
      <dgm:prSet/>
      <dgm:spPr/>
      <dgm:t>
        <a:bodyPr/>
        <a:lstStyle/>
        <a:p>
          <a:endParaRPr lang="es-MX"/>
        </a:p>
      </dgm:t>
    </dgm:pt>
    <dgm:pt modelId="{03D42F94-2F81-409C-BC77-74B2CD8AAB16}">
      <dgm:prSet phldrT="[Texto]"/>
      <dgm:spPr/>
      <dgm:t>
        <a:bodyPr/>
        <a:lstStyle/>
        <a:p>
          <a:r>
            <a:rPr lang="es-MX" dirty="0" smtClean="0"/>
            <a:t>Es el papel comercial denominado en moneda nacional y sujeto al tipo de cambio libre de venta del dólar estadounidense. </a:t>
          </a:r>
          <a:endParaRPr lang="es-MX" dirty="0"/>
        </a:p>
      </dgm:t>
    </dgm:pt>
    <dgm:pt modelId="{7C44AD2C-135B-4E8F-BBB4-6B36FF5F14E6}" type="parTrans" cxnId="{7E0377BD-80F0-4E87-A10E-DE8A30471344}">
      <dgm:prSet/>
      <dgm:spPr/>
      <dgm:t>
        <a:bodyPr/>
        <a:lstStyle/>
        <a:p>
          <a:endParaRPr lang="es-MX"/>
        </a:p>
      </dgm:t>
    </dgm:pt>
    <dgm:pt modelId="{64CB5E50-41FA-406C-B136-24F75446151E}" type="sibTrans" cxnId="{7E0377BD-80F0-4E87-A10E-DE8A30471344}">
      <dgm:prSet/>
      <dgm:spPr/>
      <dgm:t>
        <a:bodyPr/>
        <a:lstStyle/>
        <a:p>
          <a:endParaRPr lang="es-MX"/>
        </a:p>
      </dgm:t>
    </dgm:pt>
    <dgm:pt modelId="{BB85E6FD-990C-4A85-B5B6-D61E6311A225}">
      <dgm:prSet phldrT="[Texto]"/>
      <dgm:spPr/>
      <dgm:t>
        <a:bodyPr/>
        <a:lstStyle/>
        <a:p>
          <a:r>
            <a:rPr lang="es-MX" b="1" dirty="0" smtClean="0"/>
            <a:t>Indexado</a:t>
          </a:r>
          <a:endParaRPr lang="es-MX" dirty="0"/>
        </a:p>
      </dgm:t>
    </dgm:pt>
    <dgm:pt modelId="{6DFB250D-A3C8-4576-8CBF-E26422C870F2}" type="parTrans" cxnId="{46340AAC-1585-4DD1-B126-ABFDC495D234}">
      <dgm:prSet/>
      <dgm:spPr/>
      <dgm:t>
        <a:bodyPr/>
        <a:lstStyle/>
        <a:p>
          <a:endParaRPr lang="es-MX"/>
        </a:p>
      </dgm:t>
    </dgm:pt>
    <dgm:pt modelId="{85943A45-335C-49B3-984B-7AD93AEBCDC0}" type="sibTrans" cxnId="{46340AAC-1585-4DD1-B126-ABFDC495D234}">
      <dgm:prSet/>
      <dgm:spPr/>
      <dgm:t>
        <a:bodyPr/>
        <a:lstStyle/>
        <a:p>
          <a:endParaRPr lang="es-MX"/>
        </a:p>
      </dgm:t>
    </dgm:pt>
    <dgm:pt modelId="{E399DA05-C552-4533-B8C1-87212547BA5B}" type="pres">
      <dgm:prSet presAssocID="{2202F0B4-4AA5-40A4-9341-5207C9ACEF0B}" presName="Name0" presStyleCnt="0">
        <dgm:presLayoutVars>
          <dgm:dir/>
          <dgm:animLvl val="lvl"/>
          <dgm:resizeHandles val="exact"/>
        </dgm:presLayoutVars>
      </dgm:prSet>
      <dgm:spPr/>
      <dgm:t>
        <a:bodyPr/>
        <a:lstStyle/>
        <a:p>
          <a:endParaRPr lang="es-MX"/>
        </a:p>
      </dgm:t>
    </dgm:pt>
    <dgm:pt modelId="{8279EC93-8A2A-446D-B1B2-C1E72A1CC213}" type="pres">
      <dgm:prSet presAssocID="{F75CA3B8-54D6-4CFC-A36F-DFFCBD61B2AC}" presName="linNode" presStyleCnt="0"/>
      <dgm:spPr/>
    </dgm:pt>
    <dgm:pt modelId="{3B6971A0-4981-49C8-B895-2863FC4A3AA6}" type="pres">
      <dgm:prSet presAssocID="{F75CA3B8-54D6-4CFC-A36F-DFFCBD61B2AC}" presName="parTx" presStyleLbl="revTx" presStyleIdx="0" presStyleCnt="3" custScaleY="226833">
        <dgm:presLayoutVars>
          <dgm:chMax val="1"/>
          <dgm:bulletEnabled val="1"/>
        </dgm:presLayoutVars>
      </dgm:prSet>
      <dgm:spPr/>
      <dgm:t>
        <a:bodyPr/>
        <a:lstStyle/>
        <a:p>
          <a:endParaRPr lang="es-MX"/>
        </a:p>
      </dgm:t>
    </dgm:pt>
    <dgm:pt modelId="{566BAB27-55D6-4529-A06C-DC4053F0554B}" type="pres">
      <dgm:prSet presAssocID="{F75CA3B8-54D6-4CFC-A36F-DFFCBD61B2AC}" presName="bracket" presStyleLbl="parChTrans1D1" presStyleIdx="0" presStyleCnt="3"/>
      <dgm:spPr/>
    </dgm:pt>
    <dgm:pt modelId="{11F01CC2-129F-41C1-9C17-018FEE7C5C6E}" type="pres">
      <dgm:prSet presAssocID="{F75CA3B8-54D6-4CFC-A36F-DFFCBD61B2AC}" presName="spH" presStyleCnt="0"/>
      <dgm:spPr/>
    </dgm:pt>
    <dgm:pt modelId="{C7E42109-8678-42A9-B6D3-DD0930BB2341}" type="pres">
      <dgm:prSet presAssocID="{F75CA3B8-54D6-4CFC-A36F-DFFCBD61B2AC}" presName="desTx" presStyleLbl="node1" presStyleIdx="0" presStyleCnt="3">
        <dgm:presLayoutVars>
          <dgm:bulletEnabled val="1"/>
        </dgm:presLayoutVars>
      </dgm:prSet>
      <dgm:spPr/>
      <dgm:t>
        <a:bodyPr/>
        <a:lstStyle/>
        <a:p>
          <a:endParaRPr lang="es-MX"/>
        </a:p>
      </dgm:t>
    </dgm:pt>
    <dgm:pt modelId="{7208D8D9-E402-4722-B166-1D06776CF7DE}" type="pres">
      <dgm:prSet presAssocID="{2F158DE0-4C1F-40FC-A90C-746014E89E7C}" presName="spV" presStyleCnt="0"/>
      <dgm:spPr/>
    </dgm:pt>
    <dgm:pt modelId="{12D47423-7025-497D-B8CB-FCB5F4E8E368}" type="pres">
      <dgm:prSet presAssocID="{9312ED8A-CEC6-460D-B777-123886D15E21}" presName="linNode" presStyleCnt="0"/>
      <dgm:spPr/>
    </dgm:pt>
    <dgm:pt modelId="{4755B3AC-A942-47DB-8847-9E4DA1D05CFB}" type="pres">
      <dgm:prSet presAssocID="{9312ED8A-CEC6-460D-B777-123886D15E21}" presName="parTx" presStyleLbl="revTx" presStyleIdx="1" presStyleCnt="3">
        <dgm:presLayoutVars>
          <dgm:chMax val="1"/>
          <dgm:bulletEnabled val="1"/>
        </dgm:presLayoutVars>
      </dgm:prSet>
      <dgm:spPr/>
      <dgm:t>
        <a:bodyPr/>
        <a:lstStyle/>
        <a:p>
          <a:endParaRPr lang="es-MX"/>
        </a:p>
      </dgm:t>
    </dgm:pt>
    <dgm:pt modelId="{19CCFCE0-3339-4BDB-9F44-CB3AB212CE81}" type="pres">
      <dgm:prSet presAssocID="{9312ED8A-CEC6-460D-B777-123886D15E21}" presName="bracket" presStyleLbl="parChTrans1D1" presStyleIdx="1" presStyleCnt="3"/>
      <dgm:spPr/>
    </dgm:pt>
    <dgm:pt modelId="{89E5D7C5-6225-408B-902F-1E6E632867D8}" type="pres">
      <dgm:prSet presAssocID="{9312ED8A-CEC6-460D-B777-123886D15E21}" presName="spH" presStyleCnt="0"/>
      <dgm:spPr/>
    </dgm:pt>
    <dgm:pt modelId="{8D1EDDB1-B185-47C5-A56F-5E36C612B456}" type="pres">
      <dgm:prSet presAssocID="{9312ED8A-CEC6-460D-B777-123886D15E21}" presName="desTx" presStyleLbl="node1" presStyleIdx="1" presStyleCnt="3">
        <dgm:presLayoutVars>
          <dgm:bulletEnabled val="1"/>
        </dgm:presLayoutVars>
      </dgm:prSet>
      <dgm:spPr/>
      <dgm:t>
        <a:bodyPr/>
        <a:lstStyle/>
        <a:p>
          <a:endParaRPr lang="es-MX"/>
        </a:p>
      </dgm:t>
    </dgm:pt>
    <dgm:pt modelId="{5C89C6EF-3FB5-4F33-AC9F-477D1FAE7B4E}" type="pres">
      <dgm:prSet presAssocID="{E709799B-8D1F-4540-8C67-CF04EE372961}" presName="spV" presStyleCnt="0"/>
      <dgm:spPr/>
    </dgm:pt>
    <dgm:pt modelId="{29899C33-9CCD-4A28-9BBC-E85873E04E9C}" type="pres">
      <dgm:prSet presAssocID="{BB85E6FD-990C-4A85-B5B6-D61E6311A225}" presName="linNode" presStyleCnt="0"/>
      <dgm:spPr/>
    </dgm:pt>
    <dgm:pt modelId="{612E7C4D-EDBB-4187-A843-5F335A3211B7}" type="pres">
      <dgm:prSet presAssocID="{BB85E6FD-990C-4A85-B5B6-D61E6311A225}" presName="parTx" presStyleLbl="revTx" presStyleIdx="2" presStyleCnt="3">
        <dgm:presLayoutVars>
          <dgm:chMax val="1"/>
          <dgm:bulletEnabled val="1"/>
        </dgm:presLayoutVars>
      </dgm:prSet>
      <dgm:spPr/>
      <dgm:t>
        <a:bodyPr/>
        <a:lstStyle/>
        <a:p>
          <a:endParaRPr lang="es-MX"/>
        </a:p>
      </dgm:t>
    </dgm:pt>
    <dgm:pt modelId="{3D766A35-80A7-4EF0-9B91-5C540C860DE9}" type="pres">
      <dgm:prSet presAssocID="{BB85E6FD-990C-4A85-B5B6-D61E6311A225}" presName="bracket" presStyleLbl="parChTrans1D1" presStyleIdx="2" presStyleCnt="3"/>
      <dgm:spPr/>
    </dgm:pt>
    <dgm:pt modelId="{C55F1920-E91E-43A9-B289-5A805218246D}" type="pres">
      <dgm:prSet presAssocID="{BB85E6FD-990C-4A85-B5B6-D61E6311A225}" presName="spH" presStyleCnt="0"/>
      <dgm:spPr/>
    </dgm:pt>
    <dgm:pt modelId="{8C079E76-420F-4944-A556-6BAEC9E4C3D9}" type="pres">
      <dgm:prSet presAssocID="{BB85E6FD-990C-4A85-B5B6-D61E6311A225}" presName="desTx" presStyleLbl="node1" presStyleIdx="2" presStyleCnt="3">
        <dgm:presLayoutVars>
          <dgm:bulletEnabled val="1"/>
        </dgm:presLayoutVars>
      </dgm:prSet>
      <dgm:spPr/>
      <dgm:t>
        <a:bodyPr/>
        <a:lstStyle/>
        <a:p>
          <a:endParaRPr lang="es-MX"/>
        </a:p>
      </dgm:t>
    </dgm:pt>
  </dgm:ptLst>
  <dgm:cxnLst>
    <dgm:cxn modelId="{7E0377BD-80F0-4E87-A10E-DE8A30471344}" srcId="{BB85E6FD-990C-4A85-B5B6-D61E6311A225}" destId="{03D42F94-2F81-409C-BC77-74B2CD8AAB16}" srcOrd="0" destOrd="0" parTransId="{7C44AD2C-135B-4E8F-BBB4-6B36FF5F14E6}" sibTransId="{64CB5E50-41FA-406C-B136-24F75446151E}"/>
    <dgm:cxn modelId="{EE507C51-6AC9-4214-BE67-4D9E1A7543AF}" type="presOf" srcId="{9312ED8A-CEC6-460D-B777-123886D15E21}" destId="{4755B3AC-A942-47DB-8847-9E4DA1D05CFB}" srcOrd="0" destOrd="0" presId="urn:diagrams.loki3.com/BracketList+Icon"/>
    <dgm:cxn modelId="{C3C2BC0A-E96F-4A23-B6FD-A5194F493EEA}" srcId="{2202F0B4-4AA5-40A4-9341-5207C9ACEF0B}" destId="{9312ED8A-CEC6-460D-B777-123886D15E21}" srcOrd="1" destOrd="0" parTransId="{0E76E34B-BE70-4751-AED2-FC66198BDFC1}" sibTransId="{E709799B-8D1F-4540-8C67-CF04EE372961}"/>
    <dgm:cxn modelId="{DB096842-31A8-41C7-B011-0BA1BB6F7267}" type="presOf" srcId="{BB85E6FD-990C-4A85-B5B6-D61E6311A225}" destId="{612E7C4D-EDBB-4187-A843-5F335A3211B7}" srcOrd="0" destOrd="0" presId="urn:diagrams.loki3.com/BracketList+Icon"/>
    <dgm:cxn modelId="{8DEF845F-C6A4-49B9-B3B2-EF52E4C1B191}" srcId="{9312ED8A-CEC6-460D-B777-123886D15E21}" destId="{8C3D2E7D-AE87-4BAA-9BDF-B6ADEDF33A56}" srcOrd="0" destOrd="0" parTransId="{12D1D077-8CE4-408C-A8D5-D2EF4DDD7A34}" sibTransId="{4782613A-5B20-44A3-A0BA-FC8DC277FFDC}"/>
    <dgm:cxn modelId="{F1199C10-F5BF-4D9D-90E9-01F85D4AF4C8}" type="presOf" srcId="{2202F0B4-4AA5-40A4-9341-5207C9ACEF0B}" destId="{E399DA05-C552-4533-B8C1-87212547BA5B}" srcOrd="0" destOrd="0" presId="urn:diagrams.loki3.com/BracketList+Icon"/>
    <dgm:cxn modelId="{A4394BAD-23D0-4F53-ABAD-A1AFB264185A}" type="presOf" srcId="{8C3D2E7D-AE87-4BAA-9BDF-B6ADEDF33A56}" destId="{8D1EDDB1-B185-47C5-A56F-5E36C612B456}" srcOrd="0" destOrd="0" presId="urn:diagrams.loki3.com/BracketList+Icon"/>
    <dgm:cxn modelId="{EA276FFA-1973-41E6-8785-43669A413BEB}" type="presOf" srcId="{03D42F94-2F81-409C-BC77-74B2CD8AAB16}" destId="{8C079E76-420F-4944-A556-6BAEC9E4C3D9}" srcOrd="0" destOrd="0" presId="urn:diagrams.loki3.com/BracketList+Icon"/>
    <dgm:cxn modelId="{73CB8277-DEEF-4AA6-A723-EE758F502533}" srcId="{2202F0B4-4AA5-40A4-9341-5207C9ACEF0B}" destId="{F75CA3B8-54D6-4CFC-A36F-DFFCBD61B2AC}" srcOrd="0" destOrd="0" parTransId="{10825E5E-8B1D-427D-B144-396C4965C471}" sibTransId="{2F158DE0-4C1F-40FC-A90C-746014E89E7C}"/>
    <dgm:cxn modelId="{418E1F90-C8D1-4E13-BCA8-D3D7E30ECFCC}" type="presOf" srcId="{669B56EE-456C-4D76-862D-8E2CCF575634}" destId="{C7E42109-8678-42A9-B6D3-DD0930BB2341}" srcOrd="0" destOrd="0" presId="urn:diagrams.loki3.com/BracketList+Icon"/>
    <dgm:cxn modelId="{46340AAC-1585-4DD1-B126-ABFDC495D234}" srcId="{2202F0B4-4AA5-40A4-9341-5207C9ACEF0B}" destId="{BB85E6FD-990C-4A85-B5B6-D61E6311A225}" srcOrd="2" destOrd="0" parTransId="{6DFB250D-A3C8-4576-8CBF-E26422C870F2}" sibTransId="{85943A45-335C-49B3-984B-7AD93AEBCDC0}"/>
    <dgm:cxn modelId="{A643022F-F737-47B8-BA74-1AFE35C33323}" type="presOf" srcId="{F75CA3B8-54D6-4CFC-A36F-DFFCBD61B2AC}" destId="{3B6971A0-4981-49C8-B895-2863FC4A3AA6}" srcOrd="0" destOrd="0" presId="urn:diagrams.loki3.com/BracketList+Icon"/>
    <dgm:cxn modelId="{817CED0E-BDA6-4239-ABF7-D733B755FCBD}" srcId="{F75CA3B8-54D6-4CFC-A36F-DFFCBD61B2AC}" destId="{669B56EE-456C-4D76-862D-8E2CCF575634}" srcOrd="0" destOrd="0" parTransId="{9E4ED863-D7A6-49F9-884C-17BE851CD59C}" sibTransId="{65ED83F7-E4F6-4C37-AD34-18A9B3205B58}"/>
    <dgm:cxn modelId="{F3DC33B2-9621-4A75-A30F-60FDD16F13FA}" type="presParOf" srcId="{E399DA05-C552-4533-B8C1-87212547BA5B}" destId="{8279EC93-8A2A-446D-B1B2-C1E72A1CC213}" srcOrd="0" destOrd="0" presId="urn:diagrams.loki3.com/BracketList+Icon"/>
    <dgm:cxn modelId="{009AA5B4-EE8A-4574-BD8F-24174B7915BC}" type="presParOf" srcId="{8279EC93-8A2A-446D-B1B2-C1E72A1CC213}" destId="{3B6971A0-4981-49C8-B895-2863FC4A3AA6}" srcOrd="0" destOrd="0" presId="urn:diagrams.loki3.com/BracketList+Icon"/>
    <dgm:cxn modelId="{950E2826-F18F-4A64-9308-5287FA7CE7DD}" type="presParOf" srcId="{8279EC93-8A2A-446D-B1B2-C1E72A1CC213}" destId="{566BAB27-55D6-4529-A06C-DC4053F0554B}" srcOrd="1" destOrd="0" presId="urn:diagrams.loki3.com/BracketList+Icon"/>
    <dgm:cxn modelId="{2D72050B-FEAE-4D3D-AFF0-8251F49BEDC3}" type="presParOf" srcId="{8279EC93-8A2A-446D-B1B2-C1E72A1CC213}" destId="{11F01CC2-129F-41C1-9C17-018FEE7C5C6E}" srcOrd="2" destOrd="0" presId="urn:diagrams.loki3.com/BracketList+Icon"/>
    <dgm:cxn modelId="{67F9E81E-B6D3-471D-A952-4A9CF77CCB07}" type="presParOf" srcId="{8279EC93-8A2A-446D-B1B2-C1E72A1CC213}" destId="{C7E42109-8678-42A9-B6D3-DD0930BB2341}" srcOrd="3" destOrd="0" presId="urn:diagrams.loki3.com/BracketList+Icon"/>
    <dgm:cxn modelId="{8DBE0378-990B-4972-A51B-7ED695CB7FB7}" type="presParOf" srcId="{E399DA05-C552-4533-B8C1-87212547BA5B}" destId="{7208D8D9-E402-4722-B166-1D06776CF7DE}" srcOrd="1" destOrd="0" presId="urn:diagrams.loki3.com/BracketList+Icon"/>
    <dgm:cxn modelId="{7C58D0D4-A35D-49E1-B707-504400CE66A9}" type="presParOf" srcId="{E399DA05-C552-4533-B8C1-87212547BA5B}" destId="{12D47423-7025-497D-B8CB-FCB5F4E8E368}" srcOrd="2" destOrd="0" presId="urn:diagrams.loki3.com/BracketList+Icon"/>
    <dgm:cxn modelId="{06F5336C-41C4-409F-BA10-BE641344865D}" type="presParOf" srcId="{12D47423-7025-497D-B8CB-FCB5F4E8E368}" destId="{4755B3AC-A942-47DB-8847-9E4DA1D05CFB}" srcOrd="0" destOrd="0" presId="urn:diagrams.loki3.com/BracketList+Icon"/>
    <dgm:cxn modelId="{126AE04E-5C58-4190-8F61-1525254A6DF3}" type="presParOf" srcId="{12D47423-7025-497D-B8CB-FCB5F4E8E368}" destId="{19CCFCE0-3339-4BDB-9F44-CB3AB212CE81}" srcOrd="1" destOrd="0" presId="urn:diagrams.loki3.com/BracketList+Icon"/>
    <dgm:cxn modelId="{0EB33936-3773-4B2B-B0E8-DBCBD1E77F3D}" type="presParOf" srcId="{12D47423-7025-497D-B8CB-FCB5F4E8E368}" destId="{89E5D7C5-6225-408B-902F-1E6E632867D8}" srcOrd="2" destOrd="0" presId="urn:diagrams.loki3.com/BracketList+Icon"/>
    <dgm:cxn modelId="{C0E2305B-8DB3-4DC8-9484-642C56057D91}" type="presParOf" srcId="{12D47423-7025-497D-B8CB-FCB5F4E8E368}" destId="{8D1EDDB1-B185-47C5-A56F-5E36C612B456}" srcOrd="3" destOrd="0" presId="urn:diagrams.loki3.com/BracketList+Icon"/>
    <dgm:cxn modelId="{7C2C99FE-CBE5-4927-B14E-A78398F86C68}" type="presParOf" srcId="{E399DA05-C552-4533-B8C1-87212547BA5B}" destId="{5C89C6EF-3FB5-4F33-AC9F-477D1FAE7B4E}" srcOrd="3" destOrd="0" presId="urn:diagrams.loki3.com/BracketList+Icon"/>
    <dgm:cxn modelId="{74FDCFDC-5550-4EF3-A781-102A8A960DFE}" type="presParOf" srcId="{E399DA05-C552-4533-B8C1-87212547BA5B}" destId="{29899C33-9CCD-4A28-9BBC-E85873E04E9C}" srcOrd="4" destOrd="0" presId="urn:diagrams.loki3.com/BracketList+Icon"/>
    <dgm:cxn modelId="{04D9EE1D-7D2E-4A85-B564-E58D76A035B3}" type="presParOf" srcId="{29899C33-9CCD-4A28-9BBC-E85873E04E9C}" destId="{612E7C4D-EDBB-4187-A843-5F335A3211B7}" srcOrd="0" destOrd="0" presId="urn:diagrams.loki3.com/BracketList+Icon"/>
    <dgm:cxn modelId="{01ED0739-28B8-4523-BF87-8856F54F61D8}" type="presParOf" srcId="{29899C33-9CCD-4A28-9BBC-E85873E04E9C}" destId="{3D766A35-80A7-4EF0-9B91-5C540C860DE9}" srcOrd="1" destOrd="0" presId="urn:diagrams.loki3.com/BracketList+Icon"/>
    <dgm:cxn modelId="{8806201D-F3A6-446E-AF26-EBC385AB07F8}" type="presParOf" srcId="{29899C33-9CCD-4A28-9BBC-E85873E04E9C}" destId="{C55F1920-E91E-43A9-B289-5A805218246D}" srcOrd="2" destOrd="0" presId="urn:diagrams.loki3.com/BracketList+Icon"/>
    <dgm:cxn modelId="{8A75B2F8-83A9-4512-A9F8-AAFFCE62AD00}" type="presParOf" srcId="{29899C33-9CCD-4A28-9BBC-E85873E04E9C}" destId="{8C079E76-420F-4944-A556-6BAEC9E4C3D9}"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45BC91D-5456-427D-A6F6-54394D5C7C4F}" type="doc">
      <dgm:prSet loTypeId="urn:microsoft.com/office/officeart/2005/8/layout/hProcess7#1" loCatId="list" qsTypeId="urn:microsoft.com/office/officeart/2005/8/quickstyle/simple1" qsCatId="simple" csTypeId="urn:microsoft.com/office/officeart/2005/8/colors/colorful2" csCatId="colorful" phldr="1"/>
      <dgm:spPr/>
      <dgm:t>
        <a:bodyPr/>
        <a:lstStyle/>
        <a:p>
          <a:endParaRPr lang="es-MX"/>
        </a:p>
      </dgm:t>
    </dgm:pt>
    <dgm:pt modelId="{272C363A-52BD-41F5-98D4-DB2FE115EE74}">
      <dgm:prSet/>
      <dgm:spPr/>
      <dgm:t>
        <a:bodyPr/>
        <a:lstStyle/>
        <a:p>
          <a:pPr algn="just"/>
          <a:r>
            <a:rPr lang="es-MX" dirty="0" smtClean="0"/>
            <a:t>El destino del papel comercial es financiar las necesidades de capital de trabajo de quien los emite. Debido a que se colocan entre el público inversionista a tasa de descuento, su rendimiento se determina por el diferencial entre el precio al que se adquieren y al que se venden. Por ello, también se consideran como fuentes de financiamiento a corto plazo. </a:t>
          </a:r>
          <a:endParaRPr lang="es-MX" dirty="0"/>
        </a:p>
      </dgm:t>
    </dgm:pt>
    <dgm:pt modelId="{D5042E56-1608-40E3-B7F2-22D43AFFD8B1}" type="parTrans" cxnId="{F24FB435-C0D0-45D0-8A5F-193A241D918D}">
      <dgm:prSet/>
      <dgm:spPr/>
      <dgm:t>
        <a:bodyPr/>
        <a:lstStyle/>
        <a:p>
          <a:endParaRPr lang="es-MX"/>
        </a:p>
      </dgm:t>
    </dgm:pt>
    <dgm:pt modelId="{A878342A-F9C5-4AAE-84BB-DCCA460ACEB5}" type="sibTrans" cxnId="{F24FB435-C0D0-45D0-8A5F-193A241D918D}">
      <dgm:prSet/>
      <dgm:spPr/>
      <dgm:t>
        <a:bodyPr/>
        <a:lstStyle/>
        <a:p>
          <a:endParaRPr lang="es-MX"/>
        </a:p>
      </dgm:t>
    </dgm:pt>
    <dgm:pt modelId="{5B2CA596-B813-49B1-BB79-13E9A7E7C0F1}">
      <dgm:prSet/>
      <dgm:spPr/>
      <dgm:t>
        <a:bodyPr/>
        <a:lstStyle/>
        <a:p>
          <a:r>
            <a:rPr lang="es-MX" dirty="0" smtClean="0"/>
            <a:t>Papel Comercial.</a:t>
          </a:r>
          <a:endParaRPr lang="es-MX" dirty="0"/>
        </a:p>
      </dgm:t>
    </dgm:pt>
    <dgm:pt modelId="{21512C90-07C2-463F-9BFD-70396C3CE550}" type="parTrans" cxnId="{5B2C146F-6CE6-4A8F-A046-95E4CF60A1D1}">
      <dgm:prSet/>
      <dgm:spPr/>
      <dgm:t>
        <a:bodyPr/>
        <a:lstStyle/>
        <a:p>
          <a:endParaRPr lang="es-MX"/>
        </a:p>
      </dgm:t>
    </dgm:pt>
    <dgm:pt modelId="{AA4797E4-234A-4740-8827-28FFF9BBA926}" type="sibTrans" cxnId="{5B2C146F-6CE6-4A8F-A046-95E4CF60A1D1}">
      <dgm:prSet/>
      <dgm:spPr/>
      <dgm:t>
        <a:bodyPr/>
        <a:lstStyle/>
        <a:p>
          <a:endParaRPr lang="es-MX"/>
        </a:p>
      </dgm:t>
    </dgm:pt>
    <dgm:pt modelId="{EEBD039E-DABB-4B9C-89D5-D3736072427A}" type="pres">
      <dgm:prSet presAssocID="{545BC91D-5456-427D-A6F6-54394D5C7C4F}" presName="Name0" presStyleCnt="0">
        <dgm:presLayoutVars>
          <dgm:dir/>
          <dgm:animLvl val="lvl"/>
          <dgm:resizeHandles val="exact"/>
        </dgm:presLayoutVars>
      </dgm:prSet>
      <dgm:spPr/>
      <dgm:t>
        <a:bodyPr/>
        <a:lstStyle/>
        <a:p>
          <a:endParaRPr lang="es-MX"/>
        </a:p>
      </dgm:t>
    </dgm:pt>
    <dgm:pt modelId="{D76302AF-A467-4464-9139-7B61FEEBE677}" type="pres">
      <dgm:prSet presAssocID="{5B2CA596-B813-49B1-BB79-13E9A7E7C0F1}" presName="compositeNode" presStyleCnt="0">
        <dgm:presLayoutVars>
          <dgm:bulletEnabled val="1"/>
        </dgm:presLayoutVars>
      </dgm:prSet>
      <dgm:spPr/>
    </dgm:pt>
    <dgm:pt modelId="{CF7417D2-39AD-490B-83AA-CF40BF60D1D1}" type="pres">
      <dgm:prSet presAssocID="{5B2CA596-B813-49B1-BB79-13E9A7E7C0F1}" presName="bgRect" presStyleLbl="node1" presStyleIdx="0" presStyleCnt="1"/>
      <dgm:spPr/>
      <dgm:t>
        <a:bodyPr/>
        <a:lstStyle/>
        <a:p>
          <a:endParaRPr lang="es-MX"/>
        </a:p>
      </dgm:t>
    </dgm:pt>
    <dgm:pt modelId="{5D6AF7C2-39DF-450A-A774-1FD22A7AEF57}" type="pres">
      <dgm:prSet presAssocID="{5B2CA596-B813-49B1-BB79-13E9A7E7C0F1}" presName="parentNode" presStyleLbl="node1" presStyleIdx="0" presStyleCnt="1">
        <dgm:presLayoutVars>
          <dgm:chMax val="0"/>
          <dgm:bulletEnabled val="1"/>
        </dgm:presLayoutVars>
      </dgm:prSet>
      <dgm:spPr/>
      <dgm:t>
        <a:bodyPr/>
        <a:lstStyle/>
        <a:p>
          <a:endParaRPr lang="es-MX"/>
        </a:p>
      </dgm:t>
    </dgm:pt>
    <dgm:pt modelId="{91CC39DD-4BAC-4335-B5E0-DB25F0F8E8E6}" type="pres">
      <dgm:prSet presAssocID="{5B2CA596-B813-49B1-BB79-13E9A7E7C0F1}" presName="childNode" presStyleLbl="node1" presStyleIdx="0" presStyleCnt="1">
        <dgm:presLayoutVars>
          <dgm:bulletEnabled val="1"/>
        </dgm:presLayoutVars>
      </dgm:prSet>
      <dgm:spPr/>
      <dgm:t>
        <a:bodyPr/>
        <a:lstStyle/>
        <a:p>
          <a:endParaRPr lang="es-MX"/>
        </a:p>
      </dgm:t>
    </dgm:pt>
  </dgm:ptLst>
  <dgm:cxnLst>
    <dgm:cxn modelId="{26179D17-4A45-43C5-9528-F13AD7074757}" type="presOf" srcId="{272C363A-52BD-41F5-98D4-DB2FE115EE74}" destId="{91CC39DD-4BAC-4335-B5E0-DB25F0F8E8E6}" srcOrd="0" destOrd="0" presId="urn:microsoft.com/office/officeart/2005/8/layout/hProcess7#1"/>
    <dgm:cxn modelId="{0E57B853-59ED-4A61-B3F2-EB1DCFF954E6}" type="presOf" srcId="{5B2CA596-B813-49B1-BB79-13E9A7E7C0F1}" destId="{5D6AF7C2-39DF-450A-A774-1FD22A7AEF57}" srcOrd="1" destOrd="0" presId="urn:microsoft.com/office/officeart/2005/8/layout/hProcess7#1"/>
    <dgm:cxn modelId="{2C2F0315-4C7A-4F00-942C-B24CC9531DBA}" type="presOf" srcId="{5B2CA596-B813-49B1-BB79-13E9A7E7C0F1}" destId="{CF7417D2-39AD-490B-83AA-CF40BF60D1D1}" srcOrd="0" destOrd="0" presId="urn:microsoft.com/office/officeart/2005/8/layout/hProcess7#1"/>
    <dgm:cxn modelId="{5B2C146F-6CE6-4A8F-A046-95E4CF60A1D1}" srcId="{545BC91D-5456-427D-A6F6-54394D5C7C4F}" destId="{5B2CA596-B813-49B1-BB79-13E9A7E7C0F1}" srcOrd="0" destOrd="0" parTransId="{21512C90-07C2-463F-9BFD-70396C3CE550}" sibTransId="{AA4797E4-234A-4740-8827-28FFF9BBA926}"/>
    <dgm:cxn modelId="{4B1A7D18-3E82-4CA8-A224-312AD45D8DE0}" type="presOf" srcId="{545BC91D-5456-427D-A6F6-54394D5C7C4F}" destId="{EEBD039E-DABB-4B9C-89D5-D3736072427A}" srcOrd="0" destOrd="0" presId="urn:microsoft.com/office/officeart/2005/8/layout/hProcess7#1"/>
    <dgm:cxn modelId="{F24FB435-C0D0-45D0-8A5F-193A241D918D}" srcId="{5B2CA596-B813-49B1-BB79-13E9A7E7C0F1}" destId="{272C363A-52BD-41F5-98D4-DB2FE115EE74}" srcOrd="0" destOrd="0" parTransId="{D5042E56-1608-40E3-B7F2-22D43AFFD8B1}" sibTransId="{A878342A-F9C5-4AAE-84BB-DCCA460ACEB5}"/>
    <dgm:cxn modelId="{BBA8248C-F17F-4EAE-B9A2-E62A76DF89BF}" type="presParOf" srcId="{EEBD039E-DABB-4B9C-89D5-D3736072427A}" destId="{D76302AF-A467-4464-9139-7B61FEEBE677}" srcOrd="0" destOrd="0" presId="urn:microsoft.com/office/officeart/2005/8/layout/hProcess7#1"/>
    <dgm:cxn modelId="{0E2ACA27-B35D-47EE-AF73-80D42A85E131}" type="presParOf" srcId="{D76302AF-A467-4464-9139-7B61FEEBE677}" destId="{CF7417D2-39AD-490B-83AA-CF40BF60D1D1}" srcOrd="0" destOrd="0" presId="urn:microsoft.com/office/officeart/2005/8/layout/hProcess7#1"/>
    <dgm:cxn modelId="{CD55AB09-2555-492A-9936-553D2892F4B0}" type="presParOf" srcId="{D76302AF-A467-4464-9139-7B61FEEBE677}" destId="{5D6AF7C2-39DF-450A-A774-1FD22A7AEF57}" srcOrd="1" destOrd="0" presId="urn:microsoft.com/office/officeart/2005/8/layout/hProcess7#1"/>
    <dgm:cxn modelId="{8BEF0CC6-BF7E-46D5-9146-5DEFF5610F96}" type="presParOf" srcId="{D76302AF-A467-4464-9139-7B61FEEBE677}" destId="{91CC39DD-4BAC-4335-B5E0-DB25F0F8E8E6}" srcOrd="2" destOrd="0" presId="urn:microsoft.com/office/officeart/2005/8/layout/hProcess7#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8BE838C-0378-417F-A76B-D4D8686584AD}"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MX"/>
        </a:p>
      </dgm:t>
    </dgm:pt>
    <dgm:pt modelId="{988B6CA8-22CA-4195-9FAA-EEDD3A175344}">
      <dgm:prSet phldrT="[Texto]"/>
      <dgm:spPr/>
      <dgm:t>
        <a:bodyPr/>
        <a:lstStyle/>
        <a:p>
          <a:r>
            <a:rPr lang="es-MX" dirty="0" smtClean="0"/>
            <a:t>Desventajas</a:t>
          </a:r>
          <a:endParaRPr lang="es-MX" dirty="0"/>
        </a:p>
      </dgm:t>
    </dgm:pt>
    <dgm:pt modelId="{A450FD1D-839A-470C-935E-0572C30E8773}" type="parTrans" cxnId="{07EB277B-1D3D-4ECA-934A-157C21E1DDB9}">
      <dgm:prSet/>
      <dgm:spPr/>
      <dgm:t>
        <a:bodyPr/>
        <a:lstStyle/>
        <a:p>
          <a:endParaRPr lang="es-MX"/>
        </a:p>
      </dgm:t>
    </dgm:pt>
    <dgm:pt modelId="{BC426AAE-8432-43C6-B3D8-67537DD01591}" type="sibTrans" cxnId="{07EB277B-1D3D-4ECA-934A-157C21E1DDB9}">
      <dgm:prSet/>
      <dgm:spPr/>
      <dgm:t>
        <a:bodyPr/>
        <a:lstStyle/>
        <a:p>
          <a:endParaRPr lang="es-MX"/>
        </a:p>
      </dgm:t>
    </dgm:pt>
    <dgm:pt modelId="{F7D5F857-02C5-4853-BB14-F073BCD32A0E}">
      <dgm:prSet phldrT="[Texto]"/>
      <dgm:spPr/>
      <dgm:t>
        <a:bodyPr/>
        <a:lstStyle/>
        <a:p>
          <a:pPr algn="just"/>
          <a:r>
            <a:rPr lang="es-MX" dirty="0" smtClean="0"/>
            <a:t>Las emisiones de papel comercial no son títulos garantizados, por lo que es importante evaluar bien al emisor. Debido a esta característica, el papel comercial ofrece rendimientos mayores y menor liquidez. Deben ir acompañados de una línea de crédito o una carta de crédito en dificultades de pago.</a:t>
          </a:r>
          <a:endParaRPr lang="es-MX" dirty="0"/>
        </a:p>
      </dgm:t>
    </dgm:pt>
    <dgm:pt modelId="{183D85F8-8A9B-4003-BB5B-6408FEDD0062}" type="parTrans" cxnId="{9A40F2F8-EEDC-49A7-B1C2-9BD4AB08D675}">
      <dgm:prSet/>
      <dgm:spPr/>
      <dgm:t>
        <a:bodyPr/>
        <a:lstStyle/>
        <a:p>
          <a:endParaRPr lang="es-MX"/>
        </a:p>
      </dgm:t>
    </dgm:pt>
    <dgm:pt modelId="{78F5DB4B-6617-474D-8CCF-0ABCAFD86CBA}" type="sibTrans" cxnId="{9A40F2F8-EEDC-49A7-B1C2-9BD4AB08D675}">
      <dgm:prSet/>
      <dgm:spPr/>
      <dgm:t>
        <a:bodyPr/>
        <a:lstStyle/>
        <a:p>
          <a:endParaRPr lang="es-MX"/>
        </a:p>
      </dgm:t>
    </dgm:pt>
    <dgm:pt modelId="{E7AFAAEB-238B-4069-BFFF-C749EF4FC093}">
      <dgm:prSet phldrT="[Texto]"/>
      <dgm:spPr/>
      <dgm:t>
        <a:bodyPr/>
        <a:lstStyle/>
        <a:p>
          <a:pPr algn="just"/>
          <a:r>
            <a:rPr lang="es-MX" dirty="0" smtClean="0"/>
            <a:t>El papel comercial se clasifica de acuerdo con los canales a través de los cuales se vende, con el giro operativo del vendedor o con la calidad del emisor. Es posible que sea vendido a través de un agente, quien a su vez lo revende a sus clientes a un precio más alto. Por lo general, retira una comisión sobre el importe total por manejar la operación.</a:t>
          </a:r>
          <a:endParaRPr lang="es-MX" dirty="0"/>
        </a:p>
      </dgm:t>
    </dgm:pt>
    <dgm:pt modelId="{80E18080-CEE9-4D65-83BD-2AA9D8176DA5}" type="parTrans" cxnId="{EBEBA0EE-2619-40A7-B200-0809EDE0CFCD}">
      <dgm:prSet/>
      <dgm:spPr/>
      <dgm:t>
        <a:bodyPr/>
        <a:lstStyle/>
        <a:p>
          <a:endParaRPr lang="es-MX"/>
        </a:p>
      </dgm:t>
    </dgm:pt>
    <dgm:pt modelId="{6E484DE5-E3BE-4989-BC35-9BACF54F606B}" type="sibTrans" cxnId="{EBEBA0EE-2619-40A7-B200-0809EDE0CFCD}">
      <dgm:prSet/>
      <dgm:spPr/>
      <dgm:t>
        <a:bodyPr/>
        <a:lstStyle/>
        <a:p>
          <a:endParaRPr lang="es-MX"/>
        </a:p>
      </dgm:t>
    </dgm:pt>
    <dgm:pt modelId="{7E4BE0EE-2069-43D9-A295-B6A0CD1D3DE1}">
      <dgm:prSet phldrT="[Texto]"/>
      <dgm:spPr/>
      <dgm:t>
        <a:bodyPr/>
        <a:lstStyle/>
        <a:p>
          <a:pPr algn="just"/>
          <a:r>
            <a:rPr lang="es-MX" dirty="0" smtClean="0"/>
            <a:t>Clasificación</a:t>
          </a:r>
          <a:endParaRPr lang="es-MX" dirty="0"/>
        </a:p>
      </dgm:t>
    </dgm:pt>
    <dgm:pt modelId="{30BB6E38-6777-47BA-98F6-93D56861FD68}" type="parTrans" cxnId="{42E8DD1D-5D10-44C6-AA34-F401076E45FE}">
      <dgm:prSet/>
      <dgm:spPr/>
      <dgm:t>
        <a:bodyPr/>
        <a:lstStyle/>
        <a:p>
          <a:endParaRPr lang="es-MX"/>
        </a:p>
      </dgm:t>
    </dgm:pt>
    <dgm:pt modelId="{31173723-DA8E-4544-9243-2A635D50D04F}" type="sibTrans" cxnId="{42E8DD1D-5D10-44C6-AA34-F401076E45FE}">
      <dgm:prSet/>
      <dgm:spPr/>
      <dgm:t>
        <a:bodyPr/>
        <a:lstStyle/>
        <a:p>
          <a:endParaRPr lang="es-MX"/>
        </a:p>
      </dgm:t>
    </dgm:pt>
    <dgm:pt modelId="{AE79BD1F-5D84-4FC5-9232-0847F8DD3596}">
      <dgm:prSet/>
      <dgm:spPr/>
      <dgm:t>
        <a:bodyPr/>
        <a:lstStyle/>
        <a:p>
          <a:endParaRPr lang="es-MX" dirty="0"/>
        </a:p>
      </dgm:t>
    </dgm:pt>
    <dgm:pt modelId="{287D3969-3E98-43FD-821E-A2107998C10F}" type="parTrans" cxnId="{02F1A93D-62BC-41BD-A6E8-2782A1CEA2F9}">
      <dgm:prSet/>
      <dgm:spPr/>
      <dgm:t>
        <a:bodyPr/>
        <a:lstStyle/>
        <a:p>
          <a:endParaRPr lang="es-MX"/>
        </a:p>
      </dgm:t>
    </dgm:pt>
    <dgm:pt modelId="{C043AEA4-3C06-441D-B1B1-7C032D549E5E}" type="sibTrans" cxnId="{02F1A93D-62BC-41BD-A6E8-2782A1CEA2F9}">
      <dgm:prSet/>
      <dgm:spPr/>
      <dgm:t>
        <a:bodyPr/>
        <a:lstStyle/>
        <a:p>
          <a:endParaRPr lang="es-MX"/>
        </a:p>
      </dgm:t>
    </dgm:pt>
    <dgm:pt modelId="{EFF4036E-A976-4111-81F3-E04A871AB194}">
      <dgm:prSet/>
      <dgm:spPr/>
      <dgm:t>
        <a:bodyPr/>
        <a:lstStyle/>
        <a:p>
          <a:r>
            <a:rPr lang="es-MX" dirty="0" smtClean="0"/>
            <a:t>El papel se puede clasificar como de primera calidad y de calidad media. El de primera calidad es el emitido por el más confiable de todos los clientes, mientras que el de calidad media es el de emisores menos confiables. </a:t>
          </a:r>
          <a:endParaRPr lang="es-MX" dirty="0"/>
        </a:p>
      </dgm:t>
    </dgm:pt>
    <dgm:pt modelId="{F88B1C1B-9A2B-44E9-A59B-5F46A0431B30}" type="parTrans" cxnId="{483FFFCC-8FE0-4F9D-AA0F-A4A16EEC0D63}">
      <dgm:prSet/>
      <dgm:spPr/>
      <dgm:t>
        <a:bodyPr/>
        <a:lstStyle/>
        <a:p>
          <a:endParaRPr lang="es-MX"/>
        </a:p>
      </dgm:t>
    </dgm:pt>
    <dgm:pt modelId="{348E195F-183E-4C7E-8504-78CD1F325E5F}" type="sibTrans" cxnId="{483FFFCC-8FE0-4F9D-AA0F-A4A16EEC0D63}">
      <dgm:prSet/>
      <dgm:spPr/>
      <dgm:t>
        <a:bodyPr/>
        <a:lstStyle/>
        <a:p>
          <a:endParaRPr lang="es-MX"/>
        </a:p>
      </dgm:t>
    </dgm:pt>
    <dgm:pt modelId="{CDB36D69-E6A2-46C4-98F8-2A3232CABCC1}" type="pres">
      <dgm:prSet presAssocID="{B8BE838C-0378-417F-A76B-D4D8686584AD}" presName="Name0" presStyleCnt="0">
        <dgm:presLayoutVars>
          <dgm:dir/>
          <dgm:animLvl val="lvl"/>
          <dgm:resizeHandles/>
        </dgm:presLayoutVars>
      </dgm:prSet>
      <dgm:spPr/>
      <dgm:t>
        <a:bodyPr/>
        <a:lstStyle/>
        <a:p>
          <a:endParaRPr lang="es-MX"/>
        </a:p>
      </dgm:t>
    </dgm:pt>
    <dgm:pt modelId="{F75FA4DF-6212-43CA-910C-3B2624F34673}" type="pres">
      <dgm:prSet presAssocID="{988B6CA8-22CA-4195-9FAA-EEDD3A175344}" presName="linNode" presStyleCnt="0"/>
      <dgm:spPr/>
    </dgm:pt>
    <dgm:pt modelId="{CA767BE0-C1F0-4C0C-BD5B-8D7EDCA30C86}" type="pres">
      <dgm:prSet presAssocID="{988B6CA8-22CA-4195-9FAA-EEDD3A175344}" presName="parentShp" presStyleLbl="node1" presStyleIdx="0" presStyleCnt="2">
        <dgm:presLayoutVars>
          <dgm:bulletEnabled val="1"/>
        </dgm:presLayoutVars>
      </dgm:prSet>
      <dgm:spPr/>
      <dgm:t>
        <a:bodyPr/>
        <a:lstStyle/>
        <a:p>
          <a:endParaRPr lang="es-MX"/>
        </a:p>
      </dgm:t>
    </dgm:pt>
    <dgm:pt modelId="{9AEA0776-0FEC-4A94-BB9C-5216FE1AEBCA}" type="pres">
      <dgm:prSet presAssocID="{988B6CA8-22CA-4195-9FAA-EEDD3A175344}" presName="childShp" presStyleLbl="bgAccFollowNode1" presStyleIdx="0" presStyleCnt="2" custLinFactNeighborX="-862">
        <dgm:presLayoutVars>
          <dgm:bulletEnabled val="1"/>
        </dgm:presLayoutVars>
      </dgm:prSet>
      <dgm:spPr/>
      <dgm:t>
        <a:bodyPr/>
        <a:lstStyle/>
        <a:p>
          <a:endParaRPr lang="es-MX"/>
        </a:p>
      </dgm:t>
    </dgm:pt>
    <dgm:pt modelId="{3160C91B-191F-44CC-B69A-903D96505397}" type="pres">
      <dgm:prSet presAssocID="{BC426AAE-8432-43C6-B3D8-67537DD01591}" presName="spacing" presStyleCnt="0"/>
      <dgm:spPr/>
    </dgm:pt>
    <dgm:pt modelId="{57887030-6238-4F73-BE4C-19CEE39D9DA9}" type="pres">
      <dgm:prSet presAssocID="{7E4BE0EE-2069-43D9-A295-B6A0CD1D3DE1}" presName="linNode" presStyleCnt="0"/>
      <dgm:spPr/>
    </dgm:pt>
    <dgm:pt modelId="{62534B36-0131-4BB6-9F8F-2A979F0130EC}" type="pres">
      <dgm:prSet presAssocID="{7E4BE0EE-2069-43D9-A295-B6A0CD1D3DE1}" presName="parentShp" presStyleLbl="node1" presStyleIdx="1" presStyleCnt="2">
        <dgm:presLayoutVars>
          <dgm:bulletEnabled val="1"/>
        </dgm:presLayoutVars>
      </dgm:prSet>
      <dgm:spPr/>
      <dgm:t>
        <a:bodyPr/>
        <a:lstStyle/>
        <a:p>
          <a:endParaRPr lang="es-MX"/>
        </a:p>
      </dgm:t>
    </dgm:pt>
    <dgm:pt modelId="{750A33A5-EDD4-4995-BF0A-FCBEDCA1E590}" type="pres">
      <dgm:prSet presAssocID="{7E4BE0EE-2069-43D9-A295-B6A0CD1D3DE1}" presName="childShp" presStyleLbl="bgAccFollowNode1" presStyleIdx="1" presStyleCnt="2">
        <dgm:presLayoutVars>
          <dgm:bulletEnabled val="1"/>
        </dgm:presLayoutVars>
      </dgm:prSet>
      <dgm:spPr/>
      <dgm:t>
        <a:bodyPr/>
        <a:lstStyle/>
        <a:p>
          <a:endParaRPr lang="es-MX"/>
        </a:p>
      </dgm:t>
    </dgm:pt>
  </dgm:ptLst>
  <dgm:cxnLst>
    <dgm:cxn modelId="{EBEBA0EE-2619-40A7-B200-0809EDE0CFCD}" srcId="{7E4BE0EE-2069-43D9-A295-B6A0CD1D3DE1}" destId="{E7AFAAEB-238B-4069-BFFF-C749EF4FC093}" srcOrd="0" destOrd="0" parTransId="{80E18080-CEE9-4D65-83BD-2AA9D8176DA5}" sibTransId="{6E484DE5-E3BE-4989-BC35-9BACF54F606B}"/>
    <dgm:cxn modelId="{ACC8B8E3-B5CE-48A5-8557-6E7C273647B5}" type="presOf" srcId="{AE79BD1F-5D84-4FC5-9232-0847F8DD3596}" destId="{750A33A5-EDD4-4995-BF0A-FCBEDCA1E590}" srcOrd="0" destOrd="1" presId="urn:microsoft.com/office/officeart/2005/8/layout/vList6"/>
    <dgm:cxn modelId="{1687E7A8-3D8E-476C-842B-169164FDE169}" type="presOf" srcId="{988B6CA8-22CA-4195-9FAA-EEDD3A175344}" destId="{CA767BE0-C1F0-4C0C-BD5B-8D7EDCA30C86}" srcOrd="0" destOrd="0" presId="urn:microsoft.com/office/officeart/2005/8/layout/vList6"/>
    <dgm:cxn modelId="{9A40F2F8-EEDC-49A7-B1C2-9BD4AB08D675}" srcId="{988B6CA8-22CA-4195-9FAA-EEDD3A175344}" destId="{F7D5F857-02C5-4853-BB14-F073BCD32A0E}" srcOrd="0" destOrd="0" parTransId="{183D85F8-8A9B-4003-BB5B-6408FEDD0062}" sibTransId="{78F5DB4B-6617-474D-8CCF-0ABCAFD86CBA}"/>
    <dgm:cxn modelId="{483FFFCC-8FE0-4F9D-AA0F-A4A16EEC0D63}" srcId="{7E4BE0EE-2069-43D9-A295-B6A0CD1D3DE1}" destId="{EFF4036E-A976-4111-81F3-E04A871AB194}" srcOrd="2" destOrd="0" parTransId="{F88B1C1B-9A2B-44E9-A59B-5F46A0431B30}" sibTransId="{348E195F-183E-4C7E-8504-78CD1F325E5F}"/>
    <dgm:cxn modelId="{42E8DD1D-5D10-44C6-AA34-F401076E45FE}" srcId="{B8BE838C-0378-417F-A76B-D4D8686584AD}" destId="{7E4BE0EE-2069-43D9-A295-B6A0CD1D3DE1}" srcOrd="1" destOrd="0" parTransId="{30BB6E38-6777-47BA-98F6-93D56861FD68}" sibTransId="{31173723-DA8E-4544-9243-2A635D50D04F}"/>
    <dgm:cxn modelId="{02F1A93D-62BC-41BD-A6E8-2782A1CEA2F9}" srcId="{7E4BE0EE-2069-43D9-A295-B6A0CD1D3DE1}" destId="{AE79BD1F-5D84-4FC5-9232-0847F8DD3596}" srcOrd="1" destOrd="0" parTransId="{287D3969-3E98-43FD-821E-A2107998C10F}" sibTransId="{C043AEA4-3C06-441D-B1B1-7C032D549E5E}"/>
    <dgm:cxn modelId="{1B727305-0886-41C5-AD0D-7B8FB92EA81A}" type="presOf" srcId="{F7D5F857-02C5-4853-BB14-F073BCD32A0E}" destId="{9AEA0776-0FEC-4A94-BB9C-5216FE1AEBCA}" srcOrd="0" destOrd="0" presId="urn:microsoft.com/office/officeart/2005/8/layout/vList6"/>
    <dgm:cxn modelId="{44944BE6-2761-481D-AA44-45AC38F417A4}" type="presOf" srcId="{7E4BE0EE-2069-43D9-A295-B6A0CD1D3DE1}" destId="{62534B36-0131-4BB6-9F8F-2A979F0130EC}" srcOrd="0" destOrd="0" presId="urn:microsoft.com/office/officeart/2005/8/layout/vList6"/>
    <dgm:cxn modelId="{07EB277B-1D3D-4ECA-934A-157C21E1DDB9}" srcId="{B8BE838C-0378-417F-A76B-D4D8686584AD}" destId="{988B6CA8-22CA-4195-9FAA-EEDD3A175344}" srcOrd="0" destOrd="0" parTransId="{A450FD1D-839A-470C-935E-0572C30E8773}" sibTransId="{BC426AAE-8432-43C6-B3D8-67537DD01591}"/>
    <dgm:cxn modelId="{C1B1DB33-927D-4945-A74D-5CB3099CC06C}" type="presOf" srcId="{E7AFAAEB-238B-4069-BFFF-C749EF4FC093}" destId="{750A33A5-EDD4-4995-BF0A-FCBEDCA1E590}" srcOrd="0" destOrd="0" presId="urn:microsoft.com/office/officeart/2005/8/layout/vList6"/>
    <dgm:cxn modelId="{F9A6BEF4-166F-42AF-A20F-52D586255D77}" type="presOf" srcId="{EFF4036E-A976-4111-81F3-E04A871AB194}" destId="{750A33A5-EDD4-4995-BF0A-FCBEDCA1E590}" srcOrd="0" destOrd="2" presId="urn:microsoft.com/office/officeart/2005/8/layout/vList6"/>
    <dgm:cxn modelId="{342B1ED2-F92D-448E-A097-70925FD2235C}" type="presOf" srcId="{B8BE838C-0378-417F-A76B-D4D8686584AD}" destId="{CDB36D69-E6A2-46C4-98F8-2A3232CABCC1}" srcOrd="0" destOrd="0" presId="urn:microsoft.com/office/officeart/2005/8/layout/vList6"/>
    <dgm:cxn modelId="{30D73C51-FB39-480A-8875-3C29C589C144}" type="presParOf" srcId="{CDB36D69-E6A2-46C4-98F8-2A3232CABCC1}" destId="{F75FA4DF-6212-43CA-910C-3B2624F34673}" srcOrd="0" destOrd="0" presId="urn:microsoft.com/office/officeart/2005/8/layout/vList6"/>
    <dgm:cxn modelId="{DD9F2006-0ABC-4E94-97EC-FAB30DFFEEC0}" type="presParOf" srcId="{F75FA4DF-6212-43CA-910C-3B2624F34673}" destId="{CA767BE0-C1F0-4C0C-BD5B-8D7EDCA30C86}" srcOrd="0" destOrd="0" presId="urn:microsoft.com/office/officeart/2005/8/layout/vList6"/>
    <dgm:cxn modelId="{0D3E1DD9-3569-4514-A7C1-D12D0422EDA8}" type="presParOf" srcId="{F75FA4DF-6212-43CA-910C-3B2624F34673}" destId="{9AEA0776-0FEC-4A94-BB9C-5216FE1AEBCA}" srcOrd="1" destOrd="0" presId="urn:microsoft.com/office/officeart/2005/8/layout/vList6"/>
    <dgm:cxn modelId="{D2253C14-E8B7-408D-A76B-FFE06D837EEE}" type="presParOf" srcId="{CDB36D69-E6A2-46C4-98F8-2A3232CABCC1}" destId="{3160C91B-191F-44CC-B69A-903D96505397}" srcOrd="1" destOrd="0" presId="urn:microsoft.com/office/officeart/2005/8/layout/vList6"/>
    <dgm:cxn modelId="{613780E2-AE01-4A1C-8E76-C1E2D7653C0C}" type="presParOf" srcId="{CDB36D69-E6A2-46C4-98F8-2A3232CABCC1}" destId="{57887030-6238-4F73-BE4C-19CEE39D9DA9}" srcOrd="2" destOrd="0" presId="urn:microsoft.com/office/officeart/2005/8/layout/vList6"/>
    <dgm:cxn modelId="{76FBF71A-F535-4001-A1A5-21D0602153EE}" type="presParOf" srcId="{57887030-6238-4F73-BE4C-19CEE39D9DA9}" destId="{62534B36-0131-4BB6-9F8F-2A979F0130EC}" srcOrd="0" destOrd="0" presId="urn:microsoft.com/office/officeart/2005/8/layout/vList6"/>
    <dgm:cxn modelId="{1D5484C8-7967-44E1-8F8E-3498B10BC2FD}" type="presParOf" srcId="{57887030-6238-4F73-BE4C-19CEE39D9DA9}" destId="{750A33A5-EDD4-4995-BF0A-FCBEDCA1E590}"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622497E-78F0-4983-B787-EC43A55162F0}"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s-MX"/>
        </a:p>
      </dgm:t>
    </dgm:pt>
    <dgm:pt modelId="{833AFD5D-5606-45F9-B901-BA3B393531D0}">
      <dgm:prSet phldrT="[Texto]"/>
      <dgm:spPr/>
      <dgm:t>
        <a:bodyPr/>
        <a:lstStyle/>
        <a:p>
          <a:r>
            <a:rPr lang="es-MX" dirty="0" smtClean="0"/>
            <a:t>CARACTERÍSTICAS</a:t>
          </a:r>
          <a:endParaRPr lang="es-MX" dirty="0"/>
        </a:p>
      </dgm:t>
    </dgm:pt>
    <dgm:pt modelId="{9753BAB1-70B8-4E20-B809-75ED93434926}" type="parTrans" cxnId="{50BD57BB-84D0-4B6E-BD7B-6017B9DA45A2}">
      <dgm:prSet/>
      <dgm:spPr/>
      <dgm:t>
        <a:bodyPr/>
        <a:lstStyle/>
        <a:p>
          <a:endParaRPr lang="es-MX"/>
        </a:p>
      </dgm:t>
    </dgm:pt>
    <dgm:pt modelId="{B8A0FD17-11DF-4936-BECA-3DD75F84570B}" type="sibTrans" cxnId="{50BD57BB-84D0-4B6E-BD7B-6017B9DA45A2}">
      <dgm:prSet/>
      <dgm:spPr/>
      <dgm:t>
        <a:bodyPr/>
        <a:lstStyle/>
        <a:p>
          <a:endParaRPr lang="es-MX"/>
        </a:p>
      </dgm:t>
    </dgm:pt>
    <dgm:pt modelId="{D8832E96-66B8-4EB3-B90B-BF566D79181B}">
      <dgm:prSet phldrT="[Texto]"/>
      <dgm:spPr/>
      <dgm:t>
        <a:bodyPr/>
        <a:lstStyle/>
        <a:p>
          <a:r>
            <a:rPr lang="es-MX" dirty="0" smtClean="0"/>
            <a:t>Se trata de un producto OTC, </a:t>
          </a:r>
          <a:r>
            <a:rPr lang="es-MX" dirty="0" err="1" smtClean="0"/>
            <a:t>Over</a:t>
          </a:r>
          <a:r>
            <a:rPr lang="es-MX" dirty="0" smtClean="0"/>
            <a:t> </a:t>
          </a:r>
          <a:r>
            <a:rPr lang="es-MX" dirty="0" err="1" smtClean="0"/>
            <a:t>The</a:t>
          </a:r>
          <a:r>
            <a:rPr lang="es-MX" dirty="0" smtClean="0"/>
            <a:t> </a:t>
          </a:r>
          <a:r>
            <a:rPr lang="es-MX" dirty="0" err="1" smtClean="0"/>
            <a:t>Counter</a:t>
          </a:r>
          <a:r>
            <a:rPr lang="es-MX" dirty="0" smtClean="0"/>
            <a:t>, por lo que sus características no están estandarizadas y por tanto se puede ajustar perfectamente a las necesidades del cliente.</a:t>
          </a:r>
          <a:endParaRPr lang="es-MX" dirty="0"/>
        </a:p>
      </dgm:t>
    </dgm:pt>
    <dgm:pt modelId="{B1456D20-F788-41C0-AD94-CE3A930442DD}" type="parTrans" cxnId="{B682D776-2B09-477B-8246-82108F0E597F}">
      <dgm:prSet/>
      <dgm:spPr/>
      <dgm:t>
        <a:bodyPr/>
        <a:lstStyle/>
        <a:p>
          <a:endParaRPr lang="es-MX"/>
        </a:p>
      </dgm:t>
    </dgm:pt>
    <dgm:pt modelId="{A15A7F35-95D6-4A92-B270-410ACF7CA2F5}" type="sibTrans" cxnId="{B682D776-2B09-477B-8246-82108F0E597F}">
      <dgm:prSet/>
      <dgm:spPr/>
      <dgm:t>
        <a:bodyPr/>
        <a:lstStyle/>
        <a:p>
          <a:endParaRPr lang="es-MX"/>
        </a:p>
      </dgm:t>
    </dgm:pt>
    <dgm:pt modelId="{95EC467F-EF79-4A43-8CAA-45043815D86D}">
      <dgm:prSet/>
      <dgm:spPr/>
      <dgm:t>
        <a:bodyPr/>
        <a:lstStyle/>
        <a:p>
          <a:r>
            <a:rPr lang="es-MX" smtClean="0"/>
            <a:t>De su contratación no se deriva un movimiento del principal entre el cliente y la entidad.</a:t>
          </a:r>
          <a:endParaRPr lang="es-MX" dirty="0"/>
        </a:p>
      </dgm:t>
    </dgm:pt>
    <dgm:pt modelId="{0105FD64-2548-4635-B131-87BFC68AE382}" type="parTrans" cxnId="{DDF8E9F2-419C-401E-81BB-7E2917C3B24A}">
      <dgm:prSet/>
      <dgm:spPr/>
      <dgm:t>
        <a:bodyPr/>
        <a:lstStyle/>
        <a:p>
          <a:endParaRPr lang="es-MX"/>
        </a:p>
      </dgm:t>
    </dgm:pt>
    <dgm:pt modelId="{B93BAA16-E942-4D45-839E-C38AF9BE931A}" type="sibTrans" cxnId="{DDF8E9F2-419C-401E-81BB-7E2917C3B24A}">
      <dgm:prSet/>
      <dgm:spPr/>
      <dgm:t>
        <a:bodyPr/>
        <a:lstStyle/>
        <a:p>
          <a:endParaRPr lang="es-MX"/>
        </a:p>
      </dgm:t>
    </dgm:pt>
    <dgm:pt modelId="{7C1D5877-3899-4EAB-9A06-74747AD49430}">
      <dgm:prSet/>
      <dgm:spPr/>
      <dgm:t>
        <a:bodyPr/>
        <a:lstStyle/>
        <a:p>
          <a:r>
            <a:rPr lang="es-MX" smtClean="0"/>
            <a:t>El FRA viene expresado mediante dos números que hacen referencia al plazo desde la fecha de contratación hasta la fecha de liquidación y a la apertura, esto es el período por el que se ha firmado el contrato. Ambos periodos van expresados en meses. Así FRA 2/5 indica que dicho FRA se liquidará dentro de dos meses siendo el período del contrato de tres, esto es vence dentro de cinco meses desde la fecha de contratación.</a:t>
          </a:r>
          <a:endParaRPr lang="es-MX" dirty="0"/>
        </a:p>
      </dgm:t>
    </dgm:pt>
    <dgm:pt modelId="{BCECD673-0E21-4D7F-8462-6B590AFBDF87}" type="parTrans" cxnId="{F76CA922-24A7-4CEF-9707-4F24DAD927E6}">
      <dgm:prSet/>
      <dgm:spPr/>
      <dgm:t>
        <a:bodyPr/>
        <a:lstStyle/>
        <a:p>
          <a:endParaRPr lang="es-MX"/>
        </a:p>
      </dgm:t>
    </dgm:pt>
    <dgm:pt modelId="{84E32A5A-2E63-40A1-9217-148A6453E0FD}" type="sibTrans" cxnId="{F76CA922-24A7-4CEF-9707-4F24DAD927E6}">
      <dgm:prSet/>
      <dgm:spPr/>
      <dgm:t>
        <a:bodyPr/>
        <a:lstStyle/>
        <a:p>
          <a:endParaRPr lang="es-MX"/>
        </a:p>
      </dgm:t>
    </dgm:pt>
    <dgm:pt modelId="{02ECFB4B-7CBA-44E5-A133-B43EE795BC2B}">
      <dgm:prSet/>
      <dgm:spPr/>
      <dgm:t>
        <a:bodyPr/>
        <a:lstStyle/>
        <a:p>
          <a:r>
            <a:rPr lang="es-MX" smtClean="0"/>
            <a:t>La apertura del FRA es el periodo que media entre la fecha de liquidación y la fecha de vencimiento</a:t>
          </a:r>
          <a:endParaRPr lang="es-MX" b="1" dirty="0"/>
        </a:p>
      </dgm:t>
    </dgm:pt>
    <dgm:pt modelId="{483C212E-AFC3-4AF4-B2B2-2A61EB43E192}" type="parTrans" cxnId="{349811AD-1A69-45AD-9A0E-3F62F592A260}">
      <dgm:prSet/>
      <dgm:spPr/>
      <dgm:t>
        <a:bodyPr/>
        <a:lstStyle/>
        <a:p>
          <a:endParaRPr lang="es-MX"/>
        </a:p>
      </dgm:t>
    </dgm:pt>
    <dgm:pt modelId="{F4202879-D1B9-42A4-85B7-2FE31976184E}" type="sibTrans" cxnId="{349811AD-1A69-45AD-9A0E-3F62F592A260}">
      <dgm:prSet/>
      <dgm:spPr/>
      <dgm:t>
        <a:bodyPr/>
        <a:lstStyle/>
        <a:p>
          <a:endParaRPr lang="es-MX"/>
        </a:p>
      </dgm:t>
    </dgm:pt>
    <dgm:pt modelId="{7118AEF1-68B0-4180-A01F-2F27F93D07AE}" type="pres">
      <dgm:prSet presAssocID="{F622497E-78F0-4983-B787-EC43A55162F0}" presName="composite" presStyleCnt="0">
        <dgm:presLayoutVars>
          <dgm:chMax val="1"/>
          <dgm:dir/>
          <dgm:resizeHandles val="exact"/>
        </dgm:presLayoutVars>
      </dgm:prSet>
      <dgm:spPr/>
      <dgm:t>
        <a:bodyPr/>
        <a:lstStyle/>
        <a:p>
          <a:endParaRPr lang="es-MX"/>
        </a:p>
      </dgm:t>
    </dgm:pt>
    <dgm:pt modelId="{6E259DDC-50F7-491C-A642-E23FBF704021}" type="pres">
      <dgm:prSet presAssocID="{833AFD5D-5606-45F9-B901-BA3B393531D0}" presName="roof" presStyleLbl="dkBgShp" presStyleIdx="0" presStyleCnt="2"/>
      <dgm:spPr/>
      <dgm:t>
        <a:bodyPr/>
        <a:lstStyle/>
        <a:p>
          <a:endParaRPr lang="es-MX"/>
        </a:p>
      </dgm:t>
    </dgm:pt>
    <dgm:pt modelId="{FA42D448-875E-47AA-9682-21C3B072A3E6}" type="pres">
      <dgm:prSet presAssocID="{833AFD5D-5606-45F9-B901-BA3B393531D0}" presName="pillars" presStyleCnt="0"/>
      <dgm:spPr/>
    </dgm:pt>
    <dgm:pt modelId="{88E749B9-A9CD-4038-882B-ECBC300A8114}" type="pres">
      <dgm:prSet presAssocID="{833AFD5D-5606-45F9-B901-BA3B393531D0}" presName="pillar1" presStyleLbl="node1" presStyleIdx="0" presStyleCnt="4">
        <dgm:presLayoutVars>
          <dgm:bulletEnabled val="1"/>
        </dgm:presLayoutVars>
      </dgm:prSet>
      <dgm:spPr/>
      <dgm:t>
        <a:bodyPr/>
        <a:lstStyle/>
        <a:p>
          <a:endParaRPr lang="es-MX"/>
        </a:p>
      </dgm:t>
    </dgm:pt>
    <dgm:pt modelId="{05B6A9EB-7930-4EAD-8AFA-57F940608A60}" type="pres">
      <dgm:prSet presAssocID="{95EC467F-EF79-4A43-8CAA-45043815D86D}" presName="pillarX" presStyleLbl="node1" presStyleIdx="1" presStyleCnt="4">
        <dgm:presLayoutVars>
          <dgm:bulletEnabled val="1"/>
        </dgm:presLayoutVars>
      </dgm:prSet>
      <dgm:spPr/>
      <dgm:t>
        <a:bodyPr/>
        <a:lstStyle/>
        <a:p>
          <a:endParaRPr lang="es-MX"/>
        </a:p>
      </dgm:t>
    </dgm:pt>
    <dgm:pt modelId="{8ADD8BA6-B164-4E76-BA1D-EAF4302BC479}" type="pres">
      <dgm:prSet presAssocID="{7C1D5877-3899-4EAB-9A06-74747AD49430}" presName="pillarX" presStyleLbl="node1" presStyleIdx="2" presStyleCnt="4">
        <dgm:presLayoutVars>
          <dgm:bulletEnabled val="1"/>
        </dgm:presLayoutVars>
      </dgm:prSet>
      <dgm:spPr/>
      <dgm:t>
        <a:bodyPr/>
        <a:lstStyle/>
        <a:p>
          <a:endParaRPr lang="es-MX"/>
        </a:p>
      </dgm:t>
    </dgm:pt>
    <dgm:pt modelId="{768A83C6-4C72-408A-BDEF-2EB996253268}" type="pres">
      <dgm:prSet presAssocID="{02ECFB4B-7CBA-44E5-A133-B43EE795BC2B}" presName="pillarX" presStyleLbl="node1" presStyleIdx="3" presStyleCnt="4">
        <dgm:presLayoutVars>
          <dgm:bulletEnabled val="1"/>
        </dgm:presLayoutVars>
      </dgm:prSet>
      <dgm:spPr/>
      <dgm:t>
        <a:bodyPr/>
        <a:lstStyle/>
        <a:p>
          <a:endParaRPr lang="es-MX"/>
        </a:p>
      </dgm:t>
    </dgm:pt>
    <dgm:pt modelId="{FD2371E6-3C06-4AFC-9669-56798806C265}" type="pres">
      <dgm:prSet presAssocID="{833AFD5D-5606-45F9-B901-BA3B393531D0}" presName="base" presStyleLbl="dkBgShp" presStyleIdx="1" presStyleCnt="2"/>
      <dgm:spPr/>
    </dgm:pt>
  </dgm:ptLst>
  <dgm:cxnLst>
    <dgm:cxn modelId="{2812BD4D-F165-4EFD-862D-6586895F997B}" type="presOf" srcId="{833AFD5D-5606-45F9-B901-BA3B393531D0}" destId="{6E259DDC-50F7-491C-A642-E23FBF704021}" srcOrd="0" destOrd="0" presId="urn:microsoft.com/office/officeart/2005/8/layout/hList3"/>
    <dgm:cxn modelId="{2C6A0A53-8A27-47CD-BB25-FE05247BBFF6}" type="presOf" srcId="{D8832E96-66B8-4EB3-B90B-BF566D79181B}" destId="{88E749B9-A9CD-4038-882B-ECBC300A8114}" srcOrd="0" destOrd="0" presId="urn:microsoft.com/office/officeart/2005/8/layout/hList3"/>
    <dgm:cxn modelId="{3CBAB5AB-C20B-42E6-A0FF-2EFDC0ECF066}" type="presOf" srcId="{F622497E-78F0-4983-B787-EC43A55162F0}" destId="{7118AEF1-68B0-4180-A01F-2F27F93D07AE}" srcOrd="0" destOrd="0" presId="urn:microsoft.com/office/officeart/2005/8/layout/hList3"/>
    <dgm:cxn modelId="{349811AD-1A69-45AD-9A0E-3F62F592A260}" srcId="{833AFD5D-5606-45F9-B901-BA3B393531D0}" destId="{02ECFB4B-7CBA-44E5-A133-B43EE795BC2B}" srcOrd="3" destOrd="0" parTransId="{483C212E-AFC3-4AF4-B2B2-2A61EB43E192}" sibTransId="{F4202879-D1B9-42A4-85B7-2FE31976184E}"/>
    <dgm:cxn modelId="{50BD57BB-84D0-4B6E-BD7B-6017B9DA45A2}" srcId="{F622497E-78F0-4983-B787-EC43A55162F0}" destId="{833AFD5D-5606-45F9-B901-BA3B393531D0}" srcOrd="0" destOrd="0" parTransId="{9753BAB1-70B8-4E20-B809-75ED93434926}" sibTransId="{B8A0FD17-11DF-4936-BECA-3DD75F84570B}"/>
    <dgm:cxn modelId="{DDF8E9F2-419C-401E-81BB-7E2917C3B24A}" srcId="{833AFD5D-5606-45F9-B901-BA3B393531D0}" destId="{95EC467F-EF79-4A43-8CAA-45043815D86D}" srcOrd="1" destOrd="0" parTransId="{0105FD64-2548-4635-B131-87BFC68AE382}" sibTransId="{B93BAA16-E942-4D45-839E-C38AF9BE931A}"/>
    <dgm:cxn modelId="{0EA9FD87-AF2D-4815-8957-6809CF8D40FF}" type="presOf" srcId="{95EC467F-EF79-4A43-8CAA-45043815D86D}" destId="{05B6A9EB-7930-4EAD-8AFA-57F940608A60}" srcOrd="0" destOrd="0" presId="urn:microsoft.com/office/officeart/2005/8/layout/hList3"/>
    <dgm:cxn modelId="{FD65FA07-751D-41F8-9929-519FF0B81211}" type="presOf" srcId="{7C1D5877-3899-4EAB-9A06-74747AD49430}" destId="{8ADD8BA6-B164-4E76-BA1D-EAF4302BC479}" srcOrd="0" destOrd="0" presId="urn:microsoft.com/office/officeart/2005/8/layout/hList3"/>
    <dgm:cxn modelId="{6D1AEDC4-120F-44B7-834B-467DA2677DB2}" type="presOf" srcId="{02ECFB4B-7CBA-44E5-A133-B43EE795BC2B}" destId="{768A83C6-4C72-408A-BDEF-2EB996253268}" srcOrd="0" destOrd="0" presId="urn:microsoft.com/office/officeart/2005/8/layout/hList3"/>
    <dgm:cxn modelId="{B682D776-2B09-477B-8246-82108F0E597F}" srcId="{833AFD5D-5606-45F9-B901-BA3B393531D0}" destId="{D8832E96-66B8-4EB3-B90B-BF566D79181B}" srcOrd="0" destOrd="0" parTransId="{B1456D20-F788-41C0-AD94-CE3A930442DD}" sibTransId="{A15A7F35-95D6-4A92-B270-410ACF7CA2F5}"/>
    <dgm:cxn modelId="{F76CA922-24A7-4CEF-9707-4F24DAD927E6}" srcId="{833AFD5D-5606-45F9-B901-BA3B393531D0}" destId="{7C1D5877-3899-4EAB-9A06-74747AD49430}" srcOrd="2" destOrd="0" parTransId="{BCECD673-0E21-4D7F-8462-6B590AFBDF87}" sibTransId="{84E32A5A-2E63-40A1-9217-148A6453E0FD}"/>
    <dgm:cxn modelId="{035F4D27-3B54-4426-A5CE-C847967984C4}" type="presParOf" srcId="{7118AEF1-68B0-4180-A01F-2F27F93D07AE}" destId="{6E259DDC-50F7-491C-A642-E23FBF704021}" srcOrd="0" destOrd="0" presId="urn:microsoft.com/office/officeart/2005/8/layout/hList3"/>
    <dgm:cxn modelId="{49B2D877-1077-4CE3-B041-F8875F84AB84}" type="presParOf" srcId="{7118AEF1-68B0-4180-A01F-2F27F93D07AE}" destId="{FA42D448-875E-47AA-9682-21C3B072A3E6}" srcOrd="1" destOrd="0" presId="urn:microsoft.com/office/officeart/2005/8/layout/hList3"/>
    <dgm:cxn modelId="{C7F1B9F9-8FCD-4AE6-ACE3-37F9F8ECC8CB}" type="presParOf" srcId="{FA42D448-875E-47AA-9682-21C3B072A3E6}" destId="{88E749B9-A9CD-4038-882B-ECBC300A8114}" srcOrd="0" destOrd="0" presId="urn:microsoft.com/office/officeart/2005/8/layout/hList3"/>
    <dgm:cxn modelId="{AB5B9522-75BC-4F3F-B79D-1CE711BE6D99}" type="presParOf" srcId="{FA42D448-875E-47AA-9682-21C3B072A3E6}" destId="{05B6A9EB-7930-4EAD-8AFA-57F940608A60}" srcOrd="1" destOrd="0" presId="urn:microsoft.com/office/officeart/2005/8/layout/hList3"/>
    <dgm:cxn modelId="{850F6925-2879-41D4-91CD-926050F4F30F}" type="presParOf" srcId="{FA42D448-875E-47AA-9682-21C3B072A3E6}" destId="{8ADD8BA6-B164-4E76-BA1D-EAF4302BC479}" srcOrd="2" destOrd="0" presId="urn:microsoft.com/office/officeart/2005/8/layout/hList3"/>
    <dgm:cxn modelId="{CF46EE70-ADDB-42B7-8B73-E656FA278026}" type="presParOf" srcId="{FA42D448-875E-47AA-9682-21C3B072A3E6}" destId="{768A83C6-4C72-408A-BDEF-2EB996253268}" srcOrd="3" destOrd="0" presId="urn:microsoft.com/office/officeart/2005/8/layout/hList3"/>
    <dgm:cxn modelId="{8269E065-0B3F-459B-97AA-123FA7DBC9A4}" type="presParOf" srcId="{7118AEF1-68B0-4180-A01F-2F27F93D07AE}" destId="{FD2371E6-3C06-4AFC-9669-56798806C26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E327C77-F232-4F9E-9DE3-3D43910D2046}"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s-MX"/>
        </a:p>
      </dgm:t>
    </dgm:pt>
    <dgm:pt modelId="{8DFF0664-6F66-4048-8CD7-33BF5E2E2652}">
      <dgm:prSet phldrT="[Texto]" custT="1"/>
      <dgm:spPr/>
      <dgm:t>
        <a:bodyPr/>
        <a:lstStyle/>
        <a:p>
          <a:r>
            <a:rPr lang="es-MX" sz="1600" smtClean="0"/>
            <a:t>Se trata de un instrumento destinado a protegerse contra los movimientos desfavorables de los tipos de interés.</a:t>
          </a:r>
          <a:endParaRPr lang="es-MX" sz="1600"/>
        </a:p>
      </dgm:t>
    </dgm:pt>
    <dgm:pt modelId="{4936F2A9-C733-46E2-B876-11DDD384571B}" type="parTrans" cxnId="{17653020-F525-4F74-A1E8-E13227EA9780}">
      <dgm:prSet/>
      <dgm:spPr/>
      <dgm:t>
        <a:bodyPr/>
        <a:lstStyle/>
        <a:p>
          <a:endParaRPr lang="es-MX"/>
        </a:p>
      </dgm:t>
    </dgm:pt>
    <dgm:pt modelId="{532EAC1A-02A7-4E3D-B011-727E315A0B19}" type="sibTrans" cxnId="{17653020-F525-4F74-A1E8-E13227EA9780}">
      <dgm:prSet/>
      <dgm:spPr/>
      <dgm:t>
        <a:bodyPr/>
        <a:lstStyle/>
        <a:p>
          <a:endParaRPr lang="es-MX"/>
        </a:p>
      </dgm:t>
    </dgm:pt>
    <dgm:pt modelId="{0F494C02-E260-4098-95BC-99F931F72A86}">
      <dgm:prSet custT="1"/>
      <dgm:spPr/>
      <dgm:t>
        <a:bodyPr/>
        <a:lstStyle/>
        <a:p>
          <a:r>
            <a:rPr lang="es-MX" sz="1600" smtClean="0"/>
            <a:t>Permite fijar el tipo de interés para un préstamo o depósito con anterioridad a la fecha de contratación.</a:t>
          </a:r>
          <a:endParaRPr lang="es-MX" sz="1600" dirty="0" smtClean="0"/>
        </a:p>
      </dgm:t>
    </dgm:pt>
    <dgm:pt modelId="{254E3FD2-C60A-4499-AD27-3E56540EAB54}" type="parTrans" cxnId="{B262032E-ED6F-412D-8876-B7A65A6B5A57}">
      <dgm:prSet/>
      <dgm:spPr/>
      <dgm:t>
        <a:bodyPr/>
        <a:lstStyle/>
        <a:p>
          <a:endParaRPr lang="es-MX"/>
        </a:p>
      </dgm:t>
    </dgm:pt>
    <dgm:pt modelId="{6A27417B-E715-4E70-B3D3-707D1C46EB1E}" type="sibTrans" cxnId="{B262032E-ED6F-412D-8876-B7A65A6B5A57}">
      <dgm:prSet/>
      <dgm:spPr/>
      <dgm:t>
        <a:bodyPr/>
        <a:lstStyle/>
        <a:p>
          <a:endParaRPr lang="es-MX"/>
        </a:p>
      </dgm:t>
    </dgm:pt>
    <dgm:pt modelId="{89A77132-2BFE-4476-B8CA-923AF790FF96}">
      <dgm:prSet custT="1"/>
      <dgm:spPr/>
      <dgm:t>
        <a:bodyPr/>
        <a:lstStyle/>
        <a:p>
          <a:r>
            <a:rPr lang="es-MX" sz="1600" smtClean="0"/>
            <a:t>Compraremos un FRA cuando queramos protegernos de posibles subidas en los tipos de interés.</a:t>
          </a:r>
          <a:endParaRPr lang="es-MX" sz="1600" dirty="0" smtClean="0"/>
        </a:p>
      </dgm:t>
    </dgm:pt>
    <dgm:pt modelId="{BBBFF45D-6D87-482B-B52F-DE79D273A2FD}" type="parTrans" cxnId="{19D0DAF5-9563-427C-98D0-3BE17B25D95F}">
      <dgm:prSet/>
      <dgm:spPr/>
      <dgm:t>
        <a:bodyPr/>
        <a:lstStyle/>
        <a:p>
          <a:endParaRPr lang="es-MX"/>
        </a:p>
      </dgm:t>
    </dgm:pt>
    <dgm:pt modelId="{78ACA6A3-7386-4684-8EFD-BA6CD9043DEB}" type="sibTrans" cxnId="{19D0DAF5-9563-427C-98D0-3BE17B25D95F}">
      <dgm:prSet/>
      <dgm:spPr/>
      <dgm:t>
        <a:bodyPr/>
        <a:lstStyle/>
        <a:p>
          <a:endParaRPr lang="es-MX"/>
        </a:p>
      </dgm:t>
    </dgm:pt>
    <dgm:pt modelId="{CB40FD5D-B66C-4B92-B5CE-D89811A4C08D}">
      <dgm:prSet custT="1"/>
      <dgm:spPr/>
      <dgm:t>
        <a:bodyPr/>
        <a:lstStyle/>
        <a:p>
          <a:r>
            <a:rPr lang="es-MX" sz="1600" smtClean="0"/>
            <a:t>Venderemos un FRA cuando queramos protegernos de posibles bajadas de los tipos de interés.</a:t>
          </a:r>
          <a:endParaRPr lang="es-MX" sz="1600" dirty="0"/>
        </a:p>
      </dgm:t>
    </dgm:pt>
    <dgm:pt modelId="{ACF334FA-468E-4120-BC20-629808F99F54}" type="parTrans" cxnId="{903D847D-DF6E-4873-9989-78093F8C7E9C}">
      <dgm:prSet/>
      <dgm:spPr/>
      <dgm:t>
        <a:bodyPr/>
        <a:lstStyle/>
        <a:p>
          <a:endParaRPr lang="es-MX"/>
        </a:p>
      </dgm:t>
    </dgm:pt>
    <dgm:pt modelId="{C07800CC-DF55-4562-8AD0-1CB986F22A47}" type="sibTrans" cxnId="{903D847D-DF6E-4873-9989-78093F8C7E9C}">
      <dgm:prSet/>
      <dgm:spPr/>
      <dgm:t>
        <a:bodyPr/>
        <a:lstStyle/>
        <a:p>
          <a:endParaRPr lang="es-MX"/>
        </a:p>
      </dgm:t>
    </dgm:pt>
    <dgm:pt modelId="{01E30208-A659-4FB9-BFD8-13530B406095}" type="pres">
      <dgm:prSet presAssocID="{0E327C77-F232-4F9E-9DE3-3D43910D2046}" presName="linear" presStyleCnt="0">
        <dgm:presLayoutVars>
          <dgm:dir/>
          <dgm:animLvl val="lvl"/>
          <dgm:resizeHandles val="exact"/>
        </dgm:presLayoutVars>
      </dgm:prSet>
      <dgm:spPr/>
      <dgm:t>
        <a:bodyPr/>
        <a:lstStyle/>
        <a:p>
          <a:endParaRPr lang="es-MX"/>
        </a:p>
      </dgm:t>
    </dgm:pt>
    <dgm:pt modelId="{B71FB2AB-353C-4A4B-9ADF-3EB05565516C}" type="pres">
      <dgm:prSet presAssocID="{8DFF0664-6F66-4048-8CD7-33BF5E2E2652}" presName="parentLin" presStyleCnt="0"/>
      <dgm:spPr/>
    </dgm:pt>
    <dgm:pt modelId="{EC7578E3-6A5C-45C2-AD5E-2E1459A1B89B}" type="pres">
      <dgm:prSet presAssocID="{8DFF0664-6F66-4048-8CD7-33BF5E2E2652}" presName="parentLeftMargin" presStyleLbl="node1" presStyleIdx="0" presStyleCnt="4"/>
      <dgm:spPr/>
      <dgm:t>
        <a:bodyPr/>
        <a:lstStyle/>
        <a:p>
          <a:endParaRPr lang="es-MX"/>
        </a:p>
      </dgm:t>
    </dgm:pt>
    <dgm:pt modelId="{C00C001C-6ED3-465A-8858-4988DAEACE3B}" type="pres">
      <dgm:prSet presAssocID="{8DFF0664-6F66-4048-8CD7-33BF5E2E2652}" presName="parentText" presStyleLbl="node1" presStyleIdx="0" presStyleCnt="4">
        <dgm:presLayoutVars>
          <dgm:chMax val="0"/>
          <dgm:bulletEnabled val="1"/>
        </dgm:presLayoutVars>
      </dgm:prSet>
      <dgm:spPr/>
      <dgm:t>
        <a:bodyPr/>
        <a:lstStyle/>
        <a:p>
          <a:endParaRPr lang="es-MX"/>
        </a:p>
      </dgm:t>
    </dgm:pt>
    <dgm:pt modelId="{7075DAAB-56C1-439C-A9C1-AFD7D9156DBC}" type="pres">
      <dgm:prSet presAssocID="{8DFF0664-6F66-4048-8CD7-33BF5E2E2652}" presName="negativeSpace" presStyleCnt="0"/>
      <dgm:spPr/>
    </dgm:pt>
    <dgm:pt modelId="{DCFD22FE-45E2-4E46-A027-DB66E1B576DB}" type="pres">
      <dgm:prSet presAssocID="{8DFF0664-6F66-4048-8CD7-33BF5E2E2652}" presName="childText" presStyleLbl="conFgAcc1" presStyleIdx="0" presStyleCnt="4">
        <dgm:presLayoutVars>
          <dgm:bulletEnabled val="1"/>
        </dgm:presLayoutVars>
      </dgm:prSet>
      <dgm:spPr/>
    </dgm:pt>
    <dgm:pt modelId="{7F0FB465-401E-4FD0-B5D0-DC6E4CE34820}" type="pres">
      <dgm:prSet presAssocID="{532EAC1A-02A7-4E3D-B011-727E315A0B19}" presName="spaceBetweenRectangles" presStyleCnt="0"/>
      <dgm:spPr/>
    </dgm:pt>
    <dgm:pt modelId="{3EC881B2-731F-41DE-8004-7A89866F5A58}" type="pres">
      <dgm:prSet presAssocID="{0F494C02-E260-4098-95BC-99F931F72A86}" presName="parentLin" presStyleCnt="0"/>
      <dgm:spPr/>
    </dgm:pt>
    <dgm:pt modelId="{A796ACC6-B7CA-4762-AAEE-3C6D0D16CFE3}" type="pres">
      <dgm:prSet presAssocID="{0F494C02-E260-4098-95BC-99F931F72A86}" presName="parentLeftMargin" presStyleLbl="node1" presStyleIdx="0" presStyleCnt="4"/>
      <dgm:spPr/>
      <dgm:t>
        <a:bodyPr/>
        <a:lstStyle/>
        <a:p>
          <a:endParaRPr lang="es-MX"/>
        </a:p>
      </dgm:t>
    </dgm:pt>
    <dgm:pt modelId="{475A6056-5C5A-44E6-88E0-9BCF50E3A3C7}" type="pres">
      <dgm:prSet presAssocID="{0F494C02-E260-4098-95BC-99F931F72A86}" presName="parentText" presStyleLbl="node1" presStyleIdx="1" presStyleCnt="4">
        <dgm:presLayoutVars>
          <dgm:chMax val="0"/>
          <dgm:bulletEnabled val="1"/>
        </dgm:presLayoutVars>
      </dgm:prSet>
      <dgm:spPr/>
      <dgm:t>
        <a:bodyPr/>
        <a:lstStyle/>
        <a:p>
          <a:endParaRPr lang="es-MX"/>
        </a:p>
      </dgm:t>
    </dgm:pt>
    <dgm:pt modelId="{B23EB10C-E13D-42B1-A000-8825CA49A1E4}" type="pres">
      <dgm:prSet presAssocID="{0F494C02-E260-4098-95BC-99F931F72A86}" presName="negativeSpace" presStyleCnt="0"/>
      <dgm:spPr/>
    </dgm:pt>
    <dgm:pt modelId="{57E0ED96-3C8F-4735-B6B6-71BE4BF242E0}" type="pres">
      <dgm:prSet presAssocID="{0F494C02-E260-4098-95BC-99F931F72A86}" presName="childText" presStyleLbl="conFgAcc1" presStyleIdx="1" presStyleCnt="4">
        <dgm:presLayoutVars>
          <dgm:bulletEnabled val="1"/>
        </dgm:presLayoutVars>
      </dgm:prSet>
      <dgm:spPr/>
    </dgm:pt>
    <dgm:pt modelId="{9D668937-714A-4F7B-A13E-28BB5EF9A404}" type="pres">
      <dgm:prSet presAssocID="{6A27417B-E715-4E70-B3D3-707D1C46EB1E}" presName="spaceBetweenRectangles" presStyleCnt="0"/>
      <dgm:spPr/>
    </dgm:pt>
    <dgm:pt modelId="{998A133A-E3D9-4A61-B07F-A11C21F8D969}" type="pres">
      <dgm:prSet presAssocID="{89A77132-2BFE-4476-B8CA-923AF790FF96}" presName="parentLin" presStyleCnt="0"/>
      <dgm:spPr/>
    </dgm:pt>
    <dgm:pt modelId="{E1F459F2-85E3-46B7-B057-5711C221D228}" type="pres">
      <dgm:prSet presAssocID="{89A77132-2BFE-4476-B8CA-923AF790FF96}" presName="parentLeftMargin" presStyleLbl="node1" presStyleIdx="1" presStyleCnt="4"/>
      <dgm:spPr/>
      <dgm:t>
        <a:bodyPr/>
        <a:lstStyle/>
        <a:p>
          <a:endParaRPr lang="es-MX"/>
        </a:p>
      </dgm:t>
    </dgm:pt>
    <dgm:pt modelId="{352AB4C1-585D-491A-A7C7-B2869CC566EA}" type="pres">
      <dgm:prSet presAssocID="{89A77132-2BFE-4476-B8CA-923AF790FF96}" presName="parentText" presStyleLbl="node1" presStyleIdx="2" presStyleCnt="4">
        <dgm:presLayoutVars>
          <dgm:chMax val="0"/>
          <dgm:bulletEnabled val="1"/>
        </dgm:presLayoutVars>
      </dgm:prSet>
      <dgm:spPr/>
      <dgm:t>
        <a:bodyPr/>
        <a:lstStyle/>
        <a:p>
          <a:endParaRPr lang="es-MX"/>
        </a:p>
      </dgm:t>
    </dgm:pt>
    <dgm:pt modelId="{C39AD3D3-7304-4846-AE5B-73E7D61201E1}" type="pres">
      <dgm:prSet presAssocID="{89A77132-2BFE-4476-B8CA-923AF790FF96}" presName="negativeSpace" presStyleCnt="0"/>
      <dgm:spPr/>
    </dgm:pt>
    <dgm:pt modelId="{BEBD9474-8043-412D-A729-CAD0D5E7FAF6}" type="pres">
      <dgm:prSet presAssocID="{89A77132-2BFE-4476-B8CA-923AF790FF96}" presName="childText" presStyleLbl="conFgAcc1" presStyleIdx="2" presStyleCnt="4">
        <dgm:presLayoutVars>
          <dgm:bulletEnabled val="1"/>
        </dgm:presLayoutVars>
      </dgm:prSet>
      <dgm:spPr/>
    </dgm:pt>
    <dgm:pt modelId="{136D6E17-5B04-42CD-8C2F-59FADF578C54}" type="pres">
      <dgm:prSet presAssocID="{78ACA6A3-7386-4684-8EFD-BA6CD9043DEB}" presName="spaceBetweenRectangles" presStyleCnt="0"/>
      <dgm:spPr/>
    </dgm:pt>
    <dgm:pt modelId="{0C7947C1-AD44-489A-84DA-33D161140B30}" type="pres">
      <dgm:prSet presAssocID="{CB40FD5D-B66C-4B92-B5CE-D89811A4C08D}" presName="parentLin" presStyleCnt="0"/>
      <dgm:spPr/>
    </dgm:pt>
    <dgm:pt modelId="{952ED7E4-7A8D-4113-B8FF-02DED6FBAA0C}" type="pres">
      <dgm:prSet presAssocID="{CB40FD5D-B66C-4B92-B5CE-D89811A4C08D}" presName="parentLeftMargin" presStyleLbl="node1" presStyleIdx="2" presStyleCnt="4"/>
      <dgm:spPr/>
      <dgm:t>
        <a:bodyPr/>
        <a:lstStyle/>
        <a:p>
          <a:endParaRPr lang="es-MX"/>
        </a:p>
      </dgm:t>
    </dgm:pt>
    <dgm:pt modelId="{120F4B16-5081-4029-8542-71757E345086}" type="pres">
      <dgm:prSet presAssocID="{CB40FD5D-B66C-4B92-B5CE-D89811A4C08D}" presName="parentText" presStyleLbl="node1" presStyleIdx="3" presStyleCnt="4">
        <dgm:presLayoutVars>
          <dgm:chMax val="0"/>
          <dgm:bulletEnabled val="1"/>
        </dgm:presLayoutVars>
      </dgm:prSet>
      <dgm:spPr/>
      <dgm:t>
        <a:bodyPr/>
        <a:lstStyle/>
        <a:p>
          <a:endParaRPr lang="es-MX"/>
        </a:p>
      </dgm:t>
    </dgm:pt>
    <dgm:pt modelId="{0A39FCF2-9C36-4541-9981-A372E0E2C785}" type="pres">
      <dgm:prSet presAssocID="{CB40FD5D-B66C-4B92-B5CE-D89811A4C08D}" presName="negativeSpace" presStyleCnt="0"/>
      <dgm:spPr/>
    </dgm:pt>
    <dgm:pt modelId="{002D31A2-1662-4867-BEAA-A493C112E273}" type="pres">
      <dgm:prSet presAssocID="{CB40FD5D-B66C-4B92-B5CE-D89811A4C08D}" presName="childText" presStyleLbl="conFgAcc1" presStyleIdx="3" presStyleCnt="4">
        <dgm:presLayoutVars>
          <dgm:bulletEnabled val="1"/>
        </dgm:presLayoutVars>
      </dgm:prSet>
      <dgm:spPr/>
    </dgm:pt>
  </dgm:ptLst>
  <dgm:cxnLst>
    <dgm:cxn modelId="{A8FF6953-8C99-4525-AF4C-9050F7DF103F}" type="presOf" srcId="{CB40FD5D-B66C-4B92-B5CE-D89811A4C08D}" destId="{952ED7E4-7A8D-4113-B8FF-02DED6FBAA0C}" srcOrd="0" destOrd="0" presId="urn:microsoft.com/office/officeart/2005/8/layout/list1"/>
    <dgm:cxn modelId="{CAB249DF-BE3F-4791-B658-395F3A6A7298}" type="presOf" srcId="{8DFF0664-6F66-4048-8CD7-33BF5E2E2652}" destId="{C00C001C-6ED3-465A-8858-4988DAEACE3B}" srcOrd="1" destOrd="0" presId="urn:microsoft.com/office/officeart/2005/8/layout/list1"/>
    <dgm:cxn modelId="{19D0DAF5-9563-427C-98D0-3BE17B25D95F}" srcId="{0E327C77-F232-4F9E-9DE3-3D43910D2046}" destId="{89A77132-2BFE-4476-B8CA-923AF790FF96}" srcOrd="2" destOrd="0" parTransId="{BBBFF45D-6D87-482B-B52F-DE79D273A2FD}" sibTransId="{78ACA6A3-7386-4684-8EFD-BA6CD9043DEB}"/>
    <dgm:cxn modelId="{903D847D-DF6E-4873-9989-78093F8C7E9C}" srcId="{0E327C77-F232-4F9E-9DE3-3D43910D2046}" destId="{CB40FD5D-B66C-4B92-B5CE-D89811A4C08D}" srcOrd="3" destOrd="0" parTransId="{ACF334FA-468E-4120-BC20-629808F99F54}" sibTransId="{C07800CC-DF55-4562-8AD0-1CB986F22A47}"/>
    <dgm:cxn modelId="{D355F404-69FC-460C-A8A4-5CAD27385994}" type="presOf" srcId="{8DFF0664-6F66-4048-8CD7-33BF5E2E2652}" destId="{EC7578E3-6A5C-45C2-AD5E-2E1459A1B89B}" srcOrd="0" destOrd="0" presId="urn:microsoft.com/office/officeart/2005/8/layout/list1"/>
    <dgm:cxn modelId="{BD7BF0A4-4EC8-484C-9A6C-42890E8AEEDE}" type="presOf" srcId="{CB40FD5D-B66C-4B92-B5CE-D89811A4C08D}" destId="{120F4B16-5081-4029-8542-71757E345086}" srcOrd="1" destOrd="0" presId="urn:microsoft.com/office/officeart/2005/8/layout/list1"/>
    <dgm:cxn modelId="{B262032E-ED6F-412D-8876-B7A65A6B5A57}" srcId="{0E327C77-F232-4F9E-9DE3-3D43910D2046}" destId="{0F494C02-E260-4098-95BC-99F931F72A86}" srcOrd="1" destOrd="0" parTransId="{254E3FD2-C60A-4499-AD27-3E56540EAB54}" sibTransId="{6A27417B-E715-4E70-B3D3-707D1C46EB1E}"/>
    <dgm:cxn modelId="{B35C288A-C4BD-4E89-8D4B-92DDE839A78D}" type="presOf" srcId="{89A77132-2BFE-4476-B8CA-923AF790FF96}" destId="{E1F459F2-85E3-46B7-B057-5711C221D228}" srcOrd="0" destOrd="0" presId="urn:microsoft.com/office/officeart/2005/8/layout/list1"/>
    <dgm:cxn modelId="{CB6E9FFD-DCEB-4373-BB85-DACFA6EF2765}" type="presOf" srcId="{0F494C02-E260-4098-95BC-99F931F72A86}" destId="{475A6056-5C5A-44E6-88E0-9BCF50E3A3C7}" srcOrd="1" destOrd="0" presId="urn:microsoft.com/office/officeart/2005/8/layout/list1"/>
    <dgm:cxn modelId="{27F8B6A4-AD72-4E88-B85F-DB350C28C2D8}" type="presOf" srcId="{0F494C02-E260-4098-95BC-99F931F72A86}" destId="{A796ACC6-B7CA-4762-AAEE-3C6D0D16CFE3}" srcOrd="0" destOrd="0" presId="urn:microsoft.com/office/officeart/2005/8/layout/list1"/>
    <dgm:cxn modelId="{72EABF1F-6B29-4FAB-8967-FB4271D92A81}" type="presOf" srcId="{89A77132-2BFE-4476-B8CA-923AF790FF96}" destId="{352AB4C1-585D-491A-A7C7-B2869CC566EA}" srcOrd="1" destOrd="0" presId="urn:microsoft.com/office/officeart/2005/8/layout/list1"/>
    <dgm:cxn modelId="{17653020-F525-4F74-A1E8-E13227EA9780}" srcId="{0E327C77-F232-4F9E-9DE3-3D43910D2046}" destId="{8DFF0664-6F66-4048-8CD7-33BF5E2E2652}" srcOrd="0" destOrd="0" parTransId="{4936F2A9-C733-46E2-B876-11DDD384571B}" sibTransId="{532EAC1A-02A7-4E3D-B011-727E315A0B19}"/>
    <dgm:cxn modelId="{BC089BD4-A1AC-49FA-B00F-8AA4D4668D81}" type="presOf" srcId="{0E327C77-F232-4F9E-9DE3-3D43910D2046}" destId="{01E30208-A659-4FB9-BFD8-13530B406095}" srcOrd="0" destOrd="0" presId="urn:microsoft.com/office/officeart/2005/8/layout/list1"/>
    <dgm:cxn modelId="{FE64153E-9BCF-4248-9B08-8F137DC56E63}" type="presParOf" srcId="{01E30208-A659-4FB9-BFD8-13530B406095}" destId="{B71FB2AB-353C-4A4B-9ADF-3EB05565516C}" srcOrd="0" destOrd="0" presId="urn:microsoft.com/office/officeart/2005/8/layout/list1"/>
    <dgm:cxn modelId="{4C23FC0E-DA14-4C34-977D-1E5F4D8EC467}" type="presParOf" srcId="{B71FB2AB-353C-4A4B-9ADF-3EB05565516C}" destId="{EC7578E3-6A5C-45C2-AD5E-2E1459A1B89B}" srcOrd="0" destOrd="0" presId="urn:microsoft.com/office/officeart/2005/8/layout/list1"/>
    <dgm:cxn modelId="{79402F7E-2727-47B2-A59B-1C6E776F4744}" type="presParOf" srcId="{B71FB2AB-353C-4A4B-9ADF-3EB05565516C}" destId="{C00C001C-6ED3-465A-8858-4988DAEACE3B}" srcOrd="1" destOrd="0" presId="urn:microsoft.com/office/officeart/2005/8/layout/list1"/>
    <dgm:cxn modelId="{8FC67D3A-5700-4EC2-884A-24DA6CDFF35E}" type="presParOf" srcId="{01E30208-A659-4FB9-BFD8-13530B406095}" destId="{7075DAAB-56C1-439C-A9C1-AFD7D9156DBC}" srcOrd="1" destOrd="0" presId="urn:microsoft.com/office/officeart/2005/8/layout/list1"/>
    <dgm:cxn modelId="{ED25D7F1-67C2-4EFC-A595-DD4757258458}" type="presParOf" srcId="{01E30208-A659-4FB9-BFD8-13530B406095}" destId="{DCFD22FE-45E2-4E46-A027-DB66E1B576DB}" srcOrd="2" destOrd="0" presId="urn:microsoft.com/office/officeart/2005/8/layout/list1"/>
    <dgm:cxn modelId="{EE7BB3C1-8500-48D3-A987-1AF4452D61F5}" type="presParOf" srcId="{01E30208-A659-4FB9-BFD8-13530B406095}" destId="{7F0FB465-401E-4FD0-B5D0-DC6E4CE34820}" srcOrd="3" destOrd="0" presId="urn:microsoft.com/office/officeart/2005/8/layout/list1"/>
    <dgm:cxn modelId="{6A435D04-64B2-4B77-ACB4-579C950CFD6F}" type="presParOf" srcId="{01E30208-A659-4FB9-BFD8-13530B406095}" destId="{3EC881B2-731F-41DE-8004-7A89866F5A58}" srcOrd="4" destOrd="0" presId="urn:microsoft.com/office/officeart/2005/8/layout/list1"/>
    <dgm:cxn modelId="{D9ACB4A8-092C-4338-947B-0D218658C6A5}" type="presParOf" srcId="{3EC881B2-731F-41DE-8004-7A89866F5A58}" destId="{A796ACC6-B7CA-4762-AAEE-3C6D0D16CFE3}" srcOrd="0" destOrd="0" presId="urn:microsoft.com/office/officeart/2005/8/layout/list1"/>
    <dgm:cxn modelId="{896D4C79-F16C-4446-8E27-F542C279A7B8}" type="presParOf" srcId="{3EC881B2-731F-41DE-8004-7A89866F5A58}" destId="{475A6056-5C5A-44E6-88E0-9BCF50E3A3C7}" srcOrd="1" destOrd="0" presId="urn:microsoft.com/office/officeart/2005/8/layout/list1"/>
    <dgm:cxn modelId="{0B776795-105C-483E-847A-5899730CAD0C}" type="presParOf" srcId="{01E30208-A659-4FB9-BFD8-13530B406095}" destId="{B23EB10C-E13D-42B1-A000-8825CA49A1E4}" srcOrd="5" destOrd="0" presId="urn:microsoft.com/office/officeart/2005/8/layout/list1"/>
    <dgm:cxn modelId="{0FDDA1F8-26ED-49C4-8639-8E033D5A8302}" type="presParOf" srcId="{01E30208-A659-4FB9-BFD8-13530B406095}" destId="{57E0ED96-3C8F-4735-B6B6-71BE4BF242E0}" srcOrd="6" destOrd="0" presId="urn:microsoft.com/office/officeart/2005/8/layout/list1"/>
    <dgm:cxn modelId="{920DC446-5F3C-40DB-B75D-E849846E3888}" type="presParOf" srcId="{01E30208-A659-4FB9-BFD8-13530B406095}" destId="{9D668937-714A-4F7B-A13E-28BB5EF9A404}" srcOrd="7" destOrd="0" presId="urn:microsoft.com/office/officeart/2005/8/layout/list1"/>
    <dgm:cxn modelId="{DDACF72B-BE10-44B0-8716-E5F16294882F}" type="presParOf" srcId="{01E30208-A659-4FB9-BFD8-13530B406095}" destId="{998A133A-E3D9-4A61-B07F-A11C21F8D969}" srcOrd="8" destOrd="0" presId="urn:microsoft.com/office/officeart/2005/8/layout/list1"/>
    <dgm:cxn modelId="{DB196B4D-683B-4563-98F5-D6C6AE5002FD}" type="presParOf" srcId="{998A133A-E3D9-4A61-B07F-A11C21F8D969}" destId="{E1F459F2-85E3-46B7-B057-5711C221D228}" srcOrd="0" destOrd="0" presId="urn:microsoft.com/office/officeart/2005/8/layout/list1"/>
    <dgm:cxn modelId="{A41192FF-DAEF-41A7-8882-6A9A5AAE5DA9}" type="presParOf" srcId="{998A133A-E3D9-4A61-B07F-A11C21F8D969}" destId="{352AB4C1-585D-491A-A7C7-B2869CC566EA}" srcOrd="1" destOrd="0" presId="urn:microsoft.com/office/officeart/2005/8/layout/list1"/>
    <dgm:cxn modelId="{97A0B8B8-F0B4-4602-A460-8B4AF38C54E2}" type="presParOf" srcId="{01E30208-A659-4FB9-BFD8-13530B406095}" destId="{C39AD3D3-7304-4846-AE5B-73E7D61201E1}" srcOrd="9" destOrd="0" presId="urn:microsoft.com/office/officeart/2005/8/layout/list1"/>
    <dgm:cxn modelId="{9D3703A7-75D4-4590-B795-9C130FE05F87}" type="presParOf" srcId="{01E30208-A659-4FB9-BFD8-13530B406095}" destId="{BEBD9474-8043-412D-A729-CAD0D5E7FAF6}" srcOrd="10" destOrd="0" presId="urn:microsoft.com/office/officeart/2005/8/layout/list1"/>
    <dgm:cxn modelId="{99F4F0C1-D0FF-41D0-8579-4AA1BA2002D5}" type="presParOf" srcId="{01E30208-A659-4FB9-BFD8-13530B406095}" destId="{136D6E17-5B04-42CD-8C2F-59FADF578C54}" srcOrd="11" destOrd="0" presId="urn:microsoft.com/office/officeart/2005/8/layout/list1"/>
    <dgm:cxn modelId="{FD07A949-CD74-45BF-B3EB-CF5563E0A994}" type="presParOf" srcId="{01E30208-A659-4FB9-BFD8-13530B406095}" destId="{0C7947C1-AD44-489A-84DA-33D161140B30}" srcOrd="12" destOrd="0" presId="urn:microsoft.com/office/officeart/2005/8/layout/list1"/>
    <dgm:cxn modelId="{8D26E379-8AD2-45B7-A34F-005D83FCC451}" type="presParOf" srcId="{0C7947C1-AD44-489A-84DA-33D161140B30}" destId="{952ED7E4-7A8D-4113-B8FF-02DED6FBAA0C}" srcOrd="0" destOrd="0" presId="urn:microsoft.com/office/officeart/2005/8/layout/list1"/>
    <dgm:cxn modelId="{A2F409FF-C383-40DC-850E-A13109D690FC}" type="presParOf" srcId="{0C7947C1-AD44-489A-84DA-33D161140B30}" destId="{120F4B16-5081-4029-8542-71757E345086}" srcOrd="1" destOrd="0" presId="urn:microsoft.com/office/officeart/2005/8/layout/list1"/>
    <dgm:cxn modelId="{4FFDB9F4-9CE5-4742-B706-337E92EABAED}" type="presParOf" srcId="{01E30208-A659-4FB9-BFD8-13530B406095}" destId="{0A39FCF2-9C36-4541-9981-A372E0E2C785}" srcOrd="13" destOrd="0" presId="urn:microsoft.com/office/officeart/2005/8/layout/list1"/>
    <dgm:cxn modelId="{2CC85ECB-304A-46DD-8BE3-79D13B094ED0}" type="presParOf" srcId="{01E30208-A659-4FB9-BFD8-13530B406095}" destId="{002D31A2-1662-4867-BEAA-A493C112E273}"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B21E9BC-C05E-44A5-BF01-5171B42AF577}"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MX"/>
        </a:p>
      </dgm:t>
    </dgm:pt>
    <dgm:pt modelId="{077FB040-9B3F-4B6B-9047-9C99550F99F2}">
      <dgm:prSet phldrT="[Texto]"/>
      <dgm:spPr/>
      <dgm:t>
        <a:bodyPr/>
        <a:lstStyle/>
        <a:p>
          <a:r>
            <a:rPr lang="es-MX" dirty="0" smtClean="0"/>
            <a:t>La contratación de un FRA elimina la incertidumbre en cuanto a la evolución de los tipos de interés.</a:t>
          </a:r>
          <a:endParaRPr lang="es-MX" dirty="0"/>
        </a:p>
      </dgm:t>
    </dgm:pt>
    <dgm:pt modelId="{B66BE4CF-DF94-45BD-857A-039FEB3F345F}" type="parTrans" cxnId="{BF3A45DA-9769-4D78-89AF-8D45266FD856}">
      <dgm:prSet/>
      <dgm:spPr/>
      <dgm:t>
        <a:bodyPr/>
        <a:lstStyle/>
        <a:p>
          <a:endParaRPr lang="es-MX"/>
        </a:p>
      </dgm:t>
    </dgm:pt>
    <dgm:pt modelId="{0BDF1976-8A70-4980-AB5B-37C7F266A91A}" type="sibTrans" cxnId="{BF3A45DA-9769-4D78-89AF-8D45266FD856}">
      <dgm:prSet/>
      <dgm:spPr/>
      <dgm:t>
        <a:bodyPr/>
        <a:lstStyle/>
        <a:p>
          <a:endParaRPr lang="es-MX"/>
        </a:p>
      </dgm:t>
    </dgm:pt>
    <dgm:pt modelId="{E426B71D-4F2E-472D-BBDE-CBBA537FA3B8}">
      <dgm:prSet phldrT="[Texto]"/>
      <dgm:spPr/>
      <dgm:t>
        <a:bodyPr/>
        <a:lstStyle/>
        <a:p>
          <a:r>
            <a:rPr lang="es-MX" dirty="0" smtClean="0"/>
            <a:t>Su contratación no requiere el pago de ninguna prima. </a:t>
          </a:r>
          <a:endParaRPr lang="es-MX" dirty="0"/>
        </a:p>
      </dgm:t>
    </dgm:pt>
    <dgm:pt modelId="{347B358C-A763-4851-93B2-48094532DA26}" type="parTrans" cxnId="{BDBB1F09-7B2E-4585-944D-F6AAC509F949}">
      <dgm:prSet/>
      <dgm:spPr/>
      <dgm:t>
        <a:bodyPr/>
        <a:lstStyle/>
        <a:p>
          <a:endParaRPr lang="es-MX"/>
        </a:p>
      </dgm:t>
    </dgm:pt>
    <dgm:pt modelId="{19902A10-8681-4637-AA28-6B5FECAB5B14}" type="sibTrans" cxnId="{BDBB1F09-7B2E-4585-944D-F6AAC509F949}">
      <dgm:prSet/>
      <dgm:spPr/>
      <dgm:t>
        <a:bodyPr/>
        <a:lstStyle/>
        <a:p>
          <a:endParaRPr lang="es-MX"/>
        </a:p>
      </dgm:t>
    </dgm:pt>
    <dgm:pt modelId="{9576725D-6A2A-45DF-84C3-26233265E2D8}">
      <dgm:prSet phldrT="[Texto]"/>
      <dgm:spPr/>
      <dgm:t>
        <a:bodyPr/>
        <a:lstStyle/>
        <a:p>
          <a:r>
            <a:rPr lang="es-MX" dirty="0" smtClean="0"/>
            <a:t>Se trata de un instrumento de cobertura independiente de la operación de financiación o de inversión.</a:t>
          </a:r>
          <a:endParaRPr lang="es-MX" dirty="0"/>
        </a:p>
      </dgm:t>
    </dgm:pt>
    <dgm:pt modelId="{E29725E6-44F2-40F5-95C8-F5828091AE2F}" type="sibTrans" cxnId="{E65510BB-ACD6-446C-ACAA-C9470905C42F}">
      <dgm:prSet/>
      <dgm:spPr/>
      <dgm:t>
        <a:bodyPr/>
        <a:lstStyle/>
        <a:p>
          <a:endParaRPr lang="es-MX"/>
        </a:p>
      </dgm:t>
    </dgm:pt>
    <dgm:pt modelId="{9099371C-551B-44CD-9D3D-44927BA16067}" type="parTrans" cxnId="{E65510BB-ACD6-446C-ACAA-C9470905C42F}">
      <dgm:prSet/>
      <dgm:spPr/>
      <dgm:t>
        <a:bodyPr/>
        <a:lstStyle/>
        <a:p>
          <a:endParaRPr lang="es-MX"/>
        </a:p>
      </dgm:t>
    </dgm:pt>
    <dgm:pt modelId="{1305ADA2-2F9D-4E50-A233-655613074D2C}" type="pres">
      <dgm:prSet presAssocID="{6B21E9BC-C05E-44A5-BF01-5171B42AF577}" presName="Name0" presStyleCnt="0">
        <dgm:presLayoutVars>
          <dgm:chMax/>
          <dgm:chPref/>
          <dgm:dir/>
        </dgm:presLayoutVars>
      </dgm:prSet>
      <dgm:spPr/>
      <dgm:t>
        <a:bodyPr/>
        <a:lstStyle/>
        <a:p>
          <a:endParaRPr lang="es-MX"/>
        </a:p>
      </dgm:t>
    </dgm:pt>
    <dgm:pt modelId="{676E9B83-248C-4642-9D41-C60B506459D5}" type="pres">
      <dgm:prSet presAssocID="{077FB040-9B3F-4B6B-9047-9C99550F99F2}" presName="parenttextcomposite" presStyleCnt="0"/>
      <dgm:spPr/>
    </dgm:pt>
    <dgm:pt modelId="{91C9E7C5-DC39-4A1A-9E69-21BAD08076C0}" type="pres">
      <dgm:prSet presAssocID="{077FB040-9B3F-4B6B-9047-9C99550F99F2}" presName="parenttext" presStyleLbl="revTx" presStyleIdx="0" presStyleCnt="3">
        <dgm:presLayoutVars>
          <dgm:chMax/>
          <dgm:chPref val="2"/>
          <dgm:bulletEnabled val="1"/>
        </dgm:presLayoutVars>
      </dgm:prSet>
      <dgm:spPr/>
      <dgm:t>
        <a:bodyPr/>
        <a:lstStyle/>
        <a:p>
          <a:endParaRPr lang="es-MX"/>
        </a:p>
      </dgm:t>
    </dgm:pt>
    <dgm:pt modelId="{5FD202E8-8AD4-4ED7-8799-0C5FB3DA8596}" type="pres">
      <dgm:prSet presAssocID="{077FB040-9B3F-4B6B-9047-9C99550F99F2}" presName="parallelogramComposite" presStyleCnt="0"/>
      <dgm:spPr/>
    </dgm:pt>
    <dgm:pt modelId="{E24C071D-013D-4B8E-BFE5-59C1A6E54CF9}" type="pres">
      <dgm:prSet presAssocID="{077FB040-9B3F-4B6B-9047-9C99550F99F2}" presName="parallelogram1" presStyleLbl="alignNode1" presStyleIdx="0" presStyleCnt="21"/>
      <dgm:spPr/>
    </dgm:pt>
    <dgm:pt modelId="{C4CB3ED8-6CDB-4573-ADD3-A46EAB7C2894}" type="pres">
      <dgm:prSet presAssocID="{077FB040-9B3F-4B6B-9047-9C99550F99F2}" presName="parallelogram2" presStyleLbl="alignNode1" presStyleIdx="1" presStyleCnt="21"/>
      <dgm:spPr/>
    </dgm:pt>
    <dgm:pt modelId="{92CCFB9C-3A30-4D08-B898-8C4863BECDB4}" type="pres">
      <dgm:prSet presAssocID="{077FB040-9B3F-4B6B-9047-9C99550F99F2}" presName="parallelogram3" presStyleLbl="alignNode1" presStyleIdx="2" presStyleCnt="21"/>
      <dgm:spPr/>
    </dgm:pt>
    <dgm:pt modelId="{E465BC2E-5DF7-48AF-B9A8-90EFE6DA7168}" type="pres">
      <dgm:prSet presAssocID="{077FB040-9B3F-4B6B-9047-9C99550F99F2}" presName="parallelogram4" presStyleLbl="alignNode1" presStyleIdx="3" presStyleCnt="21"/>
      <dgm:spPr/>
    </dgm:pt>
    <dgm:pt modelId="{B94582E5-3776-4FA4-98D3-DE0CC6DF0EAB}" type="pres">
      <dgm:prSet presAssocID="{077FB040-9B3F-4B6B-9047-9C99550F99F2}" presName="parallelogram5" presStyleLbl="alignNode1" presStyleIdx="4" presStyleCnt="21"/>
      <dgm:spPr/>
    </dgm:pt>
    <dgm:pt modelId="{B9FBF41F-8C00-4DE2-9692-DFA0188D9509}" type="pres">
      <dgm:prSet presAssocID="{077FB040-9B3F-4B6B-9047-9C99550F99F2}" presName="parallelogram6" presStyleLbl="alignNode1" presStyleIdx="5" presStyleCnt="21"/>
      <dgm:spPr/>
    </dgm:pt>
    <dgm:pt modelId="{6DA63FE0-1464-4F90-98A6-5F83AAD12F8C}" type="pres">
      <dgm:prSet presAssocID="{077FB040-9B3F-4B6B-9047-9C99550F99F2}" presName="parallelogram7" presStyleLbl="alignNode1" presStyleIdx="6" presStyleCnt="21"/>
      <dgm:spPr/>
    </dgm:pt>
    <dgm:pt modelId="{34A1A1A1-9FA9-4A38-A1A1-7520CBDC7ABA}" type="pres">
      <dgm:prSet presAssocID="{0BDF1976-8A70-4980-AB5B-37C7F266A91A}" presName="sibTrans" presStyleCnt="0"/>
      <dgm:spPr/>
    </dgm:pt>
    <dgm:pt modelId="{E0201D5E-4323-4A3C-BB0A-962482A602F6}" type="pres">
      <dgm:prSet presAssocID="{9576725D-6A2A-45DF-84C3-26233265E2D8}" presName="parenttextcomposite" presStyleCnt="0"/>
      <dgm:spPr/>
    </dgm:pt>
    <dgm:pt modelId="{8979328B-554F-43C3-BB04-44DDC6167F3A}" type="pres">
      <dgm:prSet presAssocID="{9576725D-6A2A-45DF-84C3-26233265E2D8}" presName="parenttext" presStyleLbl="revTx" presStyleIdx="1" presStyleCnt="3">
        <dgm:presLayoutVars>
          <dgm:chMax/>
          <dgm:chPref val="2"/>
          <dgm:bulletEnabled val="1"/>
        </dgm:presLayoutVars>
      </dgm:prSet>
      <dgm:spPr/>
      <dgm:t>
        <a:bodyPr/>
        <a:lstStyle/>
        <a:p>
          <a:endParaRPr lang="es-MX"/>
        </a:p>
      </dgm:t>
    </dgm:pt>
    <dgm:pt modelId="{A68A94F8-91BE-4778-A8D5-AFCF272E5CCB}" type="pres">
      <dgm:prSet presAssocID="{9576725D-6A2A-45DF-84C3-26233265E2D8}" presName="parallelogramComposite" presStyleCnt="0"/>
      <dgm:spPr/>
    </dgm:pt>
    <dgm:pt modelId="{6B129E9F-7B92-4DFA-A690-5762E769593C}" type="pres">
      <dgm:prSet presAssocID="{9576725D-6A2A-45DF-84C3-26233265E2D8}" presName="parallelogram1" presStyleLbl="alignNode1" presStyleIdx="7" presStyleCnt="21"/>
      <dgm:spPr/>
    </dgm:pt>
    <dgm:pt modelId="{17082EC8-ED03-4CCC-B085-8CF90C14E2ED}" type="pres">
      <dgm:prSet presAssocID="{9576725D-6A2A-45DF-84C3-26233265E2D8}" presName="parallelogram2" presStyleLbl="alignNode1" presStyleIdx="8" presStyleCnt="21"/>
      <dgm:spPr/>
    </dgm:pt>
    <dgm:pt modelId="{A988009F-F537-42A9-AB87-69C0A6C862DB}" type="pres">
      <dgm:prSet presAssocID="{9576725D-6A2A-45DF-84C3-26233265E2D8}" presName="parallelogram3" presStyleLbl="alignNode1" presStyleIdx="9" presStyleCnt="21"/>
      <dgm:spPr/>
    </dgm:pt>
    <dgm:pt modelId="{E695C00F-269E-4E91-94BE-1F4F90555E71}" type="pres">
      <dgm:prSet presAssocID="{9576725D-6A2A-45DF-84C3-26233265E2D8}" presName="parallelogram4" presStyleLbl="alignNode1" presStyleIdx="10" presStyleCnt="21"/>
      <dgm:spPr/>
    </dgm:pt>
    <dgm:pt modelId="{DE18F7AA-0365-4376-B9D1-CB4AAB4D857D}" type="pres">
      <dgm:prSet presAssocID="{9576725D-6A2A-45DF-84C3-26233265E2D8}" presName="parallelogram5" presStyleLbl="alignNode1" presStyleIdx="11" presStyleCnt="21"/>
      <dgm:spPr/>
    </dgm:pt>
    <dgm:pt modelId="{5A59267E-655D-45F5-9999-2FE6492DBB67}" type="pres">
      <dgm:prSet presAssocID="{9576725D-6A2A-45DF-84C3-26233265E2D8}" presName="parallelogram6" presStyleLbl="alignNode1" presStyleIdx="12" presStyleCnt="21"/>
      <dgm:spPr/>
    </dgm:pt>
    <dgm:pt modelId="{0F600586-0F0D-44CB-8CE9-A4DC33A2DBD7}" type="pres">
      <dgm:prSet presAssocID="{9576725D-6A2A-45DF-84C3-26233265E2D8}" presName="parallelogram7" presStyleLbl="alignNode1" presStyleIdx="13" presStyleCnt="21"/>
      <dgm:spPr/>
    </dgm:pt>
    <dgm:pt modelId="{D5F4D3A5-7800-4762-9C75-1A9E897986F9}" type="pres">
      <dgm:prSet presAssocID="{E29725E6-44F2-40F5-95C8-F5828091AE2F}" presName="sibTrans" presStyleCnt="0"/>
      <dgm:spPr/>
    </dgm:pt>
    <dgm:pt modelId="{D14B0339-2BEE-456B-B3E4-9FBC53A825B0}" type="pres">
      <dgm:prSet presAssocID="{E426B71D-4F2E-472D-BBDE-CBBA537FA3B8}" presName="parenttextcomposite" presStyleCnt="0"/>
      <dgm:spPr/>
    </dgm:pt>
    <dgm:pt modelId="{616F9531-51E3-4D7E-819D-CDA75EB28D17}" type="pres">
      <dgm:prSet presAssocID="{E426B71D-4F2E-472D-BBDE-CBBA537FA3B8}" presName="parenttext" presStyleLbl="revTx" presStyleIdx="2" presStyleCnt="3">
        <dgm:presLayoutVars>
          <dgm:chMax/>
          <dgm:chPref val="2"/>
          <dgm:bulletEnabled val="1"/>
        </dgm:presLayoutVars>
      </dgm:prSet>
      <dgm:spPr/>
      <dgm:t>
        <a:bodyPr/>
        <a:lstStyle/>
        <a:p>
          <a:endParaRPr lang="es-MX"/>
        </a:p>
      </dgm:t>
    </dgm:pt>
    <dgm:pt modelId="{91DA5FB5-32F4-40B0-B939-BA3F64C75237}" type="pres">
      <dgm:prSet presAssocID="{E426B71D-4F2E-472D-BBDE-CBBA537FA3B8}" presName="parallelogramComposite" presStyleCnt="0"/>
      <dgm:spPr/>
    </dgm:pt>
    <dgm:pt modelId="{8E5B751D-54A1-461D-9502-785658A5344A}" type="pres">
      <dgm:prSet presAssocID="{E426B71D-4F2E-472D-BBDE-CBBA537FA3B8}" presName="parallelogram1" presStyleLbl="alignNode1" presStyleIdx="14" presStyleCnt="21"/>
      <dgm:spPr/>
    </dgm:pt>
    <dgm:pt modelId="{D799EB52-FCF2-4CFE-BF12-27B89986F74E}" type="pres">
      <dgm:prSet presAssocID="{E426B71D-4F2E-472D-BBDE-CBBA537FA3B8}" presName="parallelogram2" presStyleLbl="alignNode1" presStyleIdx="15" presStyleCnt="21"/>
      <dgm:spPr/>
    </dgm:pt>
    <dgm:pt modelId="{8E981497-ED8E-4C1C-B508-E1C526E9FEBD}" type="pres">
      <dgm:prSet presAssocID="{E426B71D-4F2E-472D-BBDE-CBBA537FA3B8}" presName="parallelogram3" presStyleLbl="alignNode1" presStyleIdx="16" presStyleCnt="21"/>
      <dgm:spPr/>
    </dgm:pt>
    <dgm:pt modelId="{621FD0B6-6C08-45A0-A6B5-ED459CF12DBB}" type="pres">
      <dgm:prSet presAssocID="{E426B71D-4F2E-472D-BBDE-CBBA537FA3B8}" presName="parallelogram4" presStyleLbl="alignNode1" presStyleIdx="17" presStyleCnt="21"/>
      <dgm:spPr/>
    </dgm:pt>
    <dgm:pt modelId="{C94F749E-9484-413C-A671-A68159991A4A}" type="pres">
      <dgm:prSet presAssocID="{E426B71D-4F2E-472D-BBDE-CBBA537FA3B8}" presName="parallelogram5" presStyleLbl="alignNode1" presStyleIdx="18" presStyleCnt="21"/>
      <dgm:spPr/>
    </dgm:pt>
    <dgm:pt modelId="{95545848-EFF9-4E8B-A10A-A91C509A2A25}" type="pres">
      <dgm:prSet presAssocID="{E426B71D-4F2E-472D-BBDE-CBBA537FA3B8}" presName="parallelogram6" presStyleLbl="alignNode1" presStyleIdx="19" presStyleCnt="21"/>
      <dgm:spPr/>
    </dgm:pt>
    <dgm:pt modelId="{4BC5AA3F-FCC2-49B7-AD9D-DA0FFD6EF700}" type="pres">
      <dgm:prSet presAssocID="{E426B71D-4F2E-472D-BBDE-CBBA537FA3B8}" presName="parallelogram7" presStyleLbl="alignNode1" presStyleIdx="20" presStyleCnt="21"/>
      <dgm:spPr/>
    </dgm:pt>
  </dgm:ptLst>
  <dgm:cxnLst>
    <dgm:cxn modelId="{BF3A45DA-9769-4D78-89AF-8D45266FD856}" srcId="{6B21E9BC-C05E-44A5-BF01-5171B42AF577}" destId="{077FB040-9B3F-4B6B-9047-9C99550F99F2}" srcOrd="0" destOrd="0" parTransId="{B66BE4CF-DF94-45BD-857A-039FEB3F345F}" sibTransId="{0BDF1976-8A70-4980-AB5B-37C7F266A91A}"/>
    <dgm:cxn modelId="{651F422B-28BC-45ED-A8D1-0DAA4B840E88}" type="presOf" srcId="{6B21E9BC-C05E-44A5-BF01-5171B42AF577}" destId="{1305ADA2-2F9D-4E50-A233-655613074D2C}" srcOrd="0" destOrd="0" presId="urn:microsoft.com/office/officeart/2008/layout/VerticalAccentList"/>
    <dgm:cxn modelId="{9982A25A-E7AD-41AB-A255-8FE30AC72DB9}" type="presOf" srcId="{077FB040-9B3F-4B6B-9047-9C99550F99F2}" destId="{91C9E7C5-DC39-4A1A-9E69-21BAD08076C0}" srcOrd="0" destOrd="0" presId="urn:microsoft.com/office/officeart/2008/layout/VerticalAccentList"/>
    <dgm:cxn modelId="{E65510BB-ACD6-446C-ACAA-C9470905C42F}" srcId="{6B21E9BC-C05E-44A5-BF01-5171B42AF577}" destId="{9576725D-6A2A-45DF-84C3-26233265E2D8}" srcOrd="1" destOrd="0" parTransId="{9099371C-551B-44CD-9D3D-44927BA16067}" sibTransId="{E29725E6-44F2-40F5-95C8-F5828091AE2F}"/>
    <dgm:cxn modelId="{BDBB1F09-7B2E-4585-944D-F6AAC509F949}" srcId="{6B21E9BC-C05E-44A5-BF01-5171B42AF577}" destId="{E426B71D-4F2E-472D-BBDE-CBBA537FA3B8}" srcOrd="2" destOrd="0" parTransId="{347B358C-A763-4851-93B2-48094532DA26}" sibTransId="{19902A10-8681-4637-AA28-6B5FECAB5B14}"/>
    <dgm:cxn modelId="{EB20E1F8-1554-4473-9C5F-D8CD142A70B0}" type="presOf" srcId="{E426B71D-4F2E-472D-BBDE-CBBA537FA3B8}" destId="{616F9531-51E3-4D7E-819D-CDA75EB28D17}" srcOrd="0" destOrd="0" presId="urn:microsoft.com/office/officeart/2008/layout/VerticalAccentList"/>
    <dgm:cxn modelId="{D4D7908F-A917-4F4C-AA82-68AD72A3915F}" type="presOf" srcId="{9576725D-6A2A-45DF-84C3-26233265E2D8}" destId="{8979328B-554F-43C3-BB04-44DDC6167F3A}" srcOrd="0" destOrd="0" presId="urn:microsoft.com/office/officeart/2008/layout/VerticalAccentList"/>
    <dgm:cxn modelId="{080AE522-5F12-4399-86DD-ACDAE3B6AFBA}" type="presParOf" srcId="{1305ADA2-2F9D-4E50-A233-655613074D2C}" destId="{676E9B83-248C-4642-9D41-C60B506459D5}" srcOrd="0" destOrd="0" presId="urn:microsoft.com/office/officeart/2008/layout/VerticalAccentList"/>
    <dgm:cxn modelId="{AC34DE87-E9B4-48F9-A5E1-DDE5E4C8CC28}" type="presParOf" srcId="{676E9B83-248C-4642-9D41-C60B506459D5}" destId="{91C9E7C5-DC39-4A1A-9E69-21BAD08076C0}" srcOrd="0" destOrd="0" presId="urn:microsoft.com/office/officeart/2008/layout/VerticalAccentList"/>
    <dgm:cxn modelId="{8D30EB9D-0941-49B0-9F96-E47557245650}" type="presParOf" srcId="{1305ADA2-2F9D-4E50-A233-655613074D2C}" destId="{5FD202E8-8AD4-4ED7-8799-0C5FB3DA8596}" srcOrd="1" destOrd="0" presId="urn:microsoft.com/office/officeart/2008/layout/VerticalAccentList"/>
    <dgm:cxn modelId="{71A0C6B6-8AD9-4724-98D2-5193FD2E474A}" type="presParOf" srcId="{5FD202E8-8AD4-4ED7-8799-0C5FB3DA8596}" destId="{E24C071D-013D-4B8E-BFE5-59C1A6E54CF9}" srcOrd="0" destOrd="0" presId="urn:microsoft.com/office/officeart/2008/layout/VerticalAccentList"/>
    <dgm:cxn modelId="{36A5EE39-0FC3-4191-BA04-591821476A4D}" type="presParOf" srcId="{5FD202E8-8AD4-4ED7-8799-0C5FB3DA8596}" destId="{C4CB3ED8-6CDB-4573-ADD3-A46EAB7C2894}" srcOrd="1" destOrd="0" presId="urn:microsoft.com/office/officeart/2008/layout/VerticalAccentList"/>
    <dgm:cxn modelId="{A202F770-AB0A-4598-A129-A1C24FA7D104}" type="presParOf" srcId="{5FD202E8-8AD4-4ED7-8799-0C5FB3DA8596}" destId="{92CCFB9C-3A30-4D08-B898-8C4863BECDB4}" srcOrd="2" destOrd="0" presId="urn:microsoft.com/office/officeart/2008/layout/VerticalAccentList"/>
    <dgm:cxn modelId="{B01ADEC0-FD24-4857-8145-54D84CA73972}" type="presParOf" srcId="{5FD202E8-8AD4-4ED7-8799-0C5FB3DA8596}" destId="{E465BC2E-5DF7-48AF-B9A8-90EFE6DA7168}" srcOrd="3" destOrd="0" presId="urn:microsoft.com/office/officeart/2008/layout/VerticalAccentList"/>
    <dgm:cxn modelId="{2B464243-8C32-4621-9A3E-5C867B99D81C}" type="presParOf" srcId="{5FD202E8-8AD4-4ED7-8799-0C5FB3DA8596}" destId="{B94582E5-3776-4FA4-98D3-DE0CC6DF0EAB}" srcOrd="4" destOrd="0" presId="urn:microsoft.com/office/officeart/2008/layout/VerticalAccentList"/>
    <dgm:cxn modelId="{3376D00F-E295-499C-B2B6-481F26471885}" type="presParOf" srcId="{5FD202E8-8AD4-4ED7-8799-0C5FB3DA8596}" destId="{B9FBF41F-8C00-4DE2-9692-DFA0188D9509}" srcOrd="5" destOrd="0" presId="urn:microsoft.com/office/officeart/2008/layout/VerticalAccentList"/>
    <dgm:cxn modelId="{8AD5F434-3735-4E5F-9012-7A58CA76A9A7}" type="presParOf" srcId="{5FD202E8-8AD4-4ED7-8799-0C5FB3DA8596}" destId="{6DA63FE0-1464-4F90-98A6-5F83AAD12F8C}" srcOrd="6" destOrd="0" presId="urn:microsoft.com/office/officeart/2008/layout/VerticalAccentList"/>
    <dgm:cxn modelId="{9F2300DB-A24F-4C5C-9001-EA4ECDDF228D}" type="presParOf" srcId="{1305ADA2-2F9D-4E50-A233-655613074D2C}" destId="{34A1A1A1-9FA9-4A38-A1A1-7520CBDC7ABA}" srcOrd="2" destOrd="0" presId="urn:microsoft.com/office/officeart/2008/layout/VerticalAccentList"/>
    <dgm:cxn modelId="{E46DFF0B-16A2-405B-A743-06C33BBF5EB1}" type="presParOf" srcId="{1305ADA2-2F9D-4E50-A233-655613074D2C}" destId="{E0201D5E-4323-4A3C-BB0A-962482A602F6}" srcOrd="3" destOrd="0" presId="urn:microsoft.com/office/officeart/2008/layout/VerticalAccentList"/>
    <dgm:cxn modelId="{AB24C9C8-A92E-4707-A2DE-618C64FF384F}" type="presParOf" srcId="{E0201D5E-4323-4A3C-BB0A-962482A602F6}" destId="{8979328B-554F-43C3-BB04-44DDC6167F3A}" srcOrd="0" destOrd="0" presId="urn:microsoft.com/office/officeart/2008/layout/VerticalAccentList"/>
    <dgm:cxn modelId="{27D87FDC-A178-42D5-88D0-F0D6F6EE305D}" type="presParOf" srcId="{1305ADA2-2F9D-4E50-A233-655613074D2C}" destId="{A68A94F8-91BE-4778-A8D5-AFCF272E5CCB}" srcOrd="4" destOrd="0" presId="urn:microsoft.com/office/officeart/2008/layout/VerticalAccentList"/>
    <dgm:cxn modelId="{DEE65275-8948-465A-A772-816A3270FCAE}" type="presParOf" srcId="{A68A94F8-91BE-4778-A8D5-AFCF272E5CCB}" destId="{6B129E9F-7B92-4DFA-A690-5762E769593C}" srcOrd="0" destOrd="0" presId="urn:microsoft.com/office/officeart/2008/layout/VerticalAccentList"/>
    <dgm:cxn modelId="{84665E56-8C25-40E3-9E37-081EFA5865A8}" type="presParOf" srcId="{A68A94F8-91BE-4778-A8D5-AFCF272E5CCB}" destId="{17082EC8-ED03-4CCC-B085-8CF90C14E2ED}" srcOrd="1" destOrd="0" presId="urn:microsoft.com/office/officeart/2008/layout/VerticalAccentList"/>
    <dgm:cxn modelId="{1E4BA165-C1E1-496A-90B6-450AA8AED629}" type="presParOf" srcId="{A68A94F8-91BE-4778-A8D5-AFCF272E5CCB}" destId="{A988009F-F537-42A9-AB87-69C0A6C862DB}" srcOrd="2" destOrd="0" presId="urn:microsoft.com/office/officeart/2008/layout/VerticalAccentList"/>
    <dgm:cxn modelId="{EBC4AFE4-0B78-4197-B945-8020339D6BC9}" type="presParOf" srcId="{A68A94F8-91BE-4778-A8D5-AFCF272E5CCB}" destId="{E695C00F-269E-4E91-94BE-1F4F90555E71}" srcOrd="3" destOrd="0" presId="urn:microsoft.com/office/officeart/2008/layout/VerticalAccentList"/>
    <dgm:cxn modelId="{6E5BA6CF-5389-4105-94FA-B5F592BE5985}" type="presParOf" srcId="{A68A94F8-91BE-4778-A8D5-AFCF272E5CCB}" destId="{DE18F7AA-0365-4376-B9D1-CB4AAB4D857D}" srcOrd="4" destOrd="0" presId="urn:microsoft.com/office/officeart/2008/layout/VerticalAccentList"/>
    <dgm:cxn modelId="{1C7F47A9-0174-416A-8C96-6BAAE100FF53}" type="presParOf" srcId="{A68A94F8-91BE-4778-A8D5-AFCF272E5CCB}" destId="{5A59267E-655D-45F5-9999-2FE6492DBB67}" srcOrd="5" destOrd="0" presId="urn:microsoft.com/office/officeart/2008/layout/VerticalAccentList"/>
    <dgm:cxn modelId="{104C6136-BDD3-4C8A-9193-087C8B2CCCD1}" type="presParOf" srcId="{A68A94F8-91BE-4778-A8D5-AFCF272E5CCB}" destId="{0F600586-0F0D-44CB-8CE9-A4DC33A2DBD7}" srcOrd="6" destOrd="0" presId="urn:microsoft.com/office/officeart/2008/layout/VerticalAccentList"/>
    <dgm:cxn modelId="{90936DE4-9501-4F48-9DB6-EA556261D037}" type="presParOf" srcId="{1305ADA2-2F9D-4E50-A233-655613074D2C}" destId="{D5F4D3A5-7800-4762-9C75-1A9E897986F9}" srcOrd="5" destOrd="0" presId="urn:microsoft.com/office/officeart/2008/layout/VerticalAccentList"/>
    <dgm:cxn modelId="{4BF342D5-D873-4A3A-ABA2-71BECF70D44E}" type="presParOf" srcId="{1305ADA2-2F9D-4E50-A233-655613074D2C}" destId="{D14B0339-2BEE-456B-B3E4-9FBC53A825B0}" srcOrd="6" destOrd="0" presId="urn:microsoft.com/office/officeart/2008/layout/VerticalAccentList"/>
    <dgm:cxn modelId="{C7E24A84-D01B-4439-9838-C258600F5474}" type="presParOf" srcId="{D14B0339-2BEE-456B-B3E4-9FBC53A825B0}" destId="{616F9531-51E3-4D7E-819D-CDA75EB28D17}" srcOrd="0" destOrd="0" presId="urn:microsoft.com/office/officeart/2008/layout/VerticalAccentList"/>
    <dgm:cxn modelId="{7A95155C-F070-4A43-BB6B-BD4AC57BAE90}" type="presParOf" srcId="{1305ADA2-2F9D-4E50-A233-655613074D2C}" destId="{91DA5FB5-32F4-40B0-B939-BA3F64C75237}" srcOrd="7" destOrd="0" presId="urn:microsoft.com/office/officeart/2008/layout/VerticalAccentList"/>
    <dgm:cxn modelId="{A753E92A-D7FB-45EA-93A7-CD222A887705}" type="presParOf" srcId="{91DA5FB5-32F4-40B0-B939-BA3F64C75237}" destId="{8E5B751D-54A1-461D-9502-785658A5344A}" srcOrd="0" destOrd="0" presId="urn:microsoft.com/office/officeart/2008/layout/VerticalAccentList"/>
    <dgm:cxn modelId="{1284704F-EE6E-4D6D-93EC-156DD109AED9}" type="presParOf" srcId="{91DA5FB5-32F4-40B0-B939-BA3F64C75237}" destId="{D799EB52-FCF2-4CFE-BF12-27B89986F74E}" srcOrd="1" destOrd="0" presId="urn:microsoft.com/office/officeart/2008/layout/VerticalAccentList"/>
    <dgm:cxn modelId="{E9985F7C-1EEC-44C5-9872-039271FB9B75}" type="presParOf" srcId="{91DA5FB5-32F4-40B0-B939-BA3F64C75237}" destId="{8E981497-ED8E-4C1C-B508-E1C526E9FEBD}" srcOrd="2" destOrd="0" presId="urn:microsoft.com/office/officeart/2008/layout/VerticalAccentList"/>
    <dgm:cxn modelId="{26A2C2D9-1BA4-4AD8-B220-04D661BDD8DE}" type="presParOf" srcId="{91DA5FB5-32F4-40B0-B939-BA3F64C75237}" destId="{621FD0B6-6C08-45A0-A6B5-ED459CF12DBB}" srcOrd="3" destOrd="0" presId="urn:microsoft.com/office/officeart/2008/layout/VerticalAccentList"/>
    <dgm:cxn modelId="{E52AE725-D69C-439D-B757-060486E65251}" type="presParOf" srcId="{91DA5FB5-32F4-40B0-B939-BA3F64C75237}" destId="{C94F749E-9484-413C-A671-A68159991A4A}" srcOrd="4" destOrd="0" presId="urn:microsoft.com/office/officeart/2008/layout/VerticalAccentList"/>
    <dgm:cxn modelId="{C993DD54-E6E9-41AB-A613-900B19EC4776}" type="presParOf" srcId="{91DA5FB5-32F4-40B0-B939-BA3F64C75237}" destId="{95545848-EFF9-4E8B-A10A-A91C509A2A25}" srcOrd="5" destOrd="0" presId="urn:microsoft.com/office/officeart/2008/layout/VerticalAccentList"/>
    <dgm:cxn modelId="{6DC952E0-36EF-4B20-8B0E-F8EC87F378E3}" type="presParOf" srcId="{91DA5FB5-32F4-40B0-B939-BA3F64C75237}" destId="{4BC5AA3F-FCC2-49B7-AD9D-DA0FFD6EF700}" srcOrd="6" destOrd="0" presId="urn:microsoft.com/office/officeart/2008/layout/Vertical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2BEA82-C94F-49BC-BC35-B196513E7205}"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MX"/>
        </a:p>
      </dgm:t>
    </dgm:pt>
    <dgm:pt modelId="{3B75A9E4-8355-4585-A684-D26B6BC23885}">
      <dgm:prSet phldrT="[Texto]"/>
      <dgm:spPr/>
      <dgm:t>
        <a:bodyPr/>
        <a:lstStyle/>
        <a:p>
          <a:r>
            <a:rPr lang="es-MX" dirty="0" smtClean="0"/>
            <a:t>DEPOSITOS</a:t>
          </a:r>
          <a:endParaRPr lang="es-MX" dirty="0"/>
        </a:p>
      </dgm:t>
    </dgm:pt>
    <dgm:pt modelId="{BB81296D-31B4-4A41-9B51-24EA393A6929}" type="parTrans" cxnId="{000EC52B-56F2-45E2-AF69-5DE31AF7B615}">
      <dgm:prSet/>
      <dgm:spPr/>
      <dgm:t>
        <a:bodyPr/>
        <a:lstStyle/>
        <a:p>
          <a:endParaRPr lang="es-MX"/>
        </a:p>
      </dgm:t>
    </dgm:pt>
    <dgm:pt modelId="{5ED12407-0012-43A5-B57A-8339D5A3A44A}" type="sibTrans" cxnId="{000EC52B-56F2-45E2-AF69-5DE31AF7B615}">
      <dgm:prSet/>
      <dgm:spPr/>
      <dgm:t>
        <a:bodyPr/>
        <a:lstStyle/>
        <a:p>
          <a:endParaRPr lang="es-MX"/>
        </a:p>
      </dgm:t>
    </dgm:pt>
    <dgm:pt modelId="{6EA4536D-DAEB-4FF7-86DE-7359E8246C96}" type="asst">
      <dgm:prSet phldrT="[Texto]"/>
      <dgm:spPr/>
      <dgm:t>
        <a:bodyPr/>
        <a:lstStyle/>
        <a:p>
          <a:r>
            <a:rPr lang="es-MX" dirty="0" smtClean="0"/>
            <a:t>CERTIFICADOS DE DEPOSITO</a:t>
          </a:r>
        </a:p>
      </dgm:t>
    </dgm:pt>
    <dgm:pt modelId="{FE12094D-1B8E-41A1-979C-FB2369A31BFF}" type="parTrans" cxnId="{74A7D2EF-8B68-45C1-8420-2950F7FDCDB8}">
      <dgm:prSet/>
      <dgm:spPr/>
      <dgm:t>
        <a:bodyPr/>
        <a:lstStyle/>
        <a:p>
          <a:endParaRPr lang="es-MX"/>
        </a:p>
      </dgm:t>
    </dgm:pt>
    <dgm:pt modelId="{2165AB4A-8D91-4152-88E5-E73E209E02C7}" type="sibTrans" cxnId="{74A7D2EF-8B68-45C1-8420-2950F7FDCDB8}">
      <dgm:prSet/>
      <dgm:spPr/>
      <dgm:t>
        <a:bodyPr/>
        <a:lstStyle/>
        <a:p>
          <a:endParaRPr lang="es-MX"/>
        </a:p>
      </dgm:t>
    </dgm:pt>
    <dgm:pt modelId="{F5551580-3CCF-4809-91A5-BB5FB04EFD50}" type="asst">
      <dgm:prSet phldrT="[Texto]"/>
      <dgm:spPr/>
      <dgm:t>
        <a:bodyPr/>
        <a:lstStyle/>
        <a:p>
          <a:r>
            <a:rPr lang="es-MX" dirty="0" smtClean="0"/>
            <a:t>ACUERDOS DE RECOMPRA</a:t>
          </a:r>
        </a:p>
      </dgm:t>
    </dgm:pt>
    <dgm:pt modelId="{57F1FEA8-1B86-4D4E-9069-C7E932E07B67}" type="parTrans" cxnId="{F4B4EF10-E4B1-4C0C-806D-5D344AB6C143}">
      <dgm:prSet/>
      <dgm:spPr/>
      <dgm:t>
        <a:bodyPr/>
        <a:lstStyle/>
        <a:p>
          <a:endParaRPr lang="es-MX"/>
        </a:p>
      </dgm:t>
    </dgm:pt>
    <dgm:pt modelId="{C460AA93-FA6F-4EE0-99A1-FC2C6EF70BEE}" type="sibTrans" cxnId="{F4B4EF10-E4B1-4C0C-806D-5D344AB6C143}">
      <dgm:prSet/>
      <dgm:spPr/>
      <dgm:t>
        <a:bodyPr/>
        <a:lstStyle/>
        <a:p>
          <a:endParaRPr lang="es-MX"/>
        </a:p>
      </dgm:t>
    </dgm:pt>
    <dgm:pt modelId="{03EEECD6-5B59-44D3-AC84-81FBE257DA2B}" type="pres">
      <dgm:prSet presAssocID="{E32BEA82-C94F-49BC-BC35-B196513E7205}" presName="hierChild1" presStyleCnt="0">
        <dgm:presLayoutVars>
          <dgm:orgChart val="1"/>
          <dgm:chPref val="1"/>
          <dgm:dir/>
          <dgm:animOne val="branch"/>
          <dgm:animLvl val="lvl"/>
          <dgm:resizeHandles/>
        </dgm:presLayoutVars>
      </dgm:prSet>
      <dgm:spPr/>
      <dgm:t>
        <a:bodyPr/>
        <a:lstStyle/>
        <a:p>
          <a:endParaRPr lang="es-MX"/>
        </a:p>
      </dgm:t>
    </dgm:pt>
    <dgm:pt modelId="{8200C310-356B-47B8-8901-7AE48B01A44E}" type="pres">
      <dgm:prSet presAssocID="{3B75A9E4-8355-4585-A684-D26B6BC23885}" presName="hierRoot1" presStyleCnt="0">
        <dgm:presLayoutVars>
          <dgm:hierBranch val="init"/>
        </dgm:presLayoutVars>
      </dgm:prSet>
      <dgm:spPr/>
    </dgm:pt>
    <dgm:pt modelId="{23CFEB08-09A3-41AF-91AD-F1EB6E6CBB67}" type="pres">
      <dgm:prSet presAssocID="{3B75A9E4-8355-4585-A684-D26B6BC23885}" presName="rootComposite1" presStyleCnt="0"/>
      <dgm:spPr/>
    </dgm:pt>
    <dgm:pt modelId="{DE875CEE-87DB-4337-B3CE-E4BC8F136943}" type="pres">
      <dgm:prSet presAssocID="{3B75A9E4-8355-4585-A684-D26B6BC23885}" presName="rootText1" presStyleLbl="node0" presStyleIdx="0" presStyleCnt="1">
        <dgm:presLayoutVars>
          <dgm:chPref val="3"/>
        </dgm:presLayoutVars>
      </dgm:prSet>
      <dgm:spPr/>
      <dgm:t>
        <a:bodyPr/>
        <a:lstStyle/>
        <a:p>
          <a:endParaRPr lang="es-MX"/>
        </a:p>
      </dgm:t>
    </dgm:pt>
    <dgm:pt modelId="{8387098C-B836-4E76-ADA9-3239E00F9975}" type="pres">
      <dgm:prSet presAssocID="{3B75A9E4-8355-4585-A684-D26B6BC23885}" presName="rootConnector1" presStyleLbl="node1" presStyleIdx="0" presStyleCnt="0"/>
      <dgm:spPr/>
      <dgm:t>
        <a:bodyPr/>
        <a:lstStyle/>
        <a:p>
          <a:endParaRPr lang="es-MX"/>
        </a:p>
      </dgm:t>
    </dgm:pt>
    <dgm:pt modelId="{97F53F17-DE57-4E60-857E-6F6AEAD7165A}" type="pres">
      <dgm:prSet presAssocID="{3B75A9E4-8355-4585-A684-D26B6BC23885}" presName="hierChild2" presStyleCnt="0"/>
      <dgm:spPr/>
    </dgm:pt>
    <dgm:pt modelId="{62DFA275-FD9C-4967-BAD3-D44E3800A724}" type="pres">
      <dgm:prSet presAssocID="{3B75A9E4-8355-4585-A684-D26B6BC23885}" presName="hierChild3" presStyleCnt="0"/>
      <dgm:spPr/>
    </dgm:pt>
    <dgm:pt modelId="{EECA7AA3-D4CB-48FB-B38F-1025095F3D8B}" type="pres">
      <dgm:prSet presAssocID="{FE12094D-1B8E-41A1-979C-FB2369A31BFF}" presName="Name111" presStyleLbl="parChTrans1D2" presStyleIdx="0" presStyleCnt="2"/>
      <dgm:spPr/>
      <dgm:t>
        <a:bodyPr/>
        <a:lstStyle/>
        <a:p>
          <a:endParaRPr lang="es-MX"/>
        </a:p>
      </dgm:t>
    </dgm:pt>
    <dgm:pt modelId="{0790773E-A1EA-4277-A583-FBDE7788EA9E}" type="pres">
      <dgm:prSet presAssocID="{6EA4536D-DAEB-4FF7-86DE-7359E8246C96}" presName="hierRoot3" presStyleCnt="0">
        <dgm:presLayoutVars>
          <dgm:hierBranch val="init"/>
        </dgm:presLayoutVars>
      </dgm:prSet>
      <dgm:spPr/>
    </dgm:pt>
    <dgm:pt modelId="{2366DBFD-206C-4F6B-91FC-036A86B0331B}" type="pres">
      <dgm:prSet presAssocID="{6EA4536D-DAEB-4FF7-86DE-7359E8246C96}" presName="rootComposite3" presStyleCnt="0"/>
      <dgm:spPr/>
    </dgm:pt>
    <dgm:pt modelId="{B70A2150-9367-49C0-8153-EF3ED8F3EB57}" type="pres">
      <dgm:prSet presAssocID="{6EA4536D-DAEB-4FF7-86DE-7359E8246C96}" presName="rootText3" presStyleLbl="asst1" presStyleIdx="0" presStyleCnt="2">
        <dgm:presLayoutVars>
          <dgm:chPref val="3"/>
        </dgm:presLayoutVars>
      </dgm:prSet>
      <dgm:spPr/>
      <dgm:t>
        <a:bodyPr/>
        <a:lstStyle/>
        <a:p>
          <a:endParaRPr lang="es-MX"/>
        </a:p>
      </dgm:t>
    </dgm:pt>
    <dgm:pt modelId="{4FECE02C-673B-4068-989A-04B97CFB503E}" type="pres">
      <dgm:prSet presAssocID="{6EA4536D-DAEB-4FF7-86DE-7359E8246C96}" presName="rootConnector3" presStyleLbl="asst1" presStyleIdx="0" presStyleCnt="2"/>
      <dgm:spPr/>
      <dgm:t>
        <a:bodyPr/>
        <a:lstStyle/>
        <a:p>
          <a:endParaRPr lang="es-MX"/>
        </a:p>
      </dgm:t>
    </dgm:pt>
    <dgm:pt modelId="{78CE7165-8C6F-4662-915F-BA18D418423D}" type="pres">
      <dgm:prSet presAssocID="{6EA4536D-DAEB-4FF7-86DE-7359E8246C96}" presName="hierChild6" presStyleCnt="0"/>
      <dgm:spPr/>
    </dgm:pt>
    <dgm:pt modelId="{761365BD-5C1C-476F-8FD3-A669631CD470}" type="pres">
      <dgm:prSet presAssocID="{6EA4536D-DAEB-4FF7-86DE-7359E8246C96}" presName="hierChild7" presStyleCnt="0"/>
      <dgm:spPr/>
    </dgm:pt>
    <dgm:pt modelId="{774301C5-2EE9-403E-9B24-FEDEFCA21DE8}" type="pres">
      <dgm:prSet presAssocID="{57F1FEA8-1B86-4D4E-9069-C7E932E07B67}" presName="Name111" presStyleLbl="parChTrans1D2" presStyleIdx="1" presStyleCnt="2"/>
      <dgm:spPr/>
      <dgm:t>
        <a:bodyPr/>
        <a:lstStyle/>
        <a:p>
          <a:endParaRPr lang="es-MX"/>
        </a:p>
      </dgm:t>
    </dgm:pt>
    <dgm:pt modelId="{1ABAA4C0-6433-4A84-AE6A-4B19F4D5E461}" type="pres">
      <dgm:prSet presAssocID="{F5551580-3CCF-4809-91A5-BB5FB04EFD50}" presName="hierRoot3" presStyleCnt="0">
        <dgm:presLayoutVars>
          <dgm:hierBranch val="init"/>
        </dgm:presLayoutVars>
      </dgm:prSet>
      <dgm:spPr/>
    </dgm:pt>
    <dgm:pt modelId="{D99DAE3F-F528-44BA-8E0E-5C1EB625484A}" type="pres">
      <dgm:prSet presAssocID="{F5551580-3CCF-4809-91A5-BB5FB04EFD50}" presName="rootComposite3" presStyleCnt="0"/>
      <dgm:spPr/>
    </dgm:pt>
    <dgm:pt modelId="{ADB74A27-180A-445D-8168-BB51F1A6740A}" type="pres">
      <dgm:prSet presAssocID="{F5551580-3CCF-4809-91A5-BB5FB04EFD50}" presName="rootText3" presStyleLbl="asst1" presStyleIdx="1" presStyleCnt="2">
        <dgm:presLayoutVars>
          <dgm:chPref val="3"/>
        </dgm:presLayoutVars>
      </dgm:prSet>
      <dgm:spPr/>
      <dgm:t>
        <a:bodyPr/>
        <a:lstStyle/>
        <a:p>
          <a:endParaRPr lang="es-MX"/>
        </a:p>
      </dgm:t>
    </dgm:pt>
    <dgm:pt modelId="{7D6E8FC8-A5A5-48C8-AFA5-DA9EF400D1F6}" type="pres">
      <dgm:prSet presAssocID="{F5551580-3CCF-4809-91A5-BB5FB04EFD50}" presName="rootConnector3" presStyleLbl="asst1" presStyleIdx="1" presStyleCnt="2"/>
      <dgm:spPr/>
      <dgm:t>
        <a:bodyPr/>
        <a:lstStyle/>
        <a:p>
          <a:endParaRPr lang="es-MX"/>
        </a:p>
      </dgm:t>
    </dgm:pt>
    <dgm:pt modelId="{3BEF8C99-3A94-47E9-A850-21570D06DCC6}" type="pres">
      <dgm:prSet presAssocID="{F5551580-3CCF-4809-91A5-BB5FB04EFD50}" presName="hierChild6" presStyleCnt="0"/>
      <dgm:spPr/>
    </dgm:pt>
    <dgm:pt modelId="{B72DE061-AF79-43BD-908E-D576814B5487}" type="pres">
      <dgm:prSet presAssocID="{F5551580-3CCF-4809-91A5-BB5FB04EFD50}" presName="hierChild7" presStyleCnt="0"/>
      <dgm:spPr/>
    </dgm:pt>
  </dgm:ptLst>
  <dgm:cxnLst>
    <dgm:cxn modelId="{62B8B61D-0445-412D-B687-534CB72D39C7}" type="presOf" srcId="{6EA4536D-DAEB-4FF7-86DE-7359E8246C96}" destId="{4FECE02C-673B-4068-989A-04B97CFB503E}" srcOrd="1" destOrd="0" presId="urn:microsoft.com/office/officeart/2005/8/layout/orgChart1"/>
    <dgm:cxn modelId="{E89B895B-BFD4-4E2C-A2F1-3D68FF88B04A}" type="presOf" srcId="{3B75A9E4-8355-4585-A684-D26B6BC23885}" destId="{DE875CEE-87DB-4337-B3CE-E4BC8F136943}" srcOrd="0" destOrd="0" presId="urn:microsoft.com/office/officeart/2005/8/layout/orgChart1"/>
    <dgm:cxn modelId="{000EC52B-56F2-45E2-AF69-5DE31AF7B615}" srcId="{E32BEA82-C94F-49BC-BC35-B196513E7205}" destId="{3B75A9E4-8355-4585-A684-D26B6BC23885}" srcOrd="0" destOrd="0" parTransId="{BB81296D-31B4-4A41-9B51-24EA393A6929}" sibTransId="{5ED12407-0012-43A5-B57A-8339D5A3A44A}"/>
    <dgm:cxn modelId="{FBE45941-5819-4C9B-A70F-581576B05247}" type="presOf" srcId="{57F1FEA8-1B86-4D4E-9069-C7E932E07B67}" destId="{774301C5-2EE9-403E-9B24-FEDEFCA21DE8}" srcOrd="0" destOrd="0" presId="urn:microsoft.com/office/officeart/2005/8/layout/orgChart1"/>
    <dgm:cxn modelId="{C9279D15-B2B4-4A3B-B3D7-517D43CD0250}" type="presOf" srcId="{E32BEA82-C94F-49BC-BC35-B196513E7205}" destId="{03EEECD6-5B59-44D3-AC84-81FBE257DA2B}" srcOrd="0" destOrd="0" presId="urn:microsoft.com/office/officeart/2005/8/layout/orgChart1"/>
    <dgm:cxn modelId="{01EAB1AA-4D48-4B29-9C96-1EE5E1C39210}" type="presOf" srcId="{6EA4536D-DAEB-4FF7-86DE-7359E8246C96}" destId="{B70A2150-9367-49C0-8153-EF3ED8F3EB57}" srcOrd="0" destOrd="0" presId="urn:microsoft.com/office/officeart/2005/8/layout/orgChart1"/>
    <dgm:cxn modelId="{6EF19DE6-0A1A-44BF-BCD6-A9EC7DA4429B}" type="presOf" srcId="{3B75A9E4-8355-4585-A684-D26B6BC23885}" destId="{8387098C-B836-4E76-ADA9-3239E00F9975}" srcOrd="1" destOrd="0" presId="urn:microsoft.com/office/officeart/2005/8/layout/orgChart1"/>
    <dgm:cxn modelId="{8E888C0F-2AD2-46A3-8F90-2C812CD008C1}" type="presOf" srcId="{FE12094D-1B8E-41A1-979C-FB2369A31BFF}" destId="{EECA7AA3-D4CB-48FB-B38F-1025095F3D8B}" srcOrd="0" destOrd="0" presId="urn:microsoft.com/office/officeart/2005/8/layout/orgChart1"/>
    <dgm:cxn modelId="{5A19D875-8C71-4850-98DA-A2B136E0DEE6}" type="presOf" srcId="{F5551580-3CCF-4809-91A5-BB5FB04EFD50}" destId="{ADB74A27-180A-445D-8168-BB51F1A6740A}" srcOrd="0" destOrd="0" presId="urn:microsoft.com/office/officeart/2005/8/layout/orgChart1"/>
    <dgm:cxn modelId="{74A7D2EF-8B68-45C1-8420-2950F7FDCDB8}" srcId="{3B75A9E4-8355-4585-A684-D26B6BC23885}" destId="{6EA4536D-DAEB-4FF7-86DE-7359E8246C96}" srcOrd="0" destOrd="0" parTransId="{FE12094D-1B8E-41A1-979C-FB2369A31BFF}" sibTransId="{2165AB4A-8D91-4152-88E5-E73E209E02C7}"/>
    <dgm:cxn modelId="{114E7849-06EB-4D9F-982F-8390EB5759FE}" type="presOf" srcId="{F5551580-3CCF-4809-91A5-BB5FB04EFD50}" destId="{7D6E8FC8-A5A5-48C8-AFA5-DA9EF400D1F6}" srcOrd="1" destOrd="0" presId="urn:microsoft.com/office/officeart/2005/8/layout/orgChart1"/>
    <dgm:cxn modelId="{F4B4EF10-E4B1-4C0C-806D-5D344AB6C143}" srcId="{3B75A9E4-8355-4585-A684-D26B6BC23885}" destId="{F5551580-3CCF-4809-91A5-BB5FB04EFD50}" srcOrd="1" destOrd="0" parTransId="{57F1FEA8-1B86-4D4E-9069-C7E932E07B67}" sibTransId="{C460AA93-FA6F-4EE0-99A1-FC2C6EF70BEE}"/>
    <dgm:cxn modelId="{1BF2707D-5137-42F2-A3AF-77FB004D116C}" type="presParOf" srcId="{03EEECD6-5B59-44D3-AC84-81FBE257DA2B}" destId="{8200C310-356B-47B8-8901-7AE48B01A44E}" srcOrd="0" destOrd="0" presId="urn:microsoft.com/office/officeart/2005/8/layout/orgChart1"/>
    <dgm:cxn modelId="{6A10BDF7-160E-4C8C-855F-E0A9291DFED8}" type="presParOf" srcId="{8200C310-356B-47B8-8901-7AE48B01A44E}" destId="{23CFEB08-09A3-41AF-91AD-F1EB6E6CBB67}" srcOrd="0" destOrd="0" presId="urn:microsoft.com/office/officeart/2005/8/layout/orgChart1"/>
    <dgm:cxn modelId="{DB59FCBE-2822-4F0E-9C43-10A23F87FF87}" type="presParOf" srcId="{23CFEB08-09A3-41AF-91AD-F1EB6E6CBB67}" destId="{DE875CEE-87DB-4337-B3CE-E4BC8F136943}" srcOrd="0" destOrd="0" presId="urn:microsoft.com/office/officeart/2005/8/layout/orgChart1"/>
    <dgm:cxn modelId="{D530932D-D2EB-4252-A397-709F0296FCF9}" type="presParOf" srcId="{23CFEB08-09A3-41AF-91AD-F1EB6E6CBB67}" destId="{8387098C-B836-4E76-ADA9-3239E00F9975}" srcOrd="1" destOrd="0" presId="urn:microsoft.com/office/officeart/2005/8/layout/orgChart1"/>
    <dgm:cxn modelId="{03D51071-B514-4D50-8F68-4B31C8890992}" type="presParOf" srcId="{8200C310-356B-47B8-8901-7AE48B01A44E}" destId="{97F53F17-DE57-4E60-857E-6F6AEAD7165A}" srcOrd="1" destOrd="0" presId="urn:microsoft.com/office/officeart/2005/8/layout/orgChart1"/>
    <dgm:cxn modelId="{0779E39F-5ABD-497B-AEB8-023A1352EAA4}" type="presParOf" srcId="{8200C310-356B-47B8-8901-7AE48B01A44E}" destId="{62DFA275-FD9C-4967-BAD3-D44E3800A724}" srcOrd="2" destOrd="0" presId="urn:microsoft.com/office/officeart/2005/8/layout/orgChart1"/>
    <dgm:cxn modelId="{B97583C7-964B-43D5-BF53-9CE4298CC87E}" type="presParOf" srcId="{62DFA275-FD9C-4967-BAD3-D44E3800A724}" destId="{EECA7AA3-D4CB-48FB-B38F-1025095F3D8B}" srcOrd="0" destOrd="0" presId="urn:microsoft.com/office/officeart/2005/8/layout/orgChart1"/>
    <dgm:cxn modelId="{71CF51ED-4E9D-4024-8C7B-BF542AA4165F}" type="presParOf" srcId="{62DFA275-FD9C-4967-BAD3-D44E3800A724}" destId="{0790773E-A1EA-4277-A583-FBDE7788EA9E}" srcOrd="1" destOrd="0" presId="urn:microsoft.com/office/officeart/2005/8/layout/orgChart1"/>
    <dgm:cxn modelId="{41666617-862C-41B9-9A3B-C2CE5D636E6F}" type="presParOf" srcId="{0790773E-A1EA-4277-A583-FBDE7788EA9E}" destId="{2366DBFD-206C-4F6B-91FC-036A86B0331B}" srcOrd="0" destOrd="0" presId="urn:microsoft.com/office/officeart/2005/8/layout/orgChart1"/>
    <dgm:cxn modelId="{1B309589-9CAC-4E74-A3A6-CDE0CE224DD3}" type="presParOf" srcId="{2366DBFD-206C-4F6B-91FC-036A86B0331B}" destId="{B70A2150-9367-49C0-8153-EF3ED8F3EB57}" srcOrd="0" destOrd="0" presId="urn:microsoft.com/office/officeart/2005/8/layout/orgChart1"/>
    <dgm:cxn modelId="{512CDFEC-238F-4959-990D-3FF9F9FCD239}" type="presParOf" srcId="{2366DBFD-206C-4F6B-91FC-036A86B0331B}" destId="{4FECE02C-673B-4068-989A-04B97CFB503E}" srcOrd="1" destOrd="0" presId="urn:microsoft.com/office/officeart/2005/8/layout/orgChart1"/>
    <dgm:cxn modelId="{E3CB63F8-63F7-42BF-82D0-6A64EDE14C63}" type="presParOf" srcId="{0790773E-A1EA-4277-A583-FBDE7788EA9E}" destId="{78CE7165-8C6F-4662-915F-BA18D418423D}" srcOrd="1" destOrd="0" presId="urn:microsoft.com/office/officeart/2005/8/layout/orgChart1"/>
    <dgm:cxn modelId="{EACD3B2D-4895-485F-B9F9-BF9BF18816D6}" type="presParOf" srcId="{0790773E-A1EA-4277-A583-FBDE7788EA9E}" destId="{761365BD-5C1C-476F-8FD3-A669631CD470}" srcOrd="2" destOrd="0" presId="urn:microsoft.com/office/officeart/2005/8/layout/orgChart1"/>
    <dgm:cxn modelId="{938290DC-75A0-46E5-8117-8611EA04C8A8}" type="presParOf" srcId="{62DFA275-FD9C-4967-BAD3-D44E3800A724}" destId="{774301C5-2EE9-403E-9B24-FEDEFCA21DE8}" srcOrd="2" destOrd="0" presId="urn:microsoft.com/office/officeart/2005/8/layout/orgChart1"/>
    <dgm:cxn modelId="{4C9AA665-B890-4306-8A3A-B97830CF95D1}" type="presParOf" srcId="{62DFA275-FD9C-4967-BAD3-D44E3800A724}" destId="{1ABAA4C0-6433-4A84-AE6A-4B19F4D5E461}" srcOrd="3" destOrd="0" presId="urn:microsoft.com/office/officeart/2005/8/layout/orgChart1"/>
    <dgm:cxn modelId="{60124A69-BCC9-421A-A529-FD7C534DD278}" type="presParOf" srcId="{1ABAA4C0-6433-4A84-AE6A-4B19F4D5E461}" destId="{D99DAE3F-F528-44BA-8E0E-5C1EB625484A}" srcOrd="0" destOrd="0" presId="urn:microsoft.com/office/officeart/2005/8/layout/orgChart1"/>
    <dgm:cxn modelId="{24F8AC05-D27D-4348-94FA-840ADA4AC8FB}" type="presParOf" srcId="{D99DAE3F-F528-44BA-8E0E-5C1EB625484A}" destId="{ADB74A27-180A-445D-8168-BB51F1A6740A}" srcOrd="0" destOrd="0" presId="urn:microsoft.com/office/officeart/2005/8/layout/orgChart1"/>
    <dgm:cxn modelId="{02F346E6-2132-4FB4-86C6-594D4279E53B}" type="presParOf" srcId="{D99DAE3F-F528-44BA-8E0E-5C1EB625484A}" destId="{7D6E8FC8-A5A5-48C8-AFA5-DA9EF400D1F6}" srcOrd="1" destOrd="0" presId="urn:microsoft.com/office/officeart/2005/8/layout/orgChart1"/>
    <dgm:cxn modelId="{2DD42E51-3D4C-446E-8974-DC5CC73C1F9A}" type="presParOf" srcId="{1ABAA4C0-6433-4A84-AE6A-4B19F4D5E461}" destId="{3BEF8C99-3A94-47E9-A850-21570D06DCC6}" srcOrd="1" destOrd="0" presId="urn:microsoft.com/office/officeart/2005/8/layout/orgChart1"/>
    <dgm:cxn modelId="{4FA45E08-6116-4131-BDA5-098180F749D8}" type="presParOf" srcId="{1ABAA4C0-6433-4A84-AE6A-4B19F4D5E461}" destId="{B72DE061-AF79-43BD-908E-D576814B548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EFB959F-4FAF-4777-911E-4EB9591F8EEA}"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MX"/>
        </a:p>
      </dgm:t>
    </dgm:pt>
    <dgm:pt modelId="{1DAF88E7-6AE9-4ACA-A107-3E1316420B40}">
      <dgm:prSet phldrT="[Texto]"/>
      <dgm:spPr/>
      <dgm:t>
        <a:bodyPr/>
        <a:lstStyle/>
        <a:p>
          <a:r>
            <a:rPr lang="es-MX" smtClean="0"/>
            <a:t>Si bien es cierto que los </a:t>
          </a:r>
          <a:r>
            <a:rPr lang="es-MX" i="1" smtClean="0"/>
            <a:t>forward</a:t>
          </a:r>
          <a:r>
            <a:rPr lang="es-MX" smtClean="0"/>
            <a:t> y los contratos futuros tienen sus particularidades que los hacen diferentes entre sí, sobre todo en la forma en que se realiza la contratación y liquidación, las características que permiten su análisis y valuación son las mismas, esto significa que los métodos de cálculo de su valor son los mismos para ambos.</a:t>
          </a:r>
          <a:endParaRPr lang="es-MX"/>
        </a:p>
      </dgm:t>
    </dgm:pt>
    <dgm:pt modelId="{F3412359-AC96-42C2-BCE4-09E4D168F1AB}" type="parTrans" cxnId="{058BC932-465F-4987-808E-6758609903F3}">
      <dgm:prSet/>
      <dgm:spPr/>
      <dgm:t>
        <a:bodyPr/>
        <a:lstStyle/>
        <a:p>
          <a:endParaRPr lang="es-MX"/>
        </a:p>
      </dgm:t>
    </dgm:pt>
    <dgm:pt modelId="{43A4CB7D-1BB5-426E-A441-87784E69DE10}" type="sibTrans" cxnId="{058BC932-465F-4987-808E-6758609903F3}">
      <dgm:prSet/>
      <dgm:spPr/>
      <dgm:t>
        <a:bodyPr/>
        <a:lstStyle/>
        <a:p>
          <a:endParaRPr lang="es-MX"/>
        </a:p>
      </dgm:t>
    </dgm:pt>
    <dgm:pt modelId="{50636A9E-B5E9-4DA9-BD59-8A7ADAF79A40}">
      <dgm:prSet/>
      <dgm:spPr/>
      <dgm:t>
        <a:bodyPr/>
        <a:lstStyle/>
        <a:p>
          <a:r>
            <a:rPr lang="es-MX" smtClean="0"/>
            <a:t>En términos generales un contrato adelantado o </a:t>
          </a:r>
          <a:r>
            <a:rPr lang="es-MX" i="1" smtClean="0"/>
            <a:t>forward</a:t>
          </a:r>
          <a:r>
            <a:rPr lang="es-MX" smtClean="0"/>
            <a:t> de tasa de interés (FRA) se valúa asumiendo que se obtienen las tasas a plazo y descontando el pago resultante.</a:t>
          </a:r>
          <a:endParaRPr lang="es-MX" dirty="0"/>
        </a:p>
      </dgm:t>
    </dgm:pt>
    <dgm:pt modelId="{464C9E6B-7AE0-4B1A-B0D1-F81299503632}" type="parTrans" cxnId="{157C58F4-D679-42DA-AF31-BB7AF99D5644}">
      <dgm:prSet/>
      <dgm:spPr/>
      <dgm:t>
        <a:bodyPr/>
        <a:lstStyle/>
        <a:p>
          <a:endParaRPr lang="es-MX"/>
        </a:p>
      </dgm:t>
    </dgm:pt>
    <dgm:pt modelId="{63DAA285-11AF-43D2-821A-6CB7AB8C40C9}" type="sibTrans" cxnId="{157C58F4-D679-42DA-AF31-BB7AF99D5644}">
      <dgm:prSet/>
      <dgm:spPr/>
      <dgm:t>
        <a:bodyPr/>
        <a:lstStyle/>
        <a:p>
          <a:endParaRPr lang="es-MX"/>
        </a:p>
      </dgm:t>
    </dgm:pt>
    <dgm:pt modelId="{ECA3EC06-6817-447B-810D-3DE309AE03D3}">
      <dgm:prSet/>
      <dgm:spPr/>
      <dgm:t>
        <a:bodyPr/>
        <a:lstStyle/>
        <a:p>
          <a:r>
            <a:rPr lang="es-MX" smtClean="0"/>
            <a:t>Luego entonces, para su valuación, lo primero que se debe obtener es la tasa </a:t>
          </a:r>
          <a:r>
            <a:rPr lang="es-MX" i="1" smtClean="0"/>
            <a:t>forward</a:t>
          </a:r>
          <a:r>
            <a:rPr lang="es-MX" smtClean="0"/>
            <a:t>, también conocida como tasa adelantada o tasa implícita.</a:t>
          </a:r>
          <a:endParaRPr lang="es-MX" dirty="0"/>
        </a:p>
      </dgm:t>
    </dgm:pt>
    <dgm:pt modelId="{132BC491-BBEB-4254-B8C6-BB0FC6207C2D}" type="parTrans" cxnId="{55AFF714-AEAE-4578-B0C6-62C62A3E517F}">
      <dgm:prSet/>
      <dgm:spPr/>
      <dgm:t>
        <a:bodyPr/>
        <a:lstStyle/>
        <a:p>
          <a:endParaRPr lang="es-MX"/>
        </a:p>
      </dgm:t>
    </dgm:pt>
    <dgm:pt modelId="{A69C5892-A2E9-4212-9529-005DAD814C03}" type="sibTrans" cxnId="{55AFF714-AEAE-4578-B0C6-62C62A3E517F}">
      <dgm:prSet/>
      <dgm:spPr/>
      <dgm:t>
        <a:bodyPr/>
        <a:lstStyle/>
        <a:p>
          <a:endParaRPr lang="es-MX"/>
        </a:p>
      </dgm:t>
    </dgm:pt>
    <dgm:pt modelId="{B828C9CA-E098-46B5-959B-CC95EB61D82E}">
      <dgm:prSet/>
      <dgm:spPr/>
      <dgm:t>
        <a:bodyPr/>
        <a:lstStyle/>
        <a:p>
          <a:r>
            <a:rPr lang="es-MX" smtClean="0"/>
            <a:t>Es precisamente esta tasa implícita la que será utilizada para realizar la valuación de los futuros de tasa de interés.</a:t>
          </a:r>
          <a:endParaRPr lang="es-MX"/>
        </a:p>
      </dgm:t>
    </dgm:pt>
    <dgm:pt modelId="{A1076ECD-39B7-4707-A753-22C4EFDF4594}" type="parTrans" cxnId="{9D93C2E0-04BA-4141-A8C1-67B4C54F7DB4}">
      <dgm:prSet/>
      <dgm:spPr/>
      <dgm:t>
        <a:bodyPr/>
        <a:lstStyle/>
        <a:p>
          <a:endParaRPr lang="es-MX"/>
        </a:p>
      </dgm:t>
    </dgm:pt>
    <dgm:pt modelId="{9A4F3750-79FD-493B-89A0-4ED832DE91CA}" type="sibTrans" cxnId="{9D93C2E0-04BA-4141-A8C1-67B4C54F7DB4}">
      <dgm:prSet/>
      <dgm:spPr/>
      <dgm:t>
        <a:bodyPr/>
        <a:lstStyle/>
        <a:p>
          <a:endParaRPr lang="es-MX"/>
        </a:p>
      </dgm:t>
    </dgm:pt>
    <dgm:pt modelId="{1B6DEF65-ACAD-4DBF-B163-78276BE11C4F}" type="pres">
      <dgm:prSet presAssocID="{7EFB959F-4FAF-4777-911E-4EB9591F8EEA}" presName="Name0" presStyleCnt="0">
        <dgm:presLayoutVars>
          <dgm:chMax val="7"/>
          <dgm:chPref val="7"/>
          <dgm:dir/>
        </dgm:presLayoutVars>
      </dgm:prSet>
      <dgm:spPr/>
      <dgm:t>
        <a:bodyPr/>
        <a:lstStyle/>
        <a:p>
          <a:endParaRPr lang="es-MX"/>
        </a:p>
      </dgm:t>
    </dgm:pt>
    <dgm:pt modelId="{B472965E-0A50-4826-9B48-6699CA25252B}" type="pres">
      <dgm:prSet presAssocID="{7EFB959F-4FAF-4777-911E-4EB9591F8EEA}" presName="Name1" presStyleCnt="0"/>
      <dgm:spPr/>
    </dgm:pt>
    <dgm:pt modelId="{3CA3C924-04CC-4DE0-A698-7D8C0E3DD168}" type="pres">
      <dgm:prSet presAssocID="{7EFB959F-4FAF-4777-911E-4EB9591F8EEA}" presName="cycle" presStyleCnt="0"/>
      <dgm:spPr/>
    </dgm:pt>
    <dgm:pt modelId="{B5E562A7-D5BC-4389-86D8-2E978570AE9E}" type="pres">
      <dgm:prSet presAssocID="{7EFB959F-4FAF-4777-911E-4EB9591F8EEA}" presName="srcNode" presStyleLbl="node1" presStyleIdx="0" presStyleCnt="4"/>
      <dgm:spPr/>
    </dgm:pt>
    <dgm:pt modelId="{A92F047A-932C-42B3-A966-34D226D111F2}" type="pres">
      <dgm:prSet presAssocID="{7EFB959F-4FAF-4777-911E-4EB9591F8EEA}" presName="conn" presStyleLbl="parChTrans1D2" presStyleIdx="0" presStyleCnt="1"/>
      <dgm:spPr/>
      <dgm:t>
        <a:bodyPr/>
        <a:lstStyle/>
        <a:p>
          <a:endParaRPr lang="es-MX"/>
        </a:p>
      </dgm:t>
    </dgm:pt>
    <dgm:pt modelId="{9014B077-74F3-44C1-84B0-FFFEBED05DC7}" type="pres">
      <dgm:prSet presAssocID="{7EFB959F-4FAF-4777-911E-4EB9591F8EEA}" presName="extraNode" presStyleLbl="node1" presStyleIdx="0" presStyleCnt="4"/>
      <dgm:spPr/>
    </dgm:pt>
    <dgm:pt modelId="{70A8F06B-1CEB-4E0B-9534-419E1A88E691}" type="pres">
      <dgm:prSet presAssocID="{7EFB959F-4FAF-4777-911E-4EB9591F8EEA}" presName="dstNode" presStyleLbl="node1" presStyleIdx="0" presStyleCnt="4"/>
      <dgm:spPr/>
    </dgm:pt>
    <dgm:pt modelId="{5EF2B367-545F-4D50-81FE-FA45762B9980}" type="pres">
      <dgm:prSet presAssocID="{1DAF88E7-6AE9-4ACA-A107-3E1316420B40}" presName="text_1" presStyleLbl="node1" presStyleIdx="0" presStyleCnt="4">
        <dgm:presLayoutVars>
          <dgm:bulletEnabled val="1"/>
        </dgm:presLayoutVars>
      </dgm:prSet>
      <dgm:spPr/>
      <dgm:t>
        <a:bodyPr/>
        <a:lstStyle/>
        <a:p>
          <a:endParaRPr lang="es-MX"/>
        </a:p>
      </dgm:t>
    </dgm:pt>
    <dgm:pt modelId="{32573704-0D7E-4C7A-989C-6081D945D88E}" type="pres">
      <dgm:prSet presAssocID="{1DAF88E7-6AE9-4ACA-A107-3E1316420B40}" presName="accent_1" presStyleCnt="0"/>
      <dgm:spPr/>
    </dgm:pt>
    <dgm:pt modelId="{54356AFC-D0E0-4CBA-BC58-93F00D5DCD28}" type="pres">
      <dgm:prSet presAssocID="{1DAF88E7-6AE9-4ACA-A107-3E1316420B40}" presName="accentRepeatNode" presStyleLbl="solidFgAcc1" presStyleIdx="0" presStyleCnt="4"/>
      <dgm:spPr/>
    </dgm:pt>
    <dgm:pt modelId="{7BF6D7D0-37BD-43FC-90F0-C9253CD3DBBD}" type="pres">
      <dgm:prSet presAssocID="{50636A9E-B5E9-4DA9-BD59-8A7ADAF79A40}" presName="text_2" presStyleLbl="node1" presStyleIdx="1" presStyleCnt="4">
        <dgm:presLayoutVars>
          <dgm:bulletEnabled val="1"/>
        </dgm:presLayoutVars>
      </dgm:prSet>
      <dgm:spPr/>
      <dgm:t>
        <a:bodyPr/>
        <a:lstStyle/>
        <a:p>
          <a:endParaRPr lang="es-MX"/>
        </a:p>
      </dgm:t>
    </dgm:pt>
    <dgm:pt modelId="{A998A3A3-DEAB-4F8A-B36B-1F438A701DE1}" type="pres">
      <dgm:prSet presAssocID="{50636A9E-B5E9-4DA9-BD59-8A7ADAF79A40}" presName="accent_2" presStyleCnt="0"/>
      <dgm:spPr/>
    </dgm:pt>
    <dgm:pt modelId="{8A6839BA-A4C3-4835-9855-90E79D223C4D}" type="pres">
      <dgm:prSet presAssocID="{50636A9E-B5E9-4DA9-BD59-8A7ADAF79A40}" presName="accentRepeatNode" presStyleLbl="solidFgAcc1" presStyleIdx="1" presStyleCnt="4"/>
      <dgm:spPr/>
    </dgm:pt>
    <dgm:pt modelId="{CD248E16-9814-4489-AB5A-4D4695637931}" type="pres">
      <dgm:prSet presAssocID="{ECA3EC06-6817-447B-810D-3DE309AE03D3}" presName="text_3" presStyleLbl="node1" presStyleIdx="2" presStyleCnt="4">
        <dgm:presLayoutVars>
          <dgm:bulletEnabled val="1"/>
        </dgm:presLayoutVars>
      </dgm:prSet>
      <dgm:spPr/>
      <dgm:t>
        <a:bodyPr/>
        <a:lstStyle/>
        <a:p>
          <a:endParaRPr lang="es-MX"/>
        </a:p>
      </dgm:t>
    </dgm:pt>
    <dgm:pt modelId="{A96BF9D0-05F3-4858-8934-A65918F214D5}" type="pres">
      <dgm:prSet presAssocID="{ECA3EC06-6817-447B-810D-3DE309AE03D3}" presName="accent_3" presStyleCnt="0"/>
      <dgm:spPr/>
    </dgm:pt>
    <dgm:pt modelId="{EF8FC777-3CE7-4453-B2E0-E6F6907623EB}" type="pres">
      <dgm:prSet presAssocID="{ECA3EC06-6817-447B-810D-3DE309AE03D3}" presName="accentRepeatNode" presStyleLbl="solidFgAcc1" presStyleIdx="2" presStyleCnt="4"/>
      <dgm:spPr/>
    </dgm:pt>
    <dgm:pt modelId="{D9F4E754-42C4-4169-936D-824988AD7061}" type="pres">
      <dgm:prSet presAssocID="{B828C9CA-E098-46B5-959B-CC95EB61D82E}" presName="text_4" presStyleLbl="node1" presStyleIdx="3" presStyleCnt="4">
        <dgm:presLayoutVars>
          <dgm:bulletEnabled val="1"/>
        </dgm:presLayoutVars>
      </dgm:prSet>
      <dgm:spPr/>
      <dgm:t>
        <a:bodyPr/>
        <a:lstStyle/>
        <a:p>
          <a:endParaRPr lang="es-MX"/>
        </a:p>
      </dgm:t>
    </dgm:pt>
    <dgm:pt modelId="{71D0FF7F-1356-4EAA-9935-7D9E2E3D545C}" type="pres">
      <dgm:prSet presAssocID="{B828C9CA-E098-46B5-959B-CC95EB61D82E}" presName="accent_4" presStyleCnt="0"/>
      <dgm:spPr/>
    </dgm:pt>
    <dgm:pt modelId="{2C2B3D1F-4E00-4746-A6BC-19B901D40FA7}" type="pres">
      <dgm:prSet presAssocID="{B828C9CA-E098-46B5-959B-CC95EB61D82E}" presName="accentRepeatNode" presStyleLbl="solidFgAcc1" presStyleIdx="3" presStyleCnt="4"/>
      <dgm:spPr/>
    </dgm:pt>
  </dgm:ptLst>
  <dgm:cxnLst>
    <dgm:cxn modelId="{EB7EDB62-FF03-489E-89EF-D76AA2ABCC36}" type="presOf" srcId="{ECA3EC06-6817-447B-810D-3DE309AE03D3}" destId="{CD248E16-9814-4489-AB5A-4D4695637931}" srcOrd="0" destOrd="0" presId="urn:microsoft.com/office/officeart/2008/layout/VerticalCurvedList"/>
    <dgm:cxn modelId="{5A00A17D-00F7-4153-A370-A41F71102009}" type="presOf" srcId="{1DAF88E7-6AE9-4ACA-A107-3E1316420B40}" destId="{5EF2B367-545F-4D50-81FE-FA45762B9980}" srcOrd="0" destOrd="0" presId="urn:microsoft.com/office/officeart/2008/layout/VerticalCurvedList"/>
    <dgm:cxn modelId="{F4717B7F-FFDE-44EA-8007-7469D1B247A9}" type="presOf" srcId="{43A4CB7D-1BB5-426E-A441-87784E69DE10}" destId="{A92F047A-932C-42B3-A966-34D226D111F2}" srcOrd="0" destOrd="0" presId="urn:microsoft.com/office/officeart/2008/layout/VerticalCurvedList"/>
    <dgm:cxn modelId="{F6678F3A-38CD-4F2B-A49B-8700F82C3977}" type="presOf" srcId="{7EFB959F-4FAF-4777-911E-4EB9591F8EEA}" destId="{1B6DEF65-ACAD-4DBF-B163-78276BE11C4F}" srcOrd="0" destOrd="0" presId="urn:microsoft.com/office/officeart/2008/layout/VerticalCurvedList"/>
    <dgm:cxn modelId="{EF61AA52-2951-4D52-A553-09AC68905017}" type="presOf" srcId="{B828C9CA-E098-46B5-959B-CC95EB61D82E}" destId="{D9F4E754-42C4-4169-936D-824988AD7061}" srcOrd="0" destOrd="0" presId="urn:microsoft.com/office/officeart/2008/layout/VerticalCurvedList"/>
    <dgm:cxn modelId="{157C58F4-D679-42DA-AF31-BB7AF99D5644}" srcId="{7EFB959F-4FAF-4777-911E-4EB9591F8EEA}" destId="{50636A9E-B5E9-4DA9-BD59-8A7ADAF79A40}" srcOrd="1" destOrd="0" parTransId="{464C9E6B-7AE0-4B1A-B0D1-F81299503632}" sibTransId="{63DAA285-11AF-43D2-821A-6CB7AB8C40C9}"/>
    <dgm:cxn modelId="{55AFF714-AEAE-4578-B0C6-62C62A3E517F}" srcId="{7EFB959F-4FAF-4777-911E-4EB9591F8EEA}" destId="{ECA3EC06-6817-447B-810D-3DE309AE03D3}" srcOrd="2" destOrd="0" parTransId="{132BC491-BBEB-4254-B8C6-BB0FC6207C2D}" sibTransId="{A69C5892-A2E9-4212-9529-005DAD814C03}"/>
    <dgm:cxn modelId="{058BC932-465F-4987-808E-6758609903F3}" srcId="{7EFB959F-4FAF-4777-911E-4EB9591F8EEA}" destId="{1DAF88E7-6AE9-4ACA-A107-3E1316420B40}" srcOrd="0" destOrd="0" parTransId="{F3412359-AC96-42C2-BCE4-09E4D168F1AB}" sibTransId="{43A4CB7D-1BB5-426E-A441-87784E69DE10}"/>
    <dgm:cxn modelId="{9D93C2E0-04BA-4141-A8C1-67B4C54F7DB4}" srcId="{7EFB959F-4FAF-4777-911E-4EB9591F8EEA}" destId="{B828C9CA-E098-46B5-959B-CC95EB61D82E}" srcOrd="3" destOrd="0" parTransId="{A1076ECD-39B7-4707-A753-22C4EFDF4594}" sibTransId="{9A4F3750-79FD-493B-89A0-4ED832DE91CA}"/>
    <dgm:cxn modelId="{0764983E-BB49-44B8-A2E7-8FDDDC8EDC14}" type="presOf" srcId="{50636A9E-B5E9-4DA9-BD59-8A7ADAF79A40}" destId="{7BF6D7D0-37BD-43FC-90F0-C9253CD3DBBD}" srcOrd="0" destOrd="0" presId="urn:microsoft.com/office/officeart/2008/layout/VerticalCurvedList"/>
    <dgm:cxn modelId="{5538BF60-4222-49ED-9D29-BC9F246AEE46}" type="presParOf" srcId="{1B6DEF65-ACAD-4DBF-B163-78276BE11C4F}" destId="{B472965E-0A50-4826-9B48-6699CA25252B}" srcOrd="0" destOrd="0" presId="urn:microsoft.com/office/officeart/2008/layout/VerticalCurvedList"/>
    <dgm:cxn modelId="{85BAF653-EABC-4A16-9C76-46CC365F8EFF}" type="presParOf" srcId="{B472965E-0A50-4826-9B48-6699CA25252B}" destId="{3CA3C924-04CC-4DE0-A698-7D8C0E3DD168}" srcOrd="0" destOrd="0" presId="urn:microsoft.com/office/officeart/2008/layout/VerticalCurvedList"/>
    <dgm:cxn modelId="{10916E10-8F93-4A01-9F8D-6A5CB345EF8E}" type="presParOf" srcId="{3CA3C924-04CC-4DE0-A698-7D8C0E3DD168}" destId="{B5E562A7-D5BC-4389-86D8-2E978570AE9E}" srcOrd="0" destOrd="0" presId="urn:microsoft.com/office/officeart/2008/layout/VerticalCurvedList"/>
    <dgm:cxn modelId="{ED42B2E3-CA29-40F5-9CCB-5CF94944618B}" type="presParOf" srcId="{3CA3C924-04CC-4DE0-A698-7D8C0E3DD168}" destId="{A92F047A-932C-42B3-A966-34D226D111F2}" srcOrd="1" destOrd="0" presId="urn:microsoft.com/office/officeart/2008/layout/VerticalCurvedList"/>
    <dgm:cxn modelId="{0AE0FB82-27D2-475F-AAEE-E690AB6828EE}" type="presParOf" srcId="{3CA3C924-04CC-4DE0-A698-7D8C0E3DD168}" destId="{9014B077-74F3-44C1-84B0-FFFEBED05DC7}" srcOrd="2" destOrd="0" presId="urn:microsoft.com/office/officeart/2008/layout/VerticalCurvedList"/>
    <dgm:cxn modelId="{A69B8D13-0DE2-405D-A83E-1321AA1A471C}" type="presParOf" srcId="{3CA3C924-04CC-4DE0-A698-7D8C0E3DD168}" destId="{70A8F06B-1CEB-4E0B-9534-419E1A88E691}" srcOrd="3" destOrd="0" presId="urn:microsoft.com/office/officeart/2008/layout/VerticalCurvedList"/>
    <dgm:cxn modelId="{ED18C503-C276-45E3-B18E-55F4C352BB9C}" type="presParOf" srcId="{B472965E-0A50-4826-9B48-6699CA25252B}" destId="{5EF2B367-545F-4D50-81FE-FA45762B9980}" srcOrd="1" destOrd="0" presId="urn:microsoft.com/office/officeart/2008/layout/VerticalCurvedList"/>
    <dgm:cxn modelId="{A2DDBFB1-2DCE-4B5A-A7D9-C84B2785C11A}" type="presParOf" srcId="{B472965E-0A50-4826-9B48-6699CA25252B}" destId="{32573704-0D7E-4C7A-989C-6081D945D88E}" srcOrd="2" destOrd="0" presId="urn:microsoft.com/office/officeart/2008/layout/VerticalCurvedList"/>
    <dgm:cxn modelId="{7CE6B73F-0838-4648-9F37-36136A085B87}" type="presParOf" srcId="{32573704-0D7E-4C7A-989C-6081D945D88E}" destId="{54356AFC-D0E0-4CBA-BC58-93F00D5DCD28}" srcOrd="0" destOrd="0" presId="urn:microsoft.com/office/officeart/2008/layout/VerticalCurvedList"/>
    <dgm:cxn modelId="{6F751A39-9E66-433B-AB5C-7DAC60E25666}" type="presParOf" srcId="{B472965E-0A50-4826-9B48-6699CA25252B}" destId="{7BF6D7D0-37BD-43FC-90F0-C9253CD3DBBD}" srcOrd="3" destOrd="0" presId="urn:microsoft.com/office/officeart/2008/layout/VerticalCurvedList"/>
    <dgm:cxn modelId="{4EE562E0-D782-4A4B-B54D-27020D200BCE}" type="presParOf" srcId="{B472965E-0A50-4826-9B48-6699CA25252B}" destId="{A998A3A3-DEAB-4F8A-B36B-1F438A701DE1}" srcOrd="4" destOrd="0" presId="urn:microsoft.com/office/officeart/2008/layout/VerticalCurvedList"/>
    <dgm:cxn modelId="{87080531-7F41-4E79-9CB8-FBC6662E5A8B}" type="presParOf" srcId="{A998A3A3-DEAB-4F8A-B36B-1F438A701DE1}" destId="{8A6839BA-A4C3-4835-9855-90E79D223C4D}" srcOrd="0" destOrd="0" presId="urn:microsoft.com/office/officeart/2008/layout/VerticalCurvedList"/>
    <dgm:cxn modelId="{156C2DA9-1CC2-4CA8-8008-628758C4343F}" type="presParOf" srcId="{B472965E-0A50-4826-9B48-6699CA25252B}" destId="{CD248E16-9814-4489-AB5A-4D4695637931}" srcOrd="5" destOrd="0" presId="urn:microsoft.com/office/officeart/2008/layout/VerticalCurvedList"/>
    <dgm:cxn modelId="{20B5D4CC-C051-4AEE-BBC0-FBFEBCFBC2F2}" type="presParOf" srcId="{B472965E-0A50-4826-9B48-6699CA25252B}" destId="{A96BF9D0-05F3-4858-8934-A65918F214D5}" srcOrd="6" destOrd="0" presId="urn:microsoft.com/office/officeart/2008/layout/VerticalCurvedList"/>
    <dgm:cxn modelId="{48CACFC5-4393-4D51-B91E-74D72CEB6F17}" type="presParOf" srcId="{A96BF9D0-05F3-4858-8934-A65918F214D5}" destId="{EF8FC777-3CE7-4453-B2E0-E6F6907623EB}" srcOrd="0" destOrd="0" presId="urn:microsoft.com/office/officeart/2008/layout/VerticalCurvedList"/>
    <dgm:cxn modelId="{0DF82671-F57C-4259-BA12-5D31E281CBAE}" type="presParOf" srcId="{B472965E-0A50-4826-9B48-6699CA25252B}" destId="{D9F4E754-42C4-4169-936D-824988AD7061}" srcOrd="7" destOrd="0" presId="urn:microsoft.com/office/officeart/2008/layout/VerticalCurvedList"/>
    <dgm:cxn modelId="{8E4322E8-25C4-4671-B94B-334C9A9B482B}" type="presParOf" srcId="{B472965E-0A50-4826-9B48-6699CA25252B}" destId="{71D0FF7F-1356-4EAA-9935-7D9E2E3D545C}" srcOrd="8" destOrd="0" presId="urn:microsoft.com/office/officeart/2008/layout/VerticalCurvedList"/>
    <dgm:cxn modelId="{0AD5DA48-BE56-49DC-8445-4B691F2D8994}" type="presParOf" srcId="{71D0FF7F-1356-4EAA-9935-7D9E2E3D545C}" destId="{2C2B3D1F-4E00-4746-A6BC-19B901D40FA7}"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B21E9BC-C05E-44A5-BF01-5171B42AF577}"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MX"/>
        </a:p>
      </dgm:t>
    </dgm:pt>
    <dgm:pt modelId="{077FB040-9B3F-4B6B-9047-9C99550F99F2}">
      <dgm:prSet phldrT="[Texto]" custT="1"/>
      <dgm:spPr/>
      <dgm:t>
        <a:bodyPr/>
        <a:lstStyle/>
        <a:p>
          <a:r>
            <a:rPr lang="es-MX" sz="1600" dirty="0" smtClean="0">
              <a:latin typeface="+mn-lt"/>
            </a:rPr>
            <a:t>Los negocios pueden tener varios tipos de acuerdos de pago de deuda. </a:t>
          </a:r>
          <a:endParaRPr lang="es-MX" sz="1600" dirty="0"/>
        </a:p>
      </dgm:t>
    </dgm:pt>
    <dgm:pt modelId="{B66BE4CF-DF94-45BD-857A-039FEB3F345F}" type="parTrans" cxnId="{BF3A45DA-9769-4D78-89AF-8D45266FD856}">
      <dgm:prSet/>
      <dgm:spPr/>
      <dgm:t>
        <a:bodyPr/>
        <a:lstStyle/>
        <a:p>
          <a:endParaRPr lang="es-MX"/>
        </a:p>
      </dgm:t>
    </dgm:pt>
    <dgm:pt modelId="{0BDF1976-8A70-4980-AB5B-37C7F266A91A}" type="sibTrans" cxnId="{BF3A45DA-9769-4D78-89AF-8D45266FD856}">
      <dgm:prSet/>
      <dgm:spPr/>
      <dgm:t>
        <a:bodyPr/>
        <a:lstStyle/>
        <a:p>
          <a:endParaRPr lang="es-MX"/>
        </a:p>
      </dgm:t>
    </dgm:pt>
    <dgm:pt modelId="{E426B71D-4F2E-472D-BBDE-CBBA537FA3B8}">
      <dgm:prSet phldrT="[Texto]" custT="1"/>
      <dgm:spPr/>
      <dgm:t>
        <a:bodyPr/>
        <a:lstStyle/>
        <a:p>
          <a:r>
            <a:rPr lang="es-MX" sz="1600" dirty="0" smtClean="0">
              <a:latin typeface="+mn-lt"/>
            </a:rPr>
            <a:t>Los términos del acuerdo de pago del negocio pueden ser atractivos para otros negocios con un esquema de financiación alterno; esto puede llevar a que los dos negocios establezcan un contrato swap.</a:t>
          </a:r>
          <a:endParaRPr lang="es-MX" sz="1600" dirty="0"/>
        </a:p>
      </dgm:t>
    </dgm:pt>
    <dgm:pt modelId="{347B358C-A763-4851-93B2-48094532DA26}" type="parTrans" cxnId="{BDBB1F09-7B2E-4585-944D-F6AAC509F949}">
      <dgm:prSet/>
      <dgm:spPr/>
      <dgm:t>
        <a:bodyPr/>
        <a:lstStyle/>
        <a:p>
          <a:endParaRPr lang="es-MX"/>
        </a:p>
      </dgm:t>
    </dgm:pt>
    <dgm:pt modelId="{19902A10-8681-4637-AA28-6B5FECAB5B14}" type="sibTrans" cxnId="{BDBB1F09-7B2E-4585-944D-F6AAC509F949}">
      <dgm:prSet/>
      <dgm:spPr/>
      <dgm:t>
        <a:bodyPr/>
        <a:lstStyle/>
        <a:p>
          <a:endParaRPr lang="es-MX"/>
        </a:p>
      </dgm:t>
    </dgm:pt>
    <dgm:pt modelId="{9576725D-6A2A-45DF-84C3-26233265E2D8}">
      <dgm:prSet phldrT="[Texto]" custT="1"/>
      <dgm:spPr/>
      <dgm:t>
        <a:bodyPr/>
        <a:lstStyle/>
        <a:p>
          <a:r>
            <a:rPr lang="es-MX" sz="1600" dirty="0" smtClean="0">
              <a:latin typeface="+mn-lt"/>
            </a:rPr>
            <a:t>El negocio puede desear cambiar los términos de su acuerdo; sin embargo, el acuerdo de pago puede no permitir la refinanciación, estableciendo sanciones o la imposibilidad de solicitar nuevos créditos. </a:t>
          </a:r>
          <a:endParaRPr lang="es-MX" sz="1600" dirty="0"/>
        </a:p>
      </dgm:t>
    </dgm:pt>
    <dgm:pt modelId="{E29725E6-44F2-40F5-95C8-F5828091AE2F}" type="sibTrans" cxnId="{E65510BB-ACD6-446C-ACAA-C9470905C42F}">
      <dgm:prSet/>
      <dgm:spPr/>
      <dgm:t>
        <a:bodyPr/>
        <a:lstStyle/>
        <a:p>
          <a:endParaRPr lang="es-MX"/>
        </a:p>
      </dgm:t>
    </dgm:pt>
    <dgm:pt modelId="{9099371C-551B-44CD-9D3D-44927BA16067}" type="parTrans" cxnId="{E65510BB-ACD6-446C-ACAA-C9470905C42F}">
      <dgm:prSet/>
      <dgm:spPr/>
      <dgm:t>
        <a:bodyPr/>
        <a:lstStyle/>
        <a:p>
          <a:endParaRPr lang="es-MX"/>
        </a:p>
      </dgm:t>
    </dgm:pt>
    <dgm:pt modelId="{1305ADA2-2F9D-4E50-A233-655613074D2C}" type="pres">
      <dgm:prSet presAssocID="{6B21E9BC-C05E-44A5-BF01-5171B42AF577}" presName="Name0" presStyleCnt="0">
        <dgm:presLayoutVars>
          <dgm:chMax/>
          <dgm:chPref/>
          <dgm:dir/>
        </dgm:presLayoutVars>
      </dgm:prSet>
      <dgm:spPr/>
      <dgm:t>
        <a:bodyPr/>
        <a:lstStyle/>
        <a:p>
          <a:endParaRPr lang="es-MX"/>
        </a:p>
      </dgm:t>
    </dgm:pt>
    <dgm:pt modelId="{676E9B83-248C-4642-9D41-C60B506459D5}" type="pres">
      <dgm:prSet presAssocID="{077FB040-9B3F-4B6B-9047-9C99550F99F2}" presName="parenttextcomposite" presStyleCnt="0"/>
      <dgm:spPr/>
    </dgm:pt>
    <dgm:pt modelId="{91C9E7C5-DC39-4A1A-9E69-21BAD08076C0}" type="pres">
      <dgm:prSet presAssocID="{077FB040-9B3F-4B6B-9047-9C99550F99F2}" presName="parenttext" presStyleLbl="revTx" presStyleIdx="0" presStyleCnt="3" custLinFactNeighborX="-783" custLinFactNeighborY="-27022">
        <dgm:presLayoutVars>
          <dgm:chMax/>
          <dgm:chPref val="2"/>
          <dgm:bulletEnabled val="1"/>
        </dgm:presLayoutVars>
      </dgm:prSet>
      <dgm:spPr/>
      <dgm:t>
        <a:bodyPr/>
        <a:lstStyle/>
        <a:p>
          <a:endParaRPr lang="es-MX"/>
        </a:p>
      </dgm:t>
    </dgm:pt>
    <dgm:pt modelId="{5FD202E8-8AD4-4ED7-8799-0C5FB3DA8596}" type="pres">
      <dgm:prSet presAssocID="{077FB040-9B3F-4B6B-9047-9C99550F99F2}" presName="parallelogramComposite" presStyleCnt="0"/>
      <dgm:spPr/>
    </dgm:pt>
    <dgm:pt modelId="{E24C071D-013D-4B8E-BFE5-59C1A6E54CF9}" type="pres">
      <dgm:prSet presAssocID="{077FB040-9B3F-4B6B-9047-9C99550F99F2}" presName="parallelogram1" presStyleLbl="alignNode1" presStyleIdx="0" presStyleCnt="21"/>
      <dgm:spPr/>
    </dgm:pt>
    <dgm:pt modelId="{C4CB3ED8-6CDB-4573-ADD3-A46EAB7C2894}" type="pres">
      <dgm:prSet presAssocID="{077FB040-9B3F-4B6B-9047-9C99550F99F2}" presName="parallelogram2" presStyleLbl="alignNode1" presStyleIdx="1" presStyleCnt="21"/>
      <dgm:spPr/>
    </dgm:pt>
    <dgm:pt modelId="{92CCFB9C-3A30-4D08-B898-8C4863BECDB4}" type="pres">
      <dgm:prSet presAssocID="{077FB040-9B3F-4B6B-9047-9C99550F99F2}" presName="parallelogram3" presStyleLbl="alignNode1" presStyleIdx="2" presStyleCnt="21"/>
      <dgm:spPr/>
    </dgm:pt>
    <dgm:pt modelId="{E465BC2E-5DF7-48AF-B9A8-90EFE6DA7168}" type="pres">
      <dgm:prSet presAssocID="{077FB040-9B3F-4B6B-9047-9C99550F99F2}" presName="parallelogram4" presStyleLbl="alignNode1" presStyleIdx="3" presStyleCnt="21"/>
      <dgm:spPr/>
    </dgm:pt>
    <dgm:pt modelId="{B94582E5-3776-4FA4-98D3-DE0CC6DF0EAB}" type="pres">
      <dgm:prSet presAssocID="{077FB040-9B3F-4B6B-9047-9C99550F99F2}" presName="parallelogram5" presStyleLbl="alignNode1" presStyleIdx="4" presStyleCnt="21"/>
      <dgm:spPr/>
    </dgm:pt>
    <dgm:pt modelId="{B9FBF41F-8C00-4DE2-9692-DFA0188D9509}" type="pres">
      <dgm:prSet presAssocID="{077FB040-9B3F-4B6B-9047-9C99550F99F2}" presName="parallelogram6" presStyleLbl="alignNode1" presStyleIdx="5" presStyleCnt="21"/>
      <dgm:spPr/>
    </dgm:pt>
    <dgm:pt modelId="{6DA63FE0-1464-4F90-98A6-5F83AAD12F8C}" type="pres">
      <dgm:prSet presAssocID="{077FB040-9B3F-4B6B-9047-9C99550F99F2}" presName="parallelogram7" presStyleLbl="alignNode1" presStyleIdx="6" presStyleCnt="21"/>
      <dgm:spPr/>
    </dgm:pt>
    <dgm:pt modelId="{34A1A1A1-9FA9-4A38-A1A1-7520CBDC7ABA}" type="pres">
      <dgm:prSet presAssocID="{0BDF1976-8A70-4980-AB5B-37C7F266A91A}" presName="sibTrans" presStyleCnt="0"/>
      <dgm:spPr/>
    </dgm:pt>
    <dgm:pt modelId="{E0201D5E-4323-4A3C-BB0A-962482A602F6}" type="pres">
      <dgm:prSet presAssocID="{9576725D-6A2A-45DF-84C3-26233265E2D8}" presName="parenttextcomposite" presStyleCnt="0"/>
      <dgm:spPr/>
    </dgm:pt>
    <dgm:pt modelId="{8979328B-554F-43C3-BB04-44DDC6167F3A}" type="pres">
      <dgm:prSet presAssocID="{9576725D-6A2A-45DF-84C3-26233265E2D8}" presName="parenttext" presStyleLbl="revTx" presStyleIdx="1" presStyleCnt="3">
        <dgm:presLayoutVars>
          <dgm:chMax/>
          <dgm:chPref val="2"/>
          <dgm:bulletEnabled val="1"/>
        </dgm:presLayoutVars>
      </dgm:prSet>
      <dgm:spPr/>
      <dgm:t>
        <a:bodyPr/>
        <a:lstStyle/>
        <a:p>
          <a:endParaRPr lang="es-MX"/>
        </a:p>
      </dgm:t>
    </dgm:pt>
    <dgm:pt modelId="{A68A94F8-91BE-4778-A8D5-AFCF272E5CCB}" type="pres">
      <dgm:prSet presAssocID="{9576725D-6A2A-45DF-84C3-26233265E2D8}" presName="parallelogramComposite" presStyleCnt="0"/>
      <dgm:spPr/>
    </dgm:pt>
    <dgm:pt modelId="{6B129E9F-7B92-4DFA-A690-5762E769593C}" type="pres">
      <dgm:prSet presAssocID="{9576725D-6A2A-45DF-84C3-26233265E2D8}" presName="parallelogram1" presStyleLbl="alignNode1" presStyleIdx="7" presStyleCnt="21"/>
      <dgm:spPr/>
    </dgm:pt>
    <dgm:pt modelId="{17082EC8-ED03-4CCC-B085-8CF90C14E2ED}" type="pres">
      <dgm:prSet presAssocID="{9576725D-6A2A-45DF-84C3-26233265E2D8}" presName="parallelogram2" presStyleLbl="alignNode1" presStyleIdx="8" presStyleCnt="21"/>
      <dgm:spPr/>
    </dgm:pt>
    <dgm:pt modelId="{A988009F-F537-42A9-AB87-69C0A6C862DB}" type="pres">
      <dgm:prSet presAssocID="{9576725D-6A2A-45DF-84C3-26233265E2D8}" presName="parallelogram3" presStyleLbl="alignNode1" presStyleIdx="9" presStyleCnt="21"/>
      <dgm:spPr/>
    </dgm:pt>
    <dgm:pt modelId="{E695C00F-269E-4E91-94BE-1F4F90555E71}" type="pres">
      <dgm:prSet presAssocID="{9576725D-6A2A-45DF-84C3-26233265E2D8}" presName="parallelogram4" presStyleLbl="alignNode1" presStyleIdx="10" presStyleCnt="21"/>
      <dgm:spPr/>
    </dgm:pt>
    <dgm:pt modelId="{DE18F7AA-0365-4376-B9D1-CB4AAB4D857D}" type="pres">
      <dgm:prSet presAssocID="{9576725D-6A2A-45DF-84C3-26233265E2D8}" presName="parallelogram5" presStyleLbl="alignNode1" presStyleIdx="11" presStyleCnt="21"/>
      <dgm:spPr/>
    </dgm:pt>
    <dgm:pt modelId="{5A59267E-655D-45F5-9999-2FE6492DBB67}" type="pres">
      <dgm:prSet presAssocID="{9576725D-6A2A-45DF-84C3-26233265E2D8}" presName="parallelogram6" presStyleLbl="alignNode1" presStyleIdx="12" presStyleCnt="21"/>
      <dgm:spPr/>
    </dgm:pt>
    <dgm:pt modelId="{0F600586-0F0D-44CB-8CE9-A4DC33A2DBD7}" type="pres">
      <dgm:prSet presAssocID="{9576725D-6A2A-45DF-84C3-26233265E2D8}" presName="parallelogram7" presStyleLbl="alignNode1" presStyleIdx="13" presStyleCnt="21"/>
      <dgm:spPr/>
    </dgm:pt>
    <dgm:pt modelId="{D5F4D3A5-7800-4762-9C75-1A9E897986F9}" type="pres">
      <dgm:prSet presAssocID="{E29725E6-44F2-40F5-95C8-F5828091AE2F}" presName="sibTrans" presStyleCnt="0"/>
      <dgm:spPr/>
    </dgm:pt>
    <dgm:pt modelId="{D14B0339-2BEE-456B-B3E4-9FBC53A825B0}" type="pres">
      <dgm:prSet presAssocID="{E426B71D-4F2E-472D-BBDE-CBBA537FA3B8}" presName="parenttextcomposite" presStyleCnt="0"/>
      <dgm:spPr/>
    </dgm:pt>
    <dgm:pt modelId="{616F9531-51E3-4D7E-819D-CDA75EB28D17}" type="pres">
      <dgm:prSet presAssocID="{E426B71D-4F2E-472D-BBDE-CBBA537FA3B8}" presName="parenttext" presStyleLbl="revTx" presStyleIdx="2" presStyleCnt="3" custScaleY="100000" custLinFactNeighborX="183" custLinFactNeighborY="34647">
        <dgm:presLayoutVars>
          <dgm:chMax/>
          <dgm:chPref val="2"/>
          <dgm:bulletEnabled val="1"/>
        </dgm:presLayoutVars>
      </dgm:prSet>
      <dgm:spPr/>
      <dgm:t>
        <a:bodyPr/>
        <a:lstStyle/>
        <a:p>
          <a:endParaRPr lang="es-MX"/>
        </a:p>
      </dgm:t>
    </dgm:pt>
    <dgm:pt modelId="{91DA5FB5-32F4-40B0-B939-BA3F64C75237}" type="pres">
      <dgm:prSet presAssocID="{E426B71D-4F2E-472D-BBDE-CBBA537FA3B8}" presName="parallelogramComposite" presStyleCnt="0"/>
      <dgm:spPr/>
    </dgm:pt>
    <dgm:pt modelId="{8E5B751D-54A1-461D-9502-785658A5344A}" type="pres">
      <dgm:prSet presAssocID="{E426B71D-4F2E-472D-BBDE-CBBA537FA3B8}" presName="parallelogram1" presStyleLbl="alignNode1" presStyleIdx="14" presStyleCnt="21" custLinFactY="100000" custLinFactNeighborX="-5869" custLinFactNeighborY="153992"/>
      <dgm:spPr/>
    </dgm:pt>
    <dgm:pt modelId="{D799EB52-FCF2-4CFE-BF12-27B89986F74E}" type="pres">
      <dgm:prSet presAssocID="{E426B71D-4F2E-472D-BBDE-CBBA537FA3B8}" presName="parallelogram2" presStyleLbl="alignNode1" presStyleIdx="15" presStyleCnt="21" custLinFactY="100000" custLinFactNeighborX="4152" custLinFactNeighborY="153992"/>
      <dgm:spPr/>
    </dgm:pt>
    <dgm:pt modelId="{8E981497-ED8E-4C1C-B508-E1C526E9FEBD}" type="pres">
      <dgm:prSet presAssocID="{E426B71D-4F2E-472D-BBDE-CBBA537FA3B8}" presName="parallelogram3" presStyleLbl="alignNode1" presStyleIdx="16" presStyleCnt="21" custLinFactY="100000" custLinFactNeighborX="-308" custLinFactNeighborY="153992"/>
      <dgm:spPr/>
    </dgm:pt>
    <dgm:pt modelId="{621FD0B6-6C08-45A0-A6B5-ED459CF12DBB}" type="pres">
      <dgm:prSet presAssocID="{E426B71D-4F2E-472D-BBDE-CBBA537FA3B8}" presName="parallelogram4" presStyleLbl="alignNode1" presStyleIdx="17" presStyleCnt="21" custLinFactY="100000" custLinFactNeighborX="-4769" custLinFactNeighborY="153992"/>
      <dgm:spPr/>
    </dgm:pt>
    <dgm:pt modelId="{C94F749E-9484-413C-A671-A68159991A4A}" type="pres">
      <dgm:prSet presAssocID="{E426B71D-4F2E-472D-BBDE-CBBA537FA3B8}" presName="parallelogram5" presStyleLbl="alignNode1" presStyleIdx="18" presStyleCnt="21" custLinFactY="100000" custLinFactNeighborX="-1988" custLinFactNeighborY="153992"/>
      <dgm:spPr/>
    </dgm:pt>
    <dgm:pt modelId="{95545848-EFF9-4E8B-A10A-A91C509A2A25}" type="pres">
      <dgm:prSet presAssocID="{E426B71D-4F2E-472D-BBDE-CBBA537FA3B8}" presName="parallelogram6" presStyleLbl="alignNode1" presStyleIdx="19" presStyleCnt="21" custLinFactY="100000" custLinFactNeighborX="792" custLinFactNeighborY="153992"/>
      <dgm:spPr/>
    </dgm:pt>
    <dgm:pt modelId="{4BC5AA3F-FCC2-49B7-AD9D-DA0FFD6EF700}" type="pres">
      <dgm:prSet presAssocID="{E426B71D-4F2E-472D-BBDE-CBBA537FA3B8}" presName="parallelogram7" presStyleLbl="alignNode1" presStyleIdx="20" presStyleCnt="21" custLinFactY="100000" custLinFactNeighborX="3572" custLinFactNeighborY="153992"/>
      <dgm:spPr/>
    </dgm:pt>
  </dgm:ptLst>
  <dgm:cxnLst>
    <dgm:cxn modelId="{3FD72D03-9042-41D5-8575-0899F1C06499}" type="presOf" srcId="{077FB040-9B3F-4B6B-9047-9C99550F99F2}" destId="{91C9E7C5-DC39-4A1A-9E69-21BAD08076C0}" srcOrd="0" destOrd="0" presId="urn:microsoft.com/office/officeart/2008/layout/VerticalAccentList"/>
    <dgm:cxn modelId="{BF3A45DA-9769-4D78-89AF-8D45266FD856}" srcId="{6B21E9BC-C05E-44A5-BF01-5171B42AF577}" destId="{077FB040-9B3F-4B6B-9047-9C99550F99F2}" srcOrd="0" destOrd="0" parTransId="{B66BE4CF-DF94-45BD-857A-039FEB3F345F}" sibTransId="{0BDF1976-8A70-4980-AB5B-37C7F266A91A}"/>
    <dgm:cxn modelId="{0B2E592B-6C63-4225-86E3-527D372F5A0B}" type="presOf" srcId="{9576725D-6A2A-45DF-84C3-26233265E2D8}" destId="{8979328B-554F-43C3-BB04-44DDC6167F3A}" srcOrd="0" destOrd="0" presId="urn:microsoft.com/office/officeart/2008/layout/VerticalAccentList"/>
    <dgm:cxn modelId="{CE096D8E-007E-493E-BA55-D8E3A87F1BB5}" type="presOf" srcId="{6B21E9BC-C05E-44A5-BF01-5171B42AF577}" destId="{1305ADA2-2F9D-4E50-A233-655613074D2C}" srcOrd="0" destOrd="0" presId="urn:microsoft.com/office/officeart/2008/layout/VerticalAccentList"/>
    <dgm:cxn modelId="{E65510BB-ACD6-446C-ACAA-C9470905C42F}" srcId="{6B21E9BC-C05E-44A5-BF01-5171B42AF577}" destId="{9576725D-6A2A-45DF-84C3-26233265E2D8}" srcOrd="1" destOrd="0" parTransId="{9099371C-551B-44CD-9D3D-44927BA16067}" sibTransId="{E29725E6-44F2-40F5-95C8-F5828091AE2F}"/>
    <dgm:cxn modelId="{BDBB1F09-7B2E-4585-944D-F6AAC509F949}" srcId="{6B21E9BC-C05E-44A5-BF01-5171B42AF577}" destId="{E426B71D-4F2E-472D-BBDE-CBBA537FA3B8}" srcOrd="2" destOrd="0" parTransId="{347B358C-A763-4851-93B2-48094532DA26}" sibTransId="{19902A10-8681-4637-AA28-6B5FECAB5B14}"/>
    <dgm:cxn modelId="{3894BC31-BD2E-4DD6-8EB3-C27939CB3236}" type="presOf" srcId="{E426B71D-4F2E-472D-BBDE-CBBA537FA3B8}" destId="{616F9531-51E3-4D7E-819D-CDA75EB28D17}" srcOrd="0" destOrd="0" presId="urn:microsoft.com/office/officeart/2008/layout/VerticalAccentList"/>
    <dgm:cxn modelId="{83D87B41-4893-4585-8D90-F9B10BA85639}" type="presParOf" srcId="{1305ADA2-2F9D-4E50-A233-655613074D2C}" destId="{676E9B83-248C-4642-9D41-C60B506459D5}" srcOrd="0" destOrd="0" presId="urn:microsoft.com/office/officeart/2008/layout/VerticalAccentList"/>
    <dgm:cxn modelId="{4EFC7C82-9A37-467E-B6F3-875DC1F03127}" type="presParOf" srcId="{676E9B83-248C-4642-9D41-C60B506459D5}" destId="{91C9E7C5-DC39-4A1A-9E69-21BAD08076C0}" srcOrd="0" destOrd="0" presId="urn:microsoft.com/office/officeart/2008/layout/VerticalAccentList"/>
    <dgm:cxn modelId="{76246C94-76B2-4055-9854-61337B45575C}" type="presParOf" srcId="{1305ADA2-2F9D-4E50-A233-655613074D2C}" destId="{5FD202E8-8AD4-4ED7-8799-0C5FB3DA8596}" srcOrd="1" destOrd="0" presId="urn:microsoft.com/office/officeart/2008/layout/VerticalAccentList"/>
    <dgm:cxn modelId="{F00E7D88-7C41-4F72-89DF-49E66EE15B6F}" type="presParOf" srcId="{5FD202E8-8AD4-4ED7-8799-0C5FB3DA8596}" destId="{E24C071D-013D-4B8E-BFE5-59C1A6E54CF9}" srcOrd="0" destOrd="0" presId="urn:microsoft.com/office/officeart/2008/layout/VerticalAccentList"/>
    <dgm:cxn modelId="{A42B971E-D56F-42BF-B0F2-BE7249701EF2}" type="presParOf" srcId="{5FD202E8-8AD4-4ED7-8799-0C5FB3DA8596}" destId="{C4CB3ED8-6CDB-4573-ADD3-A46EAB7C2894}" srcOrd="1" destOrd="0" presId="urn:microsoft.com/office/officeart/2008/layout/VerticalAccentList"/>
    <dgm:cxn modelId="{8F5D9802-5B5E-49B3-9623-CC10B6FC5D99}" type="presParOf" srcId="{5FD202E8-8AD4-4ED7-8799-0C5FB3DA8596}" destId="{92CCFB9C-3A30-4D08-B898-8C4863BECDB4}" srcOrd="2" destOrd="0" presId="urn:microsoft.com/office/officeart/2008/layout/VerticalAccentList"/>
    <dgm:cxn modelId="{79E9F116-9197-4A0E-928C-2E31112B046D}" type="presParOf" srcId="{5FD202E8-8AD4-4ED7-8799-0C5FB3DA8596}" destId="{E465BC2E-5DF7-48AF-B9A8-90EFE6DA7168}" srcOrd="3" destOrd="0" presId="urn:microsoft.com/office/officeart/2008/layout/VerticalAccentList"/>
    <dgm:cxn modelId="{C6AC7EEC-841E-47B9-A0E3-E2118B298A8C}" type="presParOf" srcId="{5FD202E8-8AD4-4ED7-8799-0C5FB3DA8596}" destId="{B94582E5-3776-4FA4-98D3-DE0CC6DF0EAB}" srcOrd="4" destOrd="0" presId="urn:microsoft.com/office/officeart/2008/layout/VerticalAccentList"/>
    <dgm:cxn modelId="{0B183880-D833-4A2E-9DB0-4B8E088CB65B}" type="presParOf" srcId="{5FD202E8-8AD4-4ED7-8799-0C5FB3DA8596}" destId="{B9FBF41F-8C00-4DE2-9692-DFA0188D9509}" srcOrd="5" destOrd="0" presId="urn:microsoft.com/office/officeart/2008/layout/VerticalAccentList"/>
    <dgm:cxn modelId="{7D99B06E-8822-41CF-BB07-0A1E30F57F55}" type="presParOf" srcId="{5FD202E8-8AD4-4ED7-8799-0C5FB3DA8596}" destId="{6DA63FE0-1464-4F90-98A6-5F83AAD12F8C}" srcOrd="6" destOrd="0" presId="urn:microsoft.com/office/officeart/2008/layout/VerticalAccentList"/>
    <dgm:cxn modelId="{036A1FCC-E309-40F2-AD15-AC8D1C23A997}" type="presParOf" srcId="{1305ADA2-2F9D-4E50-A233-655613074D2C}" destId="{34A1A1A1-9FA9-4A38-A1A1-7520CBDC7ABA}" srcOrd="2" destOrd="0" presId="urn:microsoft.com/office/officeart/2008/layout/VerticalAccentList"/>
    <dgm:cxn modelId="{9D73F053-B9E9-4A79-9868-1A533CE41F9E}" type="presParOf" srcId="{1305ADA2-2F9D-4E50-A233-655613074D2C}" destId="{E0201D5E-4323-4A3C-BB0A-962482A602F6}" srcOrd="3" destOrd="0" presId="urn:microsoft.com/office/officeart/2008/layout/VerticalAccentList"/>
    <dgm:cxn modelId="{E42D6829-C768-49B2-AA6F-4EAE9D84E0DE}" type="presParOf" srcId="{E0201D5E-4323-4A3C-BB0A-962482A602F6}" destId="{8979328B-554F-43C3-BB04-44DDC6167F3A}" srcOrd="0" destOrd="0" presId="urn:microsoft.com/office/officeart/2008/layout/VerticalAccentList"/>
    <dgm:cxn modelId="{00247518-E89F-46EB-A62C-5FC302374248}" type="presParOf" srcId="{1305ADA2-2F9D-4E50-A233-655613074D2C}" destId="{A68A94F8-91BE-4778-A8D5-AFCF272E5CCB}" srcOrd="4" destOrd="0" presId="urn:microsoft.com/office/officeart/2008/layout/VerticalAccentList"/>
    <dgm:cxn modelId="{70CC310D-05F2-4DA9-899E-6CA1AAFB1FD6}" type="presParOf" srcId="{A68A94F8-91BE-4778-A8D5-AFCF272E5CCB}" destId="{6B129E9F-7B92-4DFA-A690-5762E769593C}" srcOrd="0" destOrd="0" presId="urn:microsoft.com/office/officeart/2008/layout/VerticalAccentList"/>
    <dgm:cxn modelId="{0591BAC1-D6F6-496F-946A-C9D30100E9AD}" type="presParOf" srcId="{A68A94F8-91BE-4778-A8D5-AFCF272E5CCB}" destId="{17082EC8-ED03-4CCC-B085-8CF90C14E2ED}" srcOrd="1" destOrd="0" presId="urn:microsoft.com/office/officeart/2008/layout/VerticalAccentList"/>
    <dgm:cxn modelId="{791BE87F-CE37-4D95-81AB-3DC42C5327C1}" type="presParOf" srcId="{A68A94F8-91BE-4778-A8D5-AFCF272E5CCB}" destId="{A988009F-F537-42A9-AB87-69C0A6C862DB}" srcOrd="2" destOrd="0" presId="urn:microsoft.com/office/officeart/2008/layout/VerticalAccentList"/>
    <dgm:cxn modelId="{F5B5CBD5-D1D7-4C7B-B530-01FF102E0C14}" type="presParOf" srcId="{A68A94F8-91BE-4778-A8D5-AFCF272E5CCB}" destId="{E695C00F-269E-4E91-94BE-1F4F90555E71}" srcOrd="3" destOrd="0" presId="urn:microsoft.com/office/officeart/2008/layout/VerticalAccentList"/>
    <dgm:cxn modelId="{BEBF1F11-F849-4B20-9E1D-276D2C1164D5}" type="presParOf" srcId="{A68A94F8-91BE-4778-A8D5-AFCF272E5CCB}" destId="{DE18F7AA-0365-4376-B9D1-CB4AAB4D857D}" srcOrd="4" destOrd="0" presId="urn:microsoft.com/office/officeart/2008/layout/VerticalAccentList"/>
    <dgm:cxn modelId="{13E1EBE4-1CE6-4D65-8E7F-F757FCDE9AB2}" type="presParOf" srcId="{A68A94F8-91BE-4778-A8D5-AFCF272E5CCB}" destId="{5A59267E-655D-45F5-9999-2FE6492DBB67}" srcOrd="5" destOrd="0" presId="urn:microsoft.com/office/officeart/2008/layout/VerticalAccentList"/>
    <dgm:cxn modelId="{E7FC374D-A75C-45A5-90C0-C49F2F6DE987}" type="presParOf" srcId="{A68A94F8-91BE-4778-A8D5-AFCF272E5CCB}" destId="{0F600586-0F0D-44CB-8CE9-A4DC33A2DBD7}" srcOrd="6" destOrd="0" presId="urn:microsoft.com/office/officeart/2008/layout/VerticalAccentList"/>
    <dgm:cxn modelId="{31DF4D54-7797-49E9-9857-26DA09CBCBEE}" type="presParOf" srcId="{1305ADA2-2F9D-4E50-A233-655613074D2C}" destId="{D5F4D3A5-7800-4762-9C75-1A9E897986F9}" srcOrd="5" destOrd="0" presId="urn:microsoft.com/office/officeart/2008/layout/VerticalAccentList"/>
    <dgm:cxn modelId="{F4E56AC5-1344-46CA-A414-DA200ADFEBE8}" type="presParOf" srcId="{1305ADA2-2F9D-4E50-A233-655613074D2C}" destId="{D14B0339-2BEE-456B-B3E4-9FBC53A825B0}" srcOrd="6" destOrd="0" presId="urn:microsoft.com/office/officeart/2008/layout/VerticalAccentList"/>
    <dgm:cxn modelId="{57DF10F8-B0A0-4F94-8756-FE9025FE86B1}" type="presParOf" srcId="{D14B0339-2BEE-456B-B3E4-9FBC53A825B0}" destId="{616F9531-51E3-4D7E-819D-CDA75EB28D17}" srcOrd="0" destOrd="0" presId="urn:microsoft.com/office/officeart/2008/layout/VerticalAccentList"/>
    <dgm:cxn modelId="{60A12C30-BCC9-4EFE-A8DD-91610B188AE6}" type="presParOf" srcId="{1305ADA2-2F9D-4E50-A233-655613074D2C}" destId="{91DA5FB5-32F4-40B0-B939-BA3F64C75237}" srcOrd="7" destOrd="0" presId="urn:microsoft.com/office/officeart/2008/layout/VerticalAccentList"/>
    <dgm:cxn modelId="{C1174F20-6A3B-4593-86FE-FC424CF6D13D}" type="presParOf" srcId="{91DA5FB5-32F4-40B0-B939-BA3F64C75237}" destId="{8E5B751D-54A1-461D-9502-785658A5344A}" srcOrd="0" destOrd="0" presId="urn:microsoft.com/office/officeart/2008/layout/VerticalAccentList"/>
    <dgm:cxn modelId="{FB6E08FF-6DBD-4E03-9F40-9541BE3FAE9F}" type="presParOf" srcId="{91DA5FB5-32F4-40B0-B939-BA3F64C75237}" destId="{D799EB52-FCF2-4CFE-BF12-27B89986F74E}" srcOrd="1" destOrd="0" presId="urn:microsoft.com/office/officeart/2008/layout/VerticalAccentList"/>
    <dgm:cxn modelId="{AB6D9EAF-A168-4E5A-907E-A50AA6924470}" type="presParOf" srcId="{91DA5FB5-32F4-40B0-B939-BA3F64C75237}" destId="{8E981497-ED8E-4C1C-B508-E1C526E9FEBD}" srcOrd="2" destOrd="0" presId="urn:microsoft.com/office/officeart/2008/layout/VerticalAccentList"/>
    <dgm:cxn modelId="{4DE10F67-EE8D-4806-9C92-6287A183629A}" type="presParOf" srcId="{91DA5FB5-32F4-40B0-B939-BA3F64C75237}" destId="{621FD0B6-6C08-45A0-A6B5-ED459CF12DBB}" srcOrd="3" destOrd="0" presId="urn:microsoft.com/office/officeart/2008/layout/VerticalAccentList"/>
    <dgm:cxn modelId="{4A315EBB-31E6-4C79-8EB0-BAED5A0CB95C}" type="presParOf" srcId="{91DA5FB5-32F4-40B0-B939-BA3F64C75237}" destId="{C94F749E-9484-413C-A671-A68159991A4A}" srcOrd="4" destOrd="0" presId="urn:microsoft.com/office/officeart/2008/layout/VerticalAccentList"/>
    <dgm:cxn modelId="{848D3FC1-C2E4-42AA-9FB0-D6069BCEBC03}" type="presParOf" srcId="{91DA5FB5-32F4-40B0-B939-BA3F64C75237}" destId="{95545848-EFF9-4E8B-A10A-A91C509A2A25}" srcOrd="5" destOrd="0" presId="urn:microsoft.com/office/officeart/2008/layout/VerticalAccentList"/>
    <dgm:cxn modelId="{D53EA82C-5E39-46DD-9C1E-A63EFFAA730F}" type="presParOf" srcId="{91DA5FB5-32F4-40B0-B939-BA3F64C75237}" destId="{4BC5AA3F-FCC2-49B7-AD9D-DA0FFD6EF700}" srcOrd="6" destOrd="0" presId="urn:microsoft.com/office/officeart/2008/layout/Vertical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43B61E6-9083-4DF1-8BFF-16CC4F1160A9}"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MX"/>
        </a:p>
      </dgm:t>
    </dgm:pt>
    <dgm:pt modelId="{0B03FA68-F9BD-4EDD-B472-F0C00F29813D}">
      <dgm:prSet phldrT="[Texto]"/>
      <dgm:spPr/>
      <dgm:t>
        <a:bodyPr/>
        <a:lstStyle/>
        <a:p>
          <a:r>
            <a:rPr lang="es-MX" dirty="0" smtClean="0"/>
            <a:t>¿Qué es ?</a:t>
          </a:r>
          <a:endParaRPr lang="es-MX" dirty="0"/>
        </a:p>
      </dgm:t>
    </dgm:pt>
    <dgm:pt modelId="{C9A2799B-B2B7-4384-B589-5CAFC031C63B}" type="parTrans" cxnId="{FA49102C-DD14-46EB-A832-D1EDEDE98F92}">
      <dgm:prSet/>
      <dgm:spPr/>
      <dgm:t>
        <a:bodyPr/>
        <a:lstStyle/>
        <a:p>
          <a:endParaRPr lang="es-MX"/>
        </a:p>
      </dgm:t>
    </dgm:pt>
    <dgm:pt modelId="{6DAFBB1F-9B0F-4648-B4D6-0159AD1CEA83}" type="sibTrans" cxnId="{FA49102C-DD14-46EB-A832-D1EDEDE98F92}">
      <dgm:prSet/>
      <dgm:spPr/>
      <dgm:t>
        <a:bodyPr/>
        <a:lstStyle/>
        <a:p>
          <a:endParaRPr lang="es-MX"/>
        </a:p>
      </dgm:t>
    </dgm:pt>
    <dgm:pt modelId="{C12DA94C-FB87-4C9D-825B-C92BB5707DDA}">
      <dgm:prSet phldrT="[Texto]"/>
      <dgm:spPr/>
      <dgm:t>
        <a:bodyPr/>
        <a:lstStyle/>
        <a:p>
          <a:pPr algn="just"/>
          <a:r>
            <a:rPr lang="es-MX" dirty="0" smtClean="0"/>
            <a:t>Divisa, en economía, es toda moneda extranjera, es decir, perteneciente a una soberanía monetaria distinta de la nuestra. Las divisas fluctúan entre sí dentro del mercado monetario mundial. De este modo, se pueden establecer distintos tipos de cambio entre divisas que varían constantemente en función de diversas variables económicas como el crecimiento económico, la inflación, el consumo interno de una nación, etc.</a:t>
          </a:r>
          <a:endParaRPr lang="es-MX" dirty="0"/>
        </a:p>
      </dgm:t>
    </dgm:pt>
    <dgm:pt modelId="{7760FBC1-9AF0-4EFA-944D-7669163E5DB0}" type="parTrans" cxnId="{95DAF493-345B-4C7F-A44C-7884DD027216}">
      <dgm:prSet/>
      <dgm:spPr/>
      <dgm:t>
        <a:bodyPr/>
        <a:lstStyle/>
        <a:p>
          <a:endParaRPr lang="es-MX"/>
        </a:p>
      </dgm:t>
    </dgm:pt>
    <dgm:pt modelId="{4F31D535-4688-4967-B3E8-5ABD7369DBB5}" type="sibTrans" cxnId="{95DAF493-345B-4C7F-A44C-7884DD027216}">
      <dgm:prSet/>
      <dgm:spPr/>
      <dgm:t>
        <a:bodyPr/>
        <a:lstStyle/>
        <a:p>
          <a:endParaRPr lang="es-MX"/>
        </a:p>
      </dgm:t>
    </dgm:pt>
    <dgm:pt modelId="{702DAB21-76F8-44C2-8D66-71A5AA218698}" type="pres">
      <dgm:prSet presAssocID="{543B61E6-9083-4DF1-8BFF-16CC4F1160A9}" presName="linear" presStyleCnt="0">
        <dgm:presLayoutVars>
          <dgm:dir/>
          <dgm:animLvl val="lvl"/>
          <dgm:resizeHandles val="exact"/>
        </dgm:presLayoutVars>
      </dgm:prSet>
      <dgm:spPr/>
      <dgm:t>
        <a:bodyPr/>
        <a:lstStyle/>
        <a:p>
          <a:endParaRPr lang="es-MX"/>
        </a:p>
      </dgm:t>
    </dgm:pt>
    <dgm:pt modelId="{10CC4057-F458-4A74-A4CC-FB0FA3114958}" type="pres">
      <dgm:prSet presAssocID="{0B03FA68-F9BD-4EDD-B472-F0C00F29813D}" presName="parentLin" presStyleCnt="0"/>
      <dgm:spPr/>
    </dgm:pt>
    <dgm:pt modelId="{C19A0A46-9973-48AF-9B9D-B68BBE8A43C1}" type="pres">
      <dgm:prSet presAssocID="{0B03FA68-F9BD-4EDD-B472-F0C00F29813D}" presName="parentLeftMargin" presStyleLbl="node1" presStyleIdx="0" presStyleCnt="1"/>
      <dgm:spPr/>
      <dgm:t>
        <a:bodyPr/>
        <a:lstStyle/>
        <a:p>
          <a:endParaRPr lang="es-MX"/>
        </a:p>
      </dgm:t>
    </dgm:pt>
    <dgm:pt modelId="{DC9B9C49-985C-4EC2-8383-966CDF052312}" type="pres">
      <dgm:prSet presAssocID="{0B03FA68-F9BD-4EDD-B472-F0C00F29813D}" presName="parentText" presStyleLbl="node1" presStyleIdx="0" presStyleCnt="1">
        <dgm:presLayoutVars>
          <dgm:chMax val="0"/>
          <dgm:bulletEnabled val="1"/>
        </dgm:presLayoutVars>
      </dgm:prSet>
      <dgm:spPr/>
      <dgm:t>
        <a:bodyPr/>
        <a:lstStyle/>
        <a:p>
          <a:endParaRPr lang="es-MX"/>
        </a:p>
      </dgm:t>
    </dgm:pt>
    <dgm:pt modelId="{AE6A16DA-39D2-4601-8652-F23621C79837}" type="pres">
      <dgm:prSet presAssocID="{0B03FA68-F9BD-4EDD-B472-F0C00F29813D}" presName="negativeSpace" presStyleCnt="0"/>
      <dgm:spPr/>
    </dgm:pt>
    <dgm:pt modelId="{4CE21636-E053-4EE8-A5CE-C3A963F9E41A}" type="pres">
      <dgm:prSet presAssocID="{0B03FA68-F9BD-4EDD-B472-F0C00F29813D}" presName="childText" presStyleLbl="conFgAcc1" presStyleIdx="0" presStyleCnt="1">
        <dgm:presLayoutVars>
          <dgm:bulletEnabled val="1"/>
        </dgm:presLayoutVars>
      </dgm:prSet>
      <dgm:spPr/>
      <dgm:t>
        <a:bodyPr/>
        <a:lstStyle/>
        <a:p>
          <a:endParaRPr lang="es-MX"/>
        </a:p>
      </dgm:t>
    </dgm:pt>
  </dgm:ptLst>
  <dgm:cxnLst>
    <dgm:cxn modelId="{C5BA8C3E-5FE6-4F77-A926-BF856AACDF66}" type="presOf" srcId="{543B61E6-9083-4DF1-8BFF-16CC4F1160A9}" destId="{702DAB21-76F8-44C2-8D66-71A5AA218698}" srcOrd="0" destOrd="0" presId="urn:microsoft.com/office/officeart/2005/8/layout/list1"/>
    <dgm:cxn modelId="{FA49102C-DD14-46EB-A832-D1EDEDE98F92}" srcId="{543B61E6-9083-4DF1-8BFF-16CC4F1160A9}" destId="{0B03FA68-F9BD-4EDD-B472-F0C00F29813D}" srcOrd="0" destOrd="0" parTransId="{C9A2799B-B2B7-4384-B589-5CAFC031C63B}" sibTransId="{6DAFBB1F-9B0F-4648-B4D6-0159AD1CEA83}"/>
    <dgm:cxn modelId="{85800CC0-D173-4D47-914A-D2AD49EE050D}" type="presOf" srcId="{C12DA94C-FB87-4C9D-825B-C92BB5707DDA}" destId="{4CE21636-E053-4EE8-A5CE-C3A963F9E41A}" srcOrd="0" destOrd="0" presId="urn:microsoft.com/office/officeart/2005/8/layout/list1"/>
    <dgm:cxn modelId="{938EE8FC-E871-41D5-913C-586CC71E492E}" type="presOf" srcId="{0B03FA68-F9BD-4EDD-B472-F0C00F29813D}" destId="{DC9B9C49-985C-4EC2-8383-966CDF052312}" srcOrd="1" destOrd="0" presId="urn:microsoft.com/office/officeart/2005/8/layout/list1"/>
    <dgm:cxn modelId="{95DAF493-345B-4C7F-A44C-7884DD027216}" srcId="{0B03FA68-F9BD-4EDD-B472-F0C00F29813D}" destId="{C12DA94C-FB87-4C9D-825B-C92BB5707DDA}" srcOrd="0" destOrd="0" parTransId="{7760FBC1-9AF0-4EFA-944D-7669163E5DB0}" sibTransId="{4F31D535-4688-4967-B3E8-5ABD7369DBB5}"/>
    <dgm:cxn modelId="{E53DCAC6-642C-41E3-9309-F8B62E699D12}" type="presOf" srcId="{0B03FA68-F9BD-4EDD-B472-F0C00F29813D}" destId="{C19A0A46-9973-48AF-9B9D-B68BBE8A43C1}" srcOrd="0" destOrd="0" presId="urn:microsoft.com/office/officeart/2005/8/layout/list1"/>
    <dgm:cxn modelId="{3B4A2310-E17E-47E6-9D2B-20A06C9688D0}" type="presParOf" srcId="{702DAB21-76F8-44C2-8D66-71A5AA218698}" destId="{10CC4057-F458-4A74-A4CC-FB0FA3114958}" srcOrd="0" destOrd="0" presId="urn:microsoft.com/office/officeart/2005/8/layout/list1"/>
    <dgm:cxn modelId="{1ABFA2E4-C5E4-4B5F-ACE5-A56983AE608C}" type="presParOf" srcId="{10CC4057-F458-4A74-A4CC-FB0FA3114958}" destId="{C19A0A46-9973-48AF-9B9D-B68BBE8A43C1}" srcOrd="0" destOrd="0" presId="urn:microsoft.com/office/officeart/2005/8/layout/list1"/>
    <dgm:cxn modelId="{4B3168B2-CB09-4E90-B6DE-320B4B0E9DB0}" type="presParOf" srcId="{10CC4057-F458-4A74-A4CC-FB0FA3114958}" destId="{DC9B9C49-985C-4EC2-8383-966CDF052312}" srcOrd="1" destOrd="0" presId="urn:microsoft.com/office/officeart/2005/8/layout/list1"/>
    <dgm:cxn modelId="{DED29A20-F2CB-4BC4-9472-06230BDC1BAF}" type="presParOf" srcId="{702DAB21-76F8-44C2-8D66-71A5AA218698}" destId="{AE6A16DA-39D2-4601-8652-F23621C79837}" srcOrd="1" destOrd="0" presId="urn:microsoft.com/office/officeart/2005/8/layout/list1"/>
    <dgm:cxn modelId="{FDB5036A-5AC0-4BBE-B542-A341BAE0F46A}" type="presParOf" srcId="{702DAB21-76F8-44C2-8D66-71A5AA218698}" destId="{4CE21636-E053-4EE8-A5CE-C3A963F9E41A}"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283F0AF-F54E-44B6-9F6C-A909E3E60F1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9CAAC7BE-85FD-4D58-9FC6-27783FAADA91}">
      <dgm:prSet phldrT="[Texto]"/>
      <dgm:spPr/>
      <dgm:t>
        <a:bodyPr/>
        <a:lstStyle/>
        <a:p>
          <a:r>
            <a:rPr lang="es-MX" dirty="0" smtClean="0"/>
            <a:t>¿Qué es ?</a:t>
          </a:r>
          <a:endParaRPr lang="es-MX" dirty="0"/>
        </a:p>
      </dgm:t>
    </dgm:pt>
    <dgm:pt modelId="{5D0F8875-918E-4C27-98B0-588210E31CCD}" type="parTrans" cxnId="{A20A76F0-C724-487A-BE17-935CFC795891}">
      <dgm:prSet/>
      <dgm:spPr/>
      <dgm:t>
        <a:bodyPr/>
        <a:lstStyle/>
        <a:p>
          <a:endParaRPr lang="es-MX"/>
        </a:p>
      </dgm:t>
    </dgm:pt>
    <dgm:pt modelId="{1B2991B7-CEBB-48E1-AF39-04C10927D050}" type="sibTrans" cxnId="{A20A76F0-C724-487A-BE17-935CFC795891}">
      <dgm:prSet/>
      <dgm:spPr/>
      <dgm:t>
        <a:bodyPr/>
        <a:lstStyle/>
        <a:p>
          <a:endParaRPr lang="es-MX"/>
        </a:p>
      </dgm:t>
    </dgm:pt>
    <dgm:pt modelId="{B8ADF084-8C5D-4116-8D5C-A2A5B6F7A0A9}">
      <dgm:prSet phldrT="[Texto]"/>
      <dgm:spPr/>
      <dgm:t>
        <a:bodyPr/>
        <a:lstStyle/>
        <a:p>
          <a:pPr algn="just"/>
          <a:r>
            <a:rPr lang="es-MX" dirty="0" smtClean="0"/>
            <a:t>Un tipo de cambio cruzado es la diferencia de tipos entre dos divisas, cuando ninguna de ellas es la divisa oficial del país en el que cotiza. Por tanto, si el tipo de cambio entre el dólar canadiense y el yen japonés cotiza en un mercado británico, estaríamos ante un ejemplo de un tipo de cambio cruzado.</a:t>
          </a:r>
          <a:endParaRPr lang="es-MX" dirty="0"/>
        </a:p>
      </dgm:t>
    </dgm:pt>
    <dgm:pt modelId="{8EECBD38-6517-4279-AF10-478C8B5B3F45}" type="parTrans" cxnId="{8E1F0FA1-C377-4ABB-A298-EF8A06ABA733}">
      <dgm:prSet/>
      <dgm:spPr/>
      <dgm:t>
        <a:bodyPr/>
        <a:lstStyle/>
        <a:p>
          <a:endParaRPr lang="es-MX"/>
        </a:p>
      </dgm:t>
    </dgm:pt>
    <dgm:pt modelId="{C8C37E8B-01FD-419F-B9AD-F7C7A5A9C466}" type="sibTrans" cxnId="{8E1F0FA1-C377-4ABB-A298-EF8A06ABA733}">
      <dgm:prSet/>
      <dgm:spPr/>
      <dgm:t>
        <a:bodyPr/>
        <a:lstStyle/>
        <a:p>
          <a:endParaRPr lang="es-MX"/>
        </a:p>
      </dgm:t>
    </dgm:pt>
    <dgm:pt modelId="{50E5376E-9BE2-4506-A9E6-59289C5C81AD}" type="pres">
      <dgm:prSet presAssocID="{9283F0AF-F54E-44B6-9F6C-A909E3E60F1F}" presName="linear" presStyleCnt="0">
        <dgm:presLayoutVars>
          <dgm:dir/>
          <dgm:animLvl val="lvl"/>
          <dgm:resizeHandles val="exact"/>
        </dgm:presLayoutVars>
      </dgm:prSet>
      <dgm:spPr/>
      <dgm:t>
        <a:bodyPr/>
        <a:lstStyle/>
        <a:p>
          <a:endParaRPr lang="es-MX"/>
        </a:p>
      </dgm:t>
    </dgm:pt>
    <dgm:pt modelId="{73282BE2-8FB9-40DB-BF4C-DC18741EEFA8}" type="pres">
      <dgm:prSet presAssocID="{9CAAC7BE-85FD-4D58-9FC6-27783FAADA91}" presName="parentLin" presStyleCnt="0"/>
      <dgm:spPr/>
    </dgm:pt>
    <dgm:pt modelId="{5FAE27C5-136B-4E70-9EB8-3DC867E41A75}" type="pres">
      <dgm:prSet presAssocID="{9CAAC7BE-85FD-4D58-9FC6-27783FAADA91}" presName="parentLeftMargin" presStyleLbl="node1" presStyleIdx="0" presStyleCnt="1"/>
      <dgm:spPr/>
      <dgm:t>
        <a:bodyPr/>
        <a:lstStyle/>
        <a:p>
          <a:endParaRPr lang="es-MX"/>
        </a:p>
      </dgm:t>
    </dgm:pt>
    <dgm:pt modelId="{1CFEABAD-CF96-4CD1-86BD-E029D83CC817}" type="pres">
      <dgm:prSet presAssocID="{9CAAC7BE-85FD-4D58-9FC6-27783FAADA91}" presName="parentText" presStyleLbl="node1" presStyleIdx="0" presStyleCnt="1">
        <dgm:presLayoutVars>
          <dgm:chMax val="0"/>
          <dgm:bulletEnabled val="1"/>
        </dgm:presLayoutVars>
      </dgm:prSet>
      <dgm:spPr/>
      <dgm:t>
        <a:bodyPr/>
        <a:lstStyle/>
        <a:p>
          <a:endParaRPr lang="es-MX"/>
        </a:p>
      </dgm:t>
    </dgm:pt>
    <dgm:pt modelId="{5C989666-6CCA-4007-A24A-51AD4A09064D}" type="pres">
      <dgm:prSet presAssocID="{9CAAC7BE-85FD-4D58-9FC6-27783FAADA91}" presName="negativeSpace" presStyleCnt="0"/>
      <dgm:spPr/>
    </dgm:pt>
    <dgm:pt modelId="{25A81D3B-CA6B-4265-AD99-FF0BC39B7E58}" type="pres">
      <dgm:prSet presAssocID="{9CAAC7BE-85FD-4D58-9FC6-27783FAADA91}" presName="childText" presStyleLbl="conFgAcc1" presStyleIdx="0" presStyleCnt="1">
        <dgm:presLayoutVars>
          <dgm:bulletEnabled val="1"/>
        </dgm:presLayoutVars>
      </dgm:prSet>
      <dgm:spPr/>
      <dgm:t>
        <a:bodyPr/>
        <a:lstStyle/>
        <a:p>
          <a:endParaRPr lang="es-MX"/>
        </a:p>
      </dgm:t>
    </dgm:pt>
  </dgm:ptLst>
  <dgm:cxnLst>
    <dgm:cxn modelId="{624786F7-F745-4E1A-9F65-11A347097AAD}" type="presOf" srcId="{9283F0AF-F54E-44B6-9F6C-A909E3E60F1F}" destId="{50E5376E-9BE2-4506-A9E6-59289C5C81AD}" srcOrd="0" destOrd="0" presId="urn:microsoft.com/office/officeart/2005/8/layout/list1"/>
    <dgm:cxn modelId="{4E2ABD0F-32AB-4900-8E62-BF8D3FD61D02}" type="presOf" srcId="{9CAAC7BE-85FD-4D58-9FC6-27783FAADA91}" destId="{5FAE27C5-136B-4E70-9EB8-3DC867E41A75}" srcOrd="0" destOrd="0" presId="urn:microsoft.com/office/officeart/2005/8/layout/list1"/>
    <dgm:cxn modelId="{9C094E85-E272-4EA1-A266-61E34F6C8A89}" type="presOf" srcId="{B8ADF084-8C5D-4116-8D5C-A2A5B6F7A0A9}" destId="{25A81D3B-CA6B-4265-AD99-FF0BC39B7E58}" srcOrd="0" destOrd="0" presId="urn:microsoft.com/office/officeart/2005/8/layout/list1"/>
    <dgm:cxn modelId="{8E1F0FA1-C377-4ABB-A298-EF8A06ABA733}" srcId="{9CAAC7BE-85FD-4D58-9FC6-27783FAADA91}" destId="{B8ADF084-8C5D-4116-8D5C-A2A5B6F7A0A9}" srcOrd="0" destOrd="0" parTransId="{8EECBD38-6517-4279-AF10-478C8B5B3F45}" sibTransId="{C8C37E8B-01FD-419F-B9AD-F7C7A5A9C466}"/>
    <dgm:cxn modelId="{FEBBEBE3-F41B-46E4-9DEF-CF64446CF928}" type="presOf" srcId="{9CAAC7BE-85FD-4D58-9FC6-27783FAADA91}" destId="{1CFEABAD-CF96-4CD1-86BD-E029D83CC817}" srcOrd="1" destOrd="0" presId="urn:microsoft.com/office/officeart/2005/8/layout/list1"/>
    <dgm:cxn modelId="{A20A76F0-C724-487A-BE17-935CFC795891}" srcId="{9283F0AF-F54E-44B6-9F6C-A909E3E60F1F}" destId="{9CAAC7BE-85FD-4D58-9FC6-27783FAADA91}" srcOrd="0" destOrd="0" parTransId="{5D0F8875-918E-4C27-98B0-588210E31CCD}" sibTransId="{1B2991B7-CEBB-48E1-AF39-04C10927D050}"/>
    <dgm:cxn modelId="{A73981D3-D4F5-404C-B050-1E65704BB26A}" type="presParOf" srcId="{50E5376E-9BE2-4506-A9E6-59289C5C81AD}" destId="{73282BE2-8FB9-40DB-BF4C-DC18741EEFA8}" srcOrd="0" destOrd="0" presId="urn:microsoft.com/office/officeart/2005/8/layout/list1"/>
    <dgm:cxn modelId="{D4B7771B-4AE2-4260-BB18-4410F64054AA}" type="presParOf" srcId="{73282BE2-8FB9-40DB-BF4C-DC18741EEFA8}" destId="{5FAE27C5-136B-4E70-9EB8-3DC867E41A75}" srcOrd="0" destOrd="0" presId="urn:microsoft.com/office/officeart/2005/8/layout/list1"/>
    <dgm:cxn modelId="{047174F2-9303-40B3-A26D-3EBDF83E630D}" type="presParOf" srcId="{73282BE2-8FB9-40DB-BF4C-DC18741EEFA8}" destId="{1CFEABAD-CF96-4CD1-86BD-E029D83CC817}" srcOrd="1" destOrd="0" presId="urn:microsoft.com/office/officeart/2005/8/layout/list1"/>
    <dgm:cxn modelId="{B73E5DCC-209B-4D48-8C97-DAD6352BAF1E}" type="presParOf" srcId="{50E5376E-9BE2-4506-A9E6-59289C5C81AD}" destId="{5C989666-6CCA-4007-A24A-51AD4A09064D}" srcOrd="1" destOrd="0" presId="urn:microsoft.com/office/officeart/2005/8/layout/list1"/>
    <dgm:cxn modelId="{C482655E-6601-4236-86C1-C636077C5F57}" type="presParOf" srcId="{50E5376E-9BE2-4506-A9E6-59289C5C81AD}" destId="{25A81D3B-CA6B-4265-AD99-FF0BC39B7E58}"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A55560F-2B39-425E-8EBE-6E38D432324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A53F2EF8-68DF-42FE-8836-FF27AD704890}">
      <dgm:prSet phldrT="[Texto]"/>
      <dgm:spPr/>
      <dgm:t>
        <a:bodyPr/>
        <a:lstStyle/>
        <a:p>
          <a:r>
            <a:rPr lang="es-MX" dirty="0" smtClean="0"/>
            <a:t>¿Qué es ?</a:t>
          </a:r>
          <a:endParaRPr lang="es-MX" dirty="0"/>
        </a:p>
      </dgm:t>
    </dgm:pt>
    <dgm:pt modelId="{634174E8-89CA-431C-83C2-4070DD2DB8F5}" type="parTrans" cxnId="{98958D8C-2238-4F39-8C08-B78581B155EC}">
      <dgm:prSet/>
      <dgm:spPr/>
      <dgm:t>
        <a:bodyPr/>
        <a:lstStyle/>
        <a:p>
          <a:endParaRPr lang="es-MX"/>
        </a:p>
      </dgm:t>
    </dgm:pt>
    <dgm:pt modelId="{DA941CD1-4955-4D53-A4F9-610A806D25A0}" type="sibTrans" cxnId="{98958D8C-2238-4F39-8C08-B78581B155EC}">
      <dgm:prSet/>
      <dgm:spPr/>
      <dgm:t>
        <a:bodyPr/>
        <a:lstStyle/>
        <a:p>
          <a:endParaRPr lang="es-MX"/>
        </a:p>
      </dgm:t>
    </dgm:pt>
    <dgm:pt modelId="{87D75EE3-C84F-489C-A49E-CCFCDAFEF251}">
      <dgm:prSet phldrT="[Texto]"/>
      <dgm:spPr/>
      <dgm:t>
        <a:bodyPr/>
        <a:lstStyle/>
        <a:p>
          <a:r>
            <a:rPr lang="es-MX" dirty="0" smtClean="0"/>
            <a:t>En finanzas, un contrato a plazo o forward es un contrato no normalizado entre dos partes para comprar o vender un activo en una fecha futura determinada y a un precio acordado en el presente.</a:t>
          </a:r>
          <a:endParaRPr lang="es-MX" dirty="0"/>
        </a:p>
      </dgm:t>
    </dgm:pt>
    <dgm:pt modelId="{D7D3063D-F031-4B03-B6A5-77D61727A628}" type="parTrans" cxnId="{EA866B48-A9E3-4852-9047-2D1304C52ABA}">
      <dgm:prSet/>
      <dgm:spPr/>
      <dgm:t>
        <a:bodyPr/>
        <a:lstStyle/>
        <a:p>
          <a:endParaRPr lang="es-MX"/>
        </a:p>
      </dgm:t>
    </dgm:pt>
    <dgm:pt modelId="{AFDB3194-2838-4BE8-B12A-FEB052C26F74}" type="sibTrans" cxnId="{EA866B48-A9E3-4852-9047-2D1304C52ABA}">
      <dgm:prSet/>
      <dgm:spPr/>
      <dgm:t>
        <a:bodyPr/>
        <a:lstStyle/>
        <a:p>
          <a:endParaRPr lang="es-MX"/>
        </a:p>
      </dgm:t>
    </dgm:pt>
    <dgm:pt modelId="{7ACD9898-65EF-44FA-BB1C-60B82D7611C7}">
      <dgm:prSet/>
      <dgm:spPr/>
      <dgm:t>
        <a:bodyPr/>
        <a:lstStyle/>
        <a:p>
          <a:r>
            <a:rPr lang="es-MX" dirty="0" smtClean="0"/>
            <a:t>Es un derivado financiero que contrasta con un contrato al contado, que es un acuerdo para comprar o vender un activo en el presente. La parte del contrato que compra el activo subyacente asume una posición en largo, mientras que la contraparte asume una posición en corto. El precio acordado se denomina precio de entrega o de liquidación, que es igual al precio acordado en el momento de la celebración del contrato.</a:t>
          </a:r>
          <a:endParaRPr lang="es-MX" dirty="0"/>
        </a:p>
      </dgm:t>
    </dgm:pt>
    <dgm:pt modelId="{360E3C10-E7D8-417D-941F-9ED119557A6E}" type="parTrans" cxnId="{FC54A77C-3E5B-4A0E-AF8F-703B1F324E89}">
      <dgm:prSet/>
      <dgm:spPr/>
      <dgm:t>
        <a:bodyPr/>
        <a:lstStyle/>
        <a:p>
          <a:endParaRPr lang="es-MX"/>
        </a:p>
      </dgm:t>
    </dgm:pt>
    <dgm:pt modelId="{A0ED61BA-F957-4DC8-94DE-EF954E21C53E}" type="sibTrans" cxnId="{FC54A77C-3E5B-4A0E-AF8F-703B1F324E89}">
      <dgm:prSet/>
      <dgm:spPr/>
      <dgm:t>
        <a:bodyPr/>
        <a:lstStyle/>
        <a:p>
          <a:endParaRPr lang="es-MX"/>
        </a:p>
      </dgm:t>
    </dgm:pt>
    <dgm:pt modelId="{305F4FA3-27EA-43F6-A58D-F84CB1109594}">
      <dgm:prSet/>
      <dgm:spPr/>
      <dgm:t>
        <a:bodyPr/>
        <a:lstStyle/>
        <a:p>
          <a:endParaRPr lang="es-MX" dirty="0"/>
        </a:p>
      </dgm:t>
    </dgm:pt>
    <dgm:pt modelId="{139944E1-C0D6-4D5A-9A62-9481F562CED6}" type="parTrans" cxnId="{BE846B38-1974-4B6B-A371-3B3F16FD481A}">
      <dgm:prSet/>
      <dgm:spPr/>
      <dgm:t>
        <a:bodyPr/>
        <a:lstStyle/>
        <a:p>
          <a:endParaRPr lang="es-MX"/>
        </a:p>
      </dgm:t>
    </dgm:pt>
    <dgm:pt modelId="{126B9EBD-334E-425D-A32C-026C4E13D120}" type="sibTrans" cxnId="{BE846B38-1974-4B6B-A371-3B3F16FD481A}">
      <dgm:prSet/>
      <dgm:spPr/>
      <dgm:t>
        <a:bodyPr/>
        <a:lstStyle/>
        <a:p>
          <a:endParaRPr lang="es-MX"/>
        </a:p>
      </dgm:t>
    </dgm:pt>
    <dgm:pt modelId="{EA009AD7-089A-4E9F-8A09-DA478A7201A1}" type="pres">
      <dgm:prSet presAssocID="{6A55560F-2B39-425E-8EBE-6E38D4323247}" presName="Name0" presStyleCnt="0">
        <dgm:presLayoutVars>
          <dgm:dir/>
          <dgm:animLvl val="lvl"/>
          <dgm:resizeHandles val="exact"/>
        </dgm:presLayoutVars>
      </dgm:prSet>
      <dgm:spPr/>
      <dgm:t>
        <a:bodyPr/>
        <a:lstStyle/>
        <a:p>
          <a:endParaRPr lang="es-MX"/>
        </a:p>
      </dgm:t>
    </dgm:pt>
    <dgm:pt modelId="{9693CEF6-EA5A-4E1A-A14D-1C2C0D03A09D}" type="pres">
      <dgm:prSet presAssocID="{A53F2EF8-68DF-42FE-8836-FF27AD704890}" presName="composite" presStyleCnt="0"/>
      <dgm:spPr/>
    </dgm:pt>
    <dgm:pt modelId="{C1E274DE-6843-41B3-A895-5357C8A1A047}" type="pres">
      <dgm:prSet presAssocID="{A53F2EF8-68DF-42FE-8836-FF27AD704890}" presName="parTx" presStyleLbl="alignNode1" presStyleIdx="0" presStyleCnt="1">
        <dgm:presLayoutVars>
          <dgm:chMax val="0"/>
          <dgm:chPref val="0"/>
          <dgm:bulletEnabled val="1"/>
        </dgm:presLayoutVars>
      </dgm:prSet>
      <dgm:spPr/>
      <dgm:t>
        <a:bodyPr/>
        <a:lstStyle/>
        <a:p>
          <a:endParaRPr lang="es-MX"/>
        </a:p>
      </dgm:t>
    </dgm:pt>
    <dgm:pt modelId="{4BD0E9AC-8D71-4353-A304-ED9C497785DE}" type="pres">
      <dgm:prSet presAssocID="{A53F2EF8-68DF-42FE-8836-FF27AD704890}" presName="desTx" presStyleLbl="alignAccFollowNode1" presStyleIdx="0" presStyleCnt="1">
        <dgm:presLayoutVars>
          <dgm:bulletEnabled val="1"/>
        </dgm:presLayoutVars>
      </dgm:prSet>
      <dgm:spPr/>
      <dgm:t>
        <a:bodyPr/>
        <a:lstStyle/>
        <a:p>
          <a:endParaRPr lang="es-MX"/>
        </a:p>
      </dgm:t>
    </dgm:pt>
  </dgm:ptLst>
  <dgm:cxnLst>
    <dgm:cxn modelId="{BE846B38-1974-4B6B-A371-3B3F16FD481A}" srcId="{A53F2EF8-68DF-42FE-8836-FF27AD704890}" destId="{305F4FA3-27EA-43F6-A58D-F84CB1109594}" srcOrd="2" destOrd="0" parTransId="{139944E1-C0D6-4D5A-9A62-9481F562CED6}" sibTransId="{126B9EBD-334E-425D-A32C-026C4E13D120}"/>
    <dgm:cxn modelId="{EA866B48-A9E3-4852-9047-2D1304C52ABA}" srcId="{A53F2EF8-68DF-42FE-8836-FF27AD704890}" destId="{87D75EE3-C84F-489C-A49E-CCFCDAFEF251}" srcOrd="0" destOrd="0" parTransId="{D7D3063D-F031-4B03-B6A5-77D61727A628}" sibTransId="{AFDB3194-2838-4BE8-B12A-FEB052C26F74}"/>
    <dgm:cxn modelId="{98958D8C-2238-4F39-8C08-B78581B155EC}" srcId="{6A55560F-2B39-425E-8EBE-6E38D4323247}" destId="{A53F2EF8-68DF-42FE-8836-FF27AD704890}" srcOrd="0" destOrd="0" parTransId="{634174E8-89CA-431C-83C2-4070DD2DB8F5}" sibTransId="{DA941CD1-4955-4D53-A4F9-610A806D25A0}"/>
    <dgm:cxn modelId="{13136B3A-42C0-4E7D-B869-BE66ACC14282}" type="presOf" srcId="{A53F2EF8-68DF-42FE-8836-FF27AD704890}" destId="{C1E274DE-6843-41B3-A895-5357C8A1A047}" srcOrd="0" destOrd="0" presId="urn:microsoft.com/office/officeart/2005/8/layout/hList1"/>
    <dgm:cxn modelId="{5103B566-7274-4825-B0F7-5A10274B5190}" type="presOf" srcId="{305F4FA3-27EA-43F6-A58D-F84CB1109594}" destId="{4BD0E9AC-8D71-4353-A304-ED9C497785DE}" srcOrd="0" destOrd="2" presId="urn:microsoft.com/office/officeart/2005/8/layout/hList1"/>
    <dgm:cxn modelId="{3E7C1A98-109B-4E18-85F3-855476D251C5}" type="presOf" srcId="{6A55560F-2B39-425E-8EBE-6E38D4323247}" destId="{EA009AD7-089A-4E9F-8A09-DA478A7201A1}" srcOrd="0" destOrd="0" presId="urn:microsoft.com/office/officeart/2005/8/layout/hList1"/>
    <dgm:cxn modelId="{3D85B65B-4229-4F2C-9FD9-D440801DD8AC}" type="presOf" srcId="{7ACD9898-65EF-44FA-BB1C-60B82D7611C7}" destId="{4BD0E9AC-8D71-4353-A304-ED9C497785DE}" srcOrd="0" destOrd="1" presId="urn:microsoft.com/office/officeart/2005/8/layout/hList1"/>
    <dgm:cxn modelId="{FC54A77C-3E5B-4A0E-AF8F-703B1F324E89}" srcId="{A53F2EF8-68DF-42FE-8836-FF27AD704890}" destId="{7ACD9898-65EF-44FA-BB1C-60B82D7611C7}" srcOrd="1" destOrd="0" parTransId="{360E3C10-E7D8-417D-941F-9ED119557A6E}" sibTransId="{A0ED61BA-F957-4DC8-94DE-EF954E21C53E}"/>
    <dgm:cxn modelId="{BB5AFC1D-D8DB-4661-8004-1C27D6CD0345}" type="presOf" srcId="{87D75EE3-C84F-489C-A49E-CCFCDAFEF251}" destId="{4BD0E9AC-8D71-4353-A304-ED9C497785DE}" srcOrd="0" destOrd="0" presId="urn:microsoft.com/office/officeart/2005/8/layout/hList1"/>
    <dgm:cxn modelId="{DD6EAFC1-F46C-4786-B3B0-DA2E8A598FB7}" type="presParOf" srcId="{EA009AD7-089A-4E9F-8A09-DA478A7201A1}" destId="{9693CEF6-EA5A-4E1A-A14D-1C2C0D03A09D}" srcOrd="0" destOrd="0" presId="urn:microsoft.com/office/officeart/2005/8/layout/hList1"/>
    <dgm:cxn modelId="{A2F7DDC3-AE83-471B-B429-BE1C464F5709}" type="presParOf" srcId="{9693CEF6-EA5A-4E1A-A14D-1C2C0D03A09D}" destId="{C1E274DE-6843-41B3-A895-5357C8A1A047}" srcOrd="0" destOrd="0" presId="urn:microsoft.com/office/officeart/2005/8/layout/hList1"/>
    <dgm:cxn modelId="{6B7358D5-3F67-42CD-A8FD-BB458127BCD4}" type="presParOf" srcId="{9693CEF6-EA5A-4E1A-A14D-1C2C0D03A09D}" destId="{4BD0E9AC-8D71-4353-A304-ED9C497785DE}"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F4A7A2E-C40D-455E-8309-27C2E2E33140}"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F5596867-63D5-454D-960F-E02B46EE5A3F}">
      <dgm:prSet phldrT="[Texto]"/>
      <dgm:spPr/>
      <dgm:t>
        <a:bodyPr/>
        <a:lstStyle/>
        <a:p>
          <a:r>
            <a:rPr lang="es-MX" b="1" dirty="0" smtClean="0"/>
            <a:t>Funcionamiento</a:t>
          </a:r>
          <a:endParaRPr lang="es-MX" b="1" dirty="0"/>
        </a:p>
      </dgm:t>
    </dgm:pt>
    <dgm:pt modelId="{E87F5BB6-6B2F-4530-A954-0086AB08969E}" type="parTrans" cxnId="{BBEC9805-AB12-4F98-9E42-5A9C2E4416BE}">
      <dgm:prSet/>
      <dgm:spPr/>
      <dgm:t>
        <a:bodyPr/>
        <a:lstStyle/>
        <a:p>
          <a:endParaRPr lang="es-MX"/>
        </a:p>
      </dgm:t>
    </dgm:pt>
    <dgm:pt modelId="{03C21562-510C-4749-86FE-17118A080F88}" type="sibTrans" cxnId="{BBEC9805-AB12-4F98-9E42-5A9C2E4416BE}">
      <dgm:prSet/>
      <dgm:spPr/>
      <dgm:t>
        <a:bodyPr/>
        <a:lstStyle/>
        <a:p>
          <a:endParaRPr lang="es-MX"/>
        </a:p>
      </dgm:t>
    </dgm:pt>
    <dgm:pt modelId="{562A4326-AEA8-45FA-B981-63A1AF2801E5}">
      <dgm:prSet phldrT="[Texto]"/>
      <dgm:spPr/>
      <dgm:t>
        <a:bodyPr/>
        <a:lstStyle/>
        <a:p>
          <a:pPr algn="just"/>
          <a:r>
            <a:rPr lang="es-MX" b="0" u="none" dirty="0" smtClean="0"/>
            <a:t>Se puede hacer un contrato a plazo para comprar o vender una divisa (por ejemplo, un contrato para comprar dólares canadienses una parte y vender dólares estadounidenses la contraparte) en una fecha futura al tipo de cambio actual entre dos partes que no quieran estar expuestas a las fluctuaciones del tipo de cambio (riesgo cambiario). Como el tipo de cambio entre el dólar estadounidense y el dólar canadiense oscila entre la fecha de formalización del contrato y la fecha de liquidación, una parte gana y la otra pierde relativamente, pues una divisa se habrá revalorizado frente a la otra. Los contratos forward se pueden hacer para reducir la exposición al riesgo cambiario, pero también se pueden realizar por necesidad de la otra divisa en una fecha futura (por ejemplo para pagar una deuda denominada en una divisa en concreto) o puramente con fines especulativos esperando que el tipo de cambio fluctúe de forma favorable para generar una ganancia al cierre del contrato.</a:t>
          </a:r>
          <a:endParaRPr lang="es-MX" b="0" u="none" dirty="0"/>
        </a:p>
      </dgm:t>
    </dgm:pt>
    <dgm:pt modelId="{66D61721-6393-444C-BEDC-F4178393E3D1}" type="parTrans" cxnId="{2D412473-BE4E-4D7F-9F6D-E9E28D99A9FD}">
      <dgm:prSet/>
      <dgm:spPr/>
      <dgm:t>
        <a:bodyPr/>
        <a:lstStyle/>
        <a:p>
          <a:endParaRPr lang="es-MX"/>
        </a:p>
      </dgm:t>
    </dgm:pt>
    <dgm:pt modelId="{696CECC2-B71B-430E-A8AC-53E988E1017C}" type="sibTrans" cxnId="{2D412473-BE4E-4D7F-9F6D-E9E28D99A9FD}">
      <dgm:prSet/>
      <dgm:spPr/>
      <dgm:t>
        <a:bodyPr/>
        <a:lstStyle/>
        <a:p>
          <a:endParaRPr lang="es-MX"/>
        </a:p>
      </dgm:t>
    </dgm:pt>
    <dgm:pt modelId="{B474B8DC-3576-45E1-8B23-54A09958D23C}">
      <dgm:prSet phldrT="[Texto]"/>
      <dgm:spPr/>
      <dgm:t>
        <a:bodyPr/>
        <a:lstStyle/>
        <a:p>
          <a:pPr algn="just"/>
          <a:r>
            <a:rPr lang="es-MX" dirty="0" smtClean="0"/>
            <a:t>En forward de divisas, los valores nominales son especificados en el contrato, por ejemplo comprar 100 millones de dólares canadienses, equivalente a 114,4 millones de USD al tipo de cambio actual. Estas dos cantidades son los llamados valores nominales. Sin embargo, el coste o margen requerido para abrir este tipo de contratos es considerablemente menor que el valor nominal, lo que hace referencia al apalancamiento creado en el contrato, lo cual es bastante típico en los contratos de derivados financieros.</a:t>
          </a:r>
          <a:endParaRPr lang="es-MX" b="0" u="none" dirty="0"/>
        </a:p>
      </dgm:t>
    </dgm:pt>
    <dgm:pt modelId="{95898598-3C3C-4AD5-BAC3-0C5781DAF28E}" type="parTrans" cxnId="{53532A06-AA1D-4196-A8D8-0468F20CDE68}">
      <dgm:prSet/>
      <dgm:spPr/>
      <dgm:t>
        <a:bodyPr/>
        <a:lstStyle/>
        <a:p>
          <a:endParaRPr lang="es-MX"/>
        </a:p>
      </dgm:t>
    </dgm:pt>
    <dgm:pt modelId="{AA24A2BE-F4C8-41AC-A283-09A7AED57628}" type="sibTrans" cxnId="{53532A06-AA1D-4196-A8D8-0468F20CDE68}">
      <dgm:prSet/>
      <dgm:spPr/>
      <dgm:t>
        <a:bodyPr/>
        <a:lstStyle/>
        <a:p>
          <a:endParaRPr lang="es-MX"/>
        </a:p>
      </dgm:t>
    </dgm:pt>
    <dgm:pt modelId="{CD7BCAE7-3E6E-42E5-9777-5AA329E5AA3D}" type="pres">
      <dgm:prSet presAssocID="{1F4A7A2E-C40D-455E-8309-27C2E2E33140}" presName="linear" presStyleCnt="0">
        <dgm:presLayoutVars>
          <dgm:animLvl val="lvl"/>
          <dgm:resizeHandles val="exact"/>
        </dgm:presLayoutVars>
      </dgm:prSet>
      <dgm:spPr/>
      <dgm:t>
        <a:bodyPr/>
        <a:lstStyle/>
        <a:p>
          <a:endParaRPr lang="es-MX"/>
        </a:p>
      </dgm:t>
    </dgm:pt>
    <dgm:pt modelId="{15DA1FED-CE5E-43FB-ABDA-6546815BEF69}" type="pres">
      <dgm:prSet presAssocID="{F5596867-63D5-454D-960F-E02B46EE5A3F}" presName="parentText" presStyleLbl="node1" presStyleIdx="0" presStyleCnt="1" custLinFactNeighborY="100">
        <dgm:presLayoutVars>
          <dgm:chMax val="0"/>
          <dgm:bulletEnabled val="1"/>
        </dgm:presLayoutVars>
      </dgm:prSet>
      <dgm:spPr/>
      <dgm:t>
        <a:bodyPr/>
        <a:lstStyle/>
        <a:p>
          <a:endParaRPr lang="es-MX"/>
        </a:p>
      </dgm:t>
    </dgm:pt>
    <dgm:pt modelId="{A9D105FA-4E1F-400E-9DC2-6F7072497978}" type="pres">
      <dgm:prSet presAssocID="{F5596867-63D5-454D-960F-E02B46EE5A3F}" presName="childText" presStyleLbl="revTx" presStyleIdx="0" presStyleCnt="1">
        <dgm:presLayoutVars>
          <dgm:bulletEnabled val="1"/>
        </dgm:presLayoutVars>
      </dgm:prSet>
      <dgm:spPr/>
      <dgm:t>
        <a:bodyPr/>
        <a:lstStyle/>
        <a:p>
          <a:endParaRPr lang="es-MX"/>
        </a:p>
      </dgm:t>
    </dgm:pt>
  </dgm:ptLst>
  <dgm:cxnLst>
    <dgm:cxn modelId="{89238FB7-F2FB-482E-B36C-D3D52DCE504E}" type="presOf" srcId="{1F4A7A2E-C40D-455E-8309-27C2E2E33140}" destId="{CD7BCAE7-3E6E-42E5-9777-5AA329E5AA3D}" srcOrd="0" destOrd="0" presId="urn:microsoft.com/office/officeart/2005/8/layout/vList2"/>
    <dgm:cxn modelId="{CAAD1E09-790B-4B10-9570-5C8CEC168EA4}" type="presOf" srcId="{B474B8DC-3576-45E1-8B23-54A09958D23C}" destId="{A9D105FA-4E1F-400E-9DC2-6F7072497978}" srcOrd="0" destOrd="1" presId="urn:microsoft.com/office/officeart/2005/8/layout/vList2"/>
    <dgm:cxn modelId="{BC6B56AA-C4C0-4257-AA3B-8C4188185206}" type="presOf" srcId="{562A4326-AEA8-45FA-B981-63A1AF2801E5}" destId="{A9D105FA-4E1F-400E-9DC2-6F7072497978}" srcOrd="0" destOrd="0" presId="urn:microsoft.com/office/officeart/2005/8/layout/vList2"/>
    <dgm:cxn modelId="{53532A06-AA1D-4196-A8D8-0468F20CDE68}" srcId="{F5596867-63D5-454D-960F-E02B46EE5A3F}" destId="{B474B8DC-3576-45E1-8B23-54A09958D23C}" srcOrd="1" destOrd="0" parTransId="{95898598-3C3C-4AD5-BAC3-0C5781DAF28E}" sibTransId="{AA24A2BE-F4C8-41AC-A283-09A7AED57628}"/>
    <dgm:cxn modelId="{0FBD0FD6-5697-46D3-AD7D-3C9094A7EA88}" type="presOf" srcId="{F5596867-63D5-454D-960F-E02B46EE5A3F}" destId="{15DA1FED-CE5E-43FB-ABDA-6546815BEF69}" srcOrd="0" destOrd="0" presId="urn:microsoft.com/office/officeart/2005/8/layout/vList2"/>
    <dgm:cxn modelId="{BBEC9805-AB12-4F98-9E42-5A9C2E4416BE}" srcId="{1F4A7A2E-C40D-455E-8309-27C2E2E33140}" destId="{F5596867-63D5-454D-960F-E02B46EE5A3F}" srcOrd="0" destOrd="0" parTransId="{E87F5BB6-6B2F-4530-A954-0086AB08969E}" sibTransId="{03C21562-510C-4749-86FE-17118A080F88}"/>
    <dgm:cxn modelId="{2D412473-BE4E-4D7F-9F6D-E9E28D99A9FD}" srcId="{F5596867-63D5-454D-960F-E02B46EE5A3F}" destId="{562A4326-AEA8-45FA-B981-63A1AF2801E5}" srcOrd="0" destOrd="0" parTransId="{66D61721-6393-444C-BEDC-F4178393E3D1}" sibTransId="{696CECC2-B71B-430E-A8AC-53E988E1017C}"/>
    <dgm:cxn modelId="{40C1FA9C-8638-4428-98F9-C7261086A690}" type="presParOf" srcId="{CD7BCAE7-3E6E-42E5-9777-5AA329E5AA3D}" destId="{15DA1FED-CE5E-43FB-ABDA-6546815BEF69}" srcOrd="0" destOrd="0" presId="urn:microsoft.com/office/officeart/2005/8/layout/vList2"/>
    <dgm:cxn modelId="{58C4BDA3-93E1-4C73-AAD3-7585E1D1B98A}" type="presParOf" srcId="{CD7BCAE7-3E6E-42E5-9777-5AA329E5AA3D}" destId="{A9D105FA-4E1F-400E-9DC2-6F7072497978}"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0502080-1CD9-44DB-ABA9-C542E57CF412}" type="doc">
      <dgm:prSet loTypeId="urn:microsoft.com/office/officeart/2005/8/layout/vList2" loCatId="list" qsTypeId="urn:microsoft.com/office/officeart/2005/8/quickstyle/simple1" qsCatId="simple" csTypeId="urn:microsoft.com/office/officeart/2005/8/colors/colorful1#3" csCatId="colorful" phldr="1"/>
      <dgm:spPr/>
      <dgm:t>
        <a:bodyPr/>
        <a:lstStyle/>
        <a:p>
          <a:endParaRPr lang="es-MX"/>
        </a:p>
      </dgm:t>
    </dgm:pt>
    <dgm:pt modelId="{4B5FFF36-DC81-440A-98EC-1AD3E60835BF}">
      <dgm:prSet phldrT="[Texto]"/>
      <dgm:spPr/>
      <dgm:t>
        <a:bodyPr/>
        <a:lstStyle/>
        <a:p>
          <a:r>
            <a:rPr lang="es-MX" dirty="0" smtClean="0"/>
            <a:t>¿Que es?</a:t>
          </a:r>
          <a:endParaRPr lang="es-MX" dirty="0"/>
        </a:p>
      </dgm:t>
    </dgm:pt>
    <dgm:pt modelId="{765CE320-F105-4E37-966B-CA170C6F8F41}" type="parTrans" cxnId="{E7FAD45B-056A-4F54-A6AF-EEA83CC6CA7C}">
      <dgm:prSet/>
      <dgm:spPr/>
      <dgm:t>
        <a:bodyPr/>
        <a:lstStyle/>
        <a:p>
          <a:endParaRPr lang="es-MX"/>
        </a:p>
      </dgm:t>
    </dgm:pt>
    <dgm:pt modelId="{B5A5E773-81E6-4D03-9EF8-3A9E555D8D25}" type="sibTrans" cxnId="{E7FAD45B-056A-4F54-A6AF-EEA83CC6CA7C}">
      <dgm:prSet/>
      <dgm:spPr/>
      <dgm:t>
        <a:bodyPr/>
        <a:lstStyle/>
        <a:p>
          <a:endParaRPr lang="es-MX"/>
        </a:p>
      </dgm:t>
    </dgm:pt>
    <dgm:pt modelId="{01920DCD-C860-4213-A322-B290EE7B3813}">
      <dgm:prSet phldrT="[Texto]"/>
      <dgm:spPr/>
      <dgm:t>
        <a:bodyPr/>
        <a:lstStyle/>
        <a:p>
          <a:pPr algn="just"/>
          <a:r>
            <a:rPr lang="es-MX" dirty="0" smtClean="0"/>
            <a:t>También conocido como </a:t>
          </a:r>
          <a:r>
            <a:rPr lang="es-MX" dirty="0" err="1" smtClean="0"/>
            <a:t>forex</a:t>
          </a:r>
          <a:r>
            <a:rPr lang="es-MX" dirty="0" smtClean="0"/>
            <a:t> swap, es un tipo de producto financiero en el que se acuerda el intercambio de las partes de un préstamo denominado en una divisa por las partes equivalentes de un préstamo denominado en otra divisa. Se pueden intercambiar tanto el capital principal del préstamo como los intereses.</a:t>
          </a:r>
          <a:endParaRPr lang="es-MX" dirty="0"/>
        </a:p>
      </dgm:t>
    </dgm:pt>
    <dgm:pt modelId="{4155B3CD-92A0-4BD2-BABB-CBC2D09B2B7C}" type="parTrans" cxnId="{058D7093-18B0-4CE2-92CE-8807244C4D22}">
      <dgm:prSet/>
      <dgm:spPr/>
      <dgm:t>
        <a:bodyPr/>
        <a:lstStyle/>
        <a:p>
          <a:endParaRPr lang="es-MX"/>
        </a:p>
      </dgm:t>
    </dgm:pt>
    <dgm:pt modelId="{FABE6B36-1B1E-4AE0-8178-E86ADF593E00}" type="sibTrans" cxnId="{058D7093-18B0-4CE2-92CE-8807244C4D22}">
      <dgm:prSet/>
      <dgm:spPr/>
      <dgm:t>
        <a:bodyPr/>
        <a:lstStyle/>
        <a:p>
          <a:endParaRPr lang="es-MX"/>
        </a:p>
      </dgm:t>
    </dgm:pt>
    <dgm:pt modelId="{E350AA52-4D7E-4BA2-A8D9-7E54CB7210BD}" type="pres">
      <dgm:prSet presAssocID="{F0502080-1CD9-44DB-ABA9-C542E57CF412}" presName="linear" presStyleCnt="0">
        <dgm:presLayoutVars>
          <dgm:animLvl val="lvl"/>
          <dgm:resizeHandles val="exact"/>
        </dgm:presLayoutVars>
      </dgm:prSet>
      <dgm:spPr/>
      <dgm:t>
        <a:bodyPr/>
        <a:lstStyle/>
        <a:p>
          <a:endParaRPr lang="es-MX"/>
        </a:p>
      </dgm:t>
    </dgm:pt>
    <dgm:pt modelId="{E8A50D53-3824-4389-A337-BCE568899F9A}" type="pres">
      <dgm:prSet presAssocID="{4B5FFF36-DC81-440A-98EC-1AD3E60835BF}" presName="parentText" presStyleLbl="node1" presStyleIdx="0" presStyleCnt="1">
        <dgm:presLayoutVars>
          <dgm:chMax val="0"/>
          <dgm:bulletEnabled val="1"/>
        </dgm:presLayoutVars>
      </dgm:prSet>
      <dgm:spPr/>
      <dgm:t>
        <a:bodyPr/>
        <a:lstStyle/>
        <a:p>
          <a:endParaRPr lang="es-MX"/>
        </a:p>
      </dgm:t>
    </dgm:pt>
    <dgm:pt modelId="{ADEE96B5-B9F4-46FA-90FC-D24CA40B46BC}" type="pres">
      <dgm:prSet presAssocID="{4B5FFF36-DC81-440A-98EC-1AD3E60835BF}" presName="childText" presStyleLbl="revTx" presStyleIdx="0" presStyleCnt="1">
        <dgm:presLayoutVars>
          <dgm:bulletEnabled val="1"/>
        </dgm:presLayoutVars>
      </dgm:prSet>
      <dgm:spPr/>
      <dgm:t>
        <a:bodyPr/>
        <a:lstStyle/>
        <a:p>
          <a:endParaRPr lang="es-MX"/>
        </a:p>
      </dgm:t>
    </dgm:pt>
  </dgm:ptLst>
  <dgm:cxnLst>
    <dgm:cxn modelId="{13D9BA1C-4B39-4672-911A-4D15F47FB77D}" type="presOf" srcId="{F0502080-1CD9-44DB-ABA9-C542E57CF412}" destId="{E350AA52-4D7E-4BA2-A8D9-7E54CB7210BD}" srcOrd="0" destOrd="0" presId="urn:microsoft.com/office/officeart/2005/8/layout/vList2"/>
    <dgm:cxn modelId="{058D7093-18B0-4CE2-92CE-8807244C4D22}" srcId="{4B5FFF36-DC81-440A-98EC-1AD3E60835BF}" destId="{01920DCD-C860-4213-A322-B290EE7B3813}" srcOrd="0" destOrd="0" parTransId="{4155B3CD-92A0-4BD2-BABB-CBC2D09B2B7C}" sibTransId="{FABE6B36-1B1E-4AE0-8178-E86ADF593E00}"/>
    <dgm:cxn modelId="{BACA9B57-587E-4D21-AF4E-338CEA9323A4}" type="presOf" srcId="{01920DCD-C860-4213-A322-B290EE7B3813}" destId="{ADEE96B5-B9F4-46FA-90FC-D24CA40B46BC}" srcOrd="0" destOrd="0" presId="urn:microsoft.com/office/officeart/2005/8/layout/vList2"/>
    <dgm:cxn modelId="{276FD2F6-BE20-4EEE-A346-C0AD6D5E774F}" type="presOf" srcId="{4B5FFF36-DC81-440A-98EC-1AD3E60835BF}" destId="{E8A50D53-3824-4389-A337-BCE568899F9A}" srcOrd="0" destOrd="0" presId="urn:microsoft.com/office/officeart/2005/8/layout/vList2"/>
    <dgm:cxn modelId="{E7FAD45B-056A-4F54-A6AF-EEA83CC6CA7C}" srcId="{F0502080-1CD9-44DB-ABA9-C542E57CF412}" destId="{4B5FFF36-DC81-440A-98EC-1AD3E60835BF}" srcOrd="0" destOrd="0" parTransId="{765CE320-F105-4E37-966B-CA170C6F8F41}" sibTransId="{B5A5E773-81E6-4D03-9EF8-3A9E555D8D25}"/>
    <dgm:cxn modelId="{495C668B-980F-4D19-B6C1-348E5FE1EAC8}" type="presParOf" srcId="{E350AA52-4D7E-4BA2-A8D9-7E54CB7210BD}" destId="{E8A50D53-3824-4389-A337-BCE568899F9A}" srcOrd="0" destOrd="0" presId="urn:microsoft.com/office/officeart/2005/8/layout/vList2"/>
    <dgm:cxn modelId="{68DB1154-B3F8-441F-8F72-6C906BC7D9F8}" type="presParOf" srcId="{E350AA52-4D7E-4BA2-A8D9-7E54CB7210BD}" destId="{ADEE96B5-B9F4-46FA-90FC-D24CA40B46BC}"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57E1305-A0B4-46BB-A073-58FF51E49104}"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MX"/>
        </a:p>
      </dgm:t>
    </dgm:pt>
    <dgm:pt modelId="{A0E1229C-2FF4-4AE0-ABA6-3AD61E61FFF7}">
      <dgm:prSet phldrT="[Texto]"/>
      <dgm:spPr/>
      <dgm:t>
        <a:bodyPr/>
        <a:lstStyle/>
        <a:p>
          <a:r>
            <a:rPr lang="es-MX" dirty="0" smtClean="0"/>
            <a:t>1</a:t>
          </a:r>
          <a:endParaRPr lang="es-MX" dirty="0"/>
        </a:p>
      </dgm:t>
    </dgm:pt>
    <dgm:pt modelId="{34642BA3-A86B-4C8D-8151-0BA07C4C9410}" type="parTrans" cxnId="{6FAA682D-0023-4619-96B8-BD5F7A5989D9}">
      <dgm:prSet/>
      <dgm:spPr/>
      <dgm:t>
        <a:bodyPr/>
        <a:lstStyle/>
        <a:p>
          <a:endParaRPr lang="es-MX"/>
        </a:p>
      </dgm:t>
    </dgm:pt>
    <dgm:pt modelId="{DE11BF4E-EA6B-4722-95F9-D7FDC1EE0285}" type="sibTrans" cxnId="{6FAA682D-0023-4619-96B8-BD5F7A5989D9}">
      <dgm:prSet/>
      <dgm:spPr/>
      <dgm:t>
        <a:bodyPr/>
        <a:lstStyle/>
        <a:p>
          <a:endParaRPr lang="es-MX"/>
        </a:p>
      </dgm:t>
    </dgm:pt>
    <dgm:pt modelId="{54A5FC55-FFBE-41F1-AB7C-5E5627ACBDB3}">
      <dgm:prSet phldrT="[Texto]"/>
      <dgm:spPr/>
      <dgm:t>
        <a:bodyPr/>
        <a:lstStyle/>
        <a:p>
          <a:r>
            <a:rPr lang="es-MX" dirty="0" smtClean="0"/>
            <a:t>2</a:t>
          </a:r>
          <a:endParaRPr lang="es-MX" dirty="0"/>
        </a:p>
      </dgm:t>
    </dgm:pt>
    <dgm:pt modelId="{314C9ABB-66F7-4D08-838A-D4CA3820D1CF}" type="parTrans" cxnId="{E69FCF5E-E4E6-4C6C-8C07-AFD40188CAB0}">
      <dgm:prSet/>
      <dgm:spPr/>
      <dgm:t>
        <a:bodyPr/>
        <a:lstStyle/>
        <a:p>
          <a:endParaRPr lang="es-MX"/>
        </a:p>
      </dgm:t>
    </dgm:pt>
    <dgm:pt modelId="{966E702A-5F27-4D68-BE94-03FD64EB1AF2}" type="sibTrans" cxnId="{E69FCF5E-E4E6-4C6C-8C07-AFD40188CAB0}">
      <dgm:prSet/>
      <dgm:spPr/>
      <dgm:t>
        <a:bodyPr/>
        <a:lstStyle/>
        <a:p>
          <a:endParaRPr lang="es-MX"/>
        </a:p>
      </dgm:t>
    </dgm:pt>
    <dgm:pt modelId="{2AB50E1D-CDF7-472F-9A7D-4D933218B8DB}">
      <dgm:prSet phldrT="[Texto]"/>
      <dgm:spPr/>
      <dgm:t>
        <a:bodyPr/>
        <a:lstStyle/>
        <a:p>
          <a:r>
            <a:rPr lang="es-MX" dirty="0" smtClean="0"/>
            <a:t>3</a:t>
          </a:r>
          <a:endParaRPr lang="es-MX" dirty="0"/>
        </a:p>
      </dgm:t>
    </dgm:pt>
    <dgm:pt modelId="{4D5B4AA6-F19A-430B-86D8-1C683113A17F}" type="parTrans" cxnId="{FFC97090-86ED-4481-AFF0-A13B1ACDC551}">
      <dgm:prSet/>
      <dgm:spPr/>
      <dgm:t>
        <a:bodyPr/>
        <a:lstStyle/>
        <a:p>
          <a:endParaRPr lang="es-MX"/>
        </a:p>
      </dgm:t>
    </dgm:pt>
    <dgm:pt modelId="{187704D5-3EAE-4335-AF06-F8515401F1A8}" type="sibTrans" cxnId="{FFC97090-86ED-4481-AFF0-A13B1ACDC551}">
      <dgm:prSet/>
      <dgm:spPr/>
      <dgm:t>
        <a:bodyPr/>
        <a:lstStyle/>
        <a:p>
          <a:endParaRPr lang="es-MX"/>
        </a:p>
      </dgm:t>
    </dgm:pt>
    <dgm:pt modelId="{33BD972A-E488-40BC-AD95-8ED7388878D4}">
      <dgm:prSet phldrT="[Texto]"/>
      <dgm:spPr/>
      <dgm:t>
        <a:bodyPr/>
        <a:lstStyle/>
        <a:p>
          <a:pPr algn="just"/>
          <a:r>
            <a:rPr lang="es-MX" dirty="0" smtClean="0"/>
            <a:t>La estructura más simple de un swap de divisas es intercambiar únicamente el principal con la contraparte a una fecha específica futura y a un tipo de cambio acordado en el presente (normalmente el tipo de cambio actual). Este tipo de acuerdo desempeña una función equivalente a un contrato de futuros. El coste de encontrar una contraparte y sacar adelante el acuerdo hace al swap más caro que otros derivados alternativos, motivo por el cual no se suelen realizar como método para contrarrestar cambios en los tipos de cambios de divisas a corto plazo. No obstante, a largo plazo, comúnmente a 10 años, los swaps de divisas donde solo se intercambia el principal son a menudo usados como una forma efectiva de contrarrestar fluctuaciones en el valor de las divisas. Este tipo de swap de divisas es también conocido como </a:t>
          </a:r>
          <a:r>
            <a:rPr lang="es-MX" dirty="0" err="1" smtClean="0"/>
            <a:t>forex</a:t>
          </a:r>
          <a:r>
            <a:rPr lang="es-MX" dirty="0" smtClean="0"/>
            <a:t> swap.</a:t>
          </a:r>
          <a:endParaRPr lang="es-MX" dirty="0"/>
        </a:p>
      </dgm:t>
    </dgm:pt>
    <dgm:pt modelId="{32CB34DD-E2B2-4806-8F31-22CFD2D7D7B3}" type="parTrans" cxnId="{DA4EAF28-AA4D-4290-84B3-E60A671EDAEA}">
      <dgm:prSet/>
      <dgm:spPr/>
      <dgm:t>
        <a:bodyPr/>
        <a:lstStyle/>
        <a:p>
          <a:endParaRPr lang="es-MX"/>
        </a:p>
      </dgm:t>
    </dgm:pt>
    <dgm:pt modelId="{03884C2C-479F-4E6C-AA60-87D3865F9574}" type="sibTrans" cxnId="{DA4EAF28-AA4D-4290-84B3-E60A671EDAEA}">
      <dgm:prSet/>
      <dgm:spPr/>
      <dgm:t>
        <a:bodyPr/>
        <a:lstStyle/>
        <a:p>
          <a:endParaRPr lang="es-MX"/>
        </a:p>
      </dgm:t>
    </dgm:pt>
    <dgm:pt modelId="{0ED3A0C7-EF75-44AE-9DFB-B0FB0E3F82EF}">
      <dgm:prSet phldrT="[Texto]"/>
      <dgm:spPr/>
      <dgm:t>
        <a:bodyPr/>
        <a:lstStyle/>
        <a:p>
          <a:pPr algn="just"/>
          <a:r>
            <a:rPr lang="es-MX" dirty="0" smtClean="0"/>
            <a:t>Otra estructura de un swap de divisas es combinar el intercambio del principal con un swap de tipos de interés. En este sentido, los flujos de efectivo por intereses no son compensados antes de que sean pagados a la contraparte debido a que están denominados en divisas diferentes. Este tipo de swap de divisas es también conocido como préstamo back-to-back.</a:t>
          </a:r>
          <a:endParaRPr lang="es-MX" dirty="0"/>
        </a:p>
      </dgm:t>
    </dgm:pt>
    <dgm:pt modelId="{5FFEBDD6-89A7-49ED-855E-06018259E06B}" type="parTrans" cxnId="{FA47DE24-6F96-425A-A72C-80CAF1EE0D49}">
      <dgm:prSet/>
      <dgm:spPr/>
      <dgm:t>
        <a:bodyPr/>
        <a:lstStyle/>
        <a:p>
          <a:endParaRPr lang="es-MX"/>
        </a:p>
      </dgm:t>
    </dgm:pt>
    <dgm:pt modelId="{7DDD83F7-152D-4D53-92B1-9A318CC9FE71}" type="sibTrans" cxnId="{FA47DE24-6F96-425A-A72C-80CAF1EE0D49}">
      <dgm:prSet/>
      <dgm:spPr/>
      <dgm:t>
        <a:bodyPr/>
        <a:lstStyle/>
        <a:p>
          <a:endParaRPr lang="es-MX"/>
        </a:p>
      </dgm:t>
    </dgm:pt>
    <dgm:pt modelId="{4C7D617A-3381-49A0-973E-3D18473301E6}">
      <dgm:prSet phldrT="[Texto]"/>
      <dgm:spPr/>
      <dgm:t>
        <a:bodyPr/>
        <a:lstStyle/>
        <a:p>
          <a:r>
            <a:rPr lang="es-MX" dirty="0" smtClean="0"/>
            <a:t>La tercera estructura de un swap de divisas es el intercambio únicamente de flujo de intereses en efectivo sobre préstamos del mismo tamaño.</a:t>
          </a:r>
          <a:endParaRPr lang="es-MX" dirty="0"/>
        </a:p>
      </dgm:t>
    </dgm:pt>
    <dgm:pt modelId="{7C3DA332-11BE-4D85-B99C-D44526040503}" type="parTrans" cxnId="{90DB0E63-5519-42E8-99E9-BF25E75A2B9A}">
      <dgm:prSet/>
      <dgm:spPr/>
      <dgm:t>
        <a:bodyPr/>
        <a:lstStyle/>
        <a:p>
          <a:endParaRPr lang="es-MX"/>
        </a:p>
      </dgm:t>
    </dgm:pt>
    <dgm:pt modelId="{50E9BBBC-DECB-4BFC-87B6-4729139912F1}" type="sibTrans" cxnId="{90DB0E63-5519-42E8-99E9-BF25E75A2B9A}">
      <dgm:prSet/>
      <dgm:spPr/>
      <dgm:t>
        <a:bodyPr/>
        <a:lstStyle/>
        <a:p>
          <a:endParaRPr lang="es-MX"/>
        </a:p>
      </dgm:t>
    </dgm:pt>
    <dgm:pt modelId="{99001CF1-B141-4F65-AAF4-9DE59CB8C78C}" type="pres">
      <dgm:prSet presAssocID="{057E1305-A0B4-46BB-A073-58FF51E49104}" presName="linear" presStyleCnt="0">
        <dgm:presLayoutVars>
          <dgm:dir/>
          <dgm:animLvl val="lvl"/>
          <dgm:resizeHandles val="exact"/>
        </dgm:presLayoutVars>
      </dgm:prSet>
      <dgm:spPr/>
      <dgm:t>
        <a:bodyPr/>
        <a:lstStyle/>
        <a:p>
          <a:endParaRPr lang="es-MX"/>
        </a:p>
      </dgm:t>
    </dgm:pt>
    <dgm:pt modelId="{9253BD5A-939B-470B-8A1D-B55F28C4EC1C}" type="pres">
      <dgm:prSet presAssocID="{A0E1229C-2FF4-4AE0-ABA6-3AD61E61FFF7}" presName="parentLin" presStyleCnt="0"/>
      <dgm:spPr/>
    </dgm:pt>
    <dgm:pt modelId="{3CABB797-0517-4B4B-84E7-46E08DC58FB3}" type="pres">
      <dgm:prSet presAssocID="{A0E1229C-2FF4-4AE0-ABA6-3AD61E61FFF7}" presName="parentLeftMargin" presStyleLbl="node1" presStyleIdx="0" presStyleCnt="3"/>
      <dgm:spPr/>
      <dgm:t>
        <a:bodyPr/>
        <a:lstStyle/>
        <a:p>
          <a:endParaRPr lang="es-MX"/>
        </a:p>
      </dgm:t>
    </dgm:pt>
    <dgm:pt modelId="{AEFF6AE7-CE4D-4995-8FFA-F662C7679F83}" type="pres">
      <dgm:prSet presAssocID="{A0E1229C-2FF4-4AE0-ABA6-3AD61E61FFF7}" presName="parentText" presStyleLbl="node1" presStyleIdx="0" presStyleCnt="3">
        <dgm:presLayoutVars>
          <dgm:chMax val="0"/>
          <dgm:bulletEnabled val="1"/>
        </dgm:presLayoutVars>
      </dgm:prSet>
      <dgm:spPr/>
      <dgm:t>
        <a:bodyPr/>
        <a:lstStyle/>
        <a:p>
          <a:endParaRPr lang="es-MX"/>
        </a:p>
      </dgm:t>
    </dgm:pt>
    <dgm:pt modelId="{80F6A44F-363B-421B-AA3D-EA51FA786344}" type="pres">
      <dgm:prSet presAssocID="{A0E1229C-2FF4-4AE0-ABA6-3AD61E61FFF7}" presName="negativeSpace" presStyleCnt="0"/>
      <dgm:spPr/>
    </dgm:pt>
    <dgm:pt modelId="{38B356BD-B5FF-4BA6-ADC6-0AD37163A9B3}" type="pres">
      <dgm:prSet presAssocID="{A0E1229C-2FF4-4AE0-ABA6-3AD61E61FFF7}" presName="childText" presStyleLbl="conFgAcc1" presStyleIdx="0" presStyleCnt="3">
        <dgm:presLayoutVars>
          <dgm:bulletEnabled val="1"/>
        </dgm:presLayoutVars>
      </dgm:prSet>
      <dgm:spPr/>
      <dgm:t>
        <a:bodyPr/>
        <a:lstStyle/>
        <a:p>
          <a:endParaRPr lang="es-MX"/>
        </a:p>
      </dgm:t>
    </dgm:pt>
    <dgm:pt modelId="{122D98B9-1264-4422-A0C5-80204121C112}" type="pres">
      <dgm:prSet presAssocID="{DE11BF4E-EA6B-4722-95F9-D7FDC1EE0285}" presName="spaceBetweenRectangles" presStyleCnt="0"/>
      <dgm:spPr/>
    </dgm:pt>
    <dgm:pt modelId="{2A57A3D3-D9AC-448A-BA93-6E6A40A4FBC2}" type="pres">
      <dgm:prSet presAssocID="{54A5FC55-FFBE-41F1-AB7C-5E5627ACBDB3}" presName="parentLin" presStyleCnt="0"/>
      <dgm:spPr/>
    </dgm:pt>
    <dgm:pt modelId="{2195DEF9-21DE-4422-9EB9-2F662C876A4F}" type="pres">
      <dgm:prSet presAssocID="{54A5FC55-FFBE-41F1-AB7C-5E5627ACBDB3}" presName="parentLeftMargin" presStyleLbl="node1" presStyleIdx="0" presStyleCnt="3"/>
      <dgm:spPr/>
      <dgm:t>
        <a:bodyPr/>
        <a:lstStyle/>
        <a:p>
          <a:endParaRPr lang="es-MX"/>
        </a:p>
      </dgm:t>
    </dgm:pt>
    <dgm:pt modelId="{9C59A149-C670-4C85-9CBB-FCF4643F9E57}" type="pres">
      <dgm:prSet presAssocID="{54A5FC55-FFBE-41F1-AB7C-5E5627ACBDB3}" presName="parentText" presStyleLbl="node1" presStyleIdx="1" presStyleCnt="3">
        <dgm:presLayoutVars>
          <dgm:chMax val="0"/>
          <dgm:bulletEnabled val="1"/>
        </dgm:presLayoutVars>
      </dgm:prSet>
      <dgm:spPr/>
      <dgm:t>
        <a:bodyPr/>
        <a:lstStyle/>
        <a:p>
          <a:endParaRPr lang="es-MX"/>
        </a:p>
      </dgm:t>
    </dgm:pt>
    <dgm:pt modelId="{08AEB6A3-37D4-4F19-95C8-A8CCE02EE103}" type="pres">
      <dgm:prSet presAssocID="{54A5FC55-FFBE-41F1-AB7C-5E5627ACBDB3}" presName="negativeSpace" presStyleCnt="0"/>
      <dgm:spPr/>
    </dgm:pt>
    <dgm:pt modelId="{E2818511-A9BE-4077-91F5-2EFAB4F4DD0B}" type="pres">
      <dgm:prSet presAssocID="{54A5FC55-FFBE-41F1-AB7C-5E5627ACBDB3}" presName="childText" presStyleLbl="conFgAcc1" presStyleIdx="1" presStyleCnt="3">
        <dgm:presLayoutVars>
          <dgm:bulletEnabled val="1"/>
        </dgm:presLayoutVars>
      </dgm:prSet>
      <dgm:spPr/>
      <dgm:t>
        <a:bodyPr/>
        <a:lstStyle/>
        <a:p>
          <a:endParaRPr lang="es-MX"/>
        </a:p>
      </dgm:t>
    </dgm:pt>
    <dgm:pt modelId="{B42D9619-0866-46A2-9364-9B03F1DDB96C}" type="pres">
      <dgm:prSet presAssocID="{966E702A-5F27-4D68-BE94-03FD64EB1AF2}" presName="spaceBetweenRectangles" presStyleCnt="0"/>
      <dgm:spPr/>
    </dgm:pt>
    <dgm:pt modelId="{412DB09E-37D2-476F-9FF1-6C6802BBD690}" type="pres">
      <dgm:prSet presAssocID="{2AB50E1D-CDF7-472F-9A7D-4D933218B8DB}" presName="parentLin" presStyleCnt="0"/>
      <dgm:spPr/>
    </dgm:pt>
    <dgm:pt modelId="{729CD4F3-0B11-4945-8810-36ADFD510E43}" type="pres">
      <dgm:prSet presAssocID="{2AB50E1D-CDF7-472F-9A7D-4D933218B8DB}" presName="parentLeftMargin" presStyleLbl="node1" presStyleIdx="1" presStyleCnt="3"/>
      <dgm:spPr/>
      <dgm:t>
        <a:bodyPr/>
        <a:lstStyle/>
        <a:p>
          <a:endParaRPr lang="es-MX"/>
        </a:p>
      </dgm:t>
    </dgm:pt>
    <dgm:pt modelId="{1DE4418A-5F34-41AD-AB29-C5506E22610E}" type="pres">
      <dgm:prSet presAssocID="{2AB50E1D-CDF7-472F-9A7D-4D933218B8DB}" presName="parentText" presStyleLbl="node1" presStyleIdx="2" presStyleCnt="3">
        <dgm:presLayoutVars>
          <dgm:chMax val="0"/>
          <dgm:bulletEnabled val="1"/>
        </dgm:presLayoutVars>
      </dgm:prSet>
      <dgm:spPr/>
      <dgm:t>
        <a:bodyPr/>
        <a:lstStyle/>
        <a:p>
          <a:endParaRPr lang="es-MX"/>
        </a:p>
      </dgm:t>
    </dgm:pt>
    <dgm:pt modelId="{38E4D5F4-2601-4BC5-B30E-AB8613FB8A5C}" type="pres">
      <dgm:prSet presAssocID="{2AB50E1D-CDF7-472F-9A7D-4D933218B8DB}" presName="negativeSpace" presStyleCnt="0"/>
      <dgm:spPr/>
    </dgm:pt>
    <dgm:pt modelId="{8AF9BCCB-6E3B-40B3-BE21-1C968543690F}" type="pres">
      <dgm:prSet presAssocID="{2AB50E1D-CDF7-472F-9A7D-4D933218B8DB}" presName="childText" presStyleLbl="conFgAcc1" presStyleIdx="2" presStyleCnt="3">
        <dgm:presLayoutVars>
          <dgm:bulletEnabled val="1"/>
        </dgm:presLayoutVars>
      </dgm:prSet>
      <dgm:spPr/>
      <dgm:t>
        <a:bodyPr/>
        <a:lstStyle/>
        <a:p>
          <a:endParaRPr lang="es-MX"/>
        </a:p>
      </dgm:t>
    </dgm:pt>
  </dgm:ptLst>
  <dgm:cxnLst>
    <dgm:cxn modelId="{90DB0E63-5519-42E8-99E9-BF25E75A2B9A}" srcId="{2AB50E1D-CDF7-472F-9A7D-4D933218B8DB}" destId="{4C7D617A-3381-49A0-973E-3D18473301E6}" srcOrd="0" destOrd="0" parTransId="{7C3DA332-11BE-4D85-B99C-D44526040503}" sibTransId="{50E9BBBC-DECB-4BFC-87B6-4729139912F1}"/>
    <dgm:cxn modelId="{F06CD95B-FE96-4F2B-9197-97CF024C5F65}" type="presOf" srcId="{A0E1229C-2FF4-4AE0-ABA6-3AD61E61FFF7}" destId="{3CABB797-0517-4B4B-84E7-46E08DC58FB3}" srcOrd="0" destOrd="0" presId="urn:microsoft.com/office/officeart/2005/8/layout/list1"/>
    <dgm:cxn modelId="{AABC2C45-C00E-45C0-8AF1-283A472A0438}" type="presOf" srcId="{A0E1229C-2FF4-4AE0-ABA6-3AD61E61FFF7}" destId="{AEFF6AE7-CE4D-4995-8FFA-F662C7679F83}" srcOrd="1" destOrd="0" presId="urn:microsoft.com/office/officeart/2005/8/layout/list1"/>
    <dgm:cxn modelId="{E69FCF5E-E4E6-4C6C-8C07-AFD40188CAB0}" srcId="{057E1305-A0B4-46BB-A073-58FF51E49104}" destId="{54A5FC55-FFBE-41F1-AB7C-5E5627ACBDB3}" srcOrd="1" destOrd="0" parTransId="{314C9ABB-66F7-4D08-838A-D4CA3820D1CF}" sibTransId="{966E702A-5F27-4D68-BE94-03FD64EB1AF2}"/>
    <dgm:cxn modelId="{6FAA682D-0023-4619-96B8-BD5F7A5989D9}" srcId="{057E1305-A0B4-46BB-A073-58FF51E49104}" destId="{A0E1229C-2FF4-4AE0-ABA6-3AD61E61FFF7}" srcOrd="0" destOrd="0" parTransId="{34642BA3-A86B-4C8D-8151-0BA07C4C9410}" sibTransId="{DE11BF4E-EA6B-4722-95F9-D7FDC1EE0285}"/>
    <dgm:cxn modelId="{3BA241B7-E99D-4885-858A-B2C699F16E55}" type="presOf" srcId="{4C7D617A-3381-49A0-973E-3D18473301E6}" destId="{8AF9BCCB-6E3B-40B3-BE21-1C968543690F}" srcOrd="0" destOrd="0" presId="urn:microsoft.com/office/officeart/2005/8/layout/list1"/>
    <dgm:cxn modelId="{3CBCE2B9-B548-4C0A-ACC0-6E2872484D8A}" type="presOf" srcId="{2AB50E1D-CDF7-472F-9A7D-4D933218B8DB}" destId="{729CD4F3-0B11-4945-8810-36ADFD510E43}" srcOrd="0" destOrd="0" presId="urn:microsoft.com/office/officeart/2005/8/layout/list1"/>
    <dgm:cxn modelId="{FFC97090-86ED-4481-AFF0-A13B1ACDC551}" srcId="{057E1305-A0B4-46BB-A073-58FF51E49104}" destId="{2AB50E1D-CDF7-472F-9A7D-4D933218B8DB}" srcOrd="2" destOrd="0" parTransId="{4D5B4AA6-F19A-430B-86D8-1C683113A17F}" sibTransId="{187704D5-3EAE-4335-AF06-F8515401F1A8}"/>
    <dgm:cxn modelId="{3DF6F8DE-BD2A-40BC-8BAD-7F534AC67A0B}" type="presOf" srcId="{2AB50E1D-CDF7-472F-9A7D-4D933218B8DB}" destId="{1DE4418A-5F34-41AD-AB29-C5506E22610E}" srcOrd="1" destOrd="0" presId="urn:microsoft.com/office/officeart/2005/8/layout/list1"/>
    <dgm:cxn modelId="{FA47DE24-6F96-425A-A72C-80CAF1EE0D49}" srcId="{54A5FC55-FFBE-41F1-AB7C-5E5627ACBDB3}" destId="{0ED3A0C7-EF75-44AE-9DFB-B0FB0E3F82EF}" srcOrd="0" destOrd="0" parTransId="{5FFEBDD6-89A7-49ED-855E-06018259E06B}" sibTransId="{7DDD83F7-152D-4D53-92B1-9A318CC9FE71}"/>
    <dgm:cxn modelId="{EE5BFC90-1C7C-4E49-BF0C-4C189F0794C5}" type="presOf" srcId="{33BD972A-E488-40BC-AD95-8ED7388878D4}" destId="{38B356BD-B5FF-4BA6-ADC6-0AD37163A9B3}" srcOrd="0" destOrd="0" presId="urn:microsoft.com/office/officeart/2005/8/layout/list1"/>
    <dgm:cxn modelId="{9C2DC17F-978C-4C90-8394-C0F6503F6CEE}" type="presOf" srcId="{54A5FC55-FFBE-41F1-AB7C-5E5627ACBDB3}" destId="{2195DEF9-21DE-4422-9EB9-2F662C876A4F}" srcOrd="0" destOrd="0" presId="urn:microsoft.com/office/officeart/2005/8/layout/list1"/>
    <dgm:cxn modelId="{EEF6655F-8551-4D6E-ADFD-9CFC707DD5ED}" type="presOf" srcId="{54A5FC55-FFBE-41F1-AB7C-5E5627ACBDB3}" destId="{9C59A149-C670-4C85-9CBB-FCF4643F9E57}" srcOrd="1" destOrd="0" presId="urn:microsoft.com/office/officeart/2005/8/layout/list1"/>
    <dgm:cxn modelId="{A6AF5F2D-615F-4103-97F3-92F92570C82C}" type="presOf" srcId="{057E1305-A0B4-46BB-A073-58FF51E49104}" destId="{99001CF1-B141-4F65-AAF4-9DE59CB8C78C}" srcOrd="0" destOrd="0" presId="urn:microsoft.com/office/officeart/2005/8/layout/list1"/>
    <dgm:cxn modelId="{A2042883-2418-47B3-9F40-4DCB95505F13}" type="presOf" srcId="{0ED3A0C7-EF75-44AE-9DFB-B0FB0E3F82EF}" destId="{E2818511-A9BE-4077-91F5-2EFAB4F4DD0B}" srcOrd="0" destOrd="0" presId="urn:microsoft.com/office/officeart/2005/8/layout/list1"/>
    <dgm:cxn modelId="{DA4EAF28-AA4D-4290-84B3-E60A671EDAEA}" srcId="{A0E1229C-2FF4-4AE0-ABA6-3AD61E61FFF7}" destId="{33BD972A-E488-40BC-AD95-8ED7388878D4}" srcOrd="0" destOrd="0" parTransId="{32CB34DD-E2B2-4806-8F31-22CFD2D7D7B3}" sibTransId="{03884C2C-479F-4E6C-AA60-87D3865F9574}"/>
    <dgm:cxn modelId="{587A3736-B775-47BD-A2B4-6B239580FA91}" type="presParOf" srcId="{99001CF1-B141-4F65-AAF4-9DE59CB8C78C}" destId="{9253BD5A-939B-470B-8A1D-B55F28C4EC1C}" srcOrd="0" destOrd="0" presId="urn:microsoft.com/office/officeart/2005/8/layout/list1"/>
    <dgm:cxn modelId="{21003921-304F-4B8A-8F8E-87171639880D}" type="presParOf" srcId="{9253BD5A-939B-470B-8A1D-B55F28C4EC1C}" destId="{3CABB797-0517-4B4B-84E7-46E08DC58FB3}" srcOrd="0" destOrd="0" presId="urn:microsoft.com/office/officeart/2005/8/layout/list1"/>
    <dgm:cxn modelId="{41BC5A78-B9F0-4B6F-8D14-6E55C32466C6}" type="presParOf" srcId="{9253BD5A-939B-470B-8A1D-B55F28C4EC1C}" destId="{AEFF6AE7-CE4D-4995-8FFA-F662C7679F83}" srcOrd="1" destOrd="0" presId="urn:microsoft.com/office/officeart/2005/8/layout/list1"/>
    <dgm:cxn modelId="{E6EC96E2-B100-498A-80F8-B755791EA6D5}" type="presParOf" srcId="{99001CF1-B141-4F65-AAF4-9DE59CB8C78C}" destId="{80F6A44F-363B-421B-AA3D-EA51FA786344}" srcOrd="1" destOrd="0" presId="urn:microsoft.com/office/officeart/2005/8/layout/list1"/>
    <dgm:cxn modelId="{E5B7ED80-59FA-4BC1-B0A8-54BAB8E0978A}" type="presParOf" srcId="{99001CF1-B141-4F65-AAF4-9DE59CB8C78C}" destId="{38B356BD-B5FF-4BA6-ADC6-0AD37163A9B3}" srcOrd="2" destOrd="0" presId="urn:microsoft.com/office/officeart/2005/8/layout/list1"/>
    <dgm:cxn modelId="{F36D021A-F145-4EFD-9C77-287F6E8D90B6}" type="presParOf" srcId="{99001CF1-B141-4F65-AAF4-9DE59CB8C78C}" destId="{122D98B9-1264-4422-A0C5-80204121C112}" srcOrd="3" destOrd="0" presId="urn:microsoft.com/office/officeart/2005/8/layout/list1"/>
    <dgm:cxn modelId="{F8271678-58A0-4AF7-BD21-89F7B0495A26}" type="presParOf" srcId="{99001CF1-B141-4F65-AAF4-9DE59CB8C78C}" destId="{2A57A3D3-D9AC-448A-BA93-6E6A40A4FBC2}" srcOrd="4" destOrd="0" presId="urn:microsoft.com/office/officeart/2005/8/layout/list1"/>
    <dgm:cxn modelId="{4BFA402A-3D1E-4AD2-A129-2AF45136619F}" type="presParOf" srcId="{2A57A3D3-D9AC-448A-BA93-6E6A40A4FBC2}" destId="{2195DEF9-21DE-4422-9EB9-2F662C876A4F}" srcOrd="0" destOrd="0" presId="urn:microsoft.com/office/officeart/2005/8/layout/list1"/>
    <dgm:cxn modelId="{050C516A-A24E-4D0B-9A06-F9FB6885F4B4}" type="presParOf" srcId="{2A57A3D3-D9AC-448A-BA93-6E6A40A4FBC2}" destId="{9C59A149-C670-4C85-9CBB-FCF4643F9E57}" srcOrd="1" destOrd="0" presId="urn:microsoft.com/office/officeart/2005/8/layout/list1"/>
    <dgm:cxn modelId="{5486AD5B-70EA-4094-A51C-F21DC13386A9}" type="presParOf" srcId="{99001CF1-B141-4F65-AAF4-9DE59CB8C78C}" destId="{08AEB6A3-37D4-4F19-95C8-A8CCE02EE103}" srcOrd="5" destOrd="0" presId="urn:microsoft.com/office/officeart/2005/8/layout/list1"/>
    <dgm:cxn modelId="{F51FB167-E2C8-4CEC-8717-00A495D1562C}" type="presParOf" srcId="{99001CF1-B141-4F65-AAF4-9DE59CB8C78C}" destId="{E2818511-A9BE-4077-91F5-2EFAB4F4DD0B}" srcOrd="6" destOrd="0" presId="urn:microsoft.com/office/officeart/2005/8/layout/list1"/>
    <dgm:cxn modelId="{AE51C569-84F5-4C11-AACA-E5F47F1BD4FD}" type="presParOf" srcId="{99001CF1-B141-4F65-AAF4-9DE59CB8C78C}" destId="{B42D9619-0866-46A2-9364-9B03F1DDB96C}" srcOrd="7" destOrd="0" presId="urn:microsoft.com/office/officeart/2005/8/layout/list1"/>
    <dgm:cxn modelId="{31373FE7-D654-466C-A58E-29CA67C6F444}" type="presParOf" srcId="{99001CF1-B141-4F65-AAF4-9DE59CB8C78C}" destId="{412DB09E-37D2-476F-9FF1-6C6802BBD690}" srcOrd="8" destOrd="0" presId="urn:microsoft.com/office/officeart/2005/8/layout/list1"/>
    <dgm:cxn modelId="{2F221A3D-4ACA-4B2A-8E15-78FB9B5F38FB}" type="presParOf" srcId="{412DB09E-37D2-476F-9FF1-6C6802BBD690}" destId="{729CD4F3-0B11-4945-8810-36ADFD510E43}" srcOrd="0" destOrd="0" presId="urn:microsoft.com/office/officeart/2005/8/layout/list1"/>
    <dgm:cxn modelId="{77FA1884-5361-4433-A9A8-323690F070C0}" type="presParOf" srcId="{412DB09E-37D2-476F-9FF1-6C6802BBD690}" destId="{1DE4418A-5F34-41AD-AB29-C5506E22610E}" srcOrd="1" destOrd="0" presId="urn:microsoft.com/office/officeart/2005/8/layout/list1"/>
    <dgm:cxn modelId="{0A351199-FE13-4B2D-85A4-677A578F7C96}" type="presParOf" srcId="{99001CF1-B141-4F65-AAF4-9DE59CB8C78C}" destId="{38E4D5F4-2601-4BC5-B30E-AB8613FB8A5C}" srcOrd="9" destOrd="0" presId="urn:microsoft.com/office/officeart/2005/8/layout/list1"/>
    <dgm:cxn modelId="{DD5283DE-F5F9-4E72-8BD6-3C6917274773}" type="presParOf" srcId="{99001CF1-B141-4F65-AAF4-9DE59CB8C78C}" destId="{8AF9BCCB-6E3B-40B3-BE21-1C968543690F}"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4E0798DF-A9F3-449E-B804-1B7D4316F8CF}" type="doc">
      <dgm:prSet loTypeId="urn:microsoft.com/office/officeart/2008/layout/SquareAccentList" loCatId="list" qsTypeId="urn:microsoft.com/office/officeart/2005/8/quickstyle/simple1" qsCatId="simple" csTypeId="urn:microsoft.com/office/officeart/2005/8/colors/colorful4" csCatId="colorful" phldr="1"/>
      <dgm:spPr/>
      <dgm:t>
        <a:bodyPr/>
        <a:lstStyle/>
        <a:p>
          <a:endParaRPr lang="es-MX"/>
        </a:p>
      </dgm:t>
    </dgm:pt>
    <dgm:pt modelId="{95D93E9B-17BA-47EB-8F9D-4F23632F1747}">
      <dgm:prSet phldrT="[Texto]" custT="1"/>
      <dgm:spPr/>
      <dgm:t>
        <a:bodyPr/>
        <a:lstStyle/>
        <a:p>
          <a:r>
            <a:rPr lang="es-MX" sz="1400" dirty="0" smtClean="0"/>
            <a:t>Protege los pasivos frente a alzas de un indicador por el período que dure la deuda, lo cual lo hace más atractivo que un </a:t>
          </a:r>
          <a:r>
            <a:rPr lang="es-MX" sz="1400" dirty="0" err="1" smtClean="0"/>
            <a:t>foward</a:t>
          </a:r>
          <a:r>
            <a:rPr lang="es-MX" sz="1400" dirty="0" smtClean="0"/>
            <a:t>, operación que tradicionalmente no es superior a un año.</a:t>
          </a:r>
          <a:endParaRPr lang="es-MX" sz="1400" dirty="0"/>
        </a:p>
      </dgm:t>
    </dgm:pt>
    <dgm:pt modelId="{5C139E34-ECA7-41D7-B088-4C059D80B16E}" type="parTrans" cxnId="{86BF483C-D212-4B27-B5D3-F1E6F2169F5C}">
      <dgm:prSet/>
      <dgm:spPr/>
      <dgm:t>
        <a:bodyPr/>
        <a:lstStyle/>
        <a:p>
          <a:endParaRPr lang="es-MX"/>
        </a:p>
      </dgm:t>
    </dgm:pt>
    <dgm:pt modelId="{AB91A7BF-E21C-41A7-94D5-E82A847F9659}" type="sibTrans" cxnId="{86BF483C-D212-4B27-B5D3-F1E6F2169F5C}">
      <dgm:prSet/>
      <dgm:spPr/>
      <dgm:t>
        <a:bodyPr/>
        <a:lstStyle/>
        <a:p>
          <a:endParaRPr lang="es-MX"/>
        </a:p>
      </dgm:t>
    </dgm:pt>
    <dgm:pt modelId="{F7197ECF-9355-49EB-8320-ED1BC9858A83}">
      <dgm:prSet custT="1"/>
      <dgm:spPr/>
      <dgm:t>
        <a:bodyPr/>
        <a:lstStyle/>
        <a:p>
          <a:r>
            <a:rPr lang="es-MX" sz="1400" dirty="0" smtClean="0"/>
            <a:t>Diversifica los pasivos de una entidad al permitir cambio de indicadores a los cuales está atada la misma.</a:t>
          </a:r>
          <a:endParaRPr lang="es-MX" sz="1400" dirty="0"/>
        </a:p>
      </dgm:t>
    </dgm:pt>
    <dgm:pt modelId="{92405C46-23BF-4E2F-B5D7-53A8115E72C6}" type="parTrans" cxnId="{0540CBD6-B233-4F08-BBCA-4FBA3662FE2D}">
      <dgm:prSet/>
      <dgm:spPr/>
      <dgm:t>
        <a:bodyPr/>
        <a:lstStyle/>
        <a:p>
          <a:endParaRPr lang="es-MX"/>
        </a:p>
      </dgm:t>
    </dgm:pt>
    <dgm:pt modelId="{41BD9C9B-5909-4724-9569-64315AD935ED}" type="sibTrans" cxnId="{0540CBD6-B233-4F08-BBCA-4FBA3662FE2D}">
      <dgm:prSet/>
      <dgm:spPr/>
      <dgm:t>
        <a:bodyPr/>
        <a:lstStyle/>
        <a:p>
          <a:endParaRPr lang="es-MX"/>
        </a:p>
      </dgm:t>
    </dgm:pt>
    <dgm:pt modelId="{DAF74744-0F6A-4A7B-A3B0-95C15DEEC791}">
      <dgm:prSet custT="1"/>
      <dgm:spPr/>
      <dgm:t>
        <a:bodyPr/>
        <a:lstStyle/>
        <a:p>
          <a:r>
            <a:rPr lang="es-MX" sz="1400" dirty="0" smtClean="0"/>
            <a:t>Facilita la indexación de la deuda de una entidad de acuerdo con sus ingresos, ya que en el caso de empresas que tienen precios o ingresos atados a índices inflacionarios, pueden encontrar una cobertura natural en el mercado de swap, al tener parte de sus pasivos atados igualmente a dichos índices.</a:t>
          </a:r>
          <a:endParaRPr lang="es-MX" sz="1400" dirty="0"/>
        </a:p>
      </dgm:t>
    </dgm:pt>
    <dgm:pt modelId="{DAF72075-0198-4B95-AE51-0EADE33BDF1F}" type="parTrans" cxnId="{5D114217-F592-4C48-8930-1600D6076D31}">
      <dgm:prSet/>
      <dgm:spPr/>
      <dgm:t>
        <a:bodyPr/>
        <a:lstStyle/>
        <a:p>
          <a:endParaRPr lang="es-MX"/>
        </a:p>
      </dgm:t>
    </dgm:pt>
    <dgm:pt modelId="{A2E03B0E-2C72-45E6-B4D7-B6C683512641}" type="sibTrans" cxnId="{5D114217-F592-4C48-8930-1600D6076D31}">
      <dgm:prSet/>
      <dgm:spPr/>
      <dgm:t>
        <a:bodyPr/>
        <a:lstStyle/>
        <a:p>
          <a:endParaRPr lang="es-MX"/>
        </a:p>
      </dgm:t>
    </dgm:pt>
    <dgm:pt modelId="{46CE0F8A-64A7-4C3E-A1C0-448362018083}">
      <dgm:prSet custT="1"/>
      <dgm:spPr/>
      <dgm:t>
        <a:bodyPr/>
        <a:lstStyle/>
        <a:p>
          <a:r>
            <a:rPr lang="es-MX" sz="1400" dirty="0" smtClean="0"/>
            <a:t>No compromete liquidez en la firma del contrato ni variación en las condiciones iniciales de la deuda.</a:t>
          </a:r>
          <a:endParaRPr lang="es-MX" sz="1400" dirty="0"/>
        </a:p>
      </dgm:t>
    </dgm:pt>
    <dgm:pt modelId="{C13D07D8-14E7-4461-9AE1-4072FE2C9734}" type="parTrans" cxnId="{6FE82EC9-36AA-4DD3-81A6-1F4BA8E3CD15}">
      <dgm:prSet/>
      <dgm:spPr/>
      <dgm:t>
        <a:bodyPr/>
        <a:lstStyle/>
        <a:p>
          <a:endParaRPr lang="es-MX"/>
        </a:p>
      </dgm:t>
    </dgm:pt>
    <dgm:pt modelId="{DBFA8BCF-A524-4B6E-AEA5-866AFA7A8965}" type="sibTrans" cxnId="{6FE82EC9-36AA-4DD3-81A6-1F4BA8E3CD15}">
      <dgm:prSet/>
      <dgm:spPr/>
      <dgm:t>
        <a:bodyPr/>
        <a:lstStyle/>
        <a:p>
          <a:endParaRPr lang="es-MX"/>
        </a:p>
      </dgm:t>
    </dgm:pt>
    <dgm:pt modelId="{D161501E-4B50-4E5F-B880-6185003013FA}">
      <dgm:prSet custT="1"/>
      <dgm:spPr/>
      <dgm:t>
        <a:bodyPr/>
        <a:lstStyle/>
        <a:p>
          <a:r>
            <a:rPr lang="es-MX" sz="1400" dirty="0" smtClean="0"/>
            <a:t>La operación se puede realizar para deuda amortizable.</a:t>
          </a:r>
          <a:endParaRPr lang="es-MX" sz="1400" dirty="0"/>
        </a:p>
      </dgm:t>
    </dgm:pt>
    <dgm:pt modelId="{62F05DAB-FE32-49C2-B006-E654C2D8E9B3}" type="parTrans" cxnId="{87981FAE-854E-40D6-8BD9-1248A9DD4110}">
      <dgm:prSet/>
      <dgm:spPr/>
      <dgm:t>
        <a:bodyPr/>
        <a:lstStyle/>
        <a:p>
          <a:endParaRPr lang="es-MX"/>
        </a:p>
      </dgm:t>
    </dgm:pt>
    <dgm:pt modelId="{1AECC629-F71D-420F-8245-0149409BFD23}" type="sibTrans" cxnId="{87981FAE-854E-40D6-8BD9-1248A9DD4110}">
      <dgm:prSet/>
      <dgm:spPr/>
      <dgm:t>
        <a:bodyPr/>
        <a:lstStyle/>
        <a:p>
          <a:endParaRPr lang="es-MX"/>
        </a:p>
      </dgm:t>
    </dgm:pt>
    <dgm:pt modelId="{E043D5A1-992B-4EAB-812C-A6AF74663B2B}">
      <dgm:prSet custT="1"/>
      <dgm:spPr/>
      <dgm:t>
        <a:bodyPr/>
        <a:lstStyle/>
        <a:p>
          <a:r>
            <a:rPr lang="es-MX" sz="1400" dirty="0" smtClean="0"/>
            <a:t>Si la entidad desea hacer prepagos, es posible deshacer la operación.</a:t>
          </a:r>
          <a:endParaRPr lang="es-MX" sz="1400" dirty="0"/>
        </a:p>
      </dgm:t>
    </dgm:pt>
    <dgm:pt modelId="{9925F77E-A7C8-4C2E-A6FC-19FE7F6B9FE2}" type="parTrans" cxnId="{00E94EF9-CC8E-4AD0-B9B4-F0DD4DF0A320}">
      <dgm:prSet/>
      <dgm:spPr/>
      <dgm:t>
        <a:bodyPr/>
        <a:lstStyle/>
        <a:p>
          <a:endParaRPr lang="es-MX"/>
        </a:p>
      </dgm:t>
    </dgm:pt>
    <dgm:pt modelId="{1DC4ED11-009D-4107-982E-6A3E38814BB9}" type="sibTrans" cxnId="{00E94EF9-CC8E-4AD0-B9B4-F0DD4DF0A320}">
      <dgm:prSet/>
      <dgm:spPr/>
      <dgm:t>
        <a:bodyPr/>
        <a:lstStyle/>
        <a:p>
          <a:endParaRPr lang="es-MX"/>
        </a:p>
      </dgm:t>
    </dgm:pt>
    <dgm:pt modelId="{1C6D13DA-EE87-4DAA-8A04-DED6FC98279E}">
      <dgm:prSet phldrT="[Texto]" custT="1"/>
      <dgm:spPr/>
      <dgm:t>
        <a:bodyPr/>
        <a:lstStyle/>
        <a:p>
          <a:r>
            <a:rPr lang="es-MX" sz="2800" dirty="0" smtClean="0"/>
            <a:t>Beneficios</a:t>
          </a:r>
          <a:endParaRPr lang="es-MX" sz="2800" dirty="0"/>
        </a:p>
      </dgm:t>
    </dgm:pt>
    <dgm:pt modelId="{750BE0FE-3B86-4B47-92A5-32D80A7BCAE2}" type="sibTrans" cxnId="{71781E0B-39B4-4AE7-9450-00F5DBBBE051}">
      <dgm:prSet/>
      <dgm:spPr/>
      <dgm:t>
        <a:bodyPr/>
        <a:lstStyle/>
        <a:p>
          <a:endParaRPr lang="es-MX"/>
        </a:p>
      </dgm:t>
    </dgm:pt>
    <dgm:pt modelId="{1AC501FC-0A25-4AE6-BC40-229C7D7240BD}" type="parTrans" cxnId="{71781E0B-39B4-4AE7-9450-00F5DBBBE051}">
      <dgm:prSet/>
      <dgm:spPr/>
      <dgm:t>
        <a:bodyPr/>
        <a:lstStyle/>
        <a:p>
          <a:endParaRPr lang="es-MX"/>
        </a:p>
      </dgm:t>
    </dgm:pt>
    <dgm:pt modelId="{7CEEAAB1-759C-4865-B44B-ECEFC37C69F3}" type="pres">
      <dgm:prSet presAssocID="{4E0798DF-A9F3-449E-B804-1B7D4316F8CF}" presName="layout" presStyleCnt="0">
        <dgm:presLayoutVars>
          <dgm:chMax/>
          <dgm:chPref/>
          <dgm:dir/>
          <dgm:resizeHandles/>
        </dgm:presLayoutVars>
      </dgm:prSet>
      <dgm:spPr/>
      <dgm:t>
        <a:bodyPr/>
        <a:lstStyle/>
        <a:p>
          <a:endParaRPr lang="es-MX"/>
        </a:p>
      </dgm:t>
    </dgm:pt>
    <dgm:pt modelId="{98A0A211-DA7A-44FE-9ECE-C56EC1DFA78C}" type="pres">
      <dgm:prSet presAssocID="{1C6D13DA-EE87-4DAA-8A04-DED6FC98279E}" presName="root" presStyleCnt="0">
        <dgm:presLayoutVars>
          <dgm:chMax/>
          <dgm:chPref/>
        </dgm:presLayoutVars>
      </dgm:prSet>
      <dgm:spPr/>
    </dgm:pt>
    <dgm:pt modelId="{95E2AFCF-0C07-4F51-AD77-9EFA40043572}" type="pres">
      <dgm:prSet presAssocID="{1C6D13DA-EE87-4DAA-8A04-DED6FC98279E}" presName="rootComposite" presStyleCnt="0">
        <dgm:presLayoutVars/>
      </dgm:prSet>
      <dgm:spPr/>
    </dgm:pt>
    <dgm:pt modelId="{F69B40DE-A59A-4DDF-AF3E-15F89C78BC96}" type="pres">
      <dgm:prSet presAssocID="{1C6D13DA-EE87-4DAA-8A04-DED6FC98279E}" presName="ParentAccent" presStyleLbl="alignNode1" presStyleIdx="0" presStyleCnt="1" custScaleX="177756" custLinFactNeighborX="-20907" custLinFactNeighborY="24490"/>
      <dgm:spPr/>
    </dgm:pt>
    <dgm:pt modelId="{F3666E85-EEBC-4DBB-91E9-43B803CE227B}" type="pres">
      <dgm:prSet presAssocID="{1C6D13DA-EE87-4DAA-8A04-DED6FC98279E}" presName="ParentSmallAccent" presStyleLbl="fgAcc1" presStyleIdx="0" presStyleCnt="1"/>
      <dgm:spPr/>
    </dgm:pt>
    <dgm:pt modelId="{499A6D11-D983-40CA-8B9C-A50AEBA42510}" type="pres">
      <dgm:prSet presAssocID="{1C6D13DA-EE87-4DAA-8A04-DED6FC98279E}" presName="Parent" presStyleLbl="revTx" presStyleIdx="0" presStyleCnt="7" custLinFactNeighborX="8831" custLinFactNeighborY="89283">
        <dgm:presLayoutVars>
          <dgm:chMax/>
          <dgm:chPref val="4"/>
          <dgm:bulletEnabled val="1"/>
        </dgm:presLayoutVars>
      </dgm:prSet>
      <dgm:spPr/>
      <dgm:t>
        <a:bodyPr/>
        <a:lstStyle/>
        <a:p>
          <a:endParaRPr lang="es-MX"/>
        </a:p>
      </dgm:t>
    </dgm:pt>
    <dgm:pt modelId="{8246746F-E355-4783-A64E-6D57B8FF1419}" type="pres">
      <dgm:prSet presAssocID="{1C6D13DA-EE87-4DAA-8A04-DED6FC98279E}" presName="childShape" presStyleCnt="0">
        <dgm:presLayoutVars>
          <dgm:chMax val="0"/>
          <dgm:chPref val="0"/>
        </dgm:presLayoutVars>
      </dgm:prSet>
      <dgm:spPr/>
    </dgm:pt>
    <dgm:pt modelId="{FC63605C-63B6-4C37-AB65-447CA971B1F1}" type="pres">
      <dgm:prSet presAssocID="{95D93E9B-17BA-47EB-8F9D-4F23632F1747}" presName="childComposite" presStyleCnt="0">
        <dgm:presLayoutVars>
          <dgm:chMax val="0"/>
          <dgm:chPref val="0"/>
        </dgm:presLayoutVars>
      </dgm:prSet>
      <dgm:spPr/>
    </dgm:pt>
    <dgm:pt modelId="{4DC34C7B-F4BB-4A4E-BDC8-6A37F921A8A4}" type="pres">
      <dgm:prSet presAssocID="{95D93E9B-17BA-47EB-8F9D-4F23632F1747}" presName="ChildAccent" presStyleLbl="solidFgAcc1" presStyleIdx="0" presStyleCnt="6" custLinFactX="-300000" custLinFactNeighborX="-356659" custLinFactNeighborY="-20519"/>
      <dgm:spPr/>
    </dgm:pt>
    <dgm:pt modelId="{45C8346B-65A1-448F-B704-9BF04D976833}" type="pres">
      <dgm:prSet presAssocID="{95D93E9B-17BA-47EB-8F9D-4F23632F1747}" presName="Child" presStyleLbl="revTx" presStyleIdx="1" presStyleCnt="7" custScaleX="178769">
        <dgm:presLayoutVars>
          <dgm:chMax val="0"/>
          <dgm:chPref val="0"/>
          <dgm:bulletEnabled val="1"/>
        </dgm:presLayoutVars>
      </dgm:prSet>
      <dgm:spPr/>
      <dgm:t>
        <a:bodyPr/>
        <a:lstStyle/>
        <a:p>
          <a:endParaRPr lang="es-MX"/>
        </a:p>
      </dgm:t>
    </dgm:pt>
    <dgm:pt modelId="{5D46B597-547E-4459-8BC2-4BEB31B1CD62}" type="pres">
      <dgm:prSet presAssocID="{F7197ECF-9355-49EB-8320-ED1BC9858A83}" presName="childComposite" presStyleCnt="0">
        <dgm:presLayoutVars>
          <dgm:chMax val="0"/>
          <dgm:chPref val="0"/>
        </dgm:presLayoutVars>
      </dgm:prSet>
      <dgm:spPr/>
    </dgm:pt>
    <dgm:pt modelId="{F148293A-27EE-4A92-A9D2-F60DBF493F4C}" type="pres">
      <dgm:prSet presAssocID="{F7197ECF-9355-49EB-8320-ED1BC9858A83}" presName="ChildAccent" presStyleLbl="solidFgAcc1" presStyleIdx="1" presStyleCnt="6" custLinFactX="-300000" custLinFactNeighborX="-362048" custLinFactNeighborY="-20111"/>
      <dgm:spPr/>
    </dgm:pt>
    <dgm:pt modelId="{70060D28-9B36-4F2A-8913-3DCE057788E8}" type="pres">
      <dgm:prSet presAssocID="{F7197ECF-9355-49EB-8320-ED1BC9858A83}" presName="Child" presStyleLbl="revTx" presStyleIdx="2" presStyleCnt="7" custScaleX="178769">
        <dgm:presLayoutVars>
          <dgm:chMax val="0"/>
          <dgm:chPref val="0"/>
          <dgm:bulletEnabled val="1"/>
        </dgm:presLayoutVars>
      </dgm:prSet>
      <dgm:spPr/>
      <dgm:t>
        <a:bodyPr/>
        <a:lstStyle/>
        <a:p>
          <a:endParaRPr lang="es-MX"/>
        </a:p>
      </dgm:t>
    </dgm:pt>
    <dgm:pt modelId="{26AA880D-6ECA-4878-BD27-7AD6DF5F6DFB}" type="pres">
      <dgm:prSet presAssocID="{DAF74744-0F6A-4A7B-A3B0-95C15DEEC791}" presName="childComposite" presStyleCnt="0">
        <dgm:presLayoutVars>
          <dgm:chMax val="0"/>
          <dgm:chPref val="0"/>
        </dgm:presLayoutVars>
      </dgm:prSet>
      <dgm:spPr/>
    </dgm:pt>
    <dgm:pt modelId="{D4B34BCB-0217-4D35-BCBB-A338106A698D}" type="pres">
      <dgm:prSet presAssocID="{DAF74744-0F6A-4A7B-A3B0-95C15DEEC791}" presName="ChildAccent" presStyleLbl="solidFgAcc1" presStyleIdx="2" presStyleCnt="6" custLinFactX="-300000" custLinFactNeighborX="-353066" custLinFactNeighborY="-43053"/>
      <dgm:spPr/>
    </dgm:pt>
    <dgm:pt modelId="{85918276-A20E-4C2F-A79A-7EAFF6B90E4B}" type="pres">
      <dgm:prSet presAssocID="{DAF74744-0F6A-4A7B-A3B0-95C15DEEC791}" presName="Child" presStyleLbl="revTx" presStyleIdx="3" presStyleCnt="7" custScaleX="178769">
        <dgm:presLayoutVars>
          <dgm:chMax val="0"/>
          <dgm:chPref val="0"/>
          <dgm:bulletEnabled val="1"/>
        </dgm:presLayoutVars>
      </dgm:prSet>
      <dgm:spPr/>
      <dgm:t>
        <a:bodyPr/>
        <a:lstStyle/>
        <a:p>
          <a:endParaRPr lang="es-MX"/>
        </a:p>
      </dgm:t>
    </dgm:pt>
    <dgm:pt modelId="{7F91C53A-6552-4DA9-9FF9-AE85CA33DA2C}" type="pres">
      <dgm:prSet presAssocID="{46CE0F8A-64A7-4C3E-A1C0-448362018083}" presName="childComposite" presStyleCnt="0">
        <dgm:presLayoutVars>
          <dgm:chMax val="0"/>
          <dgm:chPref val="0"/>
        </dgm:presLayoutVars>
      </dgm:prSet>
      <dgm:spPr/>
    </dgm:pt>
    <dgm:pt modelId="{20F7377C-8E09-4E22-A006-FA6565E89A55}" type="pres">
      <dgm:prSet presAssocID="{46CE0F8A-64A7-4C3E-A1C0-448362018083}" presName="ChildAccent" presStyleLbl="solidFgAcc1" presStyleIdx="3" presStyleCnt="6" custLinFactX="-300000" custLinFactNeighborX="-362048" custLinFactNeighborY="-19294"/>
      <dgm:spPr/>
    </dgm:pt>
    <dgm:pt modelId="{ED1430DE-F77A-4A5F-ABAB-3BD1952F006F}" type="pres">
      <dgm:prSet presAssocID="{46CE0F8A-64A7-4C3E-A1C0-448362018083}" presName="Child" presStyleLbl="revTx" presStyleIdx="4" presStyleCnt="7" custScaleX="178769">
        <dgm:presLayoutVars>
          <dgm:chMax val="0"/>
          <dgm:chPref val="0"/>
          <dgm:bulletEnabled val="1"/>
        </dgm:presLayoutVars>
      </dgm:prSet>
      <dgm:spPr/>
      <dgm:t>
        <a:bodyPr/>
        <a:lstStyle/>
        <a:p>
          <a:endParaRPr lang="es-MX"/>
        </a:p>
      </dgm:t>
    </dgm:pt>
    <dgm:pt modelId="{F6AD155A-6F00-4B4A-A6BD-247251B982BC}" type="pres">
      <dgm:prSet presAssocID="{D161501E-4B50-4E5F-B880-6185003013FA}" presName="childComposite" presStyleCnt="0">
        <dgm:presLayoutVars>
          <dgm:chMax val="0"/>
          <dgm:chPref val="0"/>
        </dgm:presLayoutVars>
      </dgm:prSet>
      <dgm:spPr/>
    </dgm:pt>
    <dgm:pt modelId="{43F097EC-F4B8-4491-853E-1BC7AA0C6B6D}" type="pres">
      <dgm:prSet presAssocID="{D161501E-4B50-4E5F-B880-6185003013FA}" presName="ChildAccent" presStyleLbl="solidFgAcc1" presStyleIdx="4" presStyleCnt="6" custLinFactX="-300000" custLinFactNeighborX="-356659" custLinFactNeighborY="-42237"/>
      <dgm:spPr/>
    </dgm:pt>
    <dgm:pt modelId="{E99D2A07-5A42-4E84-934D-106515DF4553}" type="pres">
      <dgm:prSet presAssocID="{D161501E-4B50-4E5F-B880-6185003013FA}" presName="Child" presStyleLbl="revTx" presStyleIdx="5" presStyleCnt="7" custScaleX="178769">
        <dgm:presLayoutVars>
          <dgm:chMax val="0"/>
          <dgm:chPref val="0"/>
          <dgm:bulletEnabled val="1"/>
        </dgm:presLayoutVars>
      </dgm:prSet>
      <dgm:spPr/>
      <dgm:t>
        <a:bodyPr/>
        <a:lstStyle/>
        <a:p>
          <a:endParaRPr lang="es-MX"/>
        </a:p>
      </dgm:t>
    </dgm:pt>
    <dgm:pt modelId="{A9675E52-83B6-4BF6-A611-CB1E74E6BC7D}" type="pres">
      <dgm:prSet presAssocID="{E043D5A1-992B-4EAB-812C-A6AF74663B2B}" presName="childComposite" presStyleCnt="0">
        <dgm:presLayoutVars>
          <dgm:chMax val="0"/>
          <dgm:chPref val="0"/>
        </dgm:presLayoutVars>
      </dgm:prSet>
      <dgm:spPr/>
    </dgm:pt>
    <dgm:pt modelId="{AC5A11BC-8C98-4F50-A022-060F4D5052C3}" type="pres">
      <dgm:prSet presAssocID="{E043D5A1-992B-4EAB-812C-A6AF74663B2B}" presName="ChildAccent" presStyleLbl="solidFgAcc1" presStyleIdx="5" presStyleCnt="6" custLinFactX="-300000" custLinFactNeighborX="-351270" custLinFactNeighborY="-41829"/>
      <dgm:spPr/>
    </dgm:pt>
    <dgm:pt modelId="{FFB86F5B-3B81-48E5-B5D7-C0EE249B48EC}" type="pres">
      <dgm:prSet presAssocID="{E043D5A1-992B-4EAB-812C-A6AF74663B2B}" presName="Child" presStyleLbl="revTx" presStyleIdx="6" presStyleCnt="7" custScaleX="178769">
        <dgm:presLayoutVars>
          <dgm:chMax val="0"/>
          <dgm:chPref val="0"/>
          <dgm:bulletEnabled val="1"/>
        </dgm:presLayoutVars>
      </dgm:prSet>
      <dgm:spPr/>
      <dgm:t>
        <a:bodyPr/>
        <a:lstStyle/>
        <a:p>
          <a:endParaRPr lang="es-MX"/>
        </a:p>
      </dgm:t>
    </dgm:pt>
  </dgm:ptLst>
  <dgm:cxnLst>
    <dgm:cxn modelId="{AF6D268A-6C8F-4AD3-B5BE-35C1B1953F82}" type="presOf" srcId="{F7197ECF-9355-49EB-8320-ED1BC9858A83}" destId="{70060D28-9B36-4F2A-8913-3DCE057788E8}" srcOrd="0" destOrd="0" presId="urn:microsoft.com/office/officeart/2008/layout/SquareAccentList"/>
    <dgm:cxn modelId="{87981FAE-854E-40D6-8BD9-1248A9DD4110}" srcId="{1C6D13DA-EE87-4DAA-8A04-DED6FC98279E}" destId="{D161501E-4B50-4E5F-B880-6185003013FA}" srcOrd="4" destOrd="0" parTransId="{62F05DAB-FE32-49C2-B006-E654C2D8E9B3}" sibTransId="{1AECC629-F71D-420F-8245-0149409BFD23}"/>
    <dgm:cxn modelId="{15A21884-7F8A-4335-B209-E77ED69A929B}" type="presOf" srcId="{46CE0F8A-64A7-4C3E-A1C0-448362018083}" destId="{ED1430DE-F77A-4A5F-ABAB-3BD1952F006F}" srcOrd="0" destOrd="0" presId="urn:microsoft.com/office/officeart/2008/layout/SquareAccentList"/>
    <dgm:cxn modelId="{EFE3F1DA-BE01-4AAA-A416-E954A5384176}" type="presOf" srcId="{4E0798DF-A9F3-449E-B804-1B7D4316F8CF}" destId="{7CEEAAB1-759C-4865-B44B-ECEFC37C69F3}" srcOrd="0" destOrd="0" presId="urn:microsoft.com/office/officeart/2008/layout/SquareAccentList"/>
    <dgm:cxn modelId="{5D114217-F592-4C48-8930-1600D6076D31}" srcId="{1C6D13DA-EE87-4DAA-8A04-DED6FC98279E}" destId="{DAF74744-0F6A-4A7B-A3B0-95C15DEEC791}" srcOrd="2" destOrd="0" parTransId="{DAF72075-0198-4B95-AE51-0EADE33BDF1F}" sibTransId="{A2E03B0E-2C72-45E6-B4D7-B6C683512641}"/>
    <dgm:cxn modelId="{0540CBD6-B233-4F08-BBCA-4FBA3662FE2D}" srcId="{1C6D13DA-EE87-4DAA-8A04-DED6FC98279E}" destId="{F7197ECF-9355-49EB-8320-ED1BC9858A83}" srcOrd="1" destOrd="0" parTransId="{92405C46-23BF-4E2F-B5D7-53A8115E72C6}" sibTransId="{41BD9C9B-5909-4724-9569-64315AD935ED}"/>
    <dgm:cxn modelId="{00E94EF9-CC8E-4AD0-B9B4-F0DD4DF0A320}" srcId="{1C6D13DA-EE87-4DAA-8A04-DED6FC98279E}" destId="{E043D5A1-992B-4EAB-812C-A6AF74663B2B}" srcOrd="5" destOrd="0" parTransId="{9925F77E-A7C8-4C2E-A6FC-19FE7F6B9FE2}" sibTransId="{1DC4ED11-009D-4107-982E-6A3E38814BB9}"/>
    <dgm:cxn modelId="{C03057DB-103F-43F9-9F23-7BBF6444C888}" type="presOf" srcId="{1C6D13DA-EE87-4DAA-8A04-DED6FC98279E}" destId="{499A6D11-D983-40CA-8B9C-A50AEBA42510}" srcOrd="0" destOrd="0" presId="urn:microsoft.com/office/officeart/2008/layout/SquareAccentList"/>
    <dgm:cxn modelId="{819458E4-AC6D-4877-849A-0FC2E560B629}" type="presOf" srcId="{D161501E-4B50-4E5F-B880-6185003013FA}" destId="{E99D2A07-5A42-4E84-934D-106515DF4553}" srcOrd="0" destOrd="0" presId="urn:microsoft.com/office/officeart/2008/layout/SquareAccentList"/>
    <dgm:cxn modelId="{2564F4F1-D140-4E35-ADA3-E665FE236257}" type="presOf" srcId="{E043D5A1-992B-4EAB-812C-A6AF74663B2B}" destId="{FFB86F5B-3B81-48E5-B5D7-C0EE249B48EC}" srcOrd="0" destOrd="0" presId="urn:microsoft.com/office/officeart/2008/layout/SquareAccentList"/>
    <dgm:cxn modelId="{6FE82EC9-36AA-4DD3-81A6-1F4BA8E3CD15}" srcId="{1C6D13DA-EE87-4DAA-8A04-DED6FC98279E}" destId="{46CE0F8A-64A7-4C3E-A1C0-448362018083}" srcOrd="3" destOrd="0" parTransId="{C13D07D8-14E7-4461-9AE1-4072FE2C9734}" sibTransId="{DBFA8BCF-A524-4B6E-AEA5-866AFA7A8965}"/>
    <dgm:cxn modelId="{86BF483C-D212-4B27-B5D3-F1E6F2169F5C}" srcId="{1C6D13DA-EE87-4DAA-8A04-DED6FC98279E}" destId="{95D93E9B-17BA-47EB-8F9D-4F23632F1747}" srcOrd="0" destOrd="0" parTransId="{5C139E34-ECA7-41D7-B088-4C059D80B16E}" sibTransId="{AB91A7BF-E21C-41A7-94D5-E82A847F9659}"/>
    <dgm:cxn modelId="{41C3A1DA-300B-48DC-B017-9839CD1F4054}" type="presOf" srcId="{95D93E9B-17BA-47EB-8F9D-4F23632F1747}" destId="{45C8346B-65A1-448F-B704-9BF04D976833}" srcOrd="0" destOrd="0" presId="urn:microsoft.com/office/officeart/2008/layout/SquareAccentList"/>
    <dgm:cxn modelId="{B4441B75-877D-4DCC-99E2-AD9E6F78418E}" type="presOf" srcId="{DAF74744-0F6A-4A7B-A3B0-95C15DEEC791}" destId="{85918276-A20E-4C2F-A79A-7EAFF6B90E4B}" srcOrd="0" destOrd="0" presId="urn:microsoft.com/office/officeart/2008/layout/SquareAccentList"/>
    <dgm:cxn modelId="{71781E0B-39B4-4AE7-9450-00F5DBBBE051}" srcId="{4E0798DF-A9F3-449E-B804-1B7D4316F8CF}" destId="{1C6D13DA-EE87-4DAA-8A04-DED6FC98279E}" srcOrd="0" destOrd="0" parTransId="{1AC501FC-0A25-4AE6-BC40-229C7D7240BD}" sibTransId="{750BE0FE-3B86-4B47-92A5-32D80A7BCAE2}"/>
    <dgm:cxn modelId="{E5C810EF-7A48-451D-B06F-9F135A6A3287}" type="presParOf" srcId="{7CEEAAB1-759C-4865-B44B-ECEFC37C69F3}" destId="{98A0A211-DA7A-44FE-9ECE-C56EC1DFA78C}" srcOrd="0" destOrd="0" presId="urn:microsoft.com/office/officeart/2008/layout/SquareAccentList"/>
    <dgm:cxn modelId="{762A1A19-F96A-4A4F-BCE1-1DFB2A2F5A5F}" type="presParOf" srcId="{98A0A211-DA7A-44FE-9ECE-C56EC1DFA78C}" destId="{95E2AFCF-0C07-4F51-AD77-9EFA40043572}" srcOrd="0" destOrd="0" presId="urn:microsoft.com/office/officeart/2008/layout/SquareAccentList"/>
    <dgm:cxn modelId="{2CCAD964-EBDC-4C17-809D-38D281BB6677}" type="presParOf" srcId="{95E2AFCF-0C07-4F51-AD77-9EFA40043572}" destId="{F69B40DE-A59A-4DDF-AF3E-15F89C78BC96}" srcOrd="0" destOrd="0" presId="urn:microsoft.com/office/officeart/2008/layout/SquareAccentList"/>
    <dgm:cxn modelId="{5ED43A9E-E0BA-496C-9EA6-FA13200B4802}" type="presParOf" srcId="{95E2AFCF-0C07-4F51-AD77-9EFA40043572}" destId="{F3666E85-EEBC-4DBB-91E9-43B803CE227B}" srcOrd="1" destOrd="0" presId="urn:microsoft.com/office/officeart/2008/layout/SquareAccentList"/>
    <dgm:cxn modelId="{840B6AA5-C8C3-4A4F-B5D0-BCF6AF128DBA}" type="presParOf" srcId="{95E2AFCF-0C07-4F51-AD77-9EFA40043572}" destId="{499A6D11-D983-40CA-8B9C-A50AEBA42510}" srcOrd="2" destOrd="0" presId="urn:microsoft.com/office/officeart/2008/layout/SquareAccentList"/>
    <dgm:cxn modelId="{472F08A7-B5AE-4787-8C29-67F67F640549}" type="presParOf" srcId="{98A0A211-DA7A-44FE-9ECE-C56EC1DFA78C}" destId="{8246746F-E355-4783-A64E-6D57B8FF1419}" srcOrd="1" destOrd="0" presId="urn:microsoft.com/office/officeart/2008/layout/SquareAccentList"/>
    <dgm:cxn modelId="{B6E00A07-A29E-4E98-9E4F-1D6F071FD4FB}" type="presParOf" srcId="{8246746F-E355-4783-A64E-6D57B8FF1419}" destId="{FC63605C-63B6-4C37-AB65-447CA971B1F1}" srcOrd="0" destOrd="0" presId="urn:microsoft.com/office/officeart/2008/layout/SquareAccentList"/>
    <dgm:cxn modelId="{830A8692-B87F-41E0-AF25-FEBCC7887270}" type="presParOf" srcId="{FC63605C-63B6-4C37-AB65-447CA971B1F1}" destId="{4DC34C7B-F4BB-4A4E-BDC8-6A37F921A8A4}" srcOrd="0" destOrd="0" presId="urn:microsoft.com/office/officeart/2008/layout/SquareAccentList"/>
    <dgm:cxn modelId="{40495663-AAF9-422E-8447-B915DB63C913}" type="presParOf" srcId="{FC63605C-63B6-4C37-AB65-447CA971B1F1}" destId="{45C8346B-65A1-448F-B704-9BF04D976833}" srcOrd="1" destOrd="0" presId="urn:microsoft.com/office/officeart/2008/layout/SquareAccentList"/>
    <dgm:cxn modelId="{EFD303EE-73D2-4115-A470-B03A80871C1D}" type="presParOf" srcId="{8246746F-E355-4783-A64E-6D57B8FF1419}" destId="{5D46B597-547E-4459-8BC2-4BEB31B1CD62}" srcOrd="1" destOrd="0" presId="urn:microsoft.com/office/officeart/2008/layout/SquareAccentList"/>
    <dgm:cxn modelId="{76C3AAB6-48BE-40D2-A3DB-DC3A6A705F6C}" type="presParOf" srcId="{5D46B597-547E-4459-8BC2-4BEB31B1CD62}" destId="{F148293A-27EE-4A92-A9D2-F60DBF493F4C}" srcOrd="0" destOrd="0" presId="urn:microsoft.com/office/officeart/2008/layout/SquareAccentList"/>
    <dgm:cxn modelId="{B840942F-AF60-4727-A008-A4BA000E5710}" type="presParOf" srcId="{5D46B597-547E-4459-8BC2-4BEB31B1CD62}" destId="{70060D28-9B36-4F2A-8913-3DCE057788E8}" srcOrd="1" destOrd="0" presId="urn:microsoft.com/office/officeart/2008/layout/SquareAccentList"/>
    <dgm:cxn modelId="{84EBBCBF-3DE6-4A99-83FF-970F3A247FC7}" type="presParOf" srcId="{8246746F-E355-4783-A64E-6D57B8FF1419}" destId="{26AA880D-6ECA-4878-BD27-7AD6DF5F6DFB}" srcOrd="2" destOrd="0" presId="urn:microsoft.com/office/officeart/2008/layout/SquareAccentList"/>
    <dgm:cxn modelId="{C2E92233-47A8-447B-B901-E30EAFCF981C}" type="presParOf" srcId="{26AA880D-6ECA-4878-BD27-7AD6DF5F6DFB}" destId="{D4B34BCB-0217-4D35-BCBB-A338106A698D}" srcOrd="0" destOrd="0" presId="urn:microsoft.com/office/officeart/2008/layout/SquareAccentList"/>
    <dgm:cxn modelId="{8502570E-8B68-4272-BF4A-561500FB4745}" type="presParOf" srcId="{26AA880D-6ECA-4878-BD27-7AD6DF5F6DFB}" destId="{85918276-A20E-4C2F-A79A-7EAFF6B90E4B}" srcOrd="1" destOrd="0" presId="urn:microsoft.com/office/officeart/2008/layout/SquareAccentList"/>
    <dgm:cxn modelId="{560E7F83-5715-4BBB-BAD0-53F4FD4F5E04}" type="presParOf" srcId="{8246746F-E355-4783-A64E-6D57B8FF1419}" destId="{7F91C53A-6552-4DA9-9FF9-AE85CA33DA2C}" srcOrd="3" destOrd="0" presId="urn:microsoft.com/office/officeart/2008/layout/SquareAccentList"/>
    <dgm:cxn modelId="{7C2F63CF-050B-49CE-B62A-489A243A1C55}" type="presParOf" srcId="{7F91C53A-6552-4DA9-9FF9-AE85CA33DA2C}" destId="{20F7377C-8E09-4E22-A006-FA6565E89A55}" srcOrd="0" destOrd="0" presId="urn:microsoft.com/office/officeart/2008/layout/SquareAccentList"/>
    <dgm:cxn modelId="{461222F1-C723-4828-8E9E-AC03E2145865}" type="presParOf" srcId="{7F91C53A-6552-4DA9-9FF9-AE85CA33DA2C}" destId="{ED1430DE-F77A-4A5F-ABAB-3BD1952F006F}" srcOrd="1" destOrd="0" presId="urn:microsoft.com/office/officeart/2008/layout/SquareAccentList"/>
    <dgm:cxn modelId="{AA1139CD-39BE-4352-B5C8-807AFF98D22A}" type="presParOf" srcId="{8246746F-E355-4783-A64E-6D57B8FF1419}" destId="{F6AD155A-6F00-4B4A-A6BD-247251B982BC}" srcOrd="4" destOrd="0" presId="urn:microsoft.com/office/officeart/2008/layout/SquareAccentList"/>
    <dgm:cxn modelId="{9E3FF16E-E179-4B2A-B8A4-FE5A0D322D12}" type="presParOf" srcId="{F6AD155A-6F00-4B4A-A6BD-247251B982BC}" destId="{43F097EC-F4B8-4491-853E-1BC7AA0C6B6D}" srcOrd="0" destOrd="0" presId="urn:microsoft.com/office/officeart/2008/layout/SquareAccentList"/>
    <dgm:cxn modelId="{C92BE5B7-A7F6-4A3C-93AD-517A61CCAE17}" type="presParOf" srcId="{F6AD155A-6F00-4B4A-A6BD-247251B982BC}" destId="{E99D2A07-5A42-4E84-934D-106515DF4553}" srcOrd="1" destOrd="0" presId="urn:microsoft.com/office/officeart/2008/layout/SquareAccentList"/>
    <dgm:cxn modelId="{2AF30915-1DBD-4C7C-8748-1AB10B828756}" type="presParOf" srcId="{8246746F-E355-4783-A64E-6D57B8FF1419}" destId="{A9675E52-83B6-4BF6-A611-CB1E74E6BC7D}" srcOrd="5" destOrd="0" presId="urn:microsoft.com/office/officeart/2008/layout/SquareAccentList"/>
    <dgm:cxn modelId="{787CFC7D-23C0-4405-B69B-0A0CF5F05E24}" type="presParOf" srcId="{A9675E52-83B6-4BF6-A611-CB1E74E6BC7D}" destId="{AC5A11BC-8C98-4F50-A022-060F4D5052C3}" srcOrd="0" destOrd="0" presId="urn:microsoft.com/office/officeart/2008/layout/SquareAccentList"/>
    <dgm:cxn modelId="{81795A63-2FF6-47C9-9E7A-DF99F876F023}" type="presParOf" srcId="{A9675E52-83B6-4BF6-A611-CB1E74E6BC7D}" destId="{FFB86F5B-3B81-48E5-B5D7-C0EE249B48EC}" srcOrd="1" destOrd="0" presId="urn:microsoft.com/office/officeart/2008/layout/Square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4B410C4-F73F-43FF-A54C-E28F2CA7AFD1}"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s-MX"/>
        </a:p>
      </dgm:t>
    </dgm:pt>
    <dgm:pt modelId="{6DDD2411-A0C2-471D-AE88-36AA953F550C}">
      <dgm:prSet phldrT="[Texto]"/>
      <dgm:spPr/>
      <dgm:t>
        <a:bodyPr/>
        <a:lstStyle/>
        <a:p>
          <a:r>
            <a:rPr lang="es-ES" b="1" dirty="0" smtClean="0"/>
            <a:t>1.- Swap de divisas fijo-flotante:</a:t>
          </a:r>
          <a:r>
            <a:rPr lang="es-ES" dirty="0" smtClean="0"/>
            <a:t> </a:t>
          </a:r>
          <a:endParaRPr lang="es-MX" dirty="0"/>
        </a:p>
      </dgm:t>
    </dgm:pt>
    <dgm:pt modelId="{543B18BB-4FFA-4FCB-8A77-C98CFD25068F}" type="parTrans" cxnId="{782D3D1B-3D44-4CCE-95AE-0BE49E8B3353}">
      <dgm:prSet/>
      <dgm:spPr/>
      <dgm:t>
        <a:bodyPr/>
        <a:lstStyle/>
        <a:p>
          <a:endParaRPr lang="es-MX"/>
        </a:p>
      </dgm:t>
    </dgm:pt>
    <dgm:pt modelId="{DE563279-69BD-4D6E-8F8E-587EA73EFBF0}" type="sibTrans" cxnId="{782D3D1B-3D44-4CCE-95AE-0BE49E8B3353}">
      <dgm:prSet/>
      <dgm:spPr/>
      <dgm:t>
        <a:bodyPr/>
        <a:lstStyle/>
        <a:p>
          <a:endParaRPr lang="es-MX"/>
        </a:p>
      </dgm:t>
    </dgm:pt>
    <dgm:pt modelId="{C2002355-4A5A-4272-BC0A-ADA9FB3D926C}">
      <dgm:prSet phldrT="[Texto]"/>
      <dgm:spPr/>
      <dgm:t>
        <a:bodyPr/>
        <a:lstStyle/>
        <a:p>
          <a:r>
            <a:rPr lang="es-MX" dirty="0" smtClean="0"/>
            <a:t>2.- Swap de divisas fijo-fijo: </a:t>
          </a:r>
          <a:endParaRPr lang="es-MX" dirty="0"/>
        </a:p>
      </dgm:t>
    </dgm:pt>
    <dgm:pt modelId="{E03823EA-7B5D-401C-99EC-D4F4517A6F4A}" type="parTrans" cxnId="{A878389A-43DB-473C-9709-E86664613396}">
      <dgm:prSet/>
      <dgm:spPr/>
      <dgm:t>
        <a:bodyPr/>
        <a:lstStyle/>
        <a:p>
          <a:endParaRPr lang="es-MX"/>
        </a:p>
      </dgm:t>
    </dgm:pt>
    <dgm:pt modelId="{88C87ECD-AC43-4E9E-8E3D-196C13126755}" type="sibTrans" cxnId="{A878389A-43DB-473C-9709-E86664613396}">
      <dgm:prSet/>
      <dgm:spPr/>
      <dgm:t>
        <a:bodyPr/>
        <a:lstStyle/>
        <a:p>
          <a:endParaRPr lang="es-MX"/>
        </a:p>
      </dgm:t>
    </dgm:pt>
    <dgm:pt modelId="{DEA33933-6647-4C27-A3BE-AB93BAE9F956}">
      <dgm:prSet phldrT="[Texto]"/>
      <dgm:spPr/>
      <dgm:t>
        <a:bodyPr/>
        <a:lstStyle/>
        <a:p>
          <a:r>
            <a:rPr lang="es-MX" dirty="0" smtClean="0"/>
            <a:t>3.- Swap de divisas flotante-flotante: </a:t>
          </a:r>
          <a:endParaRPr lang="es-MX" dirty="0"/>
        </a:p>
      </dgm:t>
    </dgm:pt>
    <dgm:pt modelId="{E28AF79D-2610-43B6-B99F-F7E721431B82}" type="parTrans" cxnId="{3B60CA77-0CB8-4702-9404-3518DCA25107}">
      <dgm:prSet/>
      <dgm:spPr/>
      <dgm:t>
        <a:bodyPr/>
        <a:lstStyle/>
        <a:p>
          <a:endParaRPr lang="es-MX"/>
        </a:p>
      </dgm:t>
    </dgm:pt>
    <dgm:pt modelId="{4CAD277A-BF8F-402C-8FAB-A88DB173E8AD}" type="sibTrans" cxnId="{3B60CA77-0CB8-4702-9404-3518DCA25107}">
      <dgm:prSet/>
      <dgm:spPr/>
      <dgm:t>
        <a:bodyPr/>
        <a:lstStyle/>
        <a:p>
          <a:endParaRPr lang="es-MX"/>
        </a:p>
      </dgm:t>
    </dgm:pt>
    <dgm:pt modelId="{B373B9CB-2E27-4250-9584-66E41143B74D}">
      <dgm:prSet phldrT="[Texto]"/>
      <dgm:spPr/>
      <dgm:t>
        <a:bodyPr/>
        <a:lstStyle/>
        <a:p>
          <a:r>
            <a:rPr lang="es-MX" dirty="0" smtClean="0"/>
            <a:t>supone el intercambio de préstamos en distintas monedas, uno de ellos a tipo fijo y el otro a tipo variable</a:t>
          </a:r>
          <a:endParaRPr lang="es-MX" dirty="0"/>
        </a:p>
      </dgm:t>
    </dgm:pt>
    <dgm:pt modelId="{F11D3743-5438-47E0-8C93-FE23F233E06A}" type="parTrans" cxnId="{6ED4401F-7258-4C7A-AE74-344523CEB06F}">
      <dgm:prSet/>
      <dgm:spPr/>
      <dgm:t>
        <a:bodyPr/>
        <a:lstStyle/>
        <a:p>
          <a:endParaRPr lang="es-MX"/>
        </a:p>
      </dgm:t>
    </dgm:pt>
    <dgm:pt modelId="{1797301C-912B-409A-BEEC-4C2AE93CC2C4}" type="sibTrans" cxnId="{6ED4401F-7258-4C7A-AE74-344523CEB06F}">
      <dgm:prSet/>
      <dgm:spPr/>
      <dgm:t>
        <a:bodyPr/>
        <a:lstStyle/>
        <a:p>
          <a:endParaRPr lang="es-MX"/>
        </a:p>
      </dgm:t>
    </dgm:pt>
    <dgm:pt modelId="{3E9C818D-F4FC-49DA-9E9F-541183020B3D}">
      <dgm:prSet phldrT="[Texto]"/>
      <dgm:spPr/>
      <dgm:t>
        <a:bodyPr/>
        <a:lstStyle/>
        <a:p>
          <a:r>
            <a:rPr lang="es-MX" dirty="0" smtClean="0"/>
            <a:t>supone el intercambio de préstamos en distintas monedas, donde las corrientes de intereses se calculan en función de tipos fijos.</a:t>
          </a:r>
          <a:endParaRPr lang="es-MX" dirty="0"/>
        </a:p>
      </dgm:t>
    </dgm:pt>
    <dgm:pt modelId="{00930BBC-E648-48ED-A24C-040B2906F52E}" type="parTrans" cxnId="{B6E8420B-9EEC-4FA3-A3C5-B5661F8A01A3}">
      <dgm:prSet/>
      <dgm:spPr/>
      <dgm:t>
        <a:bodyPr/>
        <a:lstStyle/>
        <a:p>
          <a:endParaRPr lang="es-MX"/>
        </a:p>
      </dgm:t>
    </dgm:pt>
    <dgm:pt modelId="{B5B135E7-C5EE-4958-A02C-2F960541FC09}" type="sibTrans" cxnId="{B6E8420B-9EEC-4FA3-A3C5-B5661F8A01A3}">
      <dgm:prSet/>
      <dgm:spPr/>
      <dgm:t>
        <a:bodyPr/>
        <a:lstStyle/>
        <a:p>
          <a:endParaRPr lang="es-MX"/>
        </a:p>
      </dgm:t>
    </dgm:pt>
    <dgm:pt modelId="{8359F9D8-D7DE-4781-80E1-EED7E53CA30C}">
      <dgm:prSet phldrT="[Texto]"/>
      <dgm:spPr/>
      <dgm:t>
        <a:bodyPr/>
        <a:lstStyle/>
        <a:p>
          <a:r>
            <a:rPr lang="es-MX" dirty="0" smtClean="0"/>
            <a:t>es un swap de divisas de tipo general en el que las corrientes de intereses correspondientes a las divisas respectivas intercambiadas son calculadas según tipo variables.</a:t>
          </a:r>
          <a:endParaRPr lang="es-MX" dirty="0"/>
        </a:p>
      </dgm:t>
    </dgm:pt>
    <dgm:pt modelId="{922C0B29-E8D2-4565-9DB8-5989E39EA47B}" type="parTrans" cxnId="{6527D6CF-47EE-4AED-81EA-57186E23BE9A}">
      <dgm:prSet/>
      <dgm:spPr/>
      <dgm:t>
        <a:bodyPr/>
        <a:lstStyle/>
        <a:p>
          <a:endParaRPr lang="es-MX"/>
        </a:p>
      </dgm:t>
    </dgm:pt>
    <dgm:pt modelId="{3D2817E3-798C-440D-A5AF-64C08D43D9F7}" type="sibTrans" cxnId="{6527D6CF-47EE-4AED-81EA-57186E23BE9A}">
      <dgm:prSet/>
      <dgm:spPr/>
      <dgm:t>
        <a:bodyPr/>
        <a:lstStyle/>
        <a:p>
          <a:endParaRPr lang="es-MX"/>
        </a:p>
      </dgm:t>
    </dgm:pt>
    <dgm:pt modelId="{5E115648-FEA1-4A86-9123-266F5BED896C}" type="pres">
      <dgm:prSet presAssocID="{C4B410C4-F73F-43FF-A54C-E28F2CA7AFD1}" presName="linear" presStyleCnt="0">
        <dgm:presLayoutVars>
          <dgm:dir/>
          <dgm:animLvl val="lvl"/>
          <dgm:resizeHandles val="exact"/>
        </dgm:presLayoutVars>
      </dgm:prSet>
      <dgm:spPr/>
      <dgm:t>
        <a:bodyPr/>
        <a:lstStyle/>
        <a:p>
          <a:endParaRPr lang="es-MX"/>
        </a:p>
      </dgm:t>
    </dgm:pt>
    <dgm:pt modelId="{97C9291C-FD38-4187-BC04-C1B15C3BC6E2}" type="pres">
      <dgm:prSet presAssocID="{6DDD2411-A0C2-471D-AE88-36AA953F550C}" presName="parentLin" presStyleCnt="0"/>
      <dgm:spPr/>
    </dgm:pt>
    <dgm:pt modelId="{BD64927C-38FE-4994-AD87-ABD203BC88B1}" type="pres">
      <dgm:prSet presAssocID="{6DDD2411-A0C2-471D-AE88-36AA953F550C}" presName="parentLeftMargin" presStyleLbl="node1" presStyleIdx="0" presStyleCnt="3"/>
      <dgm:spPr/>
      <dgm:t>
        <a:bodyPr/>
        <a:lstStyle/>
        <a:p>
          <a:endParaRPr lang="es-MX"/>
        </a:p>
      </dgm:t>
    </dgm:pt>
    <dgm:pt modelId="{471EC03D-05C6-49C6-A773-FB43EAB153D2}" type="pres">
      <dgm:prSet presAssocID="{6DDD2411-A0C2-471D-AE88-36AA953F550C}" presName="parentText" presStyleLbl="node1" presStyleIdx="0" presStyleCnt="3">
        <dgm:presLayoutVars>
          <dgm:chMax val="0"/>
          <dgm:bulletEnabled val="1"/>
        </dgm:presLayoutVars>
      </dgm:prSet>
      <dgm:spPr/>
      <dgm:t>
        <a:bodyPr/>
        <a:lstStyle/>
        <a:p>
          <a:endParaRPr lang="es-MX"/>
        </a:p>
      </dgm:t>
    </dgm:pt>
    <dgm:pt modelId="{704974E5-B267-40BD-B112-940E244DBD5C}" type="pres">
      <dgm:prSet presAssocID="{6DDD2411-A0C2-471D-AE88-36AA953F550C}" presName="negativeSpace" presStyleCnt="0"/>
      <dgm:spPr/>
    </dgm:pt>
    <dgm:pt modelId="{8D7AE5B3-CAC2-4197-8C4D-C299563B3582}" type="pres">
      <dgm:prSet presAssocID="{6DDD2411-A0C2-471D-AE88-36AA953F550C}" presName="childText" presStyleLbl="conFgAcc1" presStyleIdx="0" presStyleCnt="3">
        <dgm:presLayoutVars>
          <dgm:bulletEnabled val="1"/>
        </dgm:presLayoutVars>
      </dgm:prSet>
      <dgm:spPr/>
      <dgm:t>
        <a:bodyPr/>
        <a:lstStyle/>
        <a:p>
          <a:endParaRPr lang="es-MX"/>
        </a:p>
      </dgm:t>
    </dgm:pt>
    <dgm:pt modelId="{4625636F-F70C-4982-A671-4D56E685A5E9}" type="pres">
      <dgm:prSet presAssocID="{DE563279-69BD-4D6E-8F8E-587EA73EFBF0}" presName="spaceBetweenRectangles" presStyleCnt="0"/>
      <dgm:spPr/>
    </dgm:pt>
    <dgm:pt modelId="{5CB28CB8-87EB-4F5D-9CE5-9B50FCF03EEC}" type="pres">
      <dgm:prSet presAssocID="{C2002355-4A5A-4272-BC0A-ADA9FB3D926C}" presName="parentLin" presStyleCnt="0"/>
      <dgm:spPr/>
    </dgm:pt>
    <dgm:pt modelId="{8A4BE571-BD27-467E-A857-B12A9BFB55FA}" type="pres">
      <dgm:prSet presAssocID="{C2002355-4A5A-4272-BC0A-ADA9FB3D926C}" presName="parentLeftMargin" presStyleLbl="node1" presStyleIdx="0" presStyleCnt="3"/>
      <dgm:spPr/>
      <dgm:t>
        <a:bodyPr/>
        <a:lstStyle/>
        <a:p>
          <a:endParaRPr lang="es-MX"/>
        </a:p>
      </dgm:t>
    </dgm:pt>
    <dgm:pt modelId="{5EA0B315-A8E1-4579-8EF7-7BAC9C66B0CD}" type="pres">
      <dgm:prSet presAssocID="{C2002355-4A5A-4272-BC0A-ADA9FB3D926C}" presName="parentText" presStyleLbl="node1" presStyleIdx="1" presStyleCnt="3">
        <dgm:presLayoutVars>
          <dgm:chMax val="0"/>
          <dgm:bulletEnabled val="1"/>
        </dgm:presLayoutVars>
      </dgm:prSet>
      <dgm:spPr/>
      <dgm:t>
        <a:bodyPr/>
        <a:lstStyle/>
        <a:p>
          <a:endParaRPr lang="es-MX"/>
        </a:p>
      </dgm:t>
    </dgm:pt>
    <dgm:pt modelId="{35F2F708-B803-4847-A70B-F4B5ADB36A8D}" type="pres">
      <dgm:prSet presAssocID="{C2002355-4A5A-4272-BC0A-ADA9FB3D926C}" presName="negativeSpace" presStyleCnt="0"/>
      <dgm:spPr/>
    </dgm:pt>
    <dgm:pt modelId="{9D94A168-8CAD-4E36-879B-94F252009006}" type="pres">
      <dgm:prSet presAssocID="{C2002355-4A5A-4272-BC0A-ADA9FB3D926C}" presName="childText" presStyleLbl="conFgAcc1" presStyleIdx="1" presStyleCnt="3">
        <dgm:presLayoutVars>
          <dgm:bulletEnabled val="1"/>
        </dgm:presLayoutVars>
      </dgm:prSet>
      <dgm:spPr/>
      <dgm:t>
        <a:bodyPr/>
        <a:lstStyle/>
        <a:p>
          <a:endParaRPr lang="es-MX"/>
        </a:p>
      </dgm:t>
    </dgm:pt>
    <dgm:pt modelId="{1D49675B-3CD2-41F5-9737-CD55B8DC28CF}" type="pres">
      <dgm:prSet presAssocID="{88C87ECD-AC43-4E9E-8E3D-196C13126755}" presName="spaceBetweenRectangles" presStyleCnt="0"/>
      <dgm:spPr/>
    </dgm:pt>
    <dgm:pt modelId="{B24EA6C1-78E3-4258-8F03-52574236665C}" type="pres">
      <dgm:prSet presAssocID="{DEA33933-6647-4C27-A3BE-AB93BAE9F956}" presName="parentLin" presStyleCnt="0"/>
      <dgm:spPr/>
    </dgm:pt>
    <dgm:pt modelId="{8E373146-DF19-4609-96B8-26E7066A1D40}" type="pres">
      <dgm:prSet presAssocID="{DEA33933-6647-4C27-A3BE-AB93BAE9F956}" presName="parentLeftMargin" presStyleLbl="node1" presStyleIdx="1" presStyleCnt="3"/>
      <dgm:spPr/>
      <dgm:t>
        <a:bodyPr/>
        <a:lstStyle/>
        <a:p>
          <a:endParaRPr lang="es-MX"/>
        </a:p>
      </dgm:t>
    </dgm:pt>
    <dgm:pt modelId="{96C20CB1-0521-4B03-85DF-0B36B9563D23}" type="pres">
      <dgm:prSet presAssocID="{DEA33933-6647-4C27-A3BE-AB93BAE9F956}" presName="parentText" presStyleLbl="node1" presStyleIdx="2" presStyleCnt="3">
        <dgm:presLayoutVars>
          <dgm:chMax val="0"/>
          <dgm:bulletEnabled val="1"/>
        </dgm:presLayoutVars>
      </dgm:prSet>
      <dgm:spPr/>
      <dgm:t>
        <a:bodyPr/>
        <a:lstStyle/>
        <a:p>
          <a:endParaRPr lang="es-MX"/>
        </a:p>
      </dgm:t>
    </dgm:pt>
    <dgm:pt modelId="{14950582-482B-44DA-B736-687B575A25A1}" type="pres">
      <dgm:prSet presAssocID="{DEA33933-6647-4C27-A3BE-AB93BAE9F956}" presName="negativeSpace" presStyleCnt="0"/>
      <dgm:spPr/>
    </dgm:pt>
    <dgm:pt modelId="{5B000EA8-64A5-4709-8302-C041CF8F6CE6}" type="pres">
      <dgm:prSet presAssocID="{DEA33933-6647-4C27-A3BE-AB93BAE9F956}" presName="childText" presStyleLbl="conFgAcc1" presStyleIdx="2" presStyleCnt="3">
        <dgm:presLayoutVars>
          <dgm:bulletEnabled val="1"/>
        </dgm:presLayoutVars>
      </dgm:prSet>
      <dgm:spPr/>
      <dgm:t>
        <a:bodyPr/>
        <a:lstStyle/>
        <a:p>
          <a:endParaRPr lang="es-MX"/>
        </a:p>
      </dgm:t>
    </dgm:pt>
  </dgm:ptLst>
  <dgm:cxnLst>
    <dgm:cxn modelId="{607F92D6-79E7-4A0F-8B84-A6E0F2D57B44}" type="presOf" srcId="{8359F9D8-D7DE-4781-80E1-EED7E53CA30C}" destId="{5B000EA8-64A5-4709-8302-C041CF8F6CE6}" srcOrd="0" destOrd="0" presId="urn:microsoft.com/office/officeart/2005/8/layout/list1"/>
    <dgm:cxn modelId="{782D3D1B-3D44-4CCE-95AE-0BE49E8B3353}" srcId="{C4B410C4-F73F-43FF-A54C-E28F2CA7AFD1}" destId="{6DDD2411-A0C2-471D-AE88-36AA953F550C}" srcOrd="0" destOrd="0" parTransId="{543B18BB-4FFA-4FCB-8A77-C98CFD25068F}" sibTransId="{DE563279-69BD-4D6E-8F8E-587EA73EFBF0}"/>
    <dgm:cxn modelId="{93C40F2F-47CD-4B3C-B6E5-569DF94594DD}" type="presOf" srcId="{6DDD2411-A0C2-471D-AE88-36AA953F550C}" destId="{BD64927C-38FE-4994-AD87-ABD203BC88B1}" srcOrd="0" destOrd="0" presId="urn:microsoft.com/office/officeart/2005/8/layout/list1"/>
    <dgm:cxn modelId="{2FFD6ACB-3E50-424D-B250-18AECC6DC77D}" type="presOf" srcId="{6DDD2411-A0C2-471D-AE88-36AA953F550C}" destId="{471EC03D-05C6-49C6-A773-FB43EAB153D2}" srcOrd="1" destOrd="0" presId="urn:microsoft.com/office/officeart/2005/8/layout/list1"/>
    <dgm:cxn modelId="{B6E8420B-9EEC-4FA3-A3C5-B5661F8A01A3}" srcId="{C2002355-4A5A-4272-BC0A-ADA9FB3D926C}" destId="{3E9C818D-F4FC-49DA-9E9F-541183020B3D}" srcOrd="0" destOrd="0" parTransId="{00930BBC-E648-48ED-A24C-040B2906F52E}" sibTransId="{B5B135E7-C5EE-4958-A02C-2F960541FC09}"/>
    <dgm:cxn modelId="{3B60CA77-0CB8-4702-9404-3518DCA25107}" srcId="{C4B410C4-F73F-43FF-A54C-E28F2CA7AFD1}" destId="{DEA33933-6647-4C27-A3BE-AB93BAE9F956}" srcOrd="2" destOrd="0" parTransId="{E28AF79D-2610-43B6-B99F-F7E721431B82}" sibTransId="{4CAD277A-BF8F-402C-8FAB-A88DB173E8AD}"/>
    <dgm:cxn modelId="{6ED4401F-7258-4C7A-AE74-344523CEB06F}" srcId="{6DDD2411-A0C2-471D-AE88-36AA953F550C}" destId="{B373B9CB-2E27-4250-9584-66E41143B74D}" srcOrd="0" destOrd="0" parTransId="{F11D3743-5438-47E0-8C93-FE23F233E06A}" sibTransId="{1797301C-912B-409A-BEEC-4C2AE93CC2C4}"/>
    <dgm:cxn modelId="{4EC02AB8-8504-4B3C-926E-B861537E8BEB}" type="presOf" srcId="{C4B410C4-F73F-43FF-A54C-E28F2CA7AFD1}" destId="{5E115648-FEA1-4A86-9123-266F5BED896C}" srcOrd="0" destOrd="0" presId="urn:microsoft.com/office/officeart/2005/8/layout/list1"/>
    <dgm:cxn modelId="{287D3273-827C-494A-B9F7-7D18AE453E08}" type="presOf" srcId="{B373B9CB-2E27-4250-9584-66E41143B74D}" destId="{8D7AE5B3-CAC2-4197-8C4D-C299563B3582}" srcOrd="0" destOrd="0" presId="urn:microsoft.com/office/officeart/2005/8/layout/list1"/>
    <dgm:cxn modelId="{E4311EED-5096-444A-B8F0-B8878D6E4E8A}" type="presOf" srcId="{3E9C818D-F4FC-49DA-9E9F-541183020B3D}" destId="{9D94A168-8CAD-4E36-879B-94F252009006}" srcOrd="0" destOrd="0" presId="urn:microsoft.com/office/officeart/2005/8/layout/list1"/>
    <dgm:cxn modelId="{A878389A-43DB-473C-9709-E86664613396}" srcId="{C4B410C4-F73F-43FF-A54C-E28F2CA7AFD1}" destId="{C2002355-4A5A-4272-BC0A-ADA9FB3D926C}" srcOrd="1" destOrd="0" parTransId="{E03823EA-7B5D-401C-99EC-D4F4517A6F4A}" sibTransId="{88C87ECD-AC43-4E9E-8E3D-196C13126755}"/>
    <dgm:cxn modelId="{3D813E05-671F-43E9-AA54-1CD7683EA8E3}" type="presOf" srcId="{C2002355-4A5A-4272-BC0A-ADA9FB3D926C}" destId="{8A4BE571-BD27-467E-A857-B12A9BFB55FA}" srcOrd="0" destOrd="0" presId="urn:microsoft.com/office/officeart/2005/8/layout/list1"/>
    <dgm:cxn modelId="{6527D6CF-47EE-4AED-81EA-57186E23BE9A}" srcId="{DEA33933-6647-4C27-A3BE-AB93BAE9F956}" destId="{8359F9D8-D7DE-4781-80E1-EED7E53CA30C}" srcOrd="0" destOrd="0" parTransId="{922C0B29-E8D2-4565-9DB8-5989E39EA47B}" sibTransId="{3D2817E3-798C-440D-A5AF-64C08D43D9F7}"/>
    <dgm:cxn modelId="{30A3F1EF-72C6-4D4D-9A9C-0B117A4AE7AE}" type="presOf" srcId="{DEA33933-6647-4C27-A3BE-AB93BAE9F956}" destId="{8E373146-DF19-4609-96B8-26E7066A1D40}" srcOrd="0" destOrd="0" presId="urn:microsoft.com/office/officeart/2005/8/layout/list1"/>
    <dgm:cxn modelId="{CABFF8EC-3FBD-4A50-BC8D-1C255B67F898}" type="presOf" srcId="{DEA33933-6647-4C27-A3BE-AB93BAE9F956}" destId="{96C20CB1-0521-4B03-85DF-0B36B9563D23}" srcOrd="1" destOrd="0" presId="urn:microsoft.com/office/officeart/2005/8/layout/list1"/>
    <dgm:cxn modelId="{911FAF03-9BE5-4557-BEED-3C0592FB4CCC}" type="presOf" srcId="{C2002355-4A5A-4272-BC0A-ADA9FB3D926C}" destId="{5EA0B315-A8E1-4579-8EF7-7BAC9C66B0CD}" srcOrd="1" destOrd="0" presId="urn:microsoft.com/office/officeart/2005/8/layout/list1"/>
    <dgm:cxn modelId="{C9F357C2-62B7-4209-A2A8-6BE6AB243E53}" type="presParOf" srcId="{5E115648-FEA1-4A86-9123-266F5BED896C}" destId="{97C9291C-FD38-4187-BC04-C1B15C3BC6E2}" srcOrd="0" destOrd="0" presId="urn:microsoft.com/office/officeart/2005/8/layout/list1"/>
    <dgm:cxn modelId="{35BFFAC6-CF1F-4EE8-9C50-8F7F844ED6BA}" type="presParOf" srcId="{97C9291C-FD38-4187-BC04-C1B15C3BC6E2}" destId="{BD64927C-38FE-4994-AD87-ABD203BC88B1}" srcOrd="0" destOrd="0" presId="urn:microsoft.com/office/officeart/2005/8/layout/list1"/>
    <dgm:cxn modelId="{2A6DA60A-E615-482B-AF51-38A0DD924387}" type="presParOf" srcId="{97C9291C-FD38-4187-BC04-C1B15C3BC6E2}" destId="{471EC03D-05C6-49C6-A773-FB43EAB153D2}" srcOrd="1" destOrd="0" presId="urn:microsoft.com/office/officeart/2005/8/layout/list1"/>
    <dgm:cxn modelId="{DBD04AB3-1A62-4914-86BA-7A824EC0ED7D}" type="presParOf" srcId="{5E115648-FEA1-4A86-9123-266F5BED896C}" destId="{704974E5-B267-40BD-B112-940E244DBD5C}" srcOrd="1" destOrd="0" presId="urn:microsoft.com/office/officeart/2005/8/layout/list1"/>
    <dgm:cxn modelId="{B576B27D-4F81-4D56-B28E-CFF281F5626D}" type="presParOf" srcId="{5E115648-FEA1-4A86-9123-266F5BED896C}" destId="{8D7AE5B3-CAC2-4197-8C4D-C299563B3582}" srcOrd="2" destOrd="0" presId="urn:microsoft.com/office/officeart/2005/8/layout/list1"/>
    <dgm:cxn modelId="{BB4DFDA7-70E7-4EFA-9D6F-B4BE9B898D8B}" type="presParOf" srcId="{5E115648-FEA1-4A86-9123-266F5BED896C}" destId="{4625636F-F70C-4982-A671-4D56E685A5E9}" srcOrd="3" destOrd="0" presId="urn:microsoft.com/office/officeart/2005/8/layout/list1"/>
    <dgm:cxn modelId="{2936AEDE-0270-4DE3-87C0-EB1275DFCFDD}" type="presParOf" srcId="{5E115648-FEA1-4A86-9123-266F5BED896C}" destId="{5CB28CB8-87EB-4F5D-9CE5-9B50FCF03EEC}" srcOrd="4" destOrd="0" presId="urn:microsoft.com/office/officeart/2005/8/layout/list1"/>
    <dgm:cxn modelId="{5367AAB3-D029-47B1-B5E7-1DDD669AA3B2}" type="presParOf" srcId="{5CB28CB8-87EB-4F5D-9CE5-9B50FCF03EEC}" destId="{8A4BE571-BD27-467E-A857-B12A9BFB55FA}" srcOrd="0" destOrd="0" presId="urn:microsoft.com/office/officeart/2005/8/layout/list1"/>
    <dgm:cxn modelId="{3994F17C-F6FA-4F11-B105-C7B55E04163B}" type="presParOf" srcId="{5CB28CB8-87EB-4F5D-9CE5-9B50FCF03EEC}" destId="{5EA0B315-A8E1-4579-8EF7-7BAC9C66B0CD}" srcOrd="1" destOrd="0" presId="urn:microsoft.com/office/officeart/2005/8/layout/list1"/>
    <dgm:cxn modelId="{59597119-253D-4BFB-BCC4-59A99189226F}" type="presParOf" srcId="{5E115648-FEA1-4A86-9123-266F5BED896C}" destId="{35F2F708-B803-4847-A70B-F4B5ADB36A8D}" srcOrd="5" destOrd="0" presId="urn:microsoft.com/office/officeart/2005/8/layout/list1"/>
    <dgm:cxn modelId="{679231BB-A0A9-4B78-9A07-F96B4F91879A}" type="presParOf" srcId="{5E115648-FEA1-4A86-9123-266F5BED896C}" destId="{9D94A168-8CAD-4E36-879B-94F252009006}" srcOrd="6" destOrd="0" presId="urn:microsoft.com/office/officeart/2005/8/layout/list1"/>
    <dgm:cxn modelId="{1338D03E-683A-4A50-8B36-3731A7402639}" type="presParOf" srcId="{5E115648-FEA1-4A86-9123-266F5BED896C}" destId="{1D49675B-3CD2-41F5-9737-CD55B8DC28CF}" srcOrd="7" destOrd="0" presId="urn:microsoft.com/office/officeart/2005/8/layout/list1"/>
    <dgm:cxn modelId="{32720A64-71B5-4193-8EC5-31472F5A43CF}" type="presParOf" srcId="{5E115648-FEA1-4A86-9123-266F5BED896C}" destId="{B24EA6C1-78E3-4258-8F03-52574236665C}" srcOrd="8" destOrd="0" presId="urn:microsoft.com/office/officeart/2005/8/layout/list1"/>
    <dgm:cxn modelId="{ADC5A41D-57FA-493B-BF40-64CB840B68FF}" type="presParOf" srcId="{B24EA6C1-78E3-4258-8F03-52574236665C}" destId="{8E373146-DF19-4609-96B8-26E7066A1D40}" srcOrd="0" destOrd="0" presId="urn:microsoft.com/office/officeart/2005/8/layout/list1"/>
    <dgm:cxn modelId="{8BD29A75-74B7-4430-8A4E-C63F42A28B71}" type="presParOf" srcId="{B24EA6C1-78E3-4258-8F03-52574236665C}" destId="{96C20CB1-0521-4B03-85DF-0B36B9563D23}" srcOrd="1" destOrd="0" presId="urn:microsoft.com/office/officeart/2005/8/layout/list1"/>
    <dgm:cxn modelId="{B148ECAF-485E-4E82-83F7-7A67AD50588E}" type="presParOf" srcId="{5E115648-FEA1-4A86-9123-266F5BED896C}" destId="{14950582-482B-44DA-B736-687B575A25A1}" srcOrd="9" destOrd="0" presId="urn:microsoft.com/office/officeart/2005/8/layout/list1"/>
    <dgm:cxn modelId="{3130FBA9-66CB-4F5E-95D6-B60F8550C2BE}" type="presParOf" srcId="{5E115648-FEA1-4A86-9123-266F5BED896C}" destId="{5B000EA8-64A5-4709-8302-C041CF8F6CE6}"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8D52FD-669B-45FA-9A41-357113A22ABE}"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MX"/>
        </a:p>
      </dgm:t>
    </dgm:pt>
    <dgm:pt modelId="{8C5605B1-D318-4F4B-AF54-0F979C386507}">
      <dgm:prSet phldrT="[Texto]"/>
      <dgm:spPr/>
      <dgm:t>
        <a:bodyPr/>
        <a:lstStyle/>
        <a:p>
          <a:r>
            <a:rPr lang="es-MX" b="1" dirty="0" smtClean="0"/>
            <a:t>COLOCACION: </a:t>
          </a:r>
          <a:r>
            <a:rPr lang="es-MX" dirty="0" smtClean="0"/>
            <a:t>Algunos emisores colocan sus CDN en forma directa; otros utilizan una institución correspondiente que se especializa en colocarlos. Otra alternativa es venderlos a corredores de valores.</a:t>
          </a:r>
          <a:r>
            <a:rPr lang="es-MX" b="1" dirty="0" smtClean="0"/>
            <a:t> </a:t>
          </a:r>
          <a:r>
            <a:rPr lang="es-MX" dirty="0" smtClean="0"/>
            <a:t>En general, los CDN se pueden vender directo a los inversionistas a un precio mas alto.</a:t>
          </a:r>
          <a:endParaRPr lang="es-MX" dirty="0"/>
        </a:p>
      </dgm:t>
    </dgm:pt>
    <dgm:pt modelId="{590A0014-AC9B-4DD1-B445-87AB63515792}" type="parTrans" cxnId="{5ABFAC5D-4A99-418E-A869-235154CF144F}">
      <dgm:prSet/>
      <dgm:spPr/>
      <dgm:t>
        <a:bodyPr/>
        <a:lstStyle/>
        <a:p>
          <a:endParaRPr lang="es-MX"/>
        </a:p>
      </dgm:t>
    </dgm:pt>
    <dgm:pt modelId="{6E307750-F3B7-4DC8-BC4F-B00CFAC9E2AE}" type="sibTrans" cxnId="{5ABFAC5D-4A99-418E-A869-235154CF144F}">
      <dgm:prSet/>
      <dgm:spPr/>
      <dgm:t>
        <a:bodyPr/>
        <a:lstStyle/>
        <a:p>
          <a:endParaRPr lang="es-MX"/>
        </a:p>
      </dgm:t>
    </dgm:pt>
    <dgm:pt modelId="{54578B71-F2EB-44E2-8247-063067AEEFD6}">
      <dgm:prSet phldrT="[Texto]"/>
      <dgm:spPr/>
      <dgm:t>
        <a:bodyPr/>
        <a:lstStyle/>
        <a:p>
          <a:r>
            <a:rPr lang="es-MX" b="1" dirty="0" smtClean="0"/>
            <a:t>PRIMA: </a:t>
          </a:r>
          <a:r>
            <a:rPr lang="es-MX" dirty="0" smtClean="0"/>
            <a:t>Los CDN deben ofrecer una prima sobre el rendimiento de los certificados de tesoro para compensar el que la liquidez y la seguridad sean mas bajas. Por lo general, las primas son mas altas durante los periodos de recesión. </a:t>
          </a:r>
          <a:endParaRPr lang="es-MX" dirty="0"/>
        </a:p>
      </dgm:t>
    </dgm:pt>
    <dgm:pt modelId="{E784395E-49B8-4133-A1CB-68D6536BC65D}" type="parTrans" cxnId="{2B4F73D0-7C41-4481-A44A-5D904BAE46DB}">
      <dgm:prSet/>
      <dgm:spPr/>
      <dgm:t>
        <a:bodyPr/>
        <a:lstStyle/>
        <a:p>
          <a:endParaRPr lang="es-MX"/>
        </a:p>
      </dgm:t>
    </dgm:pt>
    <dgm:pt modelId="{B09CB88B-698C-47BA-A68E-53A47C37FE27}" type="sibTrans" cxnId="{2B4F73D0-7C41-4481-A44A-5D904BAE46DB}">
      <dgm:prSet/>
      <dgm:spPr/>
      <dgm:t>
        <a:bodyPr/>
        <a:lstStyle/>
        <a:p>
          <a:endParaRPr lang="es-MX"/>
        </a:p>
      </dgm:t>
    </dgm:pt>
    <dgm:pt modelId="{F7C09E5E-BDB8-4B4B-8223-4440CDFFCC95}">
      <dgm:prSet phldrT="[Texto]"/>
      <dgm:spPr/>
      <dgm:t>
        <a:bodyPr/>
        <a:lstStyle/>
        <a:p>
          <a:r>
            <a:rPr lang="es-MX" b="1" dirty="0" smtClean="0"/>
            <a:t>RENDIMIENTO: </a:t>
          </a:r>
          <a:r>
            <a:rPr lang="es-MX" dirty="0" smtClean="0"/>
            <a:t>Los CDN ofrecen una ganancia en forma de intereses, además de la diferencia entre el precio en el que el CDN se rescata (o se vende en el mercado secundario) y el precio de compra.</a:t>
          </a:r>
          <a:endParaRPr lang="es-MX" dirty="0"/>
        </a:p>
      </dgm:t>
    </dgm:pt>
    <dgm:pt modelId="{7913EA25-64BF-4089-882D-D22E4254185E}" type="parTrans" cxnId="{DC2E1766-D46A-45A8-968C-2BF4B47E77DA}">
      <dgm:prSet/>
      <dgm:spPr/>
      <dgm:t>
        <a:bodyPr/>
        <a:lstStyle/>
        <a:p>
          <a:endParaRPr lang="es-MX"/>
        </a:p>
      </dgm:t>
    </dgm:pt>
    <dgm:pt modelId="{AEE07A48-3306-4BD1-AFFB-6348A9E2399E}" type="sibTrans" cxnId="{DC2E1766-D46A-45A8-968C-2BF4B47E77DA}">
      <dgm:prSet/>
      <dgm:spPr/>
      <dgm:t>
        <a:bodyPr/>
        <a:lstStyle/>
        <a:p>
          <a:endParaRPr lang="es-MX"/>
        </a:p>
      </dgm:t>
    </dgm:pt>
    <dgm:pt modelId="{26079B4B-6792-4E28-B5DA-B2B159ECB529}" type="pres">
      <dgm:prSet presAssocID="{198D52FD-669B-45FA-9A41-357113A22ABE}" presName="Name0" presStyleCnt="0">
        <dgm:presLayoutVars>
          <dgm:chMax val="7"/>
          <dgm:chPref val="7"/>
          <dgm:dir/>
        </dgm:presLayoutVars>
      </dgm:prSet>
      <dgm:spPr/>
      <dgm:t>
        <a:bodyPr/>
        <a:lstStyle/>
        <a:p>
          <a:endParaRPr lang="es-MX"/>
        </a:p>
      </dgm:t>
    </dgm:pt>
    <dgm:pt modelId="{14C3BFDC-6ED2-4612-A44D-DF01FD4C078D}" type="pres">
      <dgm:prSet presAssocID="{198D52FD-669B-45FA-9A41-357113A22ABE}" presName="Name1" presStyleCnt="0"/>
      <dgm:spPr/>
    </dgm:pt>
    <dgm:pt modelId="{F130B8C8-C0DC-44E7-A220-6A306490A37C}" type="pres">
      <dgm:prSet presAssocID="{198D52FD-669B-45FA-9A41-357113A22ABE}" presName="cycle" presStyleCnt="0"/>
      <dgm:spPr/>
    </dgm:pt>
    <dgm:pt modelId="{6F9A9582-7E92-4D85-B25F-469F56E01ACC}" type="pres">
      <dgm:prSet presAssocID="{198D52FD-669B-45FA-9A41-357113A22ABE}" presName="srcNode" presStyleLbl="node1" presStyleIdx="0" presStyleCnt="3"/>
      <dgm:spPr/>
    </dgm:pt>
    <dgm:pt modelId="{DCF8C6B1-0A52-4545-9EB0-C28F5E0B42F3}" type="pres">
      <dgm:prSet presAssocID="{198D52FD-669B-45FA-9A41-357113A22ABE}" presName="conn" presStyleLbl="parChTrans1D2" presStyleIdx="0" presStyleCnt="1"/>
      <dgm:spPr/>
      <dgm:t>
        <a:bodyPr/>
        <a:lstStyle/>
        <a:p>
          <a:endParaRPr lang="es-MX"/>
        </a:p>
      </dgm:t>
    </dgm:pt>
    <dgm:pt modelId="{7E3EF739-2B98-4007-865B-A11DC68BEADA}" type="pres">
      <dgm:prSet presAssocID="{198D52FD-669B-45FA-9A41-357113A22ABE}" presName="extraNode" presStyleLbl="node1" presStyleIdx="0" presStyleCnt="3"/>
      <dgm:spPr/>
    </dgm:pt>
    <dgm:pt modelId="{34DFB4F3-92F7-4953-9FD4-2A9BE0ACF58A}" type="pres">
      <dgm:prSet presAssocID="{198D52FD-669B-45FA-9A41-357113A22ABE}" presName="dstNode" presStyleLbl="node1" presStyleIdx="0" presStyleCnt="3"/>
      <dgm:spPr/>
    </dgm:pt>
    <dgm:pt modelId="{475CE3DA-2A5B-437A-92D7-8FF75CCA526A}" type="pres">
      <dgm:prSet presAssocID="{8C5605B1-D318-4F4B-AF54-0F979C386507}" presName="text_1" presStyleLbl="node1" presStyleIdx="0" presStyleCnt="3">
        <dgm:presLayoutVars>
          <dgm:bulletEnabled val="1"/>
        </dgm:presLayoutVars>
      </dgm:prSet>
      <dgm:spPr/>
      <dgm:t>
        <a:bodyPr/>
        <a:lstStyle/>
        <a:p>
          <a:endParaRPr lang="es-MX"/>
        </a:p>
      </dgm:t>
    </dgm:pt>
    <dgm:pt modelId="{B3B95B25-8D43-4B6E-9DDD-288BFFA9D1DB}" type="pres">
      <dgm:prSet presAssocID="{8C5605B1-D318-4F4B-AF54-0F979C386507}" presName="accent_1" presStyleCnt="0"/>
      <dgm:spPr/>
    </dgm:pt>
    <dgm:pt modelId="{5E26388F-FCD6-42AC-866D-EA4C9714A2A5}" type="pres">
      <dgm:prSet presAssocID="{8C5605B1-D318-4F4B-AF54-0F979C386507}" presName="accentRepeatNode" presStyleLbl="solidFgAcc1" presStyleIdx="0" presStyleCnt="3"/>
      <dgm:spPr/>
    </dgm:pt>
    <dgm:pt modelId="{D4D9B144-2940-445D-87E4-FE6BC5D18AB9}" type="pres">
      <dgm:prSet presAssocID="{54578B71-F2EB-44E2-8247-063067AEEFD6}" presName="text_2" presStyleLbl="node1" presStyleIdx="1" presStyleCnt="3">
        <dgm:presLayoutVars>
          <dgm:bulletEnabled val="1"/>
        </dgm:presLayoutVars>
      </dgm:prSet>
      <dgm:spPr/>
      <dgm:t>
        <a:bodyPr/>
        <a:lstStyle/>
        <a:p>
          <a:endParaRPr lang="es-MX"/>
        </a:p>
      </dgm:t>
    </dgm:pt>
    <dgm:pt modelId="{D7B0E2DD-CE1C-47E5-9402-4F5442655027}" type="pres">
      <dgm:prSet presAssocID="{54578B71-F2EB-44E2-8247-063067AEEFD6}" presName="accent_2" presStyleCnt="0"/>
      <dgm:spPr/>
    </dgm:pt>
    <dgm:pt modelId="{D12E7657-8294-487E-8A00-46BC4256A1D9}" type="pres">
      <dgm:prSet presAssocID="{54578B71-F2EB-44E2-8247-063067AEEFD6}" presName="accentRepeatNode" presStyleLbl="solidFgAcc1" presStyleIdx="1" presStyleCnt="3"/>
      <dgm:spPr/>
    </dgm:pt>
    <dgm:pt modelId="{AD372E4A-0AED-49B3-AE4C-A9CA7F637A46}" type="pres">
      <dgm:prSet presAssocID="{F7C09E5E-BDB8-4B4B-8223-4440CDFFCC95}" presName="text_3" presStyleLbl="node1" presStyleIdx="2" presStyleCnt="3">
        <dgm:presLayoutVars>
          <dgm:bulletEnabled val="1"/>
        </dgm:presLayoutVars>
      </dgm:prSet>
      <dgm:spPr/>
      <dgm:t>
        <a:bodyPr/>
        <a:lstStyle/>
        <a:p>
          <a:endParaRPr lang="es-MX"/>
        </a:p>
      </dgm:t>
    </dgm:pt>
    <dgm:pt modelId="{D1B46801-6ECE-4DEB-9367-C247C7557639}" type="pres">
      <dgm:prSet presAssocID="{F7C09E5E-BDB8-4B4B-8223-4440CDFFCC95}" presName="accent_3" presStyleCnt="0"/>
      <dgm:spPr/>
    </dgm:pt>
    <dgm:pt modelId="{F8B17E99-2FA1-4AA3-9912-E9AD8CF16AC5}" type="pres">
      <dgm:prSet presAssocID="{F7C09E5E-BDB8-4B4B-8223-4440CDFFCC95}" presName="accentRepeatNode" presStyleLbl="solidFgAcc1" presStyleIdx="2" presStyleCnt="3"/>
      <dgm:spPr/>
    </dgm:pt>
  </dgm:ptLst>
  <dgm:cxnLst>
    <dgm:cxn modelId="{19A90FC5-763E-47D1-AD86-42ED6E0B0378}" type="presOf" srcId="{6E307750-F3B7-4DC8-BC4F-B00CFAC9E2AE}" destId="{DCF8C6B1-0A52-4545-9EB0-C28F5E0B42F3}" srcOrd="0" destOrd="0" presId="urn:microsoft.com/office/officeart/2008/layout/VerticalCurvedList"/>
    <dgm:cxn modelId="{FF0A373D-74B6-4568-ABC1-E84BB757CEEC}" type="presOf" srcId="{8C5605B1-D318-4F4B-AF54-0F979C386507}" destId="{475CE3DA-2A5B-437A-92D7-8FF75CCA526A}" srcOrd="0" destOrd="0" presId="urn:microsoft.com/office/officeart/2008/layout/VerticalCurvedList"/>
    <dgm:cxn modelId="{D49AC3B4-514C-491A-822A-CC1046DF0F4F}" type="presOf" srcId="{F7C09E5E-BDB8-4B4B-8223-4440CDFFCC95}" destId="{AD372E4A-0AED-49B3-AE4C-A9CA7F637A46}" srcOrd="0" destOrd="0" presId="urn:microsoft.com/office/officeart/2008/layout/VerticalCurvedList"/>
    <dgm:cxn modelId="{2B4F73D0-7C41-4481-A44A-5D904BAE46DB}" srcId="{198D52FD-669B-45FA-9A41-357113A22ABE}" destId="{54578B71-F2EB-44E2-8247-063067AEEFD6}" srcOrd="1" destOrd="0" parTransId="{E784395E-49B8-4133-A1CB-68D6536BC65D}" sibTransId="{B09CB88B-698C-47BA-A68E-53A47C37FE27}"/>
    <dgm:cxn modelId="{6F4CFDF0-04E8-409E-9166-5AB2726A1010}" type="presOf" srcId="{54578B71-F2EB-44E2-8247-063067AEEFD6}" destId="{D4D9B144-2940-445D-87E4-FE6BC5D18AB9}" srcOrd="0" destOrd="0" presId="urn:microsoft.com/office/officeart/2008/layout/VerticalCurvedList"/>
    <dgm:cxn modelId="{DC2E1766-D46A-45A8-968C-2BF4B47E77DA}" srcId="{198D52FD-669B-45FA-9A41-357113A22ABE}" destId="{F7C09E5E-BDB8-4B4B-8223-4440CDFFCC95}" srcOrd="2" destOrd="0" parTransId="{7913EA25-64BF-4089-882D-D22E4254185E}" sibTransId="{AEE07A48-3306-4BD1-AFFB-6348A9E2399E}"/>
    <dgm:cxn modelId="{5ABFAC5D-4A99-418E-A869-235154CF144F}" srcId="{198D52FD-669B-45FA-9A41-357113A22ABE}" destId="{8C5605B1-D318-4F4B-AF54-0F979C386507}" srcOrd="0" destOrd="0" parTransId="{590A0014-AC9B-4DD1-B445-87AB63515792}" sibTransId="{6E307750-F3B7-4DC8-BC4F-B00CFAC9E2AE}"/>
    <dgm:cxn modelId="{1F1CD191-897F-4D66-BC0C-959C42104564}" type="presOf" srcId="{198D52FD-669B-45FA-9A41-357113A22ABE}" destId="{26079B4B-6792-4E28-B5DA-B2B159ECB529}" srcOrd="0" destOrd="0" presId="urn:microsoft.com/office/officeart/2008/layout/VerticalCurvedList"/>
    <dgm:cxn modelId="{9BB0CE54-BFB1-4AC6-AF4A-FE1F6040B496}" type="presParOf" srcId="{26079B4B-6792-4E28-B5DA-B2B159ECB529}" destId="{14C3BFDC-6ED2-4612-A44D-DF01FD4C078D}" srcOrd="0" destOrd="0" presId="urn:microsoft.com/office/officeart/2008/layout/VerticalCurvedList"/>
    <dgm:cxn modelId="{79772066-9E3C-45CC-8966-F628E11D7695}" type="presParOf" srcId="{14C3BFDC-6ED2-4612-A44D-DF01FD4C078D}" destId="{F130B8C8-C0DC-44E7-A220-6A306490A37C}" srcOrd="0" destOrd="0" presId="urn:microsoft.com/office/officeart/2008/layout/VerticalCurvedList"/>
    <dgm:cxn modelId="{2ECBC6D6-4E6B-448D-B246-05280BBEAA27}" type="presParOf" srcId="{F130B8C8-C0DC-44E7-A220-6A306490A37C}" destId="{6F9A9582-7E92-4D85-B25F-469F56E01ACC}" srcOrd="0" destOrd="0" presId="urn:microsoft.com/office/officeart/2008/layout/VerticalCurvedList"/>
    <dgm:cxn modelId="{D8536F25-6DEB-45DA-8F90-E3571CB2096F}" type="presParOf" srcId="{F130B8C8-C0DC-44E7-A220-6A306490A37C}" destId="{DCF8C6B1-0A52-4545-9EB0-C28F5E0B42F3}" srcOrd="1" destOrd="0" presId="urn:microsoft.com/office/officeart/2008/layout/VerticalCurvedList"/>
    <dgm:cxn modelId="{F92BD12A-4233-4C5E-AAC6-0F0F74E9D65B}" type="presParOf" srcId="{F130B8C8-C0DC-44E7-A220-6A306490A37C}" destId="{7E3EF739-2B98-4007-865B-A11DC68BEADA}" srcOrd="2" destOrd="0" presId="urn:microsoft.com/office/officeart/2008/layout/VerticalCurvedList"/>
    <dgm:cxn modelId="{C7CDBA72-20E7-4E50-BA6C-E27F52307010}" type="presParOf" srcId="{F130B8C8-C0DC-44E7-A220-6A306490A37C}" destId="{34DFB4F3-92F7-4953-9FD4-2A9BE0ACF58A}" srcOrd="3" destOrd="0" presId="urn:microsoft.com/office/officeart/2008/layout/VerticalCurvedList"/>
    <dgm:cxn modelId="{A0415C0E-1A73-4D7C-AC66-3760FBDBC0DB}" type="presParOf" srcId="{14C3BFDC-6ED2-4612-A44D-DF01FD4C078D}" destId="{475CE3DA-2A5B-437A-92D7-8FF75CCA526A}" srcOrd="1" destOrd="0" presId="urn:microsoft.com/office/officeart/2008/layout/VerticalCurvedList"/>
    <dgm:cxn modelId="{6A388E31-0B79-4ED3-802A-CBF6169D6622}" type="presParOf" srcId="{14C3BFDC-6ED2-4612-A44D-DF01FD4C078D}" destId="{B3B95B25-8D43-4B6E-9DDD-288BFFA9D1DB}" srcOrd="2" destOrd="0" presId="urn:microsoft.com/office/officeart/2008/layout/VerticalCurvedList"/>
    <dgm:cxn modelId="{47ED40A1-26F6-4484-BE64-C2513FD2B146}" type="presParOf" srcId="{B3B95B25-8D43-4B6E-9DDD-288BFFA9D1DB}" destId="{5E26388F-FCD6-42AC-866D-EA4C9714A2A5}" srcOrd="0" destOrd="0" presId="urn:microsoft.com/office/officeart/2008/layout/VerticalCurvedList"/>
    <dgm:cxn modelId="{B9ACCAE3-2FF6-46B7-869C-D6B14AC8A9D7}" type="presParOf" srcId="{14C3BFDC-6ED2-4612-A44D-DF01FD4C078D}" destId="{D4D9B144-2940-445D-87E4-FE6BC5D18AB9}" srcOrd="3" destOrd="0" presId="urn:microsoft.com/office/officeart/2008/layout/VerticalCurvedList"/>
    <dgm:cxn modelId="{68AC06B4-35F4-4A11-845F-6C20662D66CF}" type="presParOf" srcId="{14C3BFDC-6ED2-4612-A44D-DF01FD4C078D}" destId="{D7B0E2DD-CE1C-47E5-9402-4F5442655027}" srcOrd="4" destOrd="0" presId="urn:microsoft.com/office/officeart/2008/layout/VerticalCurvedList"/>
    <dgm:cxn modelId="{1CE832C9-66A0-4167-8B2B-2E68557E476D}" type="presParOf" srcId="{D7B0E2DD-CE1C-47E5-9402-4F5442655027}" destId="{D12E7657-8294-487E-8A00-46BC4256A1D9}" srcOrd="0" destOrd="0" presId="urn:microsoft.com/office/officeart/2008/layout/VerticalCurvedList"/>
    <dgm:cxn modelId="{BEB60585-B103-4A20-8A67-33DC96F9E291}" type="presParOf" srcId="{14C3BFDC-6ED2-4612-A44D-DF01FD4C078D}" destId="{AD372E4A-0AED-49B3-AE4C-A9CA7F637A46}" srcOrd="5" destOrd="0" presId="urn:microsoft.com/office/officeart/2008/layout/VerticalCurvedList"/>
    <dgm:cxn modelId="{168CAE76-7E9B-4E15-B66E-834E3E8DE23A}" type="presParOf" srcId="{14C3BFDC-6ED2-4612-A44D-DF01FD4C078D}" destId="{D1B46801-6ECE-4DEB-9367-C247C7557639}" srcOrd="6" destOrd="0" presId="urn:microsoft.com/office/officeart/2008/layout/VerticalCurvedList"/>
    <dgm:cxn modelId="{CC67D3A8-EDB1-4C2E-A366-8D442442B7AB}" type="presParOf" srcId="{D1B46801-6ECE-4DEB-9367-C247C7557639}" destId="{F8B17E99-2FA1-4AA3-9912-E9AD8CF16AC5}"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40D346D-9901-4F0E-9236-EA46A2290319}" type="doc">
      <dgm:prSet loTypeId="urn:microsoft.com/office/officeart/2005/8/layout/equation2" loCatId="process" qsTypeId="urn:microsoft.com/office/officeart/2005/8/quickstyle/simple2" qsCatId="simple" csTypeId="urn:microsoft.com/office/officeart/2005/8/colors/accent3_5" csCatId="accent3" phldr="1"/>
      <dgm:spPr/>
    </dgm:pt>
    <dgm:pt modelId="{9BE4EAC0-29CC-4FF2-A34D-9E58947DE320}">
      <dgm:prSet phldrT="[Texto]"/>
      <dgm:spPr>
        <a:solidFill>
          <a:srgbClr val="33CCFF">
            <a:alpha val="89804"/>
          </a:srgbClr>
        </a:solidFill>
      </dgm:spPr>
      <dgm:t>
        <a:bodyPr/>
        <a:lstStyle/>
        <a:p>
          <a:r>
            <a:rPr lang="es-MX" dirty="0" smtClean="0"/>
            <a:t>Confiere el derecho, pero no la obligación, de comprar (</a:t>
          </a:r>
          <a:r>
            <a:rPr lang="es-MX" dirty="0" err="1" smtClean="0"/>
            <a:t>call</a:t>
          </a:r>
          <a:r>
            <a:rPr lang="es-MX" dirty="0" smtClean="0"/>
            <a:t>) o vender (</a:t>
          </a:r>
          <a:r>
            <a:rPr lang="es-MX" dirty="0" err="1" smtClean="0"/>
            <a:t>put</a:t>
          </a:r>
          <a:r>
            <a:rPr lang="es-MX" dirty="0" smtClean="0"/>
            <a:t>) instrumento o activo subyacente determinado a un precio determinado (el llamado precio de ejercicio) hasta en una fecha concreta en el futuro (el vencimiento). El precio para tener este derecho lo paga el comprador del contrato de opción al vendedor y se conoce como prima. </a:t>
          </a:r>
          <a:endParaRPr lang="es-MX" dirty="0"/>
        </a:p>
      </dgm:t>
    </dgm:pt>
    <dgm:pt modelId="{AC85C45E-4C60-45E9-839D-1D3011309A22}" type="parTrans" cxnId="{716931FB-E44D-4429-BAF0-C5E4CAC31857}">
      <dgm:prSet/>
      <dgm:spPr/>
      <dgm:t>
        <a:bodyPr/>
        <a:lstStyle/>
        <a:p>
          <a:endParaRPr lang="es-MX"/>
        </a:p>
      </dgm:t>
    </dgm:pt>
    <dgm:pt modelId="{5985A4AC-FD27-45F0-B523-6F1DFD47BE59}" type="sibTrans" cxnId="{716931FB-E44D-4429-BAF0-C5E4CAC31857}">
      <dgm:prSet/>
      <dgm:spPr/>
      <dgm:t>
        <a:bodyPr/>
        <a:lstStyle/>
        <a:p>
          <a:endParaRPr lang="es-MX"/>
        </a:p>
      </dgm:t>
    </dgm:pt>
    <dgm:pt modelId="{DC2DDF5D-00C5-4A00-9EEB-D44B0087E756}" type="pres">
      <dgm:prSet presAssocID="{D40D346D-9901-4F0E-9236-EA46A2290319}" presName="Name0" presStyleCnt="0">
        <dgm:presLayoutVars>
          <dgm:dir/>
          <dgm:resizeHandles val="exact"/>
        </dgm:presLayoutVars>
      </dgm:prSet>
      <dgm:spPr/>
    </dgm:pt>
    <dgm:pt modelId="{6A2CDB62-D872-4991-A466-4F493EE02B91}" type="pres">
      <dgm:prSet presAssocID="{D40D346D-9901-4F0E-9236-EA46A2290319}" presName="vNodes" presStyleCnt="0"/>
      <dgm:spPr/>
    </dgm:pt>
    <dgm:pt modelId="{0BEA6B8A-94F6-4519-BD6C-C99288DC6A8E}" type="pres">
      <dgm:prSet presAssocID="{D40D346D-9901-4F0E-9236-EA46A2290319}" presName="lastNode" presStyleLbl="node1" presStyleIdx="0" presStyleCnt="1" custLinFactNeighborX="3959" custLinFactNeighborY="-21066">
        <dgm:presLayoutVars>
          <dgm:bulletEnabled val="1"/>
        </dgm:presLayoutVars>
      </dgm:prSet>
      <dgm:spPr/>
      <dgm:t>
        <a:bodyPr/>
        <a:lstStyle/>
        <a:p>
          <a:endParaRPr lang="es-MX"/>
        </a:p>
      </dgm:t>
    </dgm:pt>
  </dgm:ptLst>
  <dgm:cxnLst>
    <dgm:cxn modelId="{716931FB-E44D-4429-BAF0-C5E4CAC31857}" srcId="{D40D346D-9901-4F0E-9236-EA46A2290319}" destId="{9BE4EAC0-29CC-4FF2-A34D-9E58947DE320}" srcOrd="0" destOrd="0" parTransId="{AC85C45E-4C60-45E9-839D-1D3011309A22}" sibTransId="{5985A4AC-FD27-45F0-B523-6F1DFD47BE59}"/>
    <dgm:cxn modelId="{954DC09C-43E4-47DF-815A-B014CA07632E}" type="presOf" srcId="{D40D346D-9901-4F0E-9236-EA46A2290319}" destId="{DC2DDF5D-00C5-4A00-9EEB-D44B0087E756}" srcOrd="0" destOrd="0" presId="urn:microsoft.com/office/officeart/2005/8/layout/equation2"/>
    <dgm:cxn modelId="{39015B07-B559-4790-BD06-15E3211E9414}" type="presOf" srcId="{9BE4EAC0-29CC-4FF2-A34D-9E58947DE320}" destId="{0BEA6B8A-94F6-4519-BD6C-C99288DC6A8E}" srcOrd="0" destOrd="0" presId="urn:microsoft.com/office/officeart/2005/8/layout/equation2"/>
    <dgm:cxn modelId="{206A3036-36F0-4598-ACF9-97BD3BEF2F19}" type="presParOf" srcId="{DC2DDF5D-00C5-4A00-9EEB-D44B0087E756}" destId="{6A2CDB62-D872-4991-A466-4F493EE02B91}" srcOrd="0" destOrd="0" presId="urn:microsoft.com/office/officeart/2005/8/layout/equation2"/>
    <dgm:cxn modelId="{4A8EC3CE-603A-4F9A-8AA4-69532E8F1066}" type="presParOf" srcId="{DC2DDF5D-00C5-4A00-9EEB-D44B0087E756}" destId="{0BEA6B8A-94F6-4519-BD6C-C99288DC6A8E}" srcOrd="1"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6400996-B0C8-4A99-A9F8-37261A1D1B4F}" type="doc">
      <dgm:prSet loTypeId="urn:microsoft.com/office/officeart/2005/8/layout/hList7#2" loCatId="list" qsTypeId="urn:microsoft.com/office/officeart/2005/8/quickstyle/simple1" qsCatId="simple" csTypeId="urn:microsoft.com/office/officeart/2005/8/colors/accent1_2" csCatId="accent1" phldr="1"/>
      <dgm:spPr/>
    </dgm:pt>
    <dgm:pt modelId="{F8E55FF2-372D-4B47-B3AE-3F89B733AD36}">
      <dgm:prSet phldrT="[Texto]">
        <dgm:style>
          <a:lnRef idx="1">
            <a:schemeClr val="accent5"/>
          </a:lnRef>
          <a:fillRef idx="2">
            <a:schemeClr val="accent5"/>
          </a:fillRef>
          <a:effectRef idx="1">
            <a:schemeClr val="accent5"/>
          </a:effectRef>
          <a:fontRef idx="minor">
            <a:schemeClr val="dk1"/>
          </a:fontRef>
        </dgm:style>
      </dgm:prSet>
      <dgm:spPr/>
      <dgm:t>
        <a:bodyPr/>
        <a:lstStyle/>
        <a:p>
          <a:r>
            <a:rPr lang="es-MX" dirty="0" smtClean="0"/>
            <a:t>Es la compra y venta simultanea de una obligación o activo subyacente similar, de capital equivalente, en la que el intercambio de acuerdos financieros proporciona a ambas partes de la transacción unas condiciones mas favorables que las  que de otra forma podrían obtener.</a:t>
          </a:r>
          <a:endParaRPr lang="es-MX" dirty="0"/>
        </a:p>
      </dgm:t>
    </dgm:pt>
    <dgm:pt modelId="{87398B54-30F8-422D-B523-674C435ADF85}" type="parTrans" cxnId="{22DAC4AE-6D3B-4CAF-BA84-8652708C540C}">
      <dgm:prSet/>
      <dgm:spPr/>
      <dgm:t>
        <a:bodyPr/>
        <a:lstStyle/>
        <a:p>
          <a:endParaRPr lang="es-MX"/>
        </a:p>
      </dgm:t>
    </dgm:pt>
    <dgm:pt modelId="{FC85EF74-7D50-4722-AA88-609FDF6C2B5F}" type="sibTrans" cxnId="{22DAC4AE-6D3B-4CAF-BA84-8652708C540C}">
      <dgm:prSet/>
      <dgm:spPr/>
      <dgm:t>
        <a:bodyPr/>
        <a:lstStyle/>
        <a:p>
          <a:endParaRPr lang="es-MX"/>
        </a:p>
      </dgm:t>
    </dgm:pt>
    <dgm:pt modelId="{B32220E2-131F-4326-9C1C-5DD167F72C41}" type="pres">
      <dgm:prSet presAssocID="{96400996-B0C8-4A99-A9F8-37261A1D1B4F}" presName="Name0" presStyleCnt="0">
        <dgm:presLayoutVars>
          <dgm:dir/>
          <dgm:resizeHandles val="exact"/>
        </dgm:presLayoutVars>
      </dgm:prSet>
      <dgm:spPr/>
    </dgm:pt>
    <dgm:pt modelId="{05599C35-F280-430E-A008-5C62AE3E6455}" type="pres">
      <dgm:prSet presAssocID="{96400996-B0C8-4A99-A9F8-37261A1D1B4F}" presName="fgShape" presStyleLbl="fgShp" presStyleIdx="0" presStyleCnt="1"/>
      <dgm:spPr/>
    </dgm:pt>
    <dgm:pt modelId="{B2762CA7-58DF-478F-8C41-057EC8C47A22}" type="pres">
      <dgm:prSet presAssocID="{96400996-B0C8-4A99-A9F8-37261A1D1B4F}" presName="linComp" presStyleCnt="0"/>
      <dgm:spPr/>
    </dgm:pt>
    <dgm:pt modelId="{46427128-2D58-4D3B-A5E2-A2CE0ADBA429}" type="pres">
      <dgm:prSet presAssocID="{F8E55FF2-372D-4B47-B3AE-3F89B733AD36}" presName="compNode" presStyleCnt="0"/>
      <dgm:spPr/>
    </dgm:pt>
    <dgm:pt modelId="{B7DDBA69-F5F4-485F-94F6-68F106C5D874}" type="pres">
      <dgm:prSet presAssocID="{F8E55FF2-372D-4B47-B3AE-3F89B733AD36}" presName="bkgdShape" presStyleLbl="node1" presStyleIdx="0" presStyleCnt="1" custLinFactNeighborX="-19922" custLinFactNeighborY="7305"/>
      <dgm:spPr/>
      <dgm:t>
        <a:bodyPr/>
        <a:lstStyle/>
        <a:p>
          <a:endParaRPr lang="es-MX"/>
        </a:p>
      </dgm:t>
    </dgm:pt>
    <dgm:pt modelId="{D222C0A1-3DD7-4561-AD70-05D50D37B7EA}" type="pres">
      <dgm:prSet presAssocID="{F8E55FF2-372D-4B47-B3AE-3F89B733AD36}" presName="nodeTx" presStyleLbl="node1" presStyleIdx="0" presStyleCnt="1">
        <dgm:presLayoutVars>
          <dgm:bulletEnabled val="1"/>
        </dgm:presLayoutVars>
      </dgm:prSet>
      <dgm:spPr/>
      <dgm:t>
        <a:bodyPr/>
        <a:lstStyle/>
        <a:p>
          <a:endParaRPr lang="es-MX"/>
        </a:p>
      </dgm:t>
    </dgm:pt>
    <dgm:pt modelId="{89344803-2C45-4906-B284-B2BF921EEF38}" type="pres">
      <dgm:prSet presAssocID="{F8E55FF2-372D-4B47-B3AE-3F89B733AD36}" presName="invisiNode" presStyleLbl="node1" presStyleIdx="0" presStyleCnt="1"/>
      <dgm:spPr/>
    </dgm:pt>
    <dgm:pt modelId="{4EEE5DA9-8719-437A-A22C-51A2183E7195}" type="pres">
      <dgm:prSet presAssocID="{F8E55FF2-372D-4B47-B3AE-3F89B733AD36}" presName="imagNode" presStyleLbl="fgImgPlace1" presStyleIdx="0" presStyleCnt="1" custLinFactNeighborX="-9961" custLinFactNeighborY="-468"/>
      <dgm:spPr>
        <a:blipFill rotWithShape="0">
          <a:blip xmlns:r="http://schemas.openxmlformats.org/officeDocument/2006/relationships" r:embed="rId1"/>
          <a:stretch>
            <a:fillRect/>
          </a:stretch>
        </a:blipFill>
      </dgm:spPr>
    </dgm:pt>
  </dgm:ptLst>
  <dgm:cxnLst>
    <dgm:cxn modelId="{AD88B72A-93C9-4853-B3A9-5F291C834DD3}" type="presOf" srcId="{96400996-B0C8-4A99-A9F8-37261A1D1B4F}" destId="{B32220E2-131F-4326-9C1C-5DD167F72C41}" srcOrd="0" destOrd="0" presId="urn:microsoft.com/office/officeart/2005/8/layout/hList7#2"/>
    <dgm:cxn modelId="{ECA8336F-E1B6-44CF-9D09-6D26AD5F3C18}" type="presOf" srcId="{F8E55FF2-372D-4B47-B3AE-3F89B733AD36}" destId="{D222C0A1-3DD7-4561-AD70-05D50D37B7EA}" srcOrd="1" destOrd="0" presId="urn:microsoft.com/office/officeart/2005/8/layout/hList7#2"/>
    <dgm:cxn modelId="{6E262A58-CD75-4592-B474-13530FA6E8DC}" type="presOf" srcId="{F8E55FF2-372D-4B47-B3AE-3F89B733AD36}" destId="{B7DDBA69-F5F4-485F-94F6-68F106C5D874}" srcOrd="0" destOrd="0" presId="urn:microsoft.com/office/officeart/2005/8/layout/hList7#2"/>
    <dgm:cxn modelId="{22DAC4AE-6D3B-4CAF-BA84-8652708C540C}" srcId="{96400996-B0C8-4A99-A9F8-37261A1D1B4F}" destId="{F8E55FF2-372D-4B47-B3AE-3F89B733AD36}" srcOrd="0" destOrd="0" parTransId="{87398B54-30F8-422D-B523-674C435ADF85}" sibTransId="{FC85EF74-7D50-4722-AA88-609FDF6C2B5F}"/>
    <dgm:cxn modelId="{FFB7C63E-389E-44AE-AAB1-E430DFA1480B}" type="presParOf" srcId="{B32220E2-131F-4326-9C1C-5DD167F72C41}" destId="{05599C35-F280-430E-A008-5C62AE3E6455}" srcOrd="0" destOrd="0" presId="urn:microsoft.com/office/officeart/2005/8/layout/hList7#2"/>
    <dgm:cxn modelId="{F9333819-00D1-4187-9529-DB822E2161D9}" type="presParOf" srcId="{B32220E2-131F-4326-9C1C-5DD167F72C41}" destId="{B2762CA7-58DF-478F-8C41-057EC8C47A22}" srcOrd="1" destOrd="0" presId="urn:microsoft.com/office/officeart/2005/8/layout/hList7#2"/>
    <dgm:cxn modelId="{74856ECA-E7CF-41F7-A862-D6F49A89574E}" type="presParOf" srcId="{B2762CA7-58DF-478F-8C41-057EC8C47A22}" destId="{46427128-2D58-4D3B-A5E2-A2CE0ADBA429}" srcOrd="0" destOrd="0" presId="urn:microsoft.com/office/officeart/2005/8/layout/hList7#2"/>
    <dgm:cxn modelId="{FCF1851A-F06B-40BF-AA94-7006E068E71C}" type="presParOf" srcId="{46427128-2D58-4D3B-A5E2-A2CE0ADBA429}" destId="{B7DDBA69-F5F4-485F-94F6-68F106C5D874}" srcOrd="0" destOrd="0" presId="urn:microsoft.com/office/officeart/2005/8/layout/hList7#2"/>
    <dgm:cxn modelId="{347B5808-0136-46A9-AF85-F122B8902F28}" type="presParOf" srcId="{46427128-2D58-4D3B-A5E2-A2CE0ADBA429}" destId="{D222C0A1-3DD7-4561-AD70-05D50D37B7EA}" srcOrd="1" destOrd="0" presId="urn:microsoft.com/office/officeart/2005/8/layout/hList7#2"/>
    <dgm:cxn modelId="{D38E76C5-0FEF-43A2-9208-5760777F6250}" type="presParOf" srcId="{46427128-2D58-4D3B-A5E2-A2CE0ADBA429}" destId="{89344803-2C45-4906-B284-B2BF921EEF38}" srcOrd="2" destOrd="0" presId="urn:microsoft.com/office/officeart/2005/8/layout/hList7#2"/>
    <dgm:cxn modelId="{B18B0229-39F8-4F86-9D60-D9A788173899}" type="presParOf" srcId="{46427128-2D58-4D3B-A5E2-A2CE0ADBA429}" destId="{4EEE5DA9-8719-437A-A22C-51A2183E7195}" srcOrd="3" destOrd="0" presId="urn:microsoft.com/office/officeart/2005/8/layout/hList7#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CB8698-FA94-4B03-BD23-359D6631F5CA}"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MX"/>
        </a:p>
      </dgm:t>
    </dgm:pt>
    <dgm:pt modelId="{CCA165F2-3265-4326-84C8-0F1816205F50}">
      <dgm:prSet phldrT="[Texto]"/>
      <dgm:spPr/>
      <dgm:t>
        <a:bodyPr/>
        <a:lstStyle/>
        <a:p>
          <a:r>
            <a:rPr lang="es-MX" b="1" dirty="0" smtClean="0"/>
            <a:t>COLOCACION: </a:t>
          </a:r>
          <a:r>
            <a:rPr lang="es-MX" dirty="0" smtClean="0"/>
            <a:t>Las operaciones de los reportos se negocian a través de una red de telecomunicaciones. Algunas empresas que por lo regular participan en transacciones de reporto tienen un departamento interno para buscar contrapartes y ejecutar las transacciones.</a:t>
          </a:r>
          <a:endParaRPr lang="es-MX" dirty="0"/>
        </a:p>
      </dgm:t>
    </dgm:pt>
    <dgm:pt modelId="{93F56E65-03D3-4C63-8152-02A28689F033}" type="parTrans" cxnId="{162A2D44-5254-438D-9C17-CAC0216D813B}">
      <dgm:prSet/>
      <dgm:spPr/>
      <dgm:t>
        <a:bodyPr/>
        <a:lstStyle/>
        <a:p>
          <a:endParaRPr lang="es-MX"/>
        </a:p>
      </dgm:t>
    </dgm:pt>
    <dgm:pt modelId="{DD615D26-68D2-4465-9671-4EF4CE7844A5}" type="sibTrans" cxnId="{162A2D44-5254-438D-9C17-CAC0216D813B}">
      <dgm:prSet/>
      <dgm:spPr/>
      <dgm:t>
        <a:bodyPr/>
        <a:lstStyle/>
        <a:p>
          <a:endParaRPr lang="es-MX"/>
        </a:p>
      </dgm:t>
    </dgm:pt>
    <dgm:pt modelId="{A61B2CB3-AA0E-462E-9AD6-FB9F637D8B8C}">
      <dgm:prSet phldrT="[Texto]"/>
      <dgm:spPr/>
      <dgm:t>
        <a:bodyPr/>
        <a:lstStyle/>
        <a:p>
          <a:r>
            <a:rPr lang="es-MX" b="1" dirty="0" smtClean="0"/>
            <a:t>CALCULO DE RENDIMIENTO: </a:t>
          </a:r>
          <a:r>
            <a:rPr lang="es-MX" dirty="0" smtClean="0"/>
            <a:t>La tasa de reporto se determina por la diferencia entre el precio de venta inicial de los valores y el precio de recompra acordado, anualizado con un año de 360 </a:t>
          </a:r>
          <a:r>
            <a:rPr lang="es-MX" dirty="0" err="1" smtClean="0"/>
            <a:t>dias</a:t>
          </a:r>
          <a:r>
            <a:rPr lang="es-MX" dirty="0" smtClean="0"/>
            <a:t>.</a:t>
          </a:r>
          <a:endParaRPr lang="es-MX" dirty="0"/>
        </a:p>
      </dgm:t>
    </dgm:pt>
    <dgm:pt modelId="{47903B3A-E404-409D-AB01-D207D7EAD918}" type="parTrans" cxnId="{872D795C-E64B-432F-9850-11A014FFE144}">
      <dgm:prSet/>
      <dgm:spPr/>
      <dgm:t>
        <a:bodyPr/>
        <a:lstStyle/>
        <a:p>
          <a:endParaRPr lang="es-MX"/>
        </a:p>
      </dgm:t>
    </dgm:pt>
    <dgm:pt modelId="{3DCE7D7C-42E8-4885-ACEA-2EE964257650}" type="sibTrans" cxnId="{872D795C-E64B-432F-9850-11A014FFE144}">
      <dgm:prSet/>
      <dgm:spPr/>
      <dgm:t>
        <a:bodyPr/>
        <a:lstStyle/>
        <a:p>
          <a:endParaRPr lang="es-MX"/>
        </a:p>
      </dgm:t>
    </dgm:pt>
    <dgm:pt modelId="{8C1894EF-C40B-4EC8-B15D-7C10DE4CBA24}" type="pres">
      <dgm:prSet presAssocID="{10CB8698-FA94-4B03-BD23-359D6631F5CA}" presName="Name0" presStyleCnt="0">
        <dgm:presLayoutVars>
          <dgm:chMax val="7"/>
          <dgm:chPref val="7"/>
          <dgm:dir/>
        </dgm:presLayoutVars>
      </dgm:prSet>
      <dgm:spPr/>
      <dgm:t>
        <a:bodyPr/>
        <a:lstStyle/>
        <a:p>
          <a:endParaRPr lang="es-MX"/>
        </a:p>
      </dgm:t>
    </dgm:pt>
    <dgm:pt modelId="{111EB31C-8935-4487-9944-66306593C507}" type="pres">
      <dgm:prSet presAssocID="{10CB8698-FA94-4B03-BD23-359D6631F5CA}" presName="Name1" presStyleCnt="0"/>
      <dgm:spPr/>
    </dgm:pt>
    <dgm:pt modelId="{69E384F5-F335-4FF3-B0FC-CDE2C38EDA63}" type="pres">
      <dgm:prSet presAssocID="{10CB8698-FA94-4B03-BD23-359D6631F5CA}" presName="cycle" presStyleCnt="0"/>
      <dgm:spPr/>
    </dgm:pt>
    <dgm:pt modelId="{A21460F2-CF0D-473F-9E40-06AECAFF75D6}" type="pres">
      <dgm:prSet presAssocID="{10CB8698-FA94-4B03-BD23-359D6631F5CA}" presName="srcNode" presStyleLbl="node1" presStyleIdx="0" presStyleCnt="2"/>
      <dgm:spPr/>
    </dgm:pt>
    <dgm:pt modelId="{D47AAA0A-B0DA-4A42-BB6B-4B4ECBB1C4B9}" type="pres">
      <dgm:prSet presAssocID="{10CB8698-FA94-4B03-BD23-359D6631F5CA}" presName="conn" presStyleLbl="parChTrans1D2" presStyleIdx="0" presStyleCnt="1"/>
      <dgm:spPr/>
      <dgm:t>
        <a:bodyPr/>
        <a:lstStyle/>
        <a:p>
          <a:endParaRPr lang="es-MX"/>
        </a:p>
      </dgm:t>
    </dgm:pt>
    <dgm:pt modelId="{EEAB2026-8B4D-47AD-88F8-0E99362A43C1}" type="pres">
      <dgm:prSet presAssocID="{10CB8698-FA94-4B03-BD23-359D6631F5CA}" presName="extraNode" presStyleLbl="node1" presStyleIdx="0" presStyleCnt="2"/>
      <dgm:spPr/>
    </dgm:pt>
    <dgm:pt modelId="{17EE823E-221C-427D-9E0B-66E5C3C9DBCE}" type="pres">
      <dgm:prSet presAssocID="{10CB8698-FA94-4B03-BD23-359D6631F5CA}" presName="dstNode" presStyleLbl="node1" presStyleIdx="0" presStyleCnt="2"/>
      <dgm:spPr/>
    </dgm:pt>
    <dgm:pt modelId="{FB7EF58E-3083-49C9-AA87-D6B4F7DCA306}" type="pres">
      <dgm:prSet presAssocID="{CCA165F2-3265-4326-84C8-0F1816205F50}" presName="text_1" presStyleLbl="node1" presStyleIdx="0" presStyleCnt="2">
        <dgm:presLayoutVars>
          <dgm:bulletEnabled val="1"/>
        </dgm:presLayoutVars>
      </dgm:prSet>
      <dgm:spPr/>
      <dgm:t>
        <a:bodyPr/>
        <a:lstStyle/>
        <a:p>
          <a:endParaRPr lang="es-MX"/>
        </a:p>
      </dgm:t>
    </dgm:pt>
    <dgm:pt modelId="{177BC307-D53C-4402-98E2-85DF239A9ED4}" type="pres">
      <dgm:prSet presAssocID="{CCA165F2-3265-4326-84C8-0F1816205F50}" presName="accent_1" presStyleCnt="0"/>
      <dgm:spPr/>
    </dgm:pt>
    <dgm:pt modelId="{9D34DD4D-BFE8-4B02-B4ED-6E7022F0B6CC}" type="pres">
      <dgm:prSet presAssocID="{CCA165F2-3265-4326-84C8-0F1816205F50}" presName="accentRepeatNode" presStyleLbl="solidFgAcc1" presStyleIdx="0" presStyleCnt="2"/>
      <dgm:spPr/>
    </dgm:pt>
    <dgm:pt modelId="{50E043EA-A7BF-48D2-A73B-D5019A335168}" type="pres">
      <dgm:prSet presAssocID="{A61B2CB3-AA0E-462E-9AD6-FB9F637D8B8C}" presName="text_2" presStyleLbl="node1" presStyleIdx="1" presStyleCnt="2">
        <dgm:presLayoutVars>
          <dgm:bulletEnabled val="1"/>
        </dgm:presLayoutVars>
      </dgm:prSet>
      <dgm:spPr/>
      <dgm:t>
        <a:bodyPr/>
        <a:lstStyle/>
        <a:p>
          <a:endParaRPr lang="es-MX"/>
        </a:p>
      </dgm:t>
    </dgm:pt>
    <dgm:pt modelId="{3A3E2BF3-378B-419E-B929-4098914A6C97}" type="pres">
      <dgm:prSet presAssocID="{A61B2CB3-AA0E-462E-9AD6-FB9F637D8B8C}" presName="accent_2" presStyleCnt="0"/>
      <dgm:spPr/>
    </dgm:pt>
    <dgm:pt modelId="{B829F6D2-E5D4-4410-BC87-9D1C5AAE8880}" type="pres">
      <dgm:prSet presAssocID="{A61B2CB3-AA0E-462E-9AD6-FB9F637D8B8C}" presName="accentRepeatNode" presStyleLbl="solidFgAcc1" presStyleIdx="1" presStyleCnt="2"/>
      <dgm:spPr/>
    </dgm:pt>
  </dgm:ptLst>
  <dgm:cxnLst>
    <dgm:cxn modelId="{162A2D44-5254-438D-9C17-CAC0216D813B}" srcId="{10CB8698-FA94-4B03-BD23-359D6631F5CA}" destId="{CCA165F2-3265-4326-84C8-0F1816205F50}" srcOrd="0" destOrd="0" parTransId="{93F56E65-03D3-4C63-8152-02A28689F033}" sibTransId="{DD615D26-68D2-4465-9671-4EF4CE7844A5}"/>
    <dgm:cxn modelId="{A91B2690-9160-4B9E-AA0C-277DE0D67E67}" type="presOf" srcId="{CCA165F2-3265-4326-84C8-0F1816205F50}" destId="{FB7EF58E-3083-49C9-AA87-D6B4F7DCA306}" srcOrd="0" destOrd="0" presId="urn:microsoft.com/office/officeart/2008/layout/VerticalCurvedList"/>
    <dgm:cxn modelId="{E75D9702-B6D2-4F9F-8C67-A69B03295699}" type="presOf" srcId="{10CB8698-FA94-4B03-BD23-359D6631F5CA}" destId="{8C1894EF-C40B-4EC8-B15D-7C10DE4CBA24}" srcOrd="0" destOrd="0" presId="urn:microsoft.com/office/officeart/2008/layout/VerticalCurvedList"/>
    <dgm:cxn modelId="{68E882E4-6970-47F5-987C-9B6EF25608C0}" type="presOf" srcId="{A61B2CB3-AA0E-462E-9AD6-FB9F637D8B8C}" destId="{50E043EA-A7BF-48D2-A73B-D5019A335168}" srcOrd="0" destOrd="0" presId="urn:microsoft.com/office/officeart/2008/layout/VerticalCurvedList"/>
    <dgm:cxn modelId="{44FDD20F-3A37-43D9-8100-282A6F94048F}" type="presOf" srcId="{DD615D26-68D2-4465-9671-4EF4CE7844A5}" destId="{D47AAA0A-B0DA-4A42-BB6B-4B4ECBB1C4B9}" srcOrd="0" destOrd="0" presId="urn:microsoft.com/office/officeart/2008/layout/VerticalCurvedList"/>
    <dgm:cxn modelId="{872D795C-E64B-432F-9850-11A014FFE144}" srcId="{10CB8698-FA94-4B03-BD23-359D6631F5CA}" destId="{A61B2CB3-AA0E-462E-9AD6-FB9F637D8B8C}" srcOrd="1" destOrd="0" parTransId="{47903B3A-E404-409D-AB01-D207D7EAD918}" sibTransId="{3DCE7D7C-42E8-4885-ACEA-2EE964257650}"/>
    <dgm:cxn modelId="{303025F5-1967-497A-A1C9-62DC0EBC8424}" type="presParOf" srcId="{8C1894EF-C40B-4EC8-B15D-7C10DE4CBA24}" destId="{111EB31C-8935-4487-9944-66306593C507}" srcOrd="0" destOrd="0" presId="urn:microsoft.com/office/officeart/2008/layout/VerticalCurvedList"/>
    <dgm:cxn modelId="{AD3FEF08-95BA-40EA-8535-8E3493B15EB4}" type="presParOf" srcId="{111EB31C-8935-4487-9944-66306593C507}" destId="{69E384F5-F335-4FF3-B0FC-CDE2C38EDA63}" srcOrd="0" destOrd="0" presId="urn:microsoft.com/office/officeart/2008/layout/VerticalCurvedList"/>
    <dgm:cxn modelId="{125CF507-646E-4F4B-B7BB-A4CE1B7F8D18}" type="presParOf" srcId="{69E384F5-F335-4FF3-B0FC-CDE2C38EDA63}" destId="{A21460F2-CF0D-473F-9E40-06AECAFF75D6}" srcOrd="0" destOrd="0" presId="urn:microsoft.com/office/officeart/2008/layout/VerticalCurvedList"/>
    <dgm:cxn modelId="{550A5033-1DC2-48C3-B6D6-EDACCC62CD9B}" type="presParOf" srcId="{69E384F5-F335-4FF3-B0FC-CDE2C38EDA63}" destId="{D47AAA0A-B0DA-4A42-BB6B-4B4ECBB1C4B9}" srcOrd="1" destOrd="0" presId="urn:microsoft.com/office/officeart/2008/layout/VerticalCurvedList"/>
    <dgm:cxn modelId="{E27687F6-6859-4CCC-A018-81934470209B}" type="presParOf" srcId="{69E384F5-F335-4FF3-B0FC-CDE2C38EDA63}" destId="{EEAB2026-8B4D-47AD-88F8-0E99362A43C1}" srcOrd="2" destOrd="0" presId="urn:microsoft.com/office/officeart/2008/layout/VerticalCurvedList"/>
    <dgm:cxn modelId="{B84331CB-21E0-47C1-9512-D6EC8D4DB02E}" type="presParOf" srcId="{69E384F5-F335-4FF3-B0FC-CDE2C38EDA63}" destId="{17EE823E-221C-427D-9E0B-66E5C3C9DBCE}" srcOrd="3" destOrd="0" presId="urn:microsoft.com/office/officeart/2008/layout/VerticalCurvedList"/>
    <dgm:cxn modelId="{E685D4BA-CFA8-4879-90D5-71CD19C43486}" type="presParOf" srcId="{111EB31C-8935-4487-9944-66306593C507}" destId="{FB7EF58E-3083-49C9-AA87-D6B4F7DCA306}" srcOrd="1" destOrd="0" presId="urn:microsoft.com/office/officeart/2008/layout/VerticalCurvedList"/>
    <dgm:cxn modelId="{F1FB4F0C-E7F9-49E1-A1A3-C99F8AA68BF2}" type="presParOf" srcId="{111EB31C-8935-4487-9944-66306593C507}" destId="{177BC307-D53C-4402-98E2-85DF239A9ED4}" srcOrd="2" destOrd="0" presId="urn:microsoft.com/office/officeart/2008/layout/VerticalCurvedList"/>
    <dgm:cxn modelId="{BF2BF7C6-5656-4AC9-82F3-22DF0505785B}" type="presParOf" srcId="{177BC307-D53C-4402-98E2-85DF239A9ED4}" destId="{9D34DD4D-BFE8-4B02-B4ED-6E7022F0B6CC}" srcOrd="0" destOrd="0" presId="urn:microsoft.com/office/officeart/2008/layout/VerticalCurvedList"/>
    <dgm:cxn modelId="{0A15D8F3-4599-4A59-92C7-FF2AE0EBF0E0}" type="presParOf" srcId="{111EB31C-8935-4487-9944-66306593C507}" destId="{50E043EA-A7BF-48D2-A73B-D5019A335168}" srcOrd="3" destOrd="0" presId="urn:microsoft.com/office/officeart/2008/layout/VerticalCurvedList"/>
    <dgm:cxn modelId="{BA45C6FF-BA25-406C-B751-032103A3306C}" type="presParOf" srcId="{111EB31C-8935-4487-9944-66306593C507}" destId="{3A3E2BF3-378B-419E-B929-4098914A6C97}" srcOrd="4" destOrd="0" presId="urn:microsoft.com/office/officeart/2008/layout/VerticalCurvedList"/>
    <dgm:cxn modelId="{C7D8DD67-8220-4612-AA64-E5F46DD6FCEC}" type="presParOf" srcId="{3A3E2BF3-378B-419E-B929-4098914A6C97}" destId="{B829F6D2-E5D4-4410-BC87-9D1C5AAE8880}"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2979C95-D499-4E7E-A089-C7D1AEA97D05}"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B6105417-9C6F-43F8-8D03-3EC98323DDFA}">
      <dgm:prSet phldrT="[Texto]" custT="1"/>
      <dgm:spPr/>
      <dgm:t>
        <a:bodyPr/>
        <a:lstStyle/>
        <a:p>
          <a:r>
            <a:rPr lang="es-MX" sz="2000" dirty="0" smtClean="0"/>
            <a:t>Los instrumentos negociables son documentos que en su mayoría son utilizados en el comercio, y en el campo bancario, se denominan también títulos o valores, títulos de crédito.</a:t>
          </a:r>
          <a:endParaRPr lang="es-MX" sz="2000" dirty="0"/>
        </a:p>
      </dgm:t>
    </dgm:pt>
    <dgm:pt modelId="{EDE4AFF4-C780-4386-BBDF-700A385D201F}" type="parTrans" cxnId="{364AA078-A4D2-402B-B45D-1A4EE9E6D5C3}">
      <dgm:prSet/>
      <dgm:spPr/>
      <dgm:t>
        <a:bodyPr/>
        <a:lstStyle/>
        <a:p>
          <a:endParaRPr lang="es-MX"/>
        </a:p>
      </dgm:t>
    </dgm:pt>
    <dgm:pt modelId="{EDC8EF64-B8C7-4A26-86C0-0A713153E575}" type="sibTrans" cxnId="{364AA078-A4D2-402B-B45D-1A4EE9E6D5C3}">
      <dgm:prSet/>
      <dgm:spPr/>
      <dgm:t>
        <a:bodyPr/>
        <a:lstStyle/>
        <a:p>
          <a:endParaRPr lang="es-MX"/>
        </a:p>
      </dgm:t>
    </dgm:pt>
    <dgm:pt modelId="{0BD6B26D-ADB1-4D50-8F14-613E4564DC69}" type="pres">
      <dgm:prSet presAssocID="{62979C95-D499-4E7E-A089-C7D1AEA97D05}" presName="linear" presStyleCnt="0">
        <dgm:presLayoutVars>
          <dgm:animLvl val="lvl"/>
          <dgm:resizeHandles val="exact"/>
        </dgm:presLayoutVars>
      </dgm:prSet>
      <dgm:spPr/>
      <dgm:t>
        <a:bodyPr/>
        <a:lstStyle/>
        <a:p>
          <a:endParaRPr lang="es-MX"/>
        </a:p>
      </dgm:t>
    </dgm:pt>
    <dgm:pt modelId="{7C44244E-E9DB-49A5-BE9B-827C73B07787}" type="pres">
      <dgm:prSet presAssocID="{B6105417-9C6F-43F8-8D03-3EC98323DDFA}" presName="parentText" presStyleLbl="node1" presStyleIdx="0" presStyleCnt="1" custLinFactY="49383" custLinFactNeighborX="15000" custLinFactNeighborY="100000">
        <dgm:presLayoutVars>
          <dgm:chMax val="0"/>
          <dgm:bulletEnabled val="1"/>
        </dgm:presLayoutVars>
      </dgm:prSet>
      <dgm:spPr/>
      <dgm:t>
        <a:bodyPr/>
        <a:lstStyle/>
        <a:p>
          <a:endParaRPr lang="es-MX"/>
        </a:p>
      </dgm:t>
    </dgm:pt>
  </dgm:ptLst>
  <dgm:cxnLst>
    <dgm:cxn modelId="{A9D4802B-BDC3-4704-B7EC-35B687A74292}" type="presOf" srcId="{62979C95-D499-4E7E-A089-C7D1AEA97D05}" destId="{0BD6B26D-ADB1-4D50-8F14-613E4564DC69}" srcOrd="0" destOrd="0" presId="urn:microsoft.com/office/officeart/2005/8/layout/vList2"/>
    <dgm:cxn modelId="{364AA078-A4D2-402B-B45D-1A4EE9E6D5C3}" srcId="{62979C95-D499-4E7E-A089-C7D1AEA97D05}" destId="{B6105417-9C6F-43F8-8D03-3EC98323DDFA}" srcOrd="0" destOrd="0" parTransId="{EDE4AFF4-C780-4386-BBDF-700A385D201F}" sibTransId="{EDC8EF64-B8C7-4A26-86C0-0A713153E575}"/>
    <dgm:cxn modelId="{775C70DA-A097-48D3-9747-71909FBD1BF3}" type="presOf" srcId="{B6105417-9C6F-43F8-8D03-3EC98323DDFA}" destId="{7C44244E-E9DB-49A5-BE9B-827C73B07787}" srcOrd="0" destOrd="0" presId="urn:microsoft.com/office/officeart/2005/8/layout/vList2"/>
    <dgm:cxn modelId="{AEB835DD-26AA-4F40-826C-2468B4346EA3}" type="presParOf" srcId="{0BD6B26D-ADB1-4D50-8F14-613E4564DC69}" destId="{7C44244E-E9DB-49A5-BE9B-827C73B07787}"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B4FA2DD-DEDC-49EB-92B6-D6660B6D2005}" type="doc">
      <dgm:prSet loTypeId="urn:microsoft.com/office/officeart/2005/8/layout/list1" loCatId="list" qsTypeId="urn:microsoft.com/office/officeart/2005/8/quickstyle/simple1" qsCatId="simple" csTypeId="urn:microsoft.com/office/officeart/2005/8/colors/colorful1#1" csCatId="colorful" phldr="1"/>
      <dgm:spPr/>
      <dgm:t>
        <a:bodyPr/>
        <a:lstStyle/>
        <a:p>
          <a:endParaRPr lang="es-MX"/>
        </a:p>
      </dgm:t>
    </dgm:pt>
    <dgm:pt modelId="{D7A3FBAD-D85F-41DC-B8B0-E2F694A835C5}">
      <dgm:prSet phldrT="[Texto]" custT="1"/>
      <dgm:spPr/>
      <dgm:t>
        <a:bodyPr/>
        <a:lstStyle/>
        <a:p>
          <a:pPr algn="ctr"/>
          <a:r>
            <a:rPr lang="es-MX" sz="2000" b="1" dirty="0" smtClean="0"/>
            <a:t>CARACTERÍSTICAS</a:t>
          </a:r>
          <a:endParaRPr lang="es-MX" sz="1800" b="1" dirty="0"/>
        </a:p>
      </dgm:t>
    </dgm:pt>
    <dgm:pt modelId="{A810F03F-0AC6-44F5-AB13-CC644728CAA2}" type="parTrans" cxnId="{F96075DC-27A6-47E7-8211-B13582C74365}">
      <dgm:prSet/>
      <dgm:spPr/>
      <dgm:t>
        <a:bodyPr/>
        <a:lstStyle/>
        <a:p>
          <a:endParaRPr lang="es-MX"/>
        </a:p>
      </dgm:t>
    </dgm:pt>
    <dgm:pt modelId="{A61E0FF5-841E-4755-8089-35F1A0437A0F}" type="sibTrans" cxnId="{F96075DC-27A6-47E7-8211-B13582C74365}">
      <dgm:prSet/>
      <dgm:spPr/>
      <dgm:t>
        <a:bodyPr/>
        <a:lstStyle/>
        <a:p>
          <a:endParaRPr lang="es-MX"/>
        </a:p>
      </dgm:t>
    </dgm:pt>
    <dgm:pt modelId="{140FE909-269C-4BC4-8E08-7B0668DB454E}">
      <dgm:prSet phldrT="[Texto]"/>
      <dgm:spPr/>
      <dgm:t>
        <a:bodyPr/>
        <a:lstStyle/>
        <a:p>
          <a:r>
            <a:rPr lang="es-MX" dirty="0" smtClean="0"/>
            <a:t>Libertad</a:t>
          </a:r>
          <a:endParaRPr lang="es-MX" dirty="0"/>
        </a:p>
      </dgm:t>
    </dgm:pt>
    <dgm:pt modelId="{A4B27954-3BB2-49B9-8D50-16FF514158F5}" type="parTrans" cxnId="{0EDCAE7B-8FBC-4B4A-A9F1-6EE508AED530}">
      <dgm:prSet/>
      <dgm:spPr/>
      <dgm:t>
        <a:bodyPr/>
        <a:lstStyle/>
        <a:p>
          <a:endParaRPr lang="es-MX"/>
        </a:p>
      </dgm:t>
    </dgm:pt>
    <dgm:pt modelId="{9E769D46-4B21-4F6E-9C5E-5B9317C125E0}" type="sibTrans" cxnId="{0EDCAE7B-8FBC-4B4A-A9F1-6EE508AED530}">
      <dgm:prSet/>
      <dgm:spPr/>
      <dgm:t>
        <a:bodyPr/>
        <a:lstStyle/>
        <a:p>
          <a:endParaRPr lang="es-MX"/>
        </a:p>
      </dgm:t>
    </dgm:pt>
    <dgm:pt modelId="{1552036C-CAF8-4E37-BF62-6515C4697569}">
      <dgm:prSet phldrT="[Texto]"/>
      <dgm:spPr/>
      <dgm:t>
        <a:bodyPr/>
        <a:lstStyle/>
        <a:p>
          <a:r>
            <a:rPr lang="es-MX" dirty="0" err="1" smtClean="0"/>
            <a:t>Incorporacion</a:t>
          </a:r>
          <a:r>
            <a:rPr lang="es-MX" dirty="0" smtClean="0"/>
            <a:t>.</a:t>
          </a:r>
          <a:endParaRPr lang="es-MX" dirty="0"/>
        </a:p>
      </dgm:t>
    </dgm:pt>
    <dgm:pt modelId="{1233C214-F54D-4AEA-9AEF-7F2764BE1113}" type="parTrans" cxnId="{FE173729-3459-4098-8C36-7E94C1545C36}">
      <dgm:prSet/>
      <dgm:spPr/>
      <dgm:t>
        <a:bodyPr/>
        <a:lstStyle/>
        <a:p>
          <a:endParaRPr lang="es-MX"/>
        </a:p>
      </dgm:t>
    </dgm:pt>
    <dgm:pt modelId="{AC5590EE-F132-4BC2-9E8D-B484544B4CDA}" type="sibTrans" cxnId="{FE173729-3459-4098-8C36-7E94C1545C36}">
      <dgm:prSet/>
      <dgm:spPr/>
      <dgm:t>
        <a:bodyPr/>
        <a:lstStyle/>
        <a:p>
          <a:endParaRPr lang="es-MX"/>
        </a:p>
      </dgm:t>
    </dgm:pt>
    <dgm:pt modelId="{19C1491E-234F-461C-9AEC-8810A0D2F141}">
      <dgm:prSet phldrT="[Texto]"/>
      <dgm:spPr/>
      <dgm:t>
        <a:bodyPr/>
        <a:lstStyle/>
        <a:p>
          <a:pPr algn="just"/>
          <a:r>
            <a:rPr lang="es-MX" dirty="0" smtClean="0"/>
            <a:t>Consiste en el principio de que a su beneficiario cuando lo va a cobrar no se le puede oponer los problemas que puede existir entre el emisor y el que está obligado a pagarlo</a:t>
          </a:r>
          <a:endParaRPr lang="es-MX" dirty="0"/>
        </a:p>
      </dgm:t>
    </dgm:pt>
    <dgm:pt modelId="{82566F2D-7EE6-4E90-8821-5781A56E0F61}" type="parTrans" cxnId="{7DAFC6EA-D01F-401D-BF2B-CD42C2EDAD07}">
      <dgm:prSet/>
      <dgm:spPr/>
      <dgm:t>
        <a:bodyPr/>
        <a:lstStyle/>
        <a:p>
          <a:endParaRPr lang="es-MX"/>
        </a:p>
      </dgm:t>
    </dgm:pt>
    <dgm:pt modelId="{9EFBCF1D-F6BD-4BB2-9601-9A9CB29EA2E7}" type="sibTrans" cxnId="{7DAFC6EA-D01F-401D-BF2B-CD42C2EDAD07}">
      <dgm:prSet/>
      <dgm:spPr/>
      <dgm:t>
        <a:bodyPr/>
        <a:lstStyle/>
        <a:p>
          <a:endParaRPr lang="es-MX"/>
        </a:p>
      </dgm:t>
    </dgm:pt>
    <dgm:pt modelId="{23C8335C-DB28-4092-8200-3EB590F570B0}">
      <dgm:prSet phldrT="[Texto]"/>
      <dgm:spPr/>
      <dgm:t>
        <a:bodyPr/>
        <a:lstStyle/>
        <a:p>
          <a:r>
            <a:rPr lang="es-MX" smtClean="0"/>
            <a:t>Significa que su beneficiario debe exigir solamente el cobro de la cantidad indicada en el documento.</a:t>
          </a:r>
          <a:endParaRPr lang="es-MX" dirty="0"/>
        </a:p>
      </dgm:t>
    </dgm:pt>
    <dgm:pt modelId="{01059F04-5AFB-45B8-8044-424A124A700D}" type="parTrans" cxnId="{823FFA51-C094-41FA-BDBB-D5CD188F4800}">
      <dgm:prSet/>
      <dgm:spPr/>
      <dgm:t>
        <a:bodyPr/>
        <a:lstStyle/>
        <a:p>
          <a:endParaRPr lang="es-MX"/>
        </a:p>
      </dgm:t>
    </dgm:pt>
    <dgm:pt modelId="{1DFEF2F2-A298-4DFF-B8AA-9F3D59B639E5}" type="sibTrans" cxnId="{823FFA51-C094-41FA-BDBB-D5CD188F4800}">
      <dgm:prSet/>
      <dgm:spPr/>
      <dgm:t>
        <a:bodyPr/>
        <a:lstStyle/>
        <a:p>
          <a:endParaRPr lang="es-MX"/>
        </a:p>
      </dgm:t>
    </dgm:pt>
    <dgm:pt modelId="{6F975F76-C4BB-41A3-A0CD-A7490AA333F9}">
      <dgm:prSet phldrT="[Texto]"/>
      <dgm:spPr/>
      <dgm:t>
        <a:bodyPr/>
        <a:lstStyle/>
        <a:p>
          <a:pPr algn="just"/>
          <a:r>
            <a:rPr lang="es-MX" dirty="0" smtClean="0"/>
            <a:t>Significa que en el documento está incorporado un derecho que debe ejercer el beneficiario, y en consecuencia el documento vale por sí mismo, como por tanto en caso de extravío, su beneficiario no tiene como cobrar la cantidad representada en el documento.</a:t>
          </a:r>
          <a:endParaRPr lang="es-MX" dirty="0"/>
        </a:p>
      </dgm:t>
    </dgm:pt>
    <dgm:pt modelId="{12232A39-AA87-43EE-BDA2-92956548CA6B}" type="parTrans" cxnId="{66FDC239-C3BF-4A16-B117-50C4A1EC9840}">
      <dgm:prSet/>
      <dgm:spPr/>
      <dgm:t>
        <a:bodyPr/>
        <a:lstStyle/>
        <a:p>
          <a:endParaRPr lang="es-MX"/>
        </a:p>
      </dgm:t>
    </dgm:pt>
    <dgm:pt modelId="{2BAAD285-2765-46B3-80E7-B4EB5904C600}" type="sibTrans" cxnId="{66FDC239-C3BF-4A16-B117-50C4A1EC9840}">
      <dgm:prSet/>
      <dgm:spPr/>
      <dgm:t>
        <a:bodyPr/>
        <a:lstStyle/>
        <a:p>
          <a:endParaRPr lang="es-MX"/>
        </a:p>
      </dgm:t>
    </dgm:pt>
    <dgm:pt modelId="{38B29F6A-4A1D-4C52-AC9F-43F212256A05}">
      <dgm:prSet phldrT="[Texto]"/>
      <dgm:spPr/>
      <dgm:t>
        <a:bodyPr/>
        <a:lstStyle/>
        <a:p>
          <a:r>
            <a:rPr lang="es-MX" dirty="0" smtClean="0"/>
            <a:t>Autonomía</a:t>
          </a:r>
          <a:endParaRPr lang="es-MX" dirty="0"/>
        </a:p>
      </dgm:t>
    </dgm:pt>
    <dgm:pt modelId="{FC4DD8D6-7673-4A3E-BF9B-9362C54EC2F2}" type="parTrans" cxnId="{C7075E8E-3D98-47FB-9C5C-DC316FE44608}">
      <dgm:prSet/>
      <dgm:spPr/>
      <dgm:t>
        <a:bodyPr/>
        <a:lstStyle/>
        <a:p>
          <a:endParaRPr lang="es-MX"/>
        </a:p>
      </dgm:t>
    </dgm:pt>
    <dgm:pt modelId="{BC24FBE1-AF90-435B-BC19-973D75E26994}" type="sibTrans" cxnId="{C7075E8E-3D98-47FB-9C5C-DC316FE44608}">
      <dgm:prSet/>
      <dgm:spPr/>
      <dgm:t>
        <a:bodyPr/>
        <a:lstStyle/>
        <a:p>
          <a:endParaRPr lang="es-MX"/>
        </a:p>
      </dgm:t>
    </dgm:pt>
    <dgm:pt modelId="{298F99B3-11E6-4560-AC41-0963B74D7AA8}" type="pres">
      <dgm:prSet presAssocID="{5B4FA2DD-DEDC-49EB-92B6-D6660B6D2005}" presName="linear" presStyleCnt="0">
        <dgm:presLayoutVars>
          <dgm:dir/>
          <dgm:animLvl val="lvl"/>
          <dgm:resizeHandles val="exact"/>
        </dgm:presLayoutVars>
      </dgm:prSet>
      <dgm:spPr/>
      <dgm:t>
        <a:bodyPr/>
        <a:lstStyle/>
        <a:p>
          <a:endParaRPr lang="es-MX"/>
        </a:p>
      </dgm:t>
    </dgm:pt>
    <dgm:pt modelId="{2300BB92-E65D-4F25-9145-688C6D116BB5}" type="pres">
      <dgm:prSet presAssocID="{D7A3FBAD-D85F-41DC-B8B0-E2F694A835C5}" presName="parentLin" presStyleCnt="0"/>
      <dgm:spPr/>
    </dgm:pt>
    <dgm:pt modelId="{37E8E427-9618-4B4F-BF7E-D1F64ABB7E73}" type="pres">
      <dgm:prSet presAssocID="{D7A3FBAD-D85F-41DC-B8B0-E2F694A835C5}" presName="parentLeftMargin" presStyleLbl="node1" presStyleIdx="0" presStyleCnt="4"/>
      <dgm:spPr/>
      <dgm:t>
        <a:bodyPr/>
        <a:lstStyle/>
        <a:p>
          <a:endParaRPr lang="es-MX"/>
        </a:p>
      </dgm:t>
    </dgm:pt>
    <dgm:pt modelId="{3ABF0A90-D3B1-42FF-841A-7BB3CBF301C0}" type="pres">
      <dgm:prSet presAssocID="{D7A3FBAD-D85F-41DC-B8B0-E2F694A835C5}" presName="parentText" presStyleLbl="node1" presStyleIdx="0" presStyleCnt="4" custLinFactNeighborX="12888" custLinFactNeighborY="6659">
        <dgm:presLayoutVars>
          <dgm:chMax val="0"/>
          <dgm:bulletEnabled val="1"/>
        </dgm:presLayoutVars>
      </dgm:prSet>
      <dgm:spPr/>
      <dgm:t>
        <a:bodyPr/>
        <a:lstStyle/>
        <a:p>
          <a:endParaRPr lang="es-MX"/>
        </a:p>
      </dgm:t>
    </dgm:pt>
    <dgm:pt modelId="{C7E84B96-7AAD-41D4-B5A8-F395413DCD42}" type="pres">
      <dgm:prSet presAssocID="{D7A3FBAD-D85F-41DC-B8B0-E2F694A835C5}" presName="negativeSpace" presStyleCnt="0"/>
      <dgm:spPr/>
    </dgm:pt>
    <dgm:pt modelId="{8D4203DF-FFE1-45FC-83AF-7696BD6B68B4}" type="pres">
      <dgm:prSet presAssocID="{D7A3FBAD-D85F-41DC-B8B0-E2F694A835C5}" presName="childText" presStyleLbl="conFgAcc1" presStyleIdx="0" presStyleCnt="4">
        <dgm:presLayoutVars>
          <dgm:bulletEnabled val="1"/>
        </dgm:presLayoutVars>
      </dgm:prSet>
      <dgm:spPr/>
    </dgm:pt>
    <dgm:pt modelId="{7FD0A8D9-D435-4276-868C-2848FD37B1B3}" type="pres">
      <dgm:prSet presAssocID="{A61E0FF5-841E-4755-8089-35F1A0437A0F}" presName="spaceBetweenRectangles" presStyleCnt="0"/>
      <dgm:spPr/>
    </dgm:pt>
    <dgm:pt modelId="{6751597F-24DC-44C2-922F-AE3F138B8457}" type="pres">
      <dgm:prSet presAssocID="{38B29F6A-4A1D-4C52-AC9F-43F212256A05}" presName="parentLin" presStyleCnt="0"/>
      <dgm:spPr/>
    </dgm:pt>
    <dgm:pt modelId="{64B90C6A-E67A-4160-B275-9B436462EFE4}" type="pres">
      <dgm:prSet presAssocID="{38B29F6A-4A1D-4C52-AC9F-43F212256A05}" presName="parentLeftMargin" presStyleLbl="node1" presStyleIdx="0" presStyleCnt="4"/>
      <dgm:spPr/>
      <dgm:t>
        <a:bodyPr/>
        <a:lstStyle/>
        <a:p>
          <a:endParaRPr lang="es-MX"/>
        </a:p>
      </dgm:t>
    </dgm:pt>
    <dgm:pt modelId="{BF054C10-B6E6-4D00-B55F-8EDBA99FB9F1}" type="pres">
      <dgm:prSet presAssocID="{38B29F6A-4A1D-4C52-AC9F-43F212256A05}" presName="parentText" presStyleLbl="node1" presStyleIdx="1" presStyleCnt="4">
        <dgm:presLayoutVars>
          <dgm:chMax val="0"/>
          <dgm:bulletEnabled val="1"/>
        </dgm:presLayoutVars>
      </dgm:prSet>
      <dgm:spPr/>
      <dgm:t>
        <a:bodyPr/>
        <a:lstStyle/>
        <a:p>
          <a:endParaRPr lang="es-MX"/>
        </a:p>
      </dgm:t>
    </dgm:pt>
    <dgm:pt modelId="{B7DA1F83-A2C7-49CC-8346-4720B2A7FB2C}" type="pres">
      <dgm:prSet presAssocID="{38B29F6A-4A1D-4C52-AC9F-43F212256A05}" presName="negativeSpace" presStyleCnt="0"/>
      <dgm:spPr/>
    </dgm:pt>
    <dgm:pt modelId="{22E58768-6EAD-48EE-8950-B28B4283490F}" type="pres">
      <dgm:prSet presAssocID="{38B29F6A-4A1D-4C52-AC9F-43F212256A05}" presName="childText" presStyleLbl="conFgAcc1" presStyleIdx="1" presStyleCnt="4">
        <dgm:presLayoutVars>
          <dgm:bulletEnabled val="1"/>
        </dgm:presLayoutVars>
      </dgm:prSet>
      <dgm:spPr/>
      <dgm:t>
        <a:bodyPr/>
        <a:lstStyle/>
        <a:p>
          <a:endParaRPr lang="es-MX"/>
        </a:p>
      </dgm:t>
    </dgm:pt>
    <dgm:pt modelId="{24B75B71-D178-4F1A-B9B3-E9B651D4ACA2}" type="pres">
      <dgm:prSet presAssocID="{BC24FBE1-AF90-435B-BC19-973D75E26994}" presName="spaceBetweenRectangles" presStyleCnt="0"/>
      <dgm:spPr/>
    </dgm:pt>
    <dgm:pt modelId="{8052A145-25ED-4AEF-A55D-21ACD852B9C2}" type="pres">
      <dgm:prSet presAssocID="{140FE909-269C-4BC4-8E08-7B0668DB454E}" presName="parentLin" presStyleCnt="0"/>
      <dgm:spPr/>
    </dgm:pt>
    <dgm:pt modelId="{F975555C-3969-4273-A9FB-C00733DAF11D}" type="pres">
      <dgm:prSet presAssocID="{140FE909-269C-4BC4-8E08-7B0668DB454E}" presName="parentLeftMargin" presStyleLbl="node1" presStyleIdx="1" presStyleCnt="4"/>
      <dgm:spPr/>
      <dgm:t>
        <a:bodyPr/>
        <a:lstStyle/>
        <a:p>
          <a:endParaRPr lang="es-MX"/>
        </a:p>
      </dgm:t>
    </dgm:pt>
    <dgm:pt modelId="{6EB3D4B9-809C-4029-8BFB-ABAFFB9A042C}" type="pres">
      <dgm:prSet presAssocID="{140FE909-269C-4BC4-8E08-7B0668DB454E}" presName="parentText" presStyleLbl="node1" presStyleIdx="2" presStyleCnt="4">
        <dgm:presLayoutVars>
          <dgm:chMax val="0"/>
          <dgm:bulletEnabled val="1"/>
        </dgm:presLayoutVars>
      </dgm:prSet>
      <dgm:spPr/>
      <dgm:t>
        <a:bodyPr/>
        <a:lstStyle/>
        <a:p>
          <a:endParaRPr lang="es-MX"/>
        </a:p>
      </dgm:t>
    </dgm:pt>
    <dgm:pt modelId="{3DDF7406-3762-4996-97AA-554B64F2EF0B}" type="pres">
      <dgm:prSet presAssocID="{140FE909-269C-4BC4-8E08-7B0668DB454E}" presName="negativeSpace" presStyleCnt="0"/>
      <dgm:spPr/>
    </dgm:pt>
    <dgm:pt modelId="{4856DEF8-A4B5-4639-9CEC-75131C1BE1DB}" type="pres">
      <dgm:prSet presAssocID="{140FE909-269C-4BC4-8E08-7B0668DB454E}" presName="childText" presStyleLbl="conFgAcc1" presStyleIdx="2" presStyleCnt="4">
        <dgm:presLayoutVars>
          <dgm:bulletEnabled val="1"/>
        </dgm:presLayoutVars>
      </dgm:prSet>
      <dgm:spPr/>
      <dgm:t>
        <a:bodyPr/>
        <a:lstStyle/>
        <a:p>
          <a:endParaRPr lang="es-MX"/>
        </a:p>
      </dgm:t>
    </dgm:pt>
    <dgm:pt modelId="{A4E9A80A-56AB-4372-B84F-515F8CAD08ED}" type="pres">
      <dgm:prSet presAssocID="{9E769D46-4B21-4F6E-9C5E-5B9317C125E0}" presName="spaceBetweenRectangles" presStyleCnt="0"/>
      <dgm:spPr/>
    </dgm:pt>
    <dgm:pt modelId="{7BF56722-125C-4F40-AA7F-733FD354F6F2}" type="pres">
      <dgm:prSet presAssocID="{1552036C-CAF8-4E37-BF62-6515C4697569}" presName="parentLin" presStyleCnt="0"/>
      <dgm:spPr/>
    </dgm:pt>
    <dgm:pt modelId="{179AA831-6EE9-4C62-B97A-85DCACCE18EA}" type="pres">
      <dgm:prSet presAssocID="{1552036C-CAF8-4E37-BF62-6515C4697569}" presName="parentLeftMargin" presStyleLbl="node1" presStyleIdx="2" presStyleCnt="4"/>
      <dgm:spPr/>
      <dgm:t>
        <a:bodyPr/>
        <a:lstStyle/>
        <a:p>
          <a:endParaRPr lang="es-MX"/>
        </a:p>
      </dgm:t>
    </dgm:pt>
    <dgm:pt modelId="{40006151-4E3B-4529-AE1B-37493F42AD48}" type="pres">
      <dgm:prSet presAssocID="{1552036C-CAF8-4E37-BF62-6515C4697569}" presName="parentText" presStyleLbl="node1" presStyleIdx="3" presStyleCnt="4">
        <dgm:presLayoutVars>
          <dgm:chMax val="0"/>
          <dgm:bulletEnabled val="1"/>
        </dgm:presLayoutVars>
      </dgm:prSet>
      <dgm:spPr/>
      <dgm:t>
        <a:bodyPr/>
        <a:lstStyle/>
        <a:p>
          <a:endParaRPr lang="es-MX"/>
        </a:p>
      </dgm:t>
    </dgm:pt>
    <dgm:pt modelId="{A760FF11-6904-4F80-9F56-8ED8D48D0CCB}" type="pres">
      <dgm:prSet presAssocID="{1552036C-CAF8-4E37-BF62-6515C4697569}" presName="negativeSpace" presStyleCnt="0"/>
      <dgm:spPr/>
    </dgm:pt>
    <dgm:pt modelId="{CFDA6ECF-B593-4A4C-9E78-EE1499FA488C}" type="pres">
      <dgm:prSet presAssocID="{1552036C-CAF8-4E37-BF62-6515C4697569}" presName="childText" presStyleLbl="conFgAcc1" presStyleIdx="3" presStyleCnt="4">
        <dgm:presLayoutVars>
          <dgm:bulletEnabled val="1"/>
        </dgm:presLayoutVars>
      </dgm:prSet>
      <dgm:spPr/>
      <dgm:t>
        <a:bodyPr/>
        <a:lstStyle/>
        <a:p>
          <a:endParaRPr lang="es-MX"/>
        </a:p>
      </dgm:t>
    </dgm:pt>
  </dgm:ptLst>
  <dgm:cxnLst>
    <dgm:cxn modelId="{06F74A07-09F7-4ADC-B4AE-FFDAFB399FE1}" type="presOf" srcId="{6F975F76-C4BB-41A3-A0CD-A7490AA333F9}" destId="{CFDA6ECF-B593-4A4C-9E78-EE1499FA488C}" srcOrd="0" destOrd="0" presId="urn:microsoft.com/office/officeart/2005/8/layout/list1"/>
    <dgm:cxn modelId="{0F5A02D4-A51F-4DA2-8B40-F9B466CAE60F}" type="presOf" srcId="{19C1491E-234F-461C-9AEC-8810A0D2F141}" destId="{22E58768-6EAD-48EE-8950-B28B4283490F}" srcOrd="0" destOrd="0" presId="urn:microsoft.com/office/officeart/2005/8/layout/list1"/>
    <dgm:cxn modelId="{1049F3BA-6156-42F8-B827-048028FF351A}" type="presOf" srcId="{23C8335C-DB28-4092-8200-3EB590F570B0}" destId="{4856DEF8-A4B5-4639-9CEC-75131C1BE1DB}" srcOrd="0" destOrd="0" presId="urn:microsoft.com/office/officeart/2005/8/layout/list1"/>
    <dgm:cxn modelId="{C7075E8E-3D98-47FB-9C5C-DC316FE44608}" srcId="{5B4FA2DD-DEDC-49EB-92B6-D6660B6D2005}" destId="{38B29F6A-4A1D-4C52-AC9F-43F212256A05}" srcOrd="1" destOrd="0" parTransId="{FC4DD8D6-7673-4A3E-BF9B-9362C54EC2F2}" sibTransId="{BC24FBE1-AF90-435B-BC19-973D75E26994}"/>
    <dgm:cxn modelId="{2D7A975B-88C5-414B-80B3-663A3E8E9144}" type="presOf" srcId="{1552036C-CAF8-4E37-BF62-6515C4697569}" destId="{179AA831-6EE9-4C62-B97A-85DCACCE18EA}" srcOrd="0" destOrd="0" presId="urn:microsoft.com/office/officeart/2005/8/layout/list1"/>
    <dgm:cxn modelId="{F96075DC-27A6-47E7-8211-B13582C74365}" srcId="{5B4FA2DD-DEDC-49EB-92B6-D6660B6D2005}" destId="{D7A3FBAD-D85F-41DC-B8B0-E2F694A835C5}" srcOrd="0" destOrd="0" parTransId="{A810F03F-0AC6-44F5-AB13-CC644728CAA2}" sibTransId="{A61E0FF5-841E-4755-8089-35F1A0437A0F}"/>
    <dgm:cxn modelId="{19A97A69-074A-4FFA-AF94-3AEE32AB63D2}" type="presOf" srcId="{D7A3FBAD-D85F-41DC-B8B0-E2F694A835C5}" destId="{37E8E427-9618-4B4F-BF7E-D1F64ABB7E73}" srcOrd="0" destOrd="0" presId="urn:microsoft.com/office/officeart/2005/8/layout/list1"/>
    <dgm:cxn modelId="{3B4D76EB-5560-41C3-ABB0-5519CF9CC433}" type="presOf" srcId="{5B4FA2DD-DEDC-49EB-92B6-D6660B6D2005}" destId="{298F99B3-11E6-4560-AC41-0963B74D7AA8}" srcOrd="0" destOrd="0" presId="urn:microsoft.com/office/officeart/2005/8/layout/list1"/>
    <dgm:cxn modelId="{823FFA51-C094-41FA-BDBB-D5CD188F4800}" srcId="{140FE909-269C-4BC4-8E08-7B0668DB454E}" destId="{23C8335C-DB28-4092-8200-3EB590F570B0}" srcOrd="0" destOrd="0" parTransId="{01059F04-5AFB-45B8-8044-424A124A700D}" sibTransId="{1DFEF2F2-A298-4DFF-B8AA-9F3D59B639E5}"/>
    <dgm:cxn modelId="{A90AFC95-D302-4353-91C1-D70003C3CEDC}" type="presOf" srcId="{38B29F6A-4A1D-4C52-AC9F-43F212256A05}" destId="{64B90C6A-E67A-4160-B275-9B436462EFE4}" srcOrd="0" destOrd="0" presId="urn:microsoft.com/office/officeart/2005/8/layout/list1"/>
    <dgm:cxn modelId="{0EDCAE7B-8FBC-4B4A-A9F1-6EE508AED530}" srcId="{5B4FA2DD-DEDC-49EB-92B6-D6660B6D2005}" destId="{140FE909-269C-4BC4-8E08-7B0668DB454E}" srcOrd="2" destOrd="0" parTransId="{A4B27954-3BB2-49B9-8D50-16FF514158F5}" sibTransId="{9E769D46-4B21-4F6E-9C5E-5B9317C125E0}"/>
    <dgm:cxn modelId="{66FDC239-C3BF-4A16-B117-50C4A1EC9840}" srcId="{1552036C-CAF8-4E37-BF62-6515C4697569}" destId="{6F975F76-C4BB-41A3-A0CD-A7490AA333F9}" srcOrd="0" destOrd="0" parTransId="{12232A39-AA87-43EE-BDA2-92956548CA6B}" sibTransId="{2BAAD285-2765-46B3-80E7-B4EB5904C600}"/>
    <dgm:cxn modelId="{E67540C7-A74F-42F5-AAD2-8D1B0663C1B1}" type="presOf" srcId="{140FE909-269C-4BC4-8E08-7B0668DB454E}" destId="{6EB3D4B9-809C-4029-8BFB-ABAFFB9A042C}" srcOrd="1" destOrd="0" presId="urn:microsoft.com/office/officeart/2005/8/layout/list1"/>
    <dgm:cxn modelId="{7DAFC6EA-D01F-401D-BF2B-CD42C2EDAD07}" srcId="{38B29F6A-4A1D-4C52-AC9F-43F212256A05}" destId="{19C1491E-234F-461C-9AEC-8810A0D2F141}" srcOrd="0" destOrd="0" parTransId="{82566F2D-7EE6-4E90-8821-5781A56E0F61}" sibTransId="{9EFBCF1D-F6BD-4BB2-9601-9A9CB29EA2E7}"/>
    <dgm:cxn modelId="{FE173729-3459-4098-8C36-7E94C1545C36}" srcId="{5B4FA2DD-DEDC-49EB-92B6-D6660B6D2005}" destId="{1552036C-CAF8-4E37-BF62-6515C4697569}" srcOrd="3" destOrd="0" parTransId="{1233C214-F54D-4AEA-9AEF-7F2764BE1113}" sibTransId="{AC5590EE-F132-4BC2-9E8D-B484544B4CDA}"/>
    <dgm:cxn modelId="{340BB3CB-691B-4BC8-9E78-E4630B83940C}" type="presOf" srcId="{38B29F6A-4A1D-4C52-AC9F-43F212256A05}" destId="{BF054C10-B6E6-4D00-B55F-8EDBA99FB9F1}" srcOrd="1" destOrd="0" presId="urn:microsoft.com/office/officeart/2005/8/layout/list1"/>
    <dgm:cxn modelId="{D6754624-545E-4ACD-97C4-FD1854997B86}" type="presOf" srcId="{1552036C-CAF8-4E37-BF62-6515C4697569}" destId="{40006151-4E3B-4529-AE1B-37493F42AD48}" srcOrd="1" destOrd="0" presId="urn:microsoft.com/office/officeart/2005/8/layout/list1"/>
    <dgm:cxn modelId="{89B32711-F6AE-4612-8B09-3969AFD707EF}" type="presOf" srcId="{D7A3FBAD-D85F-41DC-B8B0-E2F694A835C5}" destId="{3ABF0A90-D3B1-42FF-841A-7BB3CBF301C0}" srcOrd="1" destOrd="0" presId="urn:microsoft.com/office/officeart/2005/8/layout/list1"/>
    <dgm:cxn modelId="{444045B9-909D-4998-869C-F31074F68A47}" type="presOf" srcId="{140FE909-269C-4BC4-8E08-7B0668DB454E}" destId="{F975555C-3969-4273-A9FB-C00733DAF11D}" srcOrd="0" destOrd="0" presId="urn:microsoft.com/office/officeart/2005/8/layout/list1"/>
    <dgm:cxn modelId="{9689AA42-24EC-4F93-BE78-BCDF0B71608B}" type="presParOf" srcId="{298F99B3-11E6-4560-AC41-0963B74D7AA8}" destId="{2300BB92-E65D-4F25-9145-688C6D116BB5}" srcOrd="0" destOrd="0" presId="urn:microsoft.com/office/officeart/2005/8/layout/list1"/>
    <dgm:cxn modelId="{687CEDA8-42C4-43FD-8356-6B91D737D387}" type="presParOf" srcId="{2300BB92-E65D-4F25-9145-688C6D116BB5}" destId="{37E8E427-9618-4B4F-BF7E-D1F64ABB7E73}" srcOrd="0" destOrd="0" presId="urn:microsoft.com/office/officeart/2005/8/layout/list1"/>
    <dgm:cxn modelId="{670ABB1F-2180-4F93-8971-F9E2878F9603}" type="presParOf" srcId="{2300BB92-E65D-4F25-9145-688C6D116BB5}" destId="{3ABF0A90-D3B1-42FF-841A-7BB3CBF301C0}" srcOrd="1" destOrd="0" presId="urn:microsoft.com/office/officeart/2005/8/layout/list1"/>
    <dgm:cxn modelId="{26A5830D-D303-4C35-BAA9-C7B117D8B155}" type="presParOf" srcId="{298F99B3-11E6-4560-AC41-0963B74D7AA8}" destId="{C7E84B96-7AAD-41D4-B5A8-F395413DCD42}" srcOrd="1" destOrd="0" presId="urn:microsoft.com/office/officeart/2005/8/layout/list1"/>
    <dgm:cxn modelId="{C7D55045-1FDF-4FB5-AD95-788BDE814386}" type="presParOf" srcId="{298F99B3-11E6-4560-AC41-0963B74D7AA8}" destId="{8D4203DF-FFE1-45FC-83AF-7696BD6B68B4}" srcOrd="2" destOrd="0" presId="urn:microsoft.com/office/officeart/2005/8/layout/list1"/>
    <dgm:cxn modelId="{8E5E0CEC-578F-4B2B-B240-B15C4629104E}" type="presParOf" srcId="{298F99B3-11E6-4560-AC41-0963B74D7AA8}" destId="{7FD0A8D9-D435-4276-868C-2848FD37B1B3}" srcOrd="3" destOrd="0" presId="urn:microsoft.com/office/officeart/2005/8/layout/list1"/>
    <dgm:cxn modelId="{F73C8A90-C074-4EEF-9D92-606A60E0E90B}" type="presParOf" srcId="{298F99B3-11E6-4560-AC41-0963B74D7AA8}" destId="{6751597F-24DC-44C2-922F-AE3F138B8457}" srcOrd="4" destOrd="0" presId="urn:microsoft.com/office/officeart/2005/8/layout/list1"/>
    <dgm:cxn modelId="{6DE84B1C-0740-4B3F-A463-407E9349145D}" type="presParOf" srcId="{6751597F-24DC-44C2-922F-AE3F138B8457}" destId="{64B90C6A-E67A-4160-B275-9B436462EFE4}" srcOrd="0" destOrd="0" presId="urn:microsoft.com/office/officeart/2005/8/layout/list1"/>
    <dgm:cxn modelId="{9BD8B529-BECE-4C01-9AA8-392BDB72D3C6}" type="presParOf" srcId="{6751597F-24DC-44C2-922F-AE3F138B8457}" destId="{BF054C10-B6E6-4D00-B55F-8EDBA99FB9F1}" srcOrd="1" destOrd="0" presId="urn:microsoft.com/office/officeart/2005/8/layout/list1"/>
    <dgm:cxn modelId="{D910D6B3-4AEF-450B-A9E7-66055DEFC66D}" type="presParOf" srcId="{298F99B3-11E6-4560-AC41-0963B74D7AA8}" destId="{B7DA1F83-A2C7-49CC-8346-4720B2A7FB2C}" srcOrd="5" destOrd="0" presId="urn:microsoft.com/office/officeart/2005/8/layout/list1"/>
    <dgm:cxn modelId="{28F1F975-56F7-42BC-9250-D24C325EF941}" type="presParOf" srcId="{298F99B3-11E6-4560-AC41-0963B74D7AA8}" destId="{22E58768-6EAD-48EE-8950-B28B4283490F}" srcOrd="6" destOrd="0" presId="urn:microsoft.com/office/officeart/2005/8/layout/list1"/>
    <dgm:cxn modelId="{8F9CE099-1EDB-44E4-AE26-8CA2891ADF22}" type="presParOf" srcId="{298F99B3-11E6-4560-AC41-0963B74D7AA8}" destId="{24B75B71-D178-4F1A-B9B3-E9B651D4ACA2}" srcOrd="7" destOrd="0" presId="urn:microsoft.com/office/officeart/2005/8/layout/list1"/>
    <dgm:cxn modelId="{1022816B-5862-4387-9485-E4E46C581667}" type="presParOf" srcId="{298F99B3-11E6-4560-AC41-0963B74D7AA8}" destId="{8052A145-25ED-4AEF-A55D-21ACD852B9C2}" srcOrd="8" destOrd="0" presId="urn:microsoft.com/office/officeart/2005/8/layout/list1"/>
    <dgm:cxn modelId="{CCE8A952-EA0F-4C34-804C-778CAC2E4C06}" type="presParOf" srcId="{8052A145-25ED-4AEF-A55D-21ACD852B9C2}" destId="{F975555C-3969-4273-A9FB-C00733DAF11D}" srcOrd="0" destOrd="0" presId="urn:microsoft.com/office/officeart/2005/8/layout/list1"/>
    <dgm:cxn modelId="{927B10E8-96A7-40A6-AB5E-3C63669561EA}" type="presParOf" srcId="{8052A145-25ED-4AEF-A55D-21ACD852B9C2}" destId="{6EB3D4B9-809C-4029-8BFB-ABAFFB9A042C}" srcOrd="1" destOrd="0" presId="urn:microsoft.com/office/officeart/2005/8/layout/list1"/>
    <dgm:cxn modelId="{68A476D8-B6B4-443C-A1EB-1D405DCC24A2}" type="presParOf" srcId="{298F99B3-11E6-4560-AC41-0963B74D7AA8}" destId="{3DDF7406-3762-4996-97AA-554B64F2EF0B}" srcOrd="9" destOrd="0" presId="urn:microsoft.com/office/officeart/2005/8/layout/list1"/>
    <dgm:cxn modelId="{6679C03D-05F1-49F6-B4E3-46A9DE3CB6DE}" type="presParOf" srcId="{298F99B3-11E6-4560-AC41-0963B74D7AA8}" destId="{4856DEF8-A4B5-4639-9CEC-75131C1BE1DB}" srcOrd="10" destOrd="0" presId="urn:microsoft.com/office/officeart/2005/8/layout/list1"/>
    <dgm:cxn modelId="{FAA51D2A-0EB4-46D1-898B-8C0181E9EF77}" type="presParOf" srcId="{298F99B3-11E6-4560-AC41-0963B74D7AA8}" destId="{A4E9A80A-56AB-4372-B84F-515F8CAD08ED}" srcOrd="11" destOrd="0" presId="urn:microsoft.com/office/officeart/2005/8/layout/list1"/>
    <dgm:cxn modelId="{8075A99B-AD58-40EC-B8C2-62B634D6ADE2}" type="presParOf" srcId="{298F99B3-11E6-4560-AC41-0963B74D7AA8}" destId="{7BF56722-125C-4F40-AA7F-733FD354F6F2}" srcOrd="12" destOrd="0" presId="urn:microsoft.com/office/officeart/2005/8/layout/list1"/>
    <dgm:cxn modelId="{881D709B-2AD9-4C59-9199-BB55D4A49789}" type="presParOf" srcId="{7BF56722-125C-4F40-AA7F-733FD354F6F2}" destId="{179AA831-6EE9-4C62-B97A-85DCACCE18EA}" srcOrd="0" destOrd="0" presId="urn:microsoft.com/office/officeart/2005/8/layout/list1"/>
    <dgm:cxn modelId="{7E9A191A-1BE9-4FB8-AF34-85578D693202}" type="presParOf" srcId="{7BF56722-125C-4F40-AA7F-733FD354F6F2}" destId="{40006151-4E3B-4529-AE1B-37493F42AD48}" srcOrd="1" destOrd="0" presId="urn:microsoft.com/office/officeart/2005/8/layout/list1"/>
    <dgm:cxn modelId="{3791231E-53AE-412A-842D-E745FFFE6490}" type="presParOf" srcId="{298F99B3-11E6-4560-AC41-0963B74D7AA8}" destId="{A760FF11-6904-4F80-9F56-8ED8D48D0CCB}" srcOrd="13" destOrd="0" presId="urn:microsoft.com/office/officeart/2005/8/layout/list1"/>
    <dgm:cxn modelId="{7B8CB5EF-2649-466C-814F-779C6390058D}" type="presParOf" srcId="{298F99B3-11E6-4560-AC41-0963B74D7AA8}" destId="{CFDA6ECF-B593-4A4C-9E78-EE1499FA488C}"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15A6524-C69C-4028-9DD4-DED406109277}" type="doc">
      <dgm:prSet loTypeId="urn:microsoft.com/office/officeart/2005/8/layout/hList9" loCatId="list" qsTypeId="urn:microsoft.com/office/officeart/2005/8/quickstyle/simple1" qsCatId="simple" csTypeId="urn:microsoft.com/office/officeart/2005/8/colors/colorful5" csCatId="colorful" phldr="1"/>
      <dgm:spPr/>
      <dgm:t>
        <a:bodyPr/>
        <a:lstStyle/>
        <a:p>
          <a:endParaRPr lang="es-MX"/>
        </a:p>
      </dgm:t>
    </dgm:pt>
    <dgm:pt modelId="{917BD86F-394D-4691-8967-D2926AF4DA85}">
      <dgm:prSet phldrT="[Texto]" custT="1"/>
      <dgm:spPr/>
      <dgm:t>
        <a:bodyPr/>
        <a:lstStyle/>
        <a:p>
          <a:r>
            <a:rPr lang="es-MX" sz="4400" dirty="0" smtClean="0"/>
            <a:t>¿Que son ?</a:t>
          </a:r>
          <a:endParaRPr lang="es-MX" sz="4400" dirty="0"/>
        </a:p>
      </dgm:t>
    </dgm:pt>
    <dgm:pt modelId="{A928D6B7-AA1C-4533-8E72-6D98AC818D74}" type="parTrans" cxnId="{30E3E033-22E7-4201-94EB-C25BCA31436D}">
      <dgm:prSet/>
      <dgm:spPr/>
      <dgm:t>
        <a:bodyPr/>
        <a:lstStyle/>
        <a:p>
          <a:endParaRPr lang="es-MX"/>
        </a:p>
      </dgm:t>
    </dgm:pt>
    <dgm:pt modelId="{C4C40E84-F768-4675-877F-99507A646678}" type="sibTrans" cxnId="{30E3E033-22E7-4201-94EB-C25BCA31436D}">
      <dgm:prSet/>
      <dgm:spPr/>
      <dgm:t>
        <a:bodyPr/>
        <a:lstStyle/>
        <a:p>
          <a:endParaRPr lang="es-MX"/>
        </a:p>
      </dgm:t>
    </dgm:pt>
    <dgm:pt modelId="{483C7858-A2B1-4BF4-BCC2-103C06CF8969}">
      <dgm:prSet phldrT="[Texto]" custT="1"/>
      <dgm:spPr/>
      <dgm:t>
        <a:bodyPr/>
        <a:lstStyle/>
        <a:p>
          <a:pPr algn="just"/>
          <a:r>
            <a:rPr lang="es-MX" sz="2000" dirty="0" smtClean="0"/>
            <a:t>Una letra del tesoro, también conocido como un T-BILL, es un bono emitido por el Departamento de Tesoro de los Estados Unidos</a:t>
          </a:r>
          <a:r>
            <a:rPr lang="es-MX" sz="1400" dirty="0" smtClean="0"/>
            <a:t>. </a:t>
          </a:r>
          <a:endParaRPr lang="es-MX" sz="1400" dirty="0"/>
        </a:p>
      </dgm:t>
    </dgm:pt>
    <dgm:pt modelId="{0CD396A1-C9E5-4E69-80A2-9E76CA7D5CD0}" type="parTrans" cxnId="{CA3C7DBF-B2D3-4996-9590-BD98C26A6739}">
      <dgm:prSet/>
      <dgm:spPr/>
      <dgm:t>
        <a:bodyPr/>
        <a:lstStyle/>
        <a:p>
          <a:endParaRPr lang="es-MX"/>
        </a:p>
      </dgm:t>
    </dgm:pt>
    <dgm:pt modelId="{0565BB6C-B5E5-49FF-9A74-DBA1E6977E15}" type="sibTrans" cxnId="{CA3C7DBF-B2D3-4996-9590-BD98C26A6739}">
      <dgm:prSet/>
      <dgm:spPr/>
      <dgm:t>
        <a:bodyPr/>
        <a:lstStyle/>
        <a:p>
          <a:endParaRPr lang="es-MX"/>
        </a:p>
      </dgm:t>
    </dgm:pt>
    <dgm:pt modelId="{4565E8DF-1057-4213-9A9F-BD971B321E48}">
      <dgm:prSet custT="1"/>
      <dgm:spPr/>
      <dgm:t>
        <a:bodyPr/>
        <a:lstStyle/>
        <a:p>
          <a:pPr algn="just"/>
          <a:r>
            <a:rPr lang="es-MX" sz="1800" dirty="0" smtClean="0"/>
            <a:t>Los T-Bills son instrumentos de deuda utilizados por el gobierno para financiar los servicios gubernamentales. Cuándo hay un déficit, el gobierno tiene que recaudar capital, y lo hace publicando la deuda. Los T-Bills se venden a los ciudadanos, así que si alguien compra un T-Bill, le está haciendo un préstamo al Gobierno de los Estados Unidos. </a:t>
          </a:r>
        </a:p>
        <a:p>
          <a:pPr algn="just"/>
          <a:r>
            <a:rPr lang="es-MX" sz="1800" dirty="0" smtClean="0"/>
            <a:t>Los T-</a:t>
          </a:r>
          <a:r>
            <a:rPr lang="es-MX" sz="1800" dirty="0" err="1" smtClean="0"/>
            <a:t>Bills</a:t>
          </a:r>
          <a:r>
            <a:rPr lang="es-MX" sz="1800" dirty="0" smtClean="0"/>
            <a:t> tienen una vida de un año o menos, publicados en términos de 28 días, 91 días, y 182 días. </a:t>
          </a:r>
          <a:endParaRPr lang="es-MX" sz="1800" dirty="0"/>
        </a:p>
      </dgm:t>
    </dgm:pt>
    <dgm:pt modelId="{50708991-5500-4BD0-B3EC-9B95D02C4AD9}" type="parTrans" cxnId="{8ACFE012-EBD6-4383-A088-19F5CBF68197}">
      <dgm:prSet/>
      <dgm:spPr/>
      <dgm:t>
        <a:bodyPr/>
        <a:lstStyle/>
        <a:p>
          <a:endParaRPr lang="es-MX"/>
        </a:p>
      </dgm:t>
    </dgm:pt>
    <dgm:pt modelId="{FF6CC9EF-B8C2-407F-ABD2-16E6F7B148DE}" type="sibTrans" cxnId="{8ACFE012-EBD6-4383-A088-19F5CBF68197}">
      <dgm:prSet/>
      <dgm:spPr/>
      <dgm:t>
        <a:bodyPr/>
        <a:lstStyle/>
        <a:p>
          <a:endParaRPr lang="es-MX"/>
        </a:p>
      </dgm:t>
    </dgm:pt>
    <dgm:pt modelId="{5BFBC669-5D7A-450D-BF96-EF5214A9E157}" type="pres">
      <dgm:prSet presAssocID="{E15A6524-C69C-4028-9DD4-DED406109277}" presName="list" presStyleCnt="0">
        <dgm:presLayoutVars>
          <dgm:dir/>
          <dgm:animLvl val="lvl"/>
        </dgm:presLayoutVars>
      </dgm:prSet>
      <dgm:spPr/>
      <dgm:t>
        <a:bodyPr/>
        <a:lstStyle/>
        <a:p>
          <a:endParaRPr lang="es-MX"/>
        </a:p>
      </dgm:t>
    </dgm:pt>
    <dgm:pt modelId="{17FF1BA5-ECD9-4F67-A3CB-BB74DA7C0C2F}" type="pres">
      <dgm:prSet presAssocID="{917BD86F-394D-4691-8967-D2926AF4DA85}" presName="posSpace" presStyleCnt="0"/>
      <dgm:spPr/>
    </dgm:pt>
    <dgm:pt modelId="{D0CF51FD-96EB-44B0-89A4-934012BC5FD4}" type="pres">
      <dgm:prSet presAssocID="{917BD86F-394D-4691-8967-D2926AF4DA85}" presName="vertFlow" presStyleCnt="0"/>
      <dgm:spPr/>
    </dgm:pt>
    <dgm:pt modelId="{3C16C6A9-CFCC-416B-8A46-0C9F89FBFCD1}" type="pres">
      <dgm:prSet presAssocID="{917BD86F-394D-4691-8967-D2926AF4DA85}" presName="topSpace" presStyleCnt="0"/>
      <dgm:spPr/>
    </dgm:pt>
    <dgm:pt modelId="{1E5CBB05-12EF-447F-B061-1C6FED9CFF7A}" type="pres">
      <dgm:prSet presAssocID="{917BD86F-394D-4691-8967-D2926AF4DA85}" presName="firstComp" presStyleCnt="0"/>
      <dgm:spPr/>
    </dgm:pt>
    <dgm:pt modelId="{BF4519B3-31E7-4DA8-86D3-3639E02B7C18}" type="pres">
      <dgm:prSet presAssocID="{917BD86F-394D-4691-8967-D2926AF4DA85}" presName="firstChild" presStyleLbl="bgAccFollowNode1" presStyleIdx="0" presStyleCnt="2" custLinFactNeighborX="-12544" custLinFactNeighborY="-30262"/>
      <dgm:spPr/>
      <dgm:t>
        <a:bodyPr/>
        <a:lstStyle/>
        <a:p>
          <a:endParaRPr lang="es-MX"/>
        </a:p>
      </dgm:t>
    </dgm:pt>
    <dgm:pt modelId="{67AEB447-A269-413E-80FC-4330E16ED352}" type="pres">
      <dgm:prSet presAssocID="{917BD86F-394D-4691-8967-D2926AF4DA85}" presName="firstChildTx" presStyleLbl="bgAccFollowNode1" presStyleIdx="0" presStyleCnt="2">
        <dgm:presLayoutVars>
          <dgm:bulletEnabled val="1"/>
        </dgm:presLayoutVars>
      </dgm:prSet>
      <dgm:spPr/>
      <dgm:t>
        <a:bodyPr/>
        <a:lstStyle/>
        <a:p>
          <a:endParaRPr lang="es-MX"/>
        </a:p>
      </dgm:t>
    </dgm:pt>
    <dgm:pt modelId="{DC41BDF2-15E3-471B-AE14-03B745045C86}" type="pres">
      <dgm:prSet presAssocID="{4565E8DF-1057-4213-9A9F-BD971B321E48}" presName="comp" presStyleCnt="0"/>
      <dgm:spPr/>
    </dgm:pt>
    <dgm:pt modelId="{E18CEF06-897A-4719-B421-312EE54D43F0}" type="pres">
      <dgm:prSet presAssocID="{4565E8DF-1057-4213-9A9F-BD971B321E48}" presName="child" presStyleLbl="bgAccFollowNode1" presStyleIdx="1" presStyleCnt="2" custScaleX="134395" custLinFactNeighborX="-26682" custLinFactNeighborY="-16275"/>
      <dgm:spPr/>
      <dgm:t>
        <a:bodyPr/>
        <a:lstStyle/>
        <a:p>
          <a:endParaRPr lang="es-MX"/>
        </a:p>
      </dgm:t>
    </dgm:pt>
    <dgm:pt modelId="{FCC890EF-2593-4CE9-B618-D7D2CE7A1F12}" type="pres">
      <dgm:prSet presAssocID="{4565E8DF-1057-4213-9A9F-BD971B321E48}" presName="childTx" presStyleLbl="bgAccFollowNode1" presStyleIdx="1" presStyleCnt="2">
        <dgm:presLayoutVars>
          <dgm:bulletEnabled val="1"/>
        </dgm:presLayoutVars>
      </dgm:prSet>
      <dgm:spPr/>
      <dgm:t>
        <a:bodyPr/>
        <a:lstStyle/>
        <a:p>
          <a:endParaRPr lang="es-MX"/>
        </a:p>
      </dgm:t>
    </dgm:pt>
    <dgm:pt modelId="{63BEE3D8-7329-4EA7-B14E-57CF0C34C3A0}" type="pres">
      <dgm:prSet presAssocID="{917BD86F-394D-4691-8967-D2926AF4DA85}" presName="negSpace" presStyleCnt="0"/>
      <dgm:spPr/>
    </dgm:pt>
    <dgm:pt modelId="{536FDB17-0A8D-4E31-940B-0C51E6A409BE}" type="pres">
      <dgm:prSet presAssocID="{917BD86F-394D-4691-8967-D2926AF4DA85}" presName="circle" presStyleLbl="node1" presStyleIdx="0" presStyleCnt="1" custScaleX="88066" custScaleY="82026" custLinFactNeighborX="-51759" custLinFactNeighborY="-1369"/>
      <dgm:spPr/>
      <dgm:t>
        <a:bodyPr/>
        <a:lstStyle/>
        <a:p>
          <a:endParaRPr lang="es-MX"/>
        </a:p>
      </dgm:t>
    </dgm:pt>
  </dgm:ptLst>
  <dgm:cxnLst>
    <dgm:cxn modelId="{8ACFE012-EBD6-4383-A088-19F5CBF68197}" srcId="{917BD86F-394D-4691-8967-D2926AF4DA85}" destId="{4565E8DF-1057-4213-9A9F-BD971B321E48}" srcOrd="1" destOrd="0" parTransId="{50708991-5500-4BD0-B3EC-9B95D02C4AD9}" sibTransId="{FF6CC9EF-B8C2-407F-ABD2-16E6F7B148DE}"/>
    <dgm:cxn modelId="{CA3C7DBF-B2D3-4996-9590-BD98C26A6739}" srcId="{917BD86F-394D-4691-8967-D2926AF4DA85}" destId="{483C7858-A2B1-4BF4-BCC2-103C06CF8969}" srcOrd="0" destOrd="0" parTransId="{0CD396A1-C9E5-4E69-80A2-9E76CA7D5CD0}" sibTransId="{0565BB6C-B5E5-49FF-9A74-DBA1E6977E15}"/>
    <dgm:cxn modelId="{3D758B9B-35DA-4EA2-ABF0-C09D97F98C62}" type="presOf" srcId="{483C7858-A2B1-4BF4-BCC2-103C06CF8969}" destId="{BF4519B3-31E7-4DA8-86D3-3639E02B7C18}" srcOrd="0" destOrd="0" presId="urn:microsoft.com/office/officeart/2005/8/layout/hList9"/>
    <dgm:cxn modelId="{0042E456-08D9-4198-82BB-FD71D71081A4}" type="presOf" srcId="{E15A6524-C69C-4028-9DD4-DED406109277}" destId="{5BFBC669-5D7A-450D-BF96-EF5214A9E157}" srcOrd="0" destOrd="0" presId="urn:microsoft.com/office/officeart/2005/8/layout/hList9"/>
    <dgm:cxn modelId="{B8BADE82-608F-4402-80B4-CF672212D8C7}" type="presOf" srcId="{917BD86F-394D-4691-8967-D2926AF4DA85}" destId="{536FDB17-0A8D-4E31-940B-0C51E6A409BE}" srcOrd="0" destOrd="0" presId="urn:microsoft.com/office/officeart/2005/8/layout/hList9"/>
    <dgm:cxn modelId="{CC745945-6967-446F-B6DC-2D1AF767FC8F}" type="presOf" srcId="{4565E8DF-1057-4213-9A9F-BD971B321E48}" destId="{E18CEF06-897A-4719-B421-312EE54D43F0}" srcOrd="0" destOrd="0" presId="urn:microsoft.com/office/officeart/2005/8/layout/hList9"/>
    <dgm:cxn modelId="{62FF84DC-9A2C-4E6C-AA8E-0FF06052821A}" type="presOf" srcId="{4565E8DF-1057-4213-9A9F-BD971B321E48}" destId="{FCC890EF-2593-4CE9-B618-D7D2CE7A1F12}" srcOrd="1" destOrd="0" presId="urn:microsoft.com/office/officeart/2005/8/layout/hList9"/>
    <dgm:cxn modelId="{30E3E033-22E7-4201-94EB-C25BCA31436D}" srcId="{E15A6524-C69C-4028-9DD4-DED406109277}" destId="{917BD86F-394D-4691-8967-D2926AF4DA85}" srcOrd="0" destOrd="0" parTransId="{A928D6B7-AA1C-4533-8E72-6D98AC818D74}" sibTransId="{C4C40E84-F768-4675-877F-99507A646678}"/>
    <dgm:cxn modelId="{30462001-FE65-4AED-BE2B-9193EBE66004}" type="presOf" srcId="{483C7858-A2B1-4BF4-BCC2-103C06CF8969}" destId="{67AEB447-A269-413E-80FC-4330E16ED352}" srcOrd="1" destOrd="0" presId="urn:microsoft.com/office/officeart/2005/8/layout/hList9"/>
    <dgm:cxn modelId="{BEFD1FEC-1387-4ABA-AC1A-9DBD49A7A6E0}" type="presParOf" srcId="{5BFBC669-5D7A-450D-BF96-EF5214A9E157}" destId="{17FF1BA5-ECD9-4F67-A3CB-BB74DA7C0C2F}" srcOrd="0" destOrd="0" presId="urn:microsoft.com/office/officeart/2005/8/layout/hList9"/>
    <dgm:cxn modelId="{4065B322-F1BC-458C-B8CA-2FD80DCC0C44}" type="presParOf" srcId="{5BFBC669-5D7A-450D-BF96-EF5214A9E157}" destId="{D0CF51FD-96EB-44B0-89A4-934012BC5FD4}" srcOrd="1" destOrd="0" presId="urn:microsoft.com/office/officeart/2005/8/layout/hList9"/>
    <dgm:cxn modelId="{28F8EFC1-B407-476E-935E-470F26B4FEB6}" type="presParOf" srcId="{D0CF51FD-96EB-44B0-89A4-934012BC5FD4}" destId="{3C16C6A9-CFCC-416B-8A46-0C9F89FBFCD1}" srcOrd="0" destOrd="0" presId="urn:microsoft.com/office/officeart/2005/8/layout/hList9"/>
    <dgm:cxn modelId="{229871B7-6818-44BD-8016-1F0AFD96AC61}" type="presParOf" srcId="{D0CF51FD-96EB-44B0-89A4-934012BC5FD4}" destId="{1E5CBB05-12EF-447F-B061-1C6FED9CFF7A}" srcOrd="1" destOrd="0" presId="urn:microsoft.com/office/officeart/2005/8/layout/hList9"/>
    <dgm:cxn modelId="{A2B9FEA0-BE51-4038-9BE5-C7CDF89E45C6}" type="presParOf" srcId="{1E5CBB05-12EF-447F-B061-1C6FED9CFF7A}" destId="{BF4519B3-31E7-4DA8-86D3-3639E02B7C18}" srcOrd="0" destOrd="0" presId="urn:microsoft.com/office/officeart/2005/8/layout/hList9"/>
    <dgm:cxn modelId="{71BA2661-7C2D-48E5-8626-B80E0A5C6743}" type="presParOf" srcId="{1E5CBB05-12EF-447F-B061-1C6FED9CFF7A}" destId="{67AEB447-A269-413E-80FC-4330E16ED352}" srcOrd="1" destOrd="0" presId="urn:microsoft.com/office/officeart/2005/8/layout/hList9"/>
    <dgm:cxn modelId="{9C0D460B-1666-461C-B101-FA89909793E0}" type="presParOf" srcId="{D0CF51FD-96EB-44B0-89A4-934012BC5FD4}" destId="{DC41BDF2-15E3-471B-AE14-03B745045C86}" srcOrd="2" destOrd="0" presId="urn:microsoft.com/office/officeart/2005/8/layout/hList9"/>
    <dgm:cxn modelId="{9B757D78-5707-4111-B140-8DC3D3D64E7C}" type="presParOf" srcId="{DC41BDF2-15E3-471B-AE14-03B745045C86}" destId="{E18CEF06-897A-4719-B421-312EE54D43F0}" srcOrd="0" destOrd="0" presId="urn:microsoft.com/office/officeart/2005/8/layout/hList9"/>
    <dgm:cxn modelId="{32ADA056-7E70-4C50-90BA-30146DE567A1}" type="presParOf" srcId="{DC41BDF2-15E3-471B-AE14-03B745045C86}" destId="{FCC890EF-2593-4CE9-B618-D7D2CE7A1F12}" srcOrd="1" destOrd="0" presId="urn:microsoft.com/office/officeart/2005/8/layout/hList9"/>
    <dgm:cxn modelId="{6062352F-F5C2-42F9-A076-D8776241D18D}" type="presParOf" srcId="{5BFBC669-5D7A-450D-BF96-EF5214A9E157}" destId="{63BEE3D8-7329-4EA7-B14E-57CF0C34C3A0}" srcOrd="2" destOrd="0" presId="urn:microsoft.com/office/officeart/2005/8/layout/hList9"/>
    <dgm:cxn modelId="{63078E6A-E3B2-4678-85F8-3021808C8D37}" type="presParOf" srcId="{5BFBC669-5D7A-450D-BF96-EF5214A9E157}" destId="{536FDB17-0A8D-4E31-940B-0C51E6A409BE}"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1405F3B-9270-4E6B-89C1-7C950CC14062}" type="doc">
      <dgm:prSet loTypeId="urn:microsoft.com/office/officeart/2009/3/layout/IncreasingArrowsProcess" loCatId="process" qsTypeId="urn:microsoft.com/office/officeart/2005/8/quickstyle/simple1" qsCatId="simple" csTypeId="urn:microsoft.com/office/officeart/2005/8/colors/colorful2" csCatId="colorful" phldr="1"/>
      <dgm:spPr/>
      <dgm:t>
        <a:bodyPr/>
        <a:lstStyle/>
        <a:p>
          <a:endParaRPr lang="es-MX"/>
        </a:p>
      </dgm:t>
    </dgm:pt>
    <dgm:pt modelId="{EA6F221F-3C46-4DF6-8737-A068EDCB67B8}">
      <dgm:prSet phldrT="[Texto]"/>
      <dgm:spPr/>
      <dgm:t>
        <a:bodyPr/>
        <a:lstStyle/>
        <a:p>
          <a:r>
            <a:rPr lang="es-MX" dirty="0" smtClean="0"/>
            <a:t>Primera</a:t>
          </a:r>
          <a:endParaRPr lang="es-MX" dirty="0"/>
        </a:p>
      </dgm:t>
    </dgm:pt>
    <dgm:pt modelId="{8CD889C2-6E4E-4C28-BD94-F95C11041B3F}" type="parTrans" cxnId="{F9636798-4CDE-4F44-93C0-84D9FD77DD8D}">
      <dgm:prSet/>
      <dgm:spPr/>
      <dgm:t>
        <a:bodyPr/>
        <a:lstStyle/>
        <a:p>
          <a:endParaRPr lang="es-MX"/>
        </a:p>
      </dgm:t>
    </dgm:pt>
    <dgm:pt modelId="{D5FED9AB-C967-4224-BD0D-BBDE7698C7D4}" type="sibTrans" cxnId="{F9636798-4CDE-4F44-93C0-84D9FD77DD8D}">
      <dgm:prSet/>
      <dgm:spPr/>
      <dgm:t>
        <a:bodyPr/>
        <a:lstStyle/>
        <a:p>
          <a:endParaRPr lang="es-MX"/>
        </a:p>
      </dgm:t>
    </dgm:pt>
    <dgm:pt modelId="{C70B9CE9-B569-4F09-8472-844371C8CC4E}">
      <dgm:prSet phldrT="[Texto]"/>
      <dgm:spPr/>
      <dgm:t>
        <a:bodyPr/>
        <a:lstStyle/>
        <a:p>
          <a:r>
            <a:rPr lang="es-MX" dirty="0" smtClean="0"/>
            <a:t>Son emitidos por licitación en unidades con un valor nominal de $1,000.</a:t>
          </a:r>
          <a:endParaRPr lang="es-MX" dirty="0"/>
        </a:p>
      </dgm:t>
    </dgm:pt>
    <dgm:pt modelId="{01A20A2F-F27F-4BA3-B939-F2A6B0989B5F}" type="parTrans" cxnId="{A60CA344-943D-42E4-A0FD-6A235635CA20}">
      <dgm:prSet/>
      <dgm:spPr/>
      <dgm:t>
        <a:bodyPr/>
        <a:lstStyle/>
        <a:p>
          <a:endParaRPr lang="es-MX"/>
        </a:p>
      </dgm:t>
    </dgm:pt>
    <dgm:pt modelId="{910DDC81-43F0-4948-84FA-B9B29FD527BB}" type="sibTrans" cxnId="{A60CA344-943D-42E4-A0FD-6A235635CA20}">
      <dgm:prSet/>
      <dgm:spPr/>
      <dgm:t>
        <a:bodyPr/>
        <a:lstStyle/>
        <a:p>
          <a:endParaRPr lang="es-MX"/>
        </a:p>
      </dgm:t>
    </dgm:pt>
    <dgm:pt modelId="{99967CFA-4BFF-4556-AC42-F9BEC2DB5AF2}">
      <dgm:prSet phldrT="[Texto]"/>
      <dgm:spPr/>
      <dgm:t>
        <a:bodyPr/>
        <a:lstStyle/>
        <a:p>
          <a:r>
            <a:rPr lang="es-MX" dirty="0" smtClean="0"/>
            <a:t>Segunda</a:t>
          </a:r>
          <a:endParaRPr lang="es-MX" dirty="0"/>
        </a:p>
      </dgm:t>
    </dgm:pt>
    <dgm:pt modelId="{F8F7DEB9-75B5-4198-8320-60EF94ACB30D}" type="parTrans" cxnId="{80808D6C-35CC-4117-AFEF-73D83BCE293F}">
      <dgm:prSet/>
      <dgm:spPr/>
      <dgm:t>
        <a:bodyPr/>
        <a:lstStyle/>
        <a:p>
          <a:endParaRPr lang="es-MX"/>
        </a:p>
      </dgm:t>
    </dgm:pt>
    <dgm:pt modelId="{B77F3FF2-00B7-4E08-B77F-9F27D61CD56A}" type="sibTrans" cxnId="{80808D6C-35CC-4117-AFEF-73D83BCE293F}">
      <dgm:prSet/>
      <dgm:spPr/>
      <dgm:t>
        <a:bodyPr/>
        <a:lstStyle/>
        <a:p>
          <a:endParaRPr lang="es-MX"/>
        </a:p>
      </dgm:t>
    </dgm:pt>
    <dgm:pt modelId="{269A8F26-2934-4CDD-8DB4-FB1C06B0A529}">
      <dgm:prSet phldrT="[Texto]"/>
      <dgm:spPr/>
      <dgm:t>
        <a:bodyPr/>
        <a:lstStyle/>
        <a:p>
          <a:r>
            <a:rPr lang="es-MX" dirty="0" smtClean="0"/>
            <a:t>Son redimidos por $1,000. El Banco de la Reserva Federal paga $1,000 por unidad en la fecha de vencimiento de la T-</a:t>
          </a:r>
          <a:r>
            <a:rPr lang="es-MX" dirty="0" err="1" smtClean="0"/>
            <a:t>bill</a:t>
          </a:r>
          <a:r>
            <a:rPr lang="es-MX" dirty="0" smtClean="0"/>
            <a:t>. </a:t>
          </a:r>
          <a:endParaRPr lang="es-MX" dirty="0"/>
        </a:p>
      </dgm:t>
    </dgm:pt>
    <dgm:pt modelId="{B38DB916-4817-415A-995B-24308BC4F3AD}" type="parTrans" cxnId="{B33C21E2-2D18-475D-80CC-9EC76653431A}">
      <dgm:prSet/>
      <dgm:spPr/>
      <dgm:t>
        <a:bodyPr/>
        <a:lstStyle/>
        <a:p>
          <a:endParaRPr lang="es-MX"/>
        </a:p>
      </dgm:t>
    </dgm:pt>
    <dgm:pt modelId="{289E7914-7A70-4CB0-BB21-95B027B88A68}" type="sibTrans" cxnId="{B33C21E2-2D18-475D-80CC-9EC76653431A}">
      <dgm:prSet/>
      <dgm:spPr/>
      <dgm:t>
        <a:bodyPr/>
        <a:lstStyle/>
        <a:p>
          <a:endParaRPr lang="es-MX"/>
        </a:p>
      </dgm:t>
    </dgm:pt>
    <dgm:pt modelId="{E1692196-5A4B-4FAF-9759-93E7B164B509}">
      <dgm:prSet phldrT="[Texto]"/>
      <dgm:spPr/>
      <dgm:t>
        <a:bodyPr/>
        <a:lstStyle/>
        <a:p>
          <a:r>
            <a:rPr lang="es-MX" dirty="0" smtClean="0"/>
            <a:t>Tercera</a:t>
          </a:r>
          <a:endParaRPr lang="es-MX" dirty="0"/>
        </a:p>
      </dgm:t>
    </dgm:pt>
    <dgm:pt modelId="{640E2815-CCDC-4398-AEEE-E7A0830ADE89}" type="parTrans" cxnId="{899AEA00-0DFB-43C5-A59C-24ED5DBCE763}">
      <dgm:prSet/>
      <dgm:spPr/>
      <dgm:t>
        <a:bodyPr/>
        <a:lstStyle/>
        <a:p>
          <a:endParaRPr lang="es-MX"/>
        </a:p>
      </dgm:t>
    </dgm:pt>
    <dgm:pt modelId="{AB8A8B9C-0644-4684-A252-5ACF9FE77B0A}" type="sibTrans" cxnId="{899AEA00-0DFB-43C5-A59C-24ED5DBCE763}">
      <dgm:prSet/>
      <dgm:spPr/>
      <dgm:t>
        <a:bodyPr/>
        <a:lstStyle/>
        <a:p>
          <a:endParaRPr lang="es-MX"/>
        </a:p>
      </dgm:t>
    </dgm:pt>
    <dgm:pt modelId="{83634574-D786-4445-B9D7-814BDC7AC7F5}">
      <dgm:prSet phldrT="[Texto]"/>
      <dgm:spPr/>
      <dgm:t>
        <a:bodyPr/>
        <a:lstStyle/>
        <a:p>
          <a:r>
            <a:rPr lang="es-MX" dirty="0" smtClean="0"/>
            <a:t>Las T-</a:t>
          </a:r>
          <a:r>
            <a:rPr lang="es-MX" dirty="0" err="1" smtClean="0"/>
            <a:t>bills</a:t>
          </a:r>
          <a:r>
            <a:rPr lang="es-MX" dirty="0" smtClean="0"/>
            <a:t> no generan interés. En cambio, son vendidas en una emisión con un descuento, lo que significa que cada unidad con un valor nominal de $1,000 es vendida por menos de $1,000. En efecto, la tasa de interés está incluida en el descuento en la compra de las T-</a:t>
          </a:r>
          <a:r>
            <a:rPr lang="es-MX" dirty="0" err="1" smtClean="0"/>
            <a:t>bills</a:t>
          </a:r>
          <a:r>
            <a:rPr lang="es-MX" dirty="0" smtClean="0"/>
            <a:t>. </a:t>
          </a:r>
          <a:endParaRPr lang="es-MX" dirty="0"/>
        </a:p>
      </dgm:t>
    </dgm:pt>
    <dgm:pt modelId="{E34FDBB9-9124-43E5-A5A5-0F3AC24210AC}" type="parTrans" cxnId="{6C25C1CE-1321-4B8F-B88A-0CAB858D2F78}">
      <dgm:prSet/>
      <dgm:spPr/>
      <dgm:t>
        <a:bodyPr/>
        <a:lstStyle/>
        <a:p>
          <a:endParaRPr lang="es-MX"/>
        </a:p>
      </dgm:t>
    </dgm:pt>
    <dgm:pt modelId="{B6B1BF2F-D0AF-4313-9EB8-82851FF7A6C9}" type="sibTrans" cxnId="{6C25C1CE-1321-4B8F-B88A-0CAB858D2F78}">
      <dgm:prSet/>
      <dgm:spPr/>
      <dgm:t>
        <a:bodyPr/>
        <a:lstStyle/>
        <a:p>
          <a:endParaRPr lang="es-MX"/>
        </a:p>
      </dgm:t>
    </dgm:pt>
    <dgm:pt modelId="{47DB94DF-C950-46EF-9245-5F728A766769}">
      <dgm:prSet phldrT="[Texto]"/>
      <dgm:spPr/>
      <dgm:t>
        <a:bodyPr/>
        <a:lstStyle/>
        <a:p>
          <a:r>
            <a:rPr lang="es-MX" dirty="0" smtClean="0"/>
            <a:t>Letras del Tesoro son valores líquidos, lo que significa que se negocian activamente en los mercados al igual que muchos otros valores. Sus precios en el mercado están por debajo de US$ 1.000 , ya que no habría ninguna razón para comprarlos si no hay descuento. El descuento en la compra siempre constituye la ganancia para los inversionistas en las T-</a:t>
          </a:r>
          <a:r>
            <a:rPr lang="es-MX" dirty="0" err="1" smtClean="0"/>
            <a:t>bills</a:t>
          </a:r>
          <a:r>
            <a:rPr lang="es-MX" dirty="0" smtClean="0"/>
            <a:t>. </a:t>
          </a:r>
          <a:endParaRPr lang="es-MX" dirty="0"/>
        </a:p>
      </dgm:t>
    </dgm:pt>
    <dgm:pt modelId="{2B8D01D3-FBCF-4E16-8FC1-C25ED6B4FCEB}" type="parTrans" cxnId="{7F22B4AC-D60C-4FEA-B7DD-4F7D86BAED65}">
      <dgm:prSet/>
      <dgm:spPr/>
      <dgm:t>
        <a:bodyPr/>
        <a:lstStyle/>
        <a:p>
          <a:endParaRPr lang="es-MX"/>
        </a:p>
      </dgm:t>
    </dgm:pt>
    <dgm:pt modelId="{C1386134-9BD1-425C-8435-BE7D1E509A47}" type="sibTrans" cxnId="{7F22B4AC-D60C-4FEA-B7DD-4F7D86BAED65}">
      <dgm:prSet/>
      <dgm:spPr/>
      <dgm:t>
        <a:bodyPr/>
        <a:lstStyle/>
        <a:p>
          <a:endParaRPr lang="es-MX"/>
        </a:p>
      </dgm:t>
    </dgm:pt>
    <dgm:pt modelId="{BF372E49-5A60-4FCC-A046-09C974AA38AC}">
      <dgm:prSet phldrT="[Texto]"/>
      <dgm:spPr/>
      <dgm:t>
        <a:bodyPr/>
        <a:lstStyle/>
        <a:p>
          <a:r>
            <a:rPr lang="es-MX" dirty="0" smtClean="0"/>
            <a:t>Cuarta</a:t>
          </a:r>
          <a:endParaRPr lang="es-MX" dirty="0"/>
        </a:p>
      </dgm:t>
    </dgm:pt>
    <dgm:pt modelId="{31079543-DEC3-408E-AC8B-482539E63242}" type="parTrans" cxnId="{3AA04CA6-8E57-4FD9-AA58-5B5E3D5AA446}">
      <dgm:prSet/>
      <dgm:spPr/>
      <dgm:t>
        <a:bodyPr/>
        <a:lstStyle/>
        <a:p>
          <a:endParaRPr lang="es-MX"/>
        </a:p>
      </dgm:t>
    </dgm:pt>
    <dgm:pt modelId="{8C182595-5B3D-40B2-9CFA-DCE01FF04EA7}" type="sibTrans" cxnId="{3AA04CA6-8E57-4FD9-AA58-5B5E3D5AA446}">
      <dgm:prSet/>
      <dgm:spPr/>
      <dgm:t>
        <a:bodyPr/>
        <a:lstStyle/>
        <a:p>
          <a:endParaRPr lang="es-MX"/>
        </a:p>
      </dgm:t>
    </dgm:pt>
    <dgm:pt modelId="{46C0A1B4-3345-4B35-B1D7-9011DDB37659}" type="pres">
      <dgm:prSet presAssocID="{71405F3B-9270-4E6B-89C1-7C950CC14062}" presName="Name0" presStyleCnt="0">
        <dgm:presLayoutVars>
          <dgm:chMax val="5"/>
          <dgm:chPref val="5"/>
          <dgm:dir/>
          <dgm:animLvl val="lvl"/>
        </dgm:presLayoutVars>
      </dgm:prSet>
      <dgm:spPr/>
      <dgm:t>
        <a:bodyPr/>
        <a:lstStyle/>
        <a:p>
          <a:endParaRPr lang="es-MX"/>
        </a:p>
      </dgm:t>
    </dgm:pt>
    <dgm:pt modelId="{B8CBFFEE-B737-4453-923B-BC3AF607732D}" type="pres">
      <dgm:prSet presAssocID="{EA6F221F-3C46-4DF6-8737-A068EDCB67B8}" presName="parentText1" presStyleLbl="node1" presStyleIdx="0" presStyleCnt="4">
        <dgm:presLayoutVars>
          <dgm:chMax/>
          <dgm:chPref val="3"/>
          <dgm:bulletEnabled val="1"/>
        </dgm:presLayoutVars>
      </dgm:prSet>
      <dgm:spPr/>
      <dgm:t>
        <a:bodyPr/>
        <a:lstStyle/>
        <a:p>
          <a:endParaRPr lang="es-MX"/>
        </a:p>
      </dgm:t>
    </dgm:pt>
    <dgm:pt modelId="{72BCCC1B-B08B-48C1-B258-D4EA865BEBE8}" type="pres">
      <dgm:prSet presAssocID="{EA6F221F-3C46-4DF6-8737-A068EDCB67B8}" presName="childText1" presStyleLbl="solidAlignAcc1" presStyleIdx="0" presStyleCnt="4" custLinFactNeighborY="2002">
        <dgm:presLayoutVars>
          <dgm:chMax val="0"/>
          <dgm:chPref val="0"/>
          <dgm:bulletEnabled val="1"/>
        </dgm:presLayoutVars>
      </dgm:prSet>
      <dgm:spPr/>
      <dgm:t>
        <a:bodyPr/>
        <a:lstStyle/>
        <a:p>
          <a:endParaRPr lang="es-MX"/>
        </a:p>
      </dgm:t>
    </dgm:pt>
    <dgm:pt modelId="{F55F8702-1C70-4D99-84C8-348E926F0BB2}" type="pres">
      <dgm:prSet presAssocID="{99967CFA-4BFF-4556-AC42-F9BEC2DB5AF2}" presName="parentText2" presStyleLbl="node1" presStyleIdx="1" presStyleCnt="4">
        <dgm:presLayoutVars>
          <dgm:chMax/>
          <dgm:chPref val="3"/>
          <dgm:bulletEnabled val="1"/>
        </dgm:presLayoutVars>
      </dgm:prSet>
      <dgm:spPr/>
      <dgm:t>
        <a:bodyPr/>
        <a:lstStyle/>
        <a:p>
          <a:endParaRPr lang="es-MX"/>
        </a:p>
      </dgm:t>
    </dgm:pt>
    <dgm:pt modelId="{008B704C-C548-4F45-82E9-98CDB7F9639C}" type="pres">
      <dgm:prSet presAssocID="{99967CFA-4BFF-4556-AC42-F9BEC2DB5AF2}" presName="childText2" presStyleLbl="solidAlignAcc1" presStyleIdx="1" presStyleCnt="4">
        <dgm:presLayoutVars>
          <dgm:chMax val="0"/>
          <dgm:chPref val="0"/>
          <dgm:bulletEnabled val="1"/>
        </dgm:presLayoutVars>
      </dgm:prSet>
      <dgm:spPr/>
      <dgm:t>
        <a:bodyPr/>
        <a:lstStyle/>
        <a:p>
          <a:endParaRPr lang="es-MX"/>
        </a:p>
      </dgm:t>
    </dgm:pt>
    <dgm:pt modelId="{90E0A779-A40A-4B5F-94E9-CF39CF9AACA3}" type="pres">
      <dgm:prSet presAssocID="{E1692196-5A4B-4FAF-9759-93E7B164B509}" presName="parentText3" presStyleLbl="node1" presStyleIdx="2" presStyleCnt="4">
        <dgm:presLayoutVars>
          <dgm:chMax/>
          <dgm:chPref val="3"/>
          <dgm:bulletEnabled val="1"/>
        </dgm:presLayoutVars>
      </dgm:prSet>
      <dgm:spPr/>
      <dgm:t>
        <a:bodyPr/>
        <a:lstStyle/>
        <a:p>
          <a:endParaRPr lang="es-MX"/>
        </a:p>
      </dgm:t>
    </dgm:pt>
    <dgm:pt modelId="{76E69585-AA6D-4AF5-BEB9-865810E6F9FB}" type="pres">
      <dgm:prSet presAssocID="{E1692196-5A4B-4FAF-9759-93E7B164B509}" presName="childText3" presStyleLbl="solidAlignAcc1" presStyleIdx="2" presStyleCnt="4">
        <dgm:presLayoutVars>
          <dgm:chMax val="0"/>
          <dgm:chPref val="0"/>
          <dgm:bulletEnabled val="1"/>
        </dgm:presLayoutVars>
      </dgm:prSet>
      <dgm:spPr/>
      <dgm:t>
        <a:bodyPr/>
        <a:lstStyle/>
        <a:p>
          <a:endParaRPr lang="es-MX"/>
        </a:p>
      </dgm:t>
    </dgm:pt>
    <dgm:pt modelId="{CD995430-1891-4926-BCC4-14FBBF34C440}" type="pres">
      <dgm:prSet presAssocID="{BF372E49-5A60-4FCC-A046-09C974AA38AC}" presName="parentText4" presStyleLbl="node1" presStyleIdx="3" presStyleCnt="4">
        <dgm:presLayoutVars>
          <dgm:chMax/>
          <dgm:chPref val="3"/>
          <dgm:bulletEnabled val="1"/>
        </dgm:presLayoutVars>
      </dgm:prSet>
      <dgm:spPr/>
      <dgm:t>
        <a:bodyPr/>
        <a:lstStyle/>
        <a:p>
          <a:endParaRPr lang="es-MX"/>
        </a:p>
      </dgm:t>
    </dgm:pt>
    <dgm:pt modelId="{D17C3BEE-DE79-458F-8751-B453B0ABD4CE}" type="pres">
      <dgm:prSet presAssocID="{BF372E49-5A60-4FCC-A046-09C974AA38AC}" presName="childText4" presStyleLbl="solidAlignAcc1" presStyleIdx="3" presStyleCnt="4">
        <dgm:presLayoutVars>
          <dgm:chMax val="0"/>
          <dgm:chPref val="0"/>
          <dgm:bulletEnabled val="1"/>
        </dgm:presLayoutVars>
      </dgm:prSet>
      <dgm:spPr/>
      <dgm:t>
        <a:bodyPr/>
        <a:lstStyle/>
        <a:p>
          <a:endParaRPr lang="es-MX"/>
        </a:p>
      </dgm:t>
    </dgm:pt>
  </dgm:ptLst>
  <dgm:cxnLst>
    <dgm:cxn modelId="{CA8271BE-6450-4886-B8A6-9DBFC7760CDB}" type="presOf" srcId="{E1692196-5A4B-4FAF-9759-93E7B164B509}" destId="{90E0A779-A40A-4B5F-94E9-CF39CF9AACA3}" srcOrd="0" destOrd="0" presId="urn:microsoft.com/office/officeart/2009/3/layout/IncreasingArrowsProcess"/>
    <dgm:cxn modelId="{0BDFC6E7-F83B-4FF6-94AF-AC0B77DF197F}" type="presOf" srcId="{269A8F26-2934-4CDD-8DB4-FB1C06B0A529}" destId="{008B704C-C548-4F45-82E9-98CDB7F9639C}" srcOrd="0" destOrd="0" presId="urn:microsoft.com/office/officeart/2009/3/layout/IncreasingArrowsProcess"/>
    <dgm:cxn modelId="{F9636798-4CDE-4F44-93C0-84D9FD77DD8D}" srcId="{71405F3B-9270-4E6B-89C1-7C950CC14062}" destId="{EA6F221F-3C46-4DF6-8737-A068EDCB67B8}" srcOrd="0" destOrd="0" parTransId="{8CD889C2-6E4E-4C28-BD94-F95C11041B3F}" sibTransId="{D5FED9AB-C967-4224-BD0D-BBDE7698C7D4}"/>
    <dgm:cxn modelId="{5171FBD1-72BA-4868-B457-843F86B80A68}" type="presOf" srcId="{71405F3B-9270-4E6B-89C1-7C950CC14062}" destId="{46C0A1B4-3345-4B35-B1D7-9011DDB37659}" srcOrd="0" destOrd="0" presId="urn:microsoft.com/office/officeart/2009/3/layout/IncreasingArrowsProcess"/>
    <dgm:cxn modelId="{63917FF4-1CF8-4724-B499-7A8444E249B6}" type="presOf" srcId="{C70B9CE9-B569-4F09-8472-844371C8CC4E}" destId="{72BCCC1B-B08B-48C1-B258-D4EA865BEBE8}" srcOrd="0" destOrd="0" presId="urn:microsoft.com/office/officeart/2009/3/layout/IncreasingArrowsProcess"/>
    <dgm:cxn modelId="{37290D45-C720-4068-85A7-0FCA50B9071A}" type="presOf" srcId="{EA6F221F-3C46-4DF6-8737-A068EDCB67B8}" destId="{B8CBFFEE-B737-4453-923B-BC3AF607732D}" srcOrd="0" destOrd="0" presId="urn:microsoft.com/office/officeart/2009/3/layout/IncreasingArrowsProcess"/>
    <dgm:cxn modelId="{7F22B4AC-D60C-4FEA-B7DD-4F7D86BAED65}" srcId="{BF372E49-5A60-4FCC-A046-09C974AA38AC}" destId="{47DB94DF-C950-46EF-9245-5F728A766769}" srcOrd="0" destOrd="0" parTransId="{2B8D01D3-FBCF-4E16-8FC1-C25ED6B4FCEB}" sibTransId="{C1386134-9BD1-425C-8435-BE7D1E509A47}"/>
    <dgm:cxn modelId="{6C25C1CE-1321-4B8F-B88A-0CAB858D2F78}" srcId="{E1692196-5A4B-4FAF-9759-93E7B164B509}" destId="{83634574-D786-4445-B9D7-814BDC7AC7F5}" srcOrd="0" destOrd="0" parTransId="{E34FDBB9-9124-43E5-A5A5-0F3AC24210AC}" sibTransId="{B6B1BF2F-D0AF-4313-9EB8-82851FF7A6C9}"/>
    <dgm:cxn modelId="{80808D6C-35CC-4117-AFEF-73D83BCE293F}" srcId="{71405F3B-9270-4E6B-89C1-7C950CC14062}" destId="{99967CFA-4BFF-4556-AC42-F9BEC2DB5AF2}" srcOrd="1" destOrd="0" parTransId="{F8F7DEB9-75B5-4198-8320-60EF94ACB30D}" sibTransId="{B77F3FF2-00B7-4E08-B77F-9F27D61CD56A}"/>
    <dgm:cxn modelId="{886EE3EC-6519-4D64-9645-17895F462834}" type="presOf" srcId="{BF372E49-5A60-4FCC-A046-09C974AA38AC}" destId="{CD995430-1891-4926-BCC4-14FBBF34C440}" srcOrd="0" destOrd="0" presId="urn:microsoft.com/office/officeart/2009/3/layout/IncreasingArrowsProcess"/>
    <dgm:cxn modelId="{2FB88924-AC48-44C9-9B7A-DADD088AA257}" type="presOf" srcId="{99967CFA-4BFF-4556-AC42-F9BEC2DB5AF2}" destId="{F55F8702-1C70-4D99-84C8-348E926F0BB2}" srcOrd="0" destOrd="0" presId="urn:microsoft.com/office/officeart/2009/3/layout/IncreasingArrowsProcess"/>
    <dgm:cxn modelId="{899AEA00-0DFB-43C5-A59C-24ED5DBCE763}" srcId="{71405F3B-9270-4E6B-89C1-7C950CC14062}" destId="{E1692196-5A4B-4FAF-9759-93E7B164B509}" srcOrd="2" destOrd="0" parTransId="{640E2815-CCDC-4398-AEEE-E7A0830ADE89}" sibTransId="{AB8A8B9C-0644-4684-A252-5ACF9FE77B0A}"/>
    <dgm:cxn modelId="{B33C21E2-2D18-475D-80CC-9EC76653431A}" srcId="{99967CFA-4BFF-4556-AC42-F9BEC2DB5AF2}" destId="{269A8F26-2934-4CDD-8DB4-FB1C06B0A529}" srcOrd="0" destOrd="0" parTransId="{B38DB916-4817-415A-995B-24308BC4F3AD}" sibTransId="{289E7914-7A70-4CB0-BB21-95B027B88A68}"/>
    <dgm:cxn modelId="{A60CA344-943D-42E4-A0FD-6A235635CA20}" srcId="{EA6F221F-3C46-4DF6-8737-A068EDCB67B8}" destId="{C70B9CE9-B569-4F09-8472-844371C8CC4E}" srcOrd="0" destOrd="0" parTransId="{01A20A2F-F27F-4BA3-B939-F2A6B0989B5F}" sibTransId="{910DDC81-43F0-4948-84FA-B9B29FD527BB}"/>
    <dgm:cxn modelId="{3AA04CA6-8E57-4FD9-AA58-5B5E3D5AA446}" srcId="{71405F3B-9270-4E6B-89C1-7C950CC14062}" destId="{BF372E49-5A60-4FCC-A046-09C974AA38AC}" srcOrd="3" destOrd="0" parTransId="{31079543-DEC3-408E-AC8B-482539E63242}" sibTransId="{8C182595-5B3D-40B2-9CFA-DCE01FF04EA7}"/>
    <dgm:cxn modelId="{0B0144C8-AF6B-44F4-8F91-CECC8408CF92}" type="presOf" srcId="{47DB94DF-C950-46EF-9245-5F728A766769}" destId="{D17C3BEE-DE79-458F-8751-B453B0ABD4CE}" srcOrd="0" destOrd="0" presId="urn:microsoft.com/office/officeart/2009/3/layout/IncreasingArrowsProcess"/>
    <dgm:cxn modelId="{76443A1B-014C-4348-84A6-4E733B1E0A15}" type="presOf" srcId="{83634574-D786-4445-B9D7-814BDC7AC7F5}" destId="{76E69585-AA6D-4AF5-BEB9-865810E6F9FB}" srcOrd="0" destOrd="0" presId="urn:microsoft.com/office/officeart/2009/3/layout/IncreasingArrowsProcess"/>
    <dgm:cxn modelId="{C01F78E0-0079-43BB-8B8C-B8D113169CF4}" type="presParOf" srcId="{46C0A1B4-3345-4B35-B1D7-9011DDB37659}" destId="{B8CBFFEE-B737-4453-923B-BC3AF607732D}" srcOrd="0" destOrd="0" presId="urn:microsoft.com/office/officeart/2009/3/layout/IncreasingArrowsProcess"/>
    <dgm:cxn modelId="{9639B858-FC53-4303-82BD-8D045E5AFA17}" type="presParOf" srcId="{46C0A1B4-3345-4B35-B1D7-9011DDB37659}" destId="{72BCCC1B-B08B-48C1-B258-D4EA865BEBE8}" srcOrd="1" destOrd="0" presId="urn:microsoft.com/office/officeart/2009/3/layout/IncreasingArrowsProcess"/>
    <dgm:cxn modelId="{6022AB8D-C20B-43D4-A34C-729FBF035C63}" type="presParOf" srcId="{46C0A1B4-3345-4B35-B1D7-9011DDB37659}" destId="{F55F8702-1C70-4D99-84C8-348E926F0BB2}" srcOrd="2" destOrd="0" presId="urn:microsoft.com/office/officeart/2009/3/layout/IncreasingArrowsProcess"/>
    <dgm:cxn modelId="{4676DED0-D5AA-4A8F-A535-64B458D09D64}" type="presParOf" srcId="{46C0A1B4-3345-4B35-B1D7-9011DDB37659}" destId="{008B704C-C548-4F45-82E9-98CDB7F9639C}" srcOrd="3" destOrd="0" presId="urn:microsoft.com/office/officeart/2009/3/layout/IncreasingArrowsProcess"/>
    <dgm:cxn modelId="{FD5FA831-711D-4BE3-AF4D-77A548EF9910}" type="presParOf" srcId="{46C0A1B4-3345-4B35-B1D7-9011DDB37659}" destId="{90E0A779-A40A-4B5F-94E9-CF39CF9AACA3}" srcOrd="4" destOrd="0" presId="urn:microsoft.com/office/officeart/2009/3/layout/IncreasingArrowsProcess"/>
    <dgm:cxn modelId="{3EC7E372-0FA1-427D-8A78-AFC89A7A6634}" type="presParOf" srcId="{46C0A1B4-3345-4B35-B1D7-9011DDB37659}" destId="{76E69585-AA6D-4AF5-BEB9-865810E6F9FB}" srcOrd="5" destOrd="0" presId="urn:microsoft.com/office/officeart/2009/3/layout/IncreasingArrowsProcess"/>
    <dgm:cxn modelId="{1CC89C90-EFDD-422C-870A-AB0D99BB9426}" type="presParOf" srcId="{46C0A1B4-3345-4B35-B1D7-9011DDB37659}" destId="{CD995430-1891-4926-BCC4-14FBBF34C440}" srcOrd="6" destOrd="0" presId="urn:microsoft.com/office/officeart/2009/3/layout/IncreasingArrowsProcess"/>
    <dgm:cxn modelId="{8C5BCAA3-D01C-4CE5-91FE-7E64A0799175}" type="presParOf" srcId="{46C0A1B4-3345-4B35-B1D7-9011DDB37659}" destId="{D17C3BEE-DE79-458F-8751-B453B0ABD4CE}" srcOrd="7"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CA847BD-84FA-413E-A789-CFBC4183D944}" type="doc">
      <dgm:prSet loTypeId="urn:diagrams.loki3.com/BracketList+Icon" loCatId="list" qsTypeId="urn:microsoft.com/office/officeart/2005/8/quickstyle/simple1" qsCatId="simple" csTypeId="urn:microsoft.com/office/officeart/2005/8/colors/accent2_2" csCatId="accent2" phldr="1"/>
      <dgm:spPr/>
      <dgm:t>
        <a:bodyPr/>
        <a:lstStyle/>
        <a:p>
          <a:endParaRPr lang="es-MX"/>
        </a:p>
      </dgm:t>
    </dgm:pt>
    <dgm:pt modelId="{7AAD0FEB-59BB-40E2-AC20-D711468C7030}">
      <dgm:prSet phldrT="[Texto]"/>
      <dgm:spPr/>
      <dgm:t>
        <a:bodyPr/>
        <a:lstStyle/>
        <a:p>
          <a:r>
            <a:rPr lang="es-MX" dirty="0" smtClean="0"/>
            <a:t>Razón</a:t>
          </a:r>
          <a:endParaRPr lang="es-MX" dirty="0"/>
        </a:p>
      </dgm:t>
    </dgm:pt>
    <dgm:pt modelId="{A1FC10E6-2819-4885-8481-154C4FBDA545}" type="parTrans" cxnId="{95ABB6F1-3429-48FF-9C95-E33E22817AB4}">
      <dgm:prSet/>
      <dgm:spPr/>
      <dgm:t>
        <a:bodyPr/>
        <a:lstStyle/>
        <a:p>
          <a:endParaRPr lang="es-MX"/>
        </a:p>
      </dgm:t>
    </dgm:pt>
    <dgm:pt modelId="{341795FB-9597-403F-B363-E7A699CC6F4D}" type="sibTrans" cxnId="{95ABB6F1-3429-48FF-9C95-E33E22817AB4}">
      <dgm:prSet/>
      <dgm:spPr/>
      <dgm:t>
        <a:bodyPr/>
        <a:lstStyle/>
        <a:p>
          <a:endParaRPr lang="es-MX"/>
        </a:p>
      </dgm:t>
    </dgm:pt>
    <dgm:pt modelId="{03887F8B-7C46-4CE3-B58B-429336EE1D84}">
      <dgm:prSet phldrT="[Texto]"/>
      <dgm:spPr/>
      <dgm:t>
        <a:bodyPr/>
        <a:lstStyle/>
        <a:p>
          <a:pPr algn="just"/>
          <a:r>
            <a:rPr lang="es-MX" dirty="0" smtClean="0"/>
            <a:t> Las fluctuaciones en los precios de la T-</a:t>
          </a:r>
          <a:r>
            <a:rPr lang="es-MX" dirty="0" err="1" smtClean="0"/>
            <a:t>bill</a:t>
          </a:r>
          <a:r>
            <a:rPr lang="es-MX" dirty="0" smtClean="0"/>
            <a:t> se deben a cambios en la oferta y la demanda. Uno de los factores importantes que afectan la oferta y la demanda es el rendimiento que los bancos están dispuestos a otorgar a los clientes en sus depósitos. </a:t>
          </a:r>
          <a:endParaRPr lang="es-MX" dirty="0"/>
        </a:p>
      </dgm:t>
    </dgm:pt>
    <dgm:pt modelId="{020A5FDC-7B4A-4ED3-B076-022ACBE9A3C5}" type="parTrans" cxnId="{7BD8A769-B610-4AC3-ADE8-1EA697EF26DD}">
      <dgm:prSet/>
      <dgm:spPr/>
      <dgm:t>
        <a:bodyPr/>
        <a:lstStyle/>
        <a:p>
          <a:endParaRPr lang="es-MX"/>
        </a:p>
      </dgm:t>
    </dgm:pt>
    <dgm:pt modelId="{59553FF2-9C1C-4173-9483-32D243BC14FC}" type="sibTrans" cxnId="{7BD8A769-B610-4AC3-ADE8-1EA697EF26DD}">
      <dgm:prSet/>
      <dgm:spPr/>
      <dgm:t>
        <a:bodyPr/>
        <a:lstStyle/>
        <a:p>
          <a:endParaRPr lang="es-MX"/>
        </a:p>
      </dgm:t>
    </dgm:pt>
    <dgm:pt modelId="{C25FB810-2F84-48C8-884F-E07F9837DC6B}">
      <dgm:prSet phldrT="[Texto]"/>
      <dgm:spPr/>
      <dgm:t>
        <a:bodyPr/>
        <a:lstStyle/>
        <a:p>
          <a:r>
            <a:rPr lang="es-MX" dirty="0" smtClean="0"/>
            <a:t>Razón</a:t>
          </a:r>
          <a:endParaRPr lang="es-MX" dirty="0"/>
        </a:p>
      </dgm:t>
    </dgm:pt>
    <dgm:pt modelId="{074216BB-A908-4CCF-B1EC-A4A3866E0E77}" type="parTrans" cxnId="{3DDD3848-A4F3-4484-A92E-E17E9D8AD4D4}">
      <dgm:prSet/>
      <dgm:spPr/>
      <dgm:t>
        <a:bodyPr/>
        <a:lstStyle/>
        <a:p>
          <a:endParaRPr lang="es-MX"/>
        </a:p>
      </dgm:t>
    </dgm:pt>
    <dgm:pt modelId="{EC70B7CE-F798-40F9-9620-BA130FA8A23A}" type="sibTrans" cxnId="{3DDD3848-A4F3-4484-A92E-E17E9D8AD4D4}">
      <dgm:prSet/>
      <dgm:spPr/>
      <dgm:t>
        <a:bodyPr/>
        <a:lstStyle/>
        <a:p>
          <a:endParaRPr lang="es-MX"/>
        </a:p>
      </dgm:t>
    </dgm:pt>
    <dgm:pt modelId="{F7415FE7-03B3-4825-91B6-B09B30528E2E}">
      <dgm:prSet phldrT="[Texto]"/>
      <dgm:spPr/>
      <dgm:t>
        <a:bodyPr/>
        <a:lstStyle/>
        <a:p>
          <a:pPr algn="just"/>
          <a:r>
            <a:rPr lang="es-MX" dirty="0" smtClean="0"/>
            <a:t>Es decir, el rendimiento aumenta. Los inversionistas seguirán vendiendo T-</a:t>
          </a:r>
          <a:r>
            <a:rPr lang="es-MX" dirty="0" err="1" smtClean="0"/>
            <a:t>bills</a:t>
          </a:r>
          <a:r>
            <a:rPr lang="es-MX" dirty="0" smtClean="0"/>
            <a:t> causando una caída mayor en su precio hasta que el rendimiento sobre la T-</a:t>
          </a:r>
          <a:r>
            <a:rPr lang="es-MX" dirty="0" err="1" smtClean="0"/>
            <a:t>bill</a:t>
          </a:r>
          <a:r>
            <a:rPr lang="es-MX" dirty="0" smtClean="0"/>
            <a:t> sobrepasa el nivel de rendimiento que ofrecen los bancos en los depósitos, lo cual es usualmente afectado por la tasa de interés determinada por la Junta de la Reserva Federal. Esta tasa de interés es determinada ocho veces al año (pero no necesariamente cambia cada vez). </a:t>
          </a:r>
          <a:endParaRPr lang="es-MX" dirty="0"/>
        </a:p>
      </dgm:t>
    </dgm:pt>
    <dgm:pt modelId="{2DCE79DD-D9F4-44A7-B38D-FF7680B44056}" type="parTrans" cxnId="{BC7FD6A0-5CB6-453A-88C9-A6E1E34E4EE6}">
      <dgm:prSet/>
      <dgm:spPr/>
      <dgm:t>
        <a:bodyPr/>
        <a:lstStyle/>
        <a:p>
          <a:endParaRPr lang="es-MX"/>
        </a:p>
      </dgm:t>
    </dgm:pt>
    <dgm:pt modelId="{882B00C9-DC65-4ABC-836B-05BC4C128D64}" type="sibTrans" cxnId="{BC7FD6A0-5CB6-453A-88C9-A6E1E34E4EE6}">
      <dgm:prSet/>
      <dgm:spPr/>
      <dgm:t>
        <a:bodyPr/>
        <a:lstStyle/>
        <a:p>
          <a:endParaRPr lang="es-MX"/>
        </a:p>
      </dgm:t>
    </dgm:pt>
    <dgm:pt modelId="{B1C80DEC-6973-4AE7-91E8-8D3989513D35}">
      <dgm:prSet phldrT="[Texto]"/>
      <dgm:spPr/>
      <dgm:t>
        <a:bodyPr/>
        <a:lstStyle/>
        <a:p>
          <a:pPr algn="just"/>
          <a:r>
            <a:rPr lang="es-MX" dirty="0" smtClean="0"/>
            <a:t>Por ejemplo, si un inversionista tiene una T-</a:t>
          </a:r>
          <a:r>
            <a:rPr lang="es-MX" dirty="0" err="1" smtClean="0"/>
            <a:t>bill</a:t>
          </a:r>
          <a:r>
            <a:rPr lang="es-MX" dirty="0" smtClean="0"/>
            <a:t> con un rendimiento anualizado del 5% y el banco le ofrece la oportunidad de colocar el dinero en un depósito que genera un rendimiento anualizado del 7%, es obviamente mejor vender la T-</a:t>
          </a:r>
          <a:r>
            <a:rPr lang="es-MX" dirty="0" err="1" smtClean="0"/>
            <a:t>bill</a:t>
          </a:r>
          <a:r>
            <a:rPr lang="es-MX" dirty="0" smtClean="0"/>
            <a:t> y depositar el dinero en un banco. </a:t>
          </a:r>
          <a:endParaRPr lang="es-MX" dirty="0"/>
        </a:p>
      </dgm:t>
    </dgm:pt>
    <dgm:pt modelId="{2C86C636-D348-404E-B958-2C9BBE5B972A}" type="parTrans" cxnId="{C425A4A8-2CD5-4135-BB1F-E72626693371}">
      <dgm:prSet/>
      <dgm:spPr/>
      <dgm:t>
        <a:bodyPr/>
        <a:lstStyle/>
        <a:p>
          <a:endParaRPr lang="es-MX"/>
        </a:p>
      </dgm:t>
    </dgm:pt>
    <dgm:pt modelId="{4FD67EBB-956C-44D8-B1DD-AE31A1E2B965}" type="sibTrans" cxnId="{C425A4A8-2CD5-4135-BB1F-E72626693371}">
      <dgm:prSet/>
      <dgm:spPr/>
      <dgm:t>
        <a:bodyPr/>
        <a:lstStyle/>
        <a:p>
          <a:endParaRPr lang="es-MX"/>
        </a:p>
      </dgm:t>
    </dgm:pt>
    <dgm:pt modelId="{EA91725E-8756-4BF7-AB9C-F3E247915CC3}" type="pres">
      <dgm:prSet presAssocID="{ECA847BD-84FA-413E-A789-CFBC4183D944}" presName="Name0" presStyleCnt="0">
        <dgm:presLayoutVars>
          <dgm:dir/>
          <dgm:animLvl val="lvl"/>
          <dgm:resizeHandles val="exact"/>
        </dgm:presLayoutVars>
      </dgm:prSet>
      <dgm:spPr/>
      <dgm:t>
        <a:bodyPr/>
        <a:lstStyle/>
        <a:p>
          <a:endParaRPr lang="es-MX"/>
        </a:p>
      </dgm:t>
    </dgm:pt>
    <dgm:pt modelId="{53FE70AF-5B5D-4C41-88F6-1368633F5B76}" type="pres">
      <dgm:prSet presAssocID="{7AAD0FEB-59BB-40E2-AC20-D711468C7030}" presName="linNode" presStyleCnt="0"/>
      <dgm:spPr/>
    </dgm:pt>
    <dgm:pt modelId="{DF2E2151-E8C2-489D-8E35-27F4E0857A59}" type="pres">
      <dgm:prSet presAssocID="{7AAD0FEB-59BB-40E2-AC20-D711468C7030}" presName="parTx" presStyleLbl="revTx" presStyleIdx="0" presStyleCnt="2">
        <dgm:presLayoutVars>
          <dgm:chMax val="1"/>
          <dgm:bulletEnabled val="1"/>
        </dgm:presLayoutVars>
      </dgm:prSet>
      <dgm:spPr/>
      <dgm:t>
        <a:bodyPr/>
        <a:lstStyle/>
        <a:p>
          <a:endParaRPr lang="es-MX"/>
        </a:p>
      </dgm:t>
    </dgm:pt>
    <dgm:pt modelId="{38278B8C-D604-46CE-A0F9-3F7EA0FDC780}" type="pres">
      <dgm:prSet presAssocID="{7AAD0FEB-59BB-40E2-AC20-D711468C7030}" presName="bracket" presStyleLbl="parChTrans1D1" presStyleIdx="0" presStyleCnt="2"/>
      <dgm:spPr/>
    </dgm:pt>
    <dgm:pt modelId="{9633981C-AFB0-405E-A02E-7559D37B1B9D}" type="pres">
      <dgm:prSet presAssocID="{7AAD0FEB-59BB-40E2-AC20-D711468C7030}" presName="spH" presStyleCnt="0"/>
      <dgm:spPr/>
    </dgm:pt>
    <dgm:pt modelId="{EA375793-FA30-401C-A76C-12112A5FB1AF}" type="pres">
      <dgm:prSet presAssocID="{7AAD0FEB-59BB-40E2-AC20-D711468C7030}" presName="desTx" presStyleLbl="node1" presStyleIdx="0" presStyleCnt="2">
        <dgm:presLayoutVars>
          <dgm:bulletEnabled val="1"/>
        </dgm:presLayoutVars>
      </dgm:prSet>
      <dgm:spPr/>
      <dgm:t>
        <a:bodyPr/>
        <a:lstStyle/>
        <a:p>
          <a:endParaRPr lang="es-MX"/>
        </a:p>
      </dgm:t>
    </dgm:pt>
    <dgm:pt modelId="{6D9C4A56-41AC-4A50-8FE4-E5DC6D39199A}" type="pres">
      <dgm:prSet presAssocID="{341795FB-9597-403F-B363-E7A699CC6F4D}" presName="spV" presStyleCnt="0"/>
      <dgm:spPr/>
    </dgm:pt>
    <dgm:pt modelId="{ED9C52D7-A166-422A-8462-0A4E36DEB8AD}" type="pres">
      <dgm:prSet presAssocID="{C25FB810-2F84-48C8-884F-E07F9837DC6B}" presName="linNode" presStyleCnt="0"/>
      <dgm:spPr/>
    </dgm:pt>
    <dgm:pt modelId="{67CBE331-AC42-485E-8A32-9B393D541486}" type="pres">
      <dgm:prSet presAssocID="{C25FB810-2F84-48C8-884F-E07F9837DC6B}" presName="parTx" presStyleLbl="revTx" presStyleIdx="1" presStyleCnt="2">
        <dgm:presLayoutVars>
          <dgm:chMax val="1"/>
          <dgm:bulletEnabled val="1"/>
        </dgm:presLayoutVars>
      </dgm:prSet>
      <dgm:spPr/>
      <dgm:t>
        <a:bodyPr/>
        <a:lstStyle/>
        <a:p>
          <a:endParaRPr lang="es-MX"/>
        </a:p>
      </dgm:t>
    </dgm:pt>
    <dgm:pt modelId="{A799505A-7BB2-4499-AE1E-C279FD57B4A1}" type="pres">
      <dgm:prSet presAssocID="{C25FB810-2F84-48C8-884F-E07F9837DC6B}" presName="bracket" presStyleLbl="parChTrans1D1" presStyleIdx="1" presStyleCnt="2"/>
      <dgm:spPr/>
    </dgm:pt>
    <dgm:pt modelId="{E3FD2BA4-28EC-4023-95CA-F2F2A300ACB7}" type="pres">
      <dgm:prSet presAssocID="{C25FB810-2F84-48C8-884F-E07F9837DC6B}" presName="spH" presStyleCnt="0"/>
      <dgm:spPr/>
    </dgm:pt>
    <dgm:pt modelId="{5F657E31-8840-436E-A3C9-CB70124B2C72}" type="pres">
      <dgm:prSet presAssocID="{C25FB810-2F84-48C8-884F-E07F9837DC6B}" presName="desTx" presStyleLbl="node1" presStyleIdx="1" presStyleCnt="2">
        <dgm:presLayoutVars>
          <dgm:bulletEnabled val="1"/>
        </dgm:presLayoutVars>
      </dgm:prSet>
      <dgm:spPr/>
      <dgm:t>
        <a:bodyPr/>
        <a:lstStyle/>
        <a:p>
          <a:endParaRPr lang="es-MX"/>
        </a:p>
      </dgm:t>
    </dgm:pt>
  </dgm:ptLst>
  <dgm:cxnLst>
    <dgm:cxn modelId="{5891BDA9-4EA5-474D-81FF-BCF766E4DEFD}" type="presOf" srcId="{ECA847BD-84FA-413E-A789-CFBC4183D944}" destId="{EA91725E-8756-4BF7-AB9C-F3E247915CC3}" srcOrd="0" destOrd="0" presId="urn:diagrams.loki3.com/BracketList+Icon"/>
    <dgm:cxn modelId="{95ABB6F1-3429-48FF-9C95-E33E22817AB4}" srcId="{ECA847BD-84FA-413E-A789-CFBC4183D944}" destId="{7AAD0FEB-59BB-40E2-AC20-D711468C7030}" srcOrd="0" destOrd="0" parTransId="{A1FC10E6-2819-4885-8481-154C4FBDA545}" sibTransId="{341795FB-9597-403F-B363-E7A699CC6F4D}"/>
    <dgm:cxn modelId="{B7EAD166-D024-495E-9982-CF9D1A47CD36}" type="presOf" srcId="{F7415FE7-03B3-4825-91B6-B09B30528E2E}" destId="{5F657E31-8840-436E-A3C9-CB70124B2C72}" srcOrd="0" destOrd="0" presId="urn:diagrams.loki3.com/BracketList+Icon"/>
    <dgm:cxn modelId="{C425A4A8-2CD5-4135-BB1F-E72626693371}" srcId="{7AAD0FEB-59BB-40E2-AC20-D711468C7030}" destId="{B1C80DEC-6973-4AE7-91E8-8D3989513D35}" srcOrd="1" destOrd="0" parTransId="{2C86C636-D348-404E-B958-2C9BBE5B972A}" sibTransId="{4FD67EBB-956C-44D8-B1DD-AE31A1E2B965}"/>
    <dgm:cxn modelId="{7BD8A769-B610-4AC3-ADE8-1EA697EF26DD}" srcId="{7AAD0FEB-59BB-40E2-AC20-D711468C7030}" destId="{03887F8B-7C46-4CE3-B58B-429336EE1D84}" srcOrd="0" destOrd="0" parTransId="{020A5FDC-7B4A-4ED3-B076-022ACBE9A3C5}" sibTransId="{59553FF2-9C1C-4173-9483-32D243BC14FC}"/>
    <dgm:cxn modelId="{BC7FD6A0-5CB6-453A-88C9-A6E1E34E4EE6}" srcId="{C25FB810-2F84-48C8-884F-E07F9837DC6B}" destId="{F7415FE7-03B3-4825-91B6-B09B30528E2E}" srcOrd="0" destOrd="0" parTransId="{2DCE79DD-D9F4-44A7-B38D-FF7680B44056}" sibTransId="{882B00C9-DC65-4ABC-836B-05BC4C128D64}"/>
    <dgm:cxn modelId="{68684342-0ABE-4CCC-BFB0-A1E8A8877352}" type="presOf" srcId="{B1C80DEC-6973-4AE7-91E8-8D3989513D35}" destId="{EA375793-FA30-401C-A76C-12112A5FB1AF}" srcOrd="0" destOrd="1" presId="urn:diagrams.loki3.com/BracketList+Icon"/>
    <dgm:cxn modelId="{23D72875-1673-4B2F-A936-CCEA31715FC4}" type="presOf" srcId="{7AAD0FEB-59BB-40E2-AC20-D711468C7030}" destId="{DF2E2151-E8C2-489D-8E35-27F4E0857A59}" srcOrd="0" destOrd="0" presId="urn:diagrams.loki3.com/BracketList+Icon"/>
    <dgm:cxn modelId="{3DDD3848-A4F3-4484-A92E-E17E9D8AD4D4}" srcId="{ECA847BD-84FA-413E-A789-CFBC4183D944}" destId="{C25FB810-2F84-48C8-884F-E07F9837DC6B}" srcOrd="1" destOrd="0" parTransId="{074216BB-A908-4CCF-B1EC-A4A3866E0E77}" sibTransId="{EC70B7CE-F798-40F9-9620-BA130FA8A23A}"/>
    <dgm:cxn modelId="{59884839-3BF2-431F-B20B-837C3BDF0410}" type="presOf" srcId="{03887F8B-7C46-4CE3-B58B-429336EE1D84}" destId="{EA375793-FA30-401C-A76C-12112A5FB1AF}" srcOrd="0" destOrd="0" presId="urn:diagrams.loki3.com/BracketList+Icon"/>
    <dgm:cxn modelId="{B880D2D4-5C78-4C81-BA9E-94E1EE22809F}" type="presOf" srcId="{C25FB810-2F84-48C8-884F-E07F9837DC6B}" destId="{67CBE331-AC42-485E-8A32-9B393D541486}" srcOrd="0" destOrd="0" presId="urn:diagrams.loki3.com/BracketList+Icon"/>
    <dgm:cxn modelId="{788ABEA1-8934-428C-8CFE-9AE28BCED013}" type="presParOf" srcId="{EA91725E-8756-4BF7-AB9C-F3E247915CC3}" destId="{53FE70AF-5B5D-4C41-88F6-1368633F5B76}" srcOrd="0" destOrd="0" presId="urn:diagrams.loki3.com/BracketList+Icon"/>
    <dgm:cxn modelId="{40462639-4B5A-4712-8C22-A68A8A233D4D}" type="presParOf" srcId="{53FE70AF-5B5D-4C41-88F6-1368633F5B76}" destId="{DF2E2151-E8C2-489D-8E35-27F4E0857A59}" srcOrd="0" destOrd="0" presId="urn:diagrams.loki3.com/BracketList+Icon"/>
    <dgm:cxn modelId="{554CF183-887D-4B3C-B34B-585D3351F507}" type="presParOf" srcId="{53FE70AF-5B5D-4C41-88F6-1368633F5B76}" destId="{38278B8C-D604-46CE-A0F9-3F7EA0FDC780}" srcOrd="1" destOrd="0" presId="urn:diagrams.loki3.com/BracketList+Icon"/>
    <dgm:cxn modelId="{766F03FA-8A28-40BF-B407-075339DF2231}" type="presParOf" srcId="{53FE70AF-5B5D-4C41-88F6-1368633F5B76}" destId="{9633981C-AFB0-405E-A02E-7559D37B1B9D}" srcOrd="2" destOrd="0" presId="urn:diagrams.loki3.com/BracketList+Icon"/>
    <dgm:cxn modelId="{1A70C9B2-F209-4D20-9B6D-BB00200E3BB7}" type="presParOf" srcId="{53FE70AF-5B5D-4C41-88F6-1368633F5B76}" destId="{EA375793-FA30-401C-A76C-12112A5FB1AF}" srcOrd="3" destOrd="0" presId="urn:diagrams.loki3.com/BracketList+Icon"/>
    <dgm:cxn modelId="{A7C12F21-9F82-4223-A7ED-C1308288C483}" type="presParOf" srcId="{EA91725E-8756-4BF7-AB9C-F3E247915CC3}" destId="{6D9C4A56-41AC-4A50-8FE4-E5DC6D39199A}" srcOrd="1" destOrd="0" presId="urn:diagrams.loki3.com/BracketList+Icon"/>
    <dgm:cxn modelId="{723BC385-A41C-4998-8B1C-9DF8EBB7D695}" type="presParOf" srcId="{EA91725E-8756-4BF7-AB9C-F3E247915CC3}" destId="{ED9C52D7-A166-422A-8462-0A4E36DEB8AD}" srcOrd="2" destOrd="0" presId="urn:diagrams.loki3.com/BracketList+Icon"/>
    <dgm:cxn modelId="{34B08048-0D48-4E72-B39D-3B00B17304A4}" type="presParOf" srcId="{ED9C52D7-A166-422A-8462-0A4E36DEB8AD}" destId="{67CBE331-AC42-485E-8A32-9B393D541486}" srcOrd="0" destOrd="0" presId="urn:diagrams.loki3.com/BracketList+Icon"/>
    <dgm:cxn modelId="{325EA54B-A75B-4F8E-9C38-C260655CB027}" type="presParOf" srcId="{ED9C52D7-A166-422A-8462-0A4E36DEB8AD}" destId="{A799505A-7BB2-4499-AE1E-C279FD57B4A1}" srcOrd="1" destOrd="0" presId="urn:diagrams.loki3.com/BracketList+Icon"/>
    <dgm:cxn modelId="{9C834F0C-BC36-4B2A-B921-68B84F73B2E4}" type="presParOf" srcId="{ED9C52D7-A166-422A-8462-0A4E36DEB8AD}" destId="{E3FD2BA4-28EC-4023-95CA-F2F2A300ACB7}" srcOrd="2" destOrd="0" presId="urn:diagrams.loki3.com/BracketList+Icon"/>
    <dgm:cxn modelId="{BE078FFB-2D6F-47E5-8B02-7B7F253EE2F2}" type="presParOf" srcId="{ED9C52D7-A166-422A-8462-0A4E36DEB8AD}" destId="{5F657E31-8840-436E-A3C9-CB70124B2C72}"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4301C5-2EE9-403E-9B24-FEDEFCA21DE8}">
      <dsp:nvSpPr>
        <dsp:cNvPr id="0" name=""/>
        <dsp:cNvSpPr/>
      </dsp:nvSpPr>
      <dsp:spPr>
        <a:xfrm>
          <a:off x="4114800" y="1872170"/>
          <a:ext cx="390810" cy="1712122"/>
        </a:xfrm>
        <a:custGeom>
          <a:avLst/>
          <a:gdLst/>
          <a:ahLst/>
          <a:cxnLst/>
          <a:rect l="0" t="0" r="0" b="0"/>
          <a:pathLst>
            <a:path>
              <a:moveTo>
                <a:pt x="0" y="0"/>
              </a:moveTo>
              <a:lnTo>
                <a:pt x="0" y="1712122"/>
              </a:lnTo>
              <a:lnTo>
                <a:pt x="390810" y="1712122"/>
              </a:lnTo>
            </a:path>
          </a:pathLst>
        </a:custGeom>
        <a:noFill/>
        <a:ln w="285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A7AA3-D4CB-48FB-B38F-1025095F3D8B}">
      <dsp:nvSpPr>
        <dsp:cNvPr id="0" name=""/>
        <dsp:cNvSpPr/>
      </dsp:nvSpPr>
      <dsp:spPr>
        <a:xfrm>
          <a:off x="3723989" y="1872170"/>
          <a:ext cx="390810" cy="1712122"/>
        </a:xfrm>
        <a:custGeom>
          <a:avLst/>
          <a:gdLst/>
          <a:ahLst/>
          <a:cxnLst/>
          <a:rect l="0" t="0" r="0" b="0"/>
          <a:pathLst>
            <a:path>
              <a:moveTo>
                <a:pt x="390810" y="0"/>
              </a:moveTo>
              <a:lnTo>
                <a:pt x="390810" y="1712122"/>
              </a:lnTo>
              <a:lnTo>
                <a:pt x="0" y="1712122"/>
              </a:lnTo>
            </a:path>
          </a:pathLst>
        </a:custGeom>
        <a:noFill/>
        <a:ln w="285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875CEE-87DB-4337-B3CE-E4BC8F136943}">
      <dsp:nvSpPr>
        <dsp:cNvPr id="0" name=""/>
        <dsp:cNvSpPr/>
      </dsp:nvSpPr>
      <dsp:spPr>
        <a:xfrm>
          <a:off x="2253797" y="11168"/>
          <a:ext cx="3722005" cy="1861002"/>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s-MX" sz="3900" kern="1200" dirty="0" smtClean="0"/>
            <a:t>DEPOSITOS</a:t>
          </a:r>
          <a:endParaRPr lang="es-MX" sz="3900" kern="1200" dirty="0"/>
        </a:p>
      </dsp:txBody>
      <dsp:txXfrm>
        <a:off x="2253797" y="11168"/>
        <a:ext cx="3722005" cy="1861002"/>
      </dsp:txXfrm>
    </dsp:sp>
    <dsp:sp modelId="{B70A2150-9367-49C0-8153-EF3ED8F3EB57}">
      <dsp:nvSpPr>
        <dsp:cNvPr id="0" name=""/>
        <dsp:cNvSpPr/>
      </dsp:nvSpPr>
      <dsp:spPr>
        <a:xfrm>
          <a:off x="1984" y="2653792"/>
          <a:ext cx="3722005" cy="1861002"/>
        </a:xfrm>
        <a:prstGeom prst="rect">
          <a:avLst/>
        </a:prstGeom>
        <a:solidFill>
          <a:schemeClr val="accent3">
            <a:hueOff val="0"/>
            <a:satOff val="0"/>
            <a:lumOff val="0"/>
            <a:alphaOff val="0"/>
          </a:schemeClr>
        </a:solidFill>
        <a:ln w="28575"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s-MX" sz="3900" kern="1200" dirty="0" smtClean="0"/>
            <a:t>CERTIFICADOS DE DEPOSITO</a:t>
          </a:r>
        </a:p>
      </dsp:txBody>
      <dsp:txXfrm>
        <a:off x="1984" y="2653792"/>
        <a:ext cx="3722005" cy="1861002"/>
      </dsp:txXfrm>
    </dsp:sp>
    <dsp:sp modelId="{ADB74A27-180A-445D-8168-BB51F1A6740A}">
      <dsp:nvSpPr>
        <dsp:cNvPr id="0" name=""/>
        <dsp:cNvSpPr/>
      </dsp:nvSpPr>
      <dsp:spPr>
        <a:xfrm>
          <a:off x="4505610" y="2653792"/>
          <a:ext cx="3722005" cy="1861002"/>
        </a:xfrm>
        <a:prstGeom prst="rect">
          <a:avLst/>
        </a:prstGeom>
        <a:solidFill>
          <a:schemeClr val="accent3">
            <a:hueOff val="0"/>
            <a:satOff val="0"/>
            <a:lumOff val="0"/>
            <a:alphaOff val="0"/>
          </a:schemeClr>
        </a:solidFill>
        <a:ln w="28575"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s-MX" sz="3900" kern="1200" dirty="0" smtClean="0"/>
            <a:t>ACUERDOS DE RECOMPRA</a:t>
          </a:r>
        </a:p>
      </dsp:txBody>
      <dsp:txXfrm>
        <a:off x="4505610" y="2653792"/>
        <a:ext cx="3722005" cy="1861002"/>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F8C6B1-0A52-4545-9EB0-C28F5E0B42F3}">
      <dsp:nvSpPr>
        <dsp:cNvPr id="0" name=""/>
        <dsp:cNvSpPr/>
      </dsp:nvSpPr>
      <dsp:spPr>
        <a:xfrm>
          <a:off x="-5891501" y="-901823"/>
          <a:ext cx="7015409" cy="7015409"/>
        </a:xfrm>
        <a:prstGeom prst="blockArc">
          <a:avLst>
            <a:gd name="adj1" fmla="val 18900000"/>
            <a:gd name="adj2" fmla="val 2700000"/>
            <a:gd name="adj3" fmla="val 308"/>
          </a:avLst>
        </a:prstGeom>
        <a:noFill/>
        <a:ln w="285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5CE3DA-2A5B-437A-92D7-8FF75CCA526A}">
      <dsp:nvSpPr>
        <dsp:cNvPr id="0" name=""/>
        <dsp:cNvSpPr/>
      </dsp:nvSpPr>
      <dsp:spPr>
        <a:xfrm>
          <a:off x="723392" y="521176"/>
          <a:ext cx="7434284" cy="1042352"/>
        </a:xfrm>
        <a:prstGeom prst="rect">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7367"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t>COLOCACION: </a:t>
          </a:r>
          <a:r>
            <a:rPr lang="es-MX" sz="1500" kern="1200" dirty="0" smtClean="0"/>
            <a:t>Algunos emisores colocan sus CDN en forma directa; otros utilizan una institución correspondiente que se especializa en colocarlos. Otra alternativa es venderlos a corredores de valores.</a:t>
          </a:r>
          <a:r>
            <a:rPr lang="es-MX" sz="1500" b="1" kern="1200" dirty="0" smtClean="0"/>
            <a:t> </a:t>
          </a:r>
          <a:r>
            <a:rPr lang="es-MX" sz="1500" kern="1200" dirty="0" smtClean="0"/>
            <a:t>En general, los CDN se pueden vender directo a los inversionistas a un precio mas alto.</a:t>
          </a:r>
          <a:endParaRPr lang="es-MX" sz="1500" kern="1200" dirty="0"/>
        </a:p>
      </dsp:txBody>
      <dsp:txXfrm>
        <a:off x="723392" y="521176"/>
        <a:ext cx="7434284" cy="1042352"/>
      </dsp:txXfrm>
    </dsp:sp>
    <dsp:sp modelId="{5E26388F-FCD6-42AC-866D-EA4C9714A2A5}">
      <dsp:nvSpPr>
        <dsp:cNvPr id="0" name=""/>
        <dsp:cNvSpPr/>
      </dsp:nvSpPr>
      <dsp:spPr>
        <a:xfrm>
          <a:off x="71922" y="390882"/>
          <a:ext cx="1302940" cy="1302940"/>
        </a:xfrm>
        <a:prstGeom prst="ellipse">
          <a:avLst/>
        </a:prstGeom>
        <a:solidFill>
          <a:schemeClr val="lt1">
            <a:hueOff val="0"/>
            <a:satOff val="0"/>
            <a:lumOff val="0"/>
            <a:alphaOff val="0"/>
          </a:schemeClr>
        </a:solidFill>
        <a:ln w="285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D9B144-2940-445D-87E4-FE6BC5D18AB9}">
      <dsp:nvSpPr>
        <dsp:cNvPr id="0" name=""/>
        <dsp:cNvSpPr/>
      </dsp:nvSpPr>
      <dsp:spPr>
        <a:xfrm>
          <a:off x="1102287" y="2084705"/>
          <a:ext cx="7055389" cy="1042352"/>
        </a:xfrm>
        <a:prstGeom prst="rect">
          <a:avLst/>
        </a:prstGeom>
        <a:solidFill>
          <a:schemeClr val="accent2">
            <a:hueOff val="899978"/>
            <a:satOff val="24292"/>
            <a:lumOff val="255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7367"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t>PRIMA: </a:t>
          </a:r>
          <a:r>
            <a:rPr lang="es-MX" sz="1500" kern="1200" dirty="0" smtClean="0"/>
            <a:t>Los CDN deben ofrecer una prima sobre el rendimiento de los certificados de tesoro para compensar el que la liquidez y la seguridad sean mas bajas. Por lo general, las primas son mas altas durante los periodos de recesión. </a:t>
          </a:r>
          <a:endParaRPr lang="es-MX" sz="1500" kern="1200" dirty="0"/>
        </a:p>
      </dsp:txBody>
      <dsp:txXfrm>
        <a:off x="1102287" y="2084705"/>
        <a:ext cx="7055389" cy="1042352"/>
      </dsp:txXfrm>
    </dsp:sp>
    <dsp:sp modelId="{D12E7657-8294-487E-8A00-46BC4256A1D9}">
      <dsp:nvSpPr>
        <dsp:cNvPr id="0" name=""/>
        <dsp:cNvSpPr/>
      </dsp:nvSpPr>
      <dsp:spPr>
        <a:xfrm>
          <a:off x="450817" y="1954411"/>
          <a:ext cx="1302940" cy="1302940"/>
        </a:xfrm>
        <a:prstGeom prst="ellipse">
          <a:avLst/>
        </a:prstGeom>
        <a:solidFill>
          <a:schemeClr val="lt1">
            <a:hueOff val="0"/>
            <a:satOff val="0"/>
            <a:lumOff val="0"/>
            <a:alphaOff val="0"/>
          </a:schemeClr>
        </a:solidFill>
        <a:ln w="28575" cap="flat" cmpd="sng" algn="ctr">
          <a:solidFill>
            <a:schemeClr val="accent2">
              <a:hueOff val="899978"/>
              <a:satOff val="24292"/>
              <a:lumOff val="2550"/>
              <a:alphaOff val="0"/>
            </a:schemeClr>
          </a:solidFill>
          <a:prstDash val="solid"/>
        </a:ln>
        <a:effectLst/>
      </dsp:spPr>
      <dsp:style>
        <a:lnRef idx="2">
          <a:scrgbClr r="0" g="0" b="0"/>
        </a:lnRef>
        <a:fillRef idx="1">
          <a:scrgbClr r="0" g="0" b="0"/>
        </a:fillRef>
        <a:effectRef idx="0">
          <a:scrgbClr r="0" g="0" b="0"/>
        </a:effectRef>
        <a:fontRef idx="minor"/>
      </dsp:style>
    </dsp:sp>
    <dsp:sp modelId="{AD372E4A-0AED-49B3-AE4C-A9CA7F637A46}">
      <dsp:nvSpPr>
        <dsp:cNvPr id="0" name=""/>
        <dsp:cNvSpPr/>
      </dsp:nvSpPr>
      <dsp:spPr>
        <a:xfrm>
          <a:off x="723392" y="3648234"/>
          <a:ext cx="7434284" cy="1042352"/>
        </a:xfrm>
        <a:prstGeom prst="rect">
          <a:avLst/>
        </a:prstGeom>
        <a:solidFill>
          <a:schemeClr val="accent2">
            <a:hueOff val="1799955"/>
            <a:satOff val="48584"/>
            <a:lumOff val="509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7367"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t>RENDIMIENTO: </a:t>
          </a:r>
          <a:r>
            <a:rPr lang="es-MX" sz="1500" kern="1200" dirty="0" smtClean="0"/>
            <a:t>Los CDN ofrecen una ganancia en forma de intereses, además de la diferencia entre el precio en el que el CDN se rescata (o se vende en el mercado secundario) y el precio de compra.</a:t>
          </a:r>
          <a:endParaRPr lang="es-MX" sz="1500" kern="1200" dirty="0"/>
        </a:p>
      </dsp:txBody>
      <dsp:txXfrm>
        <a:off x="723392" y="3648234"/>
        <a:ext cx="7434284" cy="1042352"/>
      </dsp:txXfrm>
    </dsp:sp>
    <dsp:sp modelId="{F8B17E99-2FA1-4AA3-9912-E9AD8CF16AC5}">
      <dsp:nvSpPr>
        <dsp:cNvPr id="0" name=""/>
        <dsp:cNvSpPr/>
      </dsp:nvSpPr>
      <dsp:spPr>
        <a:xfrm>
          <a:off x="71922" y="3517940"/>
          <a:ext cx="1302940" cy="1302940"/>
        </a:xfrm>
        <a:prstGeom prst="ellipse">
          <a:avLst/>
        </a:prstGeom>
        <a:solidFill>
          <a:schemeClr val="lt1">
            <a:hueOff val="0"/>
            <a:satOff val="0"/>
            <a:lumOff val="0"/>
            <a:alphaOff val="0"/>
          </a:schemeClr>
        </a:solidFill>
        <a:ln w="28575" cap="flat" cmpd="sng" algn="ctr">
          <a:solidFill>
            <a:schemeClr val="accent2">
              <a:hueOff val="1799955"/>
              <a:satOff val="48584"/>
              <a:lumOff val="509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7AAA0A-B0DA-4A42-BB6B-4B4ECBB1C4B9}">
      <dsp:nvSpPr>
        <dsp:cNvPr id="0" name=""/>
        <dsp:cNvSpPr/>
      </dsp:nvSpPr>
      <dsp:spPr>
        <a:xfrm>
          <a:off x="-5078383" y="-783865"/>
          <a:ext cx="6093694" cy="6093694"/>
        </a:xfrm>
        <a:prstGeom prst="blockArc">
          <a:avLst>
            <a:gd name="adj1" fmla="val 18900000"/>
            <a:gd name="adj2" fmla="val 2700000"/>
            <a:gd name="adj3" fmla="val 354"/>
          </a:avLst>
        </a:prstGeom>
        <a:noFill/>
        <a:ln w="285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7EF58E-3083-49C9-AA87-D6B4F7DCA306}">
      <dsp:nvSpPr>
        <dsp:cNvPr id="0" name=""/>
        <dsp:cNvSpPr/>
      </dsp:nvSpPr>
      <dsp:spPr>
        <a:xfrm>
          <a:off x="831985" y="646579"/>
          <a:ext cx="7373740" cy="1292977"/>
        </a:xfrm>
        <a:prstGeom prst="rect">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6301"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t>COLOCACION: </a:t>
          </a:r>
          <a:r>
            <a:rPr lang="es-MX" sz="1500" kern="1200" dirty="0" smtClean="0"/>
            <a:t>Las operaciones de los reportos se negocian a través de una red de telecomunicaciones. Algunas empresas que por lo regular participan en transacciones de reporto tienen un departamento interno para buscar contrapartes y ejecutar las transacciones.</a:t>
          </a:r>
          <a:endParaRPr lang="es-MX" sz="1500" kern="1200" dirty="0"/>
        </a:p>
      </dsp:txBody>
      <dsp:txXfrm>
        <a:off x="831985" y="646579"/>
        <a:ext cx="7373740" cy="1292977"/>
      </dsp:txXfrm>
    </dsp:sp>
    <dsp:sp modelId="{9D34DD4D-BFE8-4B02-B4ED-6E7022F0B6CC}">
      <dsp:nvSpPr>
        <dsp:cNvPr id="0" name=""/>
        <dsp:cNvSpPr/>
      </dsp:nvSpPr>
      <dsp:spPr>
        <a:xfrm>
          <a:off x="23874" y="484956"/>
          <a:ext cx="1616221" cy="1616221"/>
        </a:xfrm>
        <a:prstGeom prst="ellipse">
          <a:avLst/>
        </a:prstGeom>
        <a:solidFill>
          <a:schemeClr val="lt1">
            <a:hueOff val="0"/>
            <a:satOff val="0"/>
            <a:lumOff val="0"/>
            <a:alphaOff val="0"/>
          </a:schemeClr>
        </a:solidFill>
        <a:ln w="285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E043EA-A7BF-48D2-A73B-D5019A335168}">
      <dsp:nvSpPr>
        <dsp:cNvPr id="0" name=""/>
        <dsp:cNvSpPr/>
      </dsp:nvSpPr>
      <dsp:spPr>
        <a:xfrm>
          <a:off x="831985" y="2586406"/>
          <a:ext cx="7373740" cy="1292977"/>
        </a:xfrm>
        <a:prstGeom prst="rect">
          <a:avLst/>
        </a:prstGeom>
        <a:solidFill>
          <a:schemeClr val="accent4">
            <a:hueOff val="3090473"/>
            <a:satOff val="33685"/>
            <a:lumOff val="-705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6301"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t>CALCULO DE RENDIMIENTO: </a:t>
          </a:r>
          <a:r>
            <a:rPr lang="es-MX" sz="1500" kern="1200" dirty="0" smtClean="0"/>
            <a:t>La tasa de reporto se determina por la diferencia entre el precio de venta inicial de los valores y el precio de recompra acordado, anualizado con un año de 360 </a:t>
          </a:r>
          <a:r>
            <a:rPr lang="es-MX" sz="1500" kern="1200" dirty="0" err="1" smtClean="0"/>
            <a:t>dias</a:t>
          </a:r>
          <a:r>
            <a:rPr lang="es-MX" sz="1500" kern="1200" dirty="0" smtClean="0"/>
            <a:t>.</a:t>
          </a:r>
          <a:endParaRPr lang="es-MX" sz="1500" kern="1200" dirty="0"/>
        </a:p>
      </dsp:txBody>
      <dsp:txXfrm>
        <a:off x="831985" y="2586406"/>
        <a:ext cx="7373740" cy="1292977"/>
      </dsp:txXfrm>
    </dsp:sp>
    <dsp:sp modelId="{B829F6D2-E5D4-4410-BC87-9D1C5AAE8880}">
      <dsp:nvSpPr>
        <dsp:cNvPr id="0" name=""/>
        <dsp:cNvSpPr/>
      </dsp:nvSpPr>
      <dsp:spPr>
        <a:xfrm>
          <a:off x="23874" y="2424784"/>
          <a:ext cx="1616221" cy="1616221"/>
        </a:xfrm>
        <a:prstGeom prst="ellipse">
          <a:avLst/>
        </a:prstGeom>
        <a:solidFill>
          <a:schemeClr val="lt1">
            <a:hueOff val="0"/>
            <a:satOff val="0"/>
            <a:lumOff val="0"/>
            <a:alphaOff val="0"/>
          </a:schemeClr>
        </a:solidFill>
        <a:ln w="28575" cap="flat" cmpd="sng" algn="ctr">
          <a:solidFill>
            <a:schemeClr val="accent4">
              <a:hueOff val="3090473"/>
              <a:satOff val="33685"/>
              <a:lumOff val="-70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1.xml><?xml version="1.0" encoding="utf-8"?>
<dgm:layoutDef xmlns:dgm="http://schemas.openxmlformats.org/drawingml/2006/diagram" xmlns:a="http://schemas.openxmlformats.org/drawingml/2006/main" uniqueId="urn:microsoft.com/office/officeart/2005/8/layout/hList7#2">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9.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71EB2-F814-4EFD-9421-A3C2F240F714}" type="datetimeFigureOut">
              <a:rPr lang="es-MX" smtClean="0"/>
              <a:pPr/>
              <a:t>29/09/2015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23B282-C10D-4DAA-AC9C-505E58FA813D}" type="slidenum">
              <a:rPr lang="es-MX" smtClean="0"/>
              <a:pPr/>
              <a:t>‹Nº›</a:t>
            </a:fld>
            <a:endParaRPr lang="es-MX"/>
          </a:p>
        </p:txBody>
      </p:sp>
    </p:spTree>
    <p:extLst>
      <p:ext uri="{BB962C8B-B14F-4D97-AF65-F5344CB8AC3E}">
        <p14:creationId xmlns:p14="http://schemas.microsoft.com/office/powerpoint/2010/main" xmlns="" val="2692561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8D23B282-C10D-4DAA-AC9C-505E58FA813D}" type="slidenum">
              <a:rPr lang="es-MX" smtClean="0"/>
              <a:pPr/>
              <a:t>36</a:t>
            </a:fld>
            <a:endParaRPr lang="es-MX"/>
          </a:p>
        </p:txBody>
      </p:sp>
    </p:spTree>
    <p:extLst>
      <p:ext uri="{BB962C8B-B14F-4D97-AF65-F5344CB8AC3E}">
        <p14:creationId xmlns:p14="http://schemas.microsoft.com/office/powerpoint/2010/main" xmlns="" val="203072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8" name="Slide Number Placeholder 7"/>
          <p:cNvSpPr>
            <a:spLocks noGrp="1"/>
          </p:cNvSpPr>
          <p:nvPr>
            <p:ph type="sldNum" sz="quarter" idx="11"/>
          </p:nvPr>
        </p:nvSpPr>
        <p:spPr/>
        <p:txBody>
          <a:bodyPr/>
          <a:lstStyle/>
          <a:p>
            <a:fld id="{776C8829-EE27-413E-AC75-E2B4196C278B}" type="slidenum">
              <a:rPr lang="es-MX" smtClean="0"/>
              <a:pPr/>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6C8829-EE27-413E-AC75-E2B4196C278B}" type="slidenum">
              <a:rPr lang="es-MX" smtClean="0"/>
              <a:pPr/>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6C8829-EE27-413E-AC75-E2B4196C278B}" type="slidenum">
              <a:rPr lang="es-MX" smtClean="0"/>
              <a:pPr/>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76C8829-EE27-413E-AC75-E2B4196C278B}" type="slidenum">
              <a:rPr lang="es-MX" smtClean="0"/>
              <a:pPr/>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EF22474-0EE7-4B45-9D81-74254DB6F57C}" type="datetimeFigureOut">
              <a:rPr lang="es-MX" smtClean="0"/>
              <a:pPr/>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6C8829-EE27-413E-AC75-E2B4196C278B}"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EF22474-0EE7-4B45-9D81-74254DB6F57C}" type="datetimeFigureOut">
              <a:rPr lang="es-MX" smtClean="0"/>
              <a:pPr/>
              <a:t>29/09/2015</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76C8829-EE27-413E-AC75-E2B4196C278B}" type="slidenum">
              <a:rPr lang="es-MX" smtClean="0"/>
              <a:pPr/>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microsoft.com/office/2007/relationships/hdphoto" Target="../media/hdphoto1.wdp"/><Relationship Id="rId7" Type="http://schemas.openxmlformats.org/officeDocument/2006/relationships/diagramColors" Target="../diagrams/colors5.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8.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0.xml"/><Relationship Id="rId7" Type="http://schemas.openxmlformats.org/officeDocument/2006/relationships/image" Target="../media/image14.jpeg"/><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1.wdp"/><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G:\uaemescudo.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1343025" cy="117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 descr="G:\escudoec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05750" y="0"/>
            <a:ext cx="1238250" cy="1196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1 Título"/>
          <p:cNvSpPr txBox="1">
            <a:spLocks/>
          </p:cNvSpPr>
          <p:nvPr/>
        </p:nvSpPr>
        <p:spPr>
          <a:xfrm>
            <a:off x="323850" y="1125538"/>
            <a:ext cx="8143875" cy="1008062"/>
          </a:xfrm>
          <a:prstGeom prst="rect">
            <a:avLst/>
          </a:prstGeom>
        </p:spPr>
        <p:txBody>
          <a:bodyPr anchor="ctr">
            <a:normAutofit lnSpcReduction="10000"/>
          </a:bodyPr>
          <a:lstStyle/>
          <a:p>
            <a:pPr algn="ctr">
              <a:defRPr/>
            </a:pPr>
            <a:r>
              <a:rPr lang="es-MX" sz="3200" b="1" dirty="0">
                <a:latin typeface="Times New Roman" pitchFamily="18" charset="0"/>
                <a:cs typeface="Times New Roman" pitchFamily="18" charset="0"/>
              </a:rPr>
              <a:t>MATERIAL AUDIOVISUAL DIAPOSITIVAS</a:t>
            </a:r>
          </a:p>
        </p:txBody>
      </p:sp>
      <p:sp>
        <p:nvSpPr>
          <p:cNvPr id="11" name="1 Título"/>
          <p:cNvSpPr txBox="1">
            <a:spLocks/>
          </p:cNvSpPr>
          <p:nvPr/>
        </p:nvSpPr>
        <p:spPr>
          <a:xfrm>
            <a:off x="1331913" y="0"/>
            <a:ext cx="6553200" cy="857250"/>
          </a:xfrm>
          <a:prstGeom prst="rect">
            <a:avLst/>
          </a:prstGeom>
        </p:spPr>
        <p:txBody>
          <a:bodyPr anchor="ctr"/>
          <a:lstStyle/>
          <a:p>
            <a:pPr algn="ctr">
              <a:defRPr/>
            </a:pPr>
            <a:r>
              <a:rPr lang="es-MX" sz="2000" b="1" dirty="0">
                <a:solidFill>
                  <a:schemeClr val="tx1">
                    <a:lumMod val="95000"/>
                  </a:schemeClr>
                </a:solidFill>
                <a:latin typeface="Times New Roman" pitchFamily="18" charset="0"/>
                <a:cs typeface="Times New Roman" pitchFamily="18" charset="0"/>
              </a:rPr>
              <a:t>UNIVERSIDAD AUTÓNOMA DEL ESTADO DE MEXICO</a:t>
            </a:r>
          </a:p>
          <a:p>
            <a:pPr algn="ctr">
              <a:defRPr/>
            </a:pPr>
            <a:r>
              <a:rPr lang="es-MX" sz="2000" b="1" dirty="0">
                <a:solidFill>
                  <a:schemeClr val="tx1">
                    <a:lumMod val="95000"/>
                  </a:schemeClr>
                </a:solidFill>
                <a:latin typeface="Times New Roman" pitchFamily="18" charset="0"/>
                <a:ea typeface="+mj-ea"/>
                <a:cs typeface="Times New Roman" pitchFamily="18" charset="0"/>
              </a:rPr>
              <a:t>Facultad de Economía</a:t>
            </a:r>
          </a:p>
        </p:txBody>
      </p:sp>
      <p:sp>
        <p:nvSpPr>
          <p:cNvPr id="12" name="1 Título"/>
          <p:cNvSpPr txBox="1">
            <a:spLocks/>
          </p:cNvSpPr>
          <p:nvPr/>
        </p:nvSpPr>
        <p:spPr>
          <a:xfrm>
            <a:off x="539750" y="5229225"/>
            <a:ext cx="7920038" cy="836613"/>
          </a:xfrm>
          <a:prstGeom prst="rect">
            <a:avLst/>
          </a:prstGeom>
        </p:spPr>
        <p:txBody>
          <a:bodyPr anchor="ctr">
            <a:normAutofit fontScale="92500" lnSpcReduction="20000"/>
          </a:bodyPr>
          <a:lstStyle/>
          <a:p>
            <a:pPr algn="r">
              <a:defRPr/>
            </a:pPr>
            <a:r>
              <a:rPr lang="es-MX" sz="2000" b="1" dirty="0">
                <a:latin typeface="Times New Roman" pitchFamily="18" charset="0"/>
                <a:cs typeface="Times New Roman" pitchFamily="18" charset="0"/>
              </a:rPr>
              <a:t>ELABORADO POR: SERGIO MIRANDA GONZÁLEZ</a:t>
            </a:r>
            <a:endParaRPr lang="es-MX" sz="2000" b="1" dirty="0">
              <a:latin typeface="Times New Roman" pitchFamily="18" charset="0"/>
              <a:ea typeface="+mj-ea"/>
              <a:cs typeface="Times New Roman" pitchFamily="18" charset="0"/>
            </a:endParaRP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SEPTIEMBRE DE 2015</a:t>
            </a:r>
            <a:endParaRPr lang="es-MX" sz="2000" b="1" dirty="0">
              <a:latin typeface="Times New Roman" pitchFamily="18" charset="0"/>
              <a:ea typeface="+mj-ea"/>
              <a:cs typeface="Times New Roman" pitchFamily="18" charset="0"/>
            </a:endParaRPr>
          </a:p>
        </p:txBody>
      </p:sp>
      <p:sp>
        <p:nvSpPr>
          <p:cNvPr id="13" name="2 Subtítulo"/>
          <p:cNvSpPr txBox="1">
            <a:spLocks/>
          </p:cNvSpPr>
          <p:nvPr/>
        </p:nvSpPr>
        <p:spPr>
          <a:xfrm>
            <a:off x="1116013" y="2205038"/>
            <a:ext cx="7777162" cy="2879725"/>
          </a:xfrm>
          <a:prstGeom prst="rect">
            <a:avLst/>
          </a:prstGeom>
        </p:spPr>
        <p:txBody>
          <a:bodyPr>
            <a:normAutofit/>
          </a:bodyPr>
          <a:lstStyle/>
          <a:p>
            <a:pPr marL="342900" indent="-342900" algn="ctr">
              <a:spcBef>
                <a:spcPct val="20000"/>
              </a:spcBef>
              <a:defRPr/>
            </a:pPr>
            <a:r>
              <a:rPr lang="es-MX" sz="2200" b="1" dirty="0" smtClean="0">
                <a:latin typeface="Times New Roman" pitchFamily="18" charset="0"/>
                <a:cs typeface="Times New Roman" pitchFamily="18" charset="0"/>
              </a:rPr>
              <a:t>“Instrumentos de inversión en el mercado de divisas y monetario”</a:t>
            </a:r>
            <a:endParaRPr lang="es-MX" sz="2200" b="1" dirty="0">
              <a:latin typeface="Times New Roman" pitchFamily="18" charset="0"/>
              <a:cs typeface="Times New Roman" pitchFamily="18" charset="0"/>
            </a:endParaRPr>
          </a:p>
          <a:p>
            <a:pPr marL="342900" indent="-342900" fontAlgn="auto">
              <a:spcBef>
                <a:spcPct val="20000"/>
              </a:spcBef>
              <a:spcAft>
                <a:spcPts val="0"/>
              </a:spcAft>
              <a:defRPr/>
            </a:pPr>
            <a:endParaRPr lang="es-MX" sz="2400" b="1" dirty="0">
              <a:latin typeface="Times New Roman" pitchFamily="18" charset="0"/>
              <a:cs typeface="Times New Roman" pitchFamily="18" charset="0"/>
            </a:endParaRPr>
          </a:p>
          <a:p>
            <a:pPr indent="-342900" fontAlgn="auto">
              <a:spcBef>
                <a:spcPct val="20000"/>
              </a:spcBef>
              <a:spcAft>
                <a:spcPts val="0"/>
              </a:spcAft>
              <a:defRPr/>
            </a:pPr>
            <a:r>
              <a:rPr lang="es-MX" sz="1750" b="1" u="sng" dirty="0">
                <a:latin typeface="Times New Roman" pitchFamily="18" charset="0"/>
                <a:cs typeface="Times New Roman" pitchFamily="18" charset="0"/>
              </a:rPr>
              <a:t>LICENCIATURA</a:t>
            </a:r>
            <a:r>
              <a:rPr lang="es-MX" sz="1750" b="1" dirty="0">
                <a:latin typeface="Times New Roman" pitchFamily="18" charset="0"/>
                <a:cs typeface="Times New Roman" pitchFamily="18" charset="0"/>
              </a:rPr>
              <a:t>: RELACIONES ECONÓMICAS INTERNACIONALES </a:t>
            </a:r>
            <a:r>
              <a:rPr lang="es-MX" sz="1750" b="1" u="sng" dirty="0">
                <a:latin typeface="Times New Roman" pitchFamily="18" charset="0"/>
                <a:cs typeface="Times New Roman" pitchFamily="18" charset="0"/>
              </a:rPr>
              <a:t>UNIDAD DE APRENDIZAJE: MANEJO DEL MERCADO CAMBIARIO</a:t>
            </a:r>
          </a:p>
          <a:p>
            <a:pPr marL="342900" indent="-342900" fontAlgn="auto">
              <a:spcBef>
                <a:spcPct val="20000"/>
              </a:spcBef>
              <a:spcAft>
                <a:spcPts val="0"/>
              </a:spcAft>
              <a:defRPr/>
            </a:pPr>
            <a:r>
              <a:rPr lang="es-MX" sz="175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b="1" u="sng" dirty="0">
              <a:latin typeface="Times New Roman" pitchFamily="18" charset="0"/>
              <a:cs typeface="Times New Roman" pitchFamily="18" charset="0"/>
            </a:endParaRPr>
          </a:p>
          <a:p>
            <a:pPr>
              <a:defRPr/>
            </a:pPr>
            <a:r>
              <a:rPr lang="es-MX" sz="1400" b="1" dirty="0" smtClean="0">
                <a:latin typeface="Arial" charset="0"/>
                <a:cs typeface="Arial" charset="0"/>
              </a:rPr>
              <a:t>3. Instrumentos en el mercado de divisas (mercado monetario y divisas)</a:t>
            </a:r>
            <a:endParaRPr lang="es-MX" sz="1400" dirty="0">
              <a:latin typeface="Arial" charset="0"/>
              <a:cs typeface="Arial" charset="0"/>
            </a:endParaRPr>
          </a:p>
        </p:txBody>
      </p:sp>
    </p:spTree>
    <p:extLst>
      <p:ext uri="{BB962C8B-B14F-4D97-AF65-F5344CB8AC3E}">
        <p14:creationId xmlns:p14="http://schemas.microsoft.com/office/powerpoint/2010/main" xmlns="" val="3919068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ACUERDOS DE RECOMPRA</a:t>
            </a:r>
            <a:endParaRPr lang="es-MX" dirty="0"/>
          </a:p>
        </p:txBody>
      </p:sp>
      <p:sp>
        <p:nvSpPr>
          <p:cNvPr id="3" name="2 Marcador de contenido"/>
          <p:cNvSpPr>
            <a:spLocks noGrp="1"/>
          </p:cNvSpPr>
          <p:nvPr>
            <p:ph idx="1"/>
          </p:nvPr>
        </p:nvSpPr>
        <p:spPr/>
        <p:txBody>
          <a:bodyPr/>
          <a:lstStyle/>
          <a:p>
            <a:pPr algn="just"/>
            <a:r>
              <a:rPr lang="es-MX" dirty="0"/>
              <a:t>Con un acuerdo de recompra (o reporto), una de las partes vende los valores a la otra con un acuerdo de volver a comprarlos en una fecha y a un precio específicos.  En esencia esta transacción representa un préstamo respaldado por valores. Si la parte que pide prestado no paga, el que presta tiene derecho a reclamar los valores. La mayor parte de las transacciones de recompra utiliza valores gubernamentales, aunque algunas comprenden otros valores como papel comercial.</a:t>
            </a:r>
          </a:p>
          <a:p>
            <a:endParaRPr lang="es-MX" dirty="0"/>
          </a:p>
        </p:txBody>
      </p:sp>
    </p:spTree>
    <p:extLst>
      <p:ext uri="{BB962C8B-B14F-4D97-AF65-F5344CB8AC3E}">
        <p14:creationId xmlns:p14="http://schemas.microsoft.com/office/powerpoint/2010/main" xmlns="" val="2562079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44562628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57603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7620" y="26670"/>
            <a:ext cx="9144000" cy="6248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1 Título"/>
          <p:cNvSpPr>
            <a:spLocks noGrp="1"/>
          </p:cNvSpPr>
          <p:nvPr>
            <p:ph type="ctrTitle"/>
          </p:nvPr>
        </p:nvSpPr>
        <p:spPr>
          <a:xfrm>
            <a:off x="0" y="1524000"/>
            <a:ext cx="8604448" cy="720079"/>
          </a:xfrm>
        </p:spPr>
        <p:txBody>
          <a:bodyPr>
            <a:normAutofit fontScale="90000"/>
          </a:bodyPr>
          <a:lstStyle/>
          <a:p>
            <a:r>
              <a:rPr lang="es-MX" b="1" dirty="0" smtClean="0">
                <a:solidFill>
                  <a:srgbClr val="C00000"/>
                </a:solidFill>
              </a:rPr>
              <a:t>2. PAPELES NEGOCIABLES</a:t>
            </a:r>
            <a:endParaRPr lang="es-MX" b="1" dirty="0">
              <a:solidFill>
                <a:srgbClr val="C00000"/>
              </a:solidFill>
            </a:endParaRPr>
          </a:p>
        </p:txBody>
      </p:sp>
      <p:graphicFrame>
        <p:nvGraphicFramePr>
          <p:cNvPr id="2" name="1 Diagrama"/>
          <p:cNvGraphicFramePr/>
          <p:nvPr>
            <p:extLst>
              <p:ext uri="{D42A27DB-BD31-4B8C-83A1-F6EECF244321}">
                <p14:modId xmlns:p14="http://schemas.microsoft.com/office/powerpoint/2010/main" xmlns="" val="3474993674"/>
              </p:ext>
            </p:extLst>
          </p:nvPr>
        </p:nvGraphicFramePr>
        <p:xfrm>
          <a:off x="1295400" y="20574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323297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3232872813"/>
              </p:ext>
            </p:extLst>
          </p:nvPr>
        </p:nvGraphicFramePr>
        <p:xfrm>
          <a:off x="609600" y="1066800"/>
          <a:ext cx="8100060" cy="497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38824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2400" y="0"/>
            <a:ext cx="7281160" cy="584775"/>
          </a:xfrm>
          <a:prstGeom prst="rect">
            <a:avLst/>
          </a:prstGeom>
        </p:spPr>
        <p:txBody>
          <a:bodyPr wrap="none">
            <a:spAutoFit/>
          </a:bodyPr>
          <a:lstStyle/>
          <a:p>
            <a:r>
              <a:rPr lang="es-MX" sz="3200" b="1" dirty="0">
                <a:solidFill>
                  <a:srgbClr val="FF0000"/>
                </a:solidFill>
              </a:rPr>
              <a:t>2.1.- LETRAS DEL TESORO (T-BILL) </a:t>
            </a:r>
          </a:p>
        </p:txBody>
      </p:sp>
      <p:graphicFrame>
        <p:nvGraphicFramePr>
          <p:cNvPr id="5" name="4 Diagrama"/>
          <p:cNvGraphicFramePr/>
          <p:nvPr>
            <p:extLst>
              <p:ext uri="{D42A27DB-BD31-4B8C-83A1-F6EECF244321}">
                <p14:modId xmlns:p14="http://schemas.microsoft.com/office/powerpoint/2010/main" xmlns="" val="3018101603"/>
              </p:ext>
            </p:extLst>
          </p:nvPr>
        </p:nvGraphicFramePr>
        <p:xfrm>
          <a:off x="533400" y="665422"/>
          <a:ext cx="8835390" cy="613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51250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050" y="263723"/>
            <a:ext cx="6172200" cy="461665"/>
          </a:xfrm>
          <a:prstGeom prst="rect">
            <a:avLst/>
          </a:prstGeom>
        </p:spPr>
        <p:txBody>
          <a:bodyPr wrap="square">
            <a:spAutoFit/>
          </a:bodyPr>
          <a:lstStyle/>
          <a:p>
            <a:pPr lvl="0"/>
            <a:r>
              <a:rPr lang="es-MX" sz="2400" b="1" dirty="0" smtClean="0">
                <a:solidFill>
                  <a:srgbClr val="FF0000"/>
                </a:solidFill>
              </a:rPr>
              <a:t>Características</a:t>
            </a:r>
            <a:endParaRPr lang="es-MX" sz="24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2813077311"/>
              </p:ext>
            </p:extLst>
          </p:nvPr>
        </p:nvGraphicFramePr>
        <p:xfrm>
          <a:off x="0" y="725388"/>
          <a:ext cx="9067800" cy="5751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95911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52400"/>
            <a:ext cx="8610600" cy="461665"/>
          </a:xfrm>
          <a:prstGeom prst="rect">
            <a:avLst/>
          </a:prstGeom>
        </p:spPr>
        <p:txBody>
          <a:bodyPr wrap="square">
            <a:spAutoFit/>
          </a:bodyPr>
          <a:lstStyle/>
          <a:p>
            <a:r>
              <a:rPr lang="es-MX" sz="2400" b="1" dirty="0">
                <a:solidFill>
                  <a:srgbClr val="FF0000"/>
                </a:solidFill>
              </a:rPr>
              <a:t>Las razones de las fluctuaciones en los precios de la T-Bill.</a:t>
            </a:r>
          </a:p>
        </p:txBody>
      </p:sp>
      <p:graphicFrame>
        <p:nvGraphicFramePr>
          <p:cNvPr id="5" name="4 Diagrama"/>
          <p:cNvGraphicFramePr/>
          <p:nvPr>
            <p:extLst>
              <p:ext uri="{D42A27DB-BD31-4B8C-83A1-F6EECF244321}">
                <p14:modId xmlns:p14="http://schemas.microsoft.com/office/powerpoint/2010/main" xmlns="" val="1310153867"/>
              </p:ext>
            </p:extLst>
          </p:nvPr>
        </p:nvGraphicFramePr>
        <p:xfrm>
          <a:off x="-1143000" y="838200"/>
          <a:ext cx="100584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42750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76200"/>
            <a:ext cx="8991600" cy="1077218"/>
          </a:xfrm>
          <a:prstGeom prst="rect">
            <a:avLst/>
          </a:prstGeom>
        </p:spPr>
        <p:txBody>
          <a:bodyPr wrap="square">
            <a:spAutoFit/>
          </a:bodyPr>
          <a:lstStyle/>
          <a:p>
            <a:r>
              <a:rPr lang="es-MX" sz="3200" b="1" dirty="0">
                <a:solidFill>
                  <a:srgbClr val="FF0000"/>
                </a:solidFill>
              </a:rPr>
              <a:t>2.2.- LETRAS DE CAMBIO/ ACEPTACIÓN BONOS (AB).</a:t>
            </a:r>
          </a:p>
        </p:txBody>
      </p:sp>
      <p:graphicFrame>
        <p:nvGraphicFramePr>
          <p:cNvPr id="5" name="4 Diagrama"/>
          <p:cNvGraphicFramePr/>
          <p:nvPr>
            <p:extLst>
              <p:ext uri="{D42A27DB-BD31-4B8C-83A1-F6EECF244321}">
                <p14:modId xmlns:p14="http://schemas.microsoft.com/office/powerpoint/2010/main" xmlns="" val="4041420280"/>
              </p:ext>
            </p:extLst>
          </p:nvPr>
        </p:nvGraphicFramePr>
        <p:xfrm>
          <a:off x="152400" y="1371600"/>
          <a:ext cx="8229600" cy="530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97046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2560473706"/>
              </p:ext>
            </p:extLst>
          </p:nvPr>
        </p:nvGraphicFramePr>
        <p:xfrm>
          <a:off x="685800" y="2209800"/>
          <a:ext cx="7239000" cy="50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xmlns="" val="2361963284"/>
              </p:ext>
            </p:extLst>
          </p:nvPr>
        </p:nvGraphicFramePr>
        <p:xfrm>
          <a:off x="381000" y="381000"/>
          <a:ext cx="8610600" cy="21107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22594030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620" y="228600"/>
            <a:ext cx="6066084" cy="584775"/>
          </a:xfrm>
          <a:prstGeom prst="rect">
            <a:avLst/>
          </a:prstGeom>
        </p:spPr>
        <p:txBody>
          <a:bodyPr wrap="none">
            <a:spAutoFit/>
          </a:bodyPr>
          <a:lstStyle/>
          <a:p>
            <a:r>
              <a:rPr lang="es-MX" sz="3200" b="1" dirty="0">
                <a:solidFill>
                  <a:srgbClr val="FF0000"/>
                </a:solidFill>
              </a:rPr>
              <a:t>2.3.- PAPEL COMERCIAL (PC).</a:t>
            </a:r>
          </a:p>
        </p:txBody>
      </p:sp>
      <p:graphicFrame>
        <p:nvGraphicFramePr>
          <p:cNvPr id="5" name="4 Diagrama"/>
          <p:cNvGraphicFramePr/>
          <p:nvPr>
            <p:extLst>
              <p:ext uri="{D42A27DB-BD31-4B8C-83A1-F6EECF244321}">
                <p14:modId xmlns:p14="http://schemas.microsoft.com/office/powerpoint/2010/main" xmlns="" val="1749891949"/>
              </p:ext>
            </p:extLst>
          </p:nvPr>
        </p:nvGraphicFramePr>
        <p:xfrm>
          <a:off x="304800" y="813375"/>
          <a:ext cx="8686800" cy="5281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71997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116013" y="125413"/>
            <a:ext cx="7851775" cy="842962"/>
          </a:xfrm>
          <a:prstGeom prst="rect">
            <a:avLst/>
          </a:prstGeom>
        </p:spPr>
        <p:txBody>
          <a:bodyPr anchor="ctr">
            <a:normAutofit fontScale="625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3" name="2 Subtítulo"/>
          <p:cNvSpPr txBox="1">
            <a:spLocks/>
          </p:cNvSpPr>
          <p:nvPr/>
        </p:nvSpPr>
        <p:spPr bwMode="auto">
          <a:xfrm>
            <a:off x="1116013" y="1482725"/>
            <a:ext cx="7854950"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p:txBody>
      </p:sp>
      <p:sp>
        <p:nvSpPr>
          <p:cNvPr id="4" name="1 Título"/>
          <p:cNvSpPr txBox="1">
            <a:spLocks/>
          </p:cNvSpPr>
          <p:nvPr/>
        </p:nvSpPr>
        <p:spPr>
          <a:xfrm>
            <a:off x="1187450" y="5697538"/>
            <a:ext cx="7851775" cy="842962"/>
          </a:xfrm>
          <a:prstGeom prst="rect">
            <a:avLst/>
          </a:prstGeom>
        </p:spPr>
        <p:txBody>
          <a:bodyPr anchor="ctr">
            <a:normAutofit/>
          </a:bodyPr>
          <a:lstStyle/>
          <a:p>
            <a:pPr algn="r" fontAlgn="auto">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5" name="6 Rectángulo"/>
          <p:cNvSpPr/>
          <p:nvPr/>
        </p:nvSpPr>
        <p:spPr>
          <a:xfrm>
            <a:off x="1116013" y="1196975"/>
            <a:ext cx="7786687"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s-MX"/>
          </a:p>
        </p:txBody>
      </p:sp>
      <p:sp>
        <p:nvSpPr>
          <p:cNvPr id="6" name="6 Marcador de contenido"/>
          <p:cNvSpPr txBox="1">
            <a:spLocks/>
          </p:cNvSpPr>
          <p:nvPr/>
        </p:nvSpPr>
        <p:spPr>
          <a:xfrm>
            <a:off x="1358900" y="1339850"/>
            <a:ext cx="7186613" cy="4929188"/>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Este material busca introducir al estudiante en las diversas alternativas de inversión dentro del mercado de divisas y monetario. La importancia que este tipo de estos instrumentos dentro de estos mercados. </a:t>
            </a: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 </a:t>
            </a: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Los mercados de cambios y monetarios y su estrecha relación son dos ámbitos primordiales que permiten entender la estructura y mecánica bajo la cual se mueve el sistema financiero internacional y los efectos que genera en el contexto de las diferentes economía nacionales.</a:t>
            </a:r>
          </a:p>
          <a:p>
            <a:pPr marL="0" algn="just">
              <a:buFont typeface="Wingdings 2" panose="05020102010507070707" pitchFamily="18" charset="2"/>
              <a:buNone/>
              <a:defRPr/>
            </a:pPr>
            <a:endParaRPr lang="es-MX" sz="1900"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El seguimiento y evolución de estos dos segmentos del mercado es primordial no sólo para explicar lo concerniente a la evolución de la economía internacional, sino porque a su vez es un barómetro de la positiva o negativa evolución de cada economía nacional, a través de la apreciación o depreciación de sus monedas.</a:t>
            </a:r>
          </a:p>
          <a:p>
            <a:pPr marL="0" algn="just">
              <a:buFont typeface="Wingdings 2" panose="05020102010507070707" pitchFamily="18" charset="2"/>
              <a:buNone/>
              <a:defRPr/>
            </a:pPr>
            <a:endParaRPr lang="es-MX" sz="1900"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Este material será utilizado en </a:t>
            </a:r>
            <a:r>
              <a:rPr lang="es-MX" sz="1900" b="1" dirty="0" err="1" smtClean="0">
                <a:solidFill>
                  <a:schemeClr val="tx1"/>
                </a:solidFill>
                <a:latin typeface="Times New Roman" pitchFamily="18" charset="0"/>
                <a:cs typeface="Times New Roman" pitchFamily="18" charset="0"/>
              </a:rPr>
              <a:t>Power</a:t>
            </a:r>
            <a:r>
              <a:rPr lang="es-MX" sz="1900" b="1" dirty="0" smtClean="0">
                <a:solidFill>
                  <a:schemeClr val="tx1"/>
                </a:solidFill>
                <a:latin typeface="Times New Roman" pitchFamily="18" charset="0"/>
                <a:cs typeface="Times New Roman" pitchFamily="18" charset="0"/>
              </a:rPr>
              <a:t> Point versión Office  en la versión 97- 2003 o superior y requiere de una computadora que tenga mínimo 512 </a:t>
            </a:r>
            <a:r>
              <a:rPr lang="es-MX" sz="1900" b="1" dirty="0" err="1" smtClean="0">
                <a:solidFill>
                  <a:schemeClr val="tx1"/>
                </a:solidFill>
                <a:latin typeface="Times New Roman" pitchFamily="18" charset="0"/>
                <a:cs typeface="Times New Roman" pitchFamily="18" charset="0"/>
              </a:rPr>
              <a:t>mb</a:t>
            </a:r>
            <a:r>
              <a:rPr lang="es-MX" sz="1900" b="1" dirty="0" smtClean="0">
                <a:solidFill>
                  <a:schemeClr val="tx1"/>
                </a:solidFill>
                <a:latin typeface="Times New Roman" pitchFamily="18" charset="0"/>
                <a:cs typeface="Times New Roman" pitchFamily="18" charset="0"/>
              </a:rPr>
              <a:t> de memoria RAM dicho programa y un video proyector o televisión de pantalla plana</a:t>
            </a:r>
            <a:r>
              <a:rPr lang="es-MX" sz="1900" b="1" dirty="0" smtClean="0">
                <a:solidFill>
                  <a:schemeClr val="tx1"/>
                </a:solidFill>
                <a:latin typeface="Times New Roman" pitchFamily="18" charset="0"/>
                <a:cs typeface="Times New Roman" pitchFamily="18" charset="0"/>
              </a:rPr>
              <a:t>.</a:t>
            </a: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Este material contiene 50 diapositivas.</a:t>
            </a:r>
            <a:endParaRPr lang="es-MX" sz="1900" b="1" dirty="0" smtClean="0">
              <a:solidFill>
                <a:schemeClr val="tx1"/>
              </a:solidFill>
              <a:latin typeface="Times New Roman" pitchFamily="18" charset="0"/>
              <a:cs typeface="Times New Roman" pitchFamily="18" charset="0"/>
            </a:endParaRPr>
          </a:p>
          <a:p>
            <a:pPr marL="0">
              <a:defRPr/>
            </a:pPr>
            <a:endParaRPr lang="es-MX" dirty="0"/>
          </a:p>
        </p:txBody>
      </p:sp>
    </p:spTree>
    <p:extLst>
      <p:ext uri="{BB962C8B-B14F-4D97-AF65-F5344CB8AC3E}">
        <p14:creationId xmlns:p14="http://schemas.microsoft.com/office/powerpoint/2010/main" xmlns="" val="3566571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430" y="55364"/>
            <a:ext cx="3685432" cy="461665"/>
          </a:xfrm>
          <a:prstGeom prst="rect">
            <a:avLst/>
          </a:prstGeom>
        </p:spPr>
        <p:txBody>
          <a:bodyPr wrap="none">
            <a:spAutoFit/>
          </a:bodyPr>
          <a:lstStyle/>
          <a:p>
            <a:r>
              <a:rPr lang="es-MX" sz="2400" b="1" dirty="0" smtClean="0">
                <a:solidFill>
                  <a:srgbClr val="FF0000"/>
                </a:solidFill>
              </a:rPr>
              <a:t>Tipos de papel comercial</a:t>
            </a:r>
            <a:endParaRPr lang="es-MX" sz="24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1034194381"/>
              </p:ext>
            </p:extLst>
          </p:nvPr>
        </p:nvGraphicFramePr>
        <p:xfrm>
          <a:off x="26670" y="55364"/>
          <a:ext cx="6705600" cy="462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Diagrama"/>
          <p:cNvGraphicFramePr/>
          <p:nvPr>
            <p:extLst>
              <p:ext uri="{D42A27DB-BD31-4B8C-83A1-F6EECF244321}">
                <p14:modId xmlns:p14="http://schemas.microsoft.com/office/powerpoint/2010/main" xmlns="" val="906569295"/>
              </p:ext>
            </p:extLst>
          </p:nvPr>
        </p:nvGraphicFramePr>
        <p:xfrm>
          <a:off x="3017520" y="4267200"/>
          <a:ext cx="6096000" cy="26022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840037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xmlns="" val="4189348626"/>
              </p:ext>
            </p:extLst>
          </p:nvPr>
        </p:nvGraphicFramePr>
        <p:xfrm>
          <a:off x="152400" y="1447800"/>
          <a:ext cx="88392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90093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66800" y="1447800"/>
            <a:ext cx="7772400" cy="2057401"/>
          </a:xfrm>
        </p:spPr>
        <p:txBody>
          <a:bodyPr/>
          <a:lstStyle/>
          <a:p>
            <a:r>
              <a:rPr lang="es-MX" dirty="0" smtClean="0"/>
              <a:t>3. DERIVADOS</a:t>
            </a:r>
            <a:endParaRPr lang="es-MX" dirty="0"/>
          </a:p>
        </p:txBody>
      </p:sp>
    </p:spTree>
    <p:extLst>
      <p:ext uri="{BB962C8B-B14F-4D97-AF65-F5344CB8AC3E}">
        <p14:creationId xmlns:p14="http://schemas.microsoft.com/office/powerpoint/2010/main" xmlns="" val="1563558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 </a:t>
            </a:r>
            <a:r>
              <a:rPr lang="es-MX" dirty="0" err="1" smtClean="0"/>
              <a:t>Fordward</a:t>
            </a:r>
            <a:r>
              <a:rPr lang="es-MX" dirty="0" smtClean="0"/>
              <a:t> </a:t>
            </a:r>
            <a:r>
              <a:rPr lang="es-MX" dirty="0" err="1"/>
              <a:t>Rate</a:t>
            </a:r>
            <a:r>
              <a:rPr lang="es-MX" dirty="0"/>
              <a:t> </a:t>
            </a:r>
            <a:r>
              <a:rPr lang="es-MX" dirty="0" err="1"/>
              <a:t>Agreement</a:t>
            </a:r>
            <a:endParaRPr lang="es-MX" dirty="0"/>
          </a:p>
        </p:txBody>
      </p:sp>
      <p:sp>
        <p:nvSpPr>
          <p:cNvPr id="4" name="3 Elipse"/>
          <p:cNvSpPr/>
          <p:nvPr/>
        </p:nvSpPr>
        <p:spPr>
          <a:xfrm>
            <a:off x="1143000" y="1981200"/>
            <a:ext cx="6248400" cy="419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Es un acuerdo entre dos partes, mediante el cual se determina un tipo de interés para un determinado periodo, con fecha de comienzo futura y para un importe nominal teórico. De tal modo que en la fecha de vencimiento se liquida la diferencia entre el mercado de contado y el tipo de interés acordado en el Fra.</a:t>
            </a:r>
          </a:p>
          <a:p>
            <a:r>
              <a:rPr lang="es-MX" dirty="0"/>
              <a:t>Se trata de un contrato de futuros utilizado para conseguir coberturas de tipo de interés.</a:t>
            </a:r>
          </a:p>
          <a:p>
            <a:pPr algn="ctr"/>
            <a:endParaRPr lang="es-MX" dirty="0"/>
          </a:p>
        </p:txBody>
      </p:sp>
    </p:spTree>
    <p:extLst>
      <p:ext uri="{BB962C8B-B14F-4D97-AF65-F5344CB8AC3E}">
        <p14:creationId xmlns:p14="http://schemas.microsoft.com/office/powerpoint/2010/main" xmlns="" val="5083760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099559924"/>
              </p:ext>
            </p:extLst>
          </p:nvPr>
        </p:nvGraphicFramePr>
        <p:xfrm>
          <a:off x="457200" y="533400"/>
          <a:ext cx="8229600" cy="559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61525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p:txBody>
          <a:bodyPr/>
          <a:lstStyle/>
          <a:p>
            <a:pPr algn="l"/>
            <a:r>
              <a:rPr lang="es-MX" dirty="0" smtClean="0"/>
              <a:t>Utilidad:</a:t>
            </a:r>
            <a:endParaRPr lang="es-MX" dirty="0"/>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xmlns="" val="26965762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75473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Ventajas: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5879332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76510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3.2 </a:t>
            </a:r>
            <a:r>
              <a:rPr lang="es-MX" dirty="0" err="1" smtClean="0"/>
              <a:t>Fordward</a:t>
            </a:r>
            <a:r>
              <a:rPr lang="es-MX" dirty="0" smtClean="0"/>
              <a:t> </a:t>
            </a:r>
            <a:r>
              <a:rPr lang="es-MX" dirty="0" err="1"/>
              <a:t>Rate</a:t>
            </a:r>
            <a:r>
              <a:rPr lang="es-MX" dirty="0"/>
              <a:t> </a:t>
            </a:r>
            <a:r>
              <a:rPr lang="es-MX" dirty="0" err="1"/>
              <a:t>Agreement</a:t>
            </a:r>
            <a:endParaRPr lang="es-MX" dirty="0"/>
          </a:p>
        </p:txBody>
      </p:sp>
      <p:sp>
        <p:nvSpPr>
          <p:cNvPr id="4" name="3 Elipse"/>
          <p:cNvSpPr/>
          <p:nvPr/>
        </p:nvSpPr>
        <p:spPr>
          <a:xfrm>
            <a:off x="1143000" y="1981200"/>
            <a:ext cx="7696200" cy="419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En este grupo podemos identificar a todos los instrumentos de deuda. Es decir los futuros sobre tipo de interés son contratos a través de los cuales los compradores y los vendedores se comprometen a comprar y vender un cierto número de activos de deuda a una fecha futura, a un precio pactado de antemano. Al vencimiento del futuro, el agente con la posición corta entrega la cantidad de títulos de deuda especificados en el contrato al precio pactado (o a la tasa pactada) y el agente con la posición larga entrega dinero y recibe títulos.</a:t>
            </a:r>
            <a:br>
              <a:rPr lang="es-MX" dirty="0"/>
            </a:br>
            <a:endParaRPr lang="es-MX" dirty="0"/>
          </a:p>
        </p:txBody>
      </p:sp>
    </p:spTree>
    <p:extLst>
      <p:ext uri="{BB962C8B-B14F-4D97-AF65-F5344CB8AC3E}">
        <p14:creationId xmlns:p14="http://schemas.microsoft.com/office/powerpoint/2010/main" xmlns="" val="2244312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4287787996"/>
              </p:ext>
            </p:extLst>
          </p:nvPr>
        </p:nvGraphicFramePr>
        <p:xfrm>
          <a:off x="609600" y="533400"/>
          <a:ext cx="82296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6220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3.3. Swaps Sobre Tasas de Interés </a:t>
            </a:r>
            <a:endParaRPr lang="es-MX" dirty="0"/>
          </a:p>
        </p:txBody>
      </p:sp>
      <p:sp>
        <p:nvSpPr>
          <p:cNvPr id="3" name="2 Marcador de contenido"/>
          <p:cNvSpPr>
            <a:spLocks noGrp="1"/>
          </p:cNvSpPr>
          <p:nvPr>
            <p:ph idx="1"/>
          </p:nvPr>
        </p:nvSpPr>
        <p:spPr/>
        <p:txBody>
          <a:bodyPr/>
          <a:lstStyle/>
          <a:p>
            <a:endParaRPr lang="es-MX" dirty="0"/>
          </a:p>
        </p:txBody>
      </p:sp>
      <p:sp>
        <p:nvSpPr>
          <p:cNvPr id="4" name="3 Elipse"/>
          <p:cNvSpPr/>
          <p:nvPr/>
        </p:nvSpPr>
        <p:spPr>
          <a:xfrm>
            <a:off x="785786" y="2285992"/>
            <a:ext cx="7572428" cy="31432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Los swaps de tasas de interés son contratos entre dos o más partes, llamadas contrapartes, en los que acceden a intercambiar (o hacer "swap", por su significado en inglés) series de pagos futuros de deuda. Los swaps de tasas de interés son instrumentos derivados, operados en el mercado extrabursátil, y no en un mercado de valores</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87624" y="274638"/>
            <a:ext cx="4896544" cy="1143000"/>
          </a:xfrm>
        </p:spPr>
        <p:txBody>
          <a:bodyPr/>
          <a:lstStyle/>
          <a:p>
            <a:pPr eaLnBrk="1" fontAlgn="auto" hangingPunct="1">
              <a:spcAft>
                <a:spcPts val="0"/>
              </a:spcAft>
              <a:defRPr/>
            </a:pPr>
            <a:r>
              <a:rPr lang="es-MX" dirty="0" smtClean="0">
                <a:solidFill>
                  <a:schemeClr val="tx1"/>
                </a:solidFill>
              </a:rPr>
              <a:t>ÍNDICE</a:t>
            </a:r>
            <a:endParaRPr lang="es-MX" dirty="0">
              <a:solidFill>
                <a:schemeClr val="tx1"/>
              </a:solidFill>
            </a:endParaRPr>
          </a:p>
        </p:txBody>
      </p:sp>
      <p:sp>
        <p:nvSpPr>
          <p:cNvPr id="5" name="2 Marcador de contenido"/>
          <p:cNvSpPr>
            <a:spLocks noGrp="1"/>
          </p:cNvSpPr>
          <p:nvPr>
            <p:ph idx="1"/>
          </p:nvPr>
        </p:nvSpPr>
        <p:spPr>
          <a:xfrm>
            <a:off x="1042988" y="1484313"/>
            <a:ext cx="4399551" cy="4525962"/>
          </a:xfrm>
        </p:spPr>
        <p:txBody>
          <a:bodyPr>
            <a:normAutofit/>
          </a:bodyPr>
          <a:lstStyle/>
          <a:p>
            <a:pPr marL="539496" indent="-457200" eaLnBrk="1" fontAlgn="auto" hangingPunct="1">
              <a:spcAft>
                <a:spcPts val="0"/>
              </a:spcAft>
              <a:buNone/>
              <a:defRPr/>
            </a:pPr>
            <a:endParaRPr lang="es-MX" b="1" dirty="0" smtClean="0">
              <a:solidFill>
                <a:schemeClr val="tx1"/>
              </a:solidFill>
            </a:endParaRPr>
          </a:p>
          <a:p>
            <a:pPr marL="82296" indent="0" eaLnBrk="1" fontAlgn="auto" hangingPunct="1">
              <a:spcAft>
                <a:spcPts val="0"/>
              </a:spcAft>
              <a:buNone/>
              <a:defRPr/>
            </a:pPr>
            <a:r>
              <a:rPr lang="es-MX" sz="1800" b="1" dirty="0" smtClean="0">
                <a:solidFill>
                  <a:schemeClr val="tx1"/>
                </a:solidFill>
              </a:rPr>
              <a:t>1. Depósitos</a:t>
            </a:r>
          </a:p>
          <a:p>
            <a:pPr marL="82296" indent="0" eaLnBrk="1" fontAlgn="auto" hangingPunct="1">
              <a:spcAft>
                <a:spcPts val="0"/>
              </a:spcAft>
              <a:buNone/>
              <a:defRPr/>
            </a:pPr>
            <a:r>
              <a:rPr lang="es-MX" sz="1800" b="1" dirty="0" smtClean="0">
                <a:solidFill>
                  <a:schemeClr val="tx1"/>
                </a:solidFill>
              </a:rPr>
              <a:t>2</a:t>
            </a:r>
            <a:r>
              <a:rPr lang="es-MX" sz="1800" b="1" dirty="0" smtClean="0">
                <a:solidFill>
                  <a:schemeClr val="tx1"/>
                </a:solidFill>
              </a:rPr>
              <a:t>. Papeles negociables.</a:t>
            </a:r>
          </a:p>
          <a:p>
            <a:pPr marL="82296" indent="0" eaLnBrk="1" fontAlgn="auto" hangingPunct="1">
              <a:spcAft>
                <a:spcPts val="0"/>
              </a:spcAft>
              <a:buNone/>
              <a:defRPr/>
            </a:pPr>
            <a:r>
              <a:rPr lang="es-MX" sz="1800" b="1" dirty="0" smtClean="0">
                <a:solidFill>
                  <a:schemeClr val="tx1"/>
                </a:solidFill>
              </a:rPr>
              <a:t>2.1 Letras del tesoro</a:t>
            </a:r>
          </a:p>
          <a:p>
            <a:pPr marL="82296" indent="0" eaLnBrk="1" fontAlgn="auto" hangingPunct="1">
              <a:spcAft>
                <a:spcPts val="0"/>
              </a:spcAft>
              <a:buNone/>
              <a:defRPr/>
            </a:pPr>
            <a:r>
              <a:rPr lang="es-MX" sz="1800" b="1" dirty="0" smtClean="0">
                <a:solidFill>
                  <a:schemeClr val="tx1"/>
                </a:solidFill>
              </a:rPr>
              <a:t>2.3 Letras de cambio</a:t>
            </a:r>
          </a:p>
          <a:p>
            <a:pPr marL="82296" indent="0" eaLnBrk="1" fontAlgn="auto" hangingPunct="1">
              <a:spcAft>
                <a:spcPts val="0"/>
              </a:spcAft>
              <a:buNone/>
              <a:defRPr/>
            </a:pPr>
            <a:r>
              <a:rPr lang="es-MX" sz="1800" b="1" dirty="0" smtClean="0">
                <a:solidFill>
                  <a:schemeClr val="tx1"/>
                </a:solidFill>
              </a:rPr>
              <a:t>3. Derivados</a:t>
            </a:r>
          </a:p>
          <a:p>
            <a:pPr marL="82296" indent="0" eaLnBrk="1" fontAlgn="auto" hangingPunct="1">
              <a:spcAft>
                <a:spcPts val="0"/>
              </a:spcAft>
              <a:buNone/>
              <a:defRPr/>
            </a:pPr>
            <a:r>
              <a:rPr lang="es-MX" sz="1800" b="1" dirty="0" smtClean="0">
                <a:solidFill>
                  <a:schemeClr val="tx1"/>
                </a:solidFill>
              </a:rPr>
              <a:t>4. Divisas</a:t>
            </a:r>
          </a:p>
          <a:p>
            <a:pPr marL="82296" indent="0" eaLnBrk="1" fontAlgn="auto" hangingPunct="1">
              <a:spcAft>
                <a:spcPts val="0"/>
              </a:spcAft>
              <a:buNone/>
              <a:defRPr/>
            </a:pPr>
            <a:r>
              <a:rPr lang="es-MX" sz="1800" b="1" dirty="0" smtClean="0">
                <a:solidFill>
                  <a:schemeClr val="tx1"/>
                </a:solidFill>
              </a:rPr>
              <a:t>4.1 Moneda extranjera</a:t>
            </a:r>
          </a:p>
          <a:p>
            <a:pPr marL="82296" indent="0" eaLnBrk="1" fontAlgn="auto" hangingPunct="1">
              <a:spcAft>
                <a:spcPts val="0"/>
              </a:spcAft>
              <a:buNone/>
              <a:defRPr/>
            </a:pPr>
            <a:r>
              <a:rPr lang="es-MX" sz="1800" b="1" dirty="0" smtClean="0">
                <a:solidFill>
                  <a:schemeClr val="tx1"/>
                </a:solidFill>
              </a:rPr>
              <a:t>4.2 Cruzados</a:t>
            </a:r>
          </a:p>
          <a:p>
            <a:pPr marL="82296" indent="0" eaLnBrk="1" fontAlgn="auto" hangingPunct="1">
              <a:spcAft>
                <a:spcPts val="0"/>
              </a:spcAft>
              <a:buNone/>
              <a:defRPr/>
            </a:pPr>
            <a:r>
              <a:rPr lang="es-MX" sz="1800" b="1" dirty="0" smtClean="0">
                <a:solidFill>
                  <a:schemeClr val="tx1"/>
                </a:solidFill>
              </a:rPr>
              <a:t>4.3 A plazo</a:t>
            </a:r>
          </a:p>
          <a:p>
            <a:pPr marL="82296" indent="0" eaLnBrk="1" fontAlgn="auto" hangingPunct="1">
              <a:spcAft>
                <a:spcPts val="0"/>
              </a:spcAft>
              <a:buNone/>
              <a:defRPr/>
            </a:pPr>
            <a:r>
              <a:rPr lang="es-MX" sz="1800" b="1" dirty="0" smtClean="0">
                <a:solidFill>
                  <a:schemeClr val="tx1"/>
                </a:solidFill>
              </a:rPr>
              <a:t>4.4 Swaps </a:t>
            </a:r>
          </a:p>
          <a:p>
            <a:pPr marL="82296" indent="0" eaLnBrk="1" fontAlgn="auto" hangingPunct="1">
              <a:spcAft>
                <a:spcPts val="0"/>
              </a:spcAft>
              <a:buNone/>
              <a:defRPr/>
            </a:pPr>
            <a:endParaRPr lang="es-MX" sz="1800" dirty="0"/>
          </a:p>
        </p:txBody>
      </p:sp>
    </p:spTree>
    <p:extLst>
      <p:ext uri="{BB962C8B-B14F-4D97-AF65-F5344CB8AC3E}">
        <p14:creationId xmlns:p14="http://schemas.microsoft.com/office/powerpoint/2010/main" xmlns="" val="3500098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Ventajas</a:t>
            </a:r>
            <a:endParaRPr lang="es-MX" dirty="0"/>
          </a:p>
        </p:txBody>
      </p:sp>
      <p:graphicFrame>
        <p:nvGraphicFramePr>
          <p:cNvPr id="4" name="3 Marcador de contenido"/>
          <p:cNvGraphicFramePr>
            <a:graphicFrameLocks/>
          </p:cNvGraphicFramePr>
          <p:nvPr>
            <p:extLst>
              <p:ext uri="{D42A27DB-BD31-4B8C-83A1-F6EECF244321}">
                <p14:modId xmlns:p14="http://schemas.microsoft.com/office/powerpoint/2010/main" xmlns="" val="58793321"/>
              </p:ext>
            </p:extLst>
          </p:nvPr>
        </p:nvGraphicFramePr>
        <p:xfrm>
          <a:off x="428596" y="1571612"/>
          <a:ext cx="822960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3.4. </a:t>
            </a:r>
            <a:r>
              <a:rPr lang="es-MX" dirty="0" err="1" smtClean="0"/>
              <a:t>Some</a:t>
            </a:r>
            <a:r>
              <a:rPr lang="es-MX" dirty="0" smtClean="0"/>
              <a:t> </a:t>
            </a:r>
            <a:r>
              <a:rPr lang="es-MX" dirty="0" err="1" smtClean="0"/>
              <a:t>Options</a:t>
            </a:r>
            <a:endParaRPr lang="es-MX" dirty="0"/>
          </a:p>
        </p:txBody>
      </p:sp>
      <p:sp>
        <p:nvSpPr>
          <p:cNvPr id="3" name="2 Marcador de contenido"/>
          <p:cNvSpPr>
            <a:spLocks noGrp="1"/>
          </p:cNvSpPr>
          <p:nvPr>
            <p:ph idx="1"/>
          </p:nvPr>
        </p:nvSpPr>
        <p:spPr/>
        <p:txBody>
          <a:bodyPr/>
          <a:lstStyle/>
          <a:p>
            <a:endParaRPr lang="es-MX" dirty="0"/>
          </a:p>
        </p:txBody>
      </p:sp>
      <p:sp>
        <p:nvSpPr>
          <p:cNvPr id="4" name="3 Elipse"/>
          <p:cNvSpPr/>
          <p:nvPr/>
        </p:nvSpPr>
        <p:spPr>
          <a:xfrm>
            <a:off x="928662" y="2214554"/>
            <a:ext cx="7215238" cy="3571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Son contratos en el que se establece el “derecho” mas no la obligación de comprar/vender un activo “subyacente” en una fecha futura, en este sentido proporciona la “opción” a quien la adquiere (quién vende la opción, por ende, si está obligado a cumplir el contrato una vez que se solicita su ejecución por el contratante). </a:t>
            </a:r>
            <a:br>
              <a:rPr lang="es-MX" dirty="0" smtClean="0"/>
            </a:b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357158" y="642918"/>
            <a:ext cx="8215370" cy="966790"/>
          </a:xfrm>
        </p:spPr>
        <p:style>
          <a:lnRef idx="1">
            <a:schemeClr val="accent5"/>
          </a:lnRef>
          <a:fillRef idx="2">
            <a:schemeClr val="accent5"/>
          </a:fillRef>
          <a:effectRef idx="1">
            <a:schemeClr val="accent5"/>
          </a:effectRef>
          <a:fontRef idx="minor">
            <a:schemeClr val="dk1"/>
          </a:fontRef>
        </p:style>
        <p:txBody>
          <a:bodyPr/>
          <a:lstStyle/>
          <a:p>
            <a:r>
              <a:rPr lang="es-MX" dirty="0" smtClean="0"/>
              <a:t>Básicamente se pueden diferenciar dos tipos de opciones de acuerdo a su ejecución:</a:t>
            </a:r>
            <a:endParaRPr lang="es-MX" dirty="0"/>
          </a:p>
        </p:txBody>
      </p:sp>
      <p:sp>
        <p:nvSpPr>
          <p:cNvPr id="3" name="2 Marcador de contenido"/>
          <p:cNvSpPr>
            <a:spLocks noGrp="1"/>
          </p:cNvSpPr>
          <p:nvPr>
            <p:ph sz="quarter" idx="13"/>
          </p:nvPr>
        </p:nvSpPr>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s-MX" dirty="0" smtClean="0"/>
              <a:t>    La opción americana…</a:t>
            </a:r>
          </a:p>
          <a:p>
            <a:pPr>
              <a:buNone/>
            </a:pPr>
            <a:r>
              <a:rPr lang="es-MX" dirty="0" smtClean="0"/>
              <a:t>     (el contratante puede ejercer su derecho en cualquier momento dentro de la vigencia de la opción)</a:t>
            </a:r>
            <a:endParaRPr lang="es-MX" dirty="0"/>
          </a:p>
        </p:txBody>
      </p:sp>
      <p:sp>
        <p:nvSpPr>
          <p:cNvPr id="7" name="6 Marcador de contenido"/>
          <p:cNvSpPr>
            <a:spLocks noGrp="1"/>
          </p:cNvSpPr>
          <p:nvPr>
            <p:ph sz="quarter" idx="14"/>
          </p:nvPr>
        </p:nvSpPr>
        <p:spPr/>
        <p:style>
          <a:lnRef idx="1">
            <a:schemeClr val="accent2"/>
          </a:lnRef>
          <a:fillRef idx="2">
            <a:schemeClr val="accent2"/>
          </a:fillRef>
          <a:effectRef idx="1">
            <a:schemeClr val="accent2"/>
          </a:effectRef>
          <a:fontRef idx="minor">
            <a:schemeClr val="dk1"/>
          </a:fontRef>
        </p:style>
        <p:txBody>
          <a:bodyPr/>
          <a:lstStyle/>
          <a:p>
            <a:pPr>
              <a:buNone/>
            </a:pPr>
            <a:r>
              <a:rPr lang="es-MX" dirty="0" smtClean="0"/>
              <a:t>     La opción europea… (donde el contratante sólo puede ejercer su derecho a en la fecha establecida en el contrato).</a:t>
            </a:r>
            <a:br>
              <a:rPr lang="es-MX" dirty="0" smtClean="0"/>
            </a:br>
            <a:endParaRPr lang="es-MX" dirty="0"/>
          </a:p>
        </p:txBody>
      </p:sp>
      <p:pic>
        <p:nvPicPr>
          <p:cNvPr id="63490" name="Picture 2" descr="Resultado de imagen para americana"/>
          <p:cNvPicPr>
            <a:picLocks noChangeAspect="1" noChangeArrowheads="1"/>
          </p:cNvPicPr>
          <p:nvPr/>
        </p:nvPicPr>
        <p:blipFill>
          <a:blip r:embed="rId2" cstate="print"/>
          <a:srcRect/>
          <a:stretch>
            <a:fillRect/>
          </a:stretch>
        </p:blipFill>
        <p:spPr bwMode="auto">
          <a:xfrm>
            <a:off x="857224" y="4643446"/>
            <a:ext cx="2724150" cy="1285884"/>
          </a:xfrm>
          <a:prstGeom prst="rect">
            <a:avLst/>
          </a:prstGeom>
          <a:noFill/>
        </p:spPr>
      </p:pic>
      <p:pic>
        <p:nvPicPr>
          <p:cNvPr id="63492" name="Picture 4" descr="http://potabilitzacio.galeon.com/unioeuropeafoto.jpg"/>
          <p:cNvPicPr>
            <a:picLocks noChangeAspect="1" noChangeArrowheads="1"/>
          </p:cNvPicPr>
          <p:nvPr/>
        </p:nvPicPr>
        <p:blipFill>
          <a:blip r:embed="rId3" cstate="print"/>
          <a:srcRect/>
          <a:stretch>
            <a:fillRect/>
          </a:stretch>
        </p:blipFill>
        <p:spPr bwMode="auto">
          <a:xfrm>
            <a:off x="5143504" y="4643446"/>
            <a:ext cx="2857520" cy="114300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harpenSoften amount="25000"/>
                    </a14:imgEffect>
                    <a14:imgEffect>
                      <a14:saturation sat="0"/>
                    </a14:imgEffect>
                    <a14:imgEffect>
                      <a14:brightnessContrast bright="20000" contrast="-40000"/>
                    </a14:imgEffect>
                  </a14:imgLayer>
                </a14:imgProps>
              </a:ext>
              <a:ext uri="{28A0092B-C50C-407E-A947-70E740481C1C}">
                <a14:useLocalDpi xmlns:a14="http://schemas.microsoft.com/office/drawing/2010/main" xmlns="" val="0"/>
              </a:ext>
            </a:extLst>
          </a:blip>
          <a:srcRect/>
          <a:stretch>
            <a:fillRect/>
          </a:stretch>
        </p:blipFill>
        <p:spPr bwMode="auto">
          <a:xfrm>
            <a:off x="-19050" y="-1"/>
            <a:ext cx="9133540" cy="65233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4 Rectángulo"/>
          <p:cNvSpPr/>
          <p:nvPr/>
        </p:nvSpPr>
        <p:spPr>
          <a:xfrm>
            <a:off x="76200" y="152400"/>
            <a:ext cx="9144000" cy="6370975"/>
          </a:xfrm>
          <a:prstGeom prst="rect">
            <a:avLst/>
          </a:prstGeom>
        </p:spPr>
        <p:txBody>
          <a:bodyPr wrap="square">
            <a:spAutoFit/>
          </a:bodyPr>
          <a:lstStyle/>
          <a:p>
            <a:pPr algn="ctr"/>
            <a:r>
              <a:rPr lang="es-MX" sz="6600" b="1" dirty="0" smtClean="0">
                <a:solidFill>
                  <a:srgbClr val="C00000"/>
                </a:solidFill>
                <a:effectLst>
                  <a:outerShdw blurRad="63500" dist="38100" dir="5400000" algn="t" rotWithShape="0">
                    <a:prstClr val="black">
                      <a:alpha val="25000"/>
                    </a:prstClr>
                  </a:outerShdw>
                </a:effectLst>
                <a:ea typeface="+mj-ea"/>
                <a:cs typeface="+mj-cs"/>
              </a:rPr>
              <a:t>B. INSTRUMENTOS DE MERCADO CAMBIARIO.</a:t>
            </a:r>
          </a:p>
          <a:p>
            <a:pPr algn="ctr"/>
            <a:endParaRPr lang="es-MX" sz="6600" b="1" dirty="0">
              <a:solidFill>
                <a:srgbClr val="C00000"/>
              </a:solidFill>
              <a:effectLst>
                <a:outerShdw blurRad="63500" dist="38100" dir="5400000" algn="t" rotWithShape="0">
                  <a:prstClr val="black">
                    <a:alpha val="25000"/>
                  </a:prstClr>
                </a:outerShdw>
              </a:effectLst>
              <a:ea typeface="+mj-ea"/>
              <a:cs typeface="+mj-cs"/>
            </a:endParaRPr>
          </a:p>
          <a:p>
            <a:pPr algn="ctr"/>
            <a:r>
              <a:rPr lang="es-MX" sz="7200" b="1" dirty="0">
                <a:solidFill>
                  <a:srgbClr val="C00000"/>
                </a:solidFill>
                <a:effectLst>
                  <a:outerShdw blurRad="63500" dist="38100" dir="5400000" algn="t" rotWithShape="0">
                    <a:prstClr val="black">
                      <a:alpha val="25000"/>
                    </a:prstClr>
                  </a:outerShdw>
                </a:effectLst>
                <a:ea typeface="+mj-ea"/>
                <a:cs typeface="+mj-cs"/>
              </a:rPr>
              <a:t>4</a:t>
            </a:r>
            <a:r>
              <a:rPr lang="es-MX" sz="7200" b="1" dirty="0" smtClean="0">
                <a:solidFill>
                  <a:srgbClr val="C00000"/>
                </a:solidFill>
                <a:effectLst>
                  <a:outerShdw blurRad="63500" dist="38100" dir="5400000" algn="t" rotWithShape="0">
                    <a:prstClr val="black">
                      <a:alpha val="25000"/>
                    </a:prstClr>
                  </a:outerShdw>
                </a:effectLst>
                <a:ea typeface="+mj-ea"/>
                <a:cs typeface="+mj-cs"/>
              </a:rPr>
              <a:t>. Transacciones con Divisas</a:t>
            </a:r>
            <a:endParaRPr lang="es-MX" sz="1600" dirty="0"/>
          </a:p>
        </p:txBody>
      </p:sp>
    </p:spTree>
    <p:extLst>
      <p:ext uri="{BB962C8B-B14F-4D97-AF65-F5344CB8AC3E}">
        <p14:creationId xmlns:p14="http://schemas.microsoft.com/office/powerpoint/2010/main" xmlns="" val="3492464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04800" y="228600"/>
            <a:ext cx="5881738" cy="584775"/>
          </a:xfrm>
          <a:prstGeom prst="rect">
            <a:avLst/>
          </a:prstGeom>
        </p:spPr>
        <p:txBody>
          <a:bodyPr wrap="none">
            <a:spAutoFit/>
          </a:bodyPr>
          <a:lstStyle/>
          <a:p>
            <a:r>
              <a:rPr lang="es-MX" sz="3200" b="1" dirty="0">
                <a:solidFill>
                  <a:srgbClr val="FF0000"/>
                </a:solidFill>
              </a:rPr>
              <a:t>4</a:t>
            </a:r>
            <a:r>
              <a:rPr lang="es-MX" sz="3200" b="1" dirty="0" smtClean="0">
                <a:solidFill>
                  <a:srgbClr val="FF0000"/>
                </a:solidFill>
              </a:rPr>
              <a:t>.1. MONEDA EXTRANJERA </a:t>
            </a:r>
            <a:endParaRPr lang="es-MX" sz="32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35071434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9517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04800" y="228600"/>
            <a:ext cx="6912470" cy="584775"/>
          </a:xfrm>
          <a:prstGeom prst="rect">
            <a:avLst/>
          </a:prstGeom>
        </p:spPr>
        <p:txBody>
          <a:bodyPr wrap="none">
            <a:spAutoFit/>
          </a:bodyPr>
          <a:lstStyle/>
          <a:p>
            <a:r>
              <a:rPr lang="es-MX" sz="3200" b="1" dirty="0">
                <a:solidFill>
                  <a:srgbClr val="FF0000"/>
                </a:solidFill>
              </a:rPr>
              <a:t>4</a:t>
            </a:r>
            <a:r>
              <a:rPr lang="es-MX" sz="3200" b="1" dirty="0" smtClean="0">
                <a:solidFill>
                  <a:srgbClr val="FF0000"/>
                </a:solidFill>
              </a:rPr>
              <a:t>.2. TIPO DE CAMBIO CRUZADO </a:t>
            </a:r>
            <a:endParaRPr lang="es-MX" sz="32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1990365604"/>
              </p:ext>
            </p:extLst>
          </p:nvPr>
        </p:nvGraphicFramePr>
        <p:xfrm>
          <a:off x="228600" y="813375"/>
          <a:ext cx="4724400" cy="2920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761036" y="3657387"/>
            <a:ext cx="5157540" cy="32082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219994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600" y="228600"/>
            <a:ext cx="6008376" cy="584775"/>
          </a:xfrm>
          <a:prstGeom prst="rect">
            <a:avLst/>
          </a:prstGeom>
        </p:spPr>
        <p:txBody>
          <a:bodyPr wrap="none">
            <a:spAutoFit/>
          </a:bodyPr>
          <a:lstStyle/>
          <a:p>
            <a:r>
              <a:rPr lang="es-MX" sz="3200" b="1" dirty="0">
                <a:solidFill>
                  <a:srgbClr val="FF0000"/>
                </a:solidFill>
              </a:rPr>
              <a:t>4</a:t>
            </a:r>
            <a:r>
              <a:rPr lang="es-MX" sz="3200" b="1" dirty="0" smtClean="0">
                <a:solidFill>
                  <a:srgbClr val="FF0000"/>
                </a:solidFill>
              </a:rPr>
              <a:t>.3. OPERACIONES A PLAZO</a:t>
            </a:r>
            <a:r>
              <a:rPr lang="es-MX" dirty="0" smtClean="0"/>
              <a:t>.</a:t>
            </a:r>
            <a:endParaRPr lang="es-MX" dirty="0"/>
          </a:p>
        </p:txBody>
      </p:sp>
      <p:graphicFrame>
        <p:nvGraphicFramePr>
          <p:cNvPr id="5" name="4 Diagrama"/>
          <p:cNvGraphicFramePr/>
          <p:nvPr>
            <p:extLst>
              <p:ext uri="{D42A27DB-BD31-4B8C-83A1-F6EECF244321}">
                <p14:modId xmlns:p14="http://schemas.microsoft.com/office/powerpoint/2010/main" xmlns="" val="2058561718"/>
              </p:ext>
            </p:extLst>
          </p:nvPr>
        </p:nvGraphicFramePr>
        <p:xfrm>
          <a:off x="1524000" y="990600"/>
          <a:ext cx="6324600"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8924544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3400" y="838200"/>
            <a:ext cx="8077200" cy="1477328"/>
          </a:xfrm>
          <a:prstGeom prst="rect">
            <a:avLst/>
          </a:prstGeom>
        </p:spPr>
        <p:txBody>
          <a:bodyPr wrap="square">
            <a:spAutoFit/>
          </a:bodyPr>
          <a:lstStyle/>
          <a:p>
            <a:r>
              <a:rPr lang="es-MX" dirty="0"/>
              <a:t>El valor de una posición forward cuando el contrato alcanza su madurez depende de la relación entre el precio de entrega (K) y el precio spot subyacente (ST) en ese momento.</a:t>
            </a:r>
          </a:p>
          <a:p>
            <a:r>
              <a:rPr lang="es-MX" dirty="0"/>
              <a:t>•	Para una posición larga este valor es: f T = f S T – K</a:t>
            </a:r>
          </a:p>
          <a:p>
            <a:r>
              <a:rPr lang="es-MX" dirty="0"/>
              <a:t>•	Para una posición corta, es: f T = K – S T</a:t>
            </a:r>
          </a:p>
        </p:txBody>
      </p:sp>
      <p:pic>
        <p:nvPicPr>
          <p:cNvPr id="5" name="4 Imagen"/>
          <p:cNvPicPr/>
          <p:nvPr/>
        </p:nvPicPr>
        <p:blipFill rotWithShape="1">
          <a:blip r:embed="rId2" cstate="print"/>
          <a:srcRect l="5393" t="42071" r="30902" b="12017"/>
          <a:stretch/>
        </p:blipFill>
        <p:spPr bwMode="auto">
          <a:xfrm>
            <a:off x="1104900" y="2667000"/>
            <a:ext cx="6934200" cy="3973830"/>
          </a:xfrm>
          <a:prstGeom prst="rect">
            <a:avLst/>
          </a:prstGeom>
          <a:ln>
            <a:solidFill>
              <a:schemeClr val="tx1"/>
            </a:solidFill>
          </a:ln>
          <a:extLst>
            <a:ext uri="{53640926-AAD7-44D8-BBD7-CCE9431645EC}">
              <a14:shadowObscured xmlns:a14="http://schemas.microsoft.com/office/drawing/2010/main" xmlns=""/>
            </a:ext>
          </a:extLst>
        </p:spPr>
      </p:pic>
      <p:sp>
        <p:nvSpPr>
          <p:cNvPr id="6" name="5 Rectángulo"/>
          <p:cNvSpPr/>
          <p:nvPr/>
        </p:nvSpPr>
        <p:spPr>
          <a:xfrm>
            <a:off x="533400" y="376535"/>
            <a:ext cx="2026517" cy="461665"/>
          </a:xfrm>
          <a:prstGeom prst="rect">
            <a:avLst/>
          </a:prstGeom>
        </p:spPr>
        <p:txBody>
          <a:bodyPr wrap="none">
            <a:spAutoFit/>
          </a:bodyPr>
          <a:lstStyle/>
          <a:p>
            <a:r>
              <a:rPr lang="es-MX" sz="2400" b="1" dirty="0" smtClean="0">
                <a:solidFill>
                  <a:srgbClr val="FF0000"/>
                </a:solidFill>
              </a:rPr>
              <a:t>Rentabilidad</a:t>
            </a:r>
            <a:endParaRPr lang="es-MX" b="1" dirty="0">
              <a:solidFill>
                <a:srgbClr val="FF0000"/>
              </a:solidFill>
            </a:endParaRPr>
          </a:p>
        </p:txBody>
      </p:sp>
    </p:spTree>
    <p:extLst>
      <p:ext uri="{BB962C8B-B14F-4D97-AF65-F5344CB8AC3E}">
        <p14:creationId xmlns:p14="http://schemas.microsoft.com/office/powerpoint/2010/main" xmlns="" val="15188230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3465311577"/>
              </p:ext>
            </p:extLst>
          </p:nvPr>
        </p:nvGraphicFramePr>
        <p:xfrm>
          <a:off x="533400" y="3048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76200" y="43934"/>
            <a:ext cx="3276600" cy="523220"/>
          </a:xfrm>
          <a:prstGeom prst="rect">
            <a:avLst/>
          </a:prstGeom>
        </p:spPr>
        <p:txBody>
          <a:bodyPr wrap="square">
            <a:spAutoFit/>
          </a:bodyPr>
          <a:lstStyle/>
          <a:p>
            <a:r>
              <a:rPr lang="es-MX" sz="2800" b="1" dirty="0" smtClean="0">
                <a:solidFill>
                  <a:srgbClr val="FF0000"/>
                </a:solidFill>
              </a:rPr>
              <a:t>Funcionamiento</a:t>
            </a:r>
            <a:r>
              <a:rPr lang="es-MX" dirty="0" smtClean="0"/>
              <a:t> </a:t>
            </a:r>
            <a:endParaRPr lang="es-MX" dirty="0"/>
          </a:p>
        </p:txBody>
      </p:sp>
    </p:spTree>
    <p:extLst>
      <p:ext uri="{BB962C8B-B14F-4D97-AF65-F5344CB8AC3E}">
        <p14:creationId xmlns:p14="http://schemas.microsoft.com/office/powerpoint/2010/main" xmlns="" val="36512827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2400" y="336321"/>
            <a:ext cx="4826129" cy="584775"/>
          </a:xfrm>
          <a:prstGeom prst="rect">
            <a:avLst/>
          </a:prstGeom>
        </p:spPr>
        <p:txBody>
          <a:bodyPr wrap="none">
            <a:spAutoFit/>
          </a:bodyPr>
          <a:lstStyle/>
          <a:p>
            <a:r>
              <a:rPr lang="es-MX" sz="3200" b="1" dirty="0">
                <a:solidFill>
                  <a:srgbClr val="FF0000"/>
                </a:solidFill>
              </a:rPr>
              <a:t>4</a:t>
            </a:r>
            <a:r>
              <a:rPr lang="es-MX" sz="3200" b="1" dirty="0" smtClean="0">
                <a:solidFill>
                  <a:srgbClr val="FF0000"/>
                </a:solidFill>
              </a:rPr>
              <a:t>.4</a:t>
            </a:r>
            <a:r>
              <a:rPr lang="es-MX" sz="3200" b="1" dirty="0">
                <a:solidFill>
                  <a:srgbClr val="FF0000"/>
                </a:solidFill>
              </a:rPr>
              <a:t>.- SWAP DE DIVISAS</a:t>
            </a:r>
          </a:p>
        </p:txBody>
      </p:sp>
      <p:graphicFrame>
        <p:nvGraphicFramePr>
          <p:cNvPr id="5" name="4 Diagrama"/>
          <p:cNvGraphicFramePr/>
          <p:nvPr>
            <p:extLst>
              <p:ext uri="{D42A27DB-BD31-4B8C-83A1-F6EECF244321}">
                <p14:modId xmlns:p14="http://schemas.microsoft.com/office/powerpoint/2010/main" xmlns="" val="1357336583"/>
              </p:ext>
            </p:extLst>
          </p:nvPr>
        </p:nvGraphicFramePr>
        <p:xfrm>
          <a:off x="457200" y="1397000"/>
          <a:ext cx="8534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55749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71550" y="1412875"/>
            <a:ext cx="8064500"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900113" y="269875"/>
            <a:ext cx="8372475"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smtClean="0">
                <a:solidFill>
                  <a:schemeClr val="tx1"/>
                </a:solidFill>
                <a:latin typeface="Times New Roman" pitchFamily="18" charset="0"/>
                <a:cs typeface="Times New Roman" pitchFamily="18" charset="0"/>
              </a:rPr>
              <a:t>JUSTIFICACIÓN</a:t>
            </a:r>
            <a:endParaRPr lang="es-MX" b="1" dirty="0">
              <a:solidFill>
                <a:schemeClr val="tx1"/>
              </a:solidFill>
              <a:latin typeface="Times New Roman" pitchFamily="18" charset="0"/>
              <a:cs typeface="Times New Roman" pitchFamily="18" charset="0"/>
            </a:endParaRPr>
          </a:p>
        </p:txBody>
      </p:sp>
      <p:sp>
        <p:nvSpPr>
          <p:cNvPr id="4" name="6 Marcador de contenido"/>
          <p:cNvSpPr txBox="1">
            <a:spLocks/>
          </p:cNvSpPr>
          <p:nvPr/>
        </p:nvSpPr>
        <p:spPr>
          <a:xfrm>
            <a:off x="1000125" y="1555750"/>
            <a:ext cx="7893050" cy="4752975"/>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smtClean="0">
              <a:latin typeface="Times New Roman" pitchFamily="18" charset="0"/>
              <a:cs typeface="Times New Roman" pitchFamily="18" charset="0"/>
            </a:endParaRP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EXISTE UNA GRAN VARIEDAD DE INSTRUMENTOS O PRODUCTOS QUE SON OBJETO DE NEGOCIACIÓN EN LOS MERCADOS MONETARIOS Y DE DIVISAS. ALGUNOS SE PUEDEN CONTRATAR EN BOLSA, AUNQUE LA AMPLIA MAYORÍA DE LAS OPERACIONES SE REALIZAN EN EL MERCADO OTC.</a:t>
            </a: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PARA ALCANZAR UNA COMPLETA COMPRENSIÓN DE ESTOS PRODUCTOS Y DE LAS RELACIONES QUE HAY ENTRE ELLOS, HACE FALTA CONSIDEAR ALGUNOS DE LOS MAS DESTACADOS CON MÁS DETALLE. CONSIDERAREMOS LOS INSTRUMENTOS DEL MERCADO MONETARIO Y DEL MERCADO DE DIVISAS POR SEPARADO, AUNQUE HAY QUE TENER PRESENTE QUE ESTAS DISTINCIONES NO SE HACEN EN UNA SALA DE OPERACIONES NORMAL Y CORRIENTE.</a:t>
            </a: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EXISTEN DOS FORMAS BÁSICAS DE CONSIDERAR LOS DISTINTOS TIPOS DE INSTRUMENTOS O PAPEL UTILIZADOS EN LOS MERCADOS: DEPÓSITOS Y PAPEL NEGOCIABLE. Y EN EL DE DIVISAS : OPERACIONES CON DIVISAS Y DERIVADOS. </a:t>
            </a:r>
            <a:endParaRPr lang="es-MX" b="1" dirty="0" smtClean="0">
              <a:solidFill>
                <a:schemeClr val="tx1"/>
              </a:solidFill>
              <a:latin typeface="Times New Roman" pitchFamily="18" charset="0"/>
              <a:cs typeface="Times New Roman" pitchFamily="18" charset="0"/>
            </a:endParaRPr>
          </a:p>
          <a:p>
            <a:pPr marL="0">
              <a:defRPr/>
            </a:pPr>
            <a:endParaRPr lang="es-MX"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600" y="190500"/>
            <a:ext cx="7287572" cy="523220"/>
          </a:xfrm>
          <a:prstGeom prst="rect">
            <a:avLst/>
          </a:prstGeom>
        </p:spPr>
        <p:txBody>
          <a:bodyPr wrap="none">
            <a:spAutoFit/>
          </a:bodyPr>
          <a:lstStyle/>
          <a:p>
            <a:r>
              <a:rPr lang="es-MX" sz="2800" b="1" dirty="0" smtClean="0">
                <a:solidFill>
                  <a:srgbClr val="FF0000"/>
                </a:solidFill>
              </a:rPr>
              <a:t>Formas de llevar a cabo un Swap de divisas</a:t>
            </a:r>
            <a:endParaRPr lang="es-MX" sz="28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342272423"/>
              </p:ext>
            </p:extLst>
          </p:nvPr>
        </p:nvGraphicFramePr>
        <p:xfrm>
          <a:off x="533400" y="713720"/>
          <a:ext cx="8279130" cy="5864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252449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600" y="304800"/>
            <a:ext cx="4572000" cy="523220"/>
          </a:xfrm>
          <a:prstGeom prst="rect">
            <a:avLst/>
          </a:prstGeom>
        </p:spPr>
        <p:txBody>
          <a:bodyPr>
            <a:spAutoFit/>
          </a:bodyPr>
          <a:lstStyle/>
          <a:p>
            <a:r>
              <a:rPr lang="es-MX" sz="2800" b="1" dirty="0" smtClean="0">
                <a:solidFill>
                  <a:srgbClr val="FF0000"/>
                </a:solidFill>
              </a:rPr>
              <a:t>Usos</a:t>
            </a:r>
            <a:endParaRPr lang="es-MX" sz="2800" b="1" dirty="0">
              <a:solidFill>
                <a:srgbClr val="FF0000"/>
              </a:solidFill>
            </a:endParaRPr>
          </a:p>
        </p:txBody>
      </p:sp>
      <p:sp>
        <p:nvSpPr>
          <p:cNvPr id="5" name="4 Rectángulo"/>
          <p:cNvSpPr/>
          <p:nvPr/>
        </p:nvSpPr>
        <p:spPr>
          <a:xfrm>
            <a:off x="609600" y="1859340"/>
            <a:ext cx="7848600" cy="3170099"/>
          </a:xfrm>
          <a:prstGeom prst="rect">
            <a:avLst/>
          </a:prstGeom>
        </p:spPr>
        <p:txBody>
          <a:bodyPr wrap="square">
            <a:spAutoFit/>
          </a:bodyPr>
          <a:lstStyle/>
          <a:p>
            <a:pPr algn="just"/>
            <a:r>
              <a:rPr lang="es-MX" sz="2000" dirty="0"/>
              <a:t>Los swaps sobre divisas se emplean principalmente con dos objetivos</a:t>
            </a:r>
            <a:r>
              <a:rPr lang="es-MX" sz="2000" dirty="0" smtClean="0"/>
              <a:t>:</a:t>
            </a:r>
          </a:p>
          <a:p>
            <a:pPr algn="just"/>
            <a:endParaRPr lang="es-MX" sz="2000" dirty="0"/>
          </a:p>
          <a:p>
            <a:pPr algn="just"/>
            <a:r>
              <a:rPr lang="es-MX" sz="2000" dirty="0"/>
              <a:t>•	Para obtener una deuda más barata mediante un préstamo al interés más bajo posible, sin importar la divisa de denominación, y entonces realizar el swap con la divisa deseado por el valor del préstamo. En este caso lo más usado es un swap back-to-back</a:t>
            </a:r>
            <a:r>
              <a:rPr lang="es-MX" sz="2000" dirty="0" smtClean="0"/>
              <a:t>.</a:t>
            </a:r>
          </a:p>
          <a:p>
            <a:pPr algn="just"/>
            <a:endParaRPr lang="es-MX" sz="2000" dirty="0"/>
          </a:p>
          <a:p>
            <a:pPr algn="just"/>
            <a:r>
              <a:rPr lang="es-MX" sz="2000" dirty="0"/>
              <a:t>•	Como cobertura y reducción de exposición al riesgo cambiario.</a:t>
            </a:r>
          </a:p>
        </p:txBody>
      </p:sp>
    </p:spTree>
    <p:extLst>
      <p:ext uri="{BB962C8B-B14F-4D97-AF65-F5344CB8AC3E}">
        <p14:creationId xmlns:p14="http://schemas.microsoft.com/office/powerpoint/2010/main" xmlns="" val="4904603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04800" y="228600"/>
            <a:ext cx="3884397" cy="523220"/>
          </a:xfrm>
          <a:prstGeom prst="rect">
            <a:avLst/>
          </a:prstGeom>
        </p:spPr>
        <p:txBody>
          <a:bodyPr wrap="none">
            <a:spAutoFit/>
          </a:bodyPr>
          <a:lstStyle/>
          <a:p>
            <a:pPr lvl="0"/>
            <a:r>
              <a:rPr lang="es-MX" sz="2800" b="1" dirty="0" smtClean="0">
                <a:solidFill>
                  <a:srgbClr val="FF0000"/>
                </a:solidFill>
              </a:rPr>
              <a:t>Beneficios Financieros</a:t>
            </a:r>
            <a:endParaRPr lang="es-MX" sz="2800" b="1" dirty="0">
              <a:solidFill>
                <a:srgbClr val="FF0000"/>
              </a:solidFill>
            </a:endParaRPr>
          </a:p>
        </p:txBody>
      </p:sp>
      <p:graphicFrame>
        <p:nvGraphicFramePr>
          <p:cNvPr id="5" name="4 Diagrama"/>
          <p:cNvGraphicFramePr/>
          <p:nvPr>
            <p:extLst>
              <p:ext uri="{D42A27DB-BD31-4B8C-83A1-F6EECF244321}">
                <p14:modId xmlns:p14="http://schemas.microsoft.com/office/powerpoint/2010/main" xmlns="" val="1839322549"/>
              </p:ext>
            </p:extLst>
          </p:nvPr>
        </p:nvGraphicFramePr>
        <p:xfrm>
          <a:off x="-685800" y="228600"/>
          <a:ext cx="1203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0458160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3834376217"/>
              </p:ext>
            </p:extLst>
          </p:nvPr>
        </p:nvGraphicFramePr>
        <p:xfrm>
          <a:off x="685800" y="990600"/>
          <a:ext cx="73152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48528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http://inversionenfondos.com.ar/wp-content/uploads/etn-300x18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1 Título"/>
          <p:cNvSpPr>
            <a:spLocks noGrp="1"/>
          </p:cNvSpPr>
          <p:nvPr>
            <p:ph type="title"/>
          </p:nvPr>
        </p:nvSpPr>
        <p:spPr>
          <a:xfrm>
            <a:off x="0" y="0"/>
            <a:ext cx="4714876" cy="1142984"/>
          </a:xfrm>
        </p:spPr>
        <p:style>
          <a:lnRef idx="1">
            <a:schemeClr val="accent3"/>
          </a:lnRef>
          <a:fillRef idx="2">
            <a:schemeClr val="accent3"/>
          </a:fillRef>
          <a:effectRef idx="1">
            <a:schemeClr val="accent3"/>
          </a:effectRef>
          <a:fontRef idx="minor">
            <a:schemeClr val="dk1"/>
          </a:fontRef>
        </p:style>
        <p:txBody>
          <a:bodyPr/>
          <a:lstStyle/>
          <a:p>
            <a:r>
              <a:rPr lang="es-MX" b="1" dirty="0" smtClean="0">
                <a:solidFill>
                  <a:schemeClr val="tx1"/>
                </a:solidFill>
              </a:rPr>
              <a:t>DERIVADOS </a:t>
            </a:r>
            <a:endParaRPr lang="es-MX" b="1" dirty="0">
              <a:solidFill>
                <a:schemeClr val="tx1"/>
              </a:solidFill>
            </a:endParaRPr>
          </a:p>
        </p:txBody>
      </p:sp>
      <p:sp>
        <p:nvSpPr>
          <p:cNvPr id="3" name="2 Marcador de contenido"/>
          <p:cNvSpPr>
            <a:spLocks noGrp="1"/>
          </p:cNvSpPr>
          <p:nvPr>
            <p:ph idx="1"/>
          </p:nvPr>
        </p:nvSpPr>
        <p:spPr/>
        <p:txBody>
          <a:bodyPr/>
          <a:lstStyle/>
          <a:p>
            <a:endParaRPr lang="es-MX"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Contrato a plazo</a:t>
            </a:r>
            <a:endParaRPr lang="es-MX" dirty="0"/>
          </a:p>
        </p:txBody>
      </p:sp>
      <p:sp>
        <p:nvSpPr>
          <p:cNvPr id="3" name="2 Marcador de contenido"/>
          <p:cNvSpPr>
            <a:spLocks noGrp="1"/>
          </p:cNvSpPr>
          <p:nvPr>
            <p:ph idx="1"/>
          </p:nvPr>
        </p:nvSpPr>
        <p:spPr/>
        <p:txBody>
          <a:bodyPr/>
          <a:lstStyle/>
          <a:p>
            <a:pPr marL="0" indent="0">
              <a:buNone/>
            </a:pPr>
            <a:r>
              <a:rPr lang="es-MX" dirty="0" smtClean="0"/>
              <a:t>Es una transacción…</a:t>
            </a:r>
            <a:endParaRPr lang="es-MX" dirty="0"/>
          </a:p>
        </p:txBody>
      </p:sp>
      <p:sp>
        <p:nvSpPr>
          <p:cNvPr id="4100" name="AutoShape 4" descr="Imagen relacionad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102" name="Picture 6" descr="Imagen relacionada"/>
          <p:cNvPicPr>
            <a:picLocks noChangeAspect="1" noChangeArrowheads="1"/>
          </p:cNvPicPr>
          <p:nvPr/>
        </p:nvPicPr>
        <p:blipFill>
          <a:blip r:embed="rId2" cstate="print"/>
          <a:srcRect/>
          <a:stretch>
            <a:fillRect/>
          </a:stretch>
        </p:blipFill>
        <p:spPr bwMode="auto">
          <a:xfrm>
            <a:off x="3071802" y="2500306"/>
            <a:ext cx="2428892" cy="1500198"/>
          </a:xfrm>
          <a:prstGeom prst="rect">
            <a:avLst/>
          </a:prstGeom>
          <a:noFill/>
        </p:spPr>
      </p:pic>
      <p:sp>
        <p:nvSpPr>
          <p:cNvPr id="8" name="7 Rectángulo"/>
          <p:cNvSpPr/>
          <p:nvPr/>
        </p:nvSpPr>
        <p:spPr>
          <a:xfrm>
            <a:off x="642910" y="2571744"/>
            <a:ext cx="1857388" cy="7858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Comprador </a:t>
            </a:r>
            <a:endParaRPr lang="es-MX" dirty="0"/>
          </a:p>
        </p:txBody>
      </p:sp>
      <p:sp>
        <p:nvSpPr>
          <p:cNvPr id="9" name="8 Rectángulo"/>
          <p:cNvSpPr/>
          <p:nvPr/>
        </p:nvSpPr>
        <p:spPr>
          <a:xfrm>
            <a:off x="6215074" y="2643182"/>
            <a:ext cx="2071702" cy="7143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Vendedor </a:t>
            </a:r>
            <a:endParaRPr lang="es-MX" dirty="0"/>
          </a:p>
        </p:txBody>
      </p:sp>
      <p:sp>
        <p:nvSpPr>
          <p:cNvPr id="10" name="9 Rectángulo redondeado"/>
          <p:cNvSpPr/>
          <p:nvPr/>
        </p:nvSpPr>
        <p:spPr>
          <a:xfrm>
            <a:off x="2428860" y="5000636"/>
            <a:ext cx="3929090" cy="121444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dirty="0" smtClean="0"/>
              <a:t>Acuerdan la entrega de una determinada ciudad y cantidad de activo en una fecha futura también determinada. </a:t>
            </a:r>
            <a:endParaRPr lang="es-MX" dirty="0"/>
          </a:p>
        </p:txBody>
      </p:sp>
      <p:sp>
        <p:nvSpPr>
          <p:cNvPr id="11" name="10 Flecha derecha"/>
          <p:cNvSpPr/>
          <p:nvPr/>
        </p:nvSpPr>
        <p:spPr>
          <a:xfrm>
            <a:off x="2571736" y="2857496"/>
            <a:ext cx="642942"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Flecha derecha"/>
          <p:cNvSpPr/>
          <p:nvPr/>
        </p:nvSpPr>
        <p:spPr>
          <a:xfrm rot="10800000">
            <a:off x="5429256" y="2928934"/>
            <a:ext cx="571504"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Flecha abajo"/>
          <p:cNvSpPr/>
          <p:nvPr/>
        </p:nvSpPr>
        <p:spPr>
          <a:xfrm>
            <a:off x="4214810" y="3929066"/>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6361506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reptilianbrain.es/wp-content/uploads/2014/06/precios-marketing.jpeg"/>
          <p:cNvPicPr>
            <a:picLocks noChangeAspect="1" noChangeArrowheads="1"/>
          </p:cNvPicPr>
          <p:nvPr/>
        </p:nvPicPr>
        <p:blipFill>
          <a:blip r:embed="rId2" cstate="print"/>
          <a:srcRect t="8911" r="4478" b="7919"/>
          <a:stretch>
            <a:fillRect/>
          </a:stretch>
        </p:blipFill>
        <p:spPr bwMode="auto">
          <a:xfrm>
            <a:off x="0" y="4286256"/>
            <a:ext cx="4572000" cy="2357454"/>
          </a:xfrm>
          <a:prstGeom prst="rect">
            <a:avLst/>
          </a:prstGeom>
          <a:noFill/>
        </p:spPr>
      </p:pic>
      <p:sp>
        <p:nvSpPr>
          <p:cNvPr id="2" name="1 Título"/>
          <p:cNvSpPr>
            <a:spLocks noGrp="1"/>
          </p:cNvSpPr>
          <p:nvPr>
            <p:ph type="title"/>
          </p:nvPr>
        </p:nvSpPr>
        <p:spPr/>
        <p:txBody>
          <a:bodyPr/>
          <a:lstStyle/>
          <a:p>
            <a:r>
              <a:rPr lang="es-MX" dirty="0" smtClean="0"/>
              <a:t>Contratos Futuros</a:t>
            </a:r>
            <a:endParaRPr lang="es-MX" dirty="0"/>
          </a:p>
        </p:txBody>
      </p:sp>
      <p:sp>
        <p:nvSpPr>
          <p:cNvPr id="3" name="2 Marcador de contenido"/>
          <p:cNvSpPr>
            <a:spLocks noGrp="1"/>
          </p:cNvSpPr>
          <p:nvPr>
            <p:ph sz="half" idx="2"/>
          </p:nvPr>
        </p:nvSpPr>
        <p:spPr>
          <a:xfrm rot="824748">
            <a:off x="1506269" y="5279129"/>
            <a:ext cx="2458451" cy="948994"/>
          </a:xfrm>
        </p:spPr>
        <p:txBody>
          <a:bodyPr>
            <a:normAutofit fontScale="47500" lnSpcReduction="20000"/>
          </a:bodyPr>
          <a:lstStyle/>
          <a:p>
            <a:pPr marL="0" indent="0">
              <a:buNone/>
            </a:pPr>
            <a:r>
              <a:rPr lang="es-MX" sz="2800" dirty="0" smtClean="0"/>
              <a:t>El precio del contrato variará de acuerdo con el mercado, pero es fijo cuando la operación se cierra..</a:t>
            </a:r>
            <a:endParaRPr lang="es-MX" sz="2800" dirty="0"/>
          </a:p>
        </p:txBody>
      </p:sp>
      <p:sp>
        <p:nvSpPr>
          <p:cNvPr id="7" name="6 Marcador de contenido"/>
          <p:cNvSpPr>
            <a:spLocks noGrp="1"/>
          </p:cNvSpPr>
          <p:nvPr>
            <p:ph sz="quarter" idx="13"/>
          </p:nvPr>
        </p:nvSpPr>
        <p:spPr>
          <a:xfrm>
            <a:off x="285720" y="1500174"/>
            <a:ext cx="4041648" cy="4526280"/>
          </a:xfrm>
        </p:spPr>
        <p:txBody>
          <a:bodyPr>
            <a:normAutofit/>
          </a:bodyPr>
          <a:lstStyle/>
          <a:p>
            <a:pPr marL="0" indent="0">
              <a:buNone/>
            </a:pPr>
            <a:r>
              <a:rPr lang="es-MX" dirty="0" smtClean="0"/>
              <a:t>Es un acuerdo contractual en firme entre un comprador y un vendedor sobre un activo determinado en una fecha futura también determinada. </a:t>
            </a:r>
          </a:p>
          <a:p>
            <a:endParaRPr lang="es-MX" dirty="0"/>
          </a:p>
        </p:txBody>
      </p:sp>
      <p:pic>
        <p:nvPicPr>
          <p:cNvPr id="3074" name="Picture 2" descr="http://3.bp.blogspot.com/-xnSw7cCeXsM/U69zz64bvzI/AAAAAAAAAuc/UUIBf4GKKok/s1600/igualdad+vendedor+comprador.jpg"/>
          <p:cNvPicPr>
            <a:picLocks noChangeAspect="1" noChangeArrowheads="1"/>
          </p:cNvPicPr>
          <p:nvPr/>
        </p:nvPicPr>
        <p:blipFill>
          <a:blip r:embed="rId3" cstate="print"/>
          <a:srcRect/>
          <a:stretch>
            <a:fillRect/>
          </a:stretch>
        </p:blipFill>
        <p:spPr bwMode="auto">
          <a:xfrm>
            <a:off x="5143504" y="1785926"/>
            <a:ext cx="3000396" cy="2714644"/>
          </a:xfrm>
          <a:prstGeom prst="rect">
            <a:avLst/>
          </a:prstGeom>
          <a:noFill/>
        </p:spPr>
      </p:pic>
    </p:spTree>
    <p:extLst>
      <p:ext uri="{BB962C8B-B14F-4D97-AF65-F5344CB8AC3E}">
        <p14:creationId xmlns:p14="http://schemas.microsoft.com/office/powerpoint/2010/main" xmlns="" val="19658727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Contrato de opciones </a:t>
            </a:r>
            <a:endParaRPr lang="es-MX" dirty="0"/>
          </a:p>
        </p:txBody>
      </p:sp>
      <p:sp>
        <p:nvSpPr>
          <p:cNvPr id="3" name="2 Marcador de contenido"/>
          <p:cNvSpPr>
            <a:spLocks noGrp="1"/>
          </p:cNvSpPr>
          <p:nvPr>
            <p:ph idx="1"/>
          </p:nvPr>
        </p:nvSpPr>
        <p:spPr>
          <a:xfrm>
            <a:off x="1435608" y="1447800"/>
            <a:ext cx="7498080" cy="3133328"/>
          </a:xfrm>
        </p:spPr>
        <p:txBody>
          <a:bodyPr>
            <a:normAutofit/>
          </a:bodyPr>
          <a:lstStyle/>
          <a:p>
            <a:pPr marL="0" indent="0">
              <a:buNone/>
            </a:pPr>
            <a:endParaRPr lang="es-MX" dirty="0"/>
          </a:p>
        </p:txBody>
      </p:sp>
      <p:graphicFrame>
        <p:nvGraphicFramePr>
          <p:cNvPr id="7" name="6 Diagrama"/>
          <p:cNvGraphicFramePr/>
          <p:nvPr/>
        </p:nvGraphicFramePr>
        <p:xfrm>
          <a:off x="2714612"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http://www.zone4traders.com/wp-content/uploads/2014/09/page101-300x168.jpg"/>
          <p:cNvPicPr>
            <a:picLocks noChangeAspect="1" noChangeArrowheads="1"/>
          </p:cNvPicPr>
          <p:nvPr/>
        </p:nvPicPr>
        <p:blipFill>
          <a:blip r:embed="rId7" cstate="print"/>
          <a:srcRect l="52500" t="22322" r="12499" b="24106"/>
          <a:stretch>
            <a:fillRect/>
          </a:stretch>
        </p:blipFill>
        <p:spPr bwMode="auto">
          <a:xfrm>
            <a:off x="1285852" y="4786322"/>
            <a:ext cx="1428760" cy="1071570"/>
          </a:xfrm>
          <a:prstGeom prst="rect">
            <a:avLst/>
          </a:prstGeom>
          <a:noFill/>
        </p:spPr>
      </p:pic>
      <p:pic>
        <p:nvPicPr>
          <p:cNvPr id="8" name="Picture 2" descr="http://www.zone4traders.com/wp-content/uploads/2014/09/page101-300x168.jpg"/>
          <p:cNvPicPr>
            <a:picLocks noChangeAspect="1" noChangeArrowheads="1"/>
          </p:cNvPicPr>
          <p:nvPr/>
        </p:nvPicPr>
        <p:blipFill>
          <a:blip r:embed="rId7" cstate="print"/>
          <a:srcRect l="12500" t="22321" r="55000" b="24107"/>
          <a:stretch>
            <a:fillRect/>
          </a:stretch>
        </p:blipFill>
        <p:spPr bwMode="auto">
          <a:xfrm>
            <a:off x="1214414" y="1928802"/>
            <a:ext cx="1357322" cy="1071570"/>
          </a:xfrm>
          <a:prstGeom prst="rect">
            <a:avLst/>
          </a:prstGeom>
          <a:noFill/>
        </p:spPr>
      </p:pic>
      <p:sp>
        <p:nvSpPr>
          <p:cNvPr id="9" name="8 Flecha izquierda, derecha y arriba"/>
          <p:cNvSpPr/>
          <p:nvPr/>
        </p:nvSpPr>
        <p:spPr>
          <a:xfrm rot="5400000">
            <a:off x="1732339" y="3125388"/>
            <a:ext cx="1571636" cy="1678793"/>
          </a:xfrm>
          <a:prstGeom prst="leftRightUp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3291517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Operación SWAP</a:t>
            </a:r>
            <a:endParaRPr lang="es-MX" dirty="0"/>
          </a:p>
        </p:txBody>
      </p:sp>
      <p:graphicFrame>
        <p:nvGraphicFramePr>
          <p:cNvPr id="5" name="4 Diagrama"/>
          <p:cNvGraphicFramePr/>
          <p:nvPr/>
        </p:nvGraphicFramePr>
        <p:xfrm>
          <a:off x="1428728" y="1643050"/>
          <a:ext cx="6453190" cy="4889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86649778"/>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2057400"/>
            <a:ext cx="8229600" cy="1600200"/>
          </a:xfrm>
        </p:spPr>
        <p:txBody>
          <a:bodyPr/>
          <a:lstStyle/>
          <a:p>
            <a:r>
              <a:rPr lang="es-MX" dirty="0" smtClean="0"/>
              <a:t>PARTE DE AMAIRANI</a:t>
            </a:r>
            <a:br>
              <a:rPr lang="es-MX" dirty="0" smtClean="0"/>
            </a:br>
            <a:r>
              <a:rPr lang="es-MX" dirty="0" smtClean="0"/>
              <a:t>DERIVADOS </a:t>
            </a:r>
            <a:br>
              <a:rPr lang="es-MX" dirty="0" smtClean="0"/>
            </a:br>
            <a:r>
              <a:rPr lang="es-MX" dirty="0" smtClean="0"/>
              <a:t>INCORPORAR FUENTES DE CONSULTA</a:t>
            </a:r>
            <a:endParaRPr lang="es-MX" dirty="0"/>
          </a:p>
        </p:txBody>
      </p:sp>
    </p:spTree>
    <p:extLst>
      <p:ext uri="{BB962C8B-B14F-4D97-AF65-F5344CB8AC3E}">
        <p14:creationId xmlns:p14="http://schemas.microsoft.com/office/powerpoint/2010/main" xmlns="" val="1887280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71550" y="1412875"/>
            <a:ext cx="8064500"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900113" y="269875"/>
            <a:ext cx="8372475"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smtClean="0">
                <a:solidFill>
                  <a:schemeClr val="tx1"/>
                </a:solidFill>
                <a:latin typeface="Times New Roman" pitchFamily="18" charset="0"/>
                <a:cs typeface="Times New Roman" pitchFamily="18" charset="0"/>
              </a:rPr>
              <a:t>OBJETIVO</a:t>
            </a:r>
            <a:endParaRPr lang="es-MX" b="1" dirty="0">
              <a:solidFill>
                <a:schemeClr val="tx1"/>
              </a:solidFill>
              <a:latin typeface="Times New Roman" pitchFamily="18" charset="0"/>
              <a:cs typeface="Times New Roman" pitchFamily="18" charset="0"/>
            </a:endParaRPr>
          </a:p>
        </p:txBody>
      </p:sp>
      <p:sp>
        <p:nvSpPr>
          <p:cNvPr id="4" name="6 Marcador de contenido"/>
          <p:cNvSpPr txBox="1">
            <a:spLocks/>
          </p:cNvSpPr>
          <p:nvPr/>
        </p:nvSpPr>
        <p:spPr>
          <a:xfrm>
            <a:off x="1000125" y="1555750"/>
            <a:ext cx="7893050" cy="4752975"/>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smtClean="0">
              <a:latin typeface="Times New Roman" pitchFamily="18" charset="0"/>
              <a:cs typeface="Times New Roman" pitchFamily="18" charset="0"/>
            </a:endParaRP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Esta material audiovisual pretende lograr que los estudiantes puedan entender las características de los diferentes instrumentos que se negocian en el mercado de divisas y monetarios. Del mismo modo entender como ambos mercados interactúan y se determinan recíprocamente. </a:t>
            </a:r>
          </a:p>
          <a:p>
            <a:pPr marL="0" algn="just">
              <a:buFont typeface="Wingdings 2" panose="05020102010507070707" pitchFamily="18" charset="2"/>
              <a:buNone/>
              <a:defRPr/>
            </a:pPr>
            <a:endParaRPr lang="es-MX"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Es una guía práctica para entender el funcionamiento,  evolución, operación y conexión de los mercados cambiarios y monetarios. Así como un referente para evaluar las ventajas y desventaja que tiene para los inversionistas tomar posiciones de cartera en cualquiera de ellos o en ambos.</a:t>
            </a:r>
          </a:p>
          <a:p>
            <a:pPr marL="0" algn="just">
              <a:buFont typeface="Wingdings 2" panose="05020102010507070707" pitchFamily="18" charset="2"/>
              <a:buNone/>
              <a:defRPr/>
            </a:pPr>
            <a:endParaRPr lang="es-MX"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Incluso para quienes no busquen desarrollar su actividad profesional en este ámbito, estos conceptos les podrán ayudar a comprender la forma en que los mercados de cambios afectan las diferentes actividades económicas y financieras tanto de las personas como de las empresas.</a:t>
            </a:r>
          </a:p>
          <a:p>
            <a:pPr marL="0">
              <a:defRPr/>
            </a:pPr>
            <a:endParaRPr lang="es-MX" dirty="0"/>
          </a:p>
        </p:txBody>
      </p:sp>
    </p:spTree>
    <p:extLst>
      <p:ext uri="{BB962C8B-B14F-4D97-AF65-F5344CB8AC3E}">
        <p14:creationId xmlns:p14="http://schemas.microsoft.com/office/powerpoint/2010/main" xmlns="" val="17958795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Fuentes de Consulta </a:t>
            </a:r>
            <a:endParaRPr lang="es-MX" dirty="0"/>
          </a:p>
        </p:txBody>
      </p:sp>
      <p:sp>
        <p:nvSpPr>
          <p:cNvPr id="3" name="2 Marcador de contenido"/>
          <p:cNvSpPr>
            <a:spLocks noGrp="1"/>
          </p:cNvSpPr>
          <p:nvPr>
            <p:ph idx="1"/>
          </p:nvPr>
        </p:nvSpPr>
        <p:spPr/>
        <p:txBody>
          <a:bodyPr>
            <a:normAutofit fontScale="92500" lnSpcReduction="10000"/>
          </a:bodyPr>
          <a:lstStyle/>
          <a:p>
            <a:pPr lvl="0"/>
            <a:r>
              <a:rPr lang="es-ES" dirty="0" smtClean="0"/>
              <a:t>http://www.nexopedia.org/index.php?title=T-Bill_-_Letra_del_Tesoro_Usa3</a:t>
            </a:r>
            <a:endParaRPr lang="es-MX" dirty="0" smtClean="0"/>
          </a:p>
          <a:p>
            <a:pPr lvl="0"/>
            <a:r>
              <a:rPr lang="es-ES" dirty="0" smtClean="0"/>
              <a:t>http://www.globalfinanceschool.com/es/book/bonds/cuales-son-las-letras-del-tesoro-t-bills</a:t>
            </a:r>
            <a:endParaRPr lang="es-MX" dirty="0" smtClean="0"/>
          </a:p>
          <a:p>
            <a:pPr lvl="0"/>
            <a:r>
              <a:rPr lang="es-ES" dirty="0" smtClean="0"/>
              <a:t>http://www.econlink.com.ar/inversiones/bonos</a:t>
            </a:r>
            <a:endParaRPr lang="es-MX" dirty="0" smtClean="0"/>
          </a:p>
          <a:p>
            <a:pPr lvl="0"/>
            <a:r>
              <a:rPr lang="es-ES" dirty="0" smtClean="0"/>
              <a:t>http://www.eco-finanzas.com/diccionario/L/LETRA_DE_CAMBIO.htm</a:t>
            </a:r>
            <a:endParaRPr lang="es-MX" dirty="0" smtClean="0"/>
          </a:p>
          <a:p>
            <a:pPr lvl="0"/>
            <a:r>
              <a:rPr lang="es-ES" dirty="0" smtClean="0"/>
              <a:t>http://finanzaspracticas.com.mx/finanzas-personales/el-arte-de-presupuestar/inversiones/el-costo-de-oportunidad-de-nuestro-dinero?print=y</a:t>
            </a:r>
            <a:endParaRPr lang="es-MX" dirty="0" smtClean="0"/>
          </a:p>
          <a:p>
            <a:pPr lvl="0"/>
            <a:r>
              <a:rPr lang="es-ES" dirty="0" smtClean="0"/>
              <a:t>https://efxto.com/diccionario/forward-contrato-a-plazo</a:t>
            </a:r>
            <a:endParaRPr lang="es-MX" dirty="0" smtClean="0"/>
          </a:p>
          <a:p>
            <a:pPr lvl="0"/>
            <a:r>
              <a:rPr lang="es-ES" dirty="0" smtClean="0"/>
              <a:t>https://efxto.com/diccionario/swap-de-divisas</a:t>
            </a:r>
            <a:endParaRPr lang="es-MX" dirty="0" smtClean="0"/>
          </a:p>
          <a:p>
            <a:pPr lvl="0"/>
            <a:r>
              <a:rPr lang="es-ES" dirty="0" smtClean="0"/>
              <a:t>http://www.econlink.com.ar/inversiones/swap</a:t>
            </a:r>
            <a:endParaRPr lang="es-MX" dirty="0" smtClean="0"/>
          </a:p>
          <a:p>
            <a:endParaRPr lang="es-MX"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http://www.banxico.org.mx/sistema-financiero/material-educativo/basico/fichas/actividad-financiera/%7B4C1BCC59-023F-AC0F-64AD-2DC8FF8D3135%7D.pdf</a:t>
            </a: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7620" y="26670"/>
            <a:ext cx="9144000" cy="6248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1 Título"/>
          <p:cNvSpPr>
            <a:spLocks noGrp="1"/>
          </p:cNvSpPr>
          <p:nvPr>
            <p:ph type="ctrTitle"/>
          </p:nvPr>
        </p:nvSpPr>
        <p:spPr>
          <a:xfrm>
            <a:off x="0" y="1524000"/>
            <a:ext cx="8604448" cy="720079"/>
          </a:xfrm>
        </p:spPr>
        <p:txBody>
          <a:bodyPr>
            <a:normAutofit fontScale="90000"/>
          </a:bodyPr>
          <a:lstStyle/>
          <a:p>
            <a:r>
              <a:rPr lang="es-MX" b="1" dirty="0">
                <a:solidFill>
                  <a:srgbClr val="C00000"/>
                </a:solidFill>
              </a:rPr>
              <a:t>1</a:t>
            </a:r>
            <a:r>
              <a:rPr lang="es-MX" b="1" dirty="0" smtClean="0">
                <a:solidFill>
                  <a:srgbClr val="C00000"/>
                </a:solidFill>
              </a:rPr>
              <a:t>. DEPOSITOS</a:t>
            </a:r>
            <a:endParaRPr lang="es-MX" b="1" dirty="0">
              <a:solidFill>
                <a:srgbClr val="C00000"/>
              </a:solidFill>
            </a:endParaRPr>
          </a:p>
        </p:txBody>
      </p:sp>
      <p:graphicFrame>
        <p:nvGraphicFramePr>
          <p:cNvPr id="2" name="1 Diagrama"/>
          <p:cNvGraphicFramePr/>
          <p:nvPr>
            <p:extLst>
              <p:ext uri="{D42A27DB-BD31-4B8C-83A1-F6EECF244321}">
                <p14:modId xmlns:p14="http://schemas.microsoft.com/office/powerpoint/2010/main" xmlns="" val="3435161952"/>
              </p:ext>
            </p:extLst>
          </p:nvPr>
        </p:nvGraphicFramePr>
        <p:xfrm>
          <a:off x="1295400" y="20574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190053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4012530807"/>
              </p:ext>
            </p:extLst>
          </p:nvPr>
        </p:nvGraphicFramePr>
        <p:xfrm>
          <a:off x="381000" y="1143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99873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CERTIFICADOS DE </a:t>
            </a:r>
            <a:r>
              <a:rPr lang="es-MX" dirty="0" smtClean="0"/>
              <a:t>DEPÓSITO</a:t>
            </a:r>
            <a:r>
              <a:rPr lang="es-MX" dirty="0" smtClean="0"/>
              <a:t>:</a:t>
            </a:r>
            <a:endParaRPr lang="es-MX" dirty="0"/>
          </a:p>
        </p:txBody>
      </p:sp>
      <p:sp>
        <p:nvSpPr>
          <p:cNvPr id="3" name="2 Marcador de contenido"/>
          <p:cNvSpPr>
            <a:spLocks noGrp="1"/>
          </p:cNvSpPr>
          <p:nvPr>
            <p:ph idx="1"/>
          </p:nvPr>
        </p:nvSpPr>
        <p:spPr/>
        <p:txBody>
          <a:bodyPr/>
          <a:lstStyle/>
          <a:p>
            <a:pPr algn="just"/>
            <a:r>
              <a:rPr lang="es-MX" dirty="0"/>
              <a:t>Son certificados que emiten los grandes bancos comerciales y otras instituciones de deposito como fuente de fondos a corto plazo.</a:t>
            </a:r>
          </a:p>
          <a:p>
            <a:pPr algn="just"/>
            <a:r>
              <a:rPr lang="es-MX" dirty="0"/>
              <a:t>La denominación mínima es 100,000 dólares, aunque la mas común es de un millón de dólares.</a:t>
            </a:r>
          </a:p>
          <a:p>
            <a:pPr algn="just"/>
            <a:r>
              <a:rPr lang="es-MX" dirty="0"/>
              <a:t>A menudo las corporaciones no financieras compran CDN.</a:t>
            </a:r>
          </a:p>
          <a:p>
            <a:endParaRPr lang="es-MX" dirty="0"/>
          </a:p>
        </p:txBody>
      </p:sp>
    </p:spTree>
    <p:extLst>
      <p:ext uri="{BB962C8B-B14F-4D97-AF65-F5344CB8AC3E}">
        <p14:creationId xmlns:p14="http://schemas.microsoft.com/office/powerpoint/2010/main" xmlns="" val="1709787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3417660421"/>
              </p:ext>
            </p:extLst>
          </p:nvPr>
        </p:nvGraphicFramePr>
        <p:xfrm>
          <a:off x="457200" y="914400"/>
          <a:ext cx="8229600" cy="5211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4673126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352</TotalTime>
  <Words>4581</Words>
  <Application>Microsoft Office PowerPoint</Application>
  <PresentationFormat>Presentación en pantalla (4:3)</PresentationFormat>
  <Paragraphs>236</Paragraphs>
  <Slides>51</Slides>
  <Notes>1</Notes>
  <HiddenSlides>0</HiddenSlides>
  <MMClips>0</MMClips>
  <ScaleCrop>false</ScaleCrop>
  <HeadingPairs>
    <vt:vector size="4" baseType="variant">
      <vt:variant>
        <vt:lpstr>Tema</vt:lpstr>
      </vt:variant>
      <vt:variant>
        <vt:i4>1</vt:i4>
      </vt:variant>
      <vt:variant>
        <vt:lpstr>Títulos de diapositiva</vt:lpstr>
      </vt:variant>
      <vt:variant>
        <vt:i4>51</vt:i4>
      </vt:variant>
    </vt:vector>
  </HeadingPairs>
  <TitlesOfParts>
    <vt:vector size="52" baseType="lpstr">
      <vt:lpstr>Ejecutivo</vt:lpstr>
      <vt:lpstr>Diapositiva 1</vt:lpstr>
      <vt:lpstr>Diapositiva 2</vt:lpstr>
      <vt:lpstr>ÍNDICE</vt:lpstr>
      <vt:lpstr>Diapositiva 4</vt:lpstr>
      <vt:lpstr>Diapositiva 5</vt:lpstr>
      <vt:lpstr>1. DEPOSITOS</vt:lpstr>
      <vt:lpstr>Diapositiva 7</vt:lpstr>
      <vt:lpstr>CERTIFICADOS DE DEPÓSITO:</vt:lpstr>
      <vt:lpstr>Diapositiva 9</vt:lpstr>
      <vt:lpstr>ACUERDOS DE RECOMPRA</vt:lpstr>
      <vt:lpstr>Diapositiva 11</vt:lpstr>
      <vt:lpstr>2. PAPELES NEGOCIABLES</vt:lpstr>
      <vt:lpstr>Diapositiva 13</vt:lpstr>
      <vt:lpstr>Diapositiva 14</vt:lpstr>
      <vt:lpstr>Diapositiva 15</vt:lpstr>
      <vt:lpstr>Diapositiva 16</vt:lpstr>
      <vt:lpstr>Diapositiva 17</vt:lpstr>
      <vt:lpstr>Diapositiva 18</vt:lpstr>
      <vt:lpstr>Diapositiva 19</vt:lpstr>
      <vt:lpstr>Diapositiva 20</vt:lpstr>
      <vt:lpstr>Diapositiva 21</vt:lpstr>
      <vt:lpstr>3. DERIVADOS</vt:lpstr>
      <vt:lpstr>3.1 Fordward Rate Agreement</vt:lpstr>
      <vt:lpstr>Diapositiva 24</vt:lpstr>
      <vt:lpstr>Utilidad:</vt:lpstr>
      <vt:lpstr>Ventajas:</vt:lpstr>
      <vt:lpstr>3.2 Fordward Rate Agreement</vt:lpstr>
      <vt:lpstr>Diapositiva 28</vt:lpstr>
      <vt:lpstr>3.3. Swaps Sobre Tasas de Interés </vt:lpstr>
      <vt:lpstr>Ventajas</vt:lpstr>
      <vt:lpstr>3.4. Some Options</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DERIVADOS </vt:lpstr>
      <vt:lpstr>Contrato a plazo</vt:lpstr>
      <vt:lpstr>Contratos Futuros</vt:lpstr>
      <vt:lpstr>Contrato de opciones </vt:lpstr>
      <vt:lpstr>Operación SWAP</vt:lpstr>
      <vt:lpstr>PARTE DE AMAIRANI DERIVADOS  INCORPORAR FUENTES DE CONSULTA</vt:lpstr>
      <vt:lpstr>Fuentes de Consulta </vt:lpstr>
      <vt:lpstr>Diapositiva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PAPELES NEGOCIABLES</dc:title>
  <dc:creator>JESUS</dc:creator>
  <cp:lastModifiedBy>ptc-sergio</cp:lastModifiedBy>
  <cp:revision>36</cp:revision>
  <dcterms:created xsi:type="dcterms:W3CDTF">2015-09-17T01:26:57Z</dcterms:created>
  <dcterms:modified xsi:type="dcterms:W3CDTF">2015-09-29T17:59:29Z</dcterms:modified>
</cp:coreProperties>
</file>