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Lst>
  <p:notesMasterIdLst>
    <p:notesMasterId r:id="rId38"/>
  </p:notesMasterIdLst>
  <p:sldIdLst>
    <p:sldId id="256" r:id="rId6"/>
    <p:sldId id="293" r:id="rId7"/>
    <p:sldId id="282" r:id="rId8"/>
    <p:sldId id="272" r:id="rId9"/>
    <p:sldId id="288" r:id="rId10"/>
    <p:sldId id="262" r:id="rId11"/>
    <p:sldId id="273" r:id="rId12"/>
    <p:sldId id="258" r:id="rId13"/>
    <p:sldId id="259" r:id="rId14"/>
    <p:sldId id="260" r:id="rId15"/>
    <p:sldId id="261" r:id="rId16"/>
    <p:sldId id="275" r:id="rId17"/>
    <p:sldId id="276" r:id="rId18"/>
    <p:sldId id="277" r:id="rId19"/>
    <p:sldId id="278" r:id="rId20"/>
    <p:sldId id="279" r:id="rId21"/>
    <p:sldId id="266" r:id="rId22"/>
    <p:sldId id="284" r:id="rId23"/>
    <p:sldId id="285" r:id="rId24"/>
    <p:sldId id="286" r:id="rId25"/>
    <p:sldId id="287" r:id="rId26"/>
    <p:sldId id="283" r:id="rId27"/>
    <p:sldId id="298" r:id="rId28"/>
    <p:sldId id="300" r:id="rId29"/>
    <p:sldId id="299" r:id="rId30"/>
    <p:sldId id="289" r:id="rId31"/>
    <p:sldId id="290" r:id="rId32"/>
    <p:sldId id="291" r:id="rId33"/>
    <p:sldId id="292" r:id="rId34"/>
    <p:sldId id="294" r:id="rId35"/>
    <p:sldId id="295" r:id="rId36"/>
    <p:sldId id="296" r:id="rId37"/>
  </p:sldIdLst>
  <p:sldSz cx="9144000" cy="6858000" type="screen4x3"/>
  <p:notesSz cx="6699250" cy="983615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icrosoft YaHei" pitchFamily="34"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icrosoft YaHei" pitchFamily="34"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icrosoft YaHei" pitchFamily="34"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icrosoft YaHei" pitchFamily="34"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icrosoft YaHei" pitchFamily="34" charset="-122"/>
        <a:cs typeface="+mn-cs"/>
      </a:defRPr>
    </a:lvl5pPr>
    <a:lvl6pPr marL="2286000" algn="l" defTabSz="914400" rtl="0" eaLnBrk="1" latinLnBrk="0" hangingPunct="1">
      <a:defRPr kern="1200">
        <a:solidFill>
          <a:schemeClr val="tx1"/>
        </a:solidFill>
        <a:latin typeface="Arial" charset="0"/>
        <a:ea typeface="Microsoft YaHei" pitchFamily="34" charset="-122"/>
        <a:cs typeface="+mn-cs"/>
      </a:defRPr>
    </a:lvl6pPr>
    <a:lvl7pPr marL="2743200" algn="l" defTabSz="914400" rtl="0" eaLnBrk="1" latinLnBrk="0" hangingPunct="1">
      <a:defRPr kern="1200">
        <a:solidFill>
          <a:schemeClr val="tx1"/>
        </a:solidFill>
        <a:latin typeface="Arial" charset="0"/>
        <a:ea typeface="Microsoft YaHei" pitchFamily="34" charset="-122"/>
        <a:cs typeface="+mn-cs"/>
      </a:defRPr>
    </a:lvl7pPr>
    <a:lvl8pPr marL="3200400" algn="l" defTabSz="914400" rtl="0" eaLnBrk="1" latinLnBrk="0" hangingPunct="1">
      <a:defRPr kern="1200">
        <a:solidFill>
          <a:schemeClr val="tx1"/>
        </a:solidFill>
        <a:latin typeface="Arial" charset="0"/>
        <a:ea typeface="Microsoft YaHei" pitchFamily="34" charset="-122"/>
        <a:cs typeface="+mn-cs"/>
      </a:defRPr>
    </a:lvl8pPr>
    <a:lvl9pPr marL="3657600" algn="l" defTabSz="914400" rtl="0" eaLnBrk="1" latinLnBrk="0" hangingPunct="1">
      <a:defRPr kern="1200">
        <a:solidFill>
          <a:schemeClr val="tx1"/>
        </a:solidFill>
        <a:latin typeface="Arial" charset="0"/>
        <a:ea typeface="Microsoft YaHei"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1103" autoAdjust="0"/>
    <p:restoredTop sz="94607" autoAdjust="0"/>
  </p:normalViewPr>
  <p:slideViewPr>
    <p:cSldViewPr>
      <p:cViewPr>
        <p:scale>
          <a:sx n="60" d="100"/>
          <a:sy n="60" d="100"/>
        </p:scale>
        <p:origin x="-1338" y="-210"/>
      </p:cViewPr>
      <p:guideLst>
        <p:guide orient="horz" pos="2160"/>
        <p:guide pos="2880"/>
      </p:guideLst>
    </p:cSldViewPr>
  </p:slideViewPr>
  <p:outlineViewPr>
    <p:cViewPr varScale="1">
      <p:scale>
        <a:sx n="170" d="200"/>
        <a:sy n="170" d="200"/>
      </p:scale>
      <p:origin x="0" y="17742"/>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
          <p:cNvSpPr>
            <a:spLocks noGrp="1" noRot="1" noChangeAspect="1" noChangeArrowheads="1"/>
          </p:cNvSpPr>
          <p:nvPr>
            <p:ph type="sldImg"/>
          </p:nvPr>
        </p:nvSpPr>
        <p:spPr bwMode="auto">
          <a:xfrm>
            <a:off x="1371600" y="763588"/>
            <a:ext cx="5027613" cy="3770312"/>
          </a:xfrm>
          <a:prstGeom prst="rect">
            <a:avLst/>
          </a:prstGeom>
          <a:noFill/>
          <a:ln w="9525">
            <a:noFill/>
            <a:round/>
            <a:headEnd/>
            <a:tailEnd/>
          </a:ln>
        </p:spPr>
      </p:sp>
      <p:sp>
        <p:nvSpPr>
          <p:cNvPr id="6146" name="Rectangle 2"/>
          <p:cNvSpPr>
            <a:spLocks noGrp="1" noChangeArrowheads="1"/>
          </p:cNvSpPr>
          <p:nvPr>
            <p:ph type="body"/>
          </p:nvPr>
        </p:nvSpPr>
        <p:spPr bwMode="auto">
          <a:xfrm>
            <a:off x="777875" y="4776788"/>
            <a:ext cx="6216650" cy="4524375"/>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endParaRPr lang="es-MX" noProof="0" smtClean="0"/>
          </a:p>
        </p:txBody>
      </p:sp>
      <p:sp>
        <p:nvSpPr>
          <p:cNvPr id="6147" name="Rectangle 3"/>
          <p:cNvSpPr>
            <a:spLocks noGrp="1" noChangeArrowheads="1"/>
          </p:cNvSpPr>
          <p:nvPr>
            <p:ph type="hdr"/>
          </p:nvPr>
        </p:nvSpPr>
        <p:spPr bwMode="auto">
          <a:xfrm>
            <a:off x="0" y="0"/>
            <a:ext cx="3371850" cy="501650"/>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ea typeface="Arial Unicode MS" pitchFamily="34" charset="-128"/>
                <a:cs typeface="Arial Unicode MS" pitchFamily="34" charset="-128"/>
              </a:defRPr>
            </a:lvl1pPr>
          </a:lstStyle>
          <a:p>
            <a:pPr>
              <a:defRPr/>
            </a:pPr>
            <a:endParaRPr lang="es-MX"/>
          </a:p>
        </p:txBody>
      </p:sp>
      <p:sp>
        <p:nvSpPr>
          <p:cNvPr id="6148" name="Rectangle 4"/>
          <p:cNvSpPr>
            <a:spLocks noGrp="1" noChangeArrowheads="1"/>
          </p:cNvSpPr>
          <p:nvPr>
            <p:ph type="dt"/>
          </p:nvPr>
        </p:nvSpPr>
        <p:spPr bwMode="auto">
          <a:xfrm>
            <a:off x="4398963" y="0"/>
            <a:ext cx="3371850" cy="501650"/>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ea typeface="Arial Unicode MS" pitchFamily="34" charset="-128"/>
                <a:cs typeface="Arial Unicode MS" pitchFamily="34" charset="-128"/>
              </a:defRPr>
            </a:lvl1pPr>
          </a:lstStyle>
          <a:p>
            <a:pPr>
              <a:defRPr/>
            </a:pPr>
            <a:endParaRPr lang="es-MX"/>
          </a:p>
        </p:txBody>
      </p:sp>
      <p:sp>
        <p:nvSpPr>
          <p:cNvPr id="6149" name="Rectangle 5"/>
          <p:cNvSpPr>
            <a:spLocks noGrp="1" noChangeArrowheads="1"/>
          </p:cNvSpPr>
          <p:nvPr>
            <p:ph type="ftr"/>
          </p:nvPr>
        </p:nvSpPr>
        <p:spPr bwMode="auto">
          <a:xfrm>
            <a:off x="0" y="9555163"/>
            <a:ext cx="3371850" cy="501650"/>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ea typeface="Arial Unicode MS" pitchFamily="34" charset="-128"/>
                <a:cs typeface="Arial Unicode MS" pitchFamily="34" charset="-128"/>
              </a:defRPr>
            </a:lvl1pPr>
          </a:lstStyle>
          <a:p>
            <a:pPr>
              <a:defRPr/>
            </a:pPr>
            <a:endParaRPr lang="es-MX"/>
          </a:p>
        </p:txBody>
      </p:sp>
      <p:sp>
        <p:nvSpPr>
          <p:cNvPr id="6150" name="Rectangle 6"/>
          <p:cNvSpPr>
            <a:spLocks noGrp="1" noChangeArrowheads="1"/>
          </p:cNvSpPr>
          <p:nvPr>
            <p:ph type="sldNum"/>
          </p:nvPr>
        </p:nvSpPr>
        <p:spPr bwMode="auto">
          <a:xfrm>
            <a:off x="4398963" y="9555163"/>
            <a:ext cx="3371850" cy="501650"/>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ea typeface="Arial Unicode MS" pitchFamily="34" charset="-128"/>
                <a:cs typeface="Arial Unicode MS" pitchFamily="34" charset="-128"/>
              </a:defRPr>
            </a:lvl1pPr>
          </a:lstStyle>
          <a:p>
            <a:pPr>
              <a:defRPr/>
            </a:pPr>
            <a:fld id="{80B1ABCF-98E2-453A-A6CA-4E16E4F02C43}" type="slidenum">
              <a:rPr lang="es-MX"/>
              <a:pPr>
                <a:defRPr/>
              </a:pPr>
              <a:t>‹Nº›</a:t>
            </a:fld>
            <a:endParaRPr lang="es-MX"/>
          </a:p>
        </p:txBody>
      </p:sp>
    </p:spTree>
    <p:extLst>
      <p:ext uri="{BB962C8B-B14F-4D97-AF65-F5344CB8AC3E}">
        <p14:creationId xmlns:p14="http://schemas.microsoft.com/office/powerpoint/2010/main" val="3977190678"/>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p:cNvSpPr>
            <a:spLocks noGrp="1" noChangeArrowheads="1"/>
          </p:cNvSpPr>
          <p:nvPr>
            <p:ph type="sldNum" sz="quarter"/>
          </p:nvPr>
        </p:nvSpPr>
        <p:spPr>
          <a:noFill/>
          <a:ln/>
        </p:spPr>
        <p:txBody>
          <a:bodyPr/>
          <a:lstStyle/>
          <a:p>
            <a:fld id="{B8CBD7BC-C072-4638-AE6B-55C639052BA0}" type="slidenum">
              <a:rPr lang="es-MX" smtClean="0"/>
              <a:pPr/>
              <a:t>1</a:t>
            </a:fld>
            <a:endParaRPr lang="es-MX" smtClean="0"/>
          </a:p>
        </p:txBody>
      </p:sp>
      <p:sp>
        <p:nvSpPr>
          <p:cNvPr id="35843"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E2DE3ED7-CD10-423A-AF78-F3A393C988EE}" type="slidenum">
              <a:rPr lang="es-MX" sz="1400">
                <a:solidFill>
                  <a:srgbClr val="000000"/>
                </a:solidFill>
              </a:rPr>
              <a:pPr>
                <a:lnSpc>
                  <a:spcPct val="100000"/>
                </a:lnSpc>
              </a:pPr>
              <a:t>1</a:t>
            </a:fld>
            <a:endParaRPr lang="es-MX" sz="1400">
              <a:solidFill>
                <a:srgbClr val="000000"/>
              </a:solidFill>
            </a:endParaRPr>
          </a:p>
        </p:txBody>
      </p:sp>
      <p:sp>
        <p:nvSpPr>
          <p:cNvPr id="35844" name="Rectangle 2"/>
          <p:cNvSpPr>
            <a:spLocks noGrp="1" noChangeArrowheads="1"/>
          </p:cNvSpPr>
          <p:nvPr>
            <p:ph type="body"/>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
        <p:nvSpPr>
          <p:cNvPr id="35845" name="Rectangle 3"/>
          <p:cNvSpPr>
            <a:spLocks noGrp="1" noRot="1" noChangeAspect="1" noChangeArrowheads="1" noTextEdit="1"/>
          </p:cNvSpPr>
          <p:nvPr>
            <p:ph type="sldImg" idx="1"/>
          </p:nvPr>
        </p:nvSpPr>
        <p:spPr>
          <a:xfrm>
            <a:off x="1588" y="0"/>
            <a:ext cx="6696075" cy="5022850"/>
          </a:xfrm>
          <a:solidFill>
            <a:srgbClr val="FFFFFF"/>
          </a:solidFill>
          <a:ln>
            <a:solidFill>
              <a:srgbClr val="000000"/>
            </a:solidFill>
            <a:miter lim="800000"/>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p:cNvSpPr>
            <a:spLocks noGrp="1" noChangeArrowheads="1"/>
          </p:cNvSpPr>
          <p:nvPr>
            <p:ph type="sldNum" sz="quarter"/>
          </p:nvPr>
        </p:nvSpPr>
        <p:spPr>
          <a:noFill/>
          <a:ln/>
        </p:spPr>
        <p:txBody>
          <a:bodyPr/>
          <a:lstStyle/>
          <a:p>
            <a:fld id="{197FDE23-409B-4329-9015-A77F99F80D64}" type="slidenum">
              <a:rPr lang="es-MX" smtClean="0"/>
              <a:pPr/>
              <a:t>10</a:t>
            </a:fld>
            <a:endParaRPr lang="es-MX" smtClean="0"/>
          </a:p>
        </p:txBody>
      </p:sp>
      <p:sp>
        <p:nvSpPr>
          <p:cNvPr id="43011"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934B562D-F8DC-499E-85F5-DF0ECBE82A8E}" type="slidenum">
              <a:rPr lang="es-MX" sz="1400">
                <a:solidFill>
                  <a:srgbClr val="000000"/>
                </a:solidFill>
              </a:rPr>
              <a:pPr>
                <a:lnSpc>
                  <a:spcPct val="100000"/>
                </a:lnSpc>
              </a:pPr>
              <a:t>10</a:t>
            </a:fld>
            <a:endParaRPr lang="es-MX" sz="1400">
              <a:solidFill>
                <a:srgbClr val="000000"/>
              </a:solidFill>
            </a:endParaRPr>
          </a:p>
        </p:txBody>
      </p:sp>
      <p:sp>
        <p:nvSpPr>
          <p:cNvPr id="43012"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3013"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noFill/>
          <a:ln/>
        </p:spPr>
        <p:txBody>
          <a:bodyPr/>
          <a:lstStyle/>
          <a:p>
            <a:fld id="{58F1C576-C507-4087-922A-5962F6AC97F9}" type="slidenum">
              <a:rPr lang="es-MX" smtClean="0"/>
              <a:pPr/>
              <a:t>11</a:t>
            </a:fld>
            <a:endParaRPr lang="es-MX" smtClean="0"/>
          </a:p>
        </p:txBody>
      </p:sp>
      <p:sp>
        <p:nvSpPr>
          <p:cNvPr id="44035"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FF41A5F0-71CF-409B-880D-96DCC9E41902}" type="slidenum">
              <a:rPr lang="es-MX" sz="1400">
                <a:solidFill>
                  <a:srgbClr val="000000"/>
                </a:solidFill>
              </a:rPr>
              <a:pPr>
                <a:lnSpc>
                  <a:spcPct val="100000"/>
                </a:lnSpc>
              </a:pPr>
              <a:t>11</a:t>
            </a:fld>
            <a:endParaRPr lang="es-MX" sz="1400">
              <a:solidFill>
                <a:srgbClr val="000000"/>
              </a:solidFill>
            </a:endParaRPr>
          </a:p>
        </p:txBody>
      </p:sp>
      <p:sp>
        <p:nvSpPr>
          <p:cNvPr id="44036"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4037"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p:cNvSpPr>
            <a:spLocks noGrp="1" noChangeArrowheads="1"/>
          </p:cNvSpPr>
          <p:nvPr>
            <p:ph type="sldNum" sz="quarter"/>
          </p:nvPr>
        </p:nvSpPr>
        <p:spPr>
          <a:noFill/>
          <a:ln/>
        </p:spPr>
        <p:txBody>
          <a:bodyPr/>
          <a:lstStyle/>
          <a:p>
            <a:fld id="{86677487-FB46-4002-8BE3-251494FB3035}" type="slidenum">
              <a:rPr lang="es-MX" smtClean="0"/>
              <a:pPr/>
              <a:t>12</a:t>
            </a:fld>
            <a:endParaRPr lang="es-MX" smtClean="0"/>
          </a:p>
        </p:txBody>
      </p:sp>
      <p:sp>
        <p:nvSpPr>
          <p:cNvPr id="45059"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3D7D5915-7484-4353-8A38-0A53E1C3B927}" type="slidenum">
              <a:rPr lang="es-MX" sz="1400">
                <a:solidFill>
                  <a:srgbClr val="000000"/>
                </a:solidFill>
              </a:rPr>
              <a:pPr>
                <a:lnSpc>
                  <a:spcPct val="100000"/>
                </a:lnSpc>
              </a:pPr>
              <a:t>12</a:t>
            </a:fld>
            <a:endParaRPr lang="es-MX" sz="1400">
              <a:solidFill>
                <a:srgbClr val="000000"/>
              </a:solidFill>
            </a:endParaRPr>
          </a:p>
        </p:txBody>
      </p:sp>
      <p:sp>
        <p:nvSpPr>
          <p:cNvPr id="45060"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5061"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p:cNvSpPr>
            <a:spLocks noGrp="1" noChangeArrowheads="1"/>
          </p:cNvSpPr>
          <p:nvPr>
            <p:ph type="sldNum" sz="quarter"/>
          </p:nvPr>
        </p:nvSpPr>
        <p:spPr>
          <a:noFill/>
          <a:ln/>
        </p:spPr>
        <p:txBody>
          <a:bodyPr/>
          <a:lstStyle/>
          <a:p>
            <a:fld id="{36E2E99E-8E8E-435B-8146-760E4DC8F3D6}" type="slidenum">
              <a:rPr lang="es-MX" smtClean="0"/>
              <a:pPr/>
              <a:t>13</a:t>
            </a:fld>
            <a:endParaRPr lang="es-MX" smtClean="0"/>
          </a:p>
        </p:txBody>
      </p:sp>
      <p:sp>
        <p:nvSpPr>
          <p:cNvPr id="46083"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3D7C3BB2-1C29-48E8-98EF-76F64E79FA00}" type="slidenum">
              <a:rPr lang="es-MX" sz="1400">
                <a:solidFill>
                  <a:srgbClr val="000000"/>
                </a:solidFill>
              </a:rPr>
              <a:pPr>
                <a:lnSpc>
                  <a:spcPct val="100000"/>
                </a:lnSpc>
              </a:pPr>
              <a:t>13</a:t>
            </a:fld>
            <a:endParaRPr lang="es-MX" sz="1400">
              <a:solidFill>
                <a:srgbClr val="000000"/>
              </a:solidFill>
            </a:endParaRPr>
          </a:p>
        </p:txBody>
      </p:sp>
      <p:sp>
        <p:nvSpPr>
          <p:cNvPr id="46084"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6085"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a:ln/>
        </p:spPr>
        <p:txBody>
          <a:bodyPr/>
          <a:lstStyle/>
          <a:p>
            <a:fld id="{40443C40-BE42-4221-B99B-6C63B6937ED1}" type="slidenum">
              <a:rPr lang="es-MX" smtClean="0"/>
              <a:pPr/>
              <a:t>14</a:t>
            </a:fld>
            <a:endParaRPr lang="es-MX" smtClean="0"/>
          </a:p>
        </p:txBody>
      </p:sp>
      <p:sp>
        <p:nvSpPr>
          <p:cNvPr id="47107"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0A8E02D6-0B29-442B-8C1C-118D381A777D}" type="slidenum">
              <a:rPr lang="es-MX" sz="1400">
                <a:solidFill>
                  <a:srgbClr val="000000"/>
                </a:solidFill>
              </a:rPr>
              <a:pPr>
                <a:lnSpc>
                  <a:spcPct val="100000"/>
                </a:lnSpc>
              </a:pPr>
              <a:t>14</a:t>
            </a:fld>
            <a:endParaRPr lang="es-MX" sz="1400">
              <a:solidFill>
                <a:srgbClr val="000000"/>
              </a:solidFill>
            </a:endParaRPr>
          </a:p>
        </p:txBody>
      </p:sp>
      <p:sp>
        <p:nvSpPr>
          <p:cNvPr id="47108"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7109"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6"/>
          <p:cNvSpPr>
            <a:spLocks noGrp="1" noChangeArrowheads="1"/>
          </p:cNvSpPr>
          <p:nvPr>
            <p:ph type="sldNum" sz="quarter"/>
          </p:nvPr>
        </p:nvSpPr>
        <p:spPr>
          <a:noFill/>
          <a:ln/>
        </p:spPr>
        <p:txBody>
          <a:bodyPr/>
          <a:lstStyle/>
          <a:p>
            <a:fld id="{625D16F1-E855-41C6-804E-25CD8C8991F8}" type="slidenum">
              <a:rPr lang="es-MX" smtClean="0"/>
              <a:pPr/>
              <a:t>15</a:t>
            </a:fld>
            <a:endParaRPr lang="es-MX" smtClean="0"/>
          </a:p>
        </p:txBody>
      </p:sp>
      <p:sp>
        <p:nvSpPr>
          <p:cNvPr id="48131"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8E1A3242-A79A-48F4-9C49-B1558280CAF0}" type="slidenum">
              <a:rPr lang="es-MX" sz="1400">
                <a:solidFill>
                  <a:srgbClr val="000000"/>
                </a:solidFill>
              </a:rPr>
              <a:pPr>
                <a:lnSpc>
                  <a:spcPct val="100000"/>
                </a:lnSpc>
              </a:pPr>
              <a:t>15</a:t>
            </a:fld>
            <a:endParaRPr lang="es-MX" sz="1400">
              <a:solidFill>
                <a:srgbClr val="000000"/>
              </a:solidFill>
            </a:endParaRPr>
          </a:p>
        </p:txBody>
      </p:sp>
      <p:sp>
        <p:nvSpPr>
          <p:cNvPr id="48132"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8133"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p:nvPr>
        </p:nvSpPr>
        <p:spPr>
          <a:noFill/>
          <a:ln/>
        </p:spPr>
        <p:txBody>
          <a:bodyPr/>
          <a:lstStyle/>
          <a:p>
            <a:fld id="{CC56CB41-17F3-47C9-A8DC-E722BD87A443}" type="slidenum">
              <a:rPr lang="es-MX" smtClean="0"/>
              <a:pPr/>
              <a:t>16</a:t>
            </a:fld>
            <a:endParaRPr lang="es-MX" smtClean="0"/>
          </a:p>
        </p:txBody>
      </p:sp>
      <p:sp>
        <p:nvSpPr>
          <p:cNvPr id="49155"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6E84E0B4-6540-46DA-AD7D-578EE80C4021}" type="slidenum">
              <a:rPr lang="es-MX" sz="1400">
                <a:solidFill>
                  <a:srgbClr val="000000"/>
                </a:solidFill>
              </a:rPr>
              <a:pPr>
                <a:lnSpc>
                  <a:spcPct val="100000"/>
                </a:lnSpc>
              </a:pPr>
              <a:t>16</a:t>
            </a:fld>
            <a:endParaRPr lang="es-MX" sz="1400">
              <a:solidFill>
                <a:srgbClr val="000000"/>
              </a:solidFill>
            </a:endParaRPr>
          </a:p>
        </p:txBody>
      </p:sp>
      <p:sp>
        <p:nvSpPr>
          <p:cNvPr id="49156"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9157"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6"/>
          <p:cNvSpPr>
            <a:spLocks noGrp="1" noChangeArrowheads="1"/>
          </p:cNvSpPr>
          <p:nvPr>
            <p:ph type="sldNum" sz="quarter"/>
          </p:nvPr>
        </p:nvSpPr>
        <p:spPr>
          <a:noFill/>
          <a:ln/>
        </p:spPr>
        <p:txBody>
          <a:bodyPr/>
          <a:lstStyle/>
          <a:p>
            <a:fld id="{9ABBC9FF-9B27-48B5-8583-E5DCE5AEBA88}" type="slidenum">
              <a:rPr lang="es-MX" smtClean="0"/>
              <a:pPr/>
              <a:t>17</a:t>
            </a:fld>
            <a:endParaRPr lang="es-MX" smtClean="0"/>
          </a:p>
        </p:txBody>
      </p:sp>
      <p:sp>
        <p:nvSpPr>
          <p:cNvPr id="50179"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CC62540B-3E30-4C85-A2C4-965051D3DA15}" type="slidenum">
              <a:rPr lang="es-MX" sz="1400">
                <a:solidFill>
                  <a:srgbClr val="000000"/>
                </a:solidFill>
              </a:rPr>
              <a:pPr>
                <a:lnSpc>
                  <a:spcPct val="100000"/>
                </a:lnSpc>
              </a:pPr>
              <a:t>17</a:t>
            </a:fld>
            <a:endParaRPr lang="es-MX" sz="1400">
              <a:solidFill>
                <a:srgbClr val="000000"/>
              </a:solidFill>
            </a:endParaRPr>
          </a:p>
        </p:txBody>
      </p:sp>
      <p:sp>
        <p:nvSpPr>
          <p:cNvPr id="50180"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50181"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p:cNvSpPr>
            <a:spLocks noGrp="1" noChangeArrowheads="1"/>
          </p:cNvSpPr>
          <p:nvPr>
            <p:ph type="sldNum" sz="quarter"/>
          </p:nvPr>
        </p:nvSpPr>
        <p:spPr>
          <a:noFill/>
          <a:ln/>
        </p:spPr>
        <p:txBody>
          <a:bodyPr/>
          <a:lstStyle/>
          <a:p>
            <a:fld id="{4C447347-EFC1-4291-B381-262CB4F5D907}" type="slidenum">
              <a:rPr lang="es-MX" smtClean="0"/>
              <a:pPr/>
              <a:t>18</a:t>
            </a:fld>
            <a:endParaRPr lang="es-MX" smtClean="0"/>
          </a:p>
        </p:txBody>
      </p:sp>
      <p:sp>
        <p:nvSpPr>
          <p:cNvPr id="51203"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6B6C926F-F3AA-4189-A0CF-61CFAB0E391F}" type="slidenum">
              <a:rPr lang="es-MX" sz="1400">
                <a:solidFill>
                  <a:srgbClr val="000000"/>
                </a:solidFill>
              </a:rPr>
              <a:pPr>
                <a:lnSpc>
                  <a:spcPct val="100000"/>
                </a:lnSpc>
              </a:pPr>
              <a:t>18</a:t>
            </a:fld>
            <a:endParaRPr lang="es-MX" sz="1400">
              <a:solidFill>
                <a:srgbClr val="000000"/>
              </a:solidFill>
            </a:endParaRPr>
          </a:p>
        </p:txBody>
      </p:sp>
      <p:sp>
        <p:nvSpPr>
          <p:cNvPr id="51204"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51205"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6"/>
          <p:cNvSpPr>
            <a:spLocks noGrp="1" noChangeArrowheads="1"/>
          </p:cNvSpPr>
          <p:nvPr>
            <p:ph type="sldNum" sz="quarter"/>
          </p:nvPr>
        </p:nvSpPr>
        <p:spPr>
          <a:noFill/>
          <a:ln/>
        </p:spPr>
        <p:txBody>
          <a:bodyPr/>
          <a:lstStyle/>
          <a:p>
            <a:fld id="{68DB7484-E5EE-47B2-83A1-ADE81A80B1C2}" type="slidenum">
              <a:rPr lang="es-MX" smtClean="0"/>
              <a:pPr/>
              <a:t>19</a:t>
            </a:fld>
            <a:endParaRPr lang="es-MX" smtClean="0"/>
          </a:p>
        </p:txBody>
      </p:sp>
      <p:sp>
        <p:nvSpPr>
          <p:cNvPr id="52227"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5612D110-7F32-4DC9-9673-2F6061A7331A}" type="slidenum">
              <a:rPr lang="es-MX" sz="1400">
                <a:solidFill>
                  <a:srgbClr val="000000"/>
                </a:solidFill>
              </a:rPr>
              <a:pPr>
                <a:lnSpc>
                  <a:spcPct val="100000"/>
                </a:lnSpc>
              </a:pPr>
              <a:t>19</a:t>
            </a:fld>
            <a:endParaRPr lang="es-MX" sz="1400">
              <a:solidFill>
                <a:srgbClr val="000000"/>
              </a:solidFill>
            </a:endParaRPr>
          </a:p>
        </p:txBody>
      </p:sp>
      <p:sp>
        <p:nvSpPr>
          <p:cNvPr id="52228"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52229"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9pPr>
          </a:lstStyle>
          <a:p>
            <a:pPr eaLnBrk="1">
              <a:buFont typeface="Times New Roman" pitchFamily="18" charset="0"/>
              <a:buNone/>
            </a:pPr>
            <a:fld id="{DBA1056D-11E6-4FF5-976F-1BDD12AF4236}" type="slidenum">
              <a:rPr lang="es-MX" altLang="es-MX" smtClean="0">
                <a:solidFill>
                  <a:srgbClr val="000000"/>
                </a:solidFill>
                <a:latin typeface="Times New Roman" pitchFamily="18" charset="0"/>
                <a:ea typeface="Arial Unicode MS" pitchFamily="34" charset="-128"/>
                <a:cs typeface="Arial Unicode MS" pitchFamily="34" charset="-128"/>
              </a:rPr>
              <a:pPr eaLnBrk="1">
                <a:buFont typeface="Times New Roman" pitchFamily="18" charset="0"/>
                <a:buNone/>
              </a:pPr>
              <a:t>2</a:t>
            </a:fld>
            <a:endParaRPr lang="es-MX" altLang="es-MX" smtClean="0">
              <a:solidFill>
                <a:srgbClr val="000000"/>
              </a:solidFill>
              <a:latin typeface="Times New Roman" pitchFamily="18" charset="0"/>
              <a:ea typeface="Arial Unicode MS" pitchFamily="34" charset="-128"/>
              <a:cs typeface="Arial Unicode MS" pitchFamily="34" charset="-128"/>
            </a:endParaRPr>
          </a:p>
        </p:txBody>
      </p:sp>
      <p:sp>
        <p:nvSpPr>
          <p:cNvPr id="31747" name="Text Box 1"/>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p>
            <a:pPr>
              <a:lnSpc>
                <a:spcPct val="100000"/>
              </a:lnSpc>
            </a:pPr>
            <a:fld id="{735B7E15-40CB-4D6B-8D2A-A6F4F219D578}" type="slidenum">
              <a:rPr lang="es-MX" altLang="es-MX" sz="1400">
                <a:solidFill>
                  <a:srgbClr val="000000"/>
                </a:solidFill>
              </a:rPr>
              <a:pPr>
                <a:lnSpc>
                  <a:spcPct val="100000"/>
                </a:lnSpc>
              </a:pPr>
              <a:t>2</a:t>
            </a:fld>
            <a:endParaRPr lang="es-MX" altLang="es-MX" sz="1400">
              <a:solidFill>
                <a:srgbClr val="000000"/>
              </a:solidFill>
            </a:endParaRPr>
          </a:p>
        </p:txBody>
      </p:sp>
      <p:sp>
        <p:nvSpPr>
          <p:cNvPr id="31748"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headEnd/>
            <a:tailEnd/>
          </a:ln>
        </p:spPr>
      </p:sp>
      <p:sp>
        <p:nvSpPr>
          <p:cNvPr id="31749" name="Rectangle 3"/>
          <p:cNvSpPr>
            <a:spLocks noGrp="1" noChangeArrowheads="1"/>
          </p:cNvSpPr>
          <p:nvPr>
            <p:ph type="body" idx="1"/>
          </p:nvPr>
        </p:nvSpPr>
        <p:spPr>
          <a:xfrm>
            <a:off x="0" y="0"/>
            <a:ext cx="1588" cy="1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pPr>
            <a:endParaRPr lang="es-MX" altLang="es-MX" sz="2000" smtClean="0">
              <a:latin typeface="Arial" charset="0"/>
              <a:ea typeface="Microsoft YaHei" pitchFamily="3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p:cNvSpPr>
            <a:spLocks noGrp="1" noChangeArrowheads="1"/>
          </p:cNvSpPr>
          <p:nvPr>
            <p:ph type="sldNum" sz="quarter"/>
          </p:nvPr>
        </p:nvSpPr>
        <p:spPr>
          <a:noFill/>
          <a:ln/>
        </p:spPr>
        <p:txBody>
          <a:bodyPr/>
          <a:lstStyle/>
          <a:p>
            <a:fld id="{27411E9A-589D-4716-B5AA-39BF357FC45B}" type="slidenum">
              <a:rPr lang="es-MX" smtClean="0"/>
              <a:pPr/>
              <a:t>20</a:t>
            </a:fld>
            <a:endParaRPr lang="es-MX" smtClean="0"/>
          </a:p>
        </p:txBody>
      </p:sp>
      <p:sp>
        <p:nvSpPr>
          <p:cNvPr id="53251"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3F0997DC-3F2F-4384-A326-DE6DCEC9544C}" type="slidenum">
              <a:rPr lang="es-MX" sz="1400">
                <a:solidFill>
                  <a:srgbClr val="000000"/>
                </a:solidFill>
              </a:rPr>
              <a:pPr>
                <a:lnSpc>
                  <a:spcPct val="100000"/>
                </a:lnSpc>
              </a:pPr>
              <a:t>20</a:t>
            </a:fld>
            <a:endParaRPr lang="es-MX" sz="1400">
              <a:solidFill>
                <a:srgbClr val="000000"/>
              </a:solidFill>
            </a:endParaRPr>
          </a:p>
        </p:txBody>
      </p:sp>
      <p:sp>
        <p:nvSpPr>
          <p:cNvPr id="53252"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53253"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6"/>
          <p:cNvSpPr>
            <a:spLocks noGrp="1" noChangeArrowheads="1"/>
          </p:cNvSpPr>
          <p:nvPr>
            <p:ph type="sldNum" sz="quarter"/>
          </p:nvPr>
        </p:nvSpPr>
        <p:spPr>
          <a:noFill/>
          <a:ln/>
        </p:spPr>
        <p:txBody>
          <a:bodyPr/>
          <a:lstStyle/>
          <a:p>
            <a:fld id="{88369FBA-4D96-49A2-8095-89A7B5A621B0}" type="slidenum">
              <a:rPr lang="es-MX" smtClean="0"/>
              <a:pPr/>
              <a:t>21</a:t>
            </a:fld>
            <a:endParaRPr lang="es-MX" smtClean="0"/>
          </a:p>
        </p:txBody>
      </p:sp>
      <p:sp>
        <p:nvSpPr>
          <p:cNvPr id="54275"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13A107F0-D37D-4C5A-8D50-0BAF7BEAF4AC}" type="slidenum">
              <a:rPr lang="es-MX" sz="1400">
                <a:solidFill>
                  <a:srgbClr val="000000"/>
                </a:solidFill>
              </a:rPr>
              <a:pPr>
                <a:lnSpc>
                  <a:spcPct val="100000"/>
                </a:lnSpc>
              </a:pPr>
              <a:t>21</a:t>
            </a:fld>
            <a:endParaRPr lang="es-MX" sz="1400">
              <a:solidFill>
                <a:srgbClr val="000000"/>
              </a:solidFill>
            </a:endParaRPr>
          </a:p>
        </p:txBody>
      </p:sp>
      <p:sp>
        <p:nvSpPr>
          <p:cNvPr id="54276"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54277"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sz="2000" smtClean="0">
              <a:latin typeface="Arial" charset="0"/>
              <a:ea typeface="Microsoft YaHei" pitchFamily="34"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noFill/>
          <a:ln/>
        </p:spPr>
        <p:txBody>
          <a:bodyPr/>
          <a:lstStyle/>
          <a:p>
            <a:fld id="{43C870DF-A77E-4378-ABD3-337FD32B44F2}" type="slidenum">
              <a:rPr lang="es-MX" altLang="es-MX"/>
              <a:pPr/>
              <a:t>26</a:t>
            </a:fld>
            <a:endParaRPr lang="es-MX" altLang="es-MX"/>
          </a:p>
        </p:txBody>
      </p:sp>
      <p:sp>
        <p:nvSpPr>
          <p:cNvPr id="44035"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B7F696EC-5E71-41FF-A311-95B31A4E4FEF}" type="slidenum">
              <a:rPr lang="es-MX" altLang="es-MX" sz="1400">
                <a:solidFill>
                  <a:srgbClr val="000000"/>
                </a:solidFill>
              </a:rPr>
              <a:pPr>
                <a:lnSpc>
                  <a:spcPct val="100000"/>
                </a:lnSpc>
              </a:pPr>
              <a:t>26</a:t>
            </a:fld>
            <a:endParaRPr lang="es-MX" altLang="es-MX" sz="1400">
              <a:solidFill>
                <a:srgbClr val="000000"/>
              </a:solidFill>
            </a:endParaRPr>
          </a:p>
        </p:txBody>
      </p:sp>
      <p:sp>
        <p:nvSpPr>
          <p:cNvPr id="44036"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44037"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altLang="es-MX" sz="2000" smtClean="0">
              <a:latin typeface="Arial" charset="0"/>
              <a:ea typeface="Microsoft YaHei" pitchFamily="34"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p:cNvSpPr>
            <a:spLocks noGrp="1" noChangeArrowheads="1"/>
          </p:cNvSpPr>
          <p:nvPr>
            <p:ph type="sldNum" sz="quarter"/>
          </p:nvPr>
        </p:nvSpPr>
        <p:spPr>
          <a:noFill/>
          <a:ln/>
        </p:spPr>
        <p:txBody>
          <a:bodyPr/>
          <a:lstStyle/>
          <a:p>
            <a:fld id="{80250148-031C-4D79-AAC7-3B9F6A8A4427}" type="slidenum">
              <a:rPr lang="es-MX" altLang="es-MX"/>
              <a:pPr/>
              <a:t>27</a:t>
            </a:fld>
            <a:endParaRPr lang="es-MX" altLang="es-MX"/>
          </a:p>
        </p:txBody>
      </p:sp>
      <p:sp>
        <p:nvSpPr>
          <p:cNvPr id="45059"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04623A5C-1C09-4566-A85F-3301ED88FF7E}" type="slidenum">
              <a:rPr lang="es-MX" altLang="es-MX" sz="1400">
                <a:solidFill>
                  <a:srgbClr val="000000"/>
                </a:solidFill>
              </a:rPr>
              <a:pPr>
                <a:lnSpc>
                  <a:spcPct val="100000"/>
                </a:lnSpc>
              </a:pPr>
              <a:t>27</a:t>
            </a:fld>
            <a:endParaRPr lang="es-MX" altLang="es-MX" sz="1400">
              <a:solidFill>
                <a:srgbClr val="000000"/>
              </a:solidFill>
            </a:endParaRPr>
          </a:p>
        </p:txBody>
      </p:sp>
      <p:sp>
        <p:nvSpPr>
          <p:cNvPr id="45060"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5061"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altLang="es-MX" sz="2000" smtClean="0">
              <a:latin typeface="Arial" charset="0"/>
              <a:ea typeface="Microsoft YaHei" pitchFamily="34"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p:cNvSpPr>
            <a:spLocks noGrp="1" noChangeArrowheads="1"/>
          </p:cNvSpPr>
          <p:nvPr>
            <p:ph type="sldNum" sz="quarter"/>
          </p:nvPr>
        </p:nvSpPr>
        <p:spPr>
          <a:noFill/>
          <a:ln/>
        </p:spPr>
        <p:txBody>
          <a:bodyPr/>
          <a:lstStyle/>
          <a:p>
            <a:fld id="{F2595F1A-B2AC-49FF-AD04-5511CDBB6AF7}" type="slidenum">
              <a:rPr lang="es-MX" altLang="es-MX"/>
              <a:pPr/>
              <a:t>28</a:t>
            </a:fld>
            <a:endParaRPr lang="es-MX" altLang="es-MX"/>
          </a:p>
        </p:txBody>
      </p:sp>
      <p:sp>
        <p:nvSpPr>
          <p:cNvPr id="46083"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FC744A46-820E-4BB7-A48A-45C63FE967A4}" type="slidenum">
              <a:rPr lang="es-MX" altLang="es-MX" sz="1400">
                <a:solidFill>
                  <a:srgbClr val="000000"/>
                </a:solidFill>
              </a:rPr>
              <a:pPr>
                <a:lnSpc>
                  <a:spcPct val="100000"/>
                </a:lnSpc>
              </a:pPr>
              <a:t>28</a:t>
            </a:fld>
            <a:endParaRPr lang="es-MX" altLang="es-MX" sz="1400">
              <a:solidFill>
                <a:srgbClr val="000000"/>
              </a:solidFill>
            </a:endParaRPr>
          </a:p>
        </p:txBody>
      </p:sp>
      <p:sp>
        <p:nvSpPr>
          <p:cNvPr id="46084"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ln>
        </p:spPr>
      </p:sp>
      <p:sp>
        <p:nvSpPr>
          <p:cNvPr id="46085" name="Rectangle 3"/>
          <p:cNvSpPr>
            <a:spLocks noGrp="1" noChangeArrowheads="1"/>
          </p:cNvSpPr>
          <p:nvPr>
            <p:ph type="body" idx="1"/>
          </p:nvPr>
        </p:nvSpPr>
        <p:spPr>
          <a:xfrm>
            <a:off x="242888" y="5253038"/>
            <a:ext cx="6283325" cy="4051300"/>
          </a:xfrm>
          <a:noFill/>
          <a:ln/>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altLang="es-MX" sz="2000" smtClean="0">
              <a:latin typeface="Arial" charset="0"/>
              <a:ea typeface="Microsoft YaHei" pitchFamily="34"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a:ln/>
        </p:spPr>
        <p:txBody>
          <a:bodyPr/>
          <a:lstStyle/>
          <a:p>
            <a:fld id="{72382C76-D998-48BD-85AA-24A70D55B019}" type="slidenum">
              <a:rPr lang="es-MX" altLang="es-MX"/>
              <a:pPr/>
              <a:t>29</a:t>
            </a:fld>
            <a:endParaRPr lang="es-MX" altLang="es-MX"/>
          </a:p>
        </p:txBody>
      </p:sp>
      <p:sp>
        <p:nvSpPr>
          <p:cNvPr id="47107"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EA3563A5-1E72-4D84-A14E-D791A41366C1}" type="slidenum">
              <a:rPr lang="es-MX" altLang="es-MX" sz="1400">
                <a:solidFill>
                  <a:srgbClr val="000000"/>
                </a:solidFill>
              </a:rPr>
              <a:pPr>
                <a:lnSpc>
                  <a:spcPct val="100000"/>
                </a:lnSpc>
              </a:pPr>
              <a:t>29</a:t>
            </a:fld>
            <a:endParaRPr lang="es-MX" altLang="es-MX" sz="1400">
              <a:solidFill>
                <a:srgbClr val="000000"/>
              </a:solidFill>
            </a:endParaRPr>
          </a:p>
        </p:txBody>
      </p:sp>
      <p:sp>
        <p:nvSpPr>
          <p:cNvPr id="47108"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47109"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altLang="es-MX" sz="2000" smtClean="0">
              <a:latin typeface="Arial" charset="0"/>
              <a:ea typeface="Microsoft YaHei" pitchFamily="34"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9pPr>
          </a:lstStyle>
          <a:p>
            <a:pPr eaLnBrk="1">
              <a:buFont typeface="Times New Roman" pitchFamily="18" charset="0"/>
              <a:buNone/>
            </a:pPr>
            <a:fld id="{45119EC9-5F63-4552-A6FF-E8719793E999}" type="slidenum">
              <a:rPr lang="es-MX" altLang="es-MX" smtClean="0">
                <a:solidFill>
                  <a:srgbClr val="000000"/>
                </a:solidFill>
                <a:latin typeface="Times New Roman" pitchFamily="18" charset="0"/>
                <a:ea typeface="Arial Unicode MS" pitchFamily="34" charset="-128"/>
                <a:cs typeface="Arial Unicode MS" pitchFamily="34" charset="-128"/>
              </a:rPr>
              <a:pPr eaLnBrk="1">
                <a:buFont typeface="Times New Roman" pitchFamily="18" charset="0"/>
                <a:buNone/>
              </a:pPr>
              <a:t>30</a:t>
            </a:fld>
            <a:endParaRPr lang="es-MX" altLang="es-MX" smtClean="0">
              <a:solidFill>
                <a:srgbClr val="000000"/>
              </a:solidFill>
              <a:latin typeface="Times New Roman" pitchFamily="18" charset="0"/>
              <a:ea typeface="Arial Unicode MS" pitchFamily="34" charset="-128"/>
              <a:cs typeface="Arial Unicode MS" pitchFamily="34" charset="-128"/>
            </a:endParaRPr>
          </a:p>
        </p:txBody>
      </p:sp>
      <p:sp>
        <p:nvSpPr>
          <p:cNvPr id="51203" name="Text Box 1"/>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p>
            <a:pPr>
              <a:lnSpc>
                <a:spcPct val="100000"/>
              </a:lnSpc>
            </a:pPr>
            <a:fld id="{91A9FBC9-A79C-4C00-8680-AFD15D6DCC74}" type="slidenum">
              <a:rPr lang="es-MX" altLang="es-MX" sz="1400">
                <a:solidFill>
                  <a:srgbClr val="000000"/>
                </a:solidFill>
              </a:rPr>
              <a:pPr>
                <a:lnSpc>
                  <a:spcPct val="100000"/>
                </a:lnSpc>
              </a:pPr>
              <a:t>30</a:t>
            </a:fld>
            <a:endParaRPr lang="es-MX" altLang="es-MX" sz="1400">
              <a:solidFill>
                <a:srgbClr val="000000"/>
              </a:solidFill>
            </a:endParaRPr>
          </a:p>
        </p:txBody>
      </p:sp>
      <p:sp>
        <p:nvSpPr>
          <p:cNvPr id="51204"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headEnd/>
            <a:tailEnd/>
          </a:ln>
        </p:spPr>
      </p:sp>
      <p:sp>
        <p:nvSpPr>
          <p:cNvPr id="51205" name="Rectangle 3"/>
          <p:cNvSpPr>
            <a:spLocks noGrp="1" noChangeArrowheads="1"/>
          </p:cNvSpPr>
          <p:nvPr>
            <p:ph type="body" idx="1"/>
          </p:nvPr>
        </p:nvSpPr>
        <p:spPr>
          <a:xfrm>
            <a:off x="0" y="0"/>
            <a:ext cx="1588" cy="1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pPr>
            <a:endParaRPr lang="es-MX" altLang="es-MX" sz="2000" smtClean="0">
              <a:latin typeface="Arial" charset="0"/>
              <a:ea typeface="Microsoft YaHei" pitchFamily="34"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9pPr>
          </a:lstStyle>
          <a:p>
            <a:pPr eaLnBrk="1">
              <a:buFont typeface="Times New Roman" pitchFamily="18" charset="0"/>
              <a:buNone/>
            </a:pPr>
            <a:fld id="{4DA55ECB-76C0-48F0-B5D2-BB7569ADDAC5}" type="slidenum">
              <a:rPr lang="es-MX" altLang="es-MX" smtClean="0">
                <a:solidFill>
                  <a:srgbClr val="000000"/>
                </a:solidFill>
                <a:latin typeface="Times New Roman" pitchFamily="18" charset="0"/>
                <a:ea typeface="Arial Unicode MS" pitchFamily="34" charset="-128"/>
                <a:cs typeface="Arial Unicode MS" pitchFamily="34" charset="-128"/>
              </a:rPr>
              <a:pPr eaLnBrk="1">
                <a:buFont typeface="Times New Roman" pitchFamily="18" charset="0"/>
                <a:buNone/>
              </a:pPr>
              <a:t>31</a:t>
            </a:fld>
            <a:endParaRPr lang="es-MX" altLang="es-MX" smtClean="0">
              <a:solidFill>
                <a:srgbClr val="000000"/>
              </a:solidFill>
              <a:latin typeface="Times New Roman" pitchFamily="18" charset="0"/>
              <a:ea typeface="Arial Unicode MS" pitchFamily="34" charset="-128"/>
              <a:cs typeface="Arial Unicode MS" pitchFamily="34" charset="-128"/>
            </a:endParaRPr>
          </a:p>
        </p:txBody>
      </p:sp>
      <p:sp>
        <p:nvSpPr>
          <p:cNvPr id="52227" name="Text Box 1"/>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p>
            <a:pPr>
              <a:lnSpc>
                <a:spcPct val="100000"/>
              </a:lnSpc>
            </a:pPr>
            <a:fld id="{88C10DAB-010A-4D05-B8EF-0464FFFD8C83}" type="slidenum">
              <a:rPr lang="es-MX" altLang="es-MX" sz="1400">
                <a:solidFill>
                  <a:srgbClr val="000000"/>
                </a:solidFill>
              </a:rPr>
              <a:pPr>
                <a:lnSpc>
                  <a:spcPct val="100000"/>
                </a:lnSpc>
              </a:pPr>
              <a:t>31</a:t>
            </a:fld>
            <a:endParaRPr lang="es-MX" altLang="es-MX" sz="1400">
              <a:solidFill>
                <a:srgbClr val="000000"/>
              </a:solidFill>
            </a:endParaRPr>
          </a:p>
        </p:txBody>
      </p:sp>
      <p:sp>
        <p:nvSpPr>
          <p:cNvPr id="52228"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headEnd/>
            <a:tailEnd/>
          </a:ln>
        </p:spPr>
      </p:sp>
      <p:sp>
        <p:nvSpPr>
          <p:cNvPr id="52229" name="Rectangle 3"/>
          <p:cNvSpPr>
            <a:spLocks noGrp="1" noChangeArrowheads="1"/>
          </p:cNvSpPr>
          <p:nvPr>
            <p:ph type="body" idx="1"/>
          </p:nvPr>
        </p:nvSpPr>
        <p:spPr>
          <a:xfrm>
            <a:off x="242888" y="5253038"/>
            <a:ext cx="6283325" cy="4051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altLang="es-MX" sz="2000" smtClean="0">
              <a:latin typeface="Arial" charset="0"/>
              <a:ea typeface="Microsoft YaHei" pitchFamily="34"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9pPr>
          </a:lstStyle>
          <a:p>
            <a:pPr eaLnBrk="1">
              <a:buFont typeface="Times New Roman" pitchFamily="18" charset="0"/>
              <a:buNone/>
            </a:pPr>
            <a:fld id="{601C209F-B8AD-4F57-8304-192031F93751}" type="slidenum">
              <a:rPr lang="es-MX" altLang="es-MX" smtClean="0">
                <a:solidFill>
                  <a:srgbClr val="000000"/>
                </a:solidFill>
                <a:latin typeface="Times New Roman" pitchFamily="18" charset="0"/>
                <a:ea typeface="Arial Unicode MS" pitchFamily="34" charset="-128"/>
                <a:cs typeface="Arial Unicode MS" pitchFamily="34" charset="-128"/>
              </a:rPr>
              <a:pPr eaLnBrk="1">
                <a:buFont typeface="Times New Roman" pitchFamily="18" charset="0"/>
                <a:buNone/>
              </a:pPr>
              <a:t>32</a:t>
            </a:fld>
            <a:endParaRPr lang="es-MX" altLang="es-MX" smtClean="0">
              <a:solidFill>
                <a:srgbClr val="000000"/>
              </a:solidFill>
              <a:latin typeface="Times New Roman" pitchFamily="18" charset="0"/>
              <a:ea typeface="Arial Unicode MS" pitchFamily="34" charset="-128"/>
              <a:cs typeface="Arial Unicode MS" pitchFamily="34" charset="-128"/>
            </a:endParaRPr>
          </a:p>
        </p:txBody>
      </p:sp>
      <p:sp>
        <p:nvSpPr>
          <p:cNvPr id="53251" name="Text Box 1"/>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p>
            <a:pPr>
              <a:lnSpc>
                <a:spcPct val="100000"/>
              </a:lnSpc>
            </a:pPr>
            <a:fld id="{FA91E4E2-5407-402C-8239-4748CECE3DD0}" type="slidenum">
              <a:rPr lang="es-MX" altLang="es-MX" sz="1400">
                <a:solidFill>
                  <a:srgbClr val="000000"/>
                </a:solidFill>
              </a:rPr>
              <a:pPr>
                <a:lnSpc>
                  <a:spcPct val="100000"/>
                </a:lnSpc>
              </a:pPr>
              <a:t>32</a:t>
            </a:fld>
            <a:endParaRPr lang="es-MX" altLang="es-MX" sz="1400">
              <a:solidFill>
                <a:srgbClr val="000000"/>
              </a:solidFill>
            </a:endParaRPr>
          </a:p>
        </p:txBody>
      </p:sp>
      <p:sp>
        <p:nvSpPr>
          <p:cNvPr id="53252" name="Rectangle 2"/>
          <p:cNvSpPr>
            <a:spLocks noGrp="1" noRot="1" noChangeAspect="1" noChangeArrowheads="1" noTextEdit="1"/>
          </p:cNvSpPr>
          <p:nvPr>
            <p:ph type="sldImg"/>
          </p:nvPr>
        </p:nvSpPr>
        <p:spPr>
          <a:xfrm>
            <a:off x="0" y="-14288"/>
            <a:ext cx="6699250" cy="5024438"/>
          </a:xfrm>
          <a:solidFill>
            <a:srgbClr val="FFFFFF"/>
          </a:solidFill>
          <a:ln>
            <a:solidFill>
              <a:srgbClr val="000000"/>
            </a:solidFill>
            <a:miter lim="800000"/>
            <a:headEnd/>
            <a:tailEnd/>
          </a:ln>
        </p:spPr>
      </p:sp>
      <p:sp>
        <p:nvSpPr>
          <p:cNvPr id="53253" name="Rectangle 3"/>
          <p:cNvSpPr>
            <a:spLocks noGrp="1" noChangeArrowheads="1"/>
          </p:cNvSpPr>
          <p:nvPr>
            <p:ph type="body" idx="1"/>
          </p:nvPr>
        </p:nvSpPr>
        <p:spPr>
          <a:xfrm>
            <a:off x="242888" y="5253038"/>
            <a:ext cx="6283325" cy="4051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tabLst>
                <a:tab pos="723900" algn="l"/>
                <a:tab pos="1447800" algn="l"/>
                <a:tab pos="2171700" algn="l"/>
                <a:tab pos="2895600" algn="l"/>
                <a:tab pos="3619500" algn="l"/>
                <a:tab pos="4343400" algn="l"/>
                <a:tab pos="5067300" algn="l"/>
                <a:tab pos="5791200" algn="l"/>
              </a:tabLst>
            </a:pPr>
            <a:endParaRPr lang="es-MX" altLang="es-MX" sz="2000" smtClean="0">
              <a:latin typeface="Arial" charset="0"/>
              <a:ea typeface="Microsoft YaHei"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p:cNvSpPr>
            <a:spLocks noGrp="1" noChangeArrowheads="1"/>
          </p:cNvSpPr>
          <p:nvPr>
            <p:ph type="sldNum" sz="quarter"/>
          </p:nvPr>
        </p:nvSpPr>
        <p:spPr>
          <a:noFill/>
          <a:ln/>
        </p:spPr>
        <p:txBody>
          <a:bodyPr/>
          <a:lstStyle/>
          <a:p>
            <a:fld id="{BE7D5EDA-42B1-43D7-A272-1B087711A353}" type="slidenum">
              <a:rPr lang="es-MX" smtClean="0"/>
              <a:pPr/>
              <a:t>3</a:t>
            </a:fld>
            <a:endParaRPr lang="es-MX" smtClean="0"/>
          </a:p>
        </p:txBody>
      </p:sp>
      <p:sp>
        <p:nvSpPr>
          <p:cNvPr id="36867"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73E96D9E-48DC-4B43-9662-E863D58A7F0A}" type="slidenum">
              <a:rPr lang="es-MX" sz="1400">
                <a:solidFill>
                  <a:srgbClr val="000000"/>
                </a:solidFill>
              </a:rPr>
              <a:pPr>
                <a:lnSpc>
                  <a:spcPct val="100000"/>
                </a:lnSpc>
              </a:pPr>
              <a:t>3</a:t>
            </a:fld>
            <a:endParaRPr lang="es-MX" sz="1400">
              <a:solidFill>
                <a:srgbClr val="000000"/>
              </a:solidFill>
            </a:endParaRPr>
          </a:p>
        </p:txBody>
      </p:sp>
      <p:sp>
        <p:nvSpPr>
          <p:cNvPr id="36868"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36869"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p:nvPr>
        </p:nvSpPr>
        <p:spPr>
          <a:noFill/>
          <a:ln/>
        </p:spPr>
        <p:txBody>
          <a:bodyPr/>
          <a:lstStyle/>
          <a:p>
            <a:fld id="{40447CD9-5BB6-4115-86AF-D27161DAC394}" type="slidenum">
              <a:rPr lang="es-MX" smtClean="0"/>
              <a:pPr/>
              <a:t>4</a:t>
            </a:fld>
            <a:endParaRPr lang="es-MX" smtClean="0"/>
          </a:p>
        </p:txBody>
      </p:sp>
      <p:sp>
        <p:nvSpPr>
          <p:cNvPr id="37891"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57F5E19D-1A20-4AFC-AF8F-66CA03A6E45E}" type="slidenum">
              <a:rPr lang="es-MX" sz="1400">
                <a:solidFill>
                  <a:srgbClr val="000000"/>
                </a:solidFill>
              </a:rPr>
              <a:pPr>
                <a:lnSpc>
                  <a:spcPct val="100000"/>
                </a:lnSpc>
              </a:pPr>
              <a:t>4</a:t>
            </a:fld>
            <a:endParaRPr lang="es-MX" sz="1400">
              <a:solidFill>
                <a:srgbClr val="000000"/>
              </a:solidFill>
            </a:endParaRPr>
          </a:p>
        </p:txBody>
      </p:sp>
      <p:sp>
        <p:nvSpPr>
          <p:cNvPr id="37892"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37893"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p:nvPr>
        </p:nvSpPr>
        <p:spPr>
          <a:noFill/>
          <a:ln/>
        </p:spPr>
        <p:txBody>
          <a:bodyPr/>
          <a:lstStyle/>
          <a:p>
            <a:fld id="{40447CD9-5BB6-4115-86AF-D27161DAC394}" type="slidenum">
              <a:rPr lang="es-MX" smtClean="0"/>
              <a:pPr/>
              <a:t>5</a:t>
            </a:fld>
            <a:endParaRPr lang="es-MX" smtClean="0"/>
          </a:p>
        </p:txBody>
      </p:sp>
      <p:sp>
        <p:nvSpPr>
          <p:cNvPr id="37891"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57F5E19D-1A20-4AFC-AF8F-66CA03A6E45E}" type="slidenum">
              <a:rPr lang="es-MX" sz="1400">
                <a:solidFill>
                  <a:srgbClr val="000000"/>
                </a:solidFill>
              </a:rPr>
              <a:pPr>
                <a:lnSpc>
                  <a:spcPct val="100000"/>
                </a:lnSpc>
              </a:pPr>
              <a:t>5</a:t>
            </a:fld>
            <a:endParaRPr lang="es-MX" sz="1400">
              <a:solidFill>
                <a:srgbClr val="000000"/>
              </a:solidFill>
            </a:endParaRPr>
          </a:p>
        </p:txBody>
      </p:sp>
      <p:sp>
        <p:nvSpPr>
          <p:cNvPr id="37892"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37893"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a:ln/>
        </p:spPr>
        <p:txBody>
          <a:bodyPr/>
          <a:lstStyle/>
          <a:p>
            <a:fld id="{BE496FA3-6131-45A3-A181-8D11D100AEA3}" type="slidenum">
              <a:rPr lang="es-MX" smtClean="0"/>
              <a:pPr/>
              <a:t>6</a:t>
            </a:fld>
            <a:endParaRPr lang="es-MX" smtClean="0"/>
          </a:p>
        </p:txBody>
      </p:sp>
      <p:sp>
        <p:nvSpPr>
          <p:cNvPr id="38915"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5743173B-6974-42DA-986A-75941C907AAF}" type="slidenum">
              <a:rPr lang="es-MX" sz="1400">
                <a:solidFill>
                  <a:srgbClr val="000000"/>
                </a:solidFill>
              </a:rPr>
              <a:pPr>
                <a:lnSpc>
                  <a:spcPct val="100000"/>
                </a:lnSpc>
              </a:pPr>
              <a:t>6</a:t>
            </a:fld>
            <a:endParaRPr lang="es-MX" sz="1400">
              <a:solidFill>
                <a:srgbClr val="000000"/>
              </a:solidFill>
            </a:endParaRPr>
          </a:p>
        </p:txBody>
      </p:sp>
      <p:sp>
        <p:nvSpPr>
          <p:cNvPr id="38916"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38917"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p:nvPr>
        </p:nvSpPr>
        <p:spPr>
          <a:noFill/>
          <a:ln/>
        </p:spPr>
        <p:txBody>
          <a:bodyPr/>
          <a:lstStyle/>
          <a:p>
            <a:fld id="{4EC54083-6E02-4A11-8EEE-EDF8344F53D4}" type="slidenum">
              <a:rPr lang="es-MX" smtClean="0"/>
              <a:pPr/>
              <a:t>7</a:t>
            </a:fld>
            <a:endParaRPr lang="es-MX" smtClean="0"/>
          </a:p>
        </p:txBody>
      </p:sp>
      <p:sp>
        <p:nvSpPr>
          <p:cNvPr id="39939"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52B6A1CC-8D92-404E-BA7A-7B6846B9E6E0}" type="slidenum">
              <a:rPr lang="es-MX" sz="1400">
                <a:solidFill>
                  <a:srgbClr val="000000"/>
                </a:solidFill>
              </a:rPr>
              <a:pPr>
                <a:lnSpc>
                  <a:spcPct val="100000"/>
                </a:lnSpc>
              </a:pPr>
              <a:t>7</a:t>
            </a:fld>
            <a:endParaRPr lang="es-MX" sz="1400">
              <a:solidFill>
                <a:srgbClr val="000000"/>
              </a:solidFill>
            </a:endParaRPr>
          </a:p>
        </p:txBody>
      </p:sp>
      <p:sp>
        <p:nvSpPr>
          <p:cNvPr id="39940"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39941"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p:cNvSpPr>
            <a:spLocks noGrp="1" noChangeArrowheads="1"/>
          </p:cNvSpPr>
          <p:nvPr>
            <p:ph type="sldNum" sz="quarter"/>
          </p:nvPr>
        </p:nvSpPr>
        <p:spPr>
          <a:noFill/>
          <a:ln/>
        </p:spPr>
        <p:txBody>
          <a:bodyPr/>
          <a:lstStyle/>
          <a:p>
            <a:fld id="{21ADB3E2-B2D4-4A87-B13F-B22E22F6B657}" type="slidenum">
              <a:rPr lang="es-MX" smtClean="0"/>
              <a:pPr/>
              <a:t>8</a:t>
            </a:fld>
            <a:endParaRPr lang="es-MX" smtClean="0"/>
          </a:p>
        </p:txBody>
      </p:sp>
      <p:sp>
        <p:nvSpPr>
          <p:cNvPr id="40963"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C68090EE-9381-468E-9881-4CCD5299A60F}" type="slidenum">
              <a:rPr lang="es-MX" sz="1400">
                <a:solidFill>
                  <a:srgbClr val="000000"/>
                </a:solidFill>
              </a:rPr>
              <a:pPr>
                <a:lnSpc>
                  <a:spcPct val="100000"/>
                </a:lnSpc>
              </a:pPr>
              <a:t>8</a:t>
            </a:fld>
            <a:endParaRPr lang="es-MX" sz="1400">
              <a:solidFill>
                <a:srgbClr val="000000"/>
              </a:solidFill>
            </a:endParaRPr>
          </a:p>
        </p:txBody>
      </p:sp>
      <p:sp>
        <p:nvSpPr>
          <p:cNvPr id="40964"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40965"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p:cNvSpPr>
            <a:spLocks noGrp="1" noChangeArrowheads="1"/>
          </p:cNvSpPr>
          <p:nvPr>
            <p:ph type="sldNum" sz="quarter"/>
          </p:nvPr>
        </p:nvSpPr>
        <p:spPr>
          <a:noFill/>
          <a:ln/>
        </p:spPr>
        <p:txBody>
          <a:bodyPr/>
          <a:lstStyle/>
          <a:p>
            <a:fld id="{31C1C778-ECCE-434A-9100-611EA5885ACB}" type="slidenum">
              <a:rPr lang="es-MX" smtClean="0"/>
              <a:pPr/>
              <a:t>9</a:t>
            </a:fld>
            <a:endParaRPr lang="es-MX" smtClean="0"/>
          </a:p>
        </p:txBody>
      </p:sp>
      <p:sp>
        <p:nvSpPr>
          <p:cNvPr id="41987" name="Text Box 1"/>
          <p:cNvSpPr txBox="1">
            <a:spLocks noChangeArrowheads="1"/>
          </p:cNvSpPr>
          <p:nvPr/>
        </p:nvSpPr>
        <p:spPr bwMode="auto">
          <a:xfrm>
            <a:off x="0" y="0"/>
            <a:ext cx="1588" cy="1588"/>
          </a:xfrm>
          <a:prstGeom prst="rect">
            <a:avLst/>
          </a:prstGeom>
          <a:noFill/>
          <a:ln w="9525">
            <a:noFill/>
            <a:round/>
            <a:headEnd/>
            <a:tailEnd/>
          </a:ln>
        </p:spPr>
        <p:txBody>
          <a:bodyPr lIns="90000" tIns="45000" rIns="90000" bIns="45000"/>
          <a:lstStyle/>
          <a:p>
            <a:pPr>
              <a:lnSpc>
                <a:spcPct val="100000"/>
              </a:lnSpc>
            </a:pPr>
            <a:fld id="{85DC497B-DE47-4A28-9BF0-084089908194}" type="slidenum">
              <a:rPr lang="es-MX" sz="1400">
                <a:solidFill>
                  <a:srgbClr val="000000"/>
                </a:solidFill>
              </a:rPr>
              <a:pPr>
                <a:lnSpc>
                  <a:spcPct val="100000"/>
                </a:lnSpc>
              </a:pPr>
              <a:t>9</a:t>
            </a:fld>
            <a:endParaRPr lang="es-MX" sz="1400">
              <a:solidFill>
                <a:srgbClr val="000000"/>
              </a:solidFill>
            </a:endParaRPr>
          </a:p>
        </p:txBody>
      </p:sp>
      <p:sp>
        <p:nvSpPr>
          <p:cNvPr id="41988" name="Rectangle 2"/>
          <p:cNvSpPr>
            <a:spLocks noGrp="1" noRot="1" noChangeAspect="1" noChangeArrowheads="1" noTextEdit="1"/>
          </p:cNvSpPr>
          <p:nvPr>
            <p:ph type="sldImg"/>
          </p:nvPr>
        </p:nvSpPr>
        <p:spPr>
          <a:xfrm>
            <a:off x="0" y="0"/>
            <a:ext cx="1588" cy="1588"/>
          </a:xfrm>
          <a:solidFill>
            <a:srgbClr val="FFFFFF"/>
          </a:solidFill>
          <a:ln>
            <a:solidFill>
              <a:srgbClr val="000000"/>
            </a:solidFill>
            <a:miter lim="800000"/>
          </a:ln>
        </p:spPr>
      </p:sp>
      <p:sp>
        <p:nvSpPr>
          <p:cNvPr id="41989" name="Rectangle 3"/>
          <p:cNvSpPr>
            <a:spLocks noGrp="1" noChangeArrowheads="1"/>
          </p:cNvSpPr>
          <p:nvPr>
            <p:ph type="body" idx="1"/>
          </p:nvPr>
        </p:nvSpPr>
        <p:spPr>
          <a:xfrm>
            <a:off x="0" y="0"/>
            <a:ext cx="1588" cy="1588"/>
          </a:xfrm>
          <a:noFill/>
          <a:ln/>
        </p:spPr>
        <p:txBody>
          <a:bodyPr wrap="none" anchor="ctr"/>
          <a:lstStyle/>
          <a:p>
            <a:pPr eaLnBrk="1">
              <a:spcBef>
                <a:spcPct val="0"/>
              </a:spcBef>
            </a:pPr>
            <a:endParaRPr lang="es-MX" sz="2000" smtClean="0">
              <a:latin typeface="Arial" charset="0"/>
              <a:ea typeface="Microsoft YaHei"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604963"/>
            <a:ext cx="2055813" cy="452437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1604963"/>
            <a:ext cx="6019800" cy="45243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2581275" y="1639888"/>
            <a:ext cx="6080125" cy="908050"/>
          </a:xfrm>
        </p:spPr>
        <p:txBody>
          <a:bodyPr/>
          <a:lstStyle/>
          <a:p>
            <a:r>
              <a:rPr lang="es-ES" smtClean="0"/>
              <a:t>Haga clic para modificar el estilo de título del patrón</a:t>
            </a:r>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6939F656-A338-49CE-93FA-35E91801E24F}" type="slidenum">
              <a:rPr lang="es-MX"/>
              <a:pPr>
                <a:defRPr/>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4C5B48E-2EA0-4E56-AA2F-6F7C2DBCE6E6}" type="slidenum">
              <a:rPr lang="es-MX"/>
              <a:pPr>
                <a:defRPr/>
              </a:pPr>
              <a:t>‹Nº›</a:t>
            </a:fld>
            <a:endParaRPr lang="es-MX"/>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42E35635-D87A-4324-97D0-928431C94570}" type="slidenum">
              <a:rPr lang="es-MX"/>
              <a:pPr>
                <a:defRPr/>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59C809DF-C161-4B27-8403-B76FB407E5C4}" type="slidenum">
              <a:rPr lang="es-MX"/>
              <a:pPr>
                <a:defRPr/>
              </a:pPr>
              <a:t>‹Nº›</a:t>
            </a:fld>
            <a:endParaRPr lang="es-MX"/>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53F89641-F4AD-45CF-9C75-D3F81F86E1E4}" type="slidenum">
              <a:rPr lang="es-MX"/>
              <a:pPr>
                <a:defRPr/>
              </a:pPr>
              <a:t>‹Nº›</a:t>
            </a:fld>
            <a:endParaRPr lang="es-MX"/>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9D01D834-97FE-4268-A99F-5F4C3FE52515}" type="slidenum">
              <a:rPr lang="es-MX"/>
              <a:pPr>
                <a:defRPr/>
              </a:pPr>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B84F53A9-0B47-47E7-AEBC-883C37B2F85C}"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4524CF7E-09FE-4A85-A1A0-EA251319DB4D}" type="slidenum">
              <a:rPr lang="es-MX"/>
              <a:pPr>
                <a:defRPr/>
              </a:pPr>
              <a:t>‹Nº›</a:t>
            </a:fld>
            <a:endParaRPr lang="es-MX"/>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48C0F91-EC84-42DE-8F50-2270173A9EFF}" type="slidenum">
              <a:rPr lang="es-MX"/>
              <a:pPr>
                <a:defRPr/>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3CFC2398-9BC0-4A5A-AF03-ACAF763E839C}" type="slidenum">
              <a:rPr lang="es-MX"/>
              <a:pPr>
                <a:defRPr/>
              </a:pPr>
              <a:t>‹Nº›</a:t>
            </a:fld>
            <a:endParaRPr lang="es-MX"/>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3050"/>
            <a:ext cx="2055813" cy="5856288"/>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3050"/>
            <a:ext cx="6019800" cy="58562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9AE66B81-A9AF-4B98-8197-0408E042BFCA}" type="slidenum">
              <a:rPr lang="es-MX"/>
              <a:pPr>
                <a:defRPr/>
              </a:pPr>
              <a:t>‹Nº›</a:t>
            </a:fld>
            <a:endParaRPr lang="es-MX"/>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C0C466B4-49F6-4168-AF28-1ADE10C82339}" type="slidenum">
              <a:rPr lang="es-MX"/>
              <a:pPr>
                <a:defRPr/>
              </a:pPr>
              <a:t>‹Nº›</a:t>
            </a:fld>
            <a:endParaRPr lang="es-MX"/>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E12D1C84-4104-40E3-ADBA-C6C777D1ECAE}" type="slidenum">
              <a:rPr lang="es-MX"/>
              <a:pPr>
                <a:defRPr/>
              </a:pPr>
              <a:t>‹Nº›</a:t>
            </a:fld>
            <a:endParaRPr lang="es-MX"/>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542404D6-3927-4FC5-80B7-41EB0BDE3E4C}" type="slidenum">
              <a:rPr lang="es-MX"/>
              <a:pPr>
                <a:defRPr/>
              </a:pPr>
              <a:t>‹Nº›</a:t>
            </a:fld>
            <a:endParaRPr lang="es-MX"/>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319088" y="1879600"/>
            <a:ext cx="2016125" cy="4027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2487613" y="1879600"/>
            <a:ext cx="2016125" cy="4027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4A8DB160-1C33-4171-BBA9-ABEF632DE87B}" type="slidenum">
              <a:rPr lang="es-MX"/>
              <a:pPr>
                <a:defRPr/>
              </a:pPr>
              <a:t>‹Nº›</a:t>
            </a:fld>
            <a:endParaRPr lang="es-MX"/>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0E2980C-5E0B-4239-83CC-93F2198E7B46}" type="slidenum">
              <a:rPr lang="es-MX"/>
              <a:pPr>
                <a:defRPr/>
              </a:pPr>
              <a:t>‹Nº›</a:t>
            </a:fld>
            <a:endParaRPr lang="es-MX"/>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DE8E97C5-BCBE-4AC5-9BDB-38B5B5C1BE03}"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BC04BFC3-7BEE-4A68-9B3F-9533C60F6524}" type="slidenum">
              <a:rPr lang="es-MX"/>
              <a:pPr>
                <a:defRPr/>
              </a:pPr>
              <a:t>‹Nº›</a:t>
            </a:fld>
            <a:endParaRPr lang="es-MX"/>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4D8FABA8-F216-4BF4-B92F-3E8D4CBDEA61}" type="slidenum">
              <a:rPr lang="es-MX"/>
              <a:pPr>
                <a:defRPr/>
              </a:pPr>
              <a:t>‹Nº›</a:t>
            </a:fld>
            <a:endParaRPr lang="es-MX"/>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3DCDCE50-9BF5-4EC5-9507-020C6A72C7FF}" type="slidenum">
              <a:rPr lang="es-MX"/>
              <a:pPr>
                <a:defRPr/>
              </a:pPr>
              <a:t>‹Nº›</a:t>
            </a:fld>
            <a:endParaRPr lang="es-MX"/>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AD3BE54-BAA7-45FA-B76F-8B8019AE960C}" type="slidenum">
              <a:rPr lang="es-MX"/>
              <a:pPr>
                <a:defRPr/>
              </a:pPr>
              <a:t>‹Nº›</a:t>
            </a:fld>
            <a:endParaRPr lang="es-MX"/>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0838" y="622300"/>
            <a:ext cx="2127250" cy="5284788"/>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314325" y="622300"/>
            <a:ext cx="6234113" cy="52847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9AED0484-F093-4DD4-A39A-8C1F8B790359}" type="slidenum">
              <a:rPr lang="es-MX"/>
              <a:pPr>
                <a:defRPr/>
              </a:pPr>
              <a:t>‹Nº›</a:t>
            </a:fld>
            <a:endParaRPr lang="es-MX"/>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E1CF8972-B9C1-40A8-8AFC-A07B4C4E7237}" type="slidenum">
              <a:rPr lang="es-MX"/>
              <a:pPr>
                <a:defRPr/>
              </a:pPr>
              <a:t>‹Nº›</a:t>
            </a:fld>
            <a:endParaRPr lang="es-MX"/>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10E31159-626A-4771-9D89-6726C48CFE0E}" type="slidenum">
              <a:rPr lang="es-MX"/>
              <a:pPr>
                <a:defRPr/>
              </a:pPr>
              <a:t>‹Nº›</a:t>
            </a:fld>
            <a:endParaRPr lang="es-MX"/>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5F745901-253E-4331-A3F8-9EBDA29B7570}" type="slidenum">
              <a:rPr lang="es-MX"/>
              <a:pPr>
                <a:defRPr/>
              </a:pPr>
              <a:t>‹Nº›</a:t>
            </a:fld>
            <a:endParaRPr lang="es-MX"/>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839E0464-C725-4411-B777-88FEB1FF42E7}" type="slidenum">
              <a:rPr lang="es-MX"/>
              <a:pPr>
                <a:defRPr/>
              </a:pPr>
              <a:t>‹Nº›</a:t>
            </a:fld>
            <a:endParaRPr lang="es-MX"/>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59076089-50C4-4BA9-ABAB-0A8DFB043BCA}"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DC9011A8-A200-495D-BF27-5DA2F91C349F}" type="slidenum">
              <a:rPr lang="es-MX"/>
              <a:pPr>
                <a:defRPr/>
              </a:pPr>
              <a:t>‹Nº›</a:t>
            </a:fld>
            <a:endParaRPr lang="es-MX"/>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E69A52B1-3E5C-4151-ACB9-52A890C79E51}" type="slidenum">
              <a:rPr lang="es-MX"/>
              <a:pPr>
                <a:defRPr/>
              </a:pPr>
              <a:t>‹Nº›</a:t>
            </a:fld>
            <a:endParaRPr lang="es-MX"/>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A2AAD240-7A71-40C2-AF61-3DE093306AA9}" type="slidenum">
              <a:rPr lang="es-MX"/>
              <a:pPr>
                <a:defRPr/>
              </a:pPr>
              <a:t>‹Nº›</a:t>
            </a:fld>
            <a:endParaRPr lang="es-MX"/>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4B85BB68-A8BD-4268-9A74-FFA07F08CA27}" type="slidenum">
              <a:rPr lang="es-MX"/>
              <a:pPr>
                <a:defRPr/>
              </a:pPr>
              <a:t>‹Nº›</a:t>
            </a:fld>
            <a:endParaRPr lang="es-MX"/>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D01900AF-D413-4BE5-9B5C-D96C37B5C268}" type="slidenum">
              <a:rPr lang="es-MX"/>
              <a:pPr>
                <a:defRPr/>
              </a:pPr>
              <a:t>‹Nº›</a:t>
            </a:fld>
            <a:endParaRPr lang="es-MX"/>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0838" y="622300"/>
            <a:ext cx="2127250" cy="5507038"/>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314325" y="622300"/>
            <a:ext cx="6234113" cy="55070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3CB4E25C-B0A2-4426-B635-665E6F970969}" type="slidenum">
              <a:rPr lang="es-MX"/>
              <a:pPr>
                <a:defRPr/>
              </a:pPr>
              <a:t>‹Nº›</a:t>
            </a:fld>
            <a:endParaRPr lang="es-MX"/>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C07D8EBD-4D00-429B-831D-A9F6D777E888}" type="slidenum">
              <a:rPr lang="es-MX"/>
              <a:pPr>
                <a:defRPr/>
              </a:pPr>
              <a:t>‹Nº›</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6933791C-08C5-484A-966D-4BCDA8B780F3}" type="slidenum">
              <a:rPr lang="es-MX"/>
              <a:pPr>
                <a:defRPr/>
              </a:pPr>
              <a:t>‹Nº›</a:t>
            </a:fld>
            <a:endParaRPr lang="es-MX"/>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AD642709-8E47-4424-A81F-8FD9E03CAAFC}" type="slidenum">
              <a:rPr lang="es-MX"/>
              <a:pPr>
                <a:defRPr/>
              </a:pPr>
              <a:t>‹Nº›</a:t>
            </a:fld>
            <a:endParaRPr lang="es-MX"/>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319088" y="1879600"/>
            <a:ext cx="4184650" cy="4027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56138" y="1879600"/>
            <a:ext cx="4186237" cy="4027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EC16867F-6FB9-42B3-9636-029F270D8AC5}"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7603EAE7-FEF4-433A-B42E-57BBB754DAEB}" type="slidenum">
              <a:rPr lang="es-MX"/>
              <a:pPr>
                <a:defRPr/>
              </a:pPr>
              <a:t>‹Nº›</a:t>
            </a:fld>
            <a:endParaRPr lang="es-MX"/>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C33289A8-5776-4789-BD2B-804A6AC2D1E9}" type="slidenum">
              <a:rPr lang="es-MX"/>
              <a:pPr>
                <a:defRPr/>
              </a:pPr>
              <a:t>‹Nº›</a:t>
            </a:fld>
            <a:endParaRPr lang="es-MX"/>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F413B38C-E3C7-4C1A-90DE-9ED8A8BB5F1F}" type="slidenum">
              <a:rPr lang="es-MX"/>
              <a:pPr>
                <a:defRPr/>
              </a:pPr>
              <a:t>‹Nº›</a:t>
            </a:fld>
            <a:endParaRPr lang="es-MX"/>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0697EBC-CC22-46BD-A9E1-3DC130BC4304}" type="slidenum">
              <a:rPr lang="es-MX"/>
              <a:pPr>
                <a:defRPr/>
              </a:pPr>
              <a:t>‹Nº›</a:t>
            </a:fld>
            <a:endParaRPr lang="es-MX"/>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8A71AEFE-9C44-40B8-83D5-AC186DFE9AE7}" type="slidenum">
              <a:rPr lang="es-MX"/>
              <a:pPr>
                <a:defRPr/>
              </a:pPr>
              <a:t>‹Nº›</a:t>
            </a:fld>
            <a:endParaRPr lang="es-MX"/>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AC9858DE-0BDB-4D53-8990-BAE019F93E07}" type="slidenum">
              <a:rPr lang="es-MX"/>
              <a:pPr>
                <a:defRPr/>
              </a:pPr>
              <a:t>‹Nº›</a:t>
            </a:fld>
            <a:endParaRPr lang="es-MX"/>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0363" y="622300"/>
            <a:ext cx="2132012" cy="5284788"/>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314325" y="622300"/>
            <a:ext cx="6243638" cy="52847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ftr" idx="10"/>
          </p:nvPr>
        </p:nvSpPr>
        <p:spPr>
          <a:ln/>
        </p:spPr>
        <p:txBody>
          <a:bodyPr/>
          <a:lstStyle>
            <a:lvl1pPr>
              <a:defRPr/>
            </a:lvl1pPr>
          </a:lstStyle>
          <a:p>
            <a:pPr>
              <a:defRPr/>
            </a:pPr>
            <a:r>
              <a:rPr lang="es-MX"/>
              <a:t>Here comes your footer  </a:t>
            </a:r>
            <a:r>
              <a:rPr lang="es-MX">
                <a:latin typeface="Wingdings" pitchFamily="2" charset="2"/>
              </a:rPr>
              <a:t></a:t>
            </a:r>
            <a:r>
              <a:rPr lang="es-MX"/>
              <a:t>  Page </a:t>
            </a:r>
            <a:fld id="{2B682AC4-5079-43F3-AFC7-6F3C5378E634}"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4.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4.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15" cstate="print"/>
          <a:srcRect b="34409"/>
          <a:stretch>
            <a:fillRect/>
          </a:stretch>
        </p:blipFill>
        <p:spPr bwMode="auto">
          <a:xfrm>
            <a:off x="6361113" y="6350000"/>
            <a:ext cx="2463800" cy="307975"/>
          </a:xfrm>
          <a:prstGeom prst="rect">
            <a:avLst/>
          </a:prstGeom>
          <a:noFill/>
          <a:ln w="9360">
            <a:noFill/>
            <a:miter lim="800000"/>
            <a:headEnd/>
            <a:tailEnd/>
          </a:ln>
        </p:spPr>
      </p:pic>
      <p:pic>
        <p:nvPicPr>
          <p:cNvPr id="5123" name="Picture 2"/>
          <p:cNvPicPr>
            <a:picLocks noChangeAspect="1" noChangeArrowheads="1"/>
          </p:cNvPicPr>
          <p:nvPr/>
        </p:nvPicPr>
        <p:blipFill>
          <a:blip r:embed="rId16" cstate="print"/>
          <a:srcRect/>
          <a:stretch>
            <a:fillRect/>
          </a:stretch>
        </p:blipFill>
        <p:spPr bwMode="auto">
          <a:xfrm>
            <a:off x="7097713" y="2887663"/>
            <a:ext cx="1381125" cy="2136775"/>
          </a:xfrm>
          <a:prstGeom prst="rect">
            <a:avLst/>
          </a:prstGeom>
          <a:noFill/>
          <a:ln w="9360">
            <a:noFill/>
            <a:miter lim="800000"/>
            <a:headEnd/>
            <a:tailEnd/>
          </a:ln>
        </p:spPr>
      </p:pic>
      <p:pic>
        <p:nvPicPr>
          <p:cNvPr id="5124" name="Picture 3"/>
          <p:cNvPicPr>
            <a:picLocks noChangeAspect="1" noChangeArrowheads="1"/>
          </p:cNvPicPr>
          <p:nvPr/>
        </p:nvPicPr>
        <p:blipFill>
          <a:blip r:embed="rId15" cstate="print"/>
          <a:srcRect b="34409"/>
          <a:stretch>
            <a:fillRect/>
          </a:stretch>
        </p:blipFill>
        <p:spPr bwMode="auto">
          <a:xfrm>
            <a:off x="5516563" y="6005513"/>
            <a:ext cx="3225800" cy="403225"/>
          </a:xfrm>
          <a:prstGeom prst="rect">
            <a:avLst/>
          </a:prstGeom>
          <a:noFill/>
          <a:ln w="9360">
            <a:noFill/>
            <a:miter lim="800000"/>
            <a:headEnd/>
            <a:tailEnd/>
          </a:ln>
        </p:spPr>
      </p:pic>
      <p:sp>
        <p:nvSpPr>
          <p:cNvPr id="5125" name="Rectangle 4"/>
          <p:cNvSpPr>
            <a:spLocks noGrp="1" noChangeArrowheads="1"/>
          </p:cNvSpPr>
          <p:nvPr>
            <p:ph type="title"/>
          </p:nvPr>
        </p:nvSpPr>
        <p:spPr bwMode="auto">
          <a:xfrm>
            <a:off x="2581275" y="1639888"/>
            <a:ext cx="6080125" cy="908050"/>
          </a:xfrm>
          <a:prstGeom prst="rect">
            <a:avLst/>
          </a:prstGeom>
          <a:noFill/>
          <a:ln w="9360">
            <a:noFill/>
            <a:miter lim="800000"/>
            <a:headEnd/>
            <a:tailEnd/>
          </a:ln>
        </p:spPr>
        <p:txBody>
          <a:bodyPr vert="horz" wrap="square" lIns="91440" tIns="45000" rIns="91440" bIns="45000" numCol="1" anchor="b" anchorCtr="0" compatLnSpc="1">
            <a:prstTxWarp prst="textNoShape">
              <a:avLst/>
            </a:prstTxWarp>
          </a:bodyPr>
          <a:lstStyle/>
          <a:p>
            <a:pPr lvl="0"/>
            <a:r>
              <a:rPr lang="en-GB" smtClean="0"/>
              <a:t>Pulse para editar el formato del texto de títuloClick to edit Master title style</a:t>
            </a:r>
          </a:p>
        </p:txBody>
      </p:sp>
      <p:sp>
        <p:nvSpPr>
          <p:cNvPr id="5126" name="Rectangle 5"/>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1764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14" cstate="print"/>
          <a:srcRect b="34409"/>
          <a:stretch>
            <a:fillRect/>
          </a:stretch>
        </p:blipFill>
        <p:spPr bwMode="auto">
          <a:xfrm>
            <a:off x="6361113" y="6350000"/>
            <a:ext cx="2463800" cy="307975"/>
          </a:xfrm>
          <a:prstGeom prst="rect">
            <a:avLst/>
          </a:prstGeom>
          <a:noFill/>
          <a:ln w="9360">
            <a:noFill/>
            <a:miter lim="800000"/>
            <a:headEnd/>
            <a:tailEnd/>
          </a:ln>
        </p:spPr>
      </p:pic>
      <p:sp>
        <p:nvSpPr>
          <p:cNvPr id="2050" name="Rectangle 2"/>
          <p:cNvSpPr>
            <a:spLocks noGrp="1" noChangeArrowheads="1"/>
          </p:cNvSpPr>
          <p:nvPr>
            <p:ph type="ftr"/>
          </p:nvPr>
        </p:nvSpPr>
        <p:spPr bwMode="auto">
          <a:xfrm>
            <a:off x="276225" y="6408738"/>
            <a:ext cx="2760663" cy="246062"/>
          </a:xfrm>
          <a:prstGeom prst="rect">
            <a:avLst/>
          </a:prstGeom>
          <a:noFill/>
          <a:ln w="9525" cap="flat">
            <a:noFill/>
            <a:miter lim="800000"/>
            <a:headEnd/>
            <a:tailEnd/>
          </a:ln>
          <a:effec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ea typeface="Arial Unicode MS" pitchFamily="34" charset="-128"/>
                <a:cs typeface="Arial Unicode MS" pitchFamily="34" charset="-128"/>
              </a:defRPr>
            </a:lvl1pPr>
          </a:lstStyle>
          <a:p>
            <a:pPr>
              <a:defRPr/>
            </a:pPr>
            <a:r>
              <a:rPr lang="es-MX"/>
              <a:t>Here comes your footer  </a:t>
            </a:r>
            <a:r>
              <a:rPr lang="es-MX">
                <a:latin typeface="Wingdings" pitchFamily="2" charset="2"/>
              </a:rPr>
              <a:t></a:t>
            </a:r>
            <a:r>
              <a:rPr lang="es-MX"/>
              <a:t>  Page </a:t>
            </a:r>
            <a:fld id="{2D633D98-F006-48C7-8369-99CF6A5164A1}" type="slidenum">
              <a:rPr lang="es-MX"/>
              <a:pPr>
                <a:defRPr/>
              </a:pPr>
              <a:t>‹Nº›</a:t>
            </a:fld>
            <a:endParaRPr lang="es-MX"/>
          </a:p>
        </p:txBody>
      </p:sp>
      <p:sp>
        <p:nvSpPr>
          <p:cNvPr id="6148" name="Rectangle 3"/>
          <p:cNvSpPr>
            <a:spLocks noGrp="1" noChangeArrowheads="1"/>
          </p:cNvSpPr>
          <p:nvPr>
            <p:ph type="title"/>
          </p:nvPr>
        </p:nvSpPr>
        <p:spPr bwMode="auto">
          <a:xfrm>
            <a:off x="457200" y="273050"/>
            <a:ext cx="8228013" cy="114300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Pulse para editar el formato del texto de título</a:t>
            </a:r>
          </a:p>
        </p:txBody>
      </p:sp>
      <p:sp>
        <p:nvSpPr>
          <p:cNvPr id="6149" name="Rectangle 4"/>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1764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dt="0"/>
  <p:txStyles>
    <p:title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14" cstate="print"/>
          <a:srcRect b="34409"/>
          <a:stretch>
            <a:fillRect/>
          </a:stretch>
        </p:blipFill>
        <p:spPr bwMode="auto">
          <a:xfrm>
            <a:off x="6361113" y="6350000"/>
            <a:ext cx="2463800" cy="307975"/>
          </a:xfrm>
          <a:prstGeom prst="rect">
            <a:avLst/>
          </a:prstGeom>
          <a:noFill/>
          <a:ln w="9360">
            <a:noFill/>
            <a:miter lim="800000"/>
            <a:headEnd/>
            <a:tailEnd/>
          </a:ln>
        </p:spPr>
      </p:pic>
      <p:sp>
        <p:nvSpPr>
          <p:cNvPr id="7171" name="Rectangle 2"/>
          <p:cNvSpPr>
            <a:spLocks noGrp="1" noChangeArrowheads="1"/>
          </p:cNvSpPr>
          <p:nvPr>
            <p:ph type="title"/>
          </p:nvPr>
        </p:nvSpPr>
        <p:spPr bwMode="auto">
          <a:xfrm>
            <a:off x="314325" y="622300"/>
            <a:ext cx="8513763" cy="598488"/>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Pulse para editar el formato del texto de títuloHaga clic para modificar el estilo de título del patrón</a:t>
            </a:r>
          </a:p>
        </p:txBody>
      </p:sp>
      <p:sp>
        <p:nvSpPr>
          <p:cNvPr id="7172" name="Rectangle 3"/>
          <p:cNvSpPr>
            <a:spLocks noGrp="1" noChangeArrowheads="1"/>
          </p:cNvSpPr>
          <p:nvPr>
            <p:ph type="body" idx="1"/>
          </p:nvPr>
        </p:nvSpPr>
        <p:spPr bwMode="auto">
          <a:xfrm>
            <a:off x="319088" y="1879600"/>
            <a:ext cx="4184650" cy="4027488"/>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0"/>
            <a:r>
              <a:rPr lang="en-GB" smtClean="0"/>
              <a:t>Noveno nivel del esquemaHaga clic para modificar el estilo de texto del patrón</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3076" name="Text Box 4"/>
          <p:cNvSpPr txBox="1">
            <a:spLocks noChangeArrowheads="1"/>
          </p:cNvSpPr>
          <p:nvPr/>
        </p:nvSpPr>
        <p:spPr bwMode="auto">
          <a:xfrm>
            <a:off x="4657725" y="1879600"/>
            <a:ext cx="4186238" cy="4029075"/>
          </a:xfrm>
          <a:prstGeom prst="rect">
            <a:avLst/>
          </a:prstGeom>
          <a:noFill/>
          <a:ln w="9360" cap="flat">
            <a:noFill/>
            <a:miter lim="800000"/>
            <a:headEnd/>
            <a:tailEnd/>
          </a:ln>
          <a:effectLst/>
        </p:spPr>
        <p:txBody>
          <a:bodyPr lIns="90000" tIns="45000" rIns="90000" bIns="45000"/>
          <a:lstStyle/>
          <a:p>
            <a:pPr marL="431800" indent="-323850">
              <a:lnSpc>
                <a:spcPct val="100000"/>
              </a:lnSpc>
              <a:spcAft>
                <a:spcPts val="1425"/>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Pulse para editar los formatos del texto del esquema</a:t>
            </a:r>
          </a:p>
          <a:p>
            <a:pPr marL="863600" lvl="1" indent="-323850">
              <a:lnSpc>
                <a:spcPct val="100000"/>
              </a:lnSpc>
              <a:spcAft>
                <a:spcPts val="1138"/>
              </a:spcAft>
              <a:buSzPct val="75000"/>
              <a:buFont typeface="Symbol" pitchFamily="18" charset="2"/>
              <a:buChar char=""/>
              <a:tabLst>
                <a:tab pos="723900" algn="l"/>
                <a:tab pos="1447800" algn="l"/>
                <a:tab pos="2171700" algn="l"/>
                <a:tab pos="2895600" algn="l"/>
                <a:tab pos="3619500" algn="l"/>
              </a:tabLst>
              <a:defRPr/>
            </a:pPr>
            <a:r>
              <a:rPr lang="de-DE" sz="2800">
                <a:solidFill>
                  <a:srgbClr val="000000"/>
                </a:solidFill>
              </a:rPr>
              <a:t>Segundo nivel del esquema</a:t>
            </a:r>
          </a:p>
          <a:p>
            <a:pPr marL="1295400" lvl="2" indent="-287338">
              <a:lnSpc>
                <a:spcPct val="100000"/>
              </a:lnSpc>
              <a:spcAft>
                <a:spcPts val="850"/>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Tercer nivel del esquema</a:t>
            </a:r>
          </a:p>
          <a:p>
            <a:pPr marL="1727200" lvl="3" indent="-215900">
              <a:lnSpc>
                <a:spcPct val="100000"/>
              </a:lnSpc>
              <a:spcAft>
                <a:spcPts val="575"/>
              </a:spcAft>
              <a:buSzPct val="75000"/>
              <a:buFont typeface="Symbol" pitchFamily="18" charset="2"/>
              <a:buChar char=""/>
              <a:tabLst>
                <a:tab pos="723900" algn="l"/>
                <a:tab pos="1447800" algn="l"/>
                <a:tab pos="2171700" algn="l"/>
                <a:tab pos="2895600" algn="l"/>
                <a:tab pos="3619500" algn="l"/>
              </a:tabLst>
              <a:defRPr/>
            </a:pPr>
            <a:r>
              <a:rPr lang="de-DE" sz="2800">
                <a:solidFill>
                  <a:srgbClr val="000000"/>
                </a:solidFill>
              </a:rPr>
              <a:t>Cuarto nivel del esquema</a:t>
            </a:r>
          </a:p>
          <a:p>
            <a:pPr marL="2159000" lvl="4" indent="-215900">
              <a:lnSpc>
                <a:spcPct val="100000"/>
              </a:lnSpc>
              <a:spcAft>
                <a:spcPts val="288"/>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Quinto nivel del esquema</a:t>
            </a:r>
          </a:p>
          <a:p>
            <a:pPr marL="2159000" lvl="4" indent="-215900">
              <a:lnSpc>
                <a:spcPct val="100000"/>
              </a:lnSpc>
              <a:spcAft>
                <a:spcPts val="288"/>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Sexto nivel del esquema</a:t>
            </a:r>
          </a:p>
          <a:p>
            <a:pPr marL="2159000" lvl="4" indent="-215900">
              <a:lnSpc>
                <a:spcPct val="100000"/>
              </a:lnSpc>
              <a:spcAft>
                <a:spcPts val="288"/>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Séptimo nivel del esquema</a:t>
            </a:r>
          </a:p>
          <a:p>
            <a:pPr marL="2159000" lvl="4" indent="-215900">
              <a:lnSpc>
                <a:spcPct val="100000"/>
              </a:lnSpc>
              <a:spcAft>
                <a:spcPts val="288"/>
              </a:spcAft>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Octavo nivel del esquema</a:t>
            </a:r>
          </a:p>
          <a:p>
            <a:pPr marL="431800" indent="-323850">
              <a:lnSpc>
                <a:spcPct val="100000"/>
              </a:lnSpc>
              <a:spcBef>
                <a:spcPts val="1125"/>
              </a:spcBef>
              <a:buClr>
                <a:srgbClr val="1C4C74"/>
              </a:buClr>
              <a:buSzPct val="45000"/>
              <a:buFont typeface="Wingdings" pitchFamily="2" charset="2"/>
              <a:buChar char="§"/>
              <a:tabLst>
                <a:tab pos="723900" algn="l"/>
                <a:tab pos="1447800" algn="l"/>
                <a:tab pos="2171700" algn="l"/>
                <a:tab pos="2895600" algn="l"/>
                <a:tab pos="3619500" algn="l"/>
              </a:tabLst>
              <a:defRPr/>
            </a:pPr>
            <a:r>
              <a:rPr lang="de-DE" sz="2800">
                <a:solidFill>
                  <a:srgbClr val="000000"/>
                </a:solidFill>
              </a:rPr>
              <a:t>Noveno nivel del esquemaHaga clic para modificar el estilo de texto del patrón</a:t>
            </a:r>
          </a:p>
          <a:p>
            <a:pPr marL="863600" lvl="1" indent="-323850">
              <a:lnSpc>
                <a:spcPct val="100000"/>
              </a:lnSpc>
              <a:spcBef>
                <a:spcPts val="963"/>
              </a:spcBef>
              <a:buClr>
                <a:srgbClr val="1C4C74"/>
              </a:buClr>
              <a:buSzPct val="75000"/>
              <a:buFont typeface="StarSymbol" charset="0"/>
              <a:buChar char="-"/>
              <a:tabLst>
                <a:tab pos="723900" algn="l"/>
                <a:tab pos="1447800" algn="l"/>
                <a:tab pos="2171700" algn="l"/>
                <a:tab pos="2895600" algn="l"/>
                <a:tab pos="3619500" algn="l"/>
              </a:tabLst>
              <a:defRPr/>
            </a:pPr>
            <a:r>
              <a:rPr lang="de-DE" sz="2400">
                <a:solidFill>
                  <a:srgbClr val="000000"/>
                </a:solidFill>
              </a:rPr>
              <a:t>Segundo nivel</a:t>
            </a:r>
          </a:p>
          <a:p>
            <a:pPr marL="1295400" lvl="2" indent="-287338">
              <a:lnSpc>
                <a:spcPct val="100000"/>
              </a:lnSpc>
              <a:spcBef>
                <a:spcPts val="800"/>
              </a:spcBef>
              <a:buClr>
                <a:srgbClr val="1C4C74"/>
              </a:buClr>
              <a:buSzPct val="45000"/>
              <a:buFont typeface="StarSymbol" charset="0"/>
              <a:buChar char="-"/>
              <a:tabLst>
                <a:tab pos="723900" algn="l"/>
                <a:tab pos="1447800" algn="l"/>
                <a:tab pos="2171700" algn="l"/>
                <a:tab pos="2895600" algn="l"/>
                <a:tab pos="3619500" algn="l"/>
              </a:tabLst>
              <a:defRPr/>
            </a:pPr>
            <a:r>
              <a:rPr lang="de-DE" sz="2000">
                <a:solidFill>
                  <a:srgbClr val="000000"/>
                </a:solidFill>
              </a:rPr>
              <a:t>Tercer nivel</a:t>
            </a:r>
          </a:p>
          <a:p>
            <a:pPr marL="1727200" lvl="3" indent="-215900">
              <a:lnSpc>
                <a:spcPct val="100000"/>
              </a:lnSpc>
              <a:spcBef>
                <a:spcPts val="725"/>
              </a:spcBef>
              <a:buClr>
                <a:srgbClr val="1C4C74"/>
              </a:buClr>
              <a:buSzPct val="75000"/>
              <a:buFont typeface="StarSymbol" charset="0"/>
              <a:buChar char="-"/>
              <a:tabLst>
                <a:tab pos="723900" algn="l"/>
                <a:tab pos="1447800" algn="l"/>
                <a:tab pos="2171700" algn="l"/>
                <a:tab pos="2895600" algn="l"/>
                <a:tab pos="3619500" algn="l"/>
              </a:tabLst>
              <a:defRPr/>
            </a:pPr>
            <a:r>
              <a:rPr lang="de-DE">
                <a:solidFill>
                  <a:srgbClr val="000000"/>
                </a:solidFill>
              </a:rPr>
              <a:t>Cuarto nivel</a:t>
            </a:r>
          </a:p>
          <a:p>
            <a:pPr marL="2159000" lvl="4" indent="-215900">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defRPr/>
            </a:pPr>
            <a:r>
              <a:rPr lang="de-DE">
                <a:solidFill>
                  <a:srgbClr val="000000"/>
                </a:solidFill>
              </a:rPr>
              <a:t>Quinto nivel</a:t>
            </a:r>
          </a:p>
        </p:txBody>
      </p:sp>
      <p:sp>
        <p:nvSpPr>
          <p:cNvPr id="3077" name="Rectangle 5"/>
          <p:cNvSpPr>
            <a:spLocks noGrp="1" noChangeArrowheads="1"/>
          </p:cNvSpPr>
          <p:nvPr>
            <p:ph type="ftr"/>
          </p:nvPr>
        </p:nvSpPr>
        <p:spPr bwMode="auto">
          <a:xfrm>
            <a:off x="276225" y="6408738"/>
            <a:ext cx="2760663" cy="246062"/>
          </a:xfrm>
          <a:prstGeom prst="rect">
            <a:avLst/>
          </a:prstGeom>
          <a:noFill/>
          <a:ln w="9525" cap="flat">
            <a:noFill/>
            <a:miter lim="800000"/>
            <a:headEnd/>
            <a:tailEnd/>
          </a:ln>
          <a:effec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ea typeface="Arial Unicode MS" pitchFamily="34" charset="-128"/>
                <a:cs typeface="Arial Unicode MS" pitchFamily="34" charset="-128"/>
              </a:defRPr>
            </a:lvl1pPr>
          </a:lstStyle>
          <a:p>
            <a:pPr>
              <a:defRPr/>
            </a:pPr>
            <a:r>
              <a:rPr lang="es-MX"/>
              <a:t>Here comes your footer  </a:t>
            </a:r>
            <a:r>
              <a:rPr lang="es-MX">
                <a:latin typeface="Wingdings" pitchFamily="2" charset="2"/>
              </a:rPr>
              <a:t></a:t>
            </a:r>
            <a:r>
              <a:rPr lang="es-MX"/>
              <a:t>  Page </a:t>
            </a:r>
            <a:fld id="{660A3099-A82A-4A55-A922-EE31282F1C3B}"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sldNum="0" hdr="0" dt="0"/>
  <p:txStyles>
    <p:title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8194" name="Picture 1"/>
          <p:cNvPicPr>
            <a:picLocks noChangeAspect="1" noChangeArrowheads="1"/>
          </p:cNvPicPr>
          <p:nvPr/>
        </p:nvPicPr>
        <p:blipFill>
          <a:blip r:embed="rId14" cstate="print"/>
          <a:srcRect b="34409"/>
          <a:stretch>
            <a:fillRect/>
          </a:stretch>
        </p:blipFill>
        <p:spPr bwMode="auto">
          <a:xfrm>
            <a:off x="6361113" y="6350000"/>
            <a:ext cx="2463800" cy="307975"/>
          </a:xfrm>
          <a:prstGeom prst="rect">
            <a:avLst/>
          </a:prstGeom>
          <a:noFill/>
          <a:ln w="9360">
            <a:noFill/>
            <a:miter lim="800000"/>
            <a:headEnd/>
            <a:tailEnd/>
          </a:ln>
        </p:spPr>
      </p:pic>
      <p:sp>
        <p:nvSpPr>
          <p:cNvPr id="8195" name="Rectangle 2"/>
          <p:cNvSpPr>
            <a:spLocks noGrp="1" noChangeArrowheads="1"/>
          </p:cNvSpPr>
          <p:nvPr>
            <p:ph type="title"/>
          </p:nvPr>
        </p:nvSpPr>
        <p:spPr bwMode="auto">
          <a:xfrm>
            <a:off x="314325" y="622300"/>
            <a:ext cx="8513763" cy="598488"/>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Pulse para editar el formato del texto de títuloHaga clic para modificar el estilo de título del patrón</a:t>
            </a:r>
          </a:p>
        </p:txBody>
      </p:sp>
      <p:sp>
        <p:nvSpPr>
          <p:cNvPr id="4099" name="Rectangle 3"/>
          <p:cNvSpPr>
            <a:spLocks noGrp="1" noChangeArrowheads="1"/>
          </p:cNvSpPr>
          <p:nvPr>
            <p:ph type="ftr"/>
          </p:nvPr>
        </p:nvSpPr>
        <p:spPr bwMode="auto">
          <a:xfrm>
            <a:off x="276225" y="6408738"/>
            <a:ext cx="2760663" cy="246062"/>
          </a:xfrm>
          <a:prstGeom prst="rect">
            <a:avLst/>
          </a:prstGeom>
          <a:noFill/>
          <a:ln w="9525" cap="flat">
            <a:noFill/>
            <a:miter lim="800000"/>
            <a:headEnd/>
            <a:tailEnd/>
          </a:ln>
          <a:effec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ea typeface="Arial Unicode MS" pitchFamily="34" charset="-128"/>
                <a:cs typeface="Arial Unicode MS" pitchFamily="34" charset="-128"/>
              </a:defRPr>
            </a:lvl1pPr>
          </a:lstStyle>
          <a:p>
            <a:pPr>
              <a:defRPr/>
            </a:pPr>
            <a:r>
              <a:rPr lang="es-MX"/>
              <a:t>Here comes your footer  </a:t>
            </a:r>
            <a:r>
              <a:rPr lang="es-MX">
                <a:latin typeface="Wingdings" pitchFamily="2" charset="2"/>
              </a:rPr>
              <a:t></a:t>
            </a:r>
            <a:r>
              <a:rPr lang="es-MX"/>
              <a:t>  Page </a:t>
            </a:r>
            <a:fld id="{D9AF5126-DEE3-4685-A168-01ECD8956DF8}" type="slidenum">
              <a:rPr lang="es-MX"/>
              <a:pPr>
                <a:defRPr/>
              </a:pPr>
              <a:t>‹Nº›</a:t>
            </a:fld>
            <a:endParaRPr lang="es-MX"/>
          </a:p>
        </p:txBody>
      </p:sp>
      <p:sp>
        <p:nvSpPr>
          <p:cNvPr id="8197" name="Rectangle 4"/>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1764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dt="0"/>
  <p:txStyles>
    <p:title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9218" name="Picture 1"/>
          <p:cNvPicPr>
            <a:picLocks noChangeAspect="1" noChangeArrowheads="1"/>
          </p:cNvPicPr>
          <p:nvPr/>
        </p:nvPicPr>
        <p:blipFill>
          <a:blip r:embed="rId14" cstate="print"/>
          <a:srcRect b="34409"/>
          <a:stretch>
            <a:fillRect/>
          </a:stretch>
        </p:blipFill>
        <p:spPr bwMode="auto">
          <a:xfrm>
            <a:off x="6361113" y="6350000"/>
            <a:ext cx="2463800" cy="307975"/>
          </a:xfrm>
          <a:prstGeom prst="rect">
            <a:avLst/>
          </a:prstGeom>
          <a:noFill/>
          <a:ln w="9360">
            <a:noFill/>
            <a:miter lim="800000"/>
            <a:headEnd/>
            <a:tailEnd/>
          </a:ln>
        </p:spPr>
      </p:pic>
      <p:sp>
        <p:nvSpPr>
          <p:cNvPr id="9219" name="Rectangle 2"/>
          <p:cNvSpPr>
            <a:spLocks noGrp="1" noChangeArrowheads="1"/>
          </p:cNvSpPr>
          <p:nvPr>
            <p:ph type="title"/>
          </p:nvPr>
        </p:nvSpPr>
        <p:spPr bwMode="auto">
          <a:xfrm>
            <a:off x="314325" y="622300"/>
            <a:ext cx="8513763" cy="598488"/>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Pulse para editar el formato del texto de títuloHaga clic para modificar el estilo de título del patrón</a:t>
            </a:r>
          </a:p>
        </p:txBody>
      </p:sp>
      <p:sp>
        <p:nvSpPr>
          <p:cNvPr id="9220" name="Rectangle 3"/>
          <p:cNvSpPr>
            <a:spLocks noGrp="1" noChangeArrowheads="1"/>
          </p:cNvSpPr>
          <p:nvPr>
            <p:ph type="body" idx="1"/>
          </p:nvPr>
        </p:nvSpPr>
        <p:spPr bwMode="auto">
          <a:xfrm>
            <a:off x="319088" y="1879600"/>
            <a:ext cx="8523287" cy="4027488"/>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0"/>
            <a:r>
              <a:rPr lang="en-GB" smtClean="0"/>
              <a:t>Noveno nivel del esquemaHaga clic para modificar el estilo de texto del patrón</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5124" name="Rectangle 4"/>
          <p:cNvSpPr>
            <a:spLocks noGrp="1" noChangeArrowheads="1"/>
          </p:cNvSpPr>
          <p:nvPr>
            <p:ph type="ftr"/>
          </p:nvPr>
        </p:nvSpPr>
        <p:spPr bwMode="auto">
          <a:xfrm>
            <a:off x="276225" y="6408738"/>
            <a:ext cx="2760663" cy="246062"/>
          </a:xfrm>
          <a:prstGeom prst="rect">
            <a:avLst/>
          </a:prstGeom>
          <a:noFill/>
          <a:ln w="9525" cap="flat">
            <a:noFill/>
            <a:miter lim="800000"/>
            <a:headEnd/>
            <a:tailEnd/>
          </a:ln>
          <a:effec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ea typeface="Arial Unicode MS" pitchFamily="34" charset="-128"/>
                <a:cs typeface="Arial Unicode MS" pitchFamily="34" charset="-128"/>
              </a:defRPr>
            </a:lvl1pPr>
          </a:lstStyle>
          <a:p>
            <a:pPr>
              <a:defRPr/>
            </a:pPr>
            <a:r>
              <a:rPr lang="es-MX"/>
              <a:t>Here comes your footer  </a:t>
            </a:r>
            <a:r>
              <a:rPr lang="es-MX">
                <a:latin typeface="Wingdings" pitchFamily="2" charset="2"/>
              </a:rPr>
              <a:t></a:t>
            </a:r>
            <a:r>
              <a:rPr lang="es-MX"/>
              <a:t>  Page </a:t>
            </a:r>
            <a:fld id="{EC4CB758-28C2-4271-A407-6D780E1FB4F7}"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0.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0.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40.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9.jpe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40.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2.jpeg"/><Relationship Id="rId2" Type="http://schemas.openxmlformats.org/officeDocument/2006/relationships/slideLayout" Target="../slideLayouts/slideLayout41.xml"/><Relationship Id="rId1" Type="http://schemas.openxmlformats.org/officeDocument/2006/relationships/vmlDrawing" Target="../drawings/vmlDrawing5.vml"/><Relationship Id="rId6" Type="http://schemas.openxmlformats.org/officeDocument/2006/relationships/image" Target="../media/image3.png"/><Relationship Id="rId5" Type="http://schemas.openxmlformats.org/officeDocument/2006/relationships/image" Target="../media/image9.jpeg"/><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40.xml"/><Relationship Id="rId5" Type="http://schemas.openxmlformats.org/officeDocument/2006/relationships/image" Target="../media/image35.jpeg"/><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40.xml"/><Relationship Id="rId5" Type="http://schemas.openxmlformats.org/officeDocument/2006/relationships/image" Target="../media/image38.jpeg"/><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jpeg"/><Relationship Id="rId2" Type="http://schemas.openxmlformats.org/officeDocument/2006/relationships/slideLayout" Target="../slideLayouts/slideLayout19.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9.jpeg"/><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3" Type="http://schemas.openxmlformats.org/officeDocument/2006/relationships/notesSlide" Target="../notesSlides/notesSlide27.xml"/><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slideLayout" Target="../slideLayouts/slideLayout40.xml"/><Relationship Id="rId16" Type="http://schemas.openxmlformats.org/officeDocument/2006/relationships/image" Target="../media/image50.png"/><Relationship Id="rId1" Type="http://schemas.openxmlformats.org/officeDocument/2006/relationships/vmlDrawing" Target="../drawings/vmlDrawing6.v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emf"/><Relationship Id="rId15" Type="http://schemas.openxmlformats.org/officeDocument/2006/relationships/image" Target="../media/image49.jpeg"/><Relationship Id="rId10" Type="http://schemas.openxmlformats.org/officeDocument/2006/relationships/image" Target="../media/image44.png"/><Relationship Id="rId4" Type="http://schemas.openxmlformats.org/officeDocument/2006/relationships/oleObject" Target="../embeddings/oleObject6.bin"/><Relationship Id="rId9" Type="http://schemas.openxmlformats.org/officeDocument/2006/relationships/image" Target="../media/image43.png"/><Relationship Id="rId14" Type="http://schemas.openxmlformats.org/officeDocument/2006/relationships/image" Target="../media/image48.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9.xml"/><Relationship Id="rId1" Type="http://schemas.openxmlformats.org/officeDocument/2006/relationships/vmlDrawing" Target="../drawings/vmlDrawing3.vml"/><Relationship Id="rId6" Type="http://schemas.openxmlformats.org/officeDocument/2006/relationships/image" Target="../media/image11.jpeg"/><Relationship Id="rId5" Type="http://schemas.openxmlformats.org/officeDocument/2006/relationships/image" Target="../media/image9.jpeg"/><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9.xml"/><Relationship Id="rId1" Type="http://schemas.openxmlformats.org/officeDocument/2006/relationships/vmlDrawing" Target="../drawings/vmlDrawing4.vml"/><Relationship Id="rId6" Type="http://schemas.openxmlformats.org/officeDocument/2006/relationships/image" Target="../media/image12.jpeg"/><Relationship Id="rId5" Type="http://schemas.openxmlformats.org/officeDocument/2006/relationships/image" Target="../media/image9.jpeg"/><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bwMode="auto">
          <a:xfrm>
            <a:off x="2627313" y="5373217"/>
            <a:ext cx="6516687" cy="1295872"/>
          </a:xfrm>
          <a:prstGeom prst="rect">
            <a:avLst/>
          </a:prstGeom>
          <a:solidFill>
            <a:schemeClr val="accent6">
              <a:lumMod val="50000"/>
            </a:schemeClr>
          </a:solidFill>
          <a:ln w="9525" cap="flat" cmpd="sng" algn="ctr">
            <a:noFill/>
            <a:prstDash val="solid"/>
            <a:round/>
            <a:headEnd type="none" w="med" len="med"/>
            <a:tailEnd type="none" w="med" len="med"/>
          </a:ln>
          <a:effectLst/>
        </p:spPr>
        <p:txBody>
          <a:bodyPr/>
          <a:lstStyle/>
          <a:p>
            <a:pPr>
              <a:defRPr/>
            </a:pPr>
            <a:endParaRPr lang="es-MX"/>
          </a:p>
        </p:txBody>
      </p:sp>
      <p:sp>
        <p:nvSpPr>
          <p:cNvPr id="10243" name="7 Rectángulo"/>
          <p:cNvSpPr>
            <a:spLocks noChangeArrowheads="1"/>
          </p:cNvSpPr>
          <p:nvPr/>
        </p:nvSpPr>
        <p:spPr bwMode="auto">
          <a:xfrm>
            <a:off x="144463" y="5373217"/>
            <a:ext cx="2266950" cy="1295871"/>
          </a:xfrm>
          <a:prstGeom prst="rect">
            <a:avLst/>
          </a:prstGeom>
          <a:solidFill>
            <a:schemeClr val="bg1"/>
          </a:solidFill>
          <a:ln w="9525" algn="ctr">
            <a:noFill/>
            <a:round/>
            <a:headEnd/>
            <a:tailEnd/>
          </a:ln>
        </p:spPr>
        <p:txBody>
          <a:bodyPr/>
          <a:lstStyle/>
          <a:p>
            <a:endParaRPr lang="es-MX"/>
          </a:p>
        </p:txBody>
      </p:sp>
      <p:sp>
        <p:nvSpPr>
          <p:cNvPr id="10244" name="Rectangle 1"/>
          <p:cNvSpPr>
            <a:spLocks noGrp="1" noChangeArrowheads="1"/>
          </p:cNvSpPr>
          <p:nvPr>
            <p:ph type="title"/>
          </p:nvPr>
        </p:nvSpPr>
        <p:spPr>
          <a:xfrm>
            <a:off x="301625" y="1628800"/>
            <a:ext cx="8662988" cy="1557337"/>
          </a:xfrm>
        </p:spPr>
        <p:txBody>
          <a:bodyPr lIns="90000" rIns="90000" anchor="t"/>
          <a:lstStyle/>
          <a:p>
            <a:pPr algn="ctr" eaLnBrk="1" hangingPunct="1">
              <a:lnSpc>
                <a:spcPct val="95000"/>
              </a:lnSpc>
              <a:tabLst>
                <a:tab pos="723900" algn="l"/>
                <a:tab pos="1447800" algn="l"/>
                <a:tab pos="2171700" algn="l"/>
                <a:tab pos="2895600" algn="l"/>
                <a:tab pos="3619500" algn="l"/>
                <a:tab pos="4343400" algn="l"/>
                <a:tab pos="5067300" algn="l"/>
                <a:tab pos="5791200" algn="l"/>
              </a:tabLst>
            </a:pPr>
            <a:r>
              <a:rPr lang="de-DE" sz="2800" b="1" dirty="0" smtClean="0">
                <a:solidFill>
                  <a:schemeClr val="bg1"/>
                </a:solidFill>
              </a:rPr>
              <a:t>INTRODUCCIÓN AL PROCESAMIENTO </a:t>
            </a:r>
            <a:r>
              <a:rPr lang="de-DE" sz="2800" b="1" dirty="0" smtClean="0">
                <a:solidFill>
                  <a:schemeClr val="bg1"/>
                </a:solidFill>
              </a:rPr>
              <a:t>DIGITAL DE IMÁGENES</a:t>
            </a:r>
          </a:p>
        </p:txBody>
      </p:sp>
      <p:sp>
        <p:nvSpPr>
          <p:cNvPr id="4" name="Rectangle 2"/>
          <p:cNvSpPr txBox="1">
            <a:spLocks/>
          </p:cNvSpPr>
          <p:nvPr/>
        </p:nvSpPr>
        <p:spPr>
          <a:xfrm>
            <a:off x="2627313" y="5589240"/>
            <a:ext cx="6705600" cy="685800"/>
          </a:xfrm>
          <a:prstGeom prst="rect">
            <a:avLst/>
          </a:prstGeom>
        </p:spPr>
        <p:txBody>
          <a:bodyPr>
            <a:noAutofit/>
          </a:bodyPr>
          <a:lstStyle/>
          <a:p>
            <a:pPr algn="just">
              <a:spcAft>
                <a:spcPts val="1425"/>
              </a:spcAft>
              <a:buFont typeface="Times New Roman" pitchFamily="16" charset="0"/>
              <a:buNone/>
              <a:defRPr/>
            </a:pPr>
            <a:r>
              <a:rPr lang="es-ES_tradnl" sz="1200" b="1" kern="0" noProof="1" smtClean="0">
                <a:solidFill>
                  <a:schemeClr val="bg1"/>
                </a:solidFill>
                <a:latin typeface="+mn-lt"/>
                <a:ea typeface="+mn-ea"/>
              </a:rPr>
              <a:t>UNIDAD DE APRENDIZAJE: TRATAMIENTO </a:t>
            </a:r>
            <a:r>
              <a:rPr lang="es-ES_tradnl" sz="1200" b="1" kern="0" noProof="1">
                <a:solidFill>
                  <a:schemeClr val="bg1"/>
                </a:solidFill>
                <a:latin typeface="+mn-lt"/>
                <a:ea typeface="+mn-ea"/>
              </a:rPr>
              <a:t>DE IMÁGENES  </a:t>
            </a:r>
            <a:endParaRPr lang="es-ES_tradnl" sz="1200" b="1" kern="0" noProof="1" smtClean="0">
              <a:solidFill>
                <a:schemeClr val="bg1"/>
              </a:solidFill>
              <a:latin typeface="+mn-lt"/>
              <a:ea typeface="+mn-ea"/>
            </a:endParaRPr>
          </a:p>
          <a:p>
            <a:pPr algn="just">
              <a:spcAft>
                <a:spcPts val="1425"/>
              </a:spcAft>
              <a:buFont typeface="Times New Roman" pitchFamily="16" charset="0"/>
              <a:buNone/>
              <a:defRPr/>
            </a:pPr>
            <a:r>
              <a:rPr lang="es-ES_tradnl" sz="1200" b="1" kern="0" noProof="1" smtClean="0">
                <a:solidFill>
                  <a:schemeClr val="bg1"/>
                </a:solidFill>
                <a:latin typeface="+mn-lt"/>
                <a:ea typeface="+mn-ea"/>
              </a:rPr>
              <a:t>PROGRAMA EUCATIVO: INGENIERÍ A EN COMPUTACIÓN   </a:t>
            </a:r>
          </a:p>
          <a:p>
            <a:pPr algn="just">
              <a:spcAft>
                <a:spcPts val="1425"/>
              </a:spcAft>
              <a:buFont typeface="Times New Roman" pitchFamily="16" charset="0"/>
              <a:buNone/>
              <a:defRPr/>
            </a:pPr>
            <a:r>
              <a:rPr lang="es-ES_tradnl" sz="1600" b="1" kern="0" noProof="1" smtClean="0">
                <a:solidFill>
                  <a:schemeClr val="bg1"/>
                </a:solidFill>
                <a:latin typeface="+mn-lt"/>
                <a:ea typeface="+mn-ea"/>
              </a:rPr>
              <a:t>ELABORADO </a:t>
            </a:r>
            <a:r>
              <a:rPr lang="es-ES_tradnl" sz="1600" b="1" kern="0" noProof="1">
                <a:solidFill>
                  <a:schemeClr val="bg1"/>
                </a:solidFill>
                <a:latin typeface="+mn-lt"/>
                <a:ea typeface="+mn-ea"/>
              </a:rPr>
              <a:t>POR: M. en C. ADRIANA BUSTAMANTE ALMARAZ</a:t>
            </a:r>
          </a:p>
        </p:txBody>
      </p:sp>
      <p:pic>
        <p:nvPicPr>
          <p:cNvPr id="10246" name="4 Imagen" descr="ESCUAEM.GIF"/>
          <p:cNvPicPr>
            <a:picLocks noChangeAspect="1"/>
          </p:cNvPicPr>
          <p:nvPr/>
        </p:nvPicPr>
        <p:blipFill>
          <a:blip r:embed="rId3" cstate="print"/>
          <a:srcRect/>
          <a:stretch>
            <a:fillRect/>
          </a:stretch>
        </p:blipFill>
        <p:spPr bwMode="auto">
          <a:xfrm>
            <a:off x="35496" y="5360378"/>
            <a:ext cx="1133473" cy="905958"/>
          </a:xfrm>
          <a:prstGeom prst="rect">
            <a:avLst/>
          </a:prstGeom>
          <a:noFill/>
          <a:ln w="9525">
            <a:noFill/>
            <a:miter lim="800000"/>
            <a:headEnd/>
            <a:tailEnd/>
          </a:ln>
        </p:spPr>
      </p:pic>
      <p:pic>
        <p:nvPicPr>
          <p:cNvPr id="10247" name="5 Imagen" descr="logo rector.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1691680" y="5373216"/>
            <a:ext cx="690449" cy="864095"/>
          </a:xfrm>
          <a:prstGeom prst="rect">
            <a:avLst/>
          </a:prstGeom>
          <a:noFill/>
          <a:ln w="9525">
            <a:noFill/>
            <a:miter lim="800000"/>
            <a:headEnd/>
            <a:tailEnd/>
          </a:ln>
        </p:spPr>
      </p:pic>
      <p:pic>
        <p:nvPicPr>
          <p:cNvPr id="10248" name="Picture 5" descr="http://profesores.fi-b.unam.mx/jareyc/images/pvoz2.jpg"/>
          <p:cNvPicPr>
            <a:picLocks noChangeAspect="1" noChangeArrowheads="1"/>
          </p:cNvPicPr>
          <p:nvPr/>
        </p:nvPicPr>
        <p:blipFill>
          <a:blip r:embed="rId5" cstate="print"/>
          <a:srcRect/>
          <a:stretch>
            <a:fillRect/>
          </a:stretch>
        </p:blipFill>
        <p:spPr bwMode="auto">
          <a:xfrm>
            <a:off x="3295386" y="2602846"/>
            <a:ext cx="2808213" cy="2512673"/>
          </a:xfrm>
          <a:prstGeom prst="rect">
            <a:avLst/>
          </a:prstGeom>
          <a:noFill/>
          <a:ln w="9525">
            <a:noFill/>
            <a:miter lim="800000"/>
            <a:headEnd/>
            <a:tailEnd/>
          </a:ln>
        </p:spPr>
      </p:pic>
      <p:sp>
        <p:nvSpPr>
          <p:cNvPr id="13" name="12 CuadroTexto"/>
          <p:cNvSpPr txBox="1"/>
          <p:nvPr/>
        </p:nvSpPr>
        <p:spPr>
          <a:xfrm>
            <a:off x="1836082" y="6100623"/>
            <a:ext cx="351378" cy="349968"/>
          </a:xfrm>
          <a:prstGeom prst="rect">
            <a:avLst/>
          </a:prstGeom>
          <a:noFill/>
          <a:ln>
            <a:noFill/>
          </a:ln>
        </p:spPr>
        <p:txBody>
          <a:bodyPr wrap="none">
            <a:spAutoFit/>
          </a:bodyPr>
          <a:lstStyle/>
          <a:p>
            <a:pPr>
              <a:defRPr/>
            </a:pP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U</a:t>
            </a:r>
          </a:p>
        </p:txBody>
      </p:sp>
      <p:sp>
        <p:nvSpPr>
          <p:cNvPr id="15" name="14 CuadroTexto"/>
          <p:cNvSpPr txBox="1"/>
          <p:nvPr/>
        </p:nvSpPr>
        <p:spPr>
          <a:xfrm>
            <a:off x="2025242" y="6235287"/>
            <a:ext cx="293670" cy="292709"/>
          </a:xfrm>
          <a:prstGeom prst="rect">
            <a:avLst/>
          </a:prstGeom>
          <a:noFill/>
          <a:ln>
            <a:noFill/>
          </a:ln>
        </p:spPr>
        <p:txBody>
          <a:bodyPr wrap="none">
            <a:spAutoFit/>
          </a:bodyPr>
          <a:lstStyle/>
          <a:p>
            <a:pPr>
              <a:defRPr/>
            </a:pPr>
            <a:r>
              <a:rPr lang="es-MX" sz="1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T</a:t>
            </a:r>
          </a:p>
        </p:txBody>
      </p:sp>
      <p:pic>
        <p:nvPicPr>
          <p:cNvPr id="16" name="1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7964" y="6169477"/>
            <a:ext cx="965724" cy="48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
          <p:cNvSpPr txBox="1">
            <a:spLocks noChangeArrowheads="1"/>
          </p:cNvSpPr>
          <p:nvPr/>
        </p:nvSpPr>
        <p:spPr bwMode="auto">
          <a:xfrm>
            <a:off x="301500" y="188640"/>
            <a:ext cx="8662988" cy="1557337"/>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lvl1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mj-lt"/>
                <a:ea typeface="+mj-ea"/>
                <a:cs typeface="+mj-cs"/>
              </a:defRPr>
            </a:lvl1pPr>
            <a:lvl2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2pPr>
            <a:lvl3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3pPr>
            <a:lvl4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4pPr>
            <a:lvl5pPr algn="l" defTabSz="449263" rtl="0" eaLnBrk="0" fontAlgn="base" hangingPunct="0">
              <a:lnSpc>
                <a:spcPct val="89000"/>
              </a:lnSpc>
              <a:spcBef>
                <a:spcPct val="0"/>
              </a:spcBef>
              <a:spcAft>
                <a:spcPct val="0"/>
              </a:spcAft>
              <a:buClr>
                <a:srgbClr val="000000"/>
              </a:buClr>
              <a:buSzPct val="100000"/>
              <a:buFont typeface="Times New Roman" pitchFamily="18" charset="0"/>
              <a:defRPr sz="2400">
                <a:solidFill>
                  <a:srgbClr val="000000"/>
                </a:solidFill>
                <a:latin typeface="Arial" charset="0"/>
                <a:ea typeface="Microsoft YaHei" charset="-122"/>
              </a:defRPr>
            </a:lvl5pPr>
            <a:lvl6pPr marL="25146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6pPr>
            <a:lvl7pPr marL="29718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7pPr>
            <a:lvl8pPr marL="34290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8pPr>
            <a:lvl9pPr marL="3886200" indent="-228600" algn="l" defTabSz="449263" rtl="0" fontAlgn="base" hangingPunct="0">
              <a:lnSpc>
                <a:spcPct val="89000"/>
              </a:lnSpc>
              <a:spcBef>
                <a:spcPct val="0"/>
              </a:spcBef>
              <a:spcAft>
                <a:spcPct val="0"/>
              </a:spcAft>
              <a:buClr>
                <a:srgbClr val="000000"/>
              </a:buClr>
              <a:buSzPct val="100000"/>
              <a:buFont typeface="Times New Roman" pitchFamily="16" charset="0"/>
              <a:defRPr sz="2400">
                <a:solidFill>
                  <a:srgbClr val="000000"/>
                </a:solidFill>
                <a:latin typeface="Arial" charset="0"/>
                <a:ea typeface="Microsoft YaHei" charset="-122"/>
              </a:defRPr>
            </a:lvl9pPr>
          </a:lstStyle>
          <a:p>
            <a:pPr algn="ctr" eaLnBrk="1" hangingPunct="1">
              <a:lnSpc>
                <a:spcPct val="95000"/>
              </a:lnSpc>
              <a:tabLst>
                <a:tab pos="723900" algn="l"/>
                <a:tab pos="1447800" algn="l"/>
                <a:tab pos="2171700" algn="l"/>
                <a:tab pos="2895600" algn="l"/>
                <a:tab pos="3619500" algn="l"/>
                <a:tab pos="4343400" algn="l"/>
                <a:tab pos="5067300" algn="l"/>
                <a:tab pos="5791200" algn="l"/>
              </a:tabLst>
            </a:pPr>
            <a:r>
              <a:rPr lang="de-DE" sz="2600" b="1" kern="0" dirty="0" smtClean="0">
                <a:solidFill>
                  <a:schemeClr val="bg1"/>
                </a:solidFill>
                <a:effectLst>
                  <a:outerShdw blurRad="38100" dist="38100" dir="2700000" algn="tl">
                    <a:srgbClr val="000000">
                      <a:alpha val="43137"/>
                    </a:srgbClr>
                  </a:outerShdw>
                </a:effectLst>
              </a:rPr>
              <a:t>UNIVERSIDAD AUTÓNOMA DEL ESTADO DE MÉXICO</a:t>
            </a:r>
          </a:p>
          <a:p>
            <a:pPr algn="ctr" eaLnBrk="1" hangingPunct="1">
              <a:lnSpc>
                <a:spcPct val="95000"/>
              </a:lnSpc>
              <a:tabLst>
                <a:tab pos="723900" algn="l"/>
                <a:tab pos="1447800" algn="l"/>
                <a:tab pos="2171700" algn="l"/>
                <a:tab pos="2895600" algn="l"/>
                <a:tab pos="3619500" algn="l"/>
                <a:tab pos="4343400" algn="l"/>
                <a:tab pos="5067300" algn="l"/>
                <a:tab pos="5791200" algn="l"/>
              </a:tabLst>
            </a:pPr>
            <a:r>
              <a:rPr lang="de-DE" sz="2600" b="1" kern="0" dirty="0" smtClean="0">
                <a:solidFill>
                  <a:schemeClr val="bg1"/>
                </a:solidFill>
                <a:effectLst>
                  <a:outerShdw blurRad="38100" dist="38100" dir="2700000" algn="tl">
                    <a:srgbClr val="000000">
                      <a:alpha val="43137"/>
                    </a:srgbClr>
                  </a:outerShdw>
                </a:effectLst>
              </a:rPr>
              <a:t>CENTRO UNIVERSITARIO UAEM VALLE DE TEOTIHUACÁN</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710113" y="1884363"/>
            <a:ext cx="4124325" cy="4294187"/>
          </a:xfrm>
          <a:prstGeom prst="rect">
            <a:avLst/>
          </a:prstGeom>
          <a:noFill/>
          <a:ln w="9360">
            <a:noFill/>
            <a:miter lim="800000"/>
            <a:headEnd/>
            <a:tailEnd/>
          </a:ln>
        </p:spPr>
        <p:txBody>
          <a:bodyPr lIns="0" tIns="45000" rIns="0" bIns="45000"/>
          <a:lstStyle/>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Las imágenes de mapa de bits están construidas mediante una gran cantidad de cuadraditos, llamados pixel. </a:t>
            </a:r>
          </a:p>
          <a:p>
            <a:pPr marL="188913" indent="-188913" hangingPunct="1">
              <a:lnSpc>
                <a:spcPct val="100000"/>
              </a:lnSpc>
              <a:spcBef>
                <a:spcPts val="725"/>
              </a:spcBef>
              <a:buClrTx/>
              <a:buSzTx/>
              <a:buFontTx/>
              <a:buNone/>
              <a:tabLst>
                <a:tab pos="723900" algn="l"/>
                <a:tab pos="1447800" algn="l"/>
                <a:tab pos="2171700" algn="l"/>
                <a:tab pos="2895600" algn="l"/>
                <a:tab pos="3619500" algn="l"/>
              </a:tabLst>
            </a:pPr>
            <a:endParaRPr 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Alternativa ideal para reproducir objetos sutilmente iluminados y escenas con gran variación tonal. </a:t>
            </a: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endParaRPr 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Las imágenes bitmap no permiten el cambio de escala. </a:t>
            </a:r>
          </a:p>
        </p:txBody>
      </p:sp>
      <p:sp>
        <p:nvSpPr>
          <p:cNvPr id="15364" name="Rectangle 3"/>
          <p:cNvSpPr>
            <a:spLocks noChangeArrowheads="1"/>
          </p:cNvSpPr>
          <p:nvPr/>
        </p:nvSpPr>
        <p:spPr bwMode="auto">
          <a:xfrm>
            <a:off x="323850" y="836613"/>
            <a:ext cx="5753100" cy="358775"/>
          </a:xfrm>
          <a:prstGeom prst="rect">
            <a:avLst/>
          </a:prstGeom>
          <a:noFill/>
          <a:ln w="9360">
            <a:noFill/>
            <a:miter lim="800000"/>
            <a:headEnd/>
            <a:tailEnd/>
          </a:ln>
        </p:spPr>
        <p:txBody>
          <a:bodyPr lIns="0" tIns="0" rIns="0" bIns="0" anchor="ctr"/>
          <a:lstStyle/>
          <a:p>
            <a:pPr hangingPunct="1">
              <a:lnSpc>
                <a:spcPct val="100000"/>
              </a:lnSpc>
              <a:buFont typeface="Times New Roman" pitchFamily="16" charset="0"/>
              <a:buNone/>
              <a:tabLst>
                <a:tab pos="723900" algn="l"/>
                <a:tab pos="1447800" algn="l"/>
                <a:tab pos="2171700" algn="l"/>
                <a:tab pos="2895600" algn="l"/>
                <a:tab pos="3619500" algn="l"/>
                <a:tab pos="4343400" algn="l"/>
                <a:tab pos="5067300" algn="l"/>
              </a:tabLst>
              <a:defRPr/>
            </a:pPr>
            <a:r>
              <a:rPr lang="es-MX" sz="2400" b="1" dirty="0">
                <a:solidFill>
                  <a:srgbClr val="2C6D92"/>
                </a:solidFill>
                <a:latin typeface="+mj-lt"/>
                <a:ea typeface="+mj-ea"/>
                <a:cs typeface="+mj-cs"/>
              </a:rPr>
              <a:t>Imágenes </a:t>
            </a:r>
            <a:r>
              <a:rPr lang="es-MX" sz="2400" b="1" dirty="0" err="1">
                <a:solidFill>
                  <a:srgbClr val="2C6D92"/>
                </a:solidFill>
                <a:latin typeface="+mj-lt"/>
                <a:ea typeface="+mj-ea"/>
                <a:cs typeface="+mj-cs"/>
              </a:rPr>
              <a:t>Bitmap</a:t>
            </a:r>
            <a:endParaRPr lang="es-MX" sz="2400" b="1" dirty="0">
              <a:solidFill>
                <a:srgbClr val="2C6D92"/>
              </a:solidFill>
              <a:latin typeface="+mj-lt"/>
              <a:ea typeface="+mj-ea"/>
              <a:cs typeface="+mj-cs"/>
            </a:endParaRPr>
          </a:p>
        </p:txBody>
      </p:sp>
      <p:pic>
        <p:nvPicPr>
          <p:cNvPr id="2" name="Picture 4"/>
          <p:cNvPicPr>
            <a:picLocks noChangeAspect="1" noChangeArrowheads="1"/>
          </p:cNvPicPr>
          <p:nvPr/>
        </p:nvPicPr>
        <p:blipFill>
          <a:blip r:embed="rId3" cstate="print"/>
          <a:srcRect/>
          <a:stretch>
            <a:fillRect/>
          </a:stretch>
        </p:blipFill>
        <p:spPr bwMode="auto">
          <a:xfrm>
            <a:off x="315913" y="1676400"/>
            <a:ext cx="4006850" cy="4141788"/>
          </a:xfrm>
          <a:prstGeom prst="rect">
            <a:avLst/>
          </a:prstGeom>
          <a:noFill/>
          <a:ln w="9360">
            <a:noFill/>
            <a:miter lim="800000"/>
            <a:headEnd/>
            <a:tailEnd/>
          </a:ln>
        </p:spPr>
      </p:pic>
      <p:sp>
        <p:nvSpPr>
          <p:cNvPr id="15365" name="5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9</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IMAGEN</a:t>
            </a:r>
          </a:p>
        </p:txBody>
      </p:sp>
      <p:sp>
        <p:nvSpPr>
          <p:cNvPr id="16387" name="Rectangle 4"/>
          <p:cNvSpPr>
            <a:spLocks noChangeArrowheads="1"/>
          </p:cNvSpPr>
          <p:nvPr/>
        </p:nvSpPr>
        <p:spPr bwMode="auto">
          <a:xfrm>
            <a:off x="3684588" y="2347913"/>
            <a:ext cx="5121275" cy="1171575"/>
          </a:xfrm>
          <a:prstGeom prst="rect">
            <a:avLst/>
          </a:prstGeom>
          <a:noFill/>
          <a:ln w="9360">
            <a:noFill/>
            <a:miter lim="800000"/>
            <a:headEnd/>
            <a:tailEnd/>
          </a:ln>
        </p:spPr>
        <p:txBody>
          <a:bodyPr lIns="0" tIns="45000" rIns="0" bIns="45000"/>
          <a:lstStyle/>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 pos="4343400" algn="l"/>
                <a:tab pos="5067300" algn="l"/>
              </a:tabLst>
            </a:pPr>
            <a:r>
              <a:rPr lang="es-MX" sz="1600">
                <a:solidFill>
                  <a:srgbClr val="000000"/>
                </a:solidFill>
              </a:rPr>
              <a:t>Este efecto, que se conoce con el nombre de pixelado se hace más evidente en las líneas curvas y en las zonas en las que hay cambios bruscos de luminosidad.</a:t>
            </a:r>
          </a:p>
        </p:txBody>
      </p:sp>
      <p:sp>
        <p:nvSpPr>
          <p:cNvPr id="16388" name="Rectangle 5"/>
          <p:cNvSpPr>
            <a:spLocks noChangeArrowheads="1"/>
          </p:cNvSpPr>
          <p:nvPr/>
        </p:nvSpPr>
        <p:spPr bwMode="auto">
          <a:xfrm>
            <a:off x="3630613" y="4003675"/>
            <a:ext cx="5064125" cy="1703388"/>
          </a:xfrm>
          <a:prstGeom prst="rect">
            <a:avLst/>
          </a:prstGeom>
          <a:noFill/>
          <a:ln w="9360">
            <a:noFill/>
            <a:miter lim="800000"/>
            <a:headEnd/>
            <a:tailEnd/>
          </a:ln>
        </p:spPr>
        <p:txBody>
          <a:bodyPr lIns="0" tIns="45000" rIns="0" bIns="45000"/>
          <a:lstStyle/>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 pos="4343400" algn="l"/>
              </a:tabLst>
            </a:pPr>
            <a:r>
              <a:rPr lang="es-MX" sz="1600">
                <a:solidFill>
                  <a:srgbClr val="000000"/>
                </a:solidFill>
              </a:rPr>
              <a:t>Los programas más utilizados para generar, o editar, este tipo de imágenes bitmap son el famoso </a:t>
            </a:r>
            <a:r>
              <a:rPr lang="es-MX" sz="1600" b="1">
                <a:solidFill>
                  <a:srgbClr val="000000"/>
                </a:solidFill>
              </a:rPr>
              <a:t>Photoshop </a:t>
            </a:r>
            <a:r>
              <a:rPr lang="es-MX" sz="1600">
                <a:solidFill>
                  <a:srgbClr val="000000"/>
                </a:solidFill>
              </a:rPr>
              <a:t>de Adobe, Paint Brush de Windows y el Photopaint de Corel. </a:t>
            </a:r>
          </a:p>
        </p:txBody>
      </p:sp>
      <p:sp>
        <p:nvSpPr>
          <p:cNvPr id="16391" name="Rectangle 6"/>
          <p:cNvSpPr>
            <a:spLocks noChangeArrowheads="1"/>
          </p:cNvSpPr>
          <p:nvPr/>
        </p:nvSpPr>
        <p:spPr bwMode="auto">
          <a:xfrm>
            <a:off x="323850" y="1117600"/>
            <a:ext cx="5753100" cy="358775"/>
          </a:xfrm>
          <a:prstGeom prst="rect">
            <a:avLst/>
          </a:prstGeom>
          <a:noFill/>
          <a:ln w="9360">
            <a:noFill/>
            <a:miter lim="800000"/>
            <a:headEnd/>
            <a:tailEnd/>
          </a:ln>
        </p:spPr>
        <p:txBody>
          <a:bodyPr lIns="0" tIns="0" rIns="0" bIns="0" anchor="ctr"/>
          <a:lstStyle/>
          <a:p>
            <a:pPr hangingPunct="1">
              <a:lnSpc>
                <a:spcPct val="95000"/>
              </a:lnSpc>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s-MX" sz="2400" b="1" dirty="0">
                <a:solidFill>
                  <a:srgbClr val="2C6D92"/>
                </a:solidFill>
                <a:latin typeface="+mj-lt"/>
                <a:ea typeface="+mj-ea"/>
                <a:cs typeface="+mj-cs"/>
              </a:rPr>
              <a:t>Imágenes </a:t>
            </a:r>
            <a:r>
              <a:rPr lang="es-MX" sz="2400" b="1" dirty="0" err="1">
                <a:solidFill>
                  <a:srgbClr val="2C6D92"/>
                </a:solidFill>
                <a:latin typeface="+mj-lt"/>
                <a:ea typeface="+mj-ea"/>
                <a:cs typeface="+mj-cs"/>
              </a:rPr>
              <a:t>Bitmap</a:t>
            </a:r>
            <a:endParaRPr lang="es-MX" sz="2400" b="1" dirty="0">
              <a:solidFill>
                <a:srgbClr val="2C6D92"/>
              </a:solidFill>
              <a:latin typeface="+mj-lt"/>
              <a:ea typeface="+mj-ea"/>
              <a:cs typeface="+mj-cs"/>
            </a:endParaRPr>
          </a:p>
        </p:txBody>
      </p:sp>
      <p:sp>
        <p:nvSpPr>
          <p:cNvPr id="16390" name="8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10</a:t>
            </a:r>
            <a:endParaRPr lang="es-MX" sz="2800" b="1" dirty="0">
              <a:solidFill>
                <a:schemeClr val="bg1"/>
              </a:solidFill>
            </a:endParaRPr>
          </a:p>
        </p:txBody>
      </p:sp>
      <p:pic>
        <p:nvPicPr>
          <p:cNvPr id="2" name="Picture 7" descr="https://sites.google.com/site/ticvalcarcel/_/rsrc/1297940060183/optimizacion-de-imagenes-para-internet/tipos-de-imagenes-y-formatos/tiposimagenes2.jpg?height=317&amp;width=400"/>
          <p:cNvPicPr>
            <a:picLocks noChangeAspect="1" noChangeArrowheads="1"/>
          </p:cNvPicPr>
          <p:nvPr/>
        </p:nvPicPr>
        <p:blipFill>
          <a:blip r:embed="rId3" cstate="print"/>
          <a:srcRect l="45473" r="7159"/>
          <a:stretch>
            <a:fillRect/>
          </a:stretch>
        </p:blipFill>
        <p:spPr bwMode="auto">
          <a:xfrm>
            <a:off x="539750" y="1700213"/>
            <a:ext cx="2592388" cy="4348162"/>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FORMATOS DE IMÁGENES RASTER Ó BITMAP</a:t>
            </a:r>
          </a:p>
        </p:txBody>
      </p:sp>
      <p:graphicFrame>
        <p:nvGraphicFramePr>
          <p:cNvPr id="9" name="8 Tabla"/>
          <p:cNvGraphicFramePr>
            <a:graphicFrameLocks noGrp="1"/>
          </p:cNvGraphicFramePr>
          <p:nvPr/>
        </p:nvGraphicFramePr>
        <p:xfrm>
          <a:off x="250825" y="1341438"/>
          <a:ext cx="8497888" cy="3810000"/>
        </p:xfrm>
        <a:graphic>
          <a:graphicData uri="http://schemas.openxmlformats.org/drawingml/2006/table">
            <a:tbl>
              <a:tblPr/>
              <a:tblGrid>
                <a:gridCol w="1584325"/>
                <a:gridCol w="1873250"/>
                <a:gridCol w="2447925"/>
                <a:gridCol w="2592388"/>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FORMATO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SIGNIFICADO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EXTENSION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DEFINICION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7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Tagged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Image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File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Format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Arial" charset="0"/>
                          <a:ea typeface="Microsoft YaHei" pitchFamily="34" charset="-122"/>
                        </a:rPr>
                        <a:t>Formato de archivo de imágenes etiquetada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smtClean="0">
                          <a:ln>
                            <a:noFill/>
                          </a:ln>
                          <a:solidFill>
                            <a:srgbClr val="000000"/>
                          </a:solidFill>
                          <a:effectLst/>
                          <a:latin typeface="Arial" charset="0"/>
                          <a:ea typeface="Microsoft YaHei" pitchFamily="34" charset="-122"/>
                        </a:rPr>
                        <a:t>Se trata de un formato de imágenes muy difundido a causa de su facilidad de lectura tanto en PC como en Macintosh, debido a la compresión de imágenes sin perdida de calidad. Su principal ventaja es que una vez descomprimidas las imágenes pueden ser grandes por lo cual no se unas en la web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pic>
        <p:nvPicPr>
          <p:cNvPr id="17428" name="Picture 2" descr="http://www.comousarphotoshop.com/wp-content/uploads/2010/12/psd-tiff.png"/>
          <p:cNvPicPr>
            <a:picLocks noChangeAspect="1" noChangeArrowheads="1"/>
          </p:cNvPicPr>
          <p:nvPr/>
        </p:nvPicPr>
        <p:blipFill>
          <a:blip r:embed="rId3" cstate="print">
            <a:clrChange>
              <a:clrFrom>
                <a:srgbClr val="FCFCFC"/>
              </a:clrFrom>
              <a:clrTo>
                <a:srgbClr val="FCFCFC">
                  <a:alpha val="0"/>
                </a:srgbClr>
              </a:clrTo>
            </a:clrChange>
          </a:blip>
          <a:srcRect l="54111"/>
          <a:stretch>
            <a:fillRect/>
          </a:stretch>
        </p:blipFill>
        <p:spPr bwMode="auto">
          <a:xfrm>
            <a:off x="3779838" y="2420938"/>
            <a:ext cx="2413000" cy="2514600"/>
          </a:xfrm>
          <a:prstGeom prst="rect">
            <a:avLst/>
          </a:prstGeom>
          <a:noFill/>
          <a:ln w="9525">
            <a:noFill/>
            <a:miter lim="800000"/>
            <a:headEnd/>
            <a:tailEnd/>
          </a:ln>
        </p:spPr>
      </p:pic>
      <p:sp>
        <p:nvSpPr>
          <p:cNvPr id="17429" name="15 CuadroTexto"/>
          <p:cNvSpPr txBox="1">
            <a:spLocks noChangeArrowheads="1"/>
          </p:cNvSpPr>
          <p:nvPr/>
        </p:nvSpPr>
        <p:spPr bwMode="auto">
          <a:xfrm>
            <a:off x="8604250" y="-26988"/>
            <a:ext cx="565604" cy="493084"/>
          </a:xfrm>
          <a:prstGeom prst="rect">
            <a:avLst/>
          </a:prstGeom>
          <a:noFill/>
          <a:ln w="9525">
            <a:noFill/>
            <a:miter lim="800000"/>
            <a:headEnd/>
            <a:tailEnd/>
          </a:ln>
        </p:spPr>
        <p:txBody>
          <a:bodyPr wrap="none">
            <a:spAutoFit/>
          </a:bodyPr>
          <a:lstStyle/>
          <a:p>
            <a:r>
              <a:rPr lang="es-MX" sz="2800" b="1" dirty="0" smtClean="0">
                <a:solidFill>
                  <a:schemeClr val="bg1"/>
                </a:solidFill>
              </a:rPr>
              <a:t>11</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FORMATOS DE IMAGENES RASTER</a:t>
            </a:r>
          </a:p>
        </p:txBody>
      </p:sp>
      <p:graphicFrame>
        <p:nvGraphicFramePr>
          <p:cNvPr id="9" name="8 Tabla"/>
          <p:cNvGraphicFramePr>
            <a:graphicFrameLocks noGrp="1"/>
          </p:cNvGraphicFramePr>
          <p:nvPr/>
        </p:nvGraphicFramePr>
        <p:xfrm>
          <a:off x="250825" y="1341438"/>
          <a:ext cx="8497888" cy="4053840"/>
        </p:xfrm>
        <a:graphic>
          <a:graphicData uri="http://schemas.openxmlformats.org/drawingml/2006/table">
            <a:tbl>
              <a:tblPr/>
              <a:tblGrid>
                <a:gridCol w="1584325"/>
                <a:gridCol w="1873250"/>
                <a:gridCol w="2447925"/>
                <a:gridCol w="2592388"/>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FORMATO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SIGNIFICADO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EXTENSION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DEFINICION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7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Bit Map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Arial" charset="0"/>
                          <a:ea typeface="Microsoft YaHei" pitchFamily="34" charset="-122"/>
                        </a:rPr>
                        <a:t>Mapa de Bits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smtClean="0">
                          <a:ln>
                            <a:noFill/>
                          </a:ln>
                          <a:solidFill>
                            <a:srgbClr val="000000"/>
                          </a:solidFill>
                          <a:effectLst/>
                          <a:latin typeface="Arial" charset="0"/>
                          <a:ea typeface="Microsoft YaHei" pitchFamily="34" charset="-122"/>
                        </a:rPr>
                        <a:t>Este es el formato tradicional para los usuarios de Windows. Es usado con propósitos generales como: edición de imágenes y tapiz del escritorio de Windows. No siempre es leído por otros sistemas operativos y sus archivos tienden a ser grandes, tampoco es ampliamente soportado en la web.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pic>
        <p:nvPicPr>
          <p:cNvPr id="18452" name="Picture 6" descr="http://images.all-free-download.com/images/graphiclarge/bmp_36959.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79838" y="2492375"/>
            <a:ext cx="2438400" cy="2438400"/>
          </a:xfrm>
          <a:prstGeom prst="rect">
            <a:avLst/>
          </a:prstGeom>
          <a:noFill/>
          <a:ln w="9525">
            <a:noFill/>
            <a:miter lim="800000"/>
            <a:headEnd/>
            <a:tailEnd/>
          </a:ln>
        </p:spPr>
      </p:pic>
      <p:sp>
        <p:nvSpPr>
          <p:cNvPr id="18453" name="9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12</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FORMATOS DE IMAGENES RASTER</a:t>
            </a:r>
          </a:p>
        </p:txBody>
      </p:sp>
      <p:graphicFrame>
        <p:nvGraphicFramePr>
          <p:cNvPr id="9" name="8 Tabla"/>
          <p:cNvGraphicFramePr>
            <a:graphicFrameLocks noGrp="1"/>
          </p:cNvGraphicFramePr>
          <p:nvPr/>
        </p:nvGraphicFramePr>
        <p:xfrm>
          <a:off x="395288" y="1208088"/>
          <a:ext cx="8497887" cy="5029200"/>
        </p:xfrm>
        <a:graphic>
          <a:graphicData uri="http://schemas.openxmlformats.org/drawingml/2006/table">
            <a:tbl>
              <a:tblPr/>
              <a:tblGrid>
                <a:gridCol w="1655762"/>
                <a:gridCol w="1800225"/>
                <a:gridCol w="2449513"/>
                <a:gridCol w="2592387"/>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FORMATO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SIGNIFICADO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EXTENSION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DEFINICION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7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Graphic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Interachange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Format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Arial" charset="0"/>
                          <a:ea typeface="Microsoft YaHei" pitchFamily="34" charset="-122"/>
                        </a:rPr>
                        <a:t>Formato de intercambio de gráficos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smtClean="0">
                          <a:ln>
                            <a:noFill/>
                          </a:ln>
                          <a:solidFill>
                            <a:srgbClr val="000000"/>
                          </a:solidFill>
                          <a:effectLst/>
                          <a:latin typeface="Arial" charset="0"/>
                          <a:ea typeface="Microsoft YaHei" pitchFamily="34" charset="-122"/>
                        </a:rPr>
                        <a:t>Creado por la compañía Compu Serve. Se trata de un formato de archivo compacto de uso muy común en las páginas web. Su principal desventaja es que limita las imágenes a solo 256 colores lo cual puede afectar la calidad de la imagen en pantalla. Este formato incluye tres características importantes:</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s-MX" sz="1600" b="0" i="0" u="none" strike="noStrike" cap="none" normalizeH="0" baseline="0" smtClean="0">
                          <a:ln>
                            <a:noFill/>
                          </a:ln>
                          <a:solidFill>
                            <a:srgbClr val="000000"/>
                          </a:solidFill>
                          <a:effectLst/>
                          <a:latin typeface="Arial" charset="0"/>
                          <a:ea typeface="Microsoft YaHei" pitchFamily="34" charset="-122"/>
                        </a:rPr>
                        <a:t>Transparencia</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s-MX" sz="1600" b="0" i="0" u="none" strike="noStrike" cap="none" normalizeH="0" baseline="0" smtClean="0">
                          <a:ln>
                            <a:noFill/>
                          </a:ln>
                          <a:solidFill>
                            <a:srgbClr val="000000"/>
                          </a:solidFill>
                          <a:effectLst/>
                          <a:latin typeface="Arial" charset="0"/>
                          <a:ea typeface="Microsoft YaHei" pitchFamily="34" charset="-122"/>
                        </a:rPr>
                        <a:t>Entrelazado</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s-MX" sz="1600" b="0" i="0" u="none" strike="noStrike" cap="none" normalizeH="0" baseline="0" smtClean="0">
                          <a:ln>
                            <a:noFill/>
                          </a:ln>
                          <a:solidFill>
                            <a:srgbClr val="000000"/>
                          </a:solidFill>
                          <a:effectLst/>
                          <a:latin typeface="Arial" charset="0"/>
                          <a:ea typeface="Microsoft YaHei" pitchFamily="34" charset="-122"/>
                        </a:rPr>
                        <a:t> Animación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pic>
        <p:nvPicPr>
          <p:cNvPr id="19476" name="Picture 2" descr="http://images.all-free-download.com/images/graphiclarge/gif_36983.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33825" y="2852738"/>
            <a:ext cx="2438400" cy="2438400"/>
          </a:xfrm>
          <a:prstGeom prst="rect">
            <a:avLst/>
          </a:prstGeom>
          <a:noFill/>
          <a:ln w="9525">
            <a:noFill/>
            <a:miter lim="800000"/>
            <a:headEnd/>
            <a:tailEnd/>
          </a:ln>
        </p:spPr>
      </p:pic>
      <p:sp>
        <p:nvSpPr>
          <p:cNvPr id="19477" name="9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13</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FORMATOS DE IMAGENES RASTER</a:t>
            </a:r>
          </a:p>
        </p:txBody>
      </p:sp>
      <p:graphicFrame>
        <p:nvGraphicFramePr>
          <p:cNvPr id="9" name="8 Tabla"/>
          <p:cNvGraphicFramePr>
            <a:graphicFrameLocks noGrp="1"/>
          </p:cNvGraphicFramePr>
          <p:nvPr/>
        </p:nvGraphicFramePr>
        <p:xfrm>
          <a:off x="395288" y="1208088"/>
          <a:ext cx="8497887" cy="5273040"/>
        </p:xfrm>
        <a:graphic>
          <a:graphicData uri="http://schemas.openxmlformats.org/drawingml/2006/table">
            <a:tbl>
              <a:tblPr/>
              <a:tblGrid>
                <a:gridCol w="1655762"/>
                <a:gridCol w="1800225"/>
                <a:gridCol w="2449513"/>
                <a:gridCol w="2592387"/>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FORMATO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SIGNIFICADO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EXTENSION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DEFINICION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7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Joint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Photographic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Experts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Group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Arial" charset="0"/>
                          <a:ea typeface="Microsoft YaHei" pitchFamily="34" charset="-122"/>
                        </a:rPr>
                        <a:t>Grupo Unido de Expertos en Fotografía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smtClean="0">
                          <a:ln>
                            <a:noFill/>
                          </a:ln>
                          <a:solidFill>
                            <a:srgbClr val="000000"/>
                          </a:solidFill>
                          <a:effectLst/>
                          <a:latin typeface="Arial" charset="0"/>
                          <a:ea typeface="Microsoft YaHei" pitchFamily="34" charset="-122"/>
                        </a:rPr>
                        <a:t>Creado por  el Grupo Unido de Expertos en Fotografía. Es un formato de archivo comprimible con posibilidades de escalamiento para producir archivos reducidos. Sin embargo de acuerdo con el grado de compresión de una imagen JPEG, la calidad de imagen puede variar poco o mucho. Permite la exhibición de la paleta integra de 16 millones de colores a diferencia del GIF</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pic>
        <p:nvPicPr>
          <p:cNvPr id="20500" name="Picture 4" descr="http://s3.hipertextual.com/wp-content/blogs.dir/20/files/2010/10/JPEG-400x400.png"/>
          <p:cNvPicPr>
            <a:picLocks noChangeAspect="1" noChangeArrowheads="1"/>
          </p:cNvPicPr>
          <p:nvPr/>
        </p:nvPicPr>
        <p:blipFill>
          <a:blip r:embed="rId3" cstate="print"/>
          <a:srcRect l="15120" r="13062" b="5501"/>
          <a:stretch>
            <a:fillRect/>
          </a:stretch>
        </p:blipFill>
        <p:spPr bwMode="auto">
          <a:xfrm>
            <a:off x="4391025" y="4149725"/>
            <a:ext cx="1476375" cy="1943100"/>
          </a:xfrm>
          <a:prstGeom prst="rect">
            <a:avLst/>
          </a:prstGeom>
          <a:noFill/>
          <a:ln w="9525">
            <a:noFill/>
            <a:miter lim="800000"/>
            <a:headEnd/>
            <a:tailEnd/>
          </a:ln>
        </p:spPr>
      </p:pic>
      <p:pic>
        <p:nvPicPr>
          <p:cNvPr id="20501" name="Picture 8" descr="http://misioneroscostarica.com/costarica/wp-content/uploads/2011/11/Icono-de-imagen-JPG-05.png"/>
          <p:cNvPicPr>
            <a:picLocks noChangeAspect="1" noChangeArrowheads="1"/>
          </p:cNvPicPr>
          <p:nvPr/>
        </p:nvPicPr>
        <p:blipFill>
          <a:blip r:embed="rId4" cstate="print"/>
          <a:srcRect l="5907" r="5501" b="5501"/>
          <a:stretch>
            <a:fillRect/>
          </a:stretch>
        </p:blipFill>
        <p:spPr bwMode="auto">
          <a:xfrm>
            <a:off x="4211638" y="2349500"/>
            <a:ext cx="1439862" cy="1535113"/>
          </a:xfrm>
          <a:prstGeom prst="rect">
            <a:avLst/>
          </a:prstGeom>
          <a:noFill/>
          <a:ln w="9525">
            <a:noFill/>
            <a:miter lim="800000"/>
            <a:headEnd/>
            <a:tailEnd/>
          </a:ln>
        </p:spPr>
      </p:pic>
      <p:sp>
        <p:nvSpPr>
          <p:cNvPr id="20502" name="9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14</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FORMATOS DE IMAGENES RASTER</a:t>
            </a:r>
          </a:p>
        </p:txBody>
      </p:sp>
      <p:graphicFrame>
        <p:nvGraphicFramePr>
          <p:cNvPr id="9" name="8 Tabla"/>
          <p:cNvGraphicFramePr>
            <a:graphicFrameLocks noGrp="1"/>
          </p:cNvGraphicFramePr>
          <p:nvPr/>
        </p:nvGraphicFramePr>
        <p:xfrm>
          <a:off x="395288" y="1390650"/>
          <a:ext cx="8497887" cy="4053840"/>
        </p:xfrm>
        <a:graphic>
          <a:graphicData uri="http://schemas.openxmlformats.org/drawingml/2006/table">
            <a:tbl>
              <a:tblPr/>
              <a:tblGrid>
                <a:gridCol w="1655762"/>
                <a:gridCol w="1800225"/>
                <a:gridCol w="2449513"/>
                <a:gridCol w="2592387"/>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FORMATO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SIGNIFICADO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EXTENSION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smtClean="0">
                        <a:ln>
                          <a:noFill/>
                        </a:ln>
                        <a:solidFill>
                          <a:srgbClr val="FFFFFF"/>
                        </a:solidFill>
                        <a:effectLst/>
                        <a:latin typeface="Arial" charset="0"/>
                        <a:ea typeface="Microsoft YaHei"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rgbClr val="FFFFFF"/>
                          </a:solidFill>
                          <a:effectLst/>
                          <a:latin typeface="Arial" charset="0"/>
                          <a:ea typeface="Microsoft YaHei" pitchFamily="34" charset="-122"/>
                        </a:rPr>
                        <a:t>DEFINICION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7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Portable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Network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Arial" charset="0"/>
                          <a:ea typeface="Microsoft YaHei" pitchFamily="34" charset="-122"/>
                        </a:rPr>
                        <a:t>Graphics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Arial" charset="0"/>
                          <a:ea typeface="Microsoft YaHei" pitchFamily="34" charset="-122"/>
                        </a:rPr>
                        <a:t>Gráfico de red portable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smtClean="0">
                        <a:ln>
                          <a:noFill/>
                        </a:ln>
                        <a:solidFill>
                          <a:srgbClr val="000000"/>
                        </a:solidFill>
                        <a:effectLst/>
                        <a:latin typeface="Arial" charset="0"/>
                        <a:ea typeface="Microsoft YaHei" pitchFamily="34"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smtClean="0">
                          <a:ln>
                            <a:noFill/>
                          </a:ln>
                          <a:solidFill>
                            <a:srgbClr val="000000"/>
                          </a:solidFill>
                          <a:effectLst/>
                          <a:latin typeface="Arial" charset="0"/>
                          <a:ea typeface="Microsoft YaHei" pitchFamily="34" charset="-122"/>
                        </a:rPr>
                        <a:t>Este formato es similar al JPEG también permite la exhibición de imágenes de amplio colorido pero su compresión no reduce la calidad de imagen como es un formato utilizado para internet posee muchas otras características.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smtClean="0">
                        <a:ln>
                          <a:noFill/>
                        </a:ln>
                        <a:solidFill>
                          <a:srgbClr val="000000"/>
                        </a:solidFill>
                        <a:effectLst/>
                        <a:latin typeface="Arial" charset="0"/>
                        <a:ea typeface="Microsoft YaHei" pitchFamily="34"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smtClean="0">
                        <a:ln>
                          <a:noFill/>
                        </a:ln>
                        <a:solidFill>
                          <a:srgbClr val="000000"/>
                        </a:solidFill>
                        <a:effectLst/>
                        <a:latin typeface="Arial" charset="0"/>
                        <a:ea typeface="Microsoft YaHei"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pic>
        <p:nvPicPr>
          <p:cNvPr id="21524" name="Picture 2" descr="http://www.extralabssoftware.com/ia-png.png"/>
          <p:cNvPicPr>
            <a:picLocks noChangeAspect="1" noChangeArrowheads="1"/>
          </p:cNvPicPr>
          <p:nvPr/>
        </p:nvPicPr>
        <p:blipFill>
          <a:blip r:embed="rId3" cstate="print"/>
          <a:srcRect/>
          <a:stretch>
            <a:fillRect/>
          </a:stretch>
        </p:blipFill>
        <p:spPr bwMode="auto">
          <a:xfrm>
            <a:off x="3851275" y="2708275"/>
            <a:ext cx="2438400" cy="2438400"/>
          </a:xfrm>
          <a:prstGeom prst="rect">
            <a:avLst/>
          </a:prstGeom>
          <a:noFill/>
          <a:ln w="9525">
            <a:noFill/>
            <a:miter lim="800000"/>
            <a:headEnd/>
            <a:tailEnd/>
          </a:ln>
        </p:spPr>
      </p:pic>
      <p:sp>
        <p:nvSpPr>
          <p:cNvPr id="21525" name="7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15</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idx="4294967295"/>
          </p:nvPr>
        </p:nvSpPr>
        <p:spPr>
          <a:xfrm>
            <a:off x="314325" y="622300"/>
            <a:ext cx="8515350" cy="600075"/>
          </a:xfrm>
        </p:spPr>
        <p:txBody>
          <a:bodyPr/>
          <a:lstStyle/>
          <a:p>
            <a:pPr hangingPunct="1">
              <a:lnSpc>
                <a:spcPct val="100000"/>
              </a:lnSpc>
              <a:tabLst>
                <a:tab pos="723900" algn="l"/>
                <a:tab pos="1447800" algn="l"/>
                <a:tab pos="2171700" algn="l"/>
                <a:tab pos="2895600" algn="l"/>
                <a:tab pos="3619500" algn="l"/>
                <a:tab pos="4343400" algn="l"/>
                <a:tab pos="5067300" algn="l"/>
              </a:tabLst>
            </a:pPr>
            <a:r>
              <a:rPr lang="es-MX" b="1" smtClean="0">
                <a:solidFill>
                  <a:srgbClr val="2C6D92"/>
                </a:solidFill>
              </a:rPr>
              <a:t>Dos tecnologías de imagen digital:</a:t>
            </a:r>
            <a:br>
              <a:rPr lang="es-MX" b="1" smtClean="0">
                <a:solidFill>
                  <a:srgbClr val="2C6D92"/>
                </a:solidFill>
              </a:rPr>
            </a:br>
            <a:r>
              <a:rPr lang="es-MX" b="1" smtClean="0">
                <a:solidFill>
                  <a:srgbClr val="2C6D92"/>
                </a:solidFill>
              </a:rPr>
              <a:t>Vectorial o Bitmap</a:t>
            </a:r>
            <a:r>
              <a:rPr lang="es-MX" smtClean="0"/>
              <a:t/>
            </a:r>
            <a:br>
              <a:rPr lang="es-MX" smtClean="0"/>
            </a:br>
            <a:endParaRPr lang="de-DE" b="1" smtClean="0">
              <a:solidFill>
                <a:srgbClr val="2C6D92"/>
              </a:solidFill>
            </a:endParaRPr>
          </a:p>
        </p:txBody>
      </p:sp>
      <p:sp>
        <p:nvSpPr>
          <p:cNvPr id="22531" name="Rectangle 2"/>
          <p:cNvSpPr>
            <a:spLocks noChangeArrowheads="1"/>
          </p:cNvSpPr>
          <p:nvPr/>
        </p:nvSpPr>
        <p:spPr bwMode="auto">
          <a:xfrm>
            <a:off x="327025" y="2346325"/>
            <a:ext cx="3870325" cy="3481388"/>
          </a:xfrm>
          <a:prstGeom prst="rect">
            <a:avLst/>
          </a:prstGeom>
          <a:noFill/>
          <a:ln w="9360">
            <a:noFill/>
            <a:miter lim="800000"/>
            <a:headEnd/>
            <a:tailEnd/>
          </a:ln>
        </p:spPr>
        <p:txBody>
          <a:bodyPr lIns="0" tIns="45000" rIns="0" bIns="45000"/>
          <a:lstStyle/>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Las imágenes vectoriales son ideales para cartelería, diseño de envases, imagen corporativa, logotipos etc., </a:t>
            </a:r>
          </a:p>
          <a:p>
            <a:pPr marL="188913" indent="-188913" hangingPunct="1">
              <a:lnSpc>
                <a:spcPct val="100000"/>
              </a:lnSpc>
              <a:spcBef>
                <a:spcPts val="725"/>
              </a:spcBef>
              <a:buClrTx/>
              <a:buSzTx/>
              <a:buFontTx/>
              <a:buNone/>
              <a:tabLst>
                <a:tab pos="723900" algn="l"/>
                <a:tab pos="1447800" algn="l"/>
                <a:tab pos="2171700" algn="l"/>
                <a:tab pos="2895600" algn="l"/>
                <a:tab pos="3619500" algn="l"/>
              </a:tabLst>
            </a:pPr>
            <a:endParaRPr 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Es decir en todas aquellas situaciones en las que una misma imagen, hecha con una gama reducida de tintas planas, debe ser reproducida en distintos soportes y a distintos tamaños.</a:t>
            </a:r>
            <a:br>
              <a:rPr lang="es-MX">
                <a:solidFill>
                  <a:srgbClr val="000000"/>
                </a:solidFill>
              </a:rPr>
            </a:br>
            <a:r>
              <a:rPr lang="es-MX">
                <a:solidFill>
                  <a:srgbClr val="000000"/>
                </a:solidFill>
              </a:rPr>
              <a:t> </a:t>
            </a:r>
          </a:p>
        </p:txBody>
      </p:sp>
      <p:sp>
        <p:nvSpPr>
          <p:cNvPr id="22532" name="Rectangle 3"/>
          <p:cNvSpPr>
            <a:spLocks noChangeArrowheads="1"/>
          </p:cNvSpPr>
          <p:nvPr/>
        </p:nvSpPr>
        <p:spPr bwMode="auto">
          <a:xfrm>
            <a:off x="254000" y="1284288"/>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endParaRPr lang="es-MX" sz="2000">
              <a:solidFill>
                <a:srgbClr val="000000"/>
              </a:solidFill>
            </a:endParaRPr>
          </a:p>
        </p:txBody>
      </p:sp>
      <p:sp>
        <p:nvSpPr>
          <p:cNvPr id="22533" name="Rectangle 4"/>
          <p:cNvSpPr>
            <a:spLocks noChangeArrowheads="1"/>
          </p:cNvSpPr>
          <p:nvPr/>
        </p:nvSpPr>
        <p:spPr bwMode="auto">
          <a:xfrm>
            <a:off x="4918075" y="2259013"/>
            <a:ext cx="3671888" cy="3930650"/>
          </a:xfrm>
          <a:prstGeom prst="rect">
            <a:avLst/>
          </a:prstGeom>
          <a:noFill/>
          <a:ln w="9360">
            <a:noFill/>
            <a:miter lim="800000"/>
            <a:headEnd/>
            <a:tailEnd/>
          </a:ln>
        </p:spPr>
        <p:txBody>
          <a:bodyPr lIns="90000" tIns="45000" rIns="90000" bIns="45000">
            <a:spAutoFit/>
          </a:bodyPr>
          <a:lstStyle/>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Las imágenes en mapa de bits, en cambio, son perfectas cuando la gama de colores cambia sutilmente. </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En este caso, la imagen debe generarse teniendo muy en cuenta dónde y cómo va a mostrarse, con una cantidad de píxeles y una gama de colores adaptados al soporte en el que va a reproducirse. </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p:txBody>
      </p:sp>
      <p:sp>
        <p:nvSpPr>
          <p:cNvPr id="22534"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16</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idx="4294967295"/>
          </p:nvPr>
        </p:nvSpPr>
        <p:spPr>
          <a:xfrm>
            <a:off x="314325" y="622300"/>
            <a:ext cx="8515350" cy="600075"/>
          </a:xfrm>
        </p:spPr>
        <p:txBody>
          <a:bodyPr/>
          <a:lstStyle/>
          <a:p>
            <a:pPr hangingPunct="1">
              <a:lnSpc>
                <a:spcPct val="100000"/>
              </a:lnSpc>
              <a:tabLst>
                <a:tab pos="723900" algn="l"/>
                <a:tab pos="1447800" algn="l"/>
                <a:tab pos="2171700" algn="l"/>
                <a:tab pos="2895600" algn="l"/>
                <a:tab pos="3619500" algn="l"/>
                <a:tab pos="4343400" algn="l"/>
                <a:tab pos="5067300" algn="l"/>
              </a:tabLst>
            </a:pPr>
            <a:r>
              <a:rPr lang="es-MX" b="1" smtClean="0">
                <a:solidFill>
                  <a:srgbClr val="2C6D92"/>
                </a:solidFill>
              </a:rPr>
              <a:t>Tipos de imagen</a:t>
            </a:r>
            <a:r>
              <a:rPr lang="es-MX" smtClean="0"/>
              <a:t> </a:t>
            </a:r>
            <a:r>
              <a:rPr lang="es-MX" b="1" smtClean="0">
                <a:solidFill>
                  <a:srgbClr val="2C6D92"/>
                </a:solidFill>
              </a:rPr>
              <a:t>soportadas por MATLAB</a:t>
            </a:r>
            <a:r>
              <a:rPr lang="es-MX" smtClean="0"/>
              <a:t/>
            </a:r>
            <a:br>
              <a:rPr lang="es-MX" smtClean="0"/>
            </a:br>
            <a:endParaRPr lang="de-DE" b="1" smtClean="0">
              <a:solidFill>
                <a:srgbClr val="2C6D92"/>
              </a:solidFill>
            </a:endParaRPr>
          </a:p>
        </p:txBody>
      </p:sp>
      <p:sp>
        <p:nvSpPr>
          <p:cNvPr id="23555" name="Rectangle 2"/>
          <p:cNvSpPr>
            <a:spLocks noChangeArrowheads="1"/>
          </p:cNvSpPr>
          <p:nvPr/>
        </p:nvSpPr>
        <p:spPr bwMode="auto">
          <a:xfrm>
            <a:off x="1042988" y="1268413"/>
            <a:ext cx="6837362" cy="3481387"/>
          </a:xfrm>
          <a:prstGeom prst="rect">
            <a:avLst/>
          </a:prstGeom>
          <a:noFill/>
          <a:ln w="9360">
            <a:noFill/>
            <a:miter lim="800000"/>
            <a:headEnd/>
            <a:tailEnd/>
          </a:ln>
        </p:spPr>
        <p:txBody>
          <a:bodyPr lIns="0" tIns="45000" rIns="0" bIns="45000"/>
          <a:lstStyle/>
          <a:p>
            <a:pPr algn="just">
              <a:defRPr/>
            </a:pPr>
            <a:r>
              <a:rPr lang="es-MX" dirty="0"/>
              <a:t>MATLAB reconoce cuatro diferentes técnicas para almacenar y representar imágenes:</a:t>
            </a:r>
          </a:p>
          <a:p>
            <a:pPr algn="just">
              <a:defRPr/>
            </a:pPr>
            <a:endParaRPr lang="es-MX" dirty="0"/>
          </a:p>
          <a:p>
            <a:pPr marL="342900" indent="-342900" algn="just">
              <a:buFont typeface="+mj-lt"/>
              <a:buAutoNum type="arabicPeriod"/>
              <a:defRPr/>
            </a:pPr>
            <a:r>
              <a:rPr lang="es-MX" dirty="0"/>
              <a:t>Imágenes de intensidad (o escala de grises)</a:t>
            </a:r>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r>
              <a:rPr lang="es-MX" dirty="0"/>
              <a:t>2. Imágenes RGB (o color verdadero)</a:t>
            </a:r>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buFont typeface="+mj-lt"/>
              <a:buAutoNum type="arabicPeriod"/>
              <a:defRPr/>
            </a:pPr>
            <a:endParaRPr lang="es-MX" dirty="0"/>
          </a:p>
          <a:p>
            <a:pPr marL="342900" indent="-342900" algn="just">
              <a:defRPr/>
            </a:pPr>
            <a:endParaRPr lang="es-MX" dirty="0"/>
          </a:p>
          <a:p>
            <a:pPr algn="just">
              <a:defRPr/>
            </a:pPr>
            <a:endParaRPr lang="es-MX" dirty="0">
              <a:solidFill>
                <a:srgbClr val="000000"/>
              </a:solidFill>
            </a:endParaRPr>
          </a:p>
        </p:txBody>
      </p:sp>
      <p:sp>
        <p:nvSpPr>
          <p:cNvPr id="23556" name="Rectangle 3"/>
          <p:cNvSpPr>
            <a:spLocks noChangeArrowheads="1"/>
          </p:cNvSpPr>
          <p:nvPr/>
        </p:nvSpPr>
        <p:spPr bwMode="auto">
          <a:xfrm>
            <a:off x="254000" y="1284288"/>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endParaRPr lang="es-MX" sz="2000">
              <a:solidFill>
                <a:srgbClr val="000000"/>
              </a:solidFill>
            </a:endParaRPr>
          </a:p>
        </p:txBody>
      </p:sp>
      <p:sp>
        <p:nvSpPr>
          <p:cNvPr id="23557"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17</a:t>
            </a:r>
            <a:endParaRPr lang="es-MX" sz="2800" b="1" dirty="0">
              <a:solidFill>
                <a:schemeClr val="bg1"/>
              </a:solidFill>
            </a:endParaRPr>
          </a:p>
        </p:txBody>
      </p:sp>
      <p:pic>
        <p:nvPicPr>
          <p:cNvPr id="23558" name="Picture 2"/>
          <p:cNvPicPr>
            <a:picLocks noChangeAspect="1" noChangeArrowheads="1"/>
          </p:cNvPicPr>
          <p:nvPr/>
        </p:nvPicPr>
        <p:blipFill>
          <a:blip r:embed="rId3" cstate="print"/>
          <a:srcRect l="27391" t="49828" r="32208" b="24579"/>
          <a:stretch>
            <a:fillRect/>
          </a:stretch>
        </p:blipFill>
        <p:spPr bwMode="auto">
          <a:xfrm>
            <a:off x="1763713" y="2544763"/>
            <a:ext cx="5976937" cy="1963737"/>
          </a:xfrm>
          <a:prstGeom prst="rect">
            <a:avLst/>
          </a:prstGeom>
          <a:noFill/>
          <a:ln w="9525">
            <a:noFill/>
            <a:miter lim="800000"/>
            <a:headEnd/>
            <a:tailEnd/>
          </a:ln>
        </p:spPr>
      </p:pic>
      <p:pic>
        <p:nvPicPr>
          <p:cNvPr id="23559" name="Picture 3"/>
          <p:cNvPicPr>
            <a:picLocks noChangeAspect="1" noChangeArrowheads="1"/>
          </p:cNvPicPr>
          <p:nvPr/>
        </p:nvPicPr>
        <p:blipFill>
          <a:blip r:embed="rId4" cstate="print"/>
          <a:srcRect l="26202" t="33266" r="27309" b="41141"/>
          <a:stretch>
            <a:fillRect/>
          </a:stretch>
        </p:blipFill>
        <p:spPr bwMode="auto">
          <a:xfrm>
            <a:off x="1763713" y="4868863"/>
            <a:ext cx="6048375" cy="187325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idx="4294967295"/>
          </p:nvPr>
        </p:nvSpPr>
        <p:spPr>
          <a:xfrm>
            <a:off x="314325" y="622300"/>
            <a:ext cx="8515350" cy="600075"/>
          </a:xfrm>
        </p:spPr>
        <p:txBody>
          <a:bodyPr/>
          <a:lstStyle/>
          <a:p>
            <a:pPr hangingPunct="1">
              <a:lnSpc>
                <a:spcPct val="100000"/>
              </a:lnSpc>
              <a:tabLst>
                <a:tab pos="723900" algn="l"/>
                <a:tab pos="1447800" algn="l"/>
                <a:tab pos="2171700" algn="l"/>
                <a:tab pos="2895600" algn="l"/>
                <a:tab pos="3619500" algn="l"/>
                <a:tab pos="4343400" algn="l"/>
                <a:tab pos="5067300" algn="l"/>
              </a:tabLst>
            </a:pPr>
            <a:r>
              <a:rPr lang="es-MX" b="1" smtClean="0">
                <a:solidFill>
                  <a:srgbClr val="2C6D92"/>
                </a:solidFill>
              </a:rPr>
              <a:t>Tipos de imagen</a:t>
            </a:r>
            <a:r>
              <a:rPr lang="es-MX" smtClean="0"/>
              <a:t> </a:t>
            </a:r>
            <a:r>
              <a:rPr lang="es-MX" b="1" smtClean="0">
                <a:solidFill>
                  <a:srgbClr val="2C6D92"/>
                </a:solidFill>
              </a:rPr>
              <a:t>soportadas por MATLAB</a:t>
            </a:r>
            <a:r>
              <a:rPr lang="es-MX" smtClean="0"/>
              <a:t/>
            </a:r>
            <a:br>
              <a:rPr lang="es-MX" smtClean="0"/>
            </a:br>
            <a:endParaRPr lang="de-DE" b="1" smtClean="0">
              <a:solidFill>
                <a:srgbClr val="2C6D92"/>
              </a:solidFill>
            </a:endParaRPr>
          </a:p>
        </p:txBody>
      </p:sp>
      <p:sp>
        <p:nvSpPr>
          <p:cNvPr id="23555" name="Rectangle 2"/>
          <p:cNvSpPr>
            <a:spLocks noChangeArrowheads="1"/>
          </p:cNvSpPr>
          <p:nvPr/>
        </p:nvSpPr>
        <p:spPr bwMode="auto">
          <a:xfrm>
            <a:off x="1042988" y="1052513"/>
            <a:ext cx="6837362" cy="3481387"/>
          </a:xfrm>
          <a:prstGeom prst="rect">
            <a:avLst/>
          </a:prstGeom>
          <a:noFill/>
          <a:ln w="9360">
            <a:noFill/>
            <a:miter lim="800000"/>
            <a:headEnd/>
            <a:tailEnd/>
          </a:ln>
        </p:spPr>
        <p:txBody>
          <a:bodyPr lIns="0" tIns="45000" rIns="0" bIns="45000"/>
          <a:lstStyle/>
          <a:p>
            <a:pPr marL="342900" indent="-342900" algn="just">
              <a:defRPr/>
            </a:pPr>
            <a:r>
              <a:rPr lang="es-MX" dirty="0"/>
              <a:t>3.Imágenes indexadas</a:t>
            </a:r>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endParaRPr lang="es-MX" dirty="0"/>
          </a:p>
          <a:p>
            <a:pPr marL="342900" indent="-342900" algn="just">
              <a:defRPr/>
            </a:pPr>
            <a:r>
              <a:rPr lang="es-MX" dirty="0"/>
              <a:t>4. Imágenes binarias</a:t>
            </a:r>
          </a:p>
          <a:p>
            <a:pPr marL="342900" indent="-342900" algn="just">
              <a:buFont typeface="+mj-lt"/>
              <a:buAutoNum type="arabicPeriod"/>
              <a:defRPr/>
            </a:pPr>
            <a:endParaRPr lang="es-MX" dirty="0"/>
          </a:p>
          <a:p>
            <a:pPr marL="342900" indent="-342900" algn="just">
              <a:defRPr/>
            </a:pPr>
            <a:endParaRPr lang="es-MX" dirty="0"/>
          </a:p>
          <a:p>
            <a:pPr algn="just">
              <a:defRPr/>
            </a:pPr>
            <a:endParaRPr lang="es-MX" dirty="0">
              <a:solidFill>
                <a:srgbClr val="000000"/>
              </a:solidFill>
            </a:endParaRPr>
          </a:p>
        </p:txBody>
      </p:sp>
      <p:sp>
        <p:nvSpPr>
          <p:cNvPr id="24580" name="Rectangle 3"/>
          <p:cNvSpPr>
            <a:spLocks noChangeArrowheads="1"/>
          </p:cNvSpPr>
          <p:nvPr/>
        </p:nvSpPr>
        <p:spPr bwMode="auto">
          <a:xfrm>
            <a:off x="254000" y="1284288"/>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endParaRPr lang="es-MX" sz="2000">
              <a:solidFill>
                <a:srgbClr val="000000"/>
              </a:solidFill>
            </a:endParaRPr>
          </a:p>
        </p:txBody>
      </p:sp>
      <p:sp>
        <p:nvSpPr>
          <p:cNvPr id="24581"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18</a:t>
            </a:r>
            <a:endParaRPr lang="es-MX" sz="2800" b="1" dirty="0">
              <a:solidFill>
                <a:schemeClr val="bg1"/>
              </a:solidFill>
            </a:endParaRPr>
          </a:p>
        </p:txBody>
      </p:sp>
      <p:pic>
        <p:nvPicPr>
          <p:cNvPr id="24582" name="Picture 2"/>
          <p:cNvPicPr>
            <a:picLocks noChangeAspect="1" noChangeArrowheads="1"/>
          </p:cNvPicPr>
          <p:nvPr/>
        </p:nvPicPr>
        <p:blipFill>
          <a:blip r:embed="rId3" cstate="print"/>
          <a:srcRect l="27943" t="20297" r="35529" b="53125"/>
          <a:stretch>
            <a:fillRect/>
          </a:stretch>
        </p:blipFill>
        <p:spPr bwMode="auto">
          <a:xfrm>
            <a:off x="1692275" y="4913313"/>
            <a:ext cx="4751388" cy="1944687"/>
          </a:xfrm>
          <a:prstGeom prst="rect">
            <a:avLst/>
          </a:prstGeom>
          <a:noFill/>
          <a:ln w="9525">
            <a:noFill/>
            <a:miter lim="800000"/>
            <a:headEnd/>
            <a:tailEnd/>
          </a:ln>
        </p:spPr>
      </p:pic>
      <p:pic>
        <p:nvPicPr>
          <p:cNvPr id="24583" name="Picture 3"/>
          <p:cNvPicPr>
            <a:picLocks noChangeAspect="1" noChangeArrowheads="1"/>
          </p:cNvPicPr>
          <p:nvPr/>
        </p:nvPicPr>
        <p:blipFill>
          <a:blip r:embed="rId4" cstate="print"/>
          <a:srcRect l="26283" t="28172" r="27782" b="16704"/>
          <a:stretch>
            <a:fillRect/>
          </a:stretch>
        </p:blipFill>
        <p:spPr bwMode="auto">
          <a:xfrm>
            <a:off x="1908175" y="1412875"/>
            <a:ext cx="4608513" cy="3109913"/>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AutoShape 1"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23915" r:id="rId4" imgW="0" imgH="0" progId="">
                  <p:embed/>
                </p:oleObj>
              </mc:Choice>
              <mc:Fallback>
                <p:oleObj r:id="rId4" imgW="0" imgH="0" progId="">
                  <p:embed/>
                  <p:pic>
                    <p:nvPicPr>
                      <p:cNvPr id="0" name=""/>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7171" name="Picture 2"/>
          <p:cNvPicPr>
            <a:picLocks noChangeAspect="1" noChangeArrowheads="1"/>
          </p:cNvPicPr>
          <p:nvPr/>
        </p:nvPicPr>
        <p:blipFill>
          <a:blip r:embed="rId5">
            <a:extLst>
              <a:ext uri="{28A0092B-C50C-407E-A947-70E740481C1C}">
                <a14:useLocalDpi xmlns:a14="http://schemas.microsoft.com/office/drawing/2010/main" val="0"/>
              </a:ext>
            </a:extLst>
          </a:blip>
          <a:srcRect b="10292"/>
          <a:stretch>
            <a:fillRect/>
          </a:stretch>
        </p:blipFill>
        <p:spPr bwMode="auto">
          <a:xfrm>
            <a:off x="0" y="14288"/>
            <a:ext cx="9144000" cy="615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pic>
      <p:sp>
        <p:nvSpPr>
          <p:cNvPr id="7172" name="Rectangle 3"/>
          <p:cNvSpPr>
            <a:spLocks noChangeArrowheads="1"/>
          </p:cNvSpPr>
          <p:nvPr/>
        </p:nvSpPr>
        <p:spPr bwMode="auto">
          <a:xfrm>
            <a:off x="250825" y="476250"/>
            <a:ext cx="867727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46800" rIns="90000" bIns="46800">
            <a:spAutoFit/>
          </a:bodyP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algn="ctr" eaLnBrk="1" hangingPunct="1">
              <a:lnSpc>
                <a:spcPct val="110000"/>
              </a:lnSpc>
            </a:pPr>
            <a:r>
              <a:rPr lang="es-MX" altLang="es-MX" sz="3400" b="1">
                <a:solidFill>
                  <a:srgbClr val="FFFFFF"/>
                </a:solidFill>
                <a:ea typeface="ＭＳ Ｐゴシック" pitchFamily="34" charset="-128"/>
              </a:rPr>
              <a:t>ÍNDICE</a:t>
            </a:r>
          </a:p>
        </p:txBody>
      </p:sp>
      <p:sp>
        <p:nvSpPr>
          <p:cNvPr id="7173" name="Rectangle 4"/>
          <p:cNvSpPr>
            <a:spLocks noChangeArrowheads="1"/>
          </p:cNvSpPr>
          <p:nvPr/>
        </p:nvSpPr>
        <p:spPr bwMode="auto">
          <a:xfrm>
            <a:off x="333375" y="1720850"/>
            <a:ext cx="845820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wrap="none" lIns="90000" tIns="46800" rIns="90000" bIns="46800">
            <a:spAutoFit/>
          </a:bodyPr>
          <a:lstStyle>
            <a:lvl1pPr eaLnBrk="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Lst>
              <a:defRPr>
                <a:solidFill>
                  <a:schemeClr val="tx1"/>
                </a:solidFill>
                <a:latin typeface="Arial" charset="0"/>
                <a:ea typeface="Microsoft YaHei" pitchFamily="34" charset="-122"/>
              </a:defRPr>
            </a:lvl9pPr>
          </a:lstStyle>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Imágen</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Imágen digital</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Pixel</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Clasificación de las imágenes </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Formatos de imágenes raster</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Procesamiento digital de imágenes</a:t>
            </a:r>
          </a:p>
          <a:p>
            <a:pPr algn="just" eaLnBrk="1" hangingPunct="1">
              <a:lnSpc>
                <a:spcPct val="100000"/>
              </a:lnSpc>
              <a:buFont typeface="Wingdings" pitchFamily="2" charset="2"/>
              <a:buChar char="ü"/>
            </a:pPr>
            <a:r>
              <a:rPr lang="es-MX" altLang="es-MX" sz="2400">
                <a:solidFill>
                  <a:srgbClr val="FFFFFF"/>
                </a:solidFill>
                <a:ea typeface="ＭＳ Ｐゴシック" pitchFamily="34" charset="-128"/>
              </a:rPr>
              <a:t>Modelo general para el procesamiento digital de imágenes</a:t>
            </a:r>
          </a:p>
          <a:p>
            <a:pPr algn="just" eaLnBrk="1" hangingPunct="1">
              <a:lnSpc>
                <a:spcPct val="100000"/>
              </a:lnSpc>
            </a:pPr>
            <a:endParaRPr lang="es-MX" altLang="es-MX" sz="2400">
              <a:solidFill>
                <a:srgbClr val="FFFFFF"/>
              </a:solidFill>
              <a:ea typeface="ＭＳ Ｐゴシック" pitchFamily="34" charset="-128"/>
            </a:endParaRPr>
          </a:p>
          <a:p>
            <a:pPr algn="just" eaLnBrk="1" hangingPunct="1">
              <a:lnSpc>
                <a:spcPct val="100000"/>
              </a:lnSpc>
              <a:buFont typeface="Wingdings" pitchFamily="2" charset="2"/>
              <a:buChar char="ü"/>
            </a:pPr>
            <a:endParaRPr lang="es-MX" altLang="es-MX" sz="2400">
              <a:solidFill>
                <a:srgbClr val="FFFFFF"/>
              </a:solidFill>
              <a:ea typeface="ＭＳ Ｐゴシック" pitchFamily="34" charset="-128"/>
            </a:endParaRPr>
          </a:p>
          <a:p>
            <a:pPr algn="just" eaLnBrk="1" hangingPunct="1">
              <a:lnSpc>
                <a:spcPct val="100000"/>
              </a:lnSpc>
              <a:buFont typeface="Wingdings" pitchFamily="2" charset="2"/>
              <a:buChar char="ü"/>
            </a:pPr>
            <a:endParaRPr lang="es-MX" altLang="es-MX" sz="2400">
              <a:solidFill>
                <a:srgbClr val="FFFFFF"/>
              </a:solidFill>
              <a:ea typeface="ＭＳ Ｐゴシック" pitchFamily="34" charset="-128"/>
            </a:endParaRPr>
          </a:p>
          <a:p>
            <a:pPr algn="just" eaLnBrk="1" hangingPunct="1">
              <a:lnSpc>
                <a:spcPct val="100000"/>
              </a:lnSpc>
            </a:pPr>
            <a:endParaRPr lang="es-MX" altLang="es-MX" sz="2400" b="1">
              <a:solidFill>
                <a:srgbClr val="C00000"/>
              </a:solidFill>
              <a:ea typeface="ＭＳ Ｐゴシック" pitchFamily="34" charset="-128"/>
            </a:endParaRPr>
          </a:p>
        </p:txBody>
      </p:sp>
      <p:pic>
        <p:nvPicPr>
          <p:cNvPr id="717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063" y="4487863"/>
            <a:ext cx="8858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pic>
      <p:sp>
        <p:nvSpPr>
          <p:cNvPr id="7175" name="AutoShape 6"/>
          <p:cNvSpPr>
            <a:spLocks noChangeArrowheads="1"/>
          </p:cNvSpPr>
          <p:nvPr/>
        </p:nvSpPr>
        <p:spPr bwMode="auto">
          <a:xfrm>
            <a:off x="0" y="0"/>
            <a:ext cx="158750" cy="158750"/>
          </a:xfrm>
          <a:prstGeom prst="roundRect">
            <a:avLst>
              <a:gd name="adj" fmla="val 1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MX" altLang="es-MX"/>
          </a:p>
        </p:txBody>
      </p:sp>
    </p:spTree>
    <p:extLst>
      <p:ext uri="{BB962C8B-B14F-4D97-AF65-F5344CB8AC3E}">
        <p14:creationId xmlns:p14="http://schemas.microsoft.com/office/powerpoint/2010/main" val="3281865502"/>
      </p:ext>
    </p:extLst>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idx="4294967295"/>
          </p:nvPr>
        </p:nvSpPr>
        <p:spPr>
          <a:xfrm>
            <a:off x="520700" y="549275"/>
            <a:ext cx="8515350" cy="719138"/>
          </a:xfrm>
        </p:spPr>
        <p:txBody>
          <a:bodyPr/>
          <a:lstStyle/>
          <a:p>
            <a:pPr hangingPunct="1">
              <a:lnSpc>
                <a:spcPct val="100000"/>
              </a:lnSpc>
              <a:tabLst>
                <a:tab pos="723900" algn="l"/>
                <a:tab pos="1447800" algn="l"/>
                <a:tab pos="2171700" algn="l"/>
                <a:tab pos="2895600" algn="l"/>
                <a:tab pos="3619500" algn="l"/>
                <a:tab pos="4343400" algn="l"/>
                <a:tab pos="5067300" algn="l"/>
              </a:tabLst>
            </a:pPr>
            <a:r>
              <a:rPr lang="es-MX" b="1" smtClean="0">
                <a:solidFill>
                  <a:srgbClr val="2C6D92"/>
                </a:solidFill>
              </a:rPr>
              <a:t>Profundidad de color en bits</a:t>
            </a:r>
            <a:r>
              <a:rPr lang="es-MX" smtClean="0"/>
              <a:t/>
            </a:r>
            <a:br>
              <a:rPr lang="es-MX" smtClean="0"/>
            </a:br>
            <a:endParaRPr lang="de-DE" b="1" smtClean="0">
              <a:solidFill>
                <a:srgbClr val="2C6D92"/>
              </a:solidFill>
            </a:endParaRPr>
          </a:p>
        </p:txBody>
      </p:sp>
      <p:sp>
        <p:nvSpPr>
          <p:cNvPr id="25603" name="Rectangle 2"/>
          <p:cNvSpPr>
            <a:spLocks noChangeArrowheads="1"/>
          </p:cNvSpPr>
          <p:nvPr/>
        </p:nvSpPr>
        <p:spPr bwMode="auto">
          <a:xfrm>
            <a:off x="1042988" y="1052513"/>
            <a:ext cx="6837362" cy="3481387"/>
          </a:xfrm>
          <a:prstGeom prst="rect">
            <a:avLst/>
          </a:prstGeom>
          <a:noFill/>
          <a:ln w="9360">
            <a:noFill/>
            <a:miter lim="800000"/>
            <a:headEnd/>
            <a:tailEnd/>
          </a:ln>
        </p:spPr>
        <p:txBody>
          <a:bodyPr lIns="0" tIns="45000" rIns="0" bIns="45000"/>
          <a:lstStyle/>
          <a:p>
            <a:pPr algn="just"/>
            <a:r>
              <a:rPr lang="es-MX"/>
              <a:t>Se refiere al número de bits necesario para representar cada píxel en una imagen. Cuanto mayor sea la profundidad en bits, más colores habrá en la imagen global. Se utiliza 1-bit para imágenes en blanco/negro (sin grises), 2-bits = 4 colores.</a:t>
            </a:r>
            <a:br>
              <a:rPr lang="es-MX"/>
            </a:br>
            <a:r>
              <a:rPr lang="es-MX"/>
              <a:t/>
            </a:r>
            <a:br>
              <a:rPr lang="es-MX"/>
            </a:br>
            <a:endParaRPr lang="es-MX"/>
          </a:p>
        </p:txBody>
      </p:sp>
      <p:sp>
        <p:nvSpPr>
          <p:cNvPr id="25604" name="Rectangle 3"/>
          <p:cNvSpPr>
            <a:spLocks noChangeArrowheads="1"/>
          </p:cNvSpPr>
          <p:nvPr/>
        </p:nvSpPr>
        <p:spPr bwMode="auto">
          <a:xfrm>
            <a:off x="254000" y="1284288"/>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endParaRPr lang="es-MX" sz="2000">
              <a:solidFill>
                <a:srgbClr val="000000"/>
              </a:solidFill>
            </a:endParaRPr>
          </a:p>
        </p:txBody>
      </p:sp>
      <p:sp>
        <p:nvSpPr>
          <p:cNvPr id="25605"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19</a:t>
            </a:r>
            <a:endParaRPr lang="es-MX" sz="2800" b="1" dirty="0">
              <a:solidFill>
                <a:schemeClr val="bg1"/>
              </a:solidFill>
            </a:endParaRPr>
          </a:p>
        </p:txBody>
      </p:sp>
      <p:pic>
        <p:nvPicPr>
          <p:cNvPr id="25606" name="Picture 2"/>
          <p:cNvPicPr>
            <a:picLocks noChangeAspect="1" noChangeArrowheads="1"/>
          </p:cNvPicPr>
          <p:nvPr/>
        </p:nvPicPr>
        <p:blipFill>
          <a:blip r:embed="rId3" cstate="print"/>
          <a:srcRect l="17429" t="60657" r="54346" b="26547"/>
          <a:stretch>
            <a:fillRect/>
          </a:stretch>
        </p:blipFill>
        <p:spPr bwMode="auto">
          <a:xfrm>
            <a:off x="1381125" y="2924175"/>
            <a:ext cx="6215063" cy="158432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idx="4294967295"/>
          </p:nvPr>
        </p:nvSpPr>
        <p:spPr>
          <a:xfrm>
            <a:off x="520700" y="549275"/>
            <a:ext cx="8515350" cy="719138"/>
          </a:xfrm>
        </p:spPr>
        <p:txBody>
          <a:bodyPr/>
          <a:lstStyle/>
          <a:p>
            <a:pPr hangingPunct="1">
              <a:lnSpc>
                <a:spcPct val="100000"/>
              </a:lnSpc>
              <a:tabLst>
                <a:tab pos="723900" algn="l"/>
                <a:tab pos="1447800" algn="l"/>
                <a:tab pos="2171700" algn="l"/>
                <a:tab pos="2895600" algn="l"/>
                <a:tab pos="3619500" algn="l"/>
                <a:tab pos="4343400" algn="l"/>
                <a:tab pos="5067300" algn="l"/>
              </a:tabLst>
            </a:pPr>
            <a:r>
              <a:rPr lang="es-MX" b="1" smtClean="0">
                <a:solidFill>
                  <a:srgbClr val="2C6D92"/>
                </a:solidFill>
              </a:rPr>
              <a:t>Imágenes de intensidad (o escala de grises)</a:t>
            </a:r>
            <a:r>
              <a:rPr lang="es-MX" smtClean="0"/>
              <a:t/>
            </a:r>
            <a:br>
              <a:rPr lang="es-MX" smtClean="0"/>
            </a:br>
            <a:endParaRPr lang="de-DE" b="1" smtClean="0">
              <a:solidFill>
                <a:srgbClr val="2C6D92"/>
              </a:solidFill>
            </a:endParaRPr>
          </a:p>
        </p:txBody>
      </p:sp>
      <p:sp>
        <p:nvSpPr>
          <p:cNvPr id="26627" name="Rectangle 2"/>
          <p:cNvSpPr>
            <a:spLocks noChangeArrowheads="1"/>
          </p:cNvSpPr>
          <p:nvPr/>
        </p:nvSpPr>
        <p:spPr bwMode="auto">
          <a:xfrm>
            <a:off x="1042988" y="1052513"/>
            <a:ext cx="6837362" cy="1368425"/>
          </a:xfrm>
          <a:prstGeom prst="rect">
            <a:avLst/>
          </a:prstGeom>
          <a:noFill/>
          <a:ln w="9360">
            <a:noFill/>
            <a:miter lim="800000"/>
            <a:headEnd/>
            <a:tailEnd/>
          </a:ln>
        </p:spPr>
        <p:txBody>
          <a:bodyPr lIns="0" tIns="45000" rIns="0" bIns="45000"/>
          <a:lstStyle/>
          <a:p>
            <a:pPr algn="just">
              <a:buFont typeface="Arial" charset="0"/>
              <a:buChar char="•"/>
            </a:pPr>
            <a:r>
              <a:rPr lang="es-MX"/>
              <a:t>Utilizan distintos tonos de gris.</a:t>
            </a:r>
          </a:p>
          <a:p>
            <a:pPr algn="just">
              <a:buFont typeface="Arial" charset="0"/>
              <a:buChar char="•"/>
            </a:pPr>
            <a:r>
              <a:rPr lang="es-MX"/>
              <a:t>En imágenes de 8 bits pueden tener hasta 256 tonos de gris</a:t>
            </a:r>
          </a:p>
          <a:p>
            <a:pPr algn="just">
              <a:buFont typeface="Arial" charset="0"/>
              <a:buChar char="•"/>
            </a:pPr>
            <a:r>
              <a:rPr lang="es-MX"/>
              <a:t>Cada pixel tiene un valor de brillo comprendido entre negro (0) y blanco (255).</a:t>
            </a:r>
          </a:p>
          <a:p>
            <a:pPr algn="just"/>
            <a:r>
              <a:rPr lang="es-MX"/>
              <a:t/>
            </a:r>
            <a:br>
              <a:rPr lang="es-MX"/>
            </a:br>
            <a:endParaRPr lang="es-MX"/>
          </a:p>
        </p:txBody>
      </p:sp>
      <p:sp>
        <p:nvSpPr>
          <p:cNvPr id="26628" name="Rectangle 3"/>
          <p:cNvSpPr>
            <a:spLocks noChangeArrowheads="1"/>
          </p:cNvSpPr>
          <p:nvPr/>
        </p:nvSpPr>
        <p:spPr bwMode="auto">
          <a:xfrm>
            <a:off x="254000" y="1284288"/>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endParaRPr lang="es-MX" sz="2000">
              <a:solidFill>
                <a:srgbClr val="000000"/>
              </a:solidFill>
            </a:endParaRPr>
          </a:p>
        </p:txBody>
      </p:sp>
      <p:sp>
        <p:nvSpPr>
          <p:cNvPr id="26629"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20</a:t>
            </a:r>
            <a:endParaRPr lang="es-MX" sz="2800" b="1" dirty="0">
              <a:solidFill>
                <a:schemeClr val="bg1"/>
              </a:solidFill>
            </a:endParaRPr>
          </a:p>
        </p:txBody>
      </p:sp>
      <p:pic>
        <p:nvPicPr>
          <p:cNvPr id="26630" name="Picture 3"/>
          <p:cNvPicPr>
            <a:picLocks noChangeAspect="1" noChangeArrowheads="1"/>
          </p:cNvPicPr>
          <p:nvPr/>
        </p:nvPicPr>
        <p:blipFill>
          <a:blip r:embed="rId3" cstate="print"/>
          <a:srcRect l="12367" t="11610" r="9045" b="11610"/>
          <a:stretch>
            <a:fillRect/>
          </a:stretch>
        </p:blipFill>
        <p:spPr bwMode="auto">
          <a:xfrm>
            <a:off x="3492500" y="2349500"/>
            <a:ext cx="5435600" cy="3527425"/>
          </a:xfrm>
          <a:prstGeom prst="rect">
            <a:avLst/>
          </a:prstGeom>
          <a:noFill/>
          <a:ln w="9525">
            <a:noFill/>
            <a:miter lim="800000"/>
            <a:headEnd/>
            <a:tailEnd/>
          </a:ln>
        </p:spPr>
      </p:pic>
      <p:pic>
        <p:nvPicPr>
          <p:cNvPr id="26632" name="Picture 4"/>
          <p:cNvPicPr>
            <a:picLocks noChangeAspect="1" noChangeArrowheads="1"/>
          </p:cNvPicPr>
          <p:nvPr/>
        </p:nvPicPr>
        <p:blipFill>
          <a:blip r:embed="rId4" cstate="print"/>
          <a:srcRect l="3040" t="19313" r="2876" b="9813"/>
          <a:stretch>
            <a:fillRect/>
          </a:stretch>
        </p:blipFill>
        <p:spPr bwMode="auto">
          <a:xfrm>
            <a:off x="0" y="2205038"/>
            <a:ext cx="3203575" cy="4392612"/>
          </a:xfrm>
          <a:prstGeom prst="rect">
            <a:avLst/>
          </a:prstGeom>
          <a:noFill/>
          <a:ln w="9525">
            <a:noFill/>
            <a:miter lim="800000"/>
            <a:headEnd/>
            <a:tailEnd/>
          </a:ln>
        </p:spPr>
      </p:pic>
      <p:sp>
        <p:nvSpPr>
          <p:cNvPr id="26633" name="11 Abrir llave"/>
          <p:cNvSpPr>
            <a:spLocks/>
          </p:cNvSpPr>
          <p:nvPr/>
        </p:nvSpPr>
        <p:spPr bwMode="auto">
          <a:xfrm>
            <a:off x="2771775" y="2708275"/>
            <a:ext cx="936625" cy="2808288"/>
          </a:xfrm>
          <a:prstGeom prst="leftBrace">
            <a:avLst>
              <a:gd name="adj1" fmla="val 8329"/>
              <a:gd name="adj2" fmla="val 50000"/>
            </a:avLst>
          </a:prstGeom>
          <a:solidFill>
            <a:srgbClr val="00B8FF"/>
          </a:solidFill>
          <a:ln w="9525" algn="ctr">
            <a:solidFill>
              <a:schemeClr val="tx1"/>
            </a:solidFill>
            <a:round/>
            <a:headEnd/>
            <a:tailEnd/>
          </a:ln>
        </p:spPr>
        <p:txBody>
          <a:bodyPr/>
          <a:lstStyle/>
          <a:p>
            <a:endParaRPr lang="es-MX"/>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323850" y="1196975"/>
            <a:ext cx="8513763" cy="598488"/>
          </a:xfrm>
        </p:spPr>
        <p:txBody>
          <a:bodyPr/>
          <a:lstStyle/>
          <a:p>
            <a:pPr algn="just"/>
            <a:r>
              <a:rPr lang="es-MX" smtClean="0"/>
              <a:t>La segunda técnica para almacenar datos de imagen es en</a:t>
            </a:r>
            <a:br>
              <a:rPr lang="es-MX" smtClean="0"/>
            </a:br>
            <a:r>
              <a:rPr lang="es-MX" smtClean="0"/>
              <a:t>una matriz tridimensional.</a:t>
            </a:r>
            <a:br>
              <a:rPr lang="es-MX" smtClean="0"/>
            </a:br>
            <a:r>
              <a:rPr lang="es-MX" smtClean="0"/>
              <a:t/>
            </a:r>
            <a:br>
              <a:rPr lang="es-MX" smtClean="0"/>
            </a:br>
            <a:r>
              <a:rPr lang="es-MX" smtClean="0"/>
              <a:t/>
            </a:r>
            <a:br>
              <a:rPr lang="es-MX" smtClean="0"/>
            </a:br>
            <a:r>
              <a:rPr lang="es-MX" smtClean="0"/>
              <a:t>Los archivos de imagen de color verdadero constan de tres canales (matrices), una por cada intensidad de color, rojo,</a:t>
            </a:r>
            <a:br>
              <a:rPr lang="es-MX" smtClean="0"/>
            </a:br>
            <a:r>
              <a:rPr lang="es-MX" smtClean="0"/>
              <a:t>verde o azul,</a:t>
            </a:r>
          </a:p>
        </p:txBody>
      </p:sp>
      <p:sp>
        <p:nvSpPr>
          <p:cNvPr id="4" name="Rectangle 1"/>
          <p:cNvSpPr txBox="1">
            <a:spLocks noChangeArrowheads="1"/>
          </p:cNvSpPr>
          <p:nvPr/>
        </p:nvSpPr>
        <p:spPr bwMode="auto">
          <a:xfrm>
            <a:off x="314325" y="668338"/>
            <a:ext cx="8515350" cy="600075"/>
          </a:xfrm>
          <a:prstGeom prst="rect">
            <a:avLst/>
          </a:prstGeom>
          <a:noFill/>
          <a:ln w="9360">
            <a:noFill/>
            <a:miter lim="800000"/>
            <a:headEnd/>
            <a:tailEnd/>
          </a:ln>
        </p:spPr>
        <p:txBody>
          <a:bodyPr lIns="90000" tIns="45000" rIns="90000" bIns="45000"/>
          <a:lstStyle/>
          <a:p>
            <a:pPr eaLnBrk="0" hangingPunct="1">
              <a:lnSpc>
                <a:spcPct val="100000"/>
              </a:lnSpc>
              <a:tabLst>
                <a:tab pos="723900" algn="l"/>
                <a:tab pos="1447800" algn="l"/>
                <a:tab pos="2171700" algn="l"/>
                <a:tab pos="2895600" algn="l"/>
                <a:tab pos="3619500" algn="l"/>
                <a:tab pos="4343400" algn="l"/>
                <a:tab pos="5067300" algn="l"/>
              </a:tabLst>
              <a:defRPr/>
            </a:pPr>
            <a:r>
              <a:rPr lang="es-MX" sz="2400" b="1" kern="0" dirty="0">
                <a:solidFill>
                  <a:srgbClr val="2C6D92"/>
                </a:solidFill>
                <a:latin typeface="+mj-lt"/>
                <a:ea typeface="+mj-ea"/>
                <a:cs typeface="+mj-cs"/>
              </a:rPr>
              <a:t>Imágenes RGB (o color verdadero)</a:t>
            </a:r>
          </a:p>
          <a:p>
            <a:pPr eaLnBrk="0" hangingPunct="1">
              <a:lnSpc>
                <a:spcPct val="100000"/>
              </a:lnSpc>
              <a:tabLst>
                <a:tab pos="723900" algn="l"/>
                <a:tab pos="1447800" algn="l"/>
                <a:tab pos="2171700" algn="l"/>
                <a:tab pos="2895600" algn="l"/>
                <a:tab pos="3619500" algn="l"/>
                <a:tab pos="4343400" algn="l"/>
                <a:tab pos="5067300" algn="l"/>
              </a:tabLst>
              <a:defRPr/>
            </a:pPr>
            <a:endParaRPr lang="de-DE" sz="2400" b="1" kern="0" dirty="0">
              <a:solidFill>
                <a:srgbClr val="2C6D92"/>
              </a:solidFill>
              <a:latin typeface="+mj-lt"/>
              <a:ea typeface="+mj-ea"/>
              <a:cs typeface="+mj-cs"/>
            </a:endParaRPr>
          </a:p>
        </p:txBody>
      </p:sp>
      <p:sp>
        <p:nvSpPr>
          <p:cNvPr id="5" name="1 Título"/>
          <p:cNvSpPr txBox="1">
            <a:spLocks/>
          </p:cNvSpPr>
          <p:nvPr/>
        </p:nvSpPr>
        <p:spPr bwMode="auto">
          <a:xfrm>
            <a:off x="3059113" y="2060575"/>
            <a:ext cx="2484437" cy="504825"/>
          </a:xfrm>
          <a:prstGeom prst="rect">
            <a:avLst/>
          </a:prstGeom>
          <a:noFill/>
          <a:ln w="9360">
            <a:noFill/>
            <a:miter lim="800000"/>
            <a:headEnd/>
            <a:tailEnd/>
          </a:ln>
        </p:spPr>
        <p:txBody>
          <a:bodyPr lIns="90000" tIns="45000" rIns="90000" bIns="45000"/>
          <a:lstStyle/>
          <a:p>
            <a:pPr algn="ctr" eaLnBrk="0">
              <a:lnSpc>
                <a:spcPct val="89000"/>
              </a:lnSpc>
              <a:defRPr/>
            </a:pPr>
            <a:r>
              <a:rPr lang="es-MX" sz="2400" kern="0" dirty="0">
                <a:solidFill>
                  <a:srgbClr val="000000"/>
                </a:solidFill>
                <a:latin typeface="+mj-lt"/>
                <a:ea typeface="+mj-ea"/>
                <a:cs typeface="+mj-cs"/>
              </a:rPr>
              <a:t> </a:t>
            </a:r>
            <a:r>
              <a:rPr lang="es-MX" sz="2400" i="1" kern="0" dirty="0">
                <a:solidFill>
                  <a:srgbClr val="000000"/>
                </a:solidFill>
                <a:latin typeface="+mj-lt"/>
                <a:ea typeface="+mj-ea"/>
                <a:cs typeface="+mj-cs"/>
              </a:rPr>
              <a:t>m x n x 3</a:t>
            </a:r>
            <a:br>
              <a:rPr lang="es-MX" sz="2400" i="1" kern="0" dirty="0">
                <a:solidFill>
                  <a:srgbClr val="000000"/>
                </a:solidFill>
                <a:latin typeface="+mj-lt"/>
                <a:ea typeface="+mj-ea"/>
                <a:cs typeface="+mj-cs"/>
              </a:rPr>
            </a:br>
            <a:endParaRPr lang="es-MX" sz="2400" kern="0" dirty="0">
              <a:solidFill>
                <a:srgbClr val="000000"/>
              </a:solidFill>
              <a:latin typeface="+mj-lt"/>
              <a:ea typeface="+mj-ea"/>
              <a:cs typeface="+mj-cs"/>
            </a:endParaRPr>
          </a:p>
        </p:txBody>
      </p:sp>
      <p:pic>
        <p:nvPicPr>
          <p:cNvPr id="27653" name="Picture 2" descr="C:\Users\alexita\Documents\UAEM 2013-B\Material Tratamiento de imagenes 2013\Material Sem 2014-B\MatrizRGB.jpg"/>
          <p:cNvPicPr>
            <a:picLocks noChangeAspect="1" noChangeArrowheads="1"/>
          </p:cNvPicPr>
          <p:nvPr/>
        </p:nvPicPr>
        <p:blipFill>
          <a:blip r:embed="rId2" cstate="print"/>
          <a:srcRect/>
          <a:stretch>
            <a:fillRect/>
          </a:stretch>
        </p:blipFill>
        <p:spPr bwMode="auto">
          <a:xfrm>
            <a:off x="468313" y="3573463"/>
            <a:ext cx="4541837" cy="3078162"/>
          </a:xfrm>
          <a:prstGeom prst="rect">
            <a:avLst/>
          </a:prstGeom>
          <a:noFill/>
          <a:ln w="9525">
            <a:noFill/>
            <a:miter lim="800000"/>
            <a:headEnd/>
            <a:tailEnd/>
          </a:ln>
        </p:spPr>
      </p:pic>
      <p:sp>
        <p:nvSpPr>
          <p:cNvPr id="7" name="1 Título"/>
          <p:cNvSpPr txBox="1">
            <a:spLocks/>
          </p:cNvSpPr>
          <p:nvPr/>
        </p:nvSpPr>
        <p:spPr bwMode="auto">
          <a:xfrm>
            <a:off x="5292725" y="3500438"/>
            <a:ext cx="3527425" cy="504825"/>
          </a:xfrm>
          <a:prstGeom prst="rect">
            <a:avLst/>
          </a:prstGeom>
          <a:noFill/>
          <a:ln w="9360">
            <a:noFill/>
            <a:miter lim="800000"/>
            <a:headEnd/>
            <a:tailEnd/>
          </a:ln>
        </p:spPr>
        <p:txBody>
          <a:bodyPr lIns="90000" tIns="45000" rIns="90000" bIns="45000"/>
          <a:lstStyle/>
          <a:p>
            <a:pPr eaLnBrk="0">
              <a:lnSpc>
                <a:spcPct val="89000"/>
              </a:lnSpc>
              <a:defRPr/>
            </a:pPr>
            <a:r>
              <a:rPr lang="es-MX" kern="0" dirty="0">
                <a:solidFill>
                  <a:srgbClr val="000000"/>
                </a:solidFill>
                <a:latin typeface="+mj-lt"/>
                <a:ea typeface="+mj-ea"/>
                <a:cs typeface="+mj-cs"/>
              </a:rPr>
              <a:t> Valores:</a:t>
            </a:r>
          </a:p>
          <a:p>
            <a:pPr eaLnBrk="0">
              <a:lnSpc>
                <a:spcPct val="89000"/>
              </a:lnSpc>
              <a:defRPr/>
            </a:pPr>
            <a:r>
              <a:rPr lang="es-MX" kern="0" dirty="0">
                <a:solidFill>
                  <a:srgbClr val="000000"/>
                </a:solidFill>
                <a:latin typeface="+mj-lt"/>
                <a:ea typeface="+mj-ea"/>
                <a:cs typeface="+mj-cs"/>
              </a:rPr>
              <a:t>R= Rojo puro   (255,0,0)</a:t>
            </a:r>
          </a:p>
          <a:p>
            <a:pPr eaLnBrk="0">
              <a:lnSpc>
                <a:spcPct val="89000"/>
              </a:lnSpc>
              <a:defRPr/>
            </a:pPr>
            <a:r>
              <a:rPr lang="es-MX" kern="0" dirty="0">
                <a:solidFill>
                  <a:srgbClr val="000000"/>
                </a:solidFill>
                <a:latin typeface="+mj-lt"/>
                <a:ea typeface="+mj-ea"/>
                <a:cs typeface="+mj-cs"/>
              </a:rPr>
              <a:t>G= Verde puro (0,255,0)</a:t>
            </a:r>
          </a:p>
          <a:p>
            <a:pPr eaLnBrk="0">
              <a:lnSpc>
                <a:spcPct val="89000"/>
              </a:lnSpc>
              <a:defRPr/>
            </a:pPr>
            <a:r>
              <a:rPr lang="es-MX" kern="0" dirty="0">
                <a:solidFill>
                  <a:srgbClr val="000000"/>
                </a:solidFill>
                <a:latin typeface="+mj-lt"/>
                <a:ea typeface="+mj-ea"/>
                <a:cs typeface="+mj-cs"/>
              </a:rPr>
              <a:t>B= Azul puro    (0,0,255)</a:t>
            </a:r>
          </a:p>
          <a:p>
            <a:pPr eaLnBrk="0">
              <a:lnSpc>
                <a:spcPct val="89000"/>
              </a:lnSpc>
              <a:defRPr/>
            </a:pPr>
            <a:r>
              <a:rPr lang="es-MX" kern="0" dirty="0">
                <a:solidFill>
                  <a:srgbClr val="000000"/>
                </a:solidFill>
                <a:latin typeface="+mj-lt"/>
                <a:ea typeface="+mj-ea"/>
                <a:cs typeface="+mj-cs"/>
              </a:rPr>
              <a:t>Negro absoluto   (0,0,0)</a:t>
            </a:r>
          </a:p>
          <a:p>
            <a:pPr eaLnBrk="0">
              <a:lnSpc>
                <a:spcPct val="89000"/>
              </a:lnSpc>
              <a:defRPr/>
            </a:pPr>
            <a:r>
              <a:rPr lang="es-MX" kern="0" dirty="0">
                <a:solidFill>
                  <a:srgbClr val="000000"/>
                </a:solidFill>
                <a:latin typeface="+mj-lt"/>
                <a:ea typeface="+mj-ea"/>
                <a:cs typeface="+mj-cs"/>
              </a:rPr>
              <a:t>Blanco absoluto  (255,255,255)</a:t>
            </a:r>
          </a:p>
        </p:txBody>
      </p:sp>
      <p:sp>
        <p:nvSpPr>
          <p:cNvPr id="8"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21</a:t>
            </a:r>
            <a:endParaRPr lang="es-MX" sz="2800" b="1"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323850" y="1390352"/>
            <a:ext cx="8513763" cy="598488"/>
          </a:xfrm>
        </p:spPr>
        <p:txBody>
          <a:bodyPr/>
          <a:lstStyle/>
          <a:p>
            <a:pPr algn="just"/>
            <a:r>
              <a:rPr lang="es-MX" dirty="0" smtClean="0"/>
              <a:t>El modelo </a:t>
            </a:r>
            <a:r>
              <a:rPr lang="es-MX" dirty="0"/>
              <a:t>HSB clasifica los colores de acuerdo a tres características básicas: tono, saturación y luminosidad</a:t>
            </a:r>
            <a:r>
              <a:rPr lang="es-MX" dirty="0" smtClean="0"/>
              <a:t>.</a:t>
            </a:r>
            <a:br>
              <a:rPr lang="es-MX" dirty="0" smtClean="0"/>
            </a:br>
            <a:r>
              <a:rPr lang="es-MX" dirty="0"/>
              <a:t/>
            </a:r>
            <a:br>
              <a:rPr lang="es-MX" dirty="0"/>
            </a:br>
            <a:r>
              <a:rPr lang="es-MX" dirty="0"/>
              <a:t/>
            </a:r>
            <a:br>
              <a:rPr lang="es-MX" dirty="0"/>
            </a:br>
            <a:r>
              <a:rPr lang="es-MX" dirty="0"/>
              <a:t/>
            </a:r>
            <a:br>
              <a:rPr lang="es-MX" dirty="0"/>
            </a:br>
            <a:r>
              <a:rPr lang="es-MX" dirty="0" smtClean="0"/>
              <a:t>Esta </a:t>
            </a:r>
            <a:r>
              <a:rPr lang="es-MX" dirty="0"/>
              <a:t>propiedad se refiere a la longitud de onda dominante en la luz emitida o reflejada por un objeto. Para asignar un valor al tono se utiliza una rueda de color normalizada, en la que los tres colores primarios (rojo, verde y azul) y los </a:t>
            </a:r>
            <a:r>
              <a:rPr lang="es-MX" dirty="0" smtClean="0"/>
              <a:t>tres colores </a:t>
            </a:r>
            <a:r>
              <a:rPr lang="es-MX" dirty="0"/>
              <a:t>secundarios (</a:t>
            </a:r>
            <a:r>
              <a:rPr lang="es-MX" dirty="0" err="1"/>
              <a:t>cyan</a:t>
            </a:r>
            <a:r>
              <a:rPr lang="es-MX" dirty="0"/>
              <a:t>, magenta y amarillo) se alternan a lo largo de una </a:t>
            </a:r>
            <a:r>
              <a:rPr lang="es-MX" dirty="0" smtClean="0"/>
              <a:t>circunferencia.</a:t>
            </a:r>
            <a:br>
              <a:rPr lang="es-MX" dirty="0" smtClean="0"/>
            </a:br>
            <a:r>
              <a:rPr lang="es-MX" dirty="0"/>
              <a:t/>
            </a:r>
            <a:br>
              <a:rPr lang="es-MX" dirty="0"/>
            </a:br>
            <a:r>
              <a:rPr lang="es-MX" dirty="0"/>
              <a:t/>
            </a:r>
            <a:br>
              <a:rPr lang="es-MX" dirty="0"/>
            </a:br>
            <a:endParaRPr lang="es-MX" dirty="0" smtClean="0"/>
          </a:p>
        </p:txBody>
      </p:sp>
      <p:sp>
        <p:nvSpPr>
          <p:cNvPr id="4" name="Rectangle 1"/>
          <p:cNvSpPr txBox="1">
            <a:spLocks noChangeArrowheads="1"/>
          </p:cNvSpPr>
          <p:nvPr/>
        </p:nvSpPr>
        <p:spPr bwMode="auto">
          <a:xfrm>
            <a:off x="314325" y="668338"/>
            <a:ext cx="8515350" cy="600075"/>
          </a:xfrm>
          <a:prstGeom prst="rect">
            <a:avLst/>
          </a:prstGeom>
          <a:noFill/>
          <a:ln w="9360">
            <a:noFill/>
            <a:miter lim="800000"/>
            <a:headEnd/>
            <a:tailEnd/>
          </a:ln>
        </p:spPr>
        <p:txBody>
          <a:bodyPr lIns="90000" tIns="45000" rIns="90000" bIns="45000"/>
          <a:lstStyle/>
          <a:p>
            <a:pPr eaLnBrk="0" hangingPunct="1">
              <a:lnSpc>
                <a:spcPct val="100000"/>
              </a:lnSpc>
              <a:tabLst>
                <a:tab pos="723900" algn="l"/>
                <a:tab pos="1447800" algn="l"/>
                <a:tab pos="2171700" algn="l"/>
                <a:tab pos="2895600" algn="l"/>
                <a:tab pos="3619500" algn="l"/>
                <a:tab pos="4343400" algn="l"/>
                <a:tab pos="5067300" algn="l"/>
              </a:tabLst>
              <a:defRPr/>
            </a:pPr>
            <a:r>
              <a:rPr lang="es-MX" sz="2400" b="1" kern="0" dirty="0" smtClean="0">
                <a:solidFill>
                  <a:srgbClr val="2C6D92"/>
                </a:solidFill>
                <a:latin typeface="+mj-lt"/>
                <a:ea typeface="+mj-ea"/>
                <a:cs typeface="+mj-cs"/>
              </a:rPr>
              <a:t>El modelo HSB</a:t>
            </a:r>
            <a:endParaRPr lang="de-DE" sz="2400" b="1" kern="0" dirty="0">
              <a:solidFill>
                <a:srgbClr val="2C6D92"/>
              </a:solidFill>
              <a:latin typeface="+mj-lt"/>
              <a:ea typeface="+mj-ea"/>
              <a:cs typeface="+mj-cs"/>
            </a:endParaRPr>
          </a:p>
        </p:txBody>
      </p:sp>
      <p:sp>
        <p:nvSpPr>
          <p:cNvPr id="8"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21</a:t>
            </a:r>
            <a:endParaRPr lang="es-MX" sz="2800" b="1" dirty="0">
              <a:solidFill>
                <a:schemeClr val="bg1"/>
              </a:solidFill>
            </a:endParaRPr>
          </a:p>
        </p:txBody>
      </p:sp>
      <p:sp>
        <p:nvSpPr>
          <p:cNvPr id="5" name="Rectangle 1"/>
          <p:cNvSpPr txBox="1">
            <a:spLocks noChangeArrowheads="1"/>
          </p:cNvSpPr>
          <p:nvPr/>
        </p:nvSpPr>
        <p:spPr bwMode="auto">
          <a:xfrm>
            <a:off x="310149" y="2348880"/>
            <a:ext cx="8515350" cy="600075"/>
          </a:xfrm>
          <a:prstGeom prst="rect">
            <a:avLst/>
          </a:prstGeom>
          <a:noFill/>
          <a:ln w="9360">
            <a:noFill/>
            <a:miter lim="800000"/>
            <a:headEnd/>
            <a:tailEnd/>
          </a:ln>
        </p:spPr>
        <p:txBody>
          <a:bodyPr lIns="90000" tIns="45000" rIns="90000" bIns="45000"/>
          <a:lstStyle/>
          <a:p>
            <a:pPr eaLnBrk="0" hangingPunct="1">
              <a:lnSpc>
                <a:spcPct val="100000"/>
              </a:lnSpc>
              <a:tabLst>
                <a:tab pos="723900" algn="l"/>
                <a:tab pos="1447800" algn="l"/>
                <a:tab pos="2171700" algn="l"/>
                <a:tab pos="2895600" algn="l"/>
                <a:tab pos="3619500" algn="l"/>
                <a:tab pos="4343400" algn="l"/>
                <a:tab pos="5067300" algn="l"/>
              </a:tabLst>
              <a:defRPr/>
            </a:pPr>
            <a:r>
              <a:rPr lang="es-MX" sz="2400" b="1" dirty="0">
                <a:solidFill>
                  <a:srgbClr val="2C6D92"/>
                </a:solidFill>
              </a:rPr>
              <a:t>El tono (</a:t>
            </a:r>
            <a:r>
              <a:rPr lang="es-MX" sz="2400" b="1" dirty="0" err="1">
                <a:solidFill>
                  <a:srgbClr val="2C6D92"/>
                </a:solidFill>
              </a:rPr>
              <a:t>Hue</a:t>
            </a:r>
            <a:r>
              <a:rPr lang="es-MX" sz="2400" b="1" dirty="0">
                <a:solidFill>
                  <a:srgbClr val="2C6D92"/>
                </a:solidFill>
              </a:rPr>
              <a:t>)</a:t>
            </a:r>
            <a:r>
              <a:rPr lang="es-MX" sz="2400" b="1" dirty="0">
                <a:solidFill>
                  <a:srgbClr val="00B0F0"/>
                </a:solidFill>
              </a:rPr>
              <a:t/>
            </a:r>
            <a:br>
              <a:rPr lang="es-MX" sz="2400" b="1" dirty="0">
                <a:solidFill>
                  <a:srgbClr val="00B0F0"/>
                </a:solidFill>
              </a:rPr>
            </a:br>
            <a:endParaRPr lang="de-DE" sz="2400" b="1" kern="0" dirty="0">
              <a:solidFill>
                <a:srgbClr val="2C6D92"/>
              </a:solidFill>
              <a:latin typeface="+mj-lt"/>
              <a:ea typeface="+mj-ea"/>
              <a:cs typeface="+mj-cs"/>
            </a:endParaRPr>
          </a:p>
        </p:txBody>
      </p:sp>
    </p:spTree>
    <p:extLst>
      <p:ext uri="{BB962C8B-B14F-4D97-AF65-F5344CB8AC3E}">
        <p14:creationId xmlns:p14="http://schemas.microsoft.com/office/powerpoint/2010/main" val="18624839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21</a:t>
            </a:r>
            <a:endParaRPr lang="es-MX" sz="2800" b="1" dirty="0">
              <a:solidFill>
                <a:schemeClr val="bg1"/>
              </a:solidFill>
            </a:endParaRPr>
          </a:p>
        </p:txBody>
      </p:sp>
      <p:sp>
        <p:nvSpPr>
          <p:cNvPr id="5" name="Rectangle 1"/>
          <p:cNvSpPr txBox="1">
            <a:spLocks noChangeArrowheads="1"/>
          </p:cNvSpPr>
          <p:nvPr/>
        </p:nvSpPr>
        <p:spPr bwMode="auto">
          <a:xfrm>
            <a:off x="116255" y="620688"/>
            <a:ext cx="8515350" cy="600075"/>
          </a:xfrm>
          <a:prstGeom prst="rect">
            <a:avLst/>
          </a:prstGeom>
          <a:noFill/>
          <a:ln w="9360">
            <a:noFill/>
            <a:miter lim="800000"/>
            <a:headEnd/>
            <a:tailEnd/>
          </a:ln>
        </p:spPr>
        <p:txBody>
          <a:bodyPr lIns="90000" tIns="45000" rIns="90000" bIns="45000"/>
          <a:lstStyle/>
          <a:p>
            <a:pPr eaLnBrk="0" hangingPunct="1">
              <a:lnSpc>
                <a:spcPct val="100000"/>
              </a:lnSpc>
              <a:tabLst>
                <a:tab pos="723900" algn="l"/>
                <a:tab pos="1447800" algn="l"/>
                <a:tab pos="2171700" algn="l"/>
                <a:tab pos="2895600" algn="l"/>
                <a:tab pos="3619500" algn="l"/>
                <a:tab pos="4343400" algn="l"/>
                <a:tab pos="5067300" algn="l"/>
              </a:tabLst>
              <a:defRPr/>
            </a:pPr>
            <a:r>
              <a:rPr lang="es-MX" sz="2400" b="1" dirty="0">
                <a:solidFill>
                  <a:srgbClr val="2C6D92"/>
                </a:solidFill>
              </a:rPr>
              <a:t>El tono (</a:t>
            </a:r>
            <a:r>
              <a:rPr lang="es-MX" sz="2400" b="1" dirty="0" err="1">
                <a:solidFill>
                  <a:srgbClr val="2C6D92"/>
                </a:solidFill>
              </a:rPr>
              <a:t>Hue</a:t>
            </a:r>
            <a:r>
              <a:rPr lang="es-MX" sz="2400" b="1" dirty="0">
                <a:solidFill>
                  <a:srgbClr val="2C6D92"/>
                </a:solidFill>
              </a:rPr>
              <a:t>)</a:t>
            </a:r>
            <a:r>
              <a:rPr lang="es-MX" sz="2400" b="1" dirty="0">
                <a:solidFill>
                  <a:srgbClr val="00B0F0"/>
                </a:solidFill>
              </a:rPr>
              <a:t/>
            </a:r>
            <a:br>
              <a:rPr lang="es-MX" sz="2400" b="1" dirty="0">
                <a:solidFill>
                  <a:srgbClr val="00B0F0"/>
                </a:solidFill>
              </a:rPr>
            </a:br>
            <a:endParaRPr lang="de-DE" sz="2400" b="1" kern="0" dirty="0">
              <a:solidFill>
                <a:srgbClr val="2C6D92"/>
              </a:solidFill>
              <a:latin typeface="+mj-lt"/>
              <a:ea typeface="+mj-ea"/>
              <a:cs typeface="+mj-cs"/>
            </a:endParaRPr>
          </a:p>
        </p:txBody>
      </p:sp>
      <p:pic>
        <p:nvPicPr>
          <p:cNvPr id="134146" name="Picture 2" descr="La rueda de colores HS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620688"/>
            <a:ext cx="3976981" cy="5304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2140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323850" y="1390352"/>
            <a:ext cx="8513763" cy="598488"/>
          </a:xfrm>
        </p:spPr>
        <p:txBody>
          <a:bodyPr/>
          <a:lstStyle/>
          <a:p>
            <a:pPr algn="just"/>
            <a:r>
              <a:rPr lang="es-MX" dirty="0" smtClean="0"/>
              <a:t>De </a:t>
            </a:r>
            <a:r>
              <a:rPr lang="es-MX" dirty="0"/>
              <a:t>este modo, cada color está ubicado en el extremo opuesto a su complementario, es decir, el magenta está en el extremo opuesto al verde, el amarillo al azul y el </a:t>
            </a:r>
            <a:r>
              <a:rPr lang="es-MX" dirty="0" err="1"/>
              <a:t>cyan</a:t>
            </a:r>
            <a:r>
              <a:rPr lang="es-MX" dirty="0"/>
              <a:t> al rojo. El tono se mide en grados, de 0º a 360º, según su posición en la periferia de la rueda de color.</a:t>
            </a:r>
            <a:br>
              <a:rPr lang="es-MX" dirty="0"/>
            </a:br>
            <a:r>
              <a:rPr lang="es-MX" dirty="0"/>
              <a:t/>
            </a:r>
            <a:br>
              <a:rPr lang="es-MX" dirty="0"/>
            </a:br>
            <a:r>
              <a:rPr lang="es-MX" dirty="0"/>
              <a:t>   </a:t>
            </a:r>
            <a:endParaRPr lang="es-MX" dirty="0" smtClean="0"/>
          </a:p>
        </p:txBody>
      </p:sp>
      <p:sp>
        <p:nvSpPr>
          <p:cNvPr id="8" name="5 CuadroTexto"/>
          <p:cNvSpPr txBox="1">
            <a:spLocks noChangeArrowheads="1"/>
          </p:cNvSpPr>
          <p:nvPr/>
        </p:nvSpPr>
        <p:spPr bwMode="auto">
          <a:xfrm>
            <a:off x="8604250" y="-26988"/>
            <a:ext cx="585417" cy="493084"/>
          </a:xfrm>
          <a:prstGeom prst="rect">
            <a:avLst/>
          </a:prstGeom>
          <a:noFill/>
          <a:ln w="9525">
            <a:noFill/>
            <a:miter lim="800000"/>
            <a:headEnd/>
            <a:tailEnd/>
          </a:ln>
        </p:spPr>
        <p:txBody>
          <a:bodyPr wrap="none">
            <a:spAutoFit/>
          </a:bodyPr>
          <a:lstStyle/>
          <a:p>
            <a:r>
              <a:rPr lang="es-MX" sz="2800" b="1" dirty="0" smtClean="0">
                <a:solidFill>
                  <a:schemeClr val="bg1"/>
                </a:solidFill>
              </a:rPr>
              <a:t>21</a:t>
            </a:r>
            <a:endParaRPr lang="es-MX" sz="2800" b="1" dirty="0">
              <a:solidFill>
                <a:schemeClr val="bg1"/>
              </a:solidFill>
            </a:endParaRPr>
          </a:p>
        </p:txBody>
      </p:sp>
      <p:sp>
        <p:nvSpPr>
          <p:cNvPr id="5" name="Rectangle 1"/>
          <p:cNvSpPr txBox="1">
            <a:spLocks noChangeArrowheads="1"/>
          </p:cNvSpPr>
          <p:nvPr/>
        </p:nvSpPr>
        <p:spPr bwMode="auto">
          <a:xfrm>
            <a:off x="323528" y="668685"/>
            <a:ext cx="8515350" cy="600075"/>
          </a:xfrm>
          <a:prstGeom prst="rect">
            <a:avLst/>
          </a:prstGeom>
          <a:noFill/>
          <a:ln w="9360">
            <a:noFill/>
            <a:miter lim="800000"/>
            <a:headEnd/>
            <a:tailEnd/>
          </a:ln>
        </p:spPr>
        <p:txBody>
          <a:bodyPr lIns="90000" tIns="45000" rIns="90000" bIns="45000"/>
          <a:lstStyle/>
          <a:p>
            <a:pPr eaLnBrk="0" hangingPunct="1">
              <a:lnSpc>
                <a:spcPct val="100000"/>
              </a:lnSpc>
              <a:tabLst>
                <a:tab pos="723900" algn="l"/>
                <a:tab pos="1447800" algn="l"/>
                <a:tab pos="2171700" algn="l"/>
                <a:tab pos="2895600" algn="l"/>
                <a:tab pos="3619500" algn="l"/>
                <a:tab pos="4343400" algn="l"/>
                <a:tab pos="5067300" algn="l"/>
              </a:tabLst>
              <a:defRPr/>
            </a:pPr>
            <a:r>
              <a:rPr lang="es-MX" sz="2400" b="1" dirty="0">
                <a:solidFill>
                  <a:srgbClr val="2C6D92"/>
                </a:solidFill>
              </a:rPr>
              <a:t>El tono (</a:t>
            </a:r>
            <a:r>
              <a:rPr lang="es-MX" sz="2400" b="1" dirty="0" err="1">
                <a:solidFill>
                  <a:srgbClr val="2C6D92"/>
                </a:solidFill>
              </a:rPr>
              <a:t>Hue</a:t>
            </a:r>
            <a:r>
              <a:rPr lang="es-MX" sz="2400" b="1" dirty="0">
                <a:solidFill>
                  <a:srgbClr val="2C6D92"/>
                </a:solidFill>
              </a:rPr>
              <a:t>)</a:t>
            </a:r>
            <a:r>
              <a:rPr lang="es-MX" sz="2400" b="1" dirty="0">
                <a:solidFill>
                  <a:srgbClr val="00B0F0"/>
                </a:solidFill>
              </a:rPr>
              <a:t/>
            </a:r>
            <a:br>
              <a:rPr lang="es-MX" sz="2400" b="1" dirty="0">
                <a:solidFill>
                  <a:srgbClr val="00B0F0"/>
                </a:solidFill>
              </a:rPr>
            </a:br>
            <a:endParaRPr lang="de-DE" sz="2400" b="1" kern="0" dirty="0">
              <a:solidFill>
                <a:srgbClr val="2C6D92"/>
              </a:solidFill>
              <a:latin typeface="+mj-lt"/>
              <a:ea typeface="+mj-ea"/>
              <a:cs typeface="+mj-cs"/>
            </a:endParaRPr>
          </a:p>
        </p:txBody>
      </p:sp>
    </p:spTree>
    <p:extLst>
      <p:ext uri="{BB962C8B-B14F-4D97-AF65-F5344CB8AC3E}">
        <p14:creationId xmlns:p14="http://schemas.microsoft.com/office/powerpoint/2010/main" val="7147668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AutoShape 1"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22898" r:id="rId4" imgW="0" imgH="0" progId="">
                  <p:embed/>
                </p:oleObj>
              </mc:Choice>
              <mc:Fallback>
                <p:oleObj r:id="rId4" imgW="0" imgH="0" progId="">
                  <p:embed/>
                  <p:pic>
                    <p:nvPicPr>
                      <p:cNvPr id="0" name="AutoShape 1" hidden="1"/>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22531" name="Picture 2"/>
          <p:cNvPicPr>
            <a:picLocks noChangeAspect="1" noChangeArrowheads="1"/>
          </p:cNvPicPr>
          <p:nvPr/>
        </p:nvPicPr>
        <p:blipFill>
          <a:blip r:embed="rId5" cstate="print"/>
          <a:srcRect b="10292"/>
          <a:stretch>
            <a:fillRect/>
          </a:stretch>
        </p:blipFill>
        <p:spPr bwMode="auto">
          <a:xfrm>
            <a:off x="0" y="0"/>
            <a:ext cx="9144000" cy="6151563"/>
          </a:xfrm>
          <a:prstGeom prst="rect">
            <a:avLst/>
          </a:prstGeom>
          <a:noFill/>
          <a:ln w="9360">
            <a:noFill/>
            <a:miter lim="800000"/>
            <a:headEnd/>
            <a:tailEnd/>
          </a:ln>
        </p:spPr>
      </p:pic>
      <p:sp>
        <p:nvSpPr>
          <p:cNvPr id="22532" name="Rectangle 3"/>
          <p:cNvSpPr>
            <a:spLocks noChangeArrowheads="1"/>
          </p:cNvSpPr>
          <p:nvPr/>
        </p:nvSpPr>
        <p:spPr bwMode="auto">
          <a:xfrm>
            <a:off x="250825" y="188913"/>
            <a:ext cx="8677275" cy="874712"/>
          </a:xfrm>
          <a:prstGeom prst="rect">
            <a:avLst/>
          </a:prstGeom>
          <a:noFill/>
          <a:ln w="9360">
            <a:noFill/>
            <a:miter lim="800000"/>
            <a:headEnd/>
            <a:tailEnd/>
          </a:ln>
        </p:spPr>
        <p:txBody>
          <a:bodyPr lIns="90000" tIns="46800" rIns="90000" bIns="46800">
            <a:spAutoFit/>
          </a:bodyPr>
          <a:lstStyle/>
          <a:p>
            <a:pPr algn="ctr" hangingPunct="1">
              <a:lnSpc>
                <a:spcPct val="11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sz="2400" b="1">
                <a:solidFill>
                  <a:srgbClr val="FFFFFF"/>
                </a:solidFill>
                <a:ea typeface="ＭＳ Ｐゴシック" pitchFamily="34" charset="-128"/>
              </a:rPr>
              <a:t>“PROCESAMIENTO DIGITAL DE IMÁGENES (PDI) Ó TRATAMIENTO DE IMÁGENES”</a:t>
            </a:r>
          </a:p>
        </p:txBody>
      </p:sp>
      <p:sp>
        <p:nvSpPr>
          <p:cNvPr id="22533" name="Rectangle 4"/>
          <p:cNvSpPr>
            <a:spLocks noChangeArrowheads="1"/>
          </p:cNvSpPr>
          <p:nvPr/>
        </p:nvSpPr>
        <p:spPr bwMode="auto">
          <a:xfrm>
            <a:off x="1917700" y="1412875"/>
            <a:ext cx="6330950" cy="2309813"/>
          </a:xfrm>
          <a:prstGeom prst="rect">
            <a:avLst/>
          </a:prstGeom>
          <a:noFill/>
          <a:ln w="9360">
            <a:noFill/>
            <a:miter lim="800000"/>
            <a:headEnd/>
            <a:tailEnd/>
          </a:ln>
        </p:spPr>
        <p:txBody>
          <a:bodyPr wrap="none" lIns="90000" tIns="46800" rIns="90000" bIns="46800">
            <a:spAutoFit/>
          </a:bodyPr>
          <a:lstStyle/>
          <a:p>
            <a:pPr algn="r" hangingPunct="1">
              <a:lnSpc>
                <a:spcPct val="100000"/>
              </a:lnSpc>
              <a:tabLst>
                <a:tab pos="723900" algn="l"/>
                <a:tab pos="1447800" algn="l"/>
                <a:tab pos="2171700" algn="l"/>
                <a:tab pos="2895600" algn="l"/>
                <a:tab pos="3619500" algn="l"/>
                <a:tab pos="4343400" algn="l"/>
                <a:tab pos="5067300" algn="l"/>
                <a:tab pos="5791200" algn="l"/>
              </a:tabLst>
            </a:pPr>
            <a:r>
              <a:rPr lang="es-MX" altLang="es-MX" sz="2400" b="1">
                <a:solidFill>
                  <a:srgbClr val="FFFFFF"/>
                </a:solidFill>
                <a:ea typeface="ＭＳ Ｐゴシック" pitchFamily="34" charset="-128"/>
              </a:rPr>
              <a:t>Manipulación y análisis de imágenes por</a:t>
            </a:r>
          </a:p>
          <a:p>
            <a:pPr algn="r" hangingPunct="1">
              <a:lnSpc>
                <a:spcPct val="100000"/>
              </a:lnSpc>
              <a:tabLst>
                <a:tab pos="723900" algn="l"/>
                <a:tab pos="1447800" algn="l"/>
                <a:tab pos="2171700" algn="l"/>
                <a:tab pos="2895600" algn="l"/>
                <a:tab pos="3619500" algn="l"/>
                <a:tab pos="4343400" algn="l"/>
                <a:tab pos="5067300" algn="l"/>
                <a:tab pos="5791200" algn="l"/>
              </a:tabLst>
            </a:pPr>
            <a:r>
              <a:rPr lang="es-MX" altLang="es-MX" sz="2400" b="1">
                <a:solidFill>
                  <a:srgbClr val="FFFFFF"/>
                </a:solidFill>
                <a:ea typeface="ＭＳ Ｐゴシック" pitchFamily="34" charset="-128"/>
              </a:rPr>
              <a:t> computadora.</a:t>
            </a:r>
          </a:p>
          <a:p>
            <a:pPr algn="r" hangingPunct="1">
              <a:lnSpc>
                <a:spcPct val="100000"/>
              </a:lnSpc>
              <a:tabLst>
                <a:tab pos="723900" algn="l"/>
                <a:tab pos="1447800" algn="l"/>
                <a:tab pos="2171700" algn="l"/>
                <a:tab pos="2895600" algn="l"/>
                <a:tab pos="3619500" algn="l"/>
                <a:tab pos="4343400" algn="l"/>
                <a:tab pos="5067300" algn="l"/>
                <a:tab pos="5791200" algn="l"/>
              </a:tabLst>
            </a:pPr>
            <a:endParaRPr lang="es-MX" altLang="es-MX" sz="2400" b="1">
              <a:solidFill>
                <a:srgbClr val="FFFFFF"/>
              </a:solidFill>
              <a:ea typeface="ＭＳ Ｐゴシック" pitchFamily="34" charset="-128"/>
            </a:endParaRPr>
          </a:p>
          <a:p>
            <a:pPr algn="r" hangingPunct="1">
              <a:lnSpc>
                <a:spcPct val="100000"/>
              </a:lnSpc>
              <a:tabLst>
                <a:tab pos="723900" algn="l"/>
                <a:tab pos="1447800" algn="l"/>
                <a:tab pos="2171700" algn="l"/>
                <a:tab pos="2895600" algn="l"/>
                <a:tab pos="3619500" algn="l"/>
                <a:tab pos="4343400" algn="l"/>
                <a:tab pos="5067300" algn="l"/>
                <a:tab pos="5791200" algn="l"/>
              </a:tabLst>
            </a:pPr>
            <a:r>
              <a:rPr lang="es-MX" altLang="es-MX" sz="2400" b="1">
                <a:solidFill>
                  <a:srgbClr val="FFFFFF"/>
                </a:solidFill>
                <a:ea typeface="ＭＳ Ｐゴシック" pitchFamily="34" charset="-128"/>
              </a:rPr>
              <a:t>Es el conjunto de técnicas que se utilizan </a:t>
            </a:r>
          </a:p>
          <a:p>
            <a:pPr algn="r" hangingPunct="1">
              <a:lnSpc>
                <a:spcPct val="100000"/>
              </a:lnSpc>
              <a:tabLst>
                <a:tab pos="723900" algn="l"/>
                <a:tab pos="1447800" algn="l"/>
                <a:tab pos="2171700" algn="l"/>
                <a:tab pos="2895600" algn="l"/>
                <a:tab pos="3619500" algn="l"/>
                <a:tab pos="4343400" algn="l"/>
                <a:tab pos="5067300" algn="l"/>
                <a:tab pos="5791200" algn="l"/>
              </a:tabLst>
            </a:pPr>
            <a:r>
              <a:rPr lang="es-MX" altLang="es-MX" sz="2400" b="1">
                <a:solidFill>
                  <a:srgbClr val="FFFFFF"/>
                </a:solidFill>
                <a:ea typeface="ＭＳ Ｐゴシック" pitchFamily="34" charset="-128"/>
              </a:rPr>
              <a:t>para mejorar la apariencia visual de </a:t>
            </a:r>
          </a:p>
          <a:p>
            <a:pPr algn="r" hangingPunct="1">
              <a:lnSpc>
                <a:spcPct val="100000"/>
              </a:lnSpc>
              <a:tabLst>
                <a:tab pos="723900" algn="l"/>
                <a:tab pos="1447800" algn="l"/>
                <a:tab pos="2171700" algn="l"/>
                <a:tab pos="2895600" algn="l"/>
                <a:tab pos="3619500" algn="l"/>
                <a:tab pos="4343400" algn="l"/>
                <a:tab pos="5067300" algn="l"/>
                <a:tab pos="5791200" algn="l"/>
              </a:tabLst>
            </a:pPr>
            <a:r>
              <a:rPr lang="es-MX" altLang="es-MX" sz="2400" b="1">
                <a:solidFill>
                  <a:srgbClr val="FFFFFF"/>
                </a:solidFill>
                <a:ea typeface="ＭＳ Ｐゴシック" pitchFamily="34" charset="-128"/>
              </a:rPr>
              <a:t>las imágenes.</a:t>
            </a:r>
          </a:p>
        </p:txBody>
      </p:sp>
      <p:pic>
        <p:nvPicPr>
          <p:cNvPr id="22534" name="Picture 5"/>
          <p:cNvPicPr>
            <a:picLocks noChangeAspect="1" noChangeArrowheads="1"/>
          </p:cNvPicPr>
          <p:nvPr/>
        </p:nvPicPr>
        <p:blipFill>
          <a:blip r:embed="rId6" cstate="print"/>
          <a:srcRect/>
          <a:stretch>
            <a:fillRect/>
          </a:stretch>
        </p:blipFill>
        <p:spPr bwMode="auto">
          <a:xfrm>
            <a:off x="7612063" y="4487863"/>
            <a:ext cx="885825" cy="1371600"/>
          </a:xfrm>
          <a:prstGeom prst="rect">
            <a:avLst/>
          </a:prstGeom>
          <a:noFill/>
          <a:ln w="9360">
            <a:noFill/>
            <a:miter lim="800000"/>
            <a:headEnd/>
            <a:tailEnd/>
          </a:ln>
        </p:spPr>
      </p:pic>
      <p:sp>
        <p:nvSpPr>
          <p:cNvPr id="22535" name="AutoShape 6"/>
          <p:cNvSpPr>
            <a:spLocks noChangeArrowheads="1"/>
          </p:cNvSpPr>
          <p:nvPr/>
        </p:nvSpPr>
        <p:spPr bwMode="auto">
          <a:xfrm>
            <a:off x="0" y="0"/>
            <a:ext cx="158750" cy="158750"/>
          </a:xfrm>
          <a:prstGeom prst="roundRect">
            <a:avLst>
              <a:gd name="adj" fmla="val 1000"/>
            </a:avLst>
          </a:prstGeom>
          <a:noFill/>
          <a:ln w="9525">
            <a:noFill/>
            <a:round/>
            <a:headEnd/>
            <a:tailEnd/>
          </a:ln>
        </p:spPr>
        <p:txBody>
          <a:bodyPr wrap="none" anchor="ctr"/>
          <a:lstStyle/>
          <a:p>
            <a:endParaRPr lang="es-MX" altLang="es-MX"/>
          </a:p>
        </p:txBody>
      </p:sp>
      <p:pic>
        <p:nvPicPr>
          <p:cNvPr id="22536" name="Picture 9" descr="http://www.cordobadactilar.com.ar/img/biometriaAplicada.jpg"/>
          <p:cNvPicPr>
            <a:picLocks noChangeAspect="1" noChangeArrowheads="1"/>
          </p:cNvPicPr>
          <p:nvPr/>
        </p:nvPicPr>
        <p:blipFill>
          <a:blip r:embed="rId7" cstate="print"/>
          <a:srcRect/>
          <a:stretch>
            <a:fillRect/>
          </a:stretch>
        </p:blipFill>
        <p:spPr bwMode="auto">
          <a:xfrm rot="-1903471">
            <a:off x="760413" y="3778250"/>
            <a:ext cx="2933700" cy="2495550"/>
          </a:xfrm>
          <a:prstGeom prst="rect">
            <a:avLst/>
          </a:prstGeom>
          <a:noFill/>
          <a:ln w="9525">
            <a:noFill/>
            <a:miter lim="800000"/>
            <a:headEnd/>
            <a:tailEnd/>
          </a:ln>
        </p:spPr>
      </p:pic>
      <p:sp>
        <p:nvSpPr>
          <p:cNvPr id="22537" name="8 CuadroTexto"/>
          <p:cNvSpPr txBox="1">
            <a:spLocks noChangeArrowheads="1"/>
          </p:cNvSpPr>
          <p:nvPr/>
        </p:nvSpPr>
        <p:spPr bwMode="auto">
          <a:xfrm>
            <a:off x="8604250" y="-26988"/>
            <a:ext cx="585788" cy="492126"/>
          </a:xfrm>
          <a:prstGeom prst="rect">
            <a:avLst/>
          </a:prstGeom>
          <a:noFill/>
          <a:ln w="9525">
            <a:noFill/>
            <a:miter lim="800000"/>
            <a:headEnd/>
            <a:tailEnd/>
          </a:ln>
        </p:spPr>
        <p:txBody>
          <a:bodyPr wrap="none">
            <a:spAutoFit/>
          </a:bodyPr>
          <a:lstStyle/>
          <a:p>
            <a:r>
              <a:rPr lang="es-MX" altLang="es-MX" sz="2800" b="1">
                <a:solidFill>
                  <a:schemeClr val="bg1"/>
                </a:solidFill>
              </a:rPr>
              <a:t>16</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idx="4294967295"/>
          </p:nvPr>
        </p:nvSpPr>
        <p:spPr>
          <a:xfrm>
            <a:off x="-36513" y="622300"/>
            <a:ext cx="8515351"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PROCESAMIENTO DIGITAL DE IMÁGENES</a:t>
            </a:r>
          </a:p>
        </p:txBody>
      </p:sp>
      <p:sp>
        <p:nvSpPr>
          <p:cNvPr id="23555" name="Rectangle 2"/>
          <p:cNvSpPr>
            <a:spLocks noChangeArrowheads="1"/>
          </p:cNvSpPr>
          <p:nvPr/>
        </p:nvSpPr>
        <p:spPr bwMode="auto">
          <a:xfrm>
            <a:off x="382588" y="1308100"/>
            <a:ext cx="3870325" cy="3554413"/>
          </a:xfrm>
          <a:prstGeom prst="rect">
            <a:avLst/>
          </a:prstGeom>
          <a:noFill/>
          <a:ln w="9360">
            <a:noFill/>
            <a:miter lim="800000"/>
            <a:headEnd/>
            <a:tailEnd/>
          </a:ln>
        </p:spPr>
        <p:txBody>
          <a:bodyPr lIns="0" tIns="45000" rIns="0" bIns="45000"/>
          <a:lstStyle/>
          <a:p>
            <a:pPr marL="188913" indent="-188913" hangingPunct="1">
              <a:lnSpc>
                <a:spcPct val="100000"/>
              </a:lnSpc>
              <a:spcBef>
                <a:spcPts val="725"/>
              </a:spcBef>
              <a:tabLst>
                <a:tab pos="723900" algn="l"/>
                <a:tab pos="1447800" algn="l"/>
                <a:tab pos="2171700" algn="l"/>
                <a:tab pos="2895600" algn="l"/>
                <a:tab pos="3619500" algn="l"/>
              </a:tabLst>
            </a:pPr>
            <a:r>
              <a:rPr lang="es-MX" altLang="es-MX" b="1">
                <a:solidFill>
                  <a:srgbClr val="000000"/>
                </a:solidFill>
              </a:rPr>
              <a:t>   OBJETIVOS</a:t>
            </a:r>
          </a:p>
          <a:p>
            <a:pPr marL="188913" indent="-188913" hangingPunct="1">
              <a:lnSpc>
                <a:spcPct val="100000"/>
              </a:lnSpc>
              <a:spcBef>
                <a:spcPts val="725"/>
              </a:spcBef>
              <a:tabLst>
                <a:tab pos="723900" algn="l"/>
                <a:tab pos="1447800" algn="l"/>
                <a:tab pos="2171700" algn="l"/>
                <a:tab pos="2895600" algn="l"/>
                <a:tab pos="3619500" algn="l"/>
              </a:tabLst>
            </a:pPr>
            <a:endParaRPr lang="es-MX" altLang="es-MX">
              <a:solidFill>
                <a:srgbClr val="000000"/>
              </a:solidFill>
            </a:endParaRPr>
          </a:p>
          <a:p>
            <a:pPr marL="188913" indent="-188913" hangingPunct="1">
              <a:lnSpc>
                <a:spcPct val="100000"/>
              </a:lnSpc>
              <a:spcBef>
                <a:spcPts val="725"/>
              </a:spcBef>
              <a:tabLst>
                <a:tab pos="723900" algn="l"/>
                <a:tab pos="1447800" algn="l"/>
                <a:tab pos="2171700" algn="l"/>
                <a:tab pos="2895600" algn="l"/>
                <a:tab pos="3619500" algn="l"/>
              </a:tabLst>
            </a:pPr>
            <a:endParaRPr lang="es-MX" alt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Mejorar el aspecto de las imágenes</a:t>
            </a:r>
          </a:p>
          <a:p>
            <a:pPr marL="188913" indent="-188913" hangingPunct="1">
              <a:lnSpc>
                <a:spcPct val="100000"/>
              </a:lnSpc>
              <a:spcBef>
                <a:spcPts val="725"/>
              </a:spcBef>
              <a:buClr>
                <a:srgbClr val="1C4C74"/>
              </a:buClr>
              <a:buSzPct val="45000"/>
              <a:tabLst>
                <a:tab pos="723900" algn="l"/>
                <a:tab pos="1447800" algn="l"/>
                <a:tab pos="2171700" algn="l"/>
                <a:tab pos="2895600" algn="l"/>
                <a:tab pos="3619500" algn="l"/>
              </a:tabLst>
            </a:pPr>
            <a:endParaRPr lang="es-MX" alt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Hacer mas evidente en ellas ciertos detalles que se desean hacer notar.</a:t>
            </a:r>
          </a:p>
          <a:p>
            <a:pPr marL="188913" indent="-188913" hangingPunct="1">
              <a:lnSpc>
                <a:spcPct val="100000"/>
              </a:lnSpc>
              <a:spcBef>
                <a:spcPts val="725"/>
              </a:spcBef>
              <a:buClr>
                <a:srgbClr val="1C4C74"/>
              </a:buClr>
              <a:buSzPct val="45000"/>
              <a:tabLst>
                <a:tab pos="723900" algn="l"/>
                <a:tab pos="1447800" algn="l"/>
                <a:tab pos="2171700" algn="l"/>
                <a:tab pos="2895600" algn="l"/>
                <a:tab pos="3619500" algn="l"/>
              </a:tabLst>
            </a:pPr>
            <a:endParaRPr lang="es-MX" alt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Mejorar la calidad de imagen.</a:t>
            </a:r>
          </a:p>
          <a:p>
            <a:pPr marL="188913" indent="-188913" hangingPunct="1">
              <a:lnSpc>
                <a:spcPct val="100000"/>
              </a:lnSpc>
              <a:spcBef>
                <a:spcPts val="725"/>
              </a:spcBef>
              <a:buClr>
                <a:srgbClr val="1C4C74"/>
              </a:buClr>
              <a:buSzPct val="45000"/>
              <a:tabLst>
                <a:tab pos="723900" algn="l"/>
                <a:tab pos="1447800" algn="l"/>
                <a:tab pos="2171700" algn="l"/>
                <a:tab pos="2895600" algn="l"/>
                <a:tab pos="3619500" algn="l"/>
              </a:tabLst>
            </a:pPr>
            <a:endParaRPr lang="es-MX" altLang="es-MX">
              <a:solidFill>
                <a:srgbClr val="000000"/>
              </a:solidFill>
            </a:endParaRPr>
          </a:p>
          <a:p>
            <a:pPr marL="188913" indent="-188913" hangingPunct="1">
              <a:lnSpc>
                <a:spcPct val="100000"/>
              </a:lnSpc>
              <a:spcBef>
                <a:spcPts val="725"/>
              </a:spcBef>
              <a:buClr>
                <a:srgbClr val="1C4C74"/>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Extraer características de una imagen para su descripción e interpretación.</a:t>
            </a:r>
            <a:br>
              <a:rPr lang="es-MX" altLang="es-MX">
                <a:solidFill>
                  <a:srgbClr val="000000"/>
                </a:solidFill>
              </a:rPr>
            </a:br>
            <a:r>
              <a:rPr lang="es-MX" altLang="es-MX">
                <a:solidFill>
                  <a:srgbClr val="000000"/>
                </a:solidFill>
              </a:rPr>
              <a:t> </a:t>
            </a:r>
          </a:p>
        </p:txBody>
      </p:sp>
      <p:pic>
        <p:nvPicPr>
          <p:cNvPr id="23556" name="Picture 8" descr="http://www.benitezrafa.es/wp-content/uploads/2013/07/journal.pone_.0066032.g003.png"/>
          <p:cNvPicPr>
            <a:picLocks noChangeAspect="1" noChangeArrowheads="1"/>
          </p:cNvPicPr>
          <p:nvPr/>
        </p:nvPicPr>
        <p:blipFill>
          <a:blip r:embed="rId3" cstate="print"/>
          <a:srcRect/>
          <a:stretch>
            <a:fillRect/>
          </a:stretch>
        </p:blipFill>
        <p:spPr bwMode="auto">
          <a:xfrm>
            <a:off x="4572000" y="2420938"/>
            <a:ext cx="2720975" cy="2087562"/>
          </a:xfrm>
          <a:prstGeom prst="rect">
            <a:avLst/>
          </a:prstGeom>
          <a:noFill/>
          <a:ln w="9525">
            <a:noFill/>
            <a:miter lim="800000"/>
            <a:headEnd/>
            <a:tailEnd/>
          </a:ln>
        </p:spPr>
      </p:pic>
      <p:pic>
        <p:nvPicPr>
          <p:cNvPr id="23557" name="Picture 10" descr="http://www.monografias.com/trabajos94/proceso-segmentacion-automatica-lesiones-patologicas-imagenes-mamografias/image055.jpg"/>
          <p:cNvPicPr>
            <a:picLocks noChangeAspect="1" noChangeArrowheads="1"/>
          </p:cNvPicPr>
          <p:nvPr/>
        </p:nvPicPr>
        <p:blipFill>
          <a:blip r:embed="rId4" cstate="print"/>
          <a:srcRect l="10536" r="13074" b="26045"/>
          <a:stretch>
            <a:fillRect/>
          </a:stretch>
        </p:blipFill>
        <p:spPr bwMode="auto">
          <a:xfrm>
            <a:off x="6372225" y="4581525"/>
            <a:ext cx="2320925" cy="2160588"/>
          </a:xfrm>
          <a:prstGeom prst="rect">
            <a:avLst/>
          </a:prstGeom>
          <a:noFill/>
          <a:ln w="9525">
            <a:noFill/>
            <a:miter lim="800000"/>
            <a:headEnd/>
            <a:tailEnd/>
          </a:ln>
        </p:spPr>
      </p:pic>
      <p:pic>
        <p:nvPicPr>
          <p:cNvPr id="23558" name="Picture 12" descr="http://www.scielo.org.co/img/revistas/inun/v13n2/v13n2a04f14.jpg"/>
          <p:cNvPicPr>
            <a:picLocks noChangeAspect="1" noChangeArrowheads="1"/>
          </p:cNvPicPr>
          <p:nvPr/>
        </p:nvPicPr>
        <p:blipFill>
          <a:blip r:embed="rId5" cstate="print"/>
          <a:srcRect t="10065" r="3648" b="8086"/>
          <a:stretch>
            <a:fillRect/>
          </a:stretch>
        </p:blipFill>
        <p:spPr bwMode="auto">
          <a:xfrm>
            <a:off x="6551613" y="620713"/>
            <a:ext cx="2592387" cy="1776412"/>
          </a:xfrm>
          <a:prstGeom prst="rect">
            <a:avLst/>
          </a:prstGeom>
          <a:noFill/>
          <a:ln w="9525">
            <a:noFill/>
            <a:miter lim="800000"/>
            <a:headEnd/>
            <a:tailEnd/>
          </a:ln>
        </p:spPr>
      </p:pic>
      <p:sp>
        <p:nvSpPr>
          <p:cNvPr id="23559" name="8 CuadroTexto"/>
          <p:cNvSpPr txBox="1">
            <a:spLocks noChangeArrowheads="1"/>
          </p:cNvSpPr>
          <p:nvPr/>
        </p:nvSpPr>
        <p:spPr bwMode="auto">
          <a:xfrm>
            <a:off x="8604250" y="-26988"/>
            <a:ext cx="585788" cy="492126"/>
          </a:xfrm>
          <a:prstGeom prst="rect">
            <a:avLst/>
          </a:prstGeom>
          <a:noFill/>
          <a:ln w="9525">
            <a:noFill/>
            <a:miter lim="800000"/>
            <a:headEnd/>
            <a:tailEnd/>
          </a:ln>
        </p:spPr>
        <p:txBody>
          <a:bodyPr wrap="none">
            <a:spAutoFit/>
          </a:bodyPr>
          <a:lstStyle/>
          <a:p>
            <a:r>
              <a:rPr lang="es-MX" altLang="es-MX" sz="2800" b="1">
                <a:solidFill>
                  <a:schemeClr val="bg1"/>
                </a:solidFill>
              </a:rPr>
              <a:t>17</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6" descr="http://www.numerica.com.co/projects/octopus/3d-doima.jpg"/>
          <p:cNvPicPr>
            <a:picLocks noChangeAspect="1" noChangeArrowheads="1"/>
          </p:cNvPicPr>
          <p:nvPr/>
        </p:nvPicPr>
        <p:blipFill>
          <a:blip r:embed="rId3" cstate="print"/>
          <a:srcRect/>
          <a:stretch>
            <a:fillRect/>
          </a:stretch>
        </p:blipFill>
        <p:spPr bwMode="auto">
          <a:xfrm>
            <a:off x="4787900" y="3284538"/>
            <a:ext cx="3902075" cy="2359025"/>
          </a:xfrm>
          <a:prstGeom prst="rect">
            <a:avLst/>
          </a:prstGeom>
          <a:noFill/>
          <a:ln w="9525">
            <a:noFill/>
            <a:miter lim="800000"/>
            <a:headEnd/>
            <a:tailEnd/>
          </a:ln>
        </p:spPr>
      </p:pic>
      <p:sp>
        <p:nvSpPr>
          <p:cNvPr id="24579"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PROCESAMIENTO DIGITAL DE IMÁGENES</a:t>
            </a:r>
          </a:p>
        </p:txBody>
      </p:sp>
      <p:sp>
        <p:nvSpPr>
          <p:cNvPr id="24580" name="Rectangle 3"/>
          <p:cNvSpPr>
            <a:spLocks noChangeArrowheads="1"/>
          </p:cNvSpPr>
          <p:nvPr/>
        </p:nvSpPr>
        <p:spPr bwMode="auto">
          <a:xfrm>
            <a:off x="323850" y="1196975"/>
            <a:ext cx="3670300" cy="3930650"/>
          </a:xfrm>
          <a:prstGeom prst="rect">
            <a:avLst/>
          </a:prstGeom>
          <a:noFill/>
          <a:ln w="9360">
            <a:noFill/>
            <a:miter lim="800000"/>
            <a:headEnd/>
            <a:tailEnd/>
          </a:ln>
        </p:spPr>
        <p:txBody>
          <a:bodyPr lIns="90000" tIns="45000" rIns="90000" bIns="45000">
            <a:spAutoFit/>
          </a:bodyPr>
          <a:lstStyle/>
          <a:p>
            <a:pPr marL="215900" indent="-215900" hangingPunct="1">
              <a:lnSpc>
                <a:spcPct val="100000"/>
              </a:lnSpc>
              <a:tabLst>
                <a:tab pos="723900" algn="l"/>
                <a:tab pos="1447800" algn="l"/>
                <a:tab pos="2171700" algn="l"/>
                <a:tab pos="2895600" algn="l"/>
                <a:tab pos="3619500" algn="l"/>
              </a:tabLst>
            </a:pPr>
            <a:r>
              <a:rPr lang="es-MX" altLang="es-MX" b="1">
                <a:solidFill>
                  <a:srgbClr val="000000"/>
                </a:solidFill>
              </a:rPr>
              <a:t>UTILIDAD</a:t>
            </a:r>
          </a:p>
          <a:p>
            <a:pPr marL="215900" indent="-215900" hangingPunct="1">
              <a:lnSpc>
                <a:spcPct val="100000"/>
              </a:lnSpc>
              <a:tabLst>
                <a:tab pos="723900" algn="l"/>
                <a:tab pos="1447800" algn="l"/>
                <a:tab pos="2171700" algn="l"/>
                <a:tab pos="2895600" algn="l"/>
                <a:tab pos="3619500" algn="l"/>
              </a:tabLst>
            </a:pPr>
            <a:endParaRPr lang="es-MX" altLang="es-MX">
              <a:solidFill>
                <a:srgbClr val="000000"/>
              </a:solidFill>
            </a:endParaRPr>
          </a:p>
          <a:p>
            <a:pPr marL="215900" indent="-215900" hangingPunct="1">
              <a:lnSpc>
                <a:spcPct val="100000"/>
              </a:lnSpc>
              <a:tabLst>
                <a:tab pos="723900" algn="l"/>
                <a:tab pos="1447800" algn="l"/>
                <a:tab pos="2171700" algn="l"/>
                <a:tab pos="2895600" algn="l"/>
                <a:tab pos="3619500" algn="l"/>
              </a:tabLst>
            </a:pPr>
            <a:endParaRPr lang="es-MX" alt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Imágenes obtenidas con fines de diagnostico medico.</a:t>
            </a:r>
          </a:p>
          <a:p>
            <a:pPr marL="215900" indent="-215900" hangingPunct="1">
              <a:lnSpc>
                <a:spcPct val="100000"/>
              </a:lnSpc>
              <a:buClrTx/>
              <a:buSzTx/>
              <a:buFontTx/>
              <a:buNone/>
              <a:tabLst>
                <a:tab pos="723900" algn="l"/>
                <a:tab pos="1447800" algn="l"/>
                <a:tab pos="2171700" algn="l"/>
                <a:tab pos="2895600" algn="l"/>
                <a:tab pos="3619500" algn="l"/>
              </a:tabLst>
            </a:pPr>
            <a:endParaRPr lang="es-MX" alt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Imágenes aéreas obtenidas para realizar exámenes de terreno.</a:t>
            </a:r>
          </a:p>
          <a:p>
            <a:pPr marL="215900" indent="-215900" hangingPunct="1">
              <a:lnSpc>
                <a:spcPct val="100000"/>
              </a:lnSpc>
              <a:buClrTx/>
              <a:buSzTx/>
              <a:buFontTx/>
              <a:buNone/>
              <a:tabLst>
                <a:tab pos="723900" algn="l"/>
                <a:tab pos="1447800" algn="l"/>
                <a:tab pos="2171700" algn="l"/>
                <a:tab pos="2895600" algn="l"/>
                <a:tab pos="3619500" algn="l"/>
              </a:tabLst>
            </a:pPr>
            <a:endParaRPr lang="es-MX" alt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ltLang="es-MX">
                <a:solidFill>
                  <a:srgbClr val="000000"/>
                </a:solidFill>
              </a:rPr>
              <a:t>Reconocimiento facial o huella digital en zonas de investigación. </a:t>
            </a:r>
          </a:p>
          <a:p>
            <a:pPr marL="215900" indent="-215900" hangingPunct="1">
              <a:lnSpc>
                <a:spcPct val="100000"/>
              </a:lnSpc>
              <a:buClrTx/>
              <a:buSzTx/>
              <a:buFontTx/>
              <a:buNone/>
              <a:tabLst>
                <a:tab pos="723900" algn="l"/>
                <a:tab pos="1447800" algn="l"/>
                <a:tab pos="2171700" algn="l"/>
                <a:tab pos="2895600" algn="l"/>
                <a:tab pos="3619500" algn="l"/>
              </a:tabLst>
            </a:pPr>
            <a:endParaRPr lang="es-MX" altLang="es-MX">
              <a:solidFill>
                <a:srgbClr val="000000"/>
              </a:solidFill>
            </a:endParaRPr>
          </a:p>
        </p:txBody>
      </p:sp>
      <p:pic>
        <p:nvPicPr>
          <p:cNvPr id="24581" name="Picture 2" descr="http://3.bp.blogspot.com/-1DmveRzKbv4/TvPurgxD-9I/AAAAAAAAAeA/GARqNyfC2RE/s1600/MRI_fMRI-796066.jpg"/>
          <p:cNvPicPr>
            <a:picLocks noChangeAspect="1" noChangeArrowheads="1"/>
          </p:cNvPicPr>
          <p:nvPr/>
        </p:nvPicPr>
        <p:blipFill>
          <a:blip r:embed="rId4" cstate="print"/>
          <a:srcRect/>
          <a:stretch>
            <a:fillRect/>
          </a:stretch>
        </p:blipFill>
        <p:spPr bwMode="auto">
          <a:xfrm rot="1510485">
            <a:off x="6462713" y="857250"/>
            <a:ext cx="2303462" cy="2290763"/>
          </a:xfrm>
          <a:prstGeom prst="rect">
            <a:avLst/>
          </a:prstGeom>
          <a:noFill/>
          <a:ln w="9525">
            <a:noFill/>
            <a:miter lim="800000"/>
            <a:headEnd/>
            <a:tailEnd/>
          </a:ln>
        </p:spPr>
      </p:pic>
      <p:pic>
        <p:nvPicPr>
          <p:cNvPr id="24582" name="Picture 4" descr="http://euronews.es/wp-content/uploads/2012/01/sciprints107.jpg"/>
          <p:cNvPicPr>
            <a:picLocks noChangeAspect="1" noChangeArrowheads="1"/>
          </p:cNvPicPr>
          <p:nvPr/>
        </p:nvPicPr>
        <p:blipFill>
          <a:blip r:embed="rId5" cstate="print"/>
          <a:srcRect/>
          <a:stretch>
            <a:fillRect/>
          </a:stretch>
        </p:blipFill>
        <p:spPr bwMode="auto">
          <a:xfrm rot="-2356871">
            <a:off x="2755900" y="4414838"/>
            <a:ext cx="2017713" cy="2033587"/>
          </a:xfrm>
          <a:prstGeom prst="rect">
            <a:avLst/>
          </a:prstGeom>
          <a:noFill/>
          <a:ln w="9525">
            <a:noFill/>
            <a:miter lim="800000"/>
            <a:headEnd/>
            <a:tailEnd/>
          </a:ln>
        </p:spPr>
      </p:pic>
      <p:sp>
        <p:nvSpPr>
          <p:cNvPr id="24583" name="7 CuadroTexto"/>
          <p:cNvSpPr txBox="1">
            <a:spLocks noChangeArrowheads="1"/>
          </p:cNvSpPr>
          <p:nvPr/>
        </p:nvSpPr>
        <p:spPr bwMode="auto">
          <a:xfrm>
            <a:off x="8604250" y="-26988"/>
            <a:ext cx="585788" cy="492126"/>
          </a:xfrm>
          <a:prstGeom prst="rect">
            <a:avLst/>
          </a:prstGeom>
          <a:noFill/>
          <a:ln w="9525">
            <a:noFill/>
            <a:miter lim="800000"/>
            <a:headEnd/>
            <a:tailEnd/>
          </a:ln>
        </p:spPr>
        <p:txBody>
          <a:bodyPr wrap="none">
            <a:spAutoFit/>
          </a:bodyPr>
          <a:lstStyle/>
          <a:p>
            <a:r>
              <a:rPr lang="es-MX" altLang="es-MX" sz="2800" b="1">
                <a:solidFill>
                  <a:schemeClr val="bg1"/>
                </a:solidFill>
              </a:rPr>
              <a:t>18</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MODELO GENERAL PARA EL PROCESAMIENTO DIGITAL DE IMÁGENES</a:t>
            </a:r>
          </a:p>
        </p:txBody>
      </p:sp>
      <p:sp>
        <p:nvSpPr>
          <p:cNvPr id="25603" name="Rectangle 2"/>
          <p:cNvSpPr>
            <a:spLocks noChangeArrowheads="1"/>
          </p:cNvSpPr>
          <p:nvPr/>
        </p:nvSpPr>
        <p:spPr bwMode="auto">
          <a:xfrm>
            <a:off x="319088" y="1581150"/>
            <a:ext cx="8488362" cy="376238"/>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b="1">
                <a:solidFill>
                  <a:srgbClr val="FFFFFF"/>
                </a:solidFill>
              </a:rPr>
              <a:t>Adquisicion de la imagen</a:t>
            </a:r>
          </a:p>
        </p:txBody>
      </p:sp>
      <p:sp>
        <p:nvSpPr>
          <p:cNvPr id="25604" name="Text Box 3"/>
          <p:cNvSpPr txBox="1">
            <a:spLocks noChangeArrowheads="1"/>
          </p:cNvSpPr>
          <p:nvPr/>
        </p:nvSpPr>
        <p:spPr bwMode="auto">
          <a:xfrm>
            <a:off x="342900" y="2132013"/>
            <a:ext cx="8480425" cy="417512"/>
          </a:xfrm>
          <a:prstGeom prst="rect">
            <a:avLst/>
          </a:prstGeom>
          <a:noFill/>
          <a:ln w="9360">
            <a:noFill/>
            <a:miter lim="800000"/>
            <a:headEnd/>
            <a:tailEnd/>
          </a:ln>
        </p:spPr>
        <p:txBody>
          <a:bodyPr lIns="90000" tIns="45000" rIns="90000" bIns="45000"/>
          <a:lstStyle/>
          <a:p>
            <a:pPr marL="188913" indent="-188913" hangingPunct="1">
              <a:lnSpc>
                <a:spcPct val="90000"/>
              </a:lnSpc>
              <a:spcBef>
                <a:spcPts val="363"/>
              </a:spcBef>
              <a:buClr>
                <a:srgbClr val="1C4C74"/>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sz="2000">
                <a:solidFill>
                  <a:srgbClr val="000000"/>
                </a:solidFill>
              </a:rPr>
              <a:t>Esto es, digitalizarla. </a:t>
            </a:r>
          </a:p>
        </p:txBody>
      </p:sp>
      <p:sp>
        <p:nvSpPr>
          <p:cNvPr id="25605" name="Rectangle 4"/>
          <p:cNvSpPr>
            <a:spLocks noChangeArrowheads="1"/>
          </p:cNvSpPr>
          <p:nvPr/>
        </p:nvSpPr>
        <p:spPr bwMode="auto">
          <a:xfrm>
            <a:off x="319088" y="2719388"/>
            <a:ext cx="8488362" cy="376237"/>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b="1">
                <a:solidFill>
                  <a:srgbClr val="FFFFFF"/>
                </a:solidFill>
              </a:rPr>
              <a:t>Pre procesamiento</a:t>
            </a:r>
          </a:p>
        </p:txBody>
      </p:sp>
      <p:sp>
        <p:nvSpPr>
          <p:cNvPr id="25606" name="Rectangle 5"/>
          <p:cNvSpPr>
            <a:spLocks noChangeArrowheads="1"/>
          </p:cNvSpPr>
          <p:nvPr/>
        </p:nvSpPr>
        <p:spPr bwMode="auto">
          <a:xfrm>
            <a:off x="301625" y="3309938"/>
            <a:ext cx="8480425" cy="860425"/>
          </a:xfrm>
          <a:prstGeom prst="rect">
            <a:avLst/>
          </a:prstGeom>
          <a:noFill/>
          <a:ln w="9360">
            <a:noFill/>
            <a:miter lim="800000"/>
            <a:headEnd/>
            <a:tailEnd/>
          </a:ln>
        </p:spPr>
        <p:txBody>
          <a:bodyPr lIns="0" tIns="45000" rIns="0" bIns="45000"/>
          <a:lstStyle/>
          <a:p>
            <a:pPr marL="188913" indent="-188913" hangingPunct="1">
              <a:lnSpc>
                <a:spcPct val="100000"/>
              </a:lnSpc>
              <a:spcBef>
                <a:spcPts val="363"/>
              </a:spcBef>
              <a:buClr>
                <a:srgbClr val="1C4C74"/>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sz="2000">
                <a:solidFill>
                  <a:srgbClr val="000000"/>
                </a:solidFill>
              </a:rPr>
              <a:t>Su funcion es mejorar la imagen. </a:t>
            </a:r>
          </a:p>
          <a:p>
            <a:pPr marL="188913" indent="-188913" hangingPunct="1">
              <a:lnSpc>
                <a:spcPct val="100000"/>
              </a:lnSpc>
              <a:spcBef>
                <a:spcPts val="363"/>
              </a:spcBef>
              <a:buClr>
                <a:srgbClr val="1C4C74"/>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sz="2000">
                <a:solidFill>
                  <a:srgbClr val="000000"/>
                </a:solidFill>
              </a:rPr>
              <a:t>Reducir el entorno que no es de interes para reducir el problema.</a:t>
            </a:r>
          </a:p>
          <a:p>
            <a:pPr marL="188913" indent="-188913" hangingPunct="1">
              <a:lnSpc>
                <a:spcPct val="100000"/>
              </a:lnSpc>
              <a:spcBef>
                <a:spcPts val="363"/>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altLang="es-MX" sz="1600">
              <a:solidFill>
                <a:srgbClr val="000000"/>
              </a:solidFill>
            </a:endParaRPr>
          </a:p>
        </p:txBody>
      </p:sp>
      <p:sp>
        <p:nvSpPr>
          <p:cNvPr id="25607" name="Rectangle 6"/>
          <p:cNvSpPr>
            <a:spLocks noChangeArrowheads="1"/>
          </p:cNvSpPr>
          <p:nvPr/>
        </p:nvSpPr>
        <p:spPr bwMode="auto">
          <a:xfrm>
            <a:off x="290513" y="4200525"/>
            <a:ext cx="8488362" cy="376238"/>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b="1">
                <a:solidFill>
                  <a:srgbClr val="FFFFFF"/>
                </a:solidFill>
              </a:rPr>
              <a:t>Segmentación</a:t>
            </a:r>
          </a:p>
        </p:txBody>
      </p:sp>
      <p:sp>
        <p:nvSpPr>
          <p:cNvPr id="25608" name="Rectangle 7"/>
          <p:cNvSpPr>
            <a:spLocks noChangeArrowheads="1"/>
          </p:cNvSpPr>
          <p:nvPr/>
        </p:nvSpPr>
        <p:spPr bwMode="auto">
          <a:xfrm>
            <a:off x="273050" y="4624388"/>
            <a:ext cx="8480425" cy="1360487"/>
          </a:xfrm>
          <a:prstGeom prst="rect">
            <a:avLst/>
          </a:prstGeom>
          <a:noFill/>
          <a:ln w="9360">
            <a:noFill/>
            <a:miter lim="800000"/>
            <a:headEnd/>
            <a:tailEnd/>
          </a:ln>
        </p:spPr>
        <p:txBody>
          <a:bodyPr lIns="0" tIns="45000" rIns="0" bIns="45000"/>
          <a:lstStyle/>
          <a:p>
            <a:pPr marL="215900" indent="-215900"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altLang="es-MX" sz="2000">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sz="2000">
                <a:solidFill>
                  <a:srgbClr val="000000"/>
                </a:solidFill>
              </a:rPr>
              <a:t>Particiona una imagen de entrada en sus partes constituyentes u objetos.</a:t>
            </a: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altLang="es-MX" sz="2000">
                <a:solidFill>
                  <a:srgbClr val="000000"/>
                </a:solidFill>
              </a:rPr>
              <a:t>Reconocer y extraer cada uno de los objetos presentes en la imagen a si como caracteres individuales y palabras de fondo de la imagen.</a:t>
            </a:r>
          </a:p>
          <a:p>
            <a:pPr marL="215900" indent="-215900" hangingPunct="1">
              <a:lnSpc>
                <a:spcPct val="100000"/>
              </a:lnSpc>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altLang="es-MX" sz="2000">
              <a:solidFill>
                <a:srgbClr val="000000"/>
              </a:solidFill>
            </a:endParaRPr>
          </a:p>
        </p:txBody>
      </p:sp>
      <p:sp>
        <p:nvSpPr>
          <p:cNvPr id="25609" name="9 CuadroTexto"/>
          <p:cNvSpPr txBox="1">
            <a:spLocks noChangeArrowheads="1"/>
          </p:cNvSpPr>
          <p:nvPr/>
        </p:nvSpPr>
        <p:spPr bwMode="auto">
          <a:xfrm>
            <a:off x="8604250" y="-26988"/>
            <a:ext cx="585788" cy="492126"/>
          </a:xfrm>
          <a:prstGeom prst="rect">
            <a:avLst/>
          </a:prstGeom>
          <a:noFill/>
          <a:ln w="9525">
            <a:noFill/>
            <a:miter lim="800000"/>
            <a:headEnd/>
            <a:tailEnd/>
          </a:ln>
        </p:spPr>
        <p:txBody>
          <a:bodyPr wrap="none">
            <a:spAutoFit/>
          </a:bodyPr>
          <a:lstStyle/>
          <a:p>
            <a:r>
              <a:rPr lang="es-MX" altLang="es-MX" sz="2800" b="1">
                <a:solidFill>
                  <a:schemeClr val="bg1"/>
                </a:solidFill>
              </a:rPr>
              <a:t>19</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AutoShape 1"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42" r:id="rId4" imgW="0" imgH="0" progId="">
                  <p:embed/>
                </p:oleObj>
              </mc:Choice>
              <mc:Fallback>
                <p:oleObj r:id="rId4" imgW="0" imgH="0" progId="">
                  <p:embed/>
                  <p:pic>
                    <p:nvPicPr>
                      <p:cNvPr id="0" name="AutoShape 1" hidden="1"/>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1027" name="Picture 2"/>
          <p:cNvPicPr>
            <a:picLocks noChangeAspect="1" noChangeArrowheads="1"/>
          </p:cNvPicPr>
          <p:nvPr/>
        </p:nvPicPr>
        <p:blipFill>
          <a:blip r:embed="rId5" cstate="print"/>
          <a:srcRect b="10292"/>
          <a:stretch>
            <a:fillRect/>
          </a:stretch>
        </p:blipFill>
        <p:spPr bwMode="auto">
          <a:xfrm>
            <a:off x="0" y="14288"/>
            <a:ext cx="9144000" cy="6151562"/>
          </a:xfrm>
          <a:prstGeom prst="rect">
            <a:avLst/>
          </a:prstGeom>
          <a:noFill/>
          <a:ln w="9360">
            <a:noFill/>
            <a:miter lim="800000"/>
            <a:headEnd/>
            <a:tailEnd/>
          </a:ln>
        </p:spPr>
      </p:pic>
      <p:sp>
        <p:nvSpPr>
          <p:cNvPr id="1028" name="Rectangle 3"/>
          <p:cNvSpPr>
            <a:spLocks noChangeArrowheads="1"/>
          </p:cNvSpPr>
          <p:nvPr/>
        </p:nvSpPr>
        <p:spPr bwMode="auto">
          <a:xfrm>
            <a:off x="250825" y="476250"/>
            <a:ext cx="8677275" cy="669925"/>
          </a:xfrm>
          <a:prstGeom prst="rect">
            <a:avLst/>
          </a:prstGeom>
          <a:noFill/>
          <a:ln w="9360">
            <a:noFill/>
            <a:miter lim="800000"/>
            <a:headEnd/>
            <a:tailEnd/>
          </a:ln>
        </p:spPr>
        <p:txBody>
          <a:bodyPr lIns="90000" tIns="46800" rIns="90000" bIns="46800">
            <a:spAutoFit/>
          </a:bodyPr>
          <a:lstStyle/>
          <a:p>
            <a:pPr algn="ctr" hangingPunct="1">
              <a:lnSpc>
                <a:spcPct val="11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3400" b="1">
                <a:solidFill>
                  <a:srgbClr val="FFFFFF"/>
                </a:solidFill>
                <a:ea typeface="ＭＳ Ｐゴシック" pitchFamily="34" charset="-128"/>
              </a:rPr>
              <a:t>“IMÁGEN”</a:t>
            </a:r>
          </a:p>
        </p:txBody>
      </p:sp>
      <p:sp>
        <p:nvSpPr>
          <p:cNvPr id="1029" name="Rectangle 4"/>
          <p:cNvSpPr>
            <a:spLocks noChangeArrowheads="1"/>
          </p:cNvSpPr>
          <p:nvPr/>
        </p:nvSpPr>
        <p:spPr bwMode="auto">
          <a:xfrm>
            <a:off x="323850" y="1196975"/>
            <a:ext cx="8621713" cy="1201738"/>
          </a:xfrm>
          <a:prstGeom prst="rect">
            <a:avLst/>
          </a:prstGeom>
          <a:noFill/>
          <a:ln w="9360">
            <a:noFill/>
            <a:miter lim="800000"/>
            <a:headEnd/>
            <a:tailEnd/>
          </a:ln>
        </p:spPr>
        <p:txBody>
          <a:bodyPr wrap="none" lIns="90000" tIns="46800" rIns="90000" bIns="46800">
            <a:spAutoFit/>
          </a:bodyPr>
          <a:lstStyle/>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a:solidFill>
                  <a:srgbClr val="FFFFFF"/>
                </a:solidFill>
                <a:ea typeface="ＭＳ Ｐゴシック" pitchFamily="34" charset="-128"/>
              </a:rPr>
              <a:t>Es una representación del mundo físico que tiene información</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a:solidFill>
                  <a:srgbClr val="FFFFFF"/>
                </a:solidFill>
                <a:ea typeface="ＭＳ Ｐゴシック" pitchFamily="34" charset="-128"/>
              </a:rPr>
              <a:t>importante, la cual es captada mediante un proceso</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a:solidFill>
                  <a:srgbClr val="FFFFFF"/>
                </a:solidFill>
                <a:ea typeface="ＭＳ Ｐゴシック" pitchFamily="34" charset="-128"/>
              </a:rPr>
              <a:t> de muestreo, generalmente por medios electrónicos</a:t>
            </a:r>
            <a:endParaRPr lang="es-MX" sz="2400" b="1">
              <a:solidFill>
                <a:srgbClr val="C00000"/>
              </a:solidFill>
              <a:ea typeface="ＭＳ Ｐゴシック" pitchFamily="34" charset="-128"/>
            </a:endParaRPr>
          </a:p>
        </p:txBody>
      </p:sp>
      <p:pic>
        <p:nvPicPr>
          <p:cNvPr id="1030" name="Picture 5"/>
          <p:cNvPicPr>
            <a:picLocks noChangeAspect="1" noChangeArrowheads="1"/>
          </p:cNvPicPr>
          <p:nvPr/>
        </p:nvPicPr>
        <p:blipFill>
          <a:blip r:embed="rId6" cstate="print"/>
          <a:srcRect/>
          <a:stretch>
            <a:fillRect/>
          </a:stretch>
        </p:blipFill>
        <p:spPr bwMode="auto">
          <a:xfrm>
            <a:off x="7612063" y="4487863"/>
            <a:ext cx="885825" cy="1371600"/>
          </a:xfrm>
          <a:prstGeom prst="rect">
            <a:avLst/>
          </a:prstGeom>
          <a:noFill/>
          <a:ln w="9360">
            <a:noFill/>
            <a:miter lim="800000"/>
            <a:headEnd/>
            <a:tailEnd/>
          </a:ln>
        </p:spPr>
      </p:pic>
      <p:sp>
        <p:nvSpPr>
          <p:cNvPr id="1031" name="AutoShape 6"/>
          <p:cNvSpPr>
            <a:spLocks noChangeArrowheads="1"/>
          </p:cNvSpPr>
          <p:nvPr/>
        </p:nvSpPr>
        <p:spPr bwMode="auto">
          <a:xfrm>
            <a:off x="0" y="0"/>
            <a:ext cx="158750" cy="158750"/>
          </a:xfrm>
          <a:prstGeom prst="roundRect">
            <a:avLst>
              <a:gd name="adj" fmla="val 1000"/>
            </a:avLst>
          </a:prstGeom>
          <a:noFill/>
          <a:ln w="9525">
            <a:noFill/>
            <a:round/>
            <a:headEnd/>
            <a:tailEnd/>
          </a:ln>
        </p:spPr>
        <p:txBody>
          <a:bodyPr wrap="none" anchor="ctr"/>
          <a:lstStyle/>
          <a:p>
            <a:endParaRPr lang="es-MX"/>
          </a:p>
        </p:txBody>
      </p:sp>
      <p:pic>
        <p:nvPicPr>
          <p:cNvPr id="1032" name="Picture 11" descr="http://www.forodefotos.com/attachments/fotografia-digital/33974d1338187901-fotos-digitales-imagenes-digitales-de-paisajes.jpg"/>
          <p:cNvPicPr>
            <a:picLocks noChangeAspect="1" noChangeArrowheads="1"/>
          </p:cNvPicPr>
          <p:nvPr/>
        </p:nvPicPr>
        <p:blipFill>
          <a:blip r:embed="rId7" cstate="print"/>
          <a:srcRect/>
          <a:stretch>
            <a:fillRect/>
          </a:stretch>
        </p:blipFill>
        <p:spPr bwMode="auto">
          <a:xfrm>
            <a:off x="1979613" y="2565400"/>
            <a:ext cx="5237162" cy="3497263"/>
          </a:xfrm>
          <a:prstGeom prst="rect">
            <a:avLst/>
          </a:prstGeom>
          <a:noFill/>
          <a:ln w="9525">
            <a:noFill/>
            <a:miter lim="800000"/>
            <a:headEnd/>
            <a:tailEnd/>
          </a:ln>
        </p:spPr>
      </p:pic>
      <p:sp>
        <p:nvSpPr>
          <p:cNvPr id="1033" name="8 CuadroTexto"/>
          <p:cNvSpPr txBox="1">
            <a:spLocks noChangeArrowheads="1"/>
          </p:cNvSpPr>
          <p:nvPr/>
        </p:nvSpPr>
        <p:spPr bwMode="auto">
          <a:xfrm>
            <a:off x="8604250" y="-26988"/>
            <a:ext cx="385763" cy="492126"/>
          </a:xfrm>
          <a:prstGeom prst="rect">
            <a:avLst/>
          </a:prstGeom>
          <a:noFill/>
          <a:ln w="9525">
            <a:noFill/>
            <a:miter lim="800000"/>
            <a:headEnd/>
            <a:tailEnd/>
          </a:ln>
        </p:spPr>
        <p:txBody>
          <a:bodyPr wrap="none">
            <a:spAutoFit/>
          </a:bodyPr>
          <a:lstStyle/>
          <a:p>
            <a:r>
              <a:rPr lang="es-MX" sz="2800" b="1">
                <a:solidFill>
                  <a:schemeClr val="bg1"/>
                </a:solidFill>
              </a:rPr>
              <a:t>2</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19088" y="1581150"/>
            <a:ext cx="8488362" cy="376238"/>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pPr>
            <a:r>
              <a:rPr lang="es-MX" altLang="es-MX" b="1">
                <a:solidFill>
                  <a:srgbClr val="FFFFFF"/>
                </a:solidFill>
              </a:rPr>
              <a:t>Descripción o extracción de características</a:t>
            </a:r>
          </a:p>
        </p:txBody>
      </p:sp>
      <p:sp>
        <p:nvSpPr>
          <p:cNvPr id="26627" name="Text Box 3"/>
          <p:cNvSpPr txBox="1">
            <a:spLocks noChangeArrowheads="1"/>
          </p:cNvSpPr>
          <p:nvPr/>
        </p:nvSpPr>
        <p:spPr bwMode="auto">
          <a:xfrm>
            <a:off x="342900" y="2132013"/>
            <a:ext cx="84804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45000" rIns="90000" bIns="45000"/>
          <a:lstStyle>
            <a:lvl1pPr marL="188913" indent="-1889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90000"/>
              </a:lnSpc>
              <a:spcBef>
                <a:spcPts val="363"/>
              </a:spcBef>
              <a:buClr>
                <a:srgbClr val="1C4C74"/>
              </a:buClr>
              <a:buSzPct val="45000"/>
              <a:buFont typeface="Wingdings" pitchFamily="2" charset="2"/>
              <a:buChar char="§"/>
            </a:pPr>
            <a:r>
              <a:rPr lang="de-DE" altLang="es-MX" sz="2000">
                <a:solidFill>
                  <a:srgbClr val="000000"/>
                </a:solidFill>
              </a:rPr>
              <a:t>Extrae información cuantitativa para diferenciar una clase de objetos con otras.</a:t>
            </a:r>
          </a:p>
        </p:txBody>
      </p:sp>
      <p:sp>
        <p:nvSpPr>
          <p:cNvPr id="26628" name="Rectangle 4"/>
          <p:cNvSpPr>
            <a:spLocks noChangeArrowheads="1"/>
          </p:cNvSpPr>
          <p:nvPr/>
        </p:nvSpPr>
        <p:spPr bwMode="auto">
          <a:xfrm>
            <a:off x="290513" y="2898775"/>
            <a:ext cx="8488362" cy="376238"/>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pPr>
            <a:r>
              <a:rPr lang="es-MX" altLang="es-MX" b="1">
                <a:solidFill>
                  <a:srgbClr val="FFFFFF"/>
                </a:solidFill>
              </a:rPr>
              <a:t>Reconocimiento e interpretación</a:t>
            </a:r>
          </a:p>
        </p:txBody>
      </p:sp>
      <p:sp>
        <p:nvSpPr>
          <p:cNvPr id="26629" name="Rectangle 5"/>
          <p:cNvSpPr>
            <a:spLocks noChangeArrowheads="1"/>
          </p:cNvSpPr>
          <p:nvPr/>
        </p:nvSpPr>
        <p:spPr bwMode="auto">
          <a:xfrm>
            <a:off x="301625" y="3449638"/>
            <a:ext cx="8480425"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0" tIns="45000" rIns="0" bIns="45000"/>
          <a:lstStyle>
            <a:lvl1pPr marL="215900" indent="-215900"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buClr>
                <a:srgbClr val="0D3D65"/>
              </a:buClr>
              <a:buSzPct val="45000"/>
              <a:buFont typeface="Wingdings" pitchFamily="2" charset="2"/>
              <a:buChar char="§"/>
            </a:pPr>
            <a:r>
              <a:rPr lang="es-MX" altLang="es-MX" sz="2000">
                <a:solidFill>
                  <a:srgbClr val="000000"/>
                </a:solidFill>
              </a:rPr>
              <a:t>Es el proceso que etiqueta, o asigna un nombre, a un objeto basandose en la información que proveen sus descriptores. Involucra la asignacion de significado a un conjunto de objetos reconocido. </a:t>
            </a:r>
          </a:p>
          <a:p>
            <a:pPr eaLnBrk="1" hangingPunct="1">
              <a:lnSpc>
                <a:spcPct val="100000"/>
              </a:lnSpc>
              <a:spcBef>
                <a:spcPts val="363"/>
              </a:spcBef>
              <a:buClrTx/>
              <a:buSzTx/>
              <a:buFontTx/>
              <a:buNone/>
            </a:pPr>
            <a:endParaRPr lang="es-MX" altLang="es-MX" sz="1600">
              <a:solidFill>
                <a:srgbClr val="000000"/>
              </a:solidFill>
            </a:endParaRPr>
          </a:p>
        </p:txBody>
      </p:sp>
      <p:sp>
        <p:nvSpPr>
          <p:cNvPr id="26630" name="Rectangle 6"/>
          <p:cNvSpPr>
            <a:spLocks noChangeArrowheads="1"/>
          </p:cNvSpPr>
          <p:nvPr/>
        </p:nvSpPr>
        <p:spPr bwMode="auto">
          <a:xfrm>
            <a:off x="290513" y="4603750"/>
            <a:ext cx="8488362" cy="376238"/>
          </a:xfrm>
          <a:prstGeom prst="rect">
            <a:avLst/>
          </a:prstGeom>
          <a:gradFill rotWithShape="0">
            <a:gsLst>
              <a:gs pos="0">
                <a:srgbClr val="2C6D92"/>
              </a:gs>
              <a:gs pos="100000">
                <a:srgbClr val="65C3E3"/>
              </a:gs>
            </a:gsLst>
            <a:lin ang="0" scaled="1"/>
          </a:gradFill>
          <a:ln w="19080">
            <a:solidFill>
              <a:srgbClr val="FFFFFF"/>
            </a:solidFill>
            <a:miter lim="800000"/>
            <a:headEnd/>
            <a:tailEnd/>
          </a:ln>
        </p:spPr>
        <p:txBody>
          <a:bodyPr lIns="180000" tIns="0"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pPr>
            <a:r>
              <a:rPr lang="es-MX" altLang="es-MX" b="1">
                <a:solidFill>
                  <a:srgbClr val="FFFFFF"/>
                </a:solidFill>
              </a:rPr>
              <a:t>Base de conocimientos</a:t>
            </a:r>
          </a:p>
        </p:txBody>
      </p:sp>
      <p:sp>
        <p:nvSpPr>
          <p:cNvPr id="26631" name="Rectangle 7"/>
          <p:cNvSpPr>
            <a:spLocks noChangeArrowheads="1"/>
          </p:cNvSpPr>
          <p:nvPr/>
        </p:nvSpPr>
        <p:spPr bwMode="auto">
          <a:xfrm>
            <a:off x="273050" y="5126038"/>
            <a:ext cx="8480425"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0" tIns="45000" rIns="0" bIns="45000"/>
          <a:lstStyle>
            <a:lvl1pPr marL="215900" indent="-215900"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buClr>
                <a:srgbClr val="0D3D65"/>
              </a:buClr>
              <a:buSzPct val="45000"/>
              <a:buFont typeface="Wingdings" pitchFamily="2" charset="2"/>
              <a:buChar char="§"/>
            </a:pPr>
            <a:r>
              <a:rPr lang="es-MX" altLang="es-MX" sz="2000">
                <a:solidFill>
                  <a:srgbClr val="000000"/>
                </a:solidFill>
              </a:rPr>
              <a:t> Guía la operación de cada modulo del proceso.</a:t>
            </a:r>
          </a:p>
          <a:p>
            <a:pPr eaLnBrk="1" hangingPunct="1">
              <a:lnSpc>
                <a:spcPct val="100000"/>
              </a:lnSpc>
              <a:buClr>
                <a:srgbClr val="0D3D65"/>
              </a:buClr>
              <a:buSzPct val="45000"/>
              <a:buFont typeface="Wingdings" pitchFamily="2" charset="2"/>
              <a:buChar char="§"/>
            </a:pPr>
            <a:r>
              <a:rPr lang="es-MX" altLang="es-MX" sz="2000">
                <a:solidFill>
                  <a:srgbClr val="000000"/>
                </a:solidFill>
              </a:rPr>
              <a:t> Controla la interacción entre módulos.</a:t>
            </a:r>
          </a:p>
          <a:p>
            <a:pPr eaLnBrk="1" hangingPunct="1">
              <a:lnSpc>
                <a:spcPct val="100000"/>
              </a:lnSpc>
              <a:buClrTx/>
              <a:buSzTx/>
              <a:buFontTx/>
              <a:buNone/>
            </a:pPr>
            <a:endParaRPr lang="es-MX" altLang="es-MX" sz="2000">
              <a:solidFill>
                <a:srgbClr val="000000"/>
              </a:solidFill>
            </a:endParaRPr>
          </a:p>
          <a:p>
            <a:pPr eaLnBrk="1" hangingPunct="1">
              <a:lnSpc>
                <a:spcPct val="100000"/>
              </a:lnSpc>
              <a:buClrTx/>
              <a:buSzTx/>
              <a:buFontTx/>
              <a:buNone/>
            </a:pPr>
            <a:endParaRPr lang="es-MX" altLang="es-MX" sz="2000">
              <a:solidFill>
                <a:srgbClr val="000000"/>
              </a:solidFill>
            </a:endParaRPr>
          </a:p>
        </p:txBody>
      </p:sp>
      <p:sp>
        <p:nvSpPr>
          <p:cNvPr id="26632" name="Rectangle 1"/>
          <p:cNvSpPr>
            <a:spLocks noGrp="1" noChangeArrowheads="1"/>
          </p:cNvSpPr>
          <p:nvPr>
            <p:ph type="title"/>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MODELO GENERAL PARA EL PROCESAMIENTO DIGITAL DE IMÁGENES</a:t>
            </a:r>
          </a:p>
        </p:txBody>
      </p:sp>
      <p:sp>
        <p:nvSpPr>
          <p:cNvPr id="26633" name="11 CuadroTexto"/>
          <p:cNvSpPr txBox="1">
            <a:spLocks noChangeArrowheads="1"/>
          </p:cNvSpPr>
          <p:nvPr/>
        </p:nvSpPr>
        <p:spPr bwMode="auto">
          <a:xfrm>
            <a:off x="8604250" y="-26988"/>
            <a:ext cx="585788" cy="49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sz="2800" b="1">
                <a:solidFill>
                  <a:schemeClr val="bg1"/>
                </a:solidFill>
              </a:rPr>
              <a:t>20</a:t>
            </a:r>
          </a:p>
        </p:txBody>
      </p:sp>
    </p:spTree>
    <p:extLst>
      <p:ext uri="{BB962C8B-B14F-4D97-AF65-F5344CB8AC3E}">
        <p14:creationId xmlns:p14="http://schemas.microsoft.com/office/powerpoint/2010/main" val="2186702130"/>
      </p:ext>
    </p:extLst>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ETAPAS DEL PROCESAMIENTO DIGITAL DE IMÁGENES</a:t>
            </a:r>
          </a:p>
        </p:txBody>
      </p:sp>
      <p:graphicFrame>
        <p:nvGraphicFramePr>
          <p:cNvPr id="27651" name="Object 2"/>
          <p:cNvGraphicFramePr>
            <a:graphicFrameLocks noChangeAspect="1"/>
          </p:cNvGraphicFramePr>
          <p:nvPr/>
        </p:nvGraphicFramePr>
        <p:xfrm>
          <a:off x="4546600" y="1790700"/>
          <a:ext cx="4279900" cy="4089400"/>
        </p:xfrm>
        <a:graphic>
          <a:graphicData uri="http://schemas.openxmlformats.org/presentationml/2006/ole">
            <mc:AlternateContent xmlns:mc="http://schemas.openxmlformats.org/markup-compatibility/2006">
              <mc:Choice xmlns:v="urn:schemas-microsoft-com:vml" Requires="v">
                <p:oleObj spid="_x0000_s124938" r:id="rId4" imgW="4276628" imgH="4086108" progId="">
                  <p:embed/>
                </p:oleObj>
              </mc:Choice>
              <mc:Fallback>
                <p:oleObj r:id="rId4" imgW="4276628" imgH="4086108"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6600" y="1790700"/>
                        <a:ext cx="4279900" cy="4089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2" name="Rectangle 3"/>
          <p:cNvSpPr>
            <a:spLocks noChangeArrowheads="1"/>
          </p:cNvSpPr>
          <p:nvPr/>
        </p:nvSpPr>
        <p:spPr bwMode="auto">
          <a:xfrm>
            <a:off x="336550" y="2036763"/>
            <a:ext cx="3863975"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0" tIns="45000" rIns="0" bIns="45000"/>
          <a:lstStyle>
            <a:lvl1pPr marL="188913" indent="-188913" eaLnBrk="0">
              <a:tabLst>
                <a:tab pos="723900" algn="l"/>
                <a:tab pos="1447800" algn="l"/>
                <a:tab pos="2171700" algn="l"/>
                <a:tab pos="2895600" algn="l"/>
                <a:tab pos="36195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chemeClr val="tx1"/>
                </a:solidFill>
                <a:latin typeface="Arial" charset="0"/>
                <a:ea typeface="Microsoft YaHei" pitchFamily="34" charset="-122"/>
              </a:defRPr>
            </a:lvl9pPr>
          </a:lstStyle>
          <a:p>
            <a:pPr eaLnBrk="1" hangingPunct="1">
              <a:lnSpc>
                <a:spcPct val="100000"/>
              </a:lnSpc>
              <a:spcBef>
                <a:spcPts val="725"/>
              </a:spcBef>
              <a:buClr>
                <a:srgbClr val="1C4C74"/>
              </a:buClr>
              <a:buSzPct val="45000"/>
              <a:buFont typeface="Wingdings" pitchFamily="2" charset="2"/>
              <a:buChar char="§"/>
            </a:pPr>
            <a:r>
              <a:rPr lang="es-MX" altLang="es-MX">
                <a:solidFill>
                  <a:srgbClr val="000000"/>
                </a:solidFill>
              </a:rPr>
              <a:t>This is a dummy text. Please ignore the following content as it is dummy text. </a:t>
            </a:r>
          </a:p>
          <a:p>
            <a:pPr eaLnBrk="1" hangingPunct="1">
              <a:lnSpc>
                <a:spcPct val="100000"/>
              </a:lnSpc>
              <a:spcBef>
                <a:spcPts val="725"/>
              </a:spcBef>
              <a:buClr>
                <a:srgbClr val="1C4C74"/>
              </a:buClr>
              <a:buSzPct val="45000"/>
              <a:buFont typeface="Wingdings" pitchFamily="2" charset="2"/>
              <a:buChar char="§"/>
            </a:pPr>
            <a:r>
              <a:rPr lang="es-MX" altLang="es-MX">
                <a:solidFill>
                  <a:srgbClr val="000000"/>
                </a:solidFill>
              </a:rPr>
              <a:t>This is definitely some dummy text. </a:t>
            </a:r>
          </a:p>
          <a:p>
            <a:pPr eaLnBrk="1" hangingPunct="1">
              <a:lnSpc>
                <a:spcPct val="100000"/>
              </a:lnSpc>
              <a:spcBef>
                <a:spcPts val="725"/>
              </a:spcBef>
              <a:buClr>
                <a:srgbClr val="1C4C74"/>
              </a:buClr>
              <a:buSzPct val="45000"/>
              <a:buFont typeface="Wingdings" pitchFamily="2" charset="2"/>
              <a:buChar char="§"/>
            </a:pPr>
            <a:r>
              <a:rPr lang="es-MX" altLang="es-MX">
                <a:solidFill>
                  <a:srgbClr val="000000"/>
                </a:solidFill>
              </a:rPr>
              <a:t>The text here is meaningless as it is used to fill this slide.</a:t>
            </a:r>
          </a:p>
          <a:p>
            <a:pPr eaLnBrk="1" hangingPunct="1">
              <a:lnSpc>
                <a:spcPct val="100000"/>
              </a:lnSpc>
              <a:spcBef>
                <a:spcPts val="725"/>
              </a:spcBef>
              <a:buClr>
                <a:srgbClr val="1C4C74"/>
              </a:buClr>
              <a:buSzPct val="45000"/>
              <a:buFont typeface="Wingdings" pitchFamily="2" charset="2"/>
              <a:buChar char="§"/>
            </a:pPr>
            <a:r>
              <a:rPr lang="es-MX" altLang="es-MX">
                <a:solidFill>
                  <a:srgbClr val="000000"/>
                </a:solidFill>
              </a:rPr>
              <a:t>Replace this dummy text with our own text.</a:t>
            </a:r>
          </a:p>
        </p:txBody>
      </p:sp>
      <p:pic>
        <p:nvPicPr>
          <p:cNvPr id="27653" name="Picture 4"/>
          <p:cNvPicPr>
            <a:picLocks noChangeAspect="1" noChangeArrowheads="1"/>
          </p:cNvPicPr>
          <p:nvPr/>
        </p:nvPicPr>
        <p:blipFill>
          <a:blip r:embed="rId6">
            <a:extLst>
              <a:ext uri="{28A0092B-C50C-407E-A947-70E740481C1C}">
                <a14:useLocalDpi xmlns:a14="http://schemas.microsoft.com/office/drawing/2010/main" val="0"/>
              </a:ext>
            </a:extLst>
          </a:blip>
          <a:srcRect b="9244"/>
          <a:stretch>
            <a:fillRect/>
          </a:stretch>
        </p:blipFill>
        <p:spPr bwMode="auto">
          <a:xfrm>
            <a:off x="0" y="1081088"/>
            <a:ext cx="91440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pic>
      <p:pic>
        <p:nvPicPr>
          <p:cNvPr id="276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113" y="5829300"/>
            <a:ext cx="11811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388" y="5805488"/>
            <a:ext cx="28956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975" y="2565400"/>
            <a:ext cx="9239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750" y="2492375"/>
            <a:ext cx="876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675" y="1052513"/>
            <a:ext cx="208915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03350" y="2492375"/>
            <a:ext cx="8001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59563" y="5013325"/>
            <a:ext cx="20002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1" name="Picture 16" descr="http://members.tripod.com/jesus_alfonso_lopez/images/Funcion_Screen_2.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35600" y="981075"/>
            <a:ext cx="1354138"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2" name="Picture 18" descr="http://ocw.upm.es/ciencia-de-la-computacion-e-inteligencia-artificial/redes-neuronales-y-reconocimiento-de-patrones-70038/contenidos/Dibujo.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92950" y="1052513"/>
            <a:ext cx="1727200"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3" name="17 CuadroTexto"/>
          <p:cNvSpPr txBox="1">
            <a:spLocks noChangeArrowheads="1"/>
          </p:cNvSpPr>
          <p:nvPr/>
        </p:nvSpPr>
        <p:spPr bwMode="auto">
          <a:xfrm>
            <a:off x="8604250" y="-26988"/>
            <a:ext cx="585788" cy="49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sz="2800" b="1">
                <a:solidFill>
                  <a:schemeClr val="bg1"/>
                </a:solidFill>
              </a:rPr>
              <a:t>21</a:t>
            </a:r>
          </a:p>
        </p:txBody>
      </p:sp>
      <p:sp>
        <p:nvSpPr>
          <p:cNvPr id="27664" name="1 Rectángulo"/>
          <p:cNvSpPr>
            <a:spLocks noChangeArrowheads="1"/>
          </p:cNvSpPr>
          <p:nvPr/>
        </p:nvSpPr>
        <p:spPr bwMode="auto">
          <a:xfrm>
            <a:off x="3263900" y="1844675"/>
            <a:ext cx="1452563" cy="431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sp>
        <p:nvSpPr>
          <p:cNvPr id="27665" name="17 Rectángulo"/>
          <p:cNvSpPr>
            <a:spLocks noChangeArrowheads="1"/>
          </p:cNvSpPr>
          <p:nvPr/>
        </p:nvSpPr>
        <p:spPr bwMode="auto">
          <a:xfrm>
            <a:off x="5386388" y="1844675"/>
            <a:ext cx="1452562" cy="5746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sp>
        <p:nvSpPr>
          <p:cNvPr id="27666" name="18 Rectángulo"/>
          <p:cNvSpPr>
            <a:spLocks noChangeArrowheads="1"/>
          </p:cNvSpPr>
          <p:nvPr/>
        </p:nvSpPr>
        <p:spPr bwMode="auto">
          <a:xfrm>
            <a:off x="6432550" y="3659188"/>
            <a:ext cx="1452563" cy="1354137"/>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sp>
        <p:nvSpPr>
          <p:cNvPr id="27667" name="19 Rectángulo"/>
          <p:cNvSpPr>
            <a:spLocks noChangeArrowheads="1"/>
          </p:cNvSpPr>
          <p:nvPr/>
        </p:nvSpPr>
        <p:spPr bwMode="auto">
          <a:xfrm>
            <a:off x="1479550" y="3575050"/>
            <a:ext cx="1652588" cy="5016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sp>
        <p:nvSpPr>
          <p:cNvPr id="27668" name="20 Rectángulo"/>
          <p:cNvSpPr>
            <a:spLocks noChangeArrowheads="1"/>
          </p:cNvSpPr>
          <p:nvPr/>
        </p:nvSpPr>
        <p:spPr bwMode="auto">
          <a:xfrm>
            <a:off x="1579563" y="5084763"/>
            <a:ext cx="1450975" cy="7207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sp>
        <p:nvSpPr>
          <p:cNvPr id="27669" name="21 Rectángulo"/>
          <p:cNvSpPr>
            <a:spLocks noChangeArrowheads="1"/>
          </p:cNvSpPr>
          <p:nvPr/>
        </p:nvSpPr>
        <p:spPr bwMode="auto">
          <a:xfrm>
            <a:off x="4149725" y="3659188"/>
            <a:ext cx="1452563" cy="11874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s-MX" altLang="es-MX"/>
          </a:p>
        </p:txBody>
      </p:sp>
      <p:pic>
        <p:nvPicPr>
          <p:cNvPr id="27670" name="Picture 20" descr="http://www.eui.upm.es/sites/default/files/museo/red_neuronal.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49725" y="4084638"/>
            <a:ext cx="1285875"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1" name="2 CuadroTexto"/>
          <p:cNvSpPr txBox="1">
            <a:spLocks noChangeArrowheads="1"/>
          </p:cNvSpPr>
          <p:nvPr/>
        </p:nvSpPr>
        <p:spPr bwMode="auto">
          <a:xfrm>
            <a:off x="1403350" y="5300663"/>
            <a:ext cx="37782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1.</a:t>
            </a:r>
          </a:p>
        </p:txBody>
      </p:sp>
      <p:sp>
        <p:nvSpPr>
          <p:cNvPr id="27672" name="23 CuadroTexto"/>
          <p:cNvSpPr txBox="1">
            <a:spLocks noChangeArrowheads="1"/>
          </p:cNvSpPr>
          <p:nvPr/>
        </p:nvSpPr>
        <p:spPr bwMode="auto">
          <a:xfrm>
            <a:off x="1454150" y="3575050"/>
            <a:ext cx="376238"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2.</a:t>
            </a:r>
          </a:p>
        </p:txBody>
      </p:sp>
      <p:sp>
        <p:nvSpPr>
          <p:cNvPr id="27673" name="24 CuadroTexto"/>
          <p:cNvSpPr txBox="1">
            <a:spLocks noChangeArrowheads="1"/>
          </p:cNvSpPr>
          <p:nvPr/>
        </p:nvSpPr>
        <p:spPr bwMode="auto">
          <a:xfrm>
            <a:off x="3273425" y="1782763"/>
            <a:ext cx="376238"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3.</a:t>
            </a:r>
          </a:p>
        </p:txBody>
      </p:sp>
      <p:sp>
        <p:nvSpPr>
          <p:cNvPr id="27674" name="25 CuadroTexto"/>
          <p:cNvSpPr txBox="1">
            <a:spLocks noChangeArrowheads="1"/>
          </p:cNvSpPr>
          <p:nvPr/>
        </p:nvSpPr>
        <p:spPr bwMode="auto">
          <a:xfrm>
            <a:off x="5364163" y="1844675"/>
            <a:ext cx="37623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4.</a:t>
            </a:r>
          </a:p>
        </p:txBody>
      </p:sp>
      <p:sp>
        <p:nvSpPr>
          <p:cNvPr id="27675" name="26 CuadroTexto"/>
          <p:cNvSpPr txBox="1">
            <a:spLocks noChangeArrowheads="1"/>
          </p:cNvSpPr>
          <p:nvPr/>
        </p:nvSpPr>
        <p:spPr bwMode="auto">
          <a:xfrm>
            <a:off x="6470650" y="3635375"/>
            <a:ext cx="3778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5.</a:t>
            </a:r>
          </a:p>
        </p:txBody>
      </p:sp>
      <p:sp>
        <p:nvSpPr>
          <p:cNvPr id="27676" name="27 CuadroTexto"/>
          <p:cNvSpPr txBox="1">
            <a:spLocks noChangeArrowheads="1"/>
          </p:cNvSpPr>
          <p:nvPr/>
        </p:nvSpPr>
        <p:spPr bwMode="auto">
          <a:xfrm>
            <a:off x="3843338" y="3484563"/>
            <a:ext cx="3778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a:t>6.</a:t>
            </a:r>
          </a:p>
        </p:txBody>
      </p:sp>
    </p:spTree>
    <p:extLst>
      <p:ext uri="{BB962C8B-B14F-4D97-AF65-F5344CB8AC3E}">
        <p14:creationId xmlns:p14="http://schemas.microsoft.com/office/powerpoint/2010/main" val="4214415535"/>
      </p:ext>
    </p:extLst>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s-MX" b="1" smtClean="0">
                <a:solidFill>
                  <a:srgbClr val="2C6D92"/>
                </a:solidFill>
              </a:rPr>
              <a:t>BIBLIOGRAFÍA</a:t>
            </a:r>
          </a:p>
        </p:txBody>
      </p:sp>
      <p:graphicFrame>
        <p:nvGraphicFramePr>
          <p:cNvPr id="17" name="16 Tabla"/>
          <p:cNvGraphicFramePr>
            <a:graphicFrameLocks noGrp="1"/>
          </p:cNvGraphicFramePr>
          <p:nvPr/>
        </p:nvGraphicFramePr>
        <p:xfrm>
          <a:off x="395288" y="1125538"/>
          <a:ext cx="8497888" cy="4800600"/>
        </p:xfrm>
        <a:graphic>
          <a:graphicData uri="http://schemas.openxmlformats.org/drawingml/2006/table">
            <a:tbl>
              <a:tblPr>
                <a:tableStyleId>{8A107856-5554-42FB-B03E-39F5DBC370BA}</a:tableStyleId>
              </a:tblPr>
              <a:tblGrid>
                <a:gridCol w="864191"/>
                <a:gridCol w="1728385"/>
                <a:gridCol w="2088464"/>
                <a:gridCol w="2232496"/>
                <a:gridCol w="1584352"/>
              </a:tblGrid>
              <a:tr h="94214">
                <a:tc>
                  <a:txBody>
                    <a:bodyPr/>
                    <a:lstStyle/>
                    <a:p>
                      <a:pPr algn="ctr">
                        <a:spcAft>
                          <a:spcPts val="0"/>
                        </a:spcAft>
                      </a:pPr>
                      <a:r>
                        <a:rPr lang="es-ES" sz="1500" b="1" dirty="0"/>
                        <a:t>Año</a:t>
                      </a:r>
                      <a:endParaRPr lang="es-MX" sz="1500" b="1" dirty="0">
                        <a:latin typeface="Times New Roman"/>
                        <a:ea typeface="Times New Roman"/>
                        <a:cs typeface="Times New Roman"/>
                      </a:endParaRPr>
                    </a:p>
                  </a:txBody>
                  <a:tcPr marL="47112" marR="47112" marT="0" marB="0" anchor="ctr"/>
                </a:tc>
                <a:tc>
                  <a:txBody>
                    <a:bodyPr/>
                    <a:lstStyle/>
                    <a:p>
                      <a:pPr algn="ctr">
                        <a:spcAft>
                          <a:spcPts val="0"/>
                        </a:spcAft>
                      </a:pPr>
                      <a:r>
                        <a:rPr lang="es-ES" sz="1500" b="1" dirty="0"/>
                        <a:t>Autor</a:t>
                      </a:r>
                      <a:endParaRPr lang="es-MX" sz="1500" b="1" dirty="0">
                        <a:latin typeface="Times New Roman"/>
                        <a:ea typeface="Times New Roman"/>
                        <a:cs typeface="Times New Roman"/>
                      </a:endParaRPr>
                    </a:p>
                  </a:txBody>
                  <a:tcPr marL="47112" marR="47112" marT="0" marB="0" anchor="ctr"/>
                </a:tc>
                <a:tc>
                  <a:txBody>
                    <a:bodyPr/>
                    <a:lstStyle/>
                    <a:p>
                      <a:pPr algn="ctr">
                        <a:spcAft>
                          <a:spcPts val="0"/>
                        </a:spcAft>
                      </a:pPr>
                      <a:r>
                        <a:rPr lang="es-ES" sz="1500" b="1" dirty="0"/>
                        <a:t>Título</a:t>
                      </a:r>
                      <a:endParaRPr lang="es-MX" sz="1500" b="1" dirty="0">
                        <a:latin typeface="Times New Roman"/>
                        <a:ea typeface="Times New Roman"/>
                        <a:cs typeface="Times New Roman"/>
                      </a:endParaRPr>
                    </a:p>
                  </a:txBody>
                  <a:tcPr marL="47112" marR="47112" marT="0" marB="0" anchor="ctr"/>
                </a:tc>
                <a:tc>
                  <a:txBody>
                    <a:bodyPr/>
                    <a:lstStyle/>
                    <a:p>
                      <a:pPr algn="ctr">
                        <a:spcAft>
                          <a:spcPts val="0"/>
                        </a:spcAft>
                      </a:pPr>
                      <a:r>
                        <a:rPr lang="es-ES" sz="1500" b="1" dirty="0" smtClean="0"/>
                        <a:t>Editorial ó</a:t>
                      </a:r>
                      <a:r>
                        <a:rPr lang="es-ES" sz="1500" b="1" baseline="0" dirty="0" smtClean="0"/>
                        <a:t> procedencia</a:t>
                      </a:r>
                      <a:endParaRPr lang="es-MX" sz="1500" b="1" dirty="0">
                        <a:latin typeface="Times New Roman"/>
                        <a:ea typeface="Times New Roman"/>
                        <a:cs typeface="Times New Roman"/>
                      </a:endParaRPr>
                    </a:p>
                  </a:txBody>
                  <a:tcPr marL="47112" marR="47112" marT="0" marB="0" anchor="ctr"/>
                </a:tc>
                <a:tc>
                  <a:txBody>
                    <a:bodyPr/>
                    <a:lstStyle/>
                    <a:p>
                      <a:pPr marL="0" algn="ctr" defTabSz="914400" rtl="0" eaLnBrk="1" latinLnBrk="0" hangingPunct="1">
                        <a:spcAft>
                          <a:spcPts val="0"/>
                        </a:spcAft>
                      </a:pPr>
                      <a:r>
                        <a:rPr lang="es-MX" sz="1500" b="1" kern="1200" dirty="0" smtClean="0"/>
                        <a:t>Tipo de material</a:t>
                      </a:r>
                      <a:endParaRPr lang="es-MX" sz="1500" b="1" kern="1200" dirty="0" smtClean="0">
                        <a:solidFill>
                          <a:schemeClr val="tx1"/>
                        </a:solidFill>
                        <a:latin typeface="Comic Sans MS"/>
                        <a:ea typeface="Times New Roman"/>
                        <a:cs typeface="Arial"/>
                      </a:endParaRPr>
                    </a:p>
                  </a:txBody>
                  <a:tcPr marL="47112" marR="47112" marT="0" marB="0" anchor="ctr"/>
                </a:tc>
              </a:tr>
              <a:tr h="376856">
                <a:tc>
                  <a:txBody>
                    <a:bodyPr/>
                    <a:lstStyle/>
                    <a:p>
                      <a:pPr algn="ctr">
                        <a:spcAft>
                          <a:spcPts val="0"/>
                        </a:spcAft>
                      </a:pPr>
                      <a:r>
                        <a:rPr lang="es-MX" sz="1500" dirty="0" smtClean="0"/>
                        <a:t>2009</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Gámez Jiménez,</a:t>
                      </a:r>
                      <a:r>
                        <a:rPr lang="es-MX" sz="1500" baseline="0" dirty="0" smtClean="0"/>
                        <a:t> Carmen</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Diseño y desarrollo de un sistema de</a:t>
                      </a:r>
                      <a:r>
                        <a:rPr lang="es-MX" sz="1500" baseline="0" dirty="0" smtClean="0"/>
                        <a:t> reconocimiento de caras</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Universidad Carlos III de Madrid, Escuela Politécnica</a:t>
                      </a:r>
                      <a:r>
                        <a:rPr lang="es-MX" sz="1500" baseline="0" dirty="0" smtClean="0"/>
                        <a:t> Superior</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Tesis de licenciatura en Ingeniería de telecomunicación</a:t>
                      </a:r>
                      <a:endParaRPr lang="es-MX" sz="1500" dirty="0">
                        <a:latin typeface="Times New Roman"/>
                        <a:ea typeface="Times New Roman"/>
                        <a:cs typeface="Times New Roman"/>
                      </a:endParaRPr>
                    </a:p>
                  </a:txBody>
                  <a:tcPr marL="47112" marR="47112" marT="0" marB="0" anchor="ctr"/>
                </a:tc>
              </a:tr>
              <a:tr h="376856">
                <a:tc>
                  <a:txBody>
                    <a:bodyPr/>
                    <a:lstStyle/>
                    <a:p>
                      <a:pPr algn="ctr">
                        <a:spcAft>
                          <a:spcPts val="0"/>
                        </a:spcAft>
                      </a:pP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González</a:t>
                      </a:r>
                      <a:r>
                        <a:rPr lang="es-MX" sz="1500" baseline="0" dirty="0" smtClean="0"/>
                        <a:t> Aguilera, Diego</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Introducción</a:t>
                      </a:r>
                      <a:r>
                        <a:rPr lang="es-MX" sz="1500" baseline="0" dirty="0" smtClean="0"/>
                        <a:t> al análisis de imagen</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Universidad de Salamanca, Escuela Politécnica</a:t>
                      </a:r>
                      <a:r>
                        <a:rPr lang="es-MX" sz="1500" baseline="0" dirty="0" smtClean="0"/>
                        <a:t> Superior de Ávila</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Apuntes de la Maestría en </a:t>
                      </a:r>
                      <a:r>
                        <a:rPr lang="es-MX" sz="1500" dirty="0" err="1" smtClean="0"/>
                        <a:t>Geotecnologías</a:t>
                      </a:r>
                      <a:r>
                        <a:rPr lang="es-MX" sz="1500" baseline="0" dirty="0" smtClean="0"/>
                        <a:t> cartográficas en ingeniería y arquitectura</a:t>
                      </a:r>
                      <a:endParaRPr lang="es-MX" sz="1500" dirty="0">
                        <a:latin typeface="Times New Roman"/>
                        <a:ea typeface="Times New Roman"/>
                        <a:cs typeface="Times New Roman"/>
                      </a:endParaRPr>
                    </a:p>
                  </a:txBody>
                  <a:tcPr marL="47112" marR="47112" marT="0" marB="0" anchor="ctr"/>
                </a:tc>
              </a:tr>
              <a:tr h="94214">
                <a:tc>
                  <a:txBody>
                    <a:bodyPr/>
                    <a:lstStyle/>
                    <a:p>
                      <a:pPr algn="ctr">
                        <a:spcAft>
                          <a:spcPts val="0"/>
                        </a:spcAft>
                      </a:pPr>
                      <a:r>
                        <a:rPr lang="es-MX" sz="1500"/>
                        <a:t>2012</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MX" sz="1500"/>
                        <a:t>Rodríguez, Morales Roberto</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ES" sz="1500" dirty="0"/>
                        <a:t>Procesamiento y análisis digital de imágenes</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ES" sz="1500"/>
                        <a:t>Alfaomega</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Libro</a:t>
                      </a:r>
                      <a:endParaRPr lang="es-MX" sz="1500" dirty="0">
                        <a:latin typeface="Times New Roman"/>
                        <a:ea typeface="Times New Roman"/>
                        <a:cs typeface="Times New Roman"/>
                      </a:endParaRPr>
                    </a:p>
                  </a:txBody>
                  <a:tcPr marL="47112" marR="47112" marT="0" marB="0" anchor="ctr"/>
                </a:tc>
              </a:tr>
              <a:tr h="188428">
                <a:tc>
                  <a:txBody>
                    <a:bodyPr/>
                    <a:lstStyle/>
                    <a:p>
                      <a:pPr algn="ctr">
                        <a:spcAft>
                          <a:spcPts val="0"/>
                        </a:spcAft>
                      </a:pPr>
                      <a:r>
                        <a:rPr lang="es-MX" sz="1500"/>
                        <a:t>2010</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MX" sz="1500"/>
                        <a:t>Cuevas, Erik</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ES" sz="1500" dirty="0"/>
                        <a:t>Procesamiento digital de imágenes con </a:t>
                      </a:r>
                      <a:r>
                        <a:rPr lang="es-ES" sz="1500" dirty="0" err="1"/>
                        <a:t>matlab</a:t>
                      </a:r>
                      <a:r>
                        <a:rPr lang="es-ES" sz="1500" dirty="0"/>
                        <a:t> y </a:t>
                      </a:r>
                      <a:r>
                        <a:rPr lang="es-ES" sz="1500" dirty="0" err="1"/>
                        <a:t>simulink</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ES" sz="1500"/>
                        <a:t>Alfaomega</a:t>
                      </a: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Libro</a:t>
                      </a:r>
                      <a:endParaRPr lang="es-MX" sz="1500" dirty="0">
                        <a:latin typeface="Times New Roman"/>
                        <a:ea typeface="Times New Roman"/>
                        <a:cs typeface="Times New Roman"/>
                      </a:endParaRPr>
                    </a:p>
                  </a:txBody>
                  <a:tcPr marL="47112" marR="47112" marT="0" marB="0" anchor="ctr"/>
                </a:tc>
              </a:tr>
              <a:tr h="188428">
                <a:tc>
                  <a:txBody>
                    <a:bodyPr/>
                    <a:lstStyle/>
                    <a:p>
                      <a:pPr algn="ctr">
                        <a:spcAft>
                          <a:spcPts val="0"/>
                        </a:spcAft>
                      </a:pPr>
                      <a:r>
                        <a:rPr lang="es-MX" sz="1500" dirty="0" smtClean="0"/>
                        <a:t>2008</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García Santillán,</a:t>
                      </a:r>
                      <a:r>
                        <a:rPr lang="es-MX" sz="1500" baseline="0" dirty="0" smtClean="0"/>
                        <a:t> Iván Danilo</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Visión artificial</a:t>
                      </a:r>
                      <a:r>
                        <a:rPr lang="es-MX" sz="1500" baseline="0" dirty="0" smtClean="0"/>
                        <a:t> y procesamiento de imágenes usando </a:t>
                      </a:r>
                      <a:r>
                        <a:rPr lang="es-MX" sz="1500" baseline="0" dirty="0" err="1" smtClean="0"/>
                        <a:t>matlab</a:t>
                      </a:r>
                      <a:endParaRPr lang="es-MX" sz="1500" dirty="0">
                        <a:latin typeface="Times New Roman"/>
                        <a:ea typeface="Times New Roman"/>
                        <a:cs typeface="Times New Roman"/>
                      </a:endParaRPr>
                    </a:p>
                  </a:txBody>
                  <a:tcPr marL="47112" marR="47112" marT="0" marB="0" anchor="ctr"/>
                </a:tc>
                <a:tc>
                  <a:txBody>
                    <a:bodyPr/>
                    <a:lstStyle/>
                    <a:p>
                      <a:pPr algn="ctr">
                        <a:spcAft>
                          <a:spcPts val="0"/>
                        </a:spcAft>
                      </a:pPr>
                      <a:endParaRPr lang="es-MX" sz="1500">
                        <a:latin typeface="Times New Roman"/>
                        <a:ea typeface="Times New Roman"/>
                        <a:cs typeface="Times New Roman"/>
                      </a:endParaRPr>
                    </a:p>
                  </a:txBody>
                  <a:tcPr marL="47112" marR="47112" marT="0" marB="0" anchor="ctr"/>
                </a:tc>
                <a:tc>
                  <a:txBody>
                    <a:bodyPr/>
                    <a:lstStyle/>
                    <a:p>
                      <a:pPr algn="ctr">
                        <a:spcAft>
                          <a:spcPts val="0"/>
                        </a:spcAft>
                      </a:pPr>
                      <a:r>
                        <a:rPr lang="es-MX" sz="1500" dirty="0" smtClean="0"/>
                        <a:t>Libro</a:t>
                      </a:r>
                      <a:endParaRPr lang="es-MX" sz="1500" dirty="0">
                        <a:latin typeface="Times New Roman"/>
                        <a:ea typeface="Times New Roman"/>
                        <a:cs typeface="Times New Roman"/>
                      </a:endParaRPr>
                    </a:p>
                  </a:txBody>
                  <a:tcPr marL="47112" marR="47112" marT="0" marB="0" anchor="ctr"/>
                </a:tc>
              </a:tr>
            </a:tbl>
          </a:graphicData>
        </a:graphic>
      </p:graphicFrame>
      <p:sp>
        <p:nvSpPr>
          <p:cNvPr id="28719" name="17 CuadroTexto"/>
          <p:cNvSpPr txBox="1">
            <a:spLocks noChangeArrowheads="1"/>
          </p:cNvSpPr>
          <p:nvPr/>
        </p:nvSpPr>
        <p:spPr bwMode="auto">
          <a:xfrm>
            <a:off x="8604250" y="-26988"/>
            <a:ext cx="585788" cy="49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altLang="es-MX" sz="2800" b="1">
                <a:solidFill>
                  <a:schemeClr val="bg1"/>
                </a:solidFill>
              </a:rPr>
              <a:t>22</a:t>
            </a:r>
          </a:p>
        </p:txBody>
      </p:sp>
    </p:spTree>
    <p:extLst>
      <p:ext uri="{BB962C8B-B14F-4D97-AF65-F5344CB8AC3E}">
        <p14:creationId xmlns:p14="http://schemas.microsoft.com/office/powerpoint/2010/main" val="953619081"/>
      </p:ext>
    </p:extLst>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AutoShape 1"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66" r:id="rId4" imgW="0" imgH="0" progId="">
                  <p:embed/>
                </p:oleObj>
              </mc:Choice>
              <mc:Fallback>
                <p:oleObj r:id="rId4" imgW="0" imgH="0" progId="">
                  <p:embed/>
                  <p:pic>
                    <p:nvPicPr>
                      <p:cNvPr id="0" name="AutoShape 1" hidden="1"/>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2051" name="Picture 2"/>
          <p:cNvPicPr>
            <a:picLocks noChangeAspect="1" noChangeArrowheads="1"/>
          </p:cNvPicPr>
          <p:nvPr/>
        </p:nvPicPr>
        <p:blipFill>
          <a:blip r:embed="rId5" cstate="print"/>
          <a:srcRect b="10292"/>
          <a:stretch>
            <a:fillRect/>
          </a:stretch>
        </p:blipFill>
        <p:spPr bwMode="auto">
          <a:xfrm>
            <a:off x="0" y="0"/>
            <a:ext cx="9144000" cy="6151563"/>
          </a:xfrm>
          <a:prstGeom prst="rect">
            <a:avLst/>
          </a:prstGeom>
          <a:noFill/>
          <a:ln w="9360">
            <a:noFill/>
            <a:miter lim="800000"/>
            <a:headEnd/>
            <a:tailEnd/>
          </a:ln>
        </p:spPr>
      </p:pic>
      <p:sp>
        <p:nvSpPr>
          <p:cNvPr id="2052" name="Rectangle 3"/>
          <p:cNvSpPr>
            <a:spLocks noChangeArrowheads="1"/>
          </p:cNvSpPr>
          <p:nvPr/>
        </p:nvSpPr>
        <p:spPr bwMode="auto">
          <a:xfrm>
            <a:off x="250825" y="476250"/>
            <a:ext cx="8677275" cy="669925"/>
          </a:xfrm>
          <a:prstGeom prst="rect">
            <a:avLst/>
          </a:prstGeom>
          <a:noFill/>
          <a:ln w="9360">
            <a:noFill/>
            <a:miter lim="800000"/>
            <a:headEnd/>
            <a:tailEnd/>
          </a:ln>
        </p:spPr>
        <p:txBody>
          <a:bodyPr lIns="90000" tIns="46800" rIns="90000" bIns="46800">
            <a:spAutoFit/>
          </a:bodyPr>
          <a:lstStyle/>
          <a:p>
            <a:pPr algn="ctr" hangingPunct="1">
              <a:lnSpc>
                <a:spcPct val="11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3400" b="1">
                <a:solidFill>
                  <a:srgbClr val="FFFFFF"/>
                </a:solidFill>
                <a:ea typeface="ＭＳ Ｐゴシック" pitchFamily="34" charset="-128"/>
              </a:rPr>
              <a:t>“IMÁGEN DIGITAL”</a:t>
            </a:r>
          </a:p>
        </p:txBody>
      </p:sp>
      <p:pic>
        <p:nvPicPr>
          <p:cNvPr id="2053" name="Picture 9" descr="http://us.123rf.com/400wm/400/400/nexusplexus/nexusplexus1109/nexusplexus110901519/10692271-secuencia-de-datos-digitales-con-un-ojo-humano.jpg"/>
          <p:cNvPicPr>
            <a:picLocks noChangeAspect="1" noChangeArrowheads="1"/>
          </p:cNvPicPr>
          <p:nvPr/>
        </p:nvPicPr>
        <p:blipFill>
          <a:blip r:embed="rId6" cstate="print">
            <a:lum bright="-20000"/>
          </a:blip>
          <a:srcRect/>
          <a:stretch>
            <a:fillRect/>
          </a:stretch>
        </p:blipFill>
        <p:spPr bwMode="auto">
          <a:xfrm rot="2172434">
            <a:off x="2765425" y="2025650"/>
            <a:ext cx="3686175" cy="2765425"/>
          </a:xfrm>
          <a:prstGeom prst="rect">
            <a:avLst/>
          </a:prstGeom>
          <a:noFill/>
          <a:ln w="9525">
            <a:noFill/>
            <a:miter lim="800000"/>
            <a:headEnd/>
            <a:tailEnd/>
          </a:ln>
        </p:spPr>
      </p:pic>
      <p:sp>
        <p:nvSpPr>
          <p:cNvPr id="2054" name="AutoShape 6"/>
          <p:cNvSpPr>
            <a:spLocks noChangeArrowheads="1"/>
          </p:cNvSpPr>
          <p:nvPr/>
        </p:nvSpPr>
        <p:spPr bwMode="auto">
          <a:xfrm>
            <a:off x="0" y="0"/>
            <a:ext cx="158750" cy="158750"/>
          </a:xfrm>
          <a:prstGeom prst="roundRect">
            <a:avLst>
              <a:gd name="adj" fmla="val 1000"/>
            </a:avLst>
          </a:prstGeom>
          <a:noFill/>
          <a:ln w="9525">
            <a:noFill/>
            <a:round/>
            <a:headEnd/>
            <a:tailEnd/>
          </a:ln>
        </p:spPr>
        <p:txBody>
          <a:bodyPr wrap="none" anchor="ctr"/>
          <a:lstStyle/>
          <a:p>
            <a:endParaRPr lang="es-MX"/>
          </a:p>
        </p:txBody>
      </p:sp>
      <p:sp>
        <p:nvSpPr>
          <p:cNvPr id="2055" name="Rectangle 4"/>
          <p:cNvSpPr>
            <a:spLocks noChangeArrowheads="1"/>
          </p:cNvSpPr>
          <p:nvPr/>
        </p:nvSpPr>
        <p:spPr bwMode="auto">
          <a:xfrm>
            <a:off x="-100013" y="4437063"/>
            <a:ext cx="9337676" cy="1633537"/>
          </a:xfrm>
          <a:prstGeom prst="rect">
            <a:avLst/>
          </a:prstGeom>
          <a:noFill/>
          <a:ln w="9360">
            <a:noFill/>
            <a:miter lim="800000"/>
            <a:headEnd/>
            <a:tailEnd/>
          </a:ln>
        </p:spPr>
        <p:txBody>
          <a:bodyPr wrap="none" lIns="90000" tIns="46800" rIns="90000" bIns="46800">
            <a:spAutoFit/>
          </a:bodyPr>
          <a:lstStyle/>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Una imagen digital puede definirse como una función</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 bidimensional </a:t>
            </a:r>
            <a:r>
              <a:rPr lang="es-MX" sz="2800" b="1" i="1">
                <a:solidFill>
                  <a:srgbClr val="FFFFFF"/>
                </a:solidFill>
                <a:latin typeface="Times New Roman" pitchFamily="18" charset="0"/>
                <a:ea typeface="ＭＳ Ｐゴシック" pitchFamily="34" charset="-128"/>
                <a:cs typeface="Times New Roman" pitchFamily="18" charset="0"/>
              </a:rPr>
              <a:t>f(x,y)</a:t>
            </a:r>
            <a:r>
              <a:rPr lang="es-MX" sz="2400" b="1">
                <a:solidFill>
                  <a:srgbClr val="FFFFFF"/>
                </a:solidFill>
                <a:ea typeface="ＭＳ Ｐゴシック" pitchFamily="34" charset="-128"/>
              </a:rPr>
              <a:t> donde </a:t>
            </a:r>
            <a:r>
              <a:rPr lang="es-MX" sz="2800" b="1" i="1">
                <a:solidFill>
                  <a:srgbClr val="FFFFFF"/>
                </a:solidFill>
                <a:latin typeface="Times New Roman" pitchFamily="18" charset="0"/>
                <a:ea typeface="ＭＳ Ｐゴシック" pitchFamily="34" charset="-128"/>
              </a:rPr>
              <a:t>x</a:t>
            </a:r>
            <a:r>
              <a:rPr lang="es-MX" sz="2400" b="1">
                <a:solidFill>
                  <a:srgbClr val="FFFFFF"/>
                </a:solidFill>
                <a:ea typeface="ＭＳ Ｐゴシック" pitchFamily="34" charset="-128"/>
              </a:rPr>
              <a:t> y </a:t>
            </a:r>
            <a:r>
              <a:rPr lang="es-MX" sz="2800" b="1" i="1">
                <a:solidFill>
                  <a:srgbClr val="FFFFFF"/>
                </a:solidFill>
                <a:latin typeface="Times New Roman" pitchFamily="18" charset="0"/>
                <a:ea typeface="ＭＳ Ｐゴシック" pitchFamily="34" charset="-128"/>
              </a:rPr>
              <a:t>y</a:t>
            </a:r>
            <a:r>
              <a:rPr lang="es-MX" sz="2400" b="1">
                <a:solidFill>
                  <a:srgbClr val="FFFFFF"/>
                </a:solidFill>
                <a:ea typeface="ＭＳ Ｐゴシック" pitchFamily="34" charset="-128"/>
              </a:rPr>
              <a:t> son coordenadas en el plano </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y la amplitud</a:t>
            </a:r>
            <a:r>
              <a:rPr lang="es-MX" sz="2400" b="1" i="1">
                <a:solidFill>
                  <a:srgbClr val="FFFFFF"/>
                </a:solidFill>
                <a:latin typeface="Times New Roman" pitchFamily="18" charset="0"/>
                <a:ea typeface="ＭＳ Ｐゴシック" pitchFamily="34" charset="-128"/>
              </a:rPr>
              <a:t> f</a:t>
            </a:r>
            <a:r>
              <a:rPr lang="es-MX" sz="2400" b="1">
                <a:solidFill>
                  <a:srgbClr val="FFFFFF"/>
                </a:solidFill>
                <a:ea typeface="ＭＳ Ｐゴシック" pitchFamily="34" charset="-128"/>
              </a:rPr>
              <a:t> es llamada intensidad o nivel de gris en </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ese punto. </a:t>
            </a:r>
            <a:r>
              <a:rPr lang="es-MX" sz="2400" b="1" i="1">
                <a:solidFill>
                  <a:srgbClr val="FFFFFF"/>
                </a:solidFill>
                <a:latin typeface="Times New Roman" pitchFamily="18" charset="0"/>
                <a:ea typeface="ＭＳ Ｐゴシック" pitchFamily="34" charset="-128"/>
              </a:rPr>
              <a:t>García S. (2008)</a:t>
            </a:r>
            <a:endParaRPr lang="es-MX" sz="2400" b="1">
              <a:solidFill>
                <a:srgbClr val="FFFFFF"/>
              </a:solidFill>
              <a:ea typeface="ＭＳ Ｐゴシック" pitchFamily="34" charset="-128"/>
            </a:endParaRPr>
          </a:p>
        </p:txBody>
      </p:sp>
      <p:sp>
        <p:nvSpPr>
          <p:cNvPr id="2056" name="Rectangle 4"/>
          <p:cNvSpPr>
            <a:spLocks noChangeArrowheads="1"/>
          </p:cNvSpPr>
          <p:nvPr/>
        </p:nvSpPr>
        <p:spPr bwMode="auto">
          <a:xfrm>
            <a:off x="-98425" y="1196975"/>
            <a:ext cx="9494838" cy="1201738"/>
          </a:xfrm>
          <a:prstGeom prst="rect">
            <a:avLst/>
          </a:prstGeom>
          <a:noFill/>
          <a:ln w="9360">
            <a:noFill/>
            <a:miter lim="800000"/>
            <a:headEnd/>
            <a:tailEnd/>
          </a:ln>
        </p:spPr>
        <p:txBody>
          <a:bodyPr wrap="none" lIns="90000" tIns="46800" rIns="90000" bIns="46800">
            <a:spAutoFit/>
          </a:bodyPr>
          <a:lstStyle/>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La imagen digital es el archivo resultante de una discretización </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de una imagen natural ó sintética, en elementos de imagen </a:t>
            </a:r>
          </a:p>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a:solidFill>
                  <a:srgbClr val="FFFFFF"/>
                </a:solidFill>
                <a:ea typeface="ＭＳ Ｐゴシック" pitchFamily="34" charset="-128"/>
              </a:rPr>
              <a:t>llamadas pixeles. </a:t>
            </a:r>
            <a:r>
              <a:rPr lang="es-MX" sz="2400" b="1" i="1">
                <a:solidFill>
                  <a:srgbClr val="FFFFFF"/>
                </a:solidFill>
                <a:latin typeface="Times New Roman" pitchFamily="18" charset="0"/>
                <a:ea typeface="ＭＳ Ｐゴシック" pitchFamily="34" charset="-128"/>
                <a:cs typeface="Times New Roman" pitchFamily="18" charset="0"/>
              </a:rPr>
              <a:t>González A.</a:t>
            </a:r>
          </a:p>
        </p:txBody>
      </p:sp>
      <p:sp>
        <p:nvSpPr>
          <p:cNvPr id="2057" name="8 CuadroTexto"/>
          <p:cNvSpPr txBox="1">
            <a:spLocks noChangeArrowheads="1"/>
          </p:cNvSpPr>
          <p:nvPr/>
        </p:nvSpPr>
        <p:spPr bwMode="auto">
          <a:xfrm>
            <a:off x="8604250" y="-26988"/>
            <a:ext cx="385763" cy="492126"/>
          </a:xfrm>
          <a:prstGeom prst="rect">
            <a:avLst/>
          </a:prstGeom>
          <a:noFill/>
          <a:ln w="9525">
            <a:noFill/>
            <a:miter lim="800000"/>
            <a:headEnd/>
            <a:tailEnd/>
          </a:ln>
        </p:spPr>
        <p:txBody>
          <a:bodyPr wrap="none">
            <a:spAutoFit/>
          </a:bodyPr>
          <a:lstStyle/>
          <a:p>
            <a:r>
              <a:rPr lang="es-MX" sz="2800" b="1">
                <a:solidFill>
                  <a:schemeClr val="bg1"/>
                </a:solidFill>
              </a:rPr>
              <a:t>3</a:t>
            </a: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AutoShape 1"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20850" r:id="rId4" imgW="0" imgH="0" progId="">
                  <p:embed/>
                </p:oleObj>
              </mc:Choice>
              <mc:Fallback>
                <p:oleObj r:id="rId4" imgW="0" imgH="0" progId="">
                  <p:embed/>
                  <p:pic>
                    <p:nvPicPr>
                      <p:cNvPr id="0" name="AutoShape 1" hidden="1"/>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2051" name="Picture 2"/>
          <p:cNvPicPr>
            <a:picLocks noChangeAspect="1" noChangeArrowheads="1"/>
          </p:cNvPicPr>
          <p:nvPr/>
        </p:nvPicPr>
        <p:blipFill>
          <a:blip r:embed="rId5" cstate="print"/>
          <a:srcRect b="10292"/>
          <a:stretch>
            <a:fillRect/>
          </a:stretch>
        </p:blipFill>
        <p:spPr bwMode="auto">
          <a:xfrm>
            <a:off x="0" y="0"/>
            <a:ext cx="9144000" cy="6151563"/>
          </a:xfrm>
          <a:prstGeom prst="rect">
            <a:avLst/>
          </a:prstGeom>
          <a:noFill/>
          <a:ln w="9360">
            <a:noFill/>
            <a:miter lim="800000"/>
            <a:headEnd/>
            <a:tailEnd/>
          </a:ln>
        </p:spPr>
      </p:pic>
      <p:sp>
        <p:nvSpPr>
          <p:cNvPr id="2052" name="Rectangle 3"/>
          <p:cNvSpPr>
            <a:spLocks noChangeArrowheads="1"/>
          </p:cNvSpPr>
          <p:nvPr/>
        </p:nvSpPr>
        <p:spPr bwMode="auto">
          <a:xfrm>
            <a:off x="250825" y="476250"/>
            <a:ext cx="8677275" cy="531750"/>
          </a:xfrm>
          <a:prstGeom prst="rect">
            <a:avLst/>
          </a:prstGeom>
          <a:noFill/>
          <a:ln w="9360">
            <a:noFill/>
            <a:miter lim="800000"/>
            <a:headEnd/>
            <a:tailEnd/>
          </a:ln>
        </p:spPr>
        <p:txBody>
          <a:bodyPr lIns="90000" tIns="46800" rIns="90000" bIns="46800">
            <a:spAutoFit/>
          </a:bodyPr>
          <a:lstStyle/>
          <a:p>
            <a:pPr algn="ctr" hangingPunct="1">
              <a:lnSpc>
                <a:spcPct val="11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2800" b="1" dirty="0" smtClean="0">
                <a:solidFill>
                  <a:srgbClr val="FFFFFF"/>
                </a:solidFill>
                <a:ea typeface="ＭＳ Ｐゴシック" pitchFamily="34" charset="-128"/>
              </a:rPr>
              <a:t>DISCRETIZACIÓN DE LA IMAGEN DIGITAL</a:t>
            </a:r>
            <a:endParaRPr lang="es-MX" sz="2800" b="1" dirty="0">
              <a:solidFill>
                <a:srgbClr val="FFFFFF"/>
              </a:solidFill>
              <a:ea typeface="ＭＳ Ｐゴシック" pitchFamily="34" charset="-128"/>
            </a:endParaRPr>
          </a:p>
        </p:txBody>
      </p:sp>
      <p:pic>
        <p:nvPicPr>
          <p:cNvPr id="2053" name="Picture 9" descr="http://us.123rf.com/400wm/400/400/nexusplexus/nexusplexus1109/nexusplexus110901519/10692271-secuencia-de-datos-digitales-con-un-ojo-humano.jpg"/>
          <p:cNvPicPr>
            <a:picLocks noChangeAspect="1" noChangeArrowheads="1"/>
          </p:cNvPicPr>
          <p:nvPr/>
        </p:nvPicPr>
        <p:blipFill>
          <a:blip r:embed="rId6" cstate="print">
            <a:lum bright="-20000"/>
          </a:blip>
          <a:srcRect/>
          <a:stretch>
            <a:fillRect/>
          </a:stretch>
        </p:blipFill>
        <p:spPr bwMode="auto">
          <a:xfrm rot="2172434">
            <a:off x="6028124" y="2211546"/>
            <a:ext cx="2769614" cy="2077807"/>
          </a:xfrm>
          <a:prstGeom prst="rect">
            <a:avLst/>
          </a:prstGeom>
          <a:noFill/>
          <a:ln w="9525">
            <a:noFill/>
            <a:miter lim="800000"/>
            <a:headEnd/>
            <a:tailEnd/>
          </a:ln>
        </p:spPr>
      </p:pic>
      <p:sp>
        <p:nvSpPr>
          <p:cNvPr id="2054" name="AutoShape 6"/>
          <p:cNvSpPr>
            <a:spLocks noChangeArrowheads="1"/>
          </p:cNvSpPr>
          <p:nvPr/>
        </p:nvSpPr>
        <p:spPr bwMode="auto">
          <a:xfrm>
            <a:off x="0" y="0"/>
            <a:ext cx="158750" cy="158750"/>
          </a:xfrm>
          <a:prstGeom prst="roundRect">
            <a:avLst>
              <a:gd name="adj" fmla="val 1000"/>
            </a:avLst>
          </a:prstGeom>
          <a:noFill/>
          <a:ln w="9525">
            <a:noFill/>
            <a:round/>
            <a:headEnd/>
            <a:tailEnd/>
          </a:ln>
        </p:spPr>
        <p:txBody>
          <a:bodyPr wrap="none" anchor="ctr"/>
          <a:lstStyle/>
          <a:p>
            <a:endParaRPr lang="es-MX"/>
          </a:p>
        </p:txBody>
      </p:sp>
      <p:sp>
        <p:nvSpPr>
          <p:cNvPr id="2055" name="Rectangle 4"/>
          <p:cNvSpPr>
            <a:spLocks noChangeArrowheads="1"/>
          </p:cNvSpPr>
          <p:nvPr/>
        </p:nvSpPr>
        <p:spPr bwMode="auto">
          <a:xfrm>
            <a:off x="2307313" y="2865270"/>
            <a:ext cx="4723066" cy="1571842"/>
          </a:xfrm>
          <a:prstGeom prst="rect">
            <a:avLst/>
          </a:prstGeom>
          <a:noFill/>
          <a:ln w="9360">
            <a:noFill/>
            <a:miter lim="800000"/>
            <a:headEnd/>
            <a:tailEnd/>
          </a:ln>
        </p:spPr>
        <p:txBody>
          <a:bodyPr wrap="none" lIns="90000" tIns="46800" rIns="90000" bIns="46800">
            <a:spAutoFit/>
          </a:bodyPr>
          <a:lstStyle/>
          <a:p>
            <a:pPr marL="457200" indent="-457200" algn="just" hangingPunct="1">
              <a:lnSpc>
                <a:spcPct val="100000"/>
              </a:lnSpc>
              <a:buAutoNum type="arabicPeriod"/>
              <a:tabLst>
                <a:tab pos="723900" algn="l"/>
                <a:tab pos="1447800" algn="l"/>
                <a:tab pos="2171700" algn="l"/>
                <a:tab pos="2895600" algn="l"/>
                <a:tab pos="3619500" algn="l"/>
                <a:tab pos="4343400" algn="l"/>
                <a:tab pos="5067300" algn="l"/>
                <a:tab pos="5791200" algn="l"/>
                <a:tab pos="6515100" algn="l"/>
              </a:tabLst>
            </a:pPr>
            <a:r>
              <a:rPr lang="es-MX" sz="2400" b="1" dirty="0" smtClean="0">
                <a:solidFill>
                  <a:srgbClr val="FFFFFF"/>
                </a:solidFill>
                <a:ea typeface="ＭＳ Ｐゴシック" pitchFamily="34" charset="-128"/>
              </a:rPr>
              <a:t>Captura</a:t>
            </a:r>
          </a:p>
          <a:p>
            <a:pPr marL="457200" indent="-457200" algn="just" hangingPunct="1">
              <a:lnSpc>
                <a:spcPct val="100000"/>
              </a:lnSpc>
              <a:buAutoNum type="arabicPeriod"/>
              <a:tabLst>
                <a:tab pos="723900" algn="l"/>
                <a:tab pos="1447800" algn="l"/>
                <a:tab pos="2171700" algn="l"/>
                <a:tab pos="2895600" algn="l"/>
                <a:tab pos="3619500" algn="l"/>
                <a:tab pos="4343400" algn="l"/>
                <a:tab pos="5067300" algn="l"/>
                <a:tab pos="5791200" algn="l"/>
                <a:tab pos="6515100" algn="l"/>
              </a:tabLst>
            </a:pPr>
            <a:r>
              <a:rPr lang="es-MX" sz="2400" b="1" dirty="0" smtClean="0">
                <a:solidFill>
                  <a:srgbClr val="FFFFFF"/>
                </a:solidFill>
                <a:ea typeface="ＭＳ Ｐゴシック" pitchFamily="34" charset="-128"/>
              </a:rPr>
              <a:t>Muestreo</a:t>
            </a:r>
          </a:p>
          <a:p>
            <a:pPr marL="457200" indent="-457200" algn="just" hangingPunct="1">
              <a:lnSpc>
                <a:spcPct val="100000"/>
              </a:lnSpc>
              <a:buAutoNum type="arabicPeriod"/>
              <a:tabLst>
                <a:tab pos="723900" algn="l"/>
                <a:tab pos="1447800" algn="l"/>
                <a:tab pos="2171700" algn="l"/>
                <a:tab pos="2895600" algn="l"/>
                <a:tab pos="3619500" algn="l"/>
                <a:tab pos="4343400" algn="l"/>
                <a:tab pos="5067300" algn="l"/>
                <a:tab pos="5791200" algn="l"/>
                <a:tab pos="6515100" algn="l"/>
              </a:tabLst>
            </a:pPr>
            <a:r>
              <a:rPr lang="es-MX" sz="2400" b="1" dirty="0" smtClean="0">
                <a:solidFill>
                  <a:srgbClr val="FFFFFF"/>
                </a:solidFill>
                <a:ea typeface="ＭＳ Ｐゴシック" pitchFamily="34" charset="-128"/>
              </a:rPr>
              <a:t>Cuantificación        amplitud</a:t>
            </a:r>
          </a:p>
          <a:p>
            <a:pPr marL="457200" indent="-457200" algn="just" hangingPunct="1">
              <a:lnSpc>
                <a:spcPct val="100000"/>
              </a:lnSpc>
              <a:buAutoNum type="arabicPeriod"/>
              <a:tabLst>
                <a:tab pos="723900" algn="l"/>
                <a:tab pos="1447800" algn="l"/>
                <a:tab pos="2171700" algn="l"/>
                <a:tab pos="2895600" algn="l"/>
                <a:tab pos="3619500" algn="l"/>
                <a:tab pos="4343400" algn="l"/>
                <a:tab pos="5067300" algn="l"/>
                <a:tab pos="5791200" algn="l"/>
                <a:tab pos="6515100" algn="l"/>
              </a:tabLst>
            </a:pPr>
            <a:r>
              <a:rPr lang="es-MX" sz="2400" b="1" dirty="0" smtClean="0">
                <a:solidFill>
                  <a:srgbClr val="FFFFFF"/>
                </a:solidFill>
                <a:ea typeface="ＭＳ Ｐゴシック" pitchFamily="34" charset="-128"/>
              </a:rPr>
              <a:t>Codificación</a:t>
            </a:r>
            <a:endParaRPr lang="es-MX" sz="2400" b="1" dirty="0">
              <a:solidFill>
                <a:srgbClr val="FFFFFF"/>
              </a:solidFill>
              <a:ea typeface="ＭＳ Ｐゴシック" pitchFamily="34" charset="-128"/>
            </a:endParaRPr>
          </a:p>
        </p:txBody>
      </p:sp>
      <p:sp>
        <p:nvSpPr>
          <p:cNvPr id="2056" name="Rectangle 4"/>
          <p:cNvSpPr>
            <a:spLocks noChangeArrowheads="1"/>
          </p:cNvSpPr>
          <p:nvPr/>
        </p:nvSpPr>
        <p:spPr bwMode="auto">
          <a:xfrm>
            <a:off x="2522307" y="2289429"/>
            <a:ext cx="4253386" cy="463846"/>
          </a:xfrm>
          <a:prstGeom prst="rect">
            <a:avLst/>
          </a:prstGeom>
          <a:noFill/>
          <a:ln w="9360">
            <a:noFill/>
            <a:miter lim="800000"/>
            <a:headEnd/>
            <a:tailEnd/>
          </a:ln>
        </p:spPr>
        <p:txBody>
          <a:bodyPr wrap="none" lIns="90000" tIns="46800" rIns="90000" bIns="46800">
            <a:spAutoFit/>
          </a:bodyPr>
          <a:lstStyle/>
          <a:p>
            <a:pPr algn="ctr" hangingPunct="1">
              <a:lnSpc>
                <a:spcPct val="100000"/>
              </a:lnSpc>
              <a:tabLst>
                <a:tab pos="723900" algn="l"/>
                <a:tab pos="1447800" algn="l"/>
                <a:tab pos="2171700" algn="l"/>
                <a:tab pos="2895600" algn="l"/>
                <a:tab pos="3619500" algn="l"/>
                <a:tab pos="4343400" algn="l"/>
                <a:tab pos="5067300" algn="l"/>
                <a:tab pos="5791200" algn="l"/>
                <a:tab pos="6515100" algn="l"/>
              </a:tabLst>
            </a:pPr>
            <a:r>
              <a:rPr lang="es-MX" sz="2400" b="1" dirty="0" smtClean="0">
                <a:solidFill>
                  <a:srgbClr val="FFFFFF"/>
                </a:solidFill>
                <a:ea typeface="ＭＳ Ｐゴシック" pitchFamily="34" charset="-128"/>
              </a:rPr>
              <a:t>Se efectúa en cuatro etapas</a:t>
            </a:r>
            <a:endParaRPr lang="es-MX" sz="2400" b="1" i="1" dirty="0">
              <a:solidFill>
                <a:srgbClr val="FFFFFF"/>
              </a:solidFill>
              <a:latin typeface="Times New Roman" pitchFamily="18" charset="0"/>
              <a:ea typeface="ＭＳ Ｐゴシック" pitchFamily="34" charset="-128"/>
              <a:cs typeface="Times New Roman" pitchFamily="18" charset="0"/>
            </a:endParaRPr>
          </a:p>
        </p:txBody>
      </p:sp>
      <p:sp>
        <p:nvSpPr>
          <p:cNvPr id="2057" name="8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4</a:t>
            </a:r>
            <a:endParaRPr lang="es-MX" sz="2800" b="1" dirty="0">
              <a:solidFill>
                <a:schemeClr val="bg1"/>
              </a:solidFill>
            </a:endParaRPr>
          </a:p>
        </p:txBody>
      </p:sp>
      <p:cxnSp>
        <p:nvCxnSpPr>
          <p:cNvPr id="11" name="10 Conector recto de flecha"/>
          <p:cNvCxnSpPr/>
          <p:nvPr/>
        </p:nvCxnSpPr>
        <p:spPr bwMode="auto">
          <a:xfrm>
            <a:off x="5004048" y="3873382"/>
            <a:ext cx="504056" cy="0"/>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304800" y="681038"/>
            <a:ext cx="8515350" cy="704850"/>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PIXEL</a:t>
            </a:r>
            <a:br>
              <a:rPr lang="de-DE" b="1" smtClean="0">
                <a:solidFill>
                  <a:srgbClr val="2C6D92"/>
                </a:solidFill>
              </a:rPr>
            </a:br>
            <a:endParaRPr lang="de-DE" b="1" smtClean="0">
              <a:solidFill>
                <a:srgbClr val="2C6D92"/>
              </a:solidFill>
            </a:endParaRPr>
          </a:p>
        </p:txBody>
      </p:sp>
      <p:sp>
        <p:nvSpPr>
          <p:cNvPr id="11267" name="Text Box 2"/>
          <p:cNvSpPr txBox="1">
            <a:spLocks noChangeArrowheads="1"/>
          </p:cNvSpPr>
          <p:nvPr/>
        </p:nvSpPr>
        <p:spPr bwMode="auto">
          <a:xfrm>
            <a:off x="319088" y="1879600"/>
            <a:ext cx="4364037" cy="4029075"/>
          </a:xfrm>
          <a:prstGeom prst="rect">
            <a:avLst/>
          </a:prstGeom>
          <a:noFill/>
          <a:ln w="9360">
            <a:noFill/>
            <a:miter lim="800000"/>
            <a:headEnd/>
            <a:tailEnd/>
          </a:ln>
        </p:spPr>
        <p:txBody>
          <a:bodyPr lIns="90000" tIns="45000" rIns="90000" bIns="45000"/>
          <a:lstStyle/>
          <a:p>
            <a:pPr hangingPunct="1">
              <a:lnSpc>
                <a:spcPct val="100000"/>
              </a:lnSpc>
              <a:spcBef>
                <a:spcPts val="800"/>
              </a:spcBef>
              <a:tabLst>
                <a:tab pos="723900" algn="l"/>
                <a:tab pos="1447800" algn="l"/>
                <a:tab pos="2171700" algn="l"/>
                <a:tab pos="2895600" algn="l"/>
                <a:tab pos="3619500" algn="l"/>
                <a:tab pos="4343400" algn="l"/>
              </a:tabLst>
            </a:pPr>
            <a:endParaRPr lang="de-DE" sz="2000">
              <a:solidFill>
                <a:srgbClr val="000000"/>
              </a:solidFill>
            </a:endParaRPr>
          </a:p>
          <a:p>
            <a:pPr hangingPunct="1">
              <a:lnSpc>
                <a:spcPct val="100000"/>
              </a:lnSpc>
              <a:spcBef>
                <a:spcPts val="800"/>
              </a:spcBef>
              <a:tabLst>
                <a:tab pos="723900" algn="l"/>
                <a:tab pos="1447800" algn="l"/>
                <a:tab pos="2171700" algn="l"/>
                <a:tab pos="2895600" algn="l"/>
                <a:tab pos="3619500" algn="l"/>
                <a:tab pos="4343400" algn="l"/>
              </a:tabLst>
            </a:pPr>
            <a:endParaRPr lang="de-DE" sz="2000">
              <a:solidFill>
                <a:srgbClr val="000000"/>
              </a:solidFill>
            </a:endParaRPr>
          </a:p>
        </p:txBody>
      </p:sp>
      <p:sp>
        <p:nvSpPr>
          <p:cNvPr id="11268" name="Rectangle 3"/>
          <p:cNvSpPr>
            <a:spLocks noChangeArrowheads="1"/>
          </p:cNvSpPr>
          <p:nvPr/>
        </p:nvSpPr>
        <p:spPr bwMode="auto">
          <a:xfrm>
            <a:off x="338138" y="812800"/>
            <a:ext cx="5753100" cy="358775"/>
          </a:xfrm>
          <a:prstGeom prst="rect">
            <a:avLst/>
          </a:prstGeom>
          <a:noFill/>
          <a:ln w="9360">
            <a:noFill/>
            <a:miter lim="800000"/>
            <a:headEnd/>
            <a:tailEnd/>
          </a:ln>
        </p:spPr>
        <p:txBody>
          <a:bodyPr wrap="none" anchor="ctr"/>
          <a:lstStyle/>
          <a:p>
            <a:endParaRPr lang="es-MX"/>
          </a:p>
        </p:txBody>
      </p:sp>
      <p:sp>
        <p:nvSpPr>
          <p:cNvPr id="11269" name="Rectangle 5"/>
          <p:cNvSpPr>
            <a:spLocks noChangeArrowheads="1"/>
          </p:cNvSpPr>
          <p:nvPr/>
        </p:nvSpPr>
        <p:spPr bwMode="auto">
          <a:xfrm>
            <a:off x="277813" y="1196975"/>
            <a:ext cx="4114800" cy="6000750"/>
          </a:xfrm>
          <a:prstGeom prst="rect">
            <a:avLst/>
          </a:prstGeom>
          <a:noFill/>
          <a:ln w="9360">
            <a:noFill/>
            <a:miter lim="800000"/>
            <a:headEnd/>
            <a:tailEnd/>
          </a:ln>
        </p:spPr>
        <p:txBody>
          <a:bodyPr lIns="90000" tIns="45000" rIns="90000" bIns="45000">
            <a:spAutoFit/>
          </a:bodyPr>
          <a:lstStyle/>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cs typeface="Times New Roman" pitchFamily="18" charset="0"/>
              </a:rPr>
              <a:t>Termino ingles:</a:t>
            </a:r>
          </a:p>
          <a:p>
            <a:pPr marL="215900" indent="-215900" hangingPunct="1">
              <a:lnSpc>
                <a:spcPct val="100000"/>
              </a:lnSpc>
              <a:buClr>
                <a:srgbClr val="0D3D65"/>
              </a:buClr>
              <a:buSzPct val="45000"/>
              <a:tabLst>
                <a:tab pos="723900" algn="l"/>
                <a:tab pos="1447800" algn="l"/>
                <a:tab pos="2171700" algn="l"/>
                <a:tab pos="2895600" algn="l"/>
                <a:tab pos="3619500" algn="l"/>
              </a:tabLst>
            </a:pPr>
            <a:r>
              <a:rPr lang="es-MX">
                <a:solidFill>
                  <a:srgbClr val="000000"/>
                </a:solidFill>
                <a:cs typeface="Times New Roman" pitchFamily="18" charset="0"/>
              </a:rPr>
              <a:t>    </a:t>
            </a:r>
            <a:r>
              <a:rPr lang="es-MX" sz="2400" i="1">
                <a:solidFill>
                  <a:srgbClr val="000000"/>
                </a:solidFill>
                <a:latin typeface="Times New Roman" pitchFamily="18" charset="0"/>
                <a:cs typeface="Times New Roman" pitchFamily="18" charset="0"/>
              </a:rPr>
              <a:t>Picture x Element </a:t>
            </a:r>
            <a:r>
              <a:rPr lang="es-MX">
                <a:solidFill>
                  <a:srgbClr val="000000"/>
                </a:solidFill>
                <a:cs typeface="Times New Roman" pitchFamily="18" charset="0"/>
              </a:rPr>
              <a:t>ó elemento de la imagen</a:t>
            </a:r>
          </a:p>
          <a:p>
            <a:pPr marL="215900" indent="-215900" hangingPunct="1">
              <a:lnSpc>
                <a:spcPct val="100000"/>
              </a:lnSpc>
              <a:buClr>
                <a:srgbClr val="0D3D65"/>
              </a:buClr>
              <a:buSzPct val="45000"/>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El píxel es la unidad más pequeña y diminuta de una imagen digital.</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Es un espacio en la memoria de la computadora donde se almacena un numero que representa la definición del color y el brillo de una parte de la imagen.</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 Cada pixel define solamente un color.</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
                <a:srgbClr val="0D3D65"/>
              </a:buClr>
              <a:buSzPct val="45000"/>
              <a:buFont typeface="Wingdings" pitchFamily="2" charset="2"/>
              <a:buChar char="§"/>
              <a:tabLst>
                <a:tab pos="723900" algn="l"/>
                <a:tab pos="1447800" algn="l"/>
                <a:tab pos="2171700" algn="l"/>
                <a:tab pos="2895600" algn="l"/>
                <a:tab pos="3619500" algn="l"/>
              </a:tabLst>
            </a:pPr>
            <a:r>
              <a:rPr lang="es-MX">
                <a:solidFill>
                  <a:srgbClr val="000000"/>
                </a:solidFill>
              </a:rPr>
              <a:t> El numero de pixel define la cantidad de información que contiene una imagen.</a:t>
            </a: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a:p>
            <a:pPr marL="215900" indent="-215900" hangingPunct="1">
              <a:lnSpc>
                <a:spcPct val="100000"/>
              </a:lnSpc>
              <a:buClrTx/>
              <a:buSzTx/>
              <a:buFontTx/>
              <a:buNone/>
              <a:tabLst>
                <a:tab pos="723900" algn="l"/>
                <a:tab pos="1447800" algn="l"/>
                <a:tab pos="2171700" algn="l"/>
                <a:tab pos="2895600" algn="l"/>
                <a:tab pos="3619500" algn="l"/>
              </a:tabLst>
            </a:pPr>
            <a:endParaRPr lang="es-MX">
              <a:solidFill>
                <a:srgbClr val="000000"/>
              </a:solidFill>
            </a:endParaRPr>
          </a:p>
        </p:txBody>
      </p:sp>
      <p:pic>
        <p:nvPicPr>
          <p:cNvPr id="11270" name="Picture 8" descr="http://www.axis.com/academy/image_quality/img/pixel.jpg"/>
          <p:cNvPicPr>
            <a:picLocks noChangeAspect="1" noChangeArrowheads="1"/>
          </p:cNvPicPr>
          <p:nvPr/>
        </p:nvPicPr>
        <p:blipFill>
          <a:blip r:embed="rId3" cstate="print"/>
          <a:srcRect/>
          <a:stretch>
            <a:fillRect/>
          </a:stretch>
        </p:blipFill>
        <p:spPr bwMode="auto">
          <a:xfrm>
            <a:off x="4643438" y="1628775"/>
            <a:ext cx="4159250" cy="3529013"/>
          </a:xfrm>
          <a:prstGeom prst="rect">
            <a:avLst/>
          </a:prstGeom>
          <a:noFill/>
          <a:ln w="9525">
            <a:noFill/>
            <a:miter lim="800000"/>
            <a:headEnd/>
            <a:tailEnd/>
          </a:ln>
        </p:spPr>
      </p:pic>
      <p:sp>
        <p:nvSpPr>
          <p:cNvPr id="11271" name="6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5</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a:xfrm>
            <a:off x="1042988" y="1500188"/>
            <a:ext cx="7345362" cy="704850"/>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MATRIZ BIDIMENSIONAL   =    IMAGEN DIGITAL</a:t>
            </a:r>
            <a:br>
              <a:rPr lang="de-DE" b="1" smtClean="0">
                <a:solidFill>
                  <a:srgbClr val="2C6D92"/>
                </a:solidFill>
              </a:rPr>
            </a:br>
            <a:endParaRPr lang="de-DE" b="1" smtClean="0">
              <a:solidFill>
                <a:srgbClr val="2C6D92"/>
              </a:solidFill>
            </a:endParaRPr>
          </a:p>
        </p:txBody>
      </p:sp>
      <p:sp>
        <p:nvSpPr>
          <p:cNvPr id="12291" name="Text Box 2"/>
          <p:cNvSpPr txBox="1">
            <a:spLocks noChangeArrowheads="1"/>
          </p:cNvSpPr>
          <p:nvPr/>
        </p:nvSpPr>
        <p:spPr bwMode="auto">
          <a:xfrm>
            <a:off x="319088" y="1879600"/>
            <a:ext cx="4364037" cy="4029075"/>
          </a:xfrm>
          <a:prstGeom prst="rect">
            <a:avLst/>
          </a:prstGeom>
          <a:noFill/>
          <a:ln w="9360">
            <a:noFill/>
            <a:miter lim="800000"/>
            <a:headEnd/>
            <a:tailEnd/>
          </a:ln>
        </p:spPr>
        <p:txBody>
          <a:bodyPr lIns="90000" tIns="45000" rIns="90000" bIns="45000"/>
          <a:lstStyle/>
          <a:p>
            <a:pPr hangingPunct="1">
              <a:lnSpc>
                <a:spcPct val="100000"/>
              </a:lnSpc>
              <a:spcBef>
                <a:spcPts val="800"/>
              </a:spcBef>
              <a:tabLst>
                <a:tab pos="723900" algn="l"/>
                <a:tab pos="1447800" algn="l"/>
                <a:tab pos="2171700" algn="l"/>
                <a:tab pos="2895600" algn="l"/>
                <a:tab pos="3619500" algn="l"/>
                <a:tab pos="4343400" algn="l"/>
              </a:tabLst>
            </a:pPr>
            <a:endParaRPr lang="de-DE" sz="2000">
              <a:solidFill>
                <a:srgbClr val="000000"/>
              </a:solidFill>
            </a:endParaRPr>
          </a:p>
          <a:p>
            <a:pPr hangingPunct="1">
              <a:lnSpc>
                <a:spcPct val="100000"/>
              </a:lnSpc>
              <a:spcBef>
                <a:spcPts val="800"/>
              </a:spcBef>
              <a:tabLst>
                <a:tab pos="723900" algn="l"/>
                <a:tab pos="1447800" algn="l"/>
                <a:tab pos="2171700" algn="l"/>
                <a:tab pos="2895600" algn="l"/>
                <a:tab pos="3619500" algn="l"/>
                <a:tab pos="4343400" algn="l"/>
              </a:tabLst>
            </a:pPr>
            <a:endParaRPr lang="de-DE" sz="2000">
              <a:solidFill>
                <a:srgbClr val="000000"/>
              </a:solidFill>
            </a:endParaRPr>
          </a:p>
        </p:txBody>
      </p:sp>
      <p:pic>
        <p:nvPicPr>
          <p:cNvPr id="12292" name="Picture 2" descr="http://4.bp.blogspot.com/-zblW9GIaJFc/TvsgtNVenXI/AAAAAAAAAXo/vH-f4eoXx9I/s640/MatrizImagenGris.jpg"/>
          <p:cNvPicPr>
            <a:picLocks noChangeAspect="1" noChangeArrowheads="1"/>
          </p:cNvPicPr>
          <p:nvPr/>
        </p:nvPicPr>
        <p:blipFill>
          <a:blip r:embed="rId3" cstate="print"/>
          <a:srcRect/>
          <a:stretch>
            <a:fillRect/>
          </a:stretch>
        </p:blipFill>
        <p:spPr bwMode="auto">
          <a:xfrm>
            <a:off x="107950" y="2060575"/>
            <a:ext cx="8891588" cy="2835275"/>
          </a:xfrm>
          <a:prstGeom prst="rect">
            <a:avLst/>
          </a:prstGeom>
          <a:noFill/>
          <a:ln w="9525">
            <a:noFill/>
            <a:miter lim="800000"/>
            <a:headEnd/>
            <a:tailEnd/>
          </a:ln>
        </p:spPr>
      </p:pic>
      <p:sp>
        <p:nvSpPr>
          <p:cNvPr id="12293" name="7 CuadroTexto"/>
          <p:cNvSpPr txBox="1">
            <a:spLocks noChangeArrowheads="1"/>
          </p:cNvSpPr>
          <p:nvPr/>
        </p:nvSpPr>
        <p:spPr bwMode="auto">
          <a:xfrm>
            <a:off x="107950" y="2806700"/>
            <a:ext cx="320675" cy="550863"/>
          </a:xfrm>
          <a:prstGeom prst="rect">
            <a:avLst/>
          </a:prstGeom>
          <a:noFill/>
          <a:ln w="9525">
            <a:noFill/>
            <a:miter lim="800000"/>
            <a:headEnd/>
            <a:tailEnd/>
          </a:ln>
        </p:spPr>
        <p:txBody>
          <a:bodyPr wrap="none">
            <a:spAutoFit/>
          </a:bodyPr>
          <a:lstStyle/>
          <a:p>
            <a:r>
              <a:rPr lang="es-MX" sz="3200" b="1" i="1">
                <a:latin typeface="Times New Roman" pitchFamily="18" charset="0"/>
                <a:cs typeface="Times New Roman" pitchFamily="18" charset="0"/>
              </a:rPr>
              <a:t>f</a:t>
            </a:r>
          </a:p>
        </p:txBody>
      </p:sp>
      <p:sp>
        <p:nvSpPr>
          <p:cNvPr id="12294" name="5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6</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idx="4294967295"/>
          </p:nvPr>
        </p:nvSpPr>
        <p:spPr>
          <a:xfrm>
            <a:off x="314325" y="622300"/>
            <a:ext cx="8515350" cy="600075"/>
          </a:xfrm>
        </p:spPr>
        <p:txBody>
          <a:bodyPr/>
          <a:lstStyle/>
          <a:p>
            <a:pPr eaLnBrk="1" hangingPunct="1">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b="1" smtClean="0">
                <a:solidFill>
                  <a:srgbClr val="2C6D92"/>
                </a:solidFill>
              </a:rPr>
              <a:t>CLASIFICACIÓN DE LAS IMAGENES</a:t>
            </a:r>
          </a:p>
        </p:txBody>
      </p:sp>
      <p:sp>
        <p:nvSpPr>
          <p:cNvPr id="13315" name="Rectangle 2"/>
          <p:cNvSpPr>
            <a:spLocks noGrp="1" noChangeArrowheads="1"/>
          </p:cNvSpPr>
          <p:nvPr>
            <p:ph type="body" idx="4294967295"/>
          </p:nvPr>
        </p:nvSpPr>
        <p:spPr>
          <a:xfrm>
            <a:off x="319088" y="2365375"/>
            <a:ext cx="4186237" cy="3287713"/>
          </a:xfrm>
        </p:spPr>
        <p:txBody>
          <a:bodyPr/>
          <a:lstStyle/>
          <a:p>
            <a:pPr marL="188913" indent="-188913" eaLnBrk="1" hangingPunct="1">
              <a:lnSpc>
                <a:spcPct val="100000"/>
              </a:lnSpc>
              <a:spcBef>
                <a:spcPts val="800"/>
              </a:spcBef>
              <a:spcAft>
                <a:spcPct val="0"/>
              </a:spcAft>
              <a:buClr>
                <a:srgbClr val="1C4C74"/>
              </a:buClr>
              <a:buSzPct val="45000"/>
              <a:buFont typeface="Wingdings" pitchFamily="2" charset="2"/>
              <a:buChar char="§"/>
              <a:tabLst>
                <a:tab pos="723900" algn="l"/>
                <a:tab pos="1447800" algn="l"/>
                <a:tab pos="2171700" algn="l"/>
                <a:tab pos="2895600" algn="l"/>
                <a:tab pos="3619500" algn="l"/>
              </a:tabLst>
            </a:pPr>
            <a:r>
              <a:rPr lang="de-DE" sz="1800" smtClean="0"/>
              <a:t>Las imágenes vectoriales están compuestas por entidades geométricas simples: segmentos y polígonos básicamente.</a:t>
            </a:r>
          </a:p>
          <a:p>
            <a:pPr marL="188913" indent="-188913" eaLnBrk="1" hangingPunct="1">
              <a:lnSpc>
                <a:spcPct val="100000"/>
              </a:lnSpc>
              <a:spcBef>
                <a:spcPts val="800"/>
              </a:spcBef>
              <a:spcAft>
                <a:spcPct val="0"/>
              </a:spcAft>
              <a:buClrTx/>
              <a:buSzTx/>
              <a:buFontTx/>
              <a:buNone/>
              <a:tabLst>
                <a:tab pos="723900" algn="l"/>
                <a:tab pos="1447800" algn="l"/>
                <a:tab pos="2171700" algn="l"/>
                <a:tab pos="2895600" algn="l"/>
                <a:tab pos="3619500" algn="l"/>
              </a:tabLst>
            </a:pPr>
            <a:endParaRPr lang="de-DE" sz="1800" smtClean="0"/>
          </a:p>
          <a:p>
            <a:pPr marL="188913" indent="-188913" eaLnBrk="1" hangingPunct="1">
              <a:lnSpc>
                <a:spcPct val="100000"/>
              </a:lnSpc>
              <a:spcBef>
                <a:spcPts val="800"/>
              </a:spcBef>
              <a:spcAft>
                <a:spcPct val="0"/>
              </a:spcAft>
              <a:buClr>
                <a:srgbClr val="1C4C74"/>
              </a:buClr>
              <a:buSzPct val="45000"/>
              <a:buFont typeface="Wingdings" pitchFamily="2" charset="2"/>
              <a:buChar char="§"/>
              <a:tabLst>
                <a:tab pos="723900" algn="l"/>
                <a:tab pos="1447800" algn="l"/>
                <a:tab pos="2171700" algn="l"/>
                <a:tab pos="2895600" algn="l"/>
                <a:tab pos="3619500" algn="l"/>
              </a:tabLst>
            </a:pPr>
            <a:r>
              <a:rPr lang="de-DE" sz="1800" smtClean="0"/>
              <a:t>Al estar compuestas por entidades geométricas simples, las imágenes vectoriales se pueden cambiar de escala, para ampliarlas o reducirlas, sin que la imagen pierda calidad.</a:t>
            </a:r>
          </a:p>
          <a:p>
            <a:pPr marL="188913" indent="-188913" eaLnBrk="1" hangingPunct="1">
              <a:lnSpc>
                <a:spcPct val="100000"/>
              </a:lnSpc>
              <a:spcBef>
                <a:spcPts val="800"/>
              </a:spcBef>
              <a:spcAft>
                <a:spcPct val="0"/>
              </a:spcAft>
              <a:buClrTx/>
              <a:buSzTx/>
              <a:buFontTx/>
              <a:buNone/>
              <a:tabLst>
                <a:tab pos="723900" algn="l"/>
                <a:tab pos="1447800" algn="l"/>
                <a:tab pos="2171700" algn="l"/>
                <a:tab pos="2895600" algn="l"/>
                <a:tab pos="3619500" algn="l"/>
              </a:tabLst>
            </a:pPr>
            <a:endParaRPr lang="de-DE" sz="1800" smtClean="0"/>
          </a:p>
        </p:txBody>
      </p:sp>
      <p:sp>
        <p:nvSpPr>
          <p:cNvPr id="13316" name="Rectangle 4"/>
          <p:cNvSpPr>
            <a:spLocks noChangeArrowheads="1"/>
          </p:cNvSpPr>
          <p:nvPr/>
        </p:nvSpPr>
        <p:spPr bwMode="auto">
          <a:xfrm>
            <a:off x="327025" y="1479550"/>
            <a:ext cx="5753100" cy="358775"/>
          </a:xfrm>
          <a:prstGeom prst="rect">
            <a:avLst/>
          </a:prstGeom>
          <a:noFill/>
          <a:ln w="9360">
            <a:noFill/>
            <a:miter lim="800000"/>
            <a:headEnd/>
            <a:tailEnd/>
          </a:ln>
        </p:spPr>
        <p:txBody>
          <a:bodyPr lIns="0" tIns="0" rIns="0" bIns="0" anchor="ctr"/>
          <a:lstStyle/>
          <a:p>
            <a:pPr hangingPunct="1">
              <a:lnSpc>
                <a:spcPct val="100000"/>
              </a:lnSpc>
              <a:tabLst>
                <a:tab pos="723900" algn="l"/>
                <a:tab pos="1447800" algn="l"/>
                <a:tab pos="2171700" algn="l"/>
                <a:tab pos="2895600" algn="l"/>
                <a:tab pos="3619500" algn="l"/>
                <a:tab pos="4343400" algn="l"/>
                <a:tab pos="5067300" algn="l"/>
              </a:tabLst>
            </a:pPr>
            <a:r>
              <a:rPr lang="es-MX" sz="2000" b="1">
                <a:solidFill>
                  <a:srgbClr val="000000"/>
                </a:solidFill>
              </a:rPr>
              <a:t>Imágenes vectoriales</a:t>
            </a:r>
          </a:p>
        </p:txBody>
      </p:sp>
      <p:pic>
        <p:nvPicPr>
          <p:cNvPr id="13317" name="Picture 5"/>
          <p:cNvPicPr>
            <a:picLocks noChangeAspect="1" noChangeArrowheads="1"/>
          </p:cNvPicPr>
          <p:nvPr/>
        </p:nvPicPr>
        <p:blipFill>
          <a:blip r:embed="rId3" cstate="print"/>
          <a:srcRect/>
          <a:stretch>
            <a:fillRect/>
          </a:stretch>
        </p:blipFill>
        <p:spPr bwMode="auto">
          <a:xfrm>
            <a:off x="4211638" y="1196975"/>
            <a:ext cx="4892675" cy="5545138"/>
          </a:xfrm>
          <a:prstGeom prst="rect">
            <a:avLst/>
          </a:prstGeom>
          <a:noFill/>
          <a:ln w="9360">
            <a:noFill/>
            <a:miter lim="800000"/>
            <a:headEnd/>
            <a:tailEnd/>
          </a:ln>
        </p:spPr>
      </p:pic>
      <p:sp>
        <p:nvSpPr>
          <p:cNvPr id="13318" name="5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7</a:t>
            </a:r>
            <a:endParaRPr lang="es-MX" sz="2800" b="1" dirty="0">
              <a:solidFill>
                <a:schemeClr val="bg1"/>
              </a:solidFill>
            </a:endParaRPr>
          </a:p>
        </p:txBody>
      </p:sp>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179388" y="1628775"/>
            <a:ext cx="4186237" cy="4724400"/>
          </a:xfrm>
        </p:spPr>
        <p:txBody>
          <a:bodyPr/>
          <a:lstStyle/>
          <a:p>
            <a:pPr marL="188913" indent="-188913" eaLnBrk="1" hangingPunct="1">
              <a:spcBef>
                <a:spcPts val="800"/>
              </a:spcBef>
              <a:buClr>
                <a:srgbClr val="1C4C74"/>
              </a:buClr>
              <a:buSzPct val="45000"/>
              <a:buFont typeface="Wingdings" pitchFamily="2" charset="2"/>
              <a:buNone/>
              <a:tabLst>
                <a:tab pos="723900" algn="l"/>
                <a:tab pos="1447800" algn="l"/>
                <a:tab pos="2171700" algn="l"/>
                <a:tab pos="2895600" algn="l"/>
                <a:tab pos="3619500" algn="l"/>
              </a:tabLst>
            </a:pPr>
            <a:r>
              <a:rPr lang="de-DE" sz="1800" smtClean="0"/>
              <a:t>Esta es su gran ventaja, porque proporcionan siempre imágenes de colores planos con contornos limpios, sin importar el tamaño al que se muestran.</a:t>
            </a:r>
          </a:p>
          <a:p>
            <a:pPr marL="188913" indent="-188913" eaLnBrk="1" hangingPunct="1">
              <a:spcBef>
                <a:spcPts val="800"/>
              </a:spcBef>
              <a:buClrTx/>
              <a:buSzTx/>
              <a:buFontTx/>
              <a:buNone/>
              <a:tabLst>
                <a:tab pos="723900" algn="l"/>
                <a:tab pos="1447800" algn="l"/>
                <a:tab pos="2171700" algn="l"/>
                <a:tab pos="2895600" algn="l"/>
                <a:tab pos="3619500" algn="l"/>
              </a:tabLst>
            </a:pPr>
            <a:endParaRPr lang="de-DE" sz="1800" smtClean="0"/>
          </a:p>
          <a:p>
            <a:pPr marL="188913" indent="-188913" eaLnBrk="1">
              <a:spcBef>
                <a:spcPts val="800"/>
              </a:spcBef>
              <a:buClr>
                <a:srgbClr val="1C4C74"/>
              </a:buClr>
              <a:buSzPct val="45000"/>
              <a:buFont typeface="Wingdings" pitchFamily="2" charset="2"/>
              <a:buNone/>
              <a:tabLst>
                <a:tab pos="723900" algn="l"/>
                <a:tab pos="1447800" algn="l"/>
                <a:tab pos="2171700" algn="l"/>
                <a:tab pos="2895600" algn="l"/>
                <a:tab pos="3619500" algn="l"/>
              </a:tabLst>
            </a:pPr>
            <a:r>
              <a:rPr lang="de-DE" sz="1800" smtClean="0"/>
              <a:t>   Al ampliar la imagen no se pierde la calidad en los bordes, se puede observar mucho más detalle de esta.</a:t>
            </a:r>
          </a:p>
          <a:p>
            <a:pPr marL="188913" indent="-188913" eaLnBrk="1">
              <a:spcBef>
                <a:spcPts val="800"/>
              </a:spcBef>
              <a:buClrTx/>
              <a:buSzTx/>
              <a:buFontTx/>
              <a:buNone/>
              <a:tabLst>
                <a:tab pos="723900" algn="l"/>
                <a:tab pos="1447800" algn="l"/>
                <a:tab pos="2171700" algn="l"/>
                <a:tab pos="2895600" algn="l"/>
                <a:tab pos="3619500" algn="l"/>
              </a:tabLst>
            </a:pPr>
            <a:endParaRPr lang="de-DE" sz="1800" smtClean="0"/>
          </a:p>
          <a:p>
            <a:pPr marL="188913" indent="-188913" eaLnBrk="1">
              <a:spcBef>
                <a:spcPts val="800"/>
              </a:spcBef>
              <a:buClr>
                <a:srgbClr val="1C4C74"/>
              </a:buClr>
              <a:buSzPct val="45000"/>
              <a:buFont typeface="Wingdings" pitchFamily="2" charset="2"/>
              <a:buNone/>
              <a:tabLst>
                <a:tab pos="723900" algn="l"/>
                <a:tab pos="1447800" algn="l"/>
                <a:tab pos="2171700" algn="l"/>
                <a:tab pos="2895600" algn="l"/>
                <a:tab pos="3619500" algn="l"/>
              </a:tabLst>
            </a:pPr>
            <a:r>
              <a:rPr lang="de-DE" sz="1800" smtClean="0"/>
              <a:t>De entre los programas utilizados para realizar esta clase de imágenes se destacan: </a:t>
            </a:r>
            <a:r>
              <a:rPr lang="de-DE" sz="1800" b="1" smtClean="0"/>
              <a:t>Corel Draw, Ilustrator, autocad, flash.</a:t>
            </a:r>
          </a:p>
        </p:txBody>
      </p:sp>
      <p:sp>
        <p:nvSpPr>
          <p:cNvPr id="14341" name="Rectangle 6"/>
          <p:cNvSpPr>
            <a:spLocks noChangeArrowheads="1"/>
          </p:cNvSpPr>
          <p:nvPr/>
        </p:nvSpPr>
        <p:spPr bwMode="auto">
          <a:xfrm>
            <a:off x="285750" y="836613"/>
            <a:ext cx="5753100" cy="358775"/>
          </a:xfrm>
          <a:prstGeom prst="rect">
            <a:avLst/>
          </a:prstGeom>
          <a:noFill/>
          <a:ln w="9360">
            <a:noFill/>
            <a:miter lim="800000"/>
            <a:headEnd/>
            <a:tailEnd/>
          </a:ln>
        </p:spPr>
        <p:txBody>
          <a:bodyPr lIns="0" tIns="0" rIns="0" bIns="0" anchor="ctr"/>
          <a:lstStyle/>
          <a:p>
            <a:pPr hangingPunct="1">
              <a:lnSpc>
                <a:spcPct val="100000"/>
              </a:lnSpc>
              <a:buFont typeface="Times New Roman" pitchFamily="16" charset="0"/>
              <a:buNone/>
              <a:tabLst>
                <a:tab pos="723900" algn="l"/>
                <a:tab pos="1447800" algn="l"/>
                <a:tab pos="2171700" algn="l"/>
                <a:tab pos="2895600" algn="l"/>
                <a:tab pos="3619500" algn="l"/>
                <a:tab pos="4343400" algn="l"/>
                <a:tab pos="5067300" algn="l"/>
              </a:tabLst>
              <a:defRPr/>
            </a:pPr>
            <a:r>
              <a:rPr lang="es-MX" sz="2400" b="1" dirty="0">
                <a:solidFill>
                  <a:srgbClr val="2C6D92"/>
                </a:solidFill>
                <a:latin typeface="+mj-lt"/>
                <a:ea typeface="+mj-ea"/>
                <a:cs typeface="+mj-cs"/>
              </a:rPr>
              <a:t>Imágenes vectoriales</a:t>
            </a:r>
          </a:p>
        </p:txBody>
      </p:sp>
      <p:sp>
        <p:nvSpPr>
          <p:cNvPr id="14340" name="5 CuadroTexto"/>
          <p:cNvSpPr txBox="1">
            <a:spLocks noChangeArrowheads="1"/>
          </p:cNvSpPr>
          <p:nvPr/>
        </p:nvSpPr>
        <p:spPr bwMode="auto">
          <a:xfrm>
            <a:off x="8604250" y="-26988"/>
            <a:ext cx="385042" cy="493084"/>
          </a:xfrm>
          <a:prstGeom prst="rect">
            <a:avLst/>
          </a:prstGeom>
          <a:noFill/>
          <a:ln w="9525">
            <a:noFill/>
            <a:miter lim="800000"/>
            <a:headEnd/>
            <a:tailEnd/>
          </a:ln>
        </p:spPr>
        <p:txBody>
          <a:bodyPr wrap="none">
            <a:spAutoFit/>
          </a:bodyPr>
          <a:lstStyle/>
          <a:p>
            <a:r>
              <a:rPr lang="es-MX" sz="2800" b="1" dirty="0" smtClean="0">
                <a:solidFill>
                  <a:schemeClr val="bg1"/>
                </a:solidFill>
              </a:rPr>
              <a:t>8</a:t>
            </a:r>
            <a:endParaRPr lang="es-MX" sz="2800" b="1" dirty="0">
              <a:solidFill>
                <a:schemeClr val="bg1"/>
              </a:solidFill>
            </a:endParaRPr>
          </a:p>
        </p:txBody>
      </p:sp>
      <p:pic>
        <p:nvPicPr>
          <p:cNvPr id="2" name="Picture 7" descr="https://sites.google.com/site/ticvalcarcel/_/rsrc/1297940060183/optimizacion-de-imagenes-para-internet/tipos-de-imagenes-y-formatos/tiposimagenes2.jpg?height=317&amp;width=400"/>
          <p:cNvPicPr>
            <a:picLocks noChangeAspect="1" noChangeArrowheads="1"/>
          </p:cNvPicPr>
          <p:nvPr/>
        </p:nvPicPr>
        <p:blipFill>
          <a:blip r:embed="rId3" cstate="print"/>
          <a:srcRect r="52632"/>
          <a:stretch>
            <a:fillRect/>
          </a:stretch>
        </p:blipFill>
        <p:spPr bwMode="auto">
          <a:xfrm>
            <a:off x="4787900" y="457200"/>
            <a:ext cx="3816350" cy="640080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8266</TotalTime>
  <Words>1742</Words>
  <Application>Microsoft Office PowerPoint</Application>
  <PresentationFormat>Presentación en pantalla (4:3)</PresentationFormat>
  <Paragraphs>366</Paragraphs>
  <Slides>32</Slides>
  <Notes>28</Notes>
  <HiddenSlides>0</HiddenSlides>
  <MMClips>0</MMClips>
  <ScaleCrop>false</ScaleCrop>
  <HeadingPairs>
    <vt:vector size="6" baseType="variant">
      <vt:variant>
        <vt:lpstr>Tema</vt:lpstr>
      </vt:variant>
      <vt:variant>
        <vt:i4>5</vt:i4>
      </vt:variant>
      <vt:variant>
        <vt:lpstr>Servidores OLE incrustados</vt:lpstr>
      </vt:variant>
      <vt:variant>
        <vt:i4>0</vt:i4>
      </vt:variant>
      <vt:variant>
        <vt:lpstr>Títulos de diapositiva</vt:lpstr>
      </vt:variant>
      <vt:variant>
        <vt:i4>32</vt:i4>
      </vt:variant>
    </vt:vector>
  </HeadingPairs>
  <TitlesOfParts>
    <vt:vector size="37" baseType="lpstr">
      <vt:lpstr>Tema de Office</vt:lpstr>
      <vt:lpstr>1_Tema de Office</vt:lpstr>
      <vt:lpstr>2_Tema de Office</vt:lpstr>
      <vt:lpstr>3_Tema de Office</vt:lpstr>
      <vt:lpstr>4_Tema de Office</vt:lpstr>
      <vt:lpstr>INTRODUCCIÓN AL PROCESAMIENTO DIGITAL DE IMÁGENES</vt:lpstr>
      <vt:lpstr>Presentación de PowerPoint</vt:lpstr>
      <vt:lpstr>Presentación de PowerPoint</vt:lpstr>
      <vt:lpstr>Presentación de PowerPoint</vt:lpstr>
      <vt:lpstr>Presentación de PowerPoint</vt:lpstr>
      <vt:lpstr>PIXEL </vt:lpstr>
      <vt:lpstr>MATRIZ BIDIMENSIONAL   =    IMAGEN DIGITAL </vt:lpstr>
      <vt:lpstr>CLASIFICACIÓN DE LAS IMAGENES</vt:lpstr>
      <vt:lpstr>Presentación de PowerPoint</vt:lpstr>
      <vt:lpstr>Presentación de PowerPoint</vt:lpstr>
      <vt:lpstr>IMAGEN</vt:lpstr>
      <vt:lpstr>FORMATOS DE IMÁGENES RASTER Ó BITMAP</vt:lpstr>
      <vt:lpstr>FORMATOS DE IMAGENES RASTER</vt:lpstr>
      <vt:lpstr>FORMATOS DE IMAGENES RASTER</vt:lpstr>
      <vt:lpstr>FORMATOS DE IMAGENES RASTER</vt:lpstr>
      <vt:lpstr>FORMATOS DE IMAGENES RASTER</vt:lpstr>
      <vt:lpstr>Dos tecnologías de imagen digital: Vectorial o Bitmap </vt:lpstr>
      <vt:lpstr>Tipos de imagen soportadas por MATLAB </vt:lpstr>
      <vt:lpstr>Tipos de imagen soportadas por MATLAB </vt:lpstr>
      <vt:lpstr>Profundidad de color en bits </vt:lpstr>
      <vt:lpstr>Imágenes de intensidad (o escala de grises) </vt:lpstr>
      <vt:lpstr>La segunda técnica para almacenar datos de imagen es en una matriz tridimensional.   Los archivos de imagen de color verdadero constan de tres canales (matrices), una por cada intensidad de color, rojo, verde o azul,</vt:lpstr>
      <vt:lpstr>El modelo HSB clasifica los colores de acuerdo a tres características básicas: tono, saturación y luminosidad.    Esta propiedad se refiere a la longitud de onda dominante en la luz emitida o reflejada por un objeto. Para asignar un valor al tono se utiliza una rueda de color normalizada, en la que los tres colores primarios (rojo, verde y azul) y los tres colores secundarios (cyan, magenta y amarillo) se alternan a lo largo de una circunferencia.   </vt:lpstr>
      <vt:lpstr>Presentación de PowerPoint</vt:lpstr>
      <vt:lpstr>De este modo, cada color está ubicado en el extremo opuesto a su complementario, es decir, el magenta está en el extremo opuesto al verde, el amarillo al azul y el cyan al rojo. El tono se mide en grados, de 0º a 360º, según su posición en la periferia de la rueda de color.     </vt:lpstr>
      <vt:lpstr>Presentación de PowerPoint</vt:lpstr>
      <vt:lpstr>PROCESAMIENTO DIGITAL DE IMÁGENES</vt:lpstr>
      <vt:lpstr>PROCESAMIENTO DIGITAL DE IMÁGENES</vt:lpstr>
      <vt:lpstr>MODELO GENERAL PARA EL PROCESAMIENTO DIGITAL DE IMÁGENES</vt:lpstr>
      <vt:lpstr>MODELO GENERAL PARA EL PROCESAMIENTO DIGITAL DE IMÁGENES</vt:lpstr>
      <vt:lpstr>ETAPAS DEL PROCESAMIENTO DIGITAL DE IMÁGENES</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PROCESAMIENTO DE IMAGENES</dc:title>
  <dc:creator>alexita</dc:creator>
  <cp:lastModifiedBy>PTC_LIA</cp:lastModifiedBy>
  <cp:revision>171</cp:revision>
  <cp:lastPrinted>1601-01-01T00:00:00Z</cp:lastPrinted>
  <dcterms:created xsi:type="dcterms:W3CDTF">1601-01-01T00:00:00Z</dcterms:created>
  <dcterms:modified xsi:type="dcterms:W3CDTF">2015-09-28T20:28:37Z</dcterms:modified>
</cp:coreProperties>
</file>