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diagrams/data380.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98" r:id="rId2"/>
    <p:sldId id="256" r:id="rId3"/>
    <p:sldId id="296" r:id="rId4"/>
    <p:sldId id="297" r:id="rId5"/>
    <p:sldId id="257" r:id="rId6"/>
    <p:sldId id="259" r:id="rId7"/>
    <p:sldId id="260" r:id="rId8"/>
    <p:sldId id="277" r:id="rId9"/>
    <p:sldId id="278" r:id="rId10"/>
    <p:sldId id="292" r:id="rId11"/>
    <p:sldId id="267" r:id="rId12"/>
    <p:sldId id="261" r:id="rId13"/>
    <p:sldId id="262" r:id="rId14"/>
    <p:sldId id="263" r:id="rId15"/>
    <p:sldId id="284" r:id="rId16"/>
    <p:sldId id="285" r:id="rId17"/>
    <p:sldId id="264" r:id="rId18"/>
    <p:sldId id="265" r:id="rId19"/>
    <p:sldId id="266" r:id="rId20"/>
    <p:sldId id="268" r:id="rId21"/>
    <p:sldId id="272" r:id="rId22"/>
    <p:sldId id="274" r:id="rId23"/>
    <p:sldId id="286" r:id="rId24"/>
    <p:sldId id="287" r:id="rId25"/>
    <p:sldId id="288" r:id="rId26"/>
    <p:sldId id="269" r:id="rId27"/>
    <p:sldId id="273" r:id="rId28"/>
    <p:sldId id="289" r:id="rId29"/>
    <p:sldId id="290" r:id="rId30"/>
    <p:sldId id="291" r:id="rId31"/>
    <p:sldId id="276" r:id="rId32"/>
    <p:sldId id="279" r:id="rId33"/>
    <p:sldId id="294" r:id="rId34"/>
    <p:sldId id="280" r:id="rId35"/>
    <p:sldId id="281" r:id="rId36"/>
    <p:sldId id="282" r:id="rId37"/>
    <p:sldId id="295"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67" d="100"/>
          <a:sy n="167" d="100"/>
        </p:scale>
        <p:origin x="-112" y="-52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iagrams/_rels/data2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image" Target="../media/image4.png"/><Relationship Id="rId2" Type="http://schemas.openxmlformats.org/officeDocument/2006/relationships/image" Target="../media/image5.png"/></Relationships>
</file>

<file path=ppt/diagrams/_rels/data380.xml.rels><?xml version="1.0" encoding="UTF-8" standalone="yes"?>
<Relationships xmlns="http://schemas.openxmlformats.org/package/2006/relationships"><Relationship Id="rId1" Type="http://schemas.openxmlformats.org/officeDocument/2006/relationships/image" Target="../media/image30.png"/></Relationships>
</file>

<file path=ppt/diagrams/_rels/data40.xml.rels><?xml version="1.0" encoding="UTF-8" standalone="yes"?>
<Relationships xmlns="http://schemas.openxmlformats.org/package/2006/relationships"><Relationship Id="rId1" Type="http://schemas.openxmlformats.org/officeDocument/2006/relationships/image" Target="../media/image4.png"/></Relationships>
</file>

<file path=ppt/diagrams/_rels/drawing2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image" Target="../media/image4.png"/><Relationship Id="rId2" Type="http://schemas.openxmlformats.org/officeDocument/2006/relationships/image" Target="../media/image5.png"/></Relationships>
</file>

<file path=ppt/diagrams/_rels/drawing40.xml.rels><?xml version="1.0" encoding="UTF-8" standalone="yes"?>
<Relationships xmlns="http://schemas.openxmlformats.org/package/2006/relationships"><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83CE17-B2B5-4338-96C8-05268A42455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4786824E-FAC8-4C6E-B6BA-B0377A8A42B2}">
      <dgm:prSet/>
      <dgm:spPr/>
      <dgm:t>
        <a:bodyPr/>
        <a:lstStyle/>
        <a:p>
          <a:pPr rtl="0"/>
          <a:r>
            <a:rPr lang="es-MX" dirty="0" smtClean="0"/>
            <a:t>Lagunas de estabilización</a:t>
          </a:r>
          <a:endParaRPr lang="es-MX" dirty="0"/>
        </a:p>
      </dgm:t>
    </dgm:pt>
    <dgm:pt modelId="{F8BA0992-3A8F-4D3B-A3C0-68DDD6481194}" type="parTrans" cxnId="{ED3046D3-1FB7-4CE5-9296-D4B888BAE3DF}">
      <dgm:prSet/>
      <dgm:spPr/>
      <dgm:t>
        <a:bodyPr/>
        <a:lstStyle/>
        <a:p>
          <a:endParaRPr lang="es-MX"/>
        </a:p>
      </dgm:t>
    </dgm:pt>
    <dgm:pt modelId="{F522BE73-E532-42C0-B732-C15B5C1DA95B}" type="sibTrans" cxnId="{ED3046D3-1FB7-4CE5-9296-D4B888BAE3DF}">
      <dgm:prSet/>
      <dgm:spPr/>
      <dgm:t>
        <a:bodyPr/>
        <a:lstStyle/>
        <a:p>
          <a:endParaRPr lang="es-MX"/>
        </a:p>
      </dgm:t>
    </dgm:pt>
    <dgm:pt modelId="{FEC2A765-D665-421F-9998-53966AD36451}" type="pres">
      <dgm:prSet presAssocID="{5883CE17-B2B5-4338-96C8-05268A424550}" presName="linear" presStyleCnt="0">
        <dgm:presLayoutVars>
          <dgm:animLvl val="lvl"/>
          <dgm:resizeHandles val="exact"/>
        </dgm:presLayoutVars>
      </dgm:prSet>
      <dgm:spPr/>
      <dgm:t>
        <a:bodyPr/>
        <a:lstStyle/>
        <a:p>
          <a:endParaRPr lang="es-MX"/>
        </a:p>
      </dgm:t>
    </dgm:pt>
    <dgm:pt modelId="{A43E4ADF-8D4F-432B-AE45-7F9419625856}" type="pres">
      <dgm:prSet presAssocID="{4786824E-FAC8-4C6E-B6BA-B0377A8A42B2}" presName="parentText" presStyleLbl="node1" presStyleIdx="0" presStyleCnt="1">
        <dgm:presLayoutVars>
          <dgm:chMax val="0"/>
          <dgm:bulletEnabled val="1"/>
        </dgm:presLayoutVars>
      </dgm:prSet>
      <dgm:spPr/>
      <dgm:t>
        <a:bodyPr/>
        <a:lstStyle/>
        <a:p>
          <a:endParaRPr lang="es-MX"/>
        </a:p>
      </dgm:t>
    </dgm:pt>
  </dgm:ptLst>
  <dgm:cxnLst>
    <dgm:cxn modelId="{ED3046D3-1FB7-4CE5-9296-D4B888BAE3DF}" srcId="{5883CE17-B2B5-4338-96C8-05268A424550}" destId="{4786824E-FAC8-4C6E-B6BA-B0377A8A42B2}" srcOrd="0" destOrd="0" parTransId="{F8BA0992-3A8F-4D3B-A3C0-68DDD6481194}" sibTransId="{F522BE73-E532-42C0-B732-C15B5C1DA95B}"/>
    <dgm:cxn modelId="{6F363326-EAAB-4AFB-B56B-E4C59B907BCD}" type="presOf" srcId="{4786824E-FAC8-4C6E-B6BA-B0377A8A42B2}" destId="{A43E4ADF-8D4F-432B-AE45-7F9419625856}" srcOrd="0" destOrd="0" presId="urn:microsoft.com/office/officeart/2005/8/layout/vList2"/>
    <dgm:cxn modelId="{F3E33316-CF2D-4847-99F2-7ABD9A76AAF3}" type="presOf" srcId="{5883CE17-B2B5-4338-96C8-05268A424550}" destId="{FEC2A765-D665-421F-9998-53966AD36451}" srcOrd="0" destOrd="0" presId="urn:microsoft.com/office/officeart/2005/8/layout/vList2"/>
    <dgm:cxn modelId="{0A65350D-F228-4218-B926-73A98F324E55}" type="presParOf" srcId="{FEC2A765-D665-421F-9998-53966AD36451}" destId="{A43E4ADF-8D4F-432B-AE45-7F941962585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B582F8B-3E05-4C1A-AB4E-C4F690FCA5C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0FF10F2C-2CBF-476C-B671-BFBDBCE89C5D}">
      <dgm:prSet custT="1"/>
      <dgm:spPr/>
      <dgm:t>
        <a:bodyPr/>
        <a:lstStyle/>
        <a:p>
          <a:pPr rtl="0"/>
          <a:r>
            <a:rPr lang="es-MX" sz="3200" dirty="0" smtClean="0"/>
            <a:t>Arreglos comunes de sistemas lagunares</a:t>
          </a:r>
          <a:endParaRPr lang="es-MX" sz="3200" dirty="0"/>
        </a:p>
      </dgm:t>
    </dgm:pt>
    <dgm:pt modelId="{609ECA55-7B45-4FD5-9E48-83BF76AA57AC}" type="parTrans" cxnId="{10CC17A6-DD47-4EA0-98AB-3F5C3730CD0D}">
      <dgm:prSet/>
      <dgm:spPr/>
      <dgm:t>
        <a:bodyPr/>
        <a:lstStyle/>
        <a:p>
          <a:endParaRPr lang="es-MX"/>
        </a:p>
      </dgm:t>
    </dgm:pt>
    <dgm:pt modelId="{E8BF6E27-3E3B-4EAA-8A5B-4C8D89C3BCC6}" type="sibTrans" cxnId="{10CC17A6-DD47-4EA0-98AB-3F5C3730CD0D}">
      <dgm:prSet/>
      <dgm:spPr/>
      <dgm:t>
        <a:bodyPr/>
        <a:lstStyle/>
        <a:p>
          <a:endParaRPr lang="es-MX"/>
        </a:p>
      </dgm:t>
    </dgm:pt>
    <dgm:pt modelId="{D3ED3DA3-94D6-493D-93DB-750219BF4732}" type="pres">
      <dgm:prSet presAssocID="{FB582F8B-3E05-4C1A-AB4E-C4F690FCA5CB}" presName="linear" presStyleCnt="0">
        <dgm:presLayoutVars>
          <dgm:animLvl val="lvl"/>
          <dgm:resizeHandles val="exact"/>
        </dgm:presLayoutVars>
      </dgm:prSet>
      <dgm:spPr/>
      <dgm:t>
        <a:bodyPr/>
        <a:lstStyle/>
        <a:p>
          <a:endParaRPr lang="es-MX"/>
        </a:p>
      </dgm:t>
    </dgm:pt>
    <dgm:pt modelId="{68743C51-4751-4187-815E-06571F48E125}" type="pres">
      <dgm:prSet presAssocID="{0FF10F2C-2CBF-476C-B671-BFBDBCE89C5D}" presName="parentText" presStyleLbl="node1" presStyleIdx="0" presStyleCnt="1">
        <dgm:presLayoutVars>
          <dgm:chMax val="0"/>
          <dgm:bulletEnabled val="1"/>
        </dgm:presLayoutVars>
      </dgm:prSet>
      <dgm:spPr/>
      <dgm:t>
        <a:bodyPr/>
        <a:lstStyle/>
        <a:p>
          <a:endParaRPr lang="es-MX"/>
        </a:p>
      </dgm:t>
    </dgm:pt>
  </dgm:ptLst>
  <dgm:cxnLst>
    <dgm:cxn modelId="{10CC17A6-DD47-4EA0-98AB-3F5C3730CD0D}" srcId="{FB582F8B-3E05-4C1A-AB4E-C4F690FCA5CB}" destId="{0FF10F2C-2CBF-476C-B671-BFBDBCE89C5D}" srcOrd="0" destOrd="0" parTransId="{609ECA55-7B45-4FD5-9E48-83BF76AA57AC}" sibTransId="{E8BF6E27-3E3B-4EAA-8A5B-4C8D89C3BCC6}"/>
    <dgm:cxn modelId="{A68036BF-280B-4F47-9134-1FFF547C2EFF}" type="presOf" srcId="{FB582F8B-3E05-4C1A-AB4E-C4F690FCA5CB}" destId="{D3ED3DA3-94D6-493D-93DB-750219BF4732}" srcOrd="0" destOrd="0" presId="urn:microsoft.com/office/officeart/2005/8/layout/vList2"/>
    <dgm:cxn modelId="{61D9EA48-AC42-46AA-8778-82ECE0F980B9}" type="presOf" srcId="{0FF10F2C-2CBF-476C-B671-BFBDBCE89C5D}" destId="{68743C51-4751-4187-815E-06571F48E125}" srcOrd="0" destOrd="0" presId="urn:microsoft.com/office/officeart/2005/8/layout/vList2"/>
    <dgm:cxn modelId="{2600D062-7392-48B5-BBBA-00C673F68191}" type="presParOf" srcId="{D3ED3DA3-94D6-493D-93DB-750219BF4732}" destId="{68743C51-4751-4187-815E-06571F48E12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AC55E9A-209E-4F46-98AE-01BBC196CDE1}" type="doc">
      <dgm:prSet loTypeId="urn:microsoft.com/office/officeart/2005/8/layout/process1" loCatId="process" qsTypeId="urn:microsoft.com/office/officeart/2005/8/quickstyle/simple1" qsCatId="simple" csTypeId="urn:microsoft.com/office/officeart/2005/8/colors/accent1_2" csCatId="accent1" phldr="1"/>
      <dgm:spPr/>
    </dgm:pt>
    <dgm:pt modelId="{8DBBF38E-E37D-4943-9C1D-2EE6E19BE91C}">
      <dgm:prSet phldrT="[Texto]" custT="1"/>
      <dgm:spPr/>
      <dgm:t>
        <a:bodyPr/>
        <a:lstStyle/>
        <a:p>
          <a:r>
            <a:rPr lang="es-MX" sz="1800" dirty="0" smtClean="0"/>
            <a:t>Laguna Anaerobia</a:t>
          </a:r>
          <a:endParaRPr lang="es-MX" sz="1800" dirty="0"/>
        </a:p>
      </dgm:t>
    </dgm:pt>
    <dgm:pt modelId="{C7571BA6-1A12-4A00-AB1C-E0FA657AA8B9}" type="parTrans" cxnId="{6CE2FA44-AC92-4226-9555-27335041BBDB}">
      <dgm:prSet/>
      <dgm:spPr/>
      <dgm:t>
        <a:bodyPr/>
        <a:lstStyle/>
        <a:p>
          <a:endParaRPr lang="es-MX"/>
        </a:p>
      </dgm:t>
    </dgm:pt>
    <dgm:pt modelId="{5FACEF18-E350-4CC5-8E82-232D4EFBB6D3}" type="sibTrans" cxnId="{6CE2FA44-AC92-4226-9555-27335041BBDB}">
      <dgm:prSet/>
      <dgm:spPr/>
      <dgm:t>
        <a:bodyPr/>
        <a:lstStyle/>
        <a:p>
          <a:endParaRPr lang="es-MX"/>
        </a:p>
      </dgm:t>
    </dgm:pt>
    <dgm:pt modelId="{107C0CB6-4A2C-49CE-A0F8-F14F24CACB6D}">
      <dgm:prSet phldrT="[Texto]" custT="1"/>
      <dgm:spPr/>
      <dgm:t>
        <a:bodyPr/>
        <a:lstStyle/>
        <a:p>
          <a:r>
            <a:rPr lang="es-MX" sz="1800" dirty="0" smtClean="0"/>
            <a:t>Laguna Facultativa</a:t>
          </a:r>
          <a:endParaRPr lang="es-MX" sz="1800" dirty="0"/>
        </a:p>
      </dgm:t>
    </dgm:pt>
    <dgm:pt modelId="{921CC454-BC0E-4102-A071-60BCF3A48C7C}" type="parTrans" cxnId="{CFFA9A1D-2189-4BC3-B642-0642066AB41D}">
      <dgm:prSet/>
      <dgm:spPr/>
      <dgm:t>
        <a:bodyPr/>
        <a:lstStyle/>
        <a:p>
          <a:endParaRPr lang="es-MX"/>
        </a:p>
      </dgm:t>
    </dgm:pt>
    <dgm:pt modelId="{328E7AD4-6AD1-48A2-9C3D-74D02D8473D1}" type="sibTrans" cxnId="{CFFA9A1D-2189-4BC3-B642-0642066AB41D}">
      <dgm:prSet/>
      <dgm:spPr/>
      <dgm:t>
        <a:bodyPr/>
        <a:lstStyle/>
        <a:p>
          <a:endParaRPr lang="es-MX"/>
        </a:p>
      </dgm:t>
    </dgm:pt>
    <dgm:pt modelId="{24907E1B-B71E-4D83-A302-49304B17605F}">
      <dgm:prSet phldrT="[Texto]" custT="1"/>
      <dgm:spPr/>
      <dgm:t>
        <a:bodyPr/>
        <a:lstStyle/>
        <a:p>
          <a:r>
            <a:rPr lang="es-MX" sz="1800" dirty="0" smtClean="0"/>
            <a:t>Laguna Maduración</a:t>
          </a:r>
          <a:endParaRPr lang="es-MX" sz="1800" dirty="0"/>
        </a:p>
      </dgm:t>
    </dgm:pt>
    <dgm:pt modelId="{AD46D8BA-5CA9-4B2A-8A78-A4E877A967DE}" type="parTrans" cxnId="{B9B26C88-107C-4DD7-964A-7FC9714A39CA}">
      <dgm:prSet/>
      <dgm:spPr/>
      <dgm:t>
        <a:bodyPr/>
        <a:lstStyle/>
        <a:p>
          <a:endParaRPr lang="es-MX"/>
        </a:p>
      </dgm:t>
    </dgm:pt>
    <dgm:pt modelId="{698CA80D-3560-44F4-91FB-72E5A51A6B56}" type="sibTrans" cxnId="{B9B26C88-107C-4DD7-964A-7FC9714A39CA}">
      <dgm:prSet/>
      <dgm:spPr/>
      <dgm:t>
        <a:bodyPr/>
        <a:lstStyle/>
        <a:p>
          <a:endParaRPr lang="es-MX"/>
        </a:p>
      </dgm:t>
    </dgm:pt>
    <dgm:pt modelId="{3D3FCF69-55F9-4952-93AA-794FA8276D4B}" type="pres">
      <dgm:prSet presAssocID="{EAC55E9A-209E-4F46-98AE-01BBC196CDE1}" presName="Name0" presStyleCnt="0">
        <dgm:presLayoutVars>
          <dgm:dir/>
          <dgm:resizeHandles val="exact"/>
        </dgm:presLayoutVars>
      </dgm:prSet>
      <dgm:spPr/>
    </dgm:pt>
    <dgm:pt modelId="{A9E03D82-EF5F-49BF-972F-D615A4ECC2FF}" type="pres">
      <dgm:prSet presAssocID="{8DBBF38E-E37D-4943-9C1D-2EE6E19BE91C}" presName="node" presStyleLbl="node1" presStyleIdx="0" presStyleCnt="3">
        <dgm:presLayoutVars>
          <dgm:bulletEnabled val="1"/>
        </dgm:presLayoutVars>
      </dgm:prSet>
      <dgm:spPr/>
      <dgm:t>
        <a:bodyPr/>
        <a:lstStyle/>
        <a:p>
          <a:endParaRPr lang="es-MX"/>
        </a:p>
      </dgm:t>
    </dgm:pt>
    <dgm:pt modelId="{4D7CD60F-01F4-4273-A682-D93865D91381}" type="pres">
      <dgm:prSet presAssocID="{5FACEF18-E350-4CC5-8E82-232D4EFBB6D3}" presName="sibTrans" presStyleLbl="sibTrans2D1" presStyleIdx="0" presStyleCnt="2"/>
      <dgm:spPr/>
      <dgm:t>
        <a:bodyPr/>
        <a:lstStyle/>
        <a:p>
          <a:endParaRPr lang="es-MX"/>
        </a:p>
      </dgm:t>
    </dgm:pt>
    <dgm:pt modelId="{89677447-F172-49FD-8235-02FD2822D2D7}" type="pres">
      <dgm:prSet presAssocID="{5FACEF18-E350-4CC5-8E82-232D4EFBB6D3}" presName="connectorText" presStyleLbl="sibTrans2D1" presStyleIdx="0" presStyleCnt="2"/>
      <dgm:spPr/>
      <dgm:t>
        <a:bodyPr/>
        <a:lstStyle/>
        <a:p>
          <a:endParaRPr lang="es-MX"/>
        </a:p>
      </dgm:t>
    </dgm:pt>
    <dgm:pt modelId="{4419F040-0176-44BF-A792-4F5D359BF516}" type="pres">
      <dgm:prSet presAssocID="{107C0CB6-4A2C-49CE-A0F8-F14F24CACB6D}" presName="node" presStyleLbl="node1" presStyleIdx="1" presStyleCnt="3">
        <dgm:presLayoutVars>
          <dgm:bulletEnabled val="1"/>
        </dgm:presLayoutVars>
      </dgm:prSet>
      <dgm:spPr/>
      <dgm:t>
        <a:bodyPr/>
        <a:lstStyle/>
        <a:p>
          <a:endParaRPr lang="es-MX"/>
        </a:p>
      </dgm:t>
    </dgm:pt>
    <dgm:pt modelId="{774E49D7-9139-44E0-9828-63B0CE7FAA21}" type="pres">
      <dgm:prSet presAssocID="{328E7AD4-6AD1-48A2-9C3D-74D02D8473D1}" presName="sibTrans" presStyleLbl="sibTrans2D1" presStyleIdx="1" presStyleCnt="2"/>
      <dgm:spPr/>
      <dgm:t>
        <a:bodyPr/>
        <a:lstStyle/>
        <a:p>
          <a:endParaRPr lang="es-MX"/>
        </a:p>
      </dgm:t>
    </dgm:pt>
    <dgm:pt modelId="{5685D44E-8A62-4FCC-8C47-83222E6A1C75}" type="pres">
      <dgm:prSet presAssocID="{328E7AD4-6AD1-48A2-9C3D-74D02D8473D1}" presName="connectorText" presStyleLbl="sibTrans2D1" presStyleIdx="1" presStyleCnt="2"/>
      <dgm:spPr/>
      <dgm:t>
        <a:bodyPr/>
        <a:lstStyle/>
        <a:p>
          <a:endParaRPr lang="es-MX"/>
        </a:p>
      </dgm:t>
    </dgm:pt>
    <dgm:pt modelId="{E97E3190-E673-40F6-B11F-9B1A3DD770EE}" type="pres">
      <dgm:prSet presAssocID="{24907E1B-B71E-4D83-A302-49304B17605F}" presName="node" presStyleLbl="node1" presStyleIdx="2" presStyleCnt="3">
        <dgm:presLayoutVars>
          <dgm:bulletEnabled val="1"/>
        </dgm:presLayoutVars>
      </dgm:prSet>
      <dgm:spPr/>
      <dgm:t>
        <a:bodyPr/>
        <a:lstStyle/>
        <a:p>
          <a:endParaRPr lang="es-MX"/>
        </a:p>
      </dgm:t>
    </dgm:pt>
  </dgm:ptLst>
  <dgm:cxnLst>
    <dgm:cxn modelId="{CFFA9A1D-2189-4BC3-B642-0642066AB41D}" srcId="{EAC55E9A-209E-4F46-98AE-01BBC196CDE1}" destId="{107C0CB6-4A2C-49CE-A0F8-F14F24CACB6D}" srcOrd="1" destOrd="0" parTransId="{921CC454-BC0E-4102-A071-60BCF3A48C7C}" sibTransId="{328E7AD4-6AD1-48A2-9C3D-74D02D8473D1}"/>
    <dgm:cxn modelId="{B9B26C88-107C-4DD7-964A-7FC9714A39CA}" srcId="{EAC55E9A-209E-4F46-98AE-01BBC196CDE1}" destId="{24907E1B-B71E-4D83-A302-49304B17605F}" srcOrd="2" destOrd="0" parTransId="{AD46D8BA-5CA9-4B2A-8A78-A4E877A967DE}" sibTransId="{698CA80D-3560-44F4-91FB-72E5A51A6B56}"/>
    <dgm:cxn modelId="{C3A84A3E-772C-4788-990C-6A001C0C431F}" type="presOf" srcId="{8DBBF38E-E37D-4943-9C1D-2EE6E19BE91C}" destId="{A9E03D82-EF5F-49BF-972F-D615A4ECC2FF}" srcOrd="0" destOrd="0" presId="urn:microsoft.com/office/officeart/2005/8/layout/process1"/>
    <dgm:cxn modelId="{48AB0301-07D2-4D69-92E8-F4FD2ACE2861}" type="presOf" srcId="{328E7AD4-6AD1-48A2-9C3D-74D02D8473D1}" destId="{5685D44E-8A62-4FCC-8C47-83222E6A1C75}" srcOrd="1" destOrd="0" presId="urn:microsoft.com/office/officeart/2005/8/layout/process1"/>
    <dgm:cxn modelId="{B6890F8A-6769-40DF-A99A-B3621D3FCAB2}" type="presOf" srcId="{5FACEF18-E350-4CC5-8E82-232D4EFBB6D3}" destId="{4D7CD60F-01F4-4273-A682-D93865D91381}" srcOrd="0" destOrd="0" presId="urn:microsoft.com/office/officeart/2005/8/layout/process1"/>
    <dgm:cxn modelId="{A8500411-C5E7-43B2-9FE8-DCF744AE47A7}" type="presOf" srcId="{EAC55E9A-209E-4F46-98AE-01BBC196CDE1}" destId="{3D3FCF69-55F9-4952-93AA-794FA8276D4B}" srcOrd="0" destOrd="0" presId="urn:microsoft.com/office/officeart/2005/8/layout/process1"/>
    <dgm:cxn modelId="{038CEC2C-FE26-42A6-9BEE-1EB3321FF076}" type="presOf" srcId="{328E7AD4-6AD1-48A2-9C3D-74D02D8473D1}" destId="{774E49D7-9139-44E0-9828-63B0CE7FAA21}" srcOrd="0" destOrd="0" presId="urn:microsoft.com/office/officeart/2005/8/layout/process1"/>
    <dgm:cxn modelId="{2CA78ACE-6C92-4BAF-8C1E-4AE19C06BC45}" type="presOf" srcId="{5FACEF18-E350-4CC5-8E82-232D4EFBB6D3}" destId="{89677447-F172-49FD-8235-02FD2822D2D7}" srcOrd="1" destOrd="0" presId="urn:microsoft.com/office/officeart/2005/8/layout/process1"/>
    <dgm:cxn modelId="{59412E96-AD8B-400D-9DF1-DCC7F6E4B4B8}" type="presOf" srcId="{24907E1B-B71E-4D83-A302-49304B17605F}" destId="{E97E3190-E673-40F6-B11F-9B1A3DD770EE}" srcOrd="0" destOrd="0" presId="urn:microsoft.com/office/officeart/2005/8/layout/process1"/>
    <dgm:cxn modelId="{6CE2FA44-AC92-4226-9555-27335041BBDB}" srcId="{EAC55E9A-209E-4F46-98AE-01BBC196CDE1}" destId="{8DBBF38E-E37D-4943-9C1D-2EE6E19BE91C}" srcOrd="0" destOrd="0" parTransId="{C7571BA6-1A12-4A00-AB1C-E0FA657AA8B9}" sibTransId="{5FACEF18-E350-4CC5-8E82-232D4EFBB6D3}"/>
    <dgm:cxn modelId="{AC046205-47F0-4520-B9F4-7496C5930584}" type="presOf" srcId="{107C0CB6-4A2C-49CE-A0F8-F14F24CACB6D}" destId="{4419F040-0176-44BF-A792-4F5D359BF516}" srcOrd="0" destOrd="0" presId="urn:microsoft.com/office/officeart/2005/8/layout/process1"/>
    <dgm:cxn modelId="{DA14FF5F-E05E-4459-91A3-08AA8E181C96}" type="presParOf" srcId="{3D3FCF69-55F9-4952-93AA-794FA8276D4B}" destId="{A9E03D82-EF5F-49BF-972F-D615A4ECC2FF}" srcOrd="0" destOrd="0" presId="urn:microsoft.com/office/officeart/2005/8/layout/process1"/>
    <dgm:cxn modelId="{9DCE17F4-27CE-44DA-B368-00BB9B4C884A}" type="presParOf" srcId="{3D3FCF69-55F9-4952-93AA-794FA8276D4B}" destId="{4D7CD60F-01F4-4273-A682-D93865D91381}" srcOrd="1" destOrd="0" presId="urn:microsoft.com/office/officeart/2005/8/layout/process1"/>
    <dgm:cxn modelId="{32C717A1-462A-4FF0-B21D-E0CC26EB6E31}" type="presParOf" srcId="{4D7CD60F-01F4-4273-A682-D93865D91381}" destId="{89677447-F172-49FD-8235-02FD2822D2D7}" srcOrd="0" destOrd="0" presId="urn:microsoft.com/office/officeart/2005/8/layout/process1"/>
    <dgm:cxn modelId="{9E8DA73D-81C4-4854-8EC0-C53C90A95620}" type="presParOf" srcId="{3D3FCF69-55F9-4952-93AA-794FA8276D4B}" destId="{4419F040-0176-44BF-A792-4F5D359BF516}" srcOrd="2" destOrd="0" presId="urn:microsoft.com/office/officeart/2005/8/layout/process1"/>
    <dgm:cxn modelId="{8C7DDE32-4154-4915-BB72-9605AC527065}" type="presParOf" srcId="{3D3FCF69-55F9-4952-93AA-794FA8276D4B}" destId="{774E49D7-9139-44E0-9828-63B0CE7FAA21}" srcOrd="3" destOrd="0" presId="urn:microsoft.com/office/officeart/2005/8/layout/process1"/>
    <dgm:cxn modelId="{0769CC59-A5E5-43A1-B166-019A77E06F62}" type="presParOf" srcId="{774E49D7-9139-44E0-9828-63B0CE7FAA21}" destId="{5685D44E-8A62-4FCC-8C47-83222E6A1C75}" srcOrd="0" destOrd="0" presId="urn:microsoft.com/office/officeart/2005/8/layout/process1"/>
    <dgm:cxn modelId="{544A29A4-3993-4380-B3B3-F580E567E84D}" type="presParOf" srcId="{3D3FCF69-55F9-4952-93AA-794FA8276D4B}" destId="{E97E3190-E673-40F6-B11F-9B1A3DD770EE}" srcOrd="4"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AC55E9A-209E-4F46-98AE-01BBC196CDE1}" type="doc">
      <dgm:prSet loTypeId="urn:microsoft.com/office/officeart/2005/8/layout/process1" loCatId="process" qsTypeId="urn:microsoft.com/office/officeart/2005/8/quickstyle/simple1" qsCatId="simple" csTypeId="urn:microsoft.com/office/officeart/2005/8/colors/accent1_2" csCatId="accent1" phldr="1"/>
      <dgm:spPr/>
    </dgm:pt>
    <dgm:pt modelId="{8DBBF38E-E37D-4943-9C1D-2EE6E19BE91C}">
      <dgm:prSet phldrT="[Texto]" custT="1"/>
      <dgm:spPr/>
      <dgm:t>
        <a:bodyPr/>
        <a:lstStyle/>
        <a:p>
          <a:r>
            <a:rPr lang="es-MX" sz="1800" dirty="0" smtClean="0"/>
            <a:t>Laguna Facultativa</a:t>
          </a:r>
          <a:endParaRPr lang="es-MX" sz="1800" dirty="0"/>
        </a:p>
      </dgm:t>
    </dgm:pt>
    <dgm:pt modelId="{C7571BA6-1A12-4A00-AB1C-E0FA657AA8B9}" type="parTrans" cxnId="{6CE2FA44-AC92-4226-9555-27335041BBDB}">
      <dgm:prSet/>
      <dgm:spPr/>
      <dgm:t>
        <a:bodyPr/>
        <a:lstStyle/>
        <a:p>
          <a:endParaRPr lang="es-MX"/>
        </a:p>
      </dgm:t>
    </dgm:pt>
    <dgm:pt modelId="{5FACEF18-E350-4CC5-8E82-232D4EFBB6D3}" type="sibTrans" cxnId="{6CE2FA44-AC92-4226-9555-27335041BBDB}">
      <dgm:prSet/>
      <dgm:spPr/>
      <dgm:t>
        <a:bodyPr/>
        <a:lstStyle/>
        <a:p>
          <a:endParaRPr lang="es-MX"/>
        </a:p>
      </dgm:t>
    </dgm:pt>
    <dgm:pt modelId="{107C0CB6-4A2C-49CE-A0F8-F14F24CACB6D}">
      <dgm:prSet phldrT="[Texto]" custT="1"/>
      <dgm:spPr/>
      <dgm:t>
        <a:bodyPr/>
        <a:lstStyle/>
        <a:p>
          <a:r>
            <a:rPr lang="es-MX" sz="1800" dirty="0" smtClean="0"/>
            <a:t>Laguna Maduración 1</a:t>
          </a:r>
          <a:endParaRPr lang="es-MX" sz="1800" dirty="0"/>
        </a:p>
      </dgm:t>
    </dgm:pt>
    <dgm:pt modelId="{921CC454-BC0E-4102-A071-60BCF3A48C7C}" type="parTrans" cxnId="{CFFA9A1D-2189-4BC3-B642-0642066AB41D}">
      <dgm:prSet/>
      <dgm:spPr/>
      <dgm:t>
        <a:bodyPr/>
        <a:lstStyle/>
        <a:p>
          <a:endParaRPr lang="es-MX"/>
        </a:p>
      </dgm:t>
    </dgm:pt>
    <dgm:pt modelId="{328E7AD4-6AD1-48A2-9C3D-74D02D8473D1}" type="sibTrans" cxnId="{CFFA9A1D-2189-4BC3-B642-0642066AB41D}">
      <dgm:prSet/>
      <dgm:spPr/>
      <dgm:t>
        <a:bodyPr/>
        <a:lstStyle/>
        <a:p>
          <a:endParaRPr lang="es-MX"/>
        </a:p>
      </dgm:t>
    </dgm:pt>
    <dgm:pt modelId="{24907E1B-B71E-4D83-A302-49304B17605F}">
      <dgm:prSet phldrT="[Texto]" custT="1"/>
      <dgm:spPr/>
      <dgm:t>
        <a:bodyPr/>
        <a:lstStyle/>
        <a:p>
          <a:r>
            <a:rPr lang="es-MX" sz="1800" dirty="0" smtClean="0"/>
            <a:t>Laguna Maduración 2</a:t>
          </a:r>
          <a:endParaRPr lang="es-MX" sz="1800" dirty="0"/>
        </a:p>
      </dgm:t>
    </dgm:pt>
    <dgm:pt modelId="{AD46D8BA-5CA9-4B2A-8A78-A4E877A967DE}" type="parTrans" cxnId="{B9B26C88-107C-4DD7-964A-7FC9714A39CA}">
      <dgm:prSet/>
      <dgm:spPr/>
      <dgm:t>
        <a:bodyPr/>
        <a:lstStyle/>
        <a:p>
          <a:endParaRPr lang="es-MX"/>
        </a:p>
      </dgm:t>
    </dgm:pt>
    <dgm:pt modelId="{698CA80D-3560-44F4-91FB-72E5A51A6B56}" type="sibTrans" cxnId="{B9B26C88-107C-4DD7-964A-7FC9714A39CA}">
      <dgm:prSet/>
      <dgm:spPr/>
      <dgm:t>
        <a:bodyPr/>
        <a:lstStyle/>
        <a:p>
          <a:endParaRPr lang="es-MX"/>
        </a:p>
      </dgm:t>
    </dgm:pt>
    <dgm:pt modelId="{3D3FCF69-55F9-4952-93AA-794FA8276D4B}" type="pres">
      <dgm:prSet presAssocID="{EAC55E9A-209E-4F46-98AE-01BBC196CDE1}" presName="Name0" presStyleCnt="0">
        <dgm:presLayoutVars>
          <dgm:dir/>
          <dgm:resizeHandles val="exact"/>
        </dgm:presLayoutVars>
      </dgm:prSet>
      <dgm:spPr/>
    </dgm:pt>
    <dgm:pt modelId="{A9E03D82-EF5F-49BF-972F-D615A4ECC2FF}" type="pres">
      <dgm:prSet presAssocID="{8DBBF38E-E37D-4943-9C1D-2EE6E19BE91C}" presName="node" presStyleLbl="node1" presStyleIdx="0" presStyleCnt="3">
        <dgm:presLayoutVars>
          <dgm:bulletEnabled val="1"/>
        </dgm:presLayoutVars>
      </dgm:prSet>
      <dgm:spPr/>
      <dgm:t>
        <a:bodyPr/>
        <a:lstStyle/>
        <a:p>
          <a:endParaRPr lang="es-MX"/>
        </a:p>
      </dgm:t>
    </dgm:pt>
    <dgm:pt modelId="{4D7CD60F-01F4-4273-A682-D93865D91381}" type="pres">
      <dgm:prSet presAssocID="{5FACEF18-E350-4CC5-8E82-232D4EFBB6D3}" presName="sibTrans" presStyleLbl="sibTrans2D1" presStyleIdx="0" presStyleCnt="2"/>
      <dgm:spPr/>
      <dgm:t>
        <a:bodyPr/>
        <a:lstStyle/>
        <a:p>
          <a:endParaRPr lang="es-MX"/>
        </a:p>
      </dgm:t>
    </dgm:pt>
    <dgm:pt modelId="{89677447-F172-49FD-8235-02FD2822D2D7}" type="pres">
      <dgm:prSet presAssocID="{5FACEF18-E350-4CC5-8E82-232D4EFBB6D3}" presName="connectorText" presStyleLbl="sibTrans2D1" presStyleIdx="0" presStyleCnt="2"/>
      <dgm:spPr/>
      <dgm:t>
        <a:bodyPr/>
        <a:lstStyle/>
        <a:p>
          <a:endParaRPr lang="es-MX"/>
        </a:p>
      </dgm:t>
    </dgm:pt>
    <dgm:pt modelId="{4419F040-0176-44BF-A792-4F5D359BF516}" type="pres">
      <dgm:prSet presAssocID="{107C0CB6-4A2C-49CE-A0F8-F14F24CACB6D}" presName="node" presStyleLbl="node1" presStyleIdx="1" presStyleCnt="3">
        <dgm:presLayoutVars>
          <dgm:bulletEnabled val="1"/>
        </dgm:presLayoutVars>
      </dgm:prSet>
      <dgm:spPr/>
      <dgm:t>
        <a:bodyPr/>
        <a:lstStyle/>
        <a:p>
          <a:endParaRPr lang="es-MX"/>
        </a:p>
      </dgm:t>
    </dgm:pt>
    <dgm:pt modelId="{774E49D7-9139-44E0-9828-63B0CE7FAA21}" type="pres">
      <dgm:prSet presAssocID="{328E7AD4-6AD1-48A2-9C3D-74D02D8473D1}" presName="sibTrans" presStyleLbl="sibTrans2D1" presStyleIdx="1" presStyleCnt="2"/>
      <dgm:spPr/>
      <dgm:t>
        <a:bodyPr/>
        <a:lstStyle/>
        <a:p>
          <a:endParaRPr lang="es-MX"/>
        </a:p>
      </dgm:t>
    </dgm:pt>
    <dgm:pt modelId="{5685D44E-8A62-4FCC-8C47-83222E6A1C75}" type="pres">
      <dgm:prSet presAssocID="{328E7AD4-6AD1-48A2-9C3D-74D02D8473D1}" presName="connectorText" presStyleLbl="sibTrans2D1" presStyleIdx="1" presStyleCnt="2"/>
      <dgm:spPr/>
      <dgm:t>
        <a:bodyPr/>
        <a:lstStyle/>
        <a:p>
          <a:endParaRPr lang="es-MX"/>
        </a:p>
      </dgm:t>
    </dgm:pt>
    <dgm:pt modelId="{E97E3190-E673-40F6-B11F-9B1A3DD770EE}" type="pres">
      <dgm:prSet presAssocID="{24907E1B-B71E-4D83-A302-49304B17605F}" presName="node" presStyleLbl="node1" presStyleIdx="2" presStyleCnt="3">
        <dgm:presLayoutVars>
          <dgm:bulletEnabled val="1"/>
        </dgm:presLayoutVars>
      </dgm:prSet>
      <dgm:spPr/>
      <dgm:t>
        <a:bodyPr/>
        <a:lstStyle/>
        <a:p>
          <a:endParaRPr lang="es-MX"/>
        </a:p>
      </dgm:t>
    </dgm:pt>
  </dgm:ptLst>
  <dgm:cxnLst>
    <dgm:cxn modelId="{E18C5828-70B1-42B4-8457-283B059FE1FC}" type="presOf" srcId="{5FACEF18-E350-4CC5-8E82-232D4EFBB6D3}" destId="{89677447-F172-49FD-8235-02FD2822D2D7}" srcOrd="1" destOrd="0" presId="urn:microsoft.com/office/officeart/2005/8/layout/process1"/>
    <dgm:cxn modelId="{B9B26C88-107C-4DD7-964A-7FC9714A39CA}" srcId="{EAC55E9A-209E-4F46-98AE-01BBC196CDE1}" destId="{24907E1B-B71E-4D83-A302-49304B17605F}" srcOrd="2" destOrd="0" parTransId="{AD46D8BA-5CA9-4B2A-8A78-A4E877A967DE}" sibTransId="{698CA80D-3560-44F4-91FB-72E5A51A6B56}"/>
    <dgm:cxn modelId="{FACBA0B7-B810-4116-B8E2-CC87AA5D0534}" type="presOf" srcId="{8DBBF38E-E37D-4943-9C1D-2EE6E19BE91C}" destId="{A9E03D82-EF5F-49BF-972F-D615A4ECC2FF}" srcOrd="0" destOrd="0" presId="urn:microsoft.com/office/officeart/2005/8/layout/process1"/>
    <dgm:cxn modelId="{81A31C67-8A64-4DC1-BC34-1A6CA2F04A17}" type="presOf" srcId="{107C0CB6-4A2C-49CE-A0F8-F14F24CACB6D}" destId="{4419F040-0176-44BF-A792-4F5D359BF516}" srcOrd="0" destOrd="0" presId="urn:microsoft.com/office/officeart/2005/8/layout/process1"/>
    <dgm:cxn modelId="{F00C2AA3-54C3-4ECB-9B0D-78A6BFDDCBF6}" type="presOf" srcId="{5FACEF18-E350-4CC5-8E82-232D4EFBB6D3}" destId="{4D7CD60F-01F4-4273-A682-D93865D91381}" srcOrd="0" destOrd="0" presId="urn:microsoft.com/office/officeart/2005/8/layout/process1"/>
    <dgm:cxn modelId="{4F34E5A0-129B-404D-A932-2381258394B0}" type="presOf" srcId="{24907E1B-B71E-4D83-A302-49304B17605F}" destId="{E97E3190-E673-40F6-B11F-9B1A3DD770EE}" srcOrd="0" destOrd="0" presId="urn:microsoft.com/office/officeart/2005/8/layout/process1"/>
    <dgm:cxn modelId="{E025B5D3-5A2A-4C93-A0E4-7F21A41BD706}" type="presOf" srcId="{EAC55E9A-209E-4F46-98AE-01BBC196CDE1}" destId="{3D3FCF69-55F9-4952-93AA-794FA8276D4B}" srcOrd="0" destOrd="0" presId="urn:microsoft.com/office/officeart/2005/8/layout/process1"/>
    <dgm:cxn modelId="{A524CA81-12D7-4E4E-B87C-D80D0BCDF792}" type="presOf" srcId="{328E7AD4-6AD1-48A2-9C3D-74D02D8473D1}" destId="{774E49D7-9139-44E0-9828-63B0CE7FAA21}" srcOrd="0" destOrd="0" presId="urn:microsoft.com/office/officeart/2005/8/layout/process1"/>
    <dgm:cxn modelId="{6CE2FA44-AC92-4226-9555-27335041BBDB}" srcId="{EAC55E9A-209E-4F46-98AE-01BBC196CDE1}" destId="{8DBBF38E-E37D-4943-9C1D-2EE6E19BE91C}" srcOrd="0" destOrd="0" parTransId="{C7571BA6-1A12-4A00-AB1C-E0FA657AA8B9}" sibTransId="{5FACEF18-E350-4CC5-8E82-232D4EFBB6D3}"/>
    <dgm:cxn modelId="{B501E0BE-C207-4136-9A58-5FD4FEB73A3B}" type="presOf" srcId="{328E7AD4-6AD1-48A2-9C3D-74D02D8473D1}" destId="{5685D44E-8A62-4FCC-8C47-83222E6A1C75}" srcOrd="1" destOrd="0" presId="urn:microsoft.com/office/officeart/2005/8/layout/process1"/>
    <dgm:cxn modelId="{CFFA9A1D-2189-4BC3-B642-0642066AB41D}" srcId="{EAC55E9A-209E-4F46-98AE-01BBC196CDE1}" destId="{107C0CB6-4A2C-49CE-A0F8-F14F24CACB6D}" srcOrd="1" destOrd="0" parTransId="{921CC454-BC0E-4102-A071-60BCF3A48C7C}" sibTransId="{328E7AD4-6AD1-48A2-9C3D-74D02D8473D1}"/>
    <dgm:cxn modelId="{5D0CA966-CB97-451B-80B3-4935D7C68CD9}" type="presParOf" srcId="{3D3FCF69-55F9-4952-93AA-794FA8276D4B}" destId="{A9E03D82-EF5F-49BF-972F-D615A4ECC2FF}" srcOrd="0" destOrd="0" presId="urn:microsoft.com/office/officeart/2005/8/layout/process1"/>
    <dgm:cxn modelId="{8025F4E5-55D2-425C-AB01-6D01237ED330}" type="presParOf" srcId="{3D3FCF69-55F9-4952-93AA-794FA8276D4B}" destId="{4D7CD60F-01F4-4273-A682-D93865D91381}" srcOrd="1" destOrd="0" presId="urn:microsoft.com/office/officeart/2005/8/layout/process1"/>
    <dgm:cxn modelId="{40830A3A-EEA4-41F0-8C10-6944900C211D}" type="presParOf" srcId="{4D7CD60F-01F4-4273-A682-D93865D91381}" destId="{89677447-F172-49FD-8235-02FD2822D2D7}" srcOrd="0" destOrd="0" presId="urn:microsoft.com/office/officeart/2005/8/layout/process1"/>
    <dgm:cxn modelId="{6CD132B1-06CE-4095-8CD8-3EDB05F22410}" type="presParOf" srcId="{3D3FCF69-55F9-4952-93AA-794FA8276D4B}" destId="{4419F040-0176-44BF-A792-4F5D359BF516}" srcOrd="2" destOrd="0" presId="urn:microsoft.com/office/officeart/2005/8/layout/process1"/>
    <dgm:cxn modelId="{DE50F017-4033-4B59-8178-56789DF9E1E7}" type="presParOf" srcId="{3D3FCF69-55F9-4952-93AA-794FA8276D4B}" destId="{774E49D7-9139-44E0-9828-63B0CE7FAA21}" srcOrd="3" destOrd="0" presId="urn:microsoft.com/office/officeart/2005/8/layout/process1"/>
    <dgm:cxn modelId="{43F5987A-FAC9-4B7B-A13D-E13660F6515E}" type="presParOf" srcId="{774E49D7-9139-44E0-9828-63B0CE7FAA21}" destId="{5685D44E-8A62-4FCC-8C47-83222E6A1C75}" srcOrd="0" destOrd="0" presId="urn:microsoft.com/office/officeart/2005/8/layout/process1"/>
    <dgm:cxn modelId="{807704D5-5D0F-41A7-AD71-7A3245215F65}" type="presParOf" srcId="{3D3FCF69-55F9-4952-93AA-794FA8276D4B}" destId="{E97E3190-E673-40F6-B11F-9B1A3DD770EE}" srcOrd="4" destOrd="0" presId="urn:microsoft.com/office/officeart/2005/8/layout/process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B582F8B-3E05-4C1A-AB4E-C4F690FCA5C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0FF10F2C-2CBF-476C-B671-BFBDBCE89C5D}">
      <dgm:prSet/>
      <dgm:spPr/>
      <dgm:t>
        <a:bodyPr/>
        <a:lstStyle/>
        <a:p>
          <a:pPr rtl="0"/>
          <a:r>
            <a:rPr lang="es-MX" smtClean="0"/>
            <a:t>Arreglos comunes de sistemas lagunares</a:t>
          </a:r>
          <a:endParaRPr lang="es-MX"/>
        </a:p>
      </dgm:t>
    </dgm:pt>
    <dgm:pt modelId="{609ECA55-7B45-4FD5-9E48-83BF76AA57AC}" type="parTrans" cxnId="{10CC17A6-DD47-4EA0-98AB-3F5C3730CD0D}">
      <dgm:prSet/>
      <dgm:spPr/>
      <dgm:t>
        <a:bodyPr/>
        <a:lstStyle/>
        <a:p>
          <a:endParaRPr lang="es-MX"/>
        </a:p>
      </dgm:t>
    </dgm:pt>
    <dgm:pt modelId="{E8BF6E27-3E3B-4EAA-8A5B-4C8D89C3BCC6}" type="sibTrans" cxnId="{10CC17A6-DD47-4EA0-98AB-3F5C3730CD0D}">
      <dgm:prSet/>
      <dgm:spPr/>
      <dgm:t>
        <a:bodyPr/>
        <a:lstStyle/>
        <a:p>
          <a:endParaRPr lang="es-MX"/>
        </a:p>
      </dgm:t>
    </dgm:pt>
    <dgm:pt modelId="{D3ED3DA3-94D6-493D-93DB-750219BF4732}" type="pres">
      <dgm:prSet presAssocID="{FB582F8B-3E05-4C1A-AB4E-C4F690FCA5CB}" presName="linear" presStyleCnt="0">
        <dgm:presLayoutVars>
          <dgm:animLvl val="lvl"/>
          <dgm:resizeHandles val="exact"/>
        </dgm:presLayoutVars>
      </dgm:prSet>
      <dgm:spPr/>
      <dgm:t>
        <a:bodyPr/>
        <a:lstStyle/>
        <a:p>
          <a:endParaRPr lang="es-MX"/>
        </a:p>
      </dgm:t>
    </dgm:pt>
    <dgm:pt modelId="{68743C51-4751-4187-815E-06571F48E125}" type="pres">
      <dgm:prSet presAssocID="{0FF10F2C-2CBF-476C-B671-BFBDBCE89C5D}" presName="parentText" presStyleLbl="node1" presStyleIdx="0" presStyleCnt="1">
        <dgm:presLayoutVars>
          <dgm:chMax val="0"/>
          <dgm:bulletEnabled val="1"/>
        </dgm:presLayoutVars>
      </dgm:prSet>
      <dgm:spPr/>
      <dgm:t>
        <a:bodyPr/>
        <a:lstStyle/>
        <a:p>
          <a:endParaRPr lang="es-MX"/>
        </a:p>
      </dgm:t>
    </dgm:pt>
  </dgm:ptLst>
  <dgm:cxnLst>
    <dgm:cxn modelId="{73DD117E-C6D9-4A1D-BD71-5CBBE24E42F6}" type="presOf" srcId="{FB582F8B-3E05-4C1A-AB4E-C4F690FCA5CB}" destId="{D3ED3DA3-94D6-493D-93DB-750219BF4732}" srcOrd="0" destOrd="0" presId="urn:microsoft.com/office/officeart/2005/8/layout/vList2"/>
    <dgm:cxn modelId="{10CC17A6-DD47-4EA0-98AB-3F5C3730CD0D}" srcId="{FB582F8B-3E05-4C1A-AB4E-C4F690FCA5CB}" destId="{0FF10F2C-2CBF-476C-B671-BFBDBCE89C5D}" srcOrd="0" destOrd="0" parTransId="{609ECA55-7B45-4FD5-9E48-83BF76AA57AC}" sibTransId="{E8BF6E27-3E3B-4EAA-8A5B-4C8D89C3BCC6}"/>
    <dgm:cxn modelId="{2831B439-AB47-4320-804C-DC9FE9DAD81F}" type="presOf" srcId="{0FF10F2C-2CBF-476C-B671-BFBDBCE89C5D}" destId="{68743C51-4751-4187-815E-06571F48E125}" srcOrd="0" destOrd="0" presId="urn:microsoft.com/office/officeart/2005/8/layout/vList2"/>
    <dgm:cxn modelId="{33102F23-ED53-461C-B818-73279A9DF3A7}" type="presParOf" srcId="{D3ED3DA3-94D6-493D-93DB-750219BF4732}" destId="{68743C51-4751-4187-815E-06571F48E12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AC55E9A-209E-4F46-98AE-01BBC196CDE1}" type="doc">
      <dgm:prSet loTypeId="urn:microsoft.com/office/officeart/2005/8/layout/process1" loCatId="process" qsTypeId="urn:microsoft.com/office/officeart/2005/8/quickstyle/simple1" qsCatId="simple" csTypeId="urn:microsoft.com/office/officeart/2005/8/colors/accent1_2" csCatId="accent1" phldr="1"/>
      <dgm:spPr/>
    </dgm:pt>
    <dgm:pt modelId="{8DBBF38E-E37D-4943-9C1D-2EE6E19BE91C}">
      <dgm:prSet phldrT="[Texto]" custT="1"/>
      <dgm:spPr/>
      <dgm:t>
        <a:bodyPr/>
        <a:lstStyle/>
        <a:p>
          <a:r>
            <a:rPr lang="es-MX" sz="1800" dirty="0" smtClean="0"/>
            <a:t>Laguna Aireada</a:t>
          </a:r>
          <a:endParaRPr lang="es-MX" sz="1800" dirty="0"/>
        </a:p>
      </dgm:t>
    </dgm:pt>
    <dgm:pt modelId="{C7571BA6-1A12-4A00-AB1C-E0FA657AA8B9}" type="parTrans" cxnId="{6CE2FA44-AC92-4226-9555-27335041BBDB}">
      <dgm:prSet/>
      <dgm:spPr/>
      <dgm:t>
        <a:bodyPr/>
        <a:lstStyle/>
        <a:p>
          <a:endParaRPr lang="es-MX"/>
        </a:p>
      </dgm:t>
    </dgm:pt>
    <dgm:pt modelId="{5FACEF18-E350-4CC5-8E82-232D4EFBB6D3}" type="sibTrans" cxnId="{6CE2FA44-AC92-4226-9555-27335041BBDB}">
      <dgm:prSet/>
      <dgm:spPr/>
      <dgm:t>
        <a:bodyPr/>
        <a:lstStyle/>
        <a:p>
          <a:endParaRPr lang="es-MX"/>
        </a:p>
      </dgm:t>
    </dgm:pt>
    <dgm:pt modelId="{107C0CB6-4A2C-49CE-A0F8-F14F24CACB6D}">
      <dgm:prSet phldrT="[Texto]" custT="1"/>
      <dgm:spPr/>
      <dgm:t>
        <a:bodyPr/>
        <a:lstStyle/>
        <a:p>
          <a:r>
            <a:rPr lang="es-MX" sz="1800" dirty="0" smtClean="0"/>
            <a:t>Laguna Facultativa</a:t>
          </a:r>
          <a:endParaRPr lang="es-MX" sz="1800" dirty="0"/>
        </a:p>
      </dgm:t>
    </dgm:pt>
    <dgm:pt modelId="{921CC454-BC0E-4102-A071-60BCF3A48C7C}" type="parTrans" cxnId="{CFFA9A1D-2189-4BC3-B642-0642066AB41D}">
      <dgm:prSet/>
      <dgm:spPr/>
      <dgm:t>
        <a:bodyPr/>
        <a:lstStyle/>
        <a:p>
          <a:endParaRPr lang="es-MX"/>
        </a:p>
      </dgm:t>
    </dgm:pt>
    <dgm:pt modelId="{328E7AD4-6AD1-48A2-9C3D-74D02D8473D1}" type="sibTrans" cxnId="{CFFA9A1D-2189-4BC3-B642-0642066AB41D}">
      <dgm:prSet/>
      <dgm:spPr/>
      <dgm:t>
        <a:bodyPr/>
        <a:lstStyle/>
        <a:p>
          <a:endParaRPr lang="es-MX"/>
        </a:p>
      </dgm:t>
    </dgm:pt>
    <dgm:pt modelId="{24907E1B-B71E-4D83-A302-49304B17605F}">
      <dgm:prSet phldrT="[Texto]" custT="1"/>
      <dgm:spPr/>
      <dgm:t>
        <a:bodyPr/>
        <a:lstStyle/>
        <a:p>
          <a:r>
            <a:rPr lang="es-MX" sz="1800" dirty="0" smtClean="0"/>
            <a:t>Laguna Maduración</a:t>
          </a:r>
          <a:endParaRPr lang="es-MX" sz="1800" dirty="0"/>
        </a:p>
      </dgm:t>
    </dgm:pt>
    <dgm:pt modelId="{AD46D8BA-5CA9-4B2A-8A78-A4E877A967DE}" type="parTrans" cxnId="{B9B26C88-107C-4DD7-964A-7FC9714A39CA}">
      <dgm:prSet/>
      <dgm:spPr/>
      <dgm:t>
        <a:bodyPr/>
        <a:lstStyle/>
        <a:p>
          <a:endParaRPr lang="es-MX"/>
        </a:p>
      </dgm:t>
    </dgm:pt>
    <dgm:pt modelId="{698CA80D-3560-44F4-91FB-72E5A51A6B56}" type="sibTrans" cxnId="{B9B26C88-107C-4DD7-964A-7FC9714A39CA}">
      <dgm:prSet/>
      <dgm:spPr/>
      <dgm:t>
        <a:bodyPr/>
        <a:lstStyle/>
        <a:p>
          <a:endParaRPr lang="es-MX"/>
        </a:p>
      </dgm:t>
    </dgm:pt>
    <dgm:pt modelId="{3D3FCF69-55F9-4952-93AA-794FA8276D4B}" type="pres">
      <dgm:prSet presAssocID="{EAC55E9A-209E-4F46-98AE-01BBC196CDE1}" presName="Name0" presStyleCnt="0">
        <dgm:presLayoutVars>
          <dgm:dir/>
          <dgm:resizeHandles val="exact"/>
        </dgm:presLayoutVars>
      </dgm:prSet>
      <dgm:spPr/>
    </dgm:pt>
    <dgm:pt modelId="{A9E03D82-EF5F-49BF-972F-D615A4ECC2FF}" type="pres">
      <dgm:prSet presAssocID="{8DBBF38E-E37D-4943-9C1D-2EE6E19BE91C}" presName="node" presStyleLbl="node1" presStyleIdx="0" presStyleCnt="3">
        <dgm:presLayoutVars>
          <dgm:bulletEnabled val="1"/>
        </dgm:presLayoutVars>
      </dgm:prSet>
      <dgm:spPr/>
      <dgm:t>
        <a:bodyPr/>
        <a:lstStyle/>
        <a:p>
          <a:endParaRPr lang="es-MX"/>
        </a:p>
      </dgm:t>
    </dgm:pt>
    <dgm:pt modelId="{4D7CD60F-01F4-4273-A682-D93865D91381}" type="pres">
      <dgm:prSet presAssocID="{5FACEF18-E350-4CC5-8E82-232D4EFBB6D3}" presName="sibTrans" presStyleLbl="sibTrans2D1" presStyleIdx="0" presStyleCnt="2"/>
      <dgm:spPr/>
      <dgm:t>
        <a:bodyPr/>
        <a:lstStyle/>
        <a:p>
          <a:endParaRPr lang="es-MX"/>
        </a:p>
      </dgm:t>
    </dgm:pt>
    <dgm:pt modelId="{89677447-F172-49FD-8235-02FD2822D2D7}" type="pres">
      <dgm:prSet presAssocID="{5FACEF18-E350-4CC5-8E82-232D4EFBB6D3}" presName="connectorText" presStyleLbl="sibTrans2D1" presStyleIdx="0" presStyleCnt="2"/>
      <dgm:spPr/>
      <dgm:t>
        <a:bodyPr/>
        <a:lstStyle/>
        <a:p>
          <a:endParaRPr lang="es-MX"/>
        </a:p>
      </dgm:t>
    </dgm:pt>
    <dgm:pt modelId="{4419F040-0176-44BF-A792-4F5D359BF516}" type="pres">
      <dgm:prSet presAssocID="{107C0CB6-4A2C-49CE-A0F8-F14F24CACB6D}" presName="node" presStyleLbl="node1" presStyleIdx="1" presStyleCnt="3">
        <dgm:presLayoutVars>
          <dgm:bulletEnabled val="1"/>
        </dgm:presLayoutVars>
      </dgm:prSet>
      <dgm:spPr/>
      <dgm:t>
        <a:bodyPr/>
        <a:lstStyle/>
        <a:p>
          <a:endParaRPr lang="es-MX"/>
        </a:p>
      </dgm:t>
    </dgm:pt>
    <dgm:pt modelId="{774E49D7-9139-44E0-9828-63B0CE7FAA21}" type="pres">
      <dgm:prSet presAssocID="{328E7AD4-6AD1-48A2-9C3D-74D02D8473D1}" presName="sibTrans" presStyleLbl="sibTrans2D1" presStyleIdx="1" presStyleCnt="2"/>
      <dgm:spPr/>
      <dgm:t>
        <a:bodyPr/>
        <a:lstStyle/>
        <a:p>
          <a:endParaRPr lang="es-MX"/>
        </a:p>
      </dgm:t>
    </dgm:pt>
    <dgm:pt modelId="{5685D44E-8A62-4FCC-8C47-83222E6A1C75}" type="pres">
      <dgm:prSet presAssocID="{328E7AD4-6AD1-48A2-9C3D-74D02D8473D1}" presName="connectorText" presStyleLbl="sibTrans2D1" presStyleIdx="1" presStyleCnt="2"/>
      <dgm:spPr/>
      <dgm:t>
        <a:bodyPr/>
        <a:lstStyle/>
        <a:p>
          <a:endParaRPr lang="es-MX"/>
        </a:p>
      </dgm:t>
    </dgm:pt>
    <dgm:pt modelId="{E97E3190-E673-40F6-B11F-9B1A3DD770EE}" type="pres">
      <dgm:prSet presAssocID="{24907E1B-B71E-4D83-A302-49304B17605F}" presName="node" presStyleLbl="node1" presStyleIdx="2" presStyleCnt="3">
        <dgm:presLayoutVars>
          <dgm:bulletEnabled val="1"/>
        </dgm:presLayoutVars>
      </dgm:prSet>
      <dgm:spPr/>
      <dgm:t>
        <a:bodyPr/>
        <a:lstStyle/>
        <a:p>
          <a:endParaRPr lang="es-MX"/>
        </a:p>
      </dgm:t>
    </dgm:pt>
  </dgm:ptLst>
  <dgm:cxnLst>
    <dgm:cxn modelId="{D887AE22-1112-4DB0-898B-2705D82357A1}" type="presOf" srcId="{EAC55E9A-209E-4F46-98AE-01BBC196CDE1}" destId="{3D3FCF69-55F9-4952-93AA-794FA8276D4B}" srcOrd="0" destOrd="0" presId="urn:microsoft.com/office/officeart/2005/8/layout/process1"/>
    <dgm:cxn modelId="{4E5643F7-317C-436F-A90B-F719717DBCAC}" type="presOf" srcId="{328E7AD4-6AD1-48A2-9C3D-74D02D8473D1}" destId="{5685D44E-8A62-4FCC-8C47-83222E6A1C75}" srcOrd="1" destOrd="0" presId="urn:microsoft.com/office/officeart/2005/8/layout/process1"/>
    <dgm:cxn modelId="{CFFA9A1D-2189-4BC3-B642-0642066AB41D}" srcId="{EAC55E9A-209E-4F46-98AE-01BBC196CDE1}" destId="{107C0CB6-4A2C-49CE-A0F8-F14F24CACB6D}" srcOrd="1" destOrd="0" parTransId="{921CC454-BC0E-4102-A071-60BCF3A48C7C}" sibTransId="{328E7AD4-6AD1-48A2-9C3D-74D02D8473D1}"/>
    <dgm:cxn modelId="{B9B26C88-107C-4DD7-964A-7FC9714A39CA}" srcId="{EAC55E9A-209E-4F46-98AE-01BBC196CDE1}" destId="{24907E1B-B71E-4D83-A302-49304B17605F}" srcOrd="2" destOrd="0" parTransId="{AD46D8BA-5CA9-4B2A-8A78-A4E877A967DE}" sibTransId="{698CA80D-3560-44F4-91FB-72E5A51A6B56}"/>
    <dgm:cxn modelId="{BB57B33A-939C-4DEE-AB7B-6093CCA7F390}" type="presOf" srcId="{328E7AD4-6AD1-48A2-9C3D-74D02D8473D1}" destId="{774E49D7-9139-44E0-9828-63B0CE7FAA21}" srcOrd="0" destOrd="0" presId="urn:microsoft.com/office/officeart/2005/8/layout/process1"/>
    <dgm:cxn modelId="{1FED23F7-D0E1-4AD2-8D33-10648A4AD655}" type="presOf" srcId="{24907E1B-B71E-4D83-A302-49304B17605F}" destId="{E97E3190-E673-40F6-B11F-9B1A3DD770EE}" srcOrd="0" destOrd="0" presId="urn:microsoft.com/office/officeart/2005/8/layout/process1"/>
    <dgm:cxn modelId="{2375275C-2144-4192-B821-8AE865A55B3B}" type="presOf" srcId="{5FACEF18-E350-4CC5-8E82-232D4EFBB6D3}" destId="{89677447-F172-49FD-8235-02FD2822D2D7}" srcOrd="1" destOrd="0" presId="urn:microsoft.com/office/officeart/2005/8/layout/process1"/>
    <dgm:cxn modelId="{383A340B-A52B-48DA-A1BD-D4A1491A44BF}" type="presOf" srcId="{107C0CB6-4A2C-49CE-A0F8-F14F24CACB6D}" destId="{4419F040-0176-44BF-A792-4F5D359BF516}" srcOrd="0" destOrd="0" presId="urn:microsoft.com/office/officeart/2005/8/layout/process1"/>
    <dgm:cxn modelId="{E3ED9E65-4127-463A-8A29-1BB81DC40FE1}" type="presOf" srcId="{5FACEF18-E350-4CC5-8E82-232D4EFBB6D3}" destId="{4D7CD60F-01F4-4273-A682-D93865D91381}" srcOrd="0" destOrd="0" presId="urn:microsoft.com/office/officeart/2005/8/layout/process1"/>
    <dgm:cxn modelId="{6CE2FA44-AC92-4226-9555-27335041BBDB}" srcId="{EAC55E9A-209E-4F46-98AE-01BBC196CDE1}" destId="{8DBBF38E-E37D-4943-9C1D-2EE6E19BE91C}" srcOrd="0" destOrd="0" parTransId="{C7571BA6-1A12-4A00-AB1C-E0FA657AA8B9}" sibTransId="{5FACEF18-E350-4CC5-8E82-232D4EFBB6D3}"/>
    <dgm:cxn modelId="{100D8BDE-DBBA-4FBC-A9D9-2432D670DF89}" type="presOf" srcId="{8DBBF38E-E37D-4943-9C1D-2EE6E19BE91C}" destId="{A9E03D82-EF5F-49BF-972F-D615A4ECC2FF}" srcOrd="0" destOrd="0" presId="urn:microsoft.com/office/officeart/2005/8/layout/process1"/>
    <dgm:cxn modelId="{083A1A58-33DE-4B37-B75D-F998532D7C57}" type="presParOf" srcId="{3D3FCF69-55F9-4952-93AA-794FA8276D4B}" destId="{A9E03D82-EF5F-49BF-972F-D615A4ECC2FF}" srcOrd="0" destOrd="0" presId="urn:microsoft.com/office/officeart/2005/8/layout/process1"/>
    <dgm:cxn modelId="{B17B2446-D59F-4A87-A9E9-FAE365E1D38F}" type="presParOf" srcId="{3D3FCF69-55F9-4952-93AA-794FA8276D4B}" destId="{4D7CD60F-01F4-4273-A682-D93865D91381}" srcOrd="1" destOrd="0" presId="urn:microsoft.com/office/officeart/2005/8/layout/process1"/>
    <dgm:cxn modelId="{474726ED-538C-495B-BE72-655A84ED2495}" type="presParOf" srcId="{4D7CD60F-01F4-4273-A682-D93865D91381}" destId="{89677447-F172-49FD-8235-02FD2822D2D7}" srcOrd="0" destOrd="0" presId="urn:microsoft.com/office/officeart/2005/8/layout/process1"/>
    <dgm:cxn modelId="{8E78D010-9E15-41F6-83AA-E79917FF9E33}" type="presParOf" srcId="{3D3FCF69-55F9-4952-93AA-794FA8276D4B}" destId="{4419F040-0176-44BF-A792-4F5D359BF516}" srcOrd="2" destOrd="0" presId="urn:microsoft.com/office/officeart/2005/8/layout/process1"/>
    <dgm:cxn modelId="{C54D869F-E7EF-4923-BB6A-27B7E3E0F8C8}" type="presParOf" srcId="{3D3FCF69-55F9-4952-93AA-794FA8276D4B}" destId="{774E49D7-9139-44E0-9828-63B0CE7FAA21}" srcOrd="3" destOrd="0" presId="urn:microsoft.com/office/officeart/2005/8/layout/process1"/>
    <dgm:cxn modelId="{B61BD230-D63E-4488-A55D-01A52D002286}" type="presParOf" srcId="{774E49D7-9139-44E0-9828-63B0CE7FAA21}" destId="{5685D44E-8A62-4FCC-8C47-83222E6A1C75}" srcOrd="0" destOrd="0" presId="urn:microsoft.com/office/officeart/2005/8/layout/process1"/>
    <dgm:cxn modelId="{2695AD5F-3DF0-45E9-8E0A-6D9522523A26}" type="presParOf" srcId="{3D3FCF69-55F9-4952-93AA-794FA8276D4B}" destId="{E97E3190-E673-40F6-B11F-9B1A3DD770EE}" srcOrd="4"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AC55E9A-209E-4F46-98AE-01BBC196CDE1}" type="doc">
      <dgm:prSet loTypeId="urn:microsoft.com/office/officeart/2005/8/layout/process1" loCatId="process" qsTypeId="urn:microsoft.com/office/officeart/2005/8/quickstyle/simple1" qsCatId="simple" csTypeId="urn:microsoft.com/office/officeart/2005/8/colors/accent1_2" csCatId="accent1" phldr="1"/>
      <dgm:spPr/>
    </dgm:pt>
    <dgm:pt modelId="{8DBBF38E-E37D-4943-9C1D-2EE6E19BE91C}">
      <dgm:prSet phldrT="[Texto]" custT="1"/>
      <dgm:spPr/>
      <dgm:t>
        <a:bodyPr/>
        <a:lstStyle/>
        <a:p>
          <a:r>
            <a:rPr lang="es-MX" sz="1600" dirty="0" smtClean="0"/>
            <a:t>Tratamiento primario o tratamiento biológico secundario</a:t>
          </a:r>
          <a:endParaRPr lang="es-MX" sz="1600" dirty="0"/>
        </a:p>
      </dgm:t>
    </dgm:pt>
    <dgm:pt modelId="{C7571BA6-1A12-4A00-AB1C-E0FA657AA8B9}" type="parTrans" cxnId="{6CE2FA44-AC92-4226-9555-27335041BBDB}">
      <dgm:prSet/>
      <dgm:spPr/>
      <dgm:t>
        <a:bodyPr/>
        <a:lstStyle/>
        <a:p>
          <a:endParaRPr lang="es-MX"/>
        </a:p>
      </dgm:t>
    </dgm:pt>
    <dgm:pt modelId="{5FACEF18-E350-4CC5-8E82-232D4EFBB6D3}" type="sibTrans" cxnId="{6CE2FA44-AC92-4226-9555-27335041BBDB}">
      <dgm:prSet/>
      <dgm:spPr/>
      <dgm:t>
        <a:bodyPr/>
        <a:lstStyle/>
        <a:p>
          <a:endParaRPr lang="es-MX"/>
        </a:p>
      </dgm:t>
    </dgm:pt>
    <dgm:pt modelId="{107C0CB6-4A2C-49CE-A0F8-F14F24CACB6D}">
      <dgm:prSet phldrT="[Texto]" custT="1"/>
      <dgm:spPr/>
      <dgm:t>
        <a:bodyPr/>
        <a:lstStyle/>
        <a:p>
          <a:r>
            <a:rPr lang="es-MX" sz="1800" dirty="0" smtClean="0"/>
            <a:t>Laguna Facultativa</a:t>
          </a:r>
          <a:endParaRPr lang="es-MX" sz="1800" dirty="0"/>
        </a:p>
      </dgm:t>
    </dgm:pt>
    <dgm:pt modelId="{921CC454-BC0E-4102-A071-60BCF3A48C7C}" type="parTrans" cxnId="{CFFA9A1D-2189-4BC3-B642-0642066AB41D}">
      <dgm:prSet/>
      <dgm:spPr/>
      <dgm:t>
        <a:bodyPr/>
        <a:lstStyle/>
        <a:p>
          <a:endParaRPr lang="es-MX"/>
        </a:p>
      </dgm:t>
    </dgm:pt>
    <dgm:pt modelId="{328E7AD4-6AD1-48A2-9C3D-74D02D8473D1}" type="sibTrans" cxnId="{CFFA9A1D-2189-4BC3-B642-0642066AB41D}">
      <dgm:prSet/>
      <dgm:spPr/>
      <dgm:t>
        <a:bodyPr/>
        <a:lstStyle/>
        <a:p>
          <a:endParaRPr lang="es-MX"/>
        </a:p>
      </dgm:t>
    </dgm:pt>
    <dgm:pt modelId="{24907E1B-B71E-4D83-A302-49304B17605F}">
      <dgm:prSet phldrT="[Texto]" custT="1"/>
      <dgm:spPr/>
      <dgm:t>
        <a:bodyPr/>
        <a:lstStyle/>
        <a:p>
          <a:r>
            <a:rPr lang="es-MX" sz="1800" dirty="0" smtClean="0"/>
            <a:t>Laguna Maduración </a:t>
          </a:r>
          <a:endParaRPr lang="es-MX" sz="1800" dirty="0"/>
        </a:p>
      </dgm:t>
    </dgm:pt>
    <dgm:pt modelId="{AD46D8BA-5CA9-4B2A-8A78-A4E877A967DE}" type="parTrans" cxnId="{B9B26C88-107C-4DD7-964A-7FC9714A39CA}">
      <dgm:prSet/>
      <dgm:spPr/>
      <dgm:t>
        <a:bodyPr/>
        <a:lstStyle/>
        <a:p>
          <a:endParaRPr lang="es-MX"/>
        </a:p>
      </dgm:t>
    </dgm:pt>
    <dgm:pt modelId="{698CA80D-3560-44F4-91FB-72E5A51A6B56}" type="sibTrans" cxnId="{B9B26C88-107C-4DD7-964A-7FC9714A39CA}">
      <dgm:prSet/>
      <dgm:spPr/>
      <dgm:t>
        <a:bodyPr/>
        <a:lstStyle/>
        <a:p>
          <a:endParaRPr lang="es-MX"/>
        </a:p>
      </dgm:t>
    </dgm:pt>
    <dgm:pt modelId="{3D3FCF69-55F9-4952-93AA-794FA8276D4B}" type="pres">
      <dgm:prSet presAssocID="{EAC55E9A-209E-4F46-98AE-01BBC196CDE1}" presName="Name0" presStyleCnt="0">
        <dgm:presLayoutVars>
          <dgm:dir/>
          <dgm:resizeHandles val="exact"/>
        </dgm:presLayoutVars>
      </dgm:prSet>
      <dgm:spPr/>
    </dgm:pt>
    <dgm:pt modelId="{A9E03D82-EF5F-49BF-972F-D615A4ECC2FF}" type="pres">
      <dgm:prSet presAssocID="{8DBBF38E-E37D-4943-9C1D-2EE6E19BE91C}" presName="node" presStyleLbl="node1" presStyleIdx="0" presStyleCnt="3">
        <dgm:presLayoutVars>
          <dgm:bulletEnabled val="1"/>
        </dgm:presLayoutVars>
      </dgm:prSet>
      <dgm:spPr/>
      <dgm:t>
        <a:bodyPr/>
        <a:lstStyle/>
        <a:p>
          <a:endParaRPr lang="es-MX"/>
        </a:p>
      </dgm:t>
    </dgm:pt>
    <dgm:pt modelId="{4D7CD60F-01F4-4273-A682-D93865D91381}" type="pres">
      <dgm:prSet presAssocID="{5FACEF18-E350-4CC5-8E82-232D4EFBB6D3}" presName="sibTrans" presStyleLbl="sibTrans2D1" presStyleIdx="0" presStyleCnt="2"/>
      <dgm:spPr/>
      <dgm:t>
        <a:bodyPr/>
        <a:lstStyle/>
        <a:p>
          <a:endParaRPr lang="es-MX"/>
        </a:p>
      </dgm:t>
    </dgm:pt>
    <dgm:pt modelId="{89677447-F172-49FD-8235-02FD2822D2D7}" type="pres">
      <dgm:prSet presAssocID="{5FACEF18-E350-4CC5-8E82-232D4EFBB6D3}" presName="connectorText" presStyleLbl="sibTrans2D1" presStyleIdx="0" presStyleCnt="2"/>
      <dgm:spPr/>
      <dgm:t>
        <a:bodyPr/>
        <a:lstStyle/>
        <a:p>
          <a:endParaRPr lang="es-MX"/>
        </a:p>
      </dgm:t>
    </dgm:pt>
    <dgm:pt modelId="{4419F040-0176-44BF-A792-4F5D359BF516}" type="pres">
      <dgm:prSet presAssocID="{107C0CB6-4A2C-49CE-A0F8-F14F24CACB6D}" presName="node" presStyleLbl="node1" presStyleIdx="1" presStyleCnt="3">
        <dgm:presLayoutVars>
          <dgm:bulletEnabled val="1"/>
        </dgm:presLayoutVars>
      </dgm:prSet>
      <dgm:spPr/>
      <dgm:t>
        <a:bodyPr/>
        <a:lstStyle/>
        <a:p>
          <a:endParaRPr lang="es-MX"/>
        </a:p>
      </dgm:t>
    </dgm:pt>
    <dgm:pt modelId="{774E49D7-9139-44E0-9828-63B0CE7FAA21}" type="pres">
      <dgm:prSet presAssocID="{328E7AD4-6AD1-48A2-9C3D-74D02D8473D1}" presName="sibTrans" presStyleLbl="sibTrans2D1" presStyleIdx="1" presStyleCnt="2"/>
      <dgm:spPr/>
      <dgm:t>
        <a:bodyPr/>
        <a:lstStyle/>
        <a:p>
          <a:endParaRPr lang="es-MX"/>
        </a:p>
      </dgm:t>
    </dgm:pt>
    <dgm:pt modelId="{5685D44E-8A62-4FCC-8C47-83222E6A1C75}" type="pres">
      <dgm:prSet presAssocID="{328E7AD4-6AD1-48A2-9C3D-74D02D8473D1}" presName="connectorText" presStyleLbl="sibTrans2D1" presStyleIdx="1" presStyleCnt="2"/>
      <dgm:spPr/>
      <dgm:t>
        <a:bodyPr/>
        <a:lstStyle/>
        <a:p>
          <a:endParaRPr lang="es-MX"/>
        </a:p>
      </dgm:t>
    </dgm:pt>
    <dgm:pt modelId="{E97E3190-E673-40F6-B11F-9B1A3DD770EE}" type="pres">
      <dgm:prSet presAssocID="{24907E1B-B71E-4D83-A302-49304B17605F}" presName="node" presStyleLbl="node1" presStyleIdx="2" presStyleCnt="3">
        <dgm:presLayoutVars>
          <dgm:bulletEnabled val="1"/>
        </dgm:presLayoutVars>
      </dgm:prSet>
      <dgm:spPr/>
      <dgm:t>
        <a:bodyPr/>
        <a:lstStyle/>
        <a:p>
          <a:endParaRPr lang="es-MX"/>
        </a:p>
      </dgm:t>
    </dgm:pt>
  </dgm:ptLst>
  <dgm:cxnLst>
    <dgm:cxn modelId="{F9D3B70A-687A-4C03-9FB0-8FD45CE5CE4C}" type="presOf" srcId="{5FACEF18-E350-4CC5-8E82-232D4EFBB6D3}" destId="{4D7CD60F-01F4-4273-A682-D93865D91381}" srcOrd="0" destOrd="0" presId="urn:microsoft.com/office/officeart/2005/8/layout/process1"/>
    <dgm:cxn modelId="{569E497E-3704-403C-8815-D599819C02CD}" type="presOf" srcId="{5FACEF18-E350-4CC5-8E82-232D4EFBB6D3}" destId="{89677447-F172-49FD-8235-02FD2822D2D7}" srcOrd="1" destOrd="0" presId="urn:microsoft.com/office/officeart/2005/8/layout/process1"/>
    <dgm:cxn modelId="{CFFA9A1D-2189-4BC3-B642-0642066AB41D}" srcId="{EAC55E9A-209E-4F46-98AE-01BBC196CDE1}" destId="{107C0CB6-4A2C-49CE-A0F8-F14F24CACB6D}" srcOrd="1" destOrd="0" parTransId="{921CC454-BC0E-4102-A071-60BCF3A48C7C}" sibTransId="{328E7AD4-6AD1-48A2-9C3D-74D02D8473D1}"/>
    <dgm:cxn modelId="{B9B26C88-107C-4DD7-964A-7FC9714A39CA}" srcId="{EAC55E9A-209E-4F46-98AE-01BBC196CDE1}" destId="{24907E1B-B71E-4D83-A302-49304B17605F}" srcOrd="2" destOrd="0" parTransId="{AD46D8BA-5CA9-4B2A-8A78-A4E877A967DE}" sibTransId="{698CA80D-3560-44F4-91FB-72E5A51A6B56}"/>
    <dgm:cxn modelId="{7D9D5FEA-6704-4992-8F3D-9B8084D3FA6F}" type="presOf" srcId="{8DBBF38E-E37D-4943-9C1D-2EE6E19BE91C}" destId="{A9E03D82-EF5F-49BF-972F-D615A4ECC2FF}" srcOrd="0" destOrd="0" presId="urn:microsoft.com/office/officeart/2005/8/layout/process1"/>
    <dgm:cxn modelId="{A861424D-CBD1-451E-B1EF-5B6BE64D26D7}" type="presOf" srcId="{328E7AD4-6AD1-48A2-9C3D-74D02D8473D1}" destId="{774E49D7-9139-44E0-9828-63B0CE7FAA21}" srcOrd="0" destOrd="0" presId="urn:microsoft.com/office/officeart/2005/8/layout/process1"/>
    <dgm:cxn modelId="{4AEE397A-FC32-4C8B-9169-EAEBBCBBA148}" type="presOf" srcId="{328E7AD4-6AD1-48A2-9C3D-74D02D8473D1}" destId="{5685D44E-8A62-4FCC-8C47-83222E6A1C75}" srcOrd="1" destOrd="0" presId="urn:microsoft.com/office/officeart/2005/8/layout/process1"/>
    <dgm:cxn modelId="{C78F2F43-C7F1-4191-AD98-E8D88E4B706C}" type="presOf" srcId="{107C0CB6-4A2C-49CE-A0F8-F14F24CACB6D}" destId="{4419F040-0176-44BF-A792-4F5D359BF516}" srcOrd="0" destOrd="0" presId="urn:microsoft.com/office/officeart/2005/8/layout/process1"/>
    <dgm:cxn modelId="{3FABFDB6-61CD-4DDC-A4B2-E0A757CA84DE}" type="presOf" srcId="{EAC55E9A-209E-4F46-98AE-01BBC196CDE1}" destId="{3D3FCF69-55F9-4952-93AA-794FA8276D4B}" srcOrd="0" destOrd="0" presId="urn:microsoft.com/office/officeart/2005/8/layout/process1"/>
    <dgm:cxn modelId="{02CD59B6-B979-4B50-ADE2-A1915861E185}" type="presOf" srcId="{24907E1B-B71E-4D83-A302-49304B17605F}" destId="{E97E3190-E673-40F6-B11F-9B1A3DD770EE}" srcOrd="0" destOrd="0" presId="urn:microsoft.com/office/officeart/2005/8/layout/process1"/>
    <dgm:cxn modelId="{6CE2FA44-AC92-4226-9555-27335041BBDB}" srcId="{EAC55E9A-209E-4F46-98AE-01BBC196CDE1}" destId="{8DBBF38E-E37D-4943-9C1D-2EE6E19BE91C}" srcOrd="0" destOrd="0" parTransId="{C7571BA6-1A12-4A00-AB1C-E0FA657AA8B9}" sibTransId="{5FACEF18-E350-4CC5-8E82-232D4EFBB6D3}"/>
    <dgm:cxn modelId="{8811F87D-0CFE-49BC-A7FD-4AD6E3431E22}" type="presParOf" srcId="{3D3FCF69-55F9-4952-93AA-794FA8276D4B}" destId="{A9E03D82-EF5F-49BF-972F-D615A4ECC2FF}" srcOrd="0" destOrd="0" presId="urn:microsoft.com/office/officeart/2005/8/layout/process1"/>
    <dgm:cxn modelId="{9454C20F-5322-4D5C-A687-37C81F2B137C}" type="presParOf" srcId="{3D3FCF69-55F9-4952-93AA-794FA8276D4B}" destId="{4D7CD60F-01F4-4273-A682-D93865D91381}" srcOrd="1" destOrd="0" presId="urn:microsoft.com/office/officeart/2005/8/layout/process1"/>
    <dgm:cxn modelId="{C6A87E02-C30E-4657-8EAB-28A235EA66D5}" type="presParOf" srcId="{4D7CD60F-01F4-4273-A682-D93865D91381}" destId="{89677447-F172-49FD-8235-02FD2822D2D7}" srcOrd="0" destOrd="0" presId="urn:microsoft.com/office/officeart/2005/8/layout/process1"/>
    <dgm:cxn modelId="{125164F9-7CED-48A7-925A-D8821685FDC3}" type="presParOf" srcId="{3D3FCF69-55F9-4952-93AA-794FA8276D4B}" destId="{4419F040-0176-44BF-A792-4F5D359BF516}" srcOrd="2" destOrd="0" presId="urn:microsoft.com/office/officeart/2005/8/layout/process1"/>
    <dgm:cxn modelId="{A5E9BB32-E014-4B23-8B14-ACA0034757A9}" type="presParOf" srcId="{3D3FCF69-55F9-4952-93AA-794FA8276D4B}" destId="{774E49D7-9139-44E0-9828-63B0CE7FAA21}" srcOrd="3" destOrd="0" presId="urn:microsoft.com/office/officeart/2005/8/layout/process1"/>
    <dgm:cxn modelId="{97823255-84FB-4C48-B9BC-15E40F8110B8}" type="presParOf" srcId="{774E49D7-9139-44E0-9828-63B0CE7FAA21}" destId="{5685D44E-8A62-4FCC-8C47-83222E6A1C75}" srcOrd="0" destOrd="0" presId="urn:microsoft.com/office/officeart/2005/8/layout/process1"/>
    <dgm:cxn modelId="{11A328AC-9C16-4C06-B777-26C5C2FA336A}" type="presParOf" srcId="{3D3FCF69-55F9-4952-93AA-794FA8276D4B}" destId="{E97E3190-E673-40F6-B11F-9B1A3DD770EE}" srcOrd="4" destOrd="0" presId="urn:microsoft.com/office/officeart/2005/8/layout/process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17E6E68-2CB9-4505-9FCE-7E4CEA5E36A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C2C0D1F-265E-41B9-939C-9EAD7B7EB213}">
      <dgm:prSet custT="1"/>
      <dgm:spPr/>
      <dgm:t>
        <a:bodyPr/>
        <a:lstStyle/>
        <a:p>
          <a:pPr rtl="0"/>
          <a:r>
            <a:rPr lang="es-MX" sz="2400" b="1" dirty="0" smtClean="0">
              <a:solidFill>
                <a:schemeClr val="tx1"/>
              </a:solidFill>
            </a:rPr>
            <a:t>Arreglo para remoción de patógenos</a:t>
          </a:r>
          <a:r>
            <a:rPr lang="es-MX" sz="1400" b="1" dirty="0" smtClean="0"/>
            <a:t/>
          </a:r>
          <a:br>
            <a:rPr lang="es-MX" sz="1400" b="1" dirty="0" smtClean="0"/>
          </a:br>
          <a:endParaRPr lang="es-MX" sz="1400" dirty="0"/>
        </a:p>
      </dgm:t>
    </dgm:pt>
    <dgm:pt modelId="{0DF53FC1-FBED-42C2-8FCE-A260FC914405}" type="parTrans" cxnId="{155E4FF9-DF01-492E-903D-4F00D99AF16D}">
      <dgm:prSet/>
      <dgm:spPr/>
      <dgm:t>
        <a:bodyPr/>
        <a:lstStyle/>
        <a:p>
          <a:endParaRPr lang="es-MX"/>
        </a:p>
      </dgm:t>
    </dgm:pt>
    <dgm:pt modelId="{20750CA0-3D83-4A3F-B94F-29891569CF48}" type="sibTrans" cxnId="{155E4FF9-DF01-492E-903D-4F00D99AF16D}">
      <dgm:prSet/>
      <dgm:spPr/>
      <dgm:t>
        <a:bodyPr/>
        <a:lstStyle/>
        <a:p>
          <a:endParaRPr lang="es-MX"/>
        </a:p>
      </dgm:t>
    </dgm:pt>
    <dgm:pt modelId="{379D4763-38D1-4685-923E-2945D6B6F4FF}" type="pres">
      <dgm:prSet presAssocID="{F17E6E68-2CB9-4505-9FCE-7E4CEA5E36A6}" presName="linear" presStyleCnt="0">
        <dgm:presLayoutVars>
          <dgm:animLvl val="lvl"/>
          <dgm:resizeHandles val="exact"/>
        </dgm:presLayoutVars>
      </dgm:prSet>
      <dgm:spPr/>
      <dgm:t>
        <a:bodyPr/>
        <a:lstStyle/>
        <a:p>
          <a:endParaRPr lang="es-ES"/>
        </a:p>
      </dgm:t>
    </dgm:pt>
    <dgm:pt modelId="{0A064046-EC48-4C3D-98F6-41B5610C6617}" type="pres">
      <dgm:prSet presAssocID="{7C2C0D1F-265E-41B9-939C-9EAD7B7EB213}" presName="parentText" presStyleLbl="node1" presStyleIdx="0" presStyleCnt="1" custScaleX="66944" custScaleY="197495" custLinFactY="-500000" custLinFactNeighborX="-13091" custLinFactNeighborY="-523443">
        <dgm:presLayoutVars>
          <dgm:chMax val="0"/>
          <dgm:bulletEnabled val="1"/>
        </dgm:presLayoutVars>
      </dgm:prSet>
      <dgm:spPr/>
      <dgm:t>
        <a:bodyPr/>
        <a:lstStyle/>
        <a:p>
          <a:endParaRPr lang="es-ES"/>
        </a:p>
      </dgm:t>
    </dgm:pt>
  </dgm:ptLst>
  <dgm:cxnLst>
    <dgm:cxn modelId="{155E4FF9-DF01-492E-903D-4F00D99AF16D}" srcId="{F17E6E68-2CB9-4505-9FCE-7E4CEA5E36A6}" destId="{7C2C0D1F-265E-41B9-939C-9EAD7B7EB213}" srcOrd="0" destOrd="0" parTransId="{0DF53FC1-FBED-42C2-8FCE-A260FC914405}" sibTransId="{20750CA0-3D83-4A3F-B94F-29891569CF48}"/>
    <dgm:cxn modelId="{E2251A3F-DBF7-4B42-88FC-66820E252510}" type="presOf" srcId="{F17E6E68-2CB9-4505-9FCE-7E4CEA5E36A6}" destId="{379D4763-38D1-4685-923E-2945D6B6F4FF}" srcOrd="0" destOrd="0" presId="urn:microsoft.com/office/officeart/2005/8/layout/vList2"/>
    <dgm:cxn modelId="{1F4FF0C2-08C4-486A-B821-2FFBE24EB94E}" type="presOf" srcId="{7C2C0D1F-265E-41B9-939C-9EAD7B7EB213}" destId="{0A064046-EC48-4C3D-98F6-41B5610C6617}" srcOrd="0" destOrd="0" presId="urn:microsoft.com/office/officeart/2005/8/layout/vList2"/>
    <dgm:cxn modelId="{50A8A959-EFA7-4B42-A110-8DD440DEF713}" type="presParOf" srcId="{379D4763-38D1-4685-923E-2945D6B6F4FF}" destId="{0A064046-EC48-4C3D-98F6-41B5610C661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DCAA851-77DA-4ADD-B140-D0E2B38D075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66646A7F-4C23-438B-84F1-B856DB8C3FC6}">
      <dgm:prSet custT="1"/>
      <dgm:spPr/>
      <dgm:t>
        <a:bodyPr/>
        <a:lstStyle/>
        <a:p>
          <a:pPr rtl="0"/>
          <a:r>
            <a:rPr lang="es-MX" sz="2400" dirty="0" smtClean="0">
              <a:solidFill>
                <a:schemeClr val="tx1"/>
              </a:solidFill>
            </a:rPr>
            <a:t>Factores físicos, químicos y biológicos que intervienen.</a:t>
          </a:r>
          <a:endParaRPr lang="es-MX" sz="2400" dirty="0">
            <a:solidFill>
              <a:schemeClr val="tx1"/>
            </a:solidFill>
          </a:endParaRPr>
        </a:p>
      </dgm:t>
    </dgm:pt>
    <dgm:pt modelId="{55994DB2-FCB9-4AED-B560-1537C7731C69}" type="parTrans" cxnId="{6AF04EF4-CB0B-437B-A977-261D6E524776}">
      <dgm:prSet/>
      <dgm:spPr/>
      <dgm:t>
        <a:bodyPr/>
        <a:lstStyle/>
        <a:p>
          <a:endParaRPr lang="es-MX"/>
        </a:p>
      </dgm:t>
    </dgm:pt>
    <dgm:pt modelId="{14E96224-73BD-4CC9-9B49-992EB07939DA}" type="sibTrans" cxnId="{6AF04EF4-CB0B-437B-A977-261D6E524776}">
      <dgm:prSet/>
      <dgm:spPr/>
      <dgm:t>
        <a:bodyPr/>
        <a:lstStyle/>
        <a:p>
          <a:endParaRPr lang="es-MX"/>
        </a:p>
      </dgm:t>
    </dgm:pt>
    <dgm:pt modelId="{6B0DCC5F-1BD6-412D-8F8B-8DE7D3F34DBB}" type="pres">
      <dgm:prSet presAssocID="{6DCAA851-77DA-4ADD-B140-D0E2B38D0754}" presName="linear" presStyleCnt="0">
        <dgm:presLayoutVars>
          <dgm:animLvl val="lvl"/>
          <dgm:resizeHandles val="exact"/>
        </dgm:presLayoutVars>
      </dgm:prSet>
      <dgm:spPr/>
      <dgm:t>
        <a:bodyPr/>
        <a:lstStyle/>
        <a:p>
          <a:endParaRPr lang="es-MX"/>
        </a:p>
      </dgm:t>
    </dgm:pt>
    <dgm:pt modelId="{5150A4FB-D0E4-4C8D-9F1B-2B5DDCBA5AA7}" type="pres">
      <dgm:prSet presAssocID="{66646A7F-4C23-438B-84F1-B856DB8C3FC6}" presName="parentText" presStyleLbl="node1" presStyleIdx="0" presStyleCnt="1" custLinFactNeighborX="-2636" custLinFactNeighborY="-33869">
        <dgm:presLayoutVars>
          <dgm:chMax val="0"/>
          <dgm:bulletEnabled val="1"/>
        </dgm:presLayoutVars>
      </dgm:prSet>
      <dgm:spPr/>
      <dgm:t>
        <a:bodyPr/>
        <a:lstStyle/>
        <a:p>
          <a:endParaRPr lang="es-MX"/>
        </a:p>
      </dgm:t>
    </dgm:pt>
  </dgm:ptLst>
  <dgm:cxnLst>
    <dgm:cxn modelId="{EBB3BD10-A6C4-4E5B-8DBD-8CA8D6E08987}" type="presOf" srcId="{66646A7F-4C23-438B-84F1-B856DB8C3FC6}" destId="{5150A4FB-D0E4-4C8D-9F1B-2B5DDCBA5AA7}" srcOrd="0" destOrd="0" presId="urn:microsoft.com/office/officeart/2005/8/layout/vList2"/>
    <dgm:cxn modelId="{6AF04EF4-CB0B-437B-A977-261D6E524776}" srcId="{6DCAA851-77DA-4ADD-B140-D0E2B38D0754}" destId="{66646A7F-4C23-438B-84F1-B856DB8C3FC6}" srcOrd="0" destOrd="0" parTransId="{55994DB2-FCB9-4AED-B560-1537C7731C69}" sibTransId="{14E96224-73BD-4CC9-9B49-992EB07939DA}"/>
    <dgm:cxn modelId="{317DC732-212B-44ED-9FA4-F4E0BC418578}" type="presOf" srcId="{6DCAA851-77DA-4ADD-B140-D0E2B38D0754}" destId="{6B0DCC5F-1BD6-412D-8F8B-8DE7D3F34DBB}" srcOrd="0" destOrd="0" presId="urn:microsoft.com/office/officeart/2005/8/layout/vList2"/>
    <dgm:cxn modelId="{2E097E8D-B147-4D65-B984-75DBA23EBD32}" type="presParOf" srcId="{6B0DCC5F-1BD6-412D-8F8B-8DE7D3F34DBB}" destId="{5150A4FB-D0E4-4C8D-9F1B-2B5DDCBA5AA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07C4683-EC86-4F3F-9E98-3B8618A6C29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s-MX"/>
        </a:p>
      </dgm:t>
    </dgm:pt>
    <dgm:pt modelId="{34AEBF26-35F4-40BD-BF90-C042CE4C3E46}">
      <dgm:prSet custT="1"/>
      <dgm:spPr/>
      <dgm:t>
        <a:bodyPr/>
        <a:lstStyle/>
        <a:p>
          <a:pPr rtl="0"/>
          <a:r>
            <a:rPr lang="es-MX" sz="1800" b="1" dirty="0" smtClean="0"/>
            <a:t>Viento</a:t>
          </a:r>
          <a:endParaRPr lang="es-MX" sz="1800" b="1" dirty="0"/>
        </a:p>
      </dgm:t>
    </dgm:pt>
    <dgm:pt modelId="{61A1D3A6-F9EB-4269-B648-C23C8924E2FC}" type="parTrans" cxnId="{64E2D76E-665B-40FE-B1CD-91D613E7461C}">
      <dgm:prSet/>
      <dgm:spPr/>
      <dgm:t>
        <a:bodyPr/>
        <a:lstStyle/>
        <a:p>
          <a:endParaRPr lang="es-MX"/>
        </a:p>
      </dgm:t>
    </dgm:pt>
    <dgm:pt modelId="{58E3727E-F709-4F67-B604-16BD7841A632}" type="sibTrans" cxnId="{64E2D76E-665B-40FE-B1CD-91D613E7461C}">
      <dgm:prSet/>
      <dgm:spPr/>
      <dgm:t>
        <a:bodyPr/>
        <a:lstStyle/>
        <a:p>
          <a:endParaRPr lang="es-MX"/>
        </a:p>
      </dgm:t>
    </dgm:pt>
    <dgm:pt modelId="{1A57B2B9-F533-4BA8-931E-328666C914F3}">
      <dgm:prSet custT="1"/>
      <dgm:spPr/>
      <dgm:t>
        <a:bodyPr/>
        <a:lstStyle/>
        <a:p>
          <a:pPr rtl="0"/>
          <a:r>
            <a:rPr lang="es-MX" sz="1800" b="1" dirty="0" smtClean="0"/>
            <a:t>Temperatura</a:t>
          </a:r>
          <a:endParaRPr lang="es-MX" sz="1800" b="1" dirty="0"/>
        </a:p>
      </dgm:t>
    </dgm:pt>
    <dgm:pt modelId="{5B569628-32E8-4D27-81E4-05E3E3D8DE93}" type="parTrans" cxnId="{507A870A-C922-4B66-9F64-DC2E2249EFB3}">
      <dgm:prSet/>
      <dgm:spPr/>
      <dgm:t>
        <a:bodyPr/>
        <a:lstStyle/>
        <a:p>
          <a:endParaRPr lang="es-MX"/>
        </a:p>
      </dgm:t>
    </dgm:pt>
    <dgm:pt modelId="{B399D866-32F3-4578-87EA-BE2F2A7F0859}" type="sibTrans" cxnId="{507A870A-C922-4B66-9F64-DC2E2249EFB3}">
      <dgm:prSet/>
      <dgm:spPr/>
      <dgm:t>
        <a:bodyPr/>
        <a:lstStyle/>
        <a:p>
          <a:endParaRPr lang="es-MX"/>
        </a:p>
      </dgm:t>
    </dgm:pt>
    <dgm:pt modelId="{F65D5C7C-E061-4A86-A6F6-C70D1F74DC29}">
      <dgm:prSet custT="1"/>
      <dgm:spPr/>
      <dgm:t>
        <a:bodyPr/>
        <a:lstStyle/>
        <a:p>
          <a:pPr rtl="0"/>
          <a:r>
            <a:rPr lang="es-MX" sz="1800" b="1" dirty="0" smtClean="0"/>
            <a:t>Precipitación pluvial</a:t>
          </a:r>
          <a:endParaRPr lang="es-MX" sz="1800" b="1" dirty="0"/>
        </a:p>
      </dgm:t>
    </dgm:pt>
    <dgm:pt modelId="{314AF65E-8D9C-4412-B16E-8C977DDBA5F5}" type="parTrans" cxnId="{23A3F718-BA64-4106-A39E-80287786657F}">
      <dgm:prSet/>
      <dgm:spPr/>
      <dgm:t>
        <a:bodyPr/>
        <a:lstStyle/>
        <a:p>
          <a:endParaRPr lang="es-MX"/>
        </a:p>
      </dgm:t>
    </dgm:pt>
    <dgm:pt modelId="{5F500C73-033D-4BCE-8BA6-3BB3CA04E89B}" type="sibTrans" cxnId="{23A3F718-BA64-4106-A39E-80287786657F}">
      <dgm:prSet/>
      <dgm:spPr/>
      <dgm:t>
        <a:bodyPr/>
        <a:lstStyle/>
        <a:p>
          <a:endParaRPr lang="es-MX"/>
        </a:p>
      </dgm:t>
    </dgm:pt>
    <dgm:pt modelId="{86F425A1-9DAD-4C63-9C00-461CB412EA15}">
      <dgm:prSet custT="1"/>
      <dgm:spPr/>
      <dgm:t>
        <a:bodyPr/>
        <a:lstStyle/>
        <a:p>
          <a:pPr rtl="0"/>
          <a:r>
            <a:rPr lang="es-MX" sz="1800" b="1" dirty="0" smtClean="0"/>
            <a:t>Radiación solar</a:t>
          </a:r>
          <a:endParaRPr lang="es-MX" sz="1800" b="1" dirty="0"/>
        </a:p>
      </dgm:t>
    </dgm:pt>
    <dgm:pt modelId="{967E27A1-334E-4544-9CD4-94BFC55621B6}" type="parTrans" cxnId="{694A76BD-C5A3-4178-96D3-EE1E69169417}">
      <dgm:prSet/>
      <dgm:spPr/>
      <dgm:t>
        <a:bodyPr/>
        <a:lstStyle/>
        <a:p>
          <a:endParaRPr lang="es-MX"/>
        </a:p>
      </dgm:t>
    </dgm:pt>
    <dgm:pt modelId="{30B2C022-50F2-45FB-9075-87A5071C496D}" type="sibTrans" cxnId="{694A76BD-C5A3-4178-96D3-EE1E69169417}">
      <dgm:prSet/>
      <dgm:spPr/>
      <dgm:t>
        <a:bodyPr/>
        <a:lstStyle/>
        <a:p>
          <a:endParaRPr lang="es-MX"/>
        </a:p>
      </dgm:t>
    </dgm:pt>
    <dgm:pt modelId="{BBC1A64C-3F03-4392-933F-C0A268BBF0DB}">
      <dgm:prSet custT="1"/>
      <dgm:spPr/>
      <dgm:t>
        <a:bodyPr/>
        <a:lstStyle/>
        <a:p>
          <a:pPr rtl="0"/>
          <a:r>
            <a:rPr lang="es-MX" sz="1800" b="1" dirty="0" smtClean="0"/>
            <a:t>Evaporación</a:t>
          </a:r>
          <a:endParaRPr lang="es-MX" sz="1800" b="1" dirty="0"/>
        </a:p>
      </dgm:t>
    </dgm:pt>
    <dgm:pt modelId="{FEA755F6-BAC7-4C7F-97A4-4970160A275F}" type="parTrans" cxnId="{41B2460E-1734-4906-995E-D7C9845B42F4}">
      <dgm:prSet/>
      <dgm:spPr/>
      <dgm:t>
        <a:bodyPr/>
        <a:lstStyle/>
        <a:p>
          <a:endParaRPr lang="es-MX"/>
        </a:p>
      </dgm:t>
    </dgm:pt>
    <dgm:pt modelId="{77A6956F-D99F-48E3-829F-0F62C8EC2AFC}" type="sibTrans" cxnId="{41B2460E-1734-4906-995E-D7C9845B42F4}">
      <dgm:prSet/>
      <dgm:spPr/>
      <dgm:t>
        <a:bodyPr/>
        <a:lstStyle/>
        <a:p>
          <a:endParaRPr lang="es-MX"/>
        </a:p>
      </dgm:t>
    </dgm:pt>
    <dgm:pt modelId="{8769FEF6-D018-4474-869C-8CC5CBE36B25}" type="pres">
      <dgm:prSet presAssocID="{B07C4683-EC86-4F3F-9E98-3B8618A6C293}" presName="cycle" presStyleCnt="0">
        <dgm:presLayoutVars>
          <dgm:dir/>
          <dgm:resizeHandles val="exact"/>
        </dgm:presLayoutVars>
      </dgm:prSet>
      <dgm:spPr/>
      <dgm:t>
        <a:bodyPr/>
        <a:lstStyle/>
        <a:p>
          <a:endParaRPr lang="es-MX"/>
        </a:p>
      </dgm:t>
    </dgm:pt>
    <dgm:pt modelId="{B7663A47-E3E7-4AA4-B859-3D42E9C0D48A}" type="pres">
      <dgm:prSet presAssocID="{34AEBF26-35F4-40BD-BF90-C042CE4C3E46}" presName="dummy" presStyleCnt="0"/>
      <dgm:spPr/>
    </dgm:pt>
    <dgm:pt modelId="{C9070A3B-6328-4A28-AE3A-0B5297593F9F}" type="pres">
      <dgm:prSet presAssocID="{34AEBF26-35F4-40BD-BF90-C042CE4C3E46}" presName="node" presStyleLbl="revTx" presStyleIdx="0" presStyleCnt="5" custScaleX="142306">
        <dgm:presLayoutVars>
          <dgm:bulletEnabled val="1"/>
        </dgm:presLayoutVars>
      </dgm:prSet>
      <dgm:spPr/>
      <dgm:t>
        <a:bodyPr/>
        <a:lstStyle/>
        <a:p>
          <a:endParaRPr lang="es-MX"/>
        </a:p>
      </dgm:t>
    </dgm:pt>
    <dgm:pt modelId="{C9126DF3-190B-4AC0-AA0D-1C4A8430DDA5}" type="pres">
      <dgm:prSet presAssocID="{58E3727E-F709-4F67-B604-16BD7841A632}" presName="sibTrans" presStyleLbl="node1" presStyleIdx="0" presStyleCnt="5"/>
      <dgm:spPr/>
      <dgm:t>
        <a:bodyPr/>
        <a:lstStyle/>
        <a:p>
          <a:endParaRPr lang="es-MX"/>
        </a:p>
      </dgm:t>
    </dgm:pt>
    <dgm:pt modelId="{BAC0BAD1-0D66-403F-BB42-300DEC16372C}" type="pres">
      <dgm:prSet presAssocID="{1A57B2B9-F533-4BA8-931E-328666C914F3}" presName="dummy" presStyleCnt="0"/>
      <dgm:spPr/>
    </dgm:pt>
    <dgm:pt modelId="{E5899F82-A230-4021-8E87-9C9550D1630A}" type="pres">
      <dgm:prSet presAssocID="{1A57B2B9-F533-4BA8-931E-328666C914F3}" presName="node" presStyleLbl="revTx" presStyleIdx="1" presStyleCnt="5" custScaleX="142306">
        <dgm:presLayoutVars>
          <dgm:bulletEnabled val="1"/>
        </dgm:presLayoutVars>
      </dgm:prSet>
      <dgm:spPr/>
      <dgm:t>
        <a:bodyPr/>
        <a:lstStyle/>
        <a:p>
          <a:endParaRPr lang="es-MX"/>
        </a:p>
      </dgm:t>
    </dgm:pt>
    <dgm:pt modelId="{36EA80ED-ABB3-4115-93E0-FA52DEC7C45E}" type="pres">
      <dgm:prSet presAssocID="{B399D866-32F3-4578-87EA-BE2F2A7F0859}" presName="sibTrans" presStyleLbl="node1" presStyleIdx="1" presStyleCnt="5"/>
      <dgm:spPr/>
      <dgm:t>
        <a:bodyPr/>
        <a:lstStyle/>
        <a:p>
          <a:endParaRPr lang="es-MX"/>
        </a:p>
      </dgm:t>
    </dgm:pt>
    <dgm:pt modelId="{757BCC8F-170B-44CF-B90B-5F97EBC0A62E}" type="pres">
      <dgm:prSet presAssocID="{F65D5C7C-E061-4A86-A6F6-C70D1F74DC29}" presName="dummy" presStyleCnt="0"/>
      <dgm:spPr/>
    </dgm:pt>
    <dgm:pt modelId="{FAD6FB1C-A995-4F76-85EA-57E74128E223}" type="pres">
      <dgm:prSet presAssocID="{F65D5C7C-E061-4A86-A6F6-C70D1F74DC29}" presName="node" presStyleLbl="revTx" presStyleIdx="2" presStyleCnt="5" custScaleX="142306">
        <dgm:presLayoutVars>
          <dgm:bulletEnabled val="1"/>
        </dgm:presLayoutVars>
      </dgm:prSet>
      <dgm:spPr/>
      <dgm:t>
        <a:bodyPr/>
        <a:lstStyle/>
        <a:p>
          <a:endParaRPr lang="es-MX"/>
        </a:p>
      </dgm:t>
    </dgm:pt>
    <dgm:pt modelId="{8009176B-1691-4ADC-93AE-12ED25A1953D}" type="pres">
      <dgm:prSet presAssocID="{5F500C73-033D-4BCE-8BA6-3BB3CA04E89B}" presName="sibTrans" presStyleLbl="node1" presStyleIdx="2" presStyleCnt="5"/>
      <dgm:spPr/>
      <dgm:t>
        <a:bodyPr/>
        <a:lstStyle/>
        <a:p>
          <a:endParaRPr lang="es-MX"/>
        </a:p>
      </dgm:t>
    </dgm:pt>
    <dgm:pt modelId="{3CA87212-4E85-4D7A-A497-2DE0B9FC8687}" type="pres">
      <dgm:prSet presAssocID="{86F425A1-9DAD-4C63-9C00-461CB412EA15}" presName="dummy" presStyleCnt="0"/>
      <dgm:spPr/>
    </dgm:pt>
    <dgm:pt modelId="{62D0885A-9D52-4D58-81CA-0FAA6A94AE30}" type="pres">
      <dgm:prSet presAssocID="{86F425A1-9DAD-4C63-9C00-461CB412EA15}" presName="node" presStyleLbl="revTx" presStyleIdx="3" presStyleCnt="5" custScaleX="142306">
        <dgm:presLayoutVars>
          <dgm:bulletEnabled val="1"/>
        </dgm:presLayoutVars>
      </dgm:prSet>
      <dgm:spPr/>
      <dgm:t>
        <a:bodyPr/>
        <a:lstStyle/>
        <a:p>
          <a:endParaRPr lang="es-MX"/>
        </a:p>
      </dgm:t>
    </dgm:pt>
    <dgm:pt modelId="{BEA405E7-D904-49BA-AB83-C99A24675450}" type="pres">
      <dgm:prSet presAssocID="{30B2C022-50F2-45FB-9075-87A5071C496D}" presName="sibTrans" presStyleLbl="node1" presStyleIdx="3" presStyleCnt="5"/>
      <dgm:spPr/>
      <dgm:t>
        <a:bodyPr/>
        <a:lstStyle/>
        <a:p>
          <a:endParaRPr lang="es-MX"/>
        </a:p>
      </dgm:t>
    </dgm:pt>
    <dgm:pt modelId="{0B007BB3-E9FF-47B4-B175-F91055E9E39F}" type="pres">
      <dgm:prSet presAssocID="{BBC1A64C-3F03-4392-933F-C0A268BBF0DB}" presName="dummy" presStyleCnt="0"/>
      <dgm:spPr/>
    </dgm:pt>
    <dgm:pt modelId="{9C1A9A84-5F54-4AAC-8771-9EB2509C8866}" type="pres">
      <dgm:prSet presAssocID="{BBC1A64C-3F03-4392-933F-C0A268BBF0DB}" presName="node" presStyleLbl="revTx" presStyleIdx="4" presStyleCnt="5" custScaleX="142306">
        <dgm:presLayoutVars>
          <dgm:bulletEnabled val="1"/>
        </dgm:presLayoutVars>
      </dgm:prSet>
      <dgm:spPr/>
      <dgm:t>
        <a:bodyPr/>
        <a:lstStyle/>
        <a:p>
          <a:endParaRPr lang="es-MX"/>
        </a:p>
      </dgm:t>
    </dgm:pt>
    <dgm:pt modelId="{54F86E20-C9DC-4D38-BCFB-062837FE58A3}" type="pres">
      <dgm:prSet presAssocID="{77A6956F-D99F-48E3-829F-0F62C8EC2AFC}" presName="sibTrans" presStyleLbl="node1" presStyleIdx="4" presStyleCnt="5"/>
      <dgm:spPr/>
      <dgm:t>
        <a:bodyPr/>
        <a:lstStyle/>
        <a:p>
          <a:endParaRPr lang="es-MX"/>
        </a:p>
      </dgm:t>
    </dgm:pt>
  </dgm:ptLst>
  <dgm:cxnLst>
    <dgm:cxn modelId="{DB4EF9EA-9958-4A21-B0F9-555F0525ED82}" type="presOf" srcId="{5F500C73-033D-4BCE-8BA6-3BB3CA04E89B}" destId="{8009176B-1691-4ADC-93AE-12ED25A1953D}" srcOrd="0" destOrd="0" presId="urn:microsoft.com/office/officeart/2005/8/layout/cycle1"/>
    <dgm:cxn modelId="{67CAF3B3-AB0C-42F0-B435-D37B052B43F3}" type="presOf" srcId="{77A6956F-D99F-48E3-829F-0F62C8EC2AFC}" destId="{54F86E20-C9DC-4D38-BCFB-062837FE58A3}" srcOrd="0" destOrd="0" presId="urn:microsoft.com/office/officeart/2005/8/layout/cycle1"/>
    <dgm:cxn modelId="{F7537165-201C-433F-8BFB-4645E9593F29}" type="presOf" srcId="{F65D5C7C-E061-4A86-A6F6-C70D1F74DC29}" destId="{FAD6FB1C-A995-4F76-85EA-57E74128E223}" srcOrd="0" destOrd="0" presId="urn:microsoft.com/office/officeart/2005/8/layout/cycle1"/>
    <dgm:cxn modelId="{23A3F718-BA64-4106-A39E-80287786657F}" srcId="{B07C4683-EC86-4F3F-9E98-3B8618A6C293}" destId="{F65D5C7C-E061-4A86-A6F6-C70D1F74DC29}" srcOrd="2" destOrd="0" parTransId="{314AF65E-8D9C-4412-B16E-8C977DDBA5F5}" sibTransId="{5F500C73-033D-4BCE-8BA6-3BB3CA04E89B}"/>
    <dgm:cxn modelId="{0A87C777-C0E9-46F8-A474-AA3BE07CBA0E}" type="presOf" srcId="{58E3727E-F709-4F67-B604-16BD7841A632}" destId="{C9126DF3-190B-4AC0-AA0D-1C4A8430DDA5}" srcOrd="0" destOrd="0" presId="urn:microsoft.com/office/officeart/2005/8/layout/cycle1"/>
    <dgm:cxn modelId="{97C7AC78-7BF0-4B00-AE2E-434324A940CA}" type="presOf" srcId="{30B2C022-50F2-45FB-9075-87A5071C496D}" destId="{BEA405E7-D904-49BA-AB83-C99A24675450}" srcOrd="0" destOrd="0" presId="urn:microsoft.com/office/officeart/2005/8/layout/cycle1"/>
    <dgm:cxn modelId="{507A870A-C922-4B66-9F64-DC2E2249EFB3}" srcId="{B07C4683-EC86-4F3F-9E98-3B8618A6C293}" destId="{1A57B2B9-F533-4BA8-931E-328666C914F3}" srcOrd="1" destOrd="0" parTransId="{5B569628-32E8-4D27-81E4-05E3E3D8DE93}" sibTransId="{B399D866-32F3-4578-87EA-BE2F2A7F0859}"/>
    <dgm:cxn modelId="{46CB2965-2781-41EC-BDF5-6CD19B498563}" type="presOf" srcId="{B399D866-32F3-4578-87EA-BE2F2A7F0859}" destId="{36EA80ED-ABB3-4115-93E0-FA52DEC7C45E}" srcOrd="0" destOrd="0" presId="urn:microsoft.com/office/officeart/2005/8/layout/cycle1"/>
    <dgm:cxn modelId="{41B2460E-1734-4906-995E-D7C9845B42F4}" srcId="{B07C4683-EC86-4F3F-9E98-3B8618A6C293}" destId="{BBC1A64C-3F03-4392-933F-C0A268BBF0DB}" srcOrd="4" destOrd="0" parTransId="{FEA755F6-BAC7-4C7F-97A4-4970160A275F}" sibTransId="{77A6956F-D99F-48E3-829F-0F62C8EC2AFC}"/>
    <dgm:cxn modelId="{694A76BD-C5A3-4178-96D3-EE1E69169417}" srcId="{B07C4683-EC86-4F3F-9E98-3B8618A6C293}" destId="{86F425A1-9DAD-4C63-9C00-461CB412EA15}" srcOrd="3" destOrd="0" parTransId="{967E27A1-334E-4544-9CD4-94BFC55621B6}" sibTransId="{30B2C022-50F2-45FB-9075-87A5071C496D}"/>
    <dgm:cxn modelId="{647E0542-63D3-4920-9608-F0F71E24D55E}" type="presOf" srcId="{B07C4683-EC86-4F3F-9E98-3B8618A6C293}" destId="{8769FEF6-D018-4474-869C-8CC5CBE36B25}" srcOrd="0" destOrd="0" presId="urn:microsoft.com/office/officeart/2005/8/layout/cycle1"/>
    <dgm:cxn modelId="{64E2D76E-665B-40FE-B1CD-91D613E7461C}" srcId="{B07C4683-EC86-4F3F-9E98-3B8618A6C293}" destId="{34AEBF26-35F4-40BD-BF90-C042CE4C3E46}" srcOrd="0" destOrd="0" parTransId="{61A1D3A6-F9EB-4269-B648-C23C8924E2FC}" sibTransId="{58E3727E-F709-4F67-B604-16BD7841A632}"/>
    <dgm:cxn modelId="{B815863A-E38E-4731-9449-1C1DDD32D813}" type="presOf" srcId="{34AEBF26-35F4-40BD-BF90-C042CE4C3E46}" destId="{C9070A3B-6328-4A28-AE3A-0B5297593F9F}" srcOrd="0" destOrd="0" presId="urn:microsoft.com/office/officeart/2005/8/layout/cycle1"/>
    <dgm:cxn modelId="{97DA2C3E-960D-4E10-BA56-4EB51CD72855}" type="presOf" srcId="{BBC1A64C-3F03-4392-933F-C0A268BBF0DB}" destId="{9C1A9A84-5F54-4AAC-8771-9EB2509C8866}" srcOrd="0" destOrd="0" presId="urn:microsoft.com/office/officeart/2005/8/layout/cycle1"/>
    <dgm:cxn modelId="{0F47B08C-0A5C-4400-81E5-3E694ABD8E21}" type="presOf" srcId="{86F425A1-9DAD-4C63-9C00-461CB412EA15}" destId="{62D0885A-9D52-4D58-81CA-0FAA6A94AE30}" srcOrd="0" destOrd="0" presId="urn:microsoft.com/office/officeart/2005/8/layout/cycle1"/>
    <dgm:cxn modelId="{450906E5-B6FF-42F0-AB72-67B5EDC40879}" type="presOf" srcId="{1A57B2B9-F533-4BA8-931E-328666C914F3}" destId="{E5899F82-A230-4021-8E87-9C9550D1630A}" srcOrd="0" destOrd="0" presId="urn:microsoft.com/office/officeart/2005/8/layout/cycle1"/>
    <dgm:cxn modelId="{BDD40BA3-C722-40AB-88BA-F30660976F65}" type="presParOf" srcId="{8769FEF6-D018-4474-869C-8CC5CBE36B25}" destId="{B7663A47-E3E7-4AA4-B859-3D42E9C0D48A}" srcOrd="0" destOrd="0" presId="urn:microsoft.com/office/officeart/2005/8/layout/cycle1"/>
    <dgm:cxn modelId="{2D065DB8-AEC6-4549-ACB9-D1BE3E7D014A}" type="presParOf" srcId="{8769FEF6-D018-4474-869C-8CC5CBE36B25}" destId="{C9070A3B-6328-4A28-AE3A-0B5297593F9F}" srcOrd="1" destOrd="0" presId="urn:microsoft.com/office/officeart/2005/8/layout/cycle1"/>
    <dgm:cxn modelId="{D2312F91-E105-4FF1-BEC3-E26A88E91297}" type="presParOf" srcId="{8769FEF6-D018-4474-869C-8CC5CBE36B25}" destId="{C9126DF3-190B-4AC0-AA0D-1C4A8430DDA5}" srcOrd="2" destOrd="0" presId="urn:microsoft.com/office/officeart/2005/8/layout/cycle1"/>
    <dgm:cxn modelId="{5B0F2735-CD18-4339-8679-D911CB965554}" type="presParOf" srcId="{8769FEF6-D018-4474-869C-8CC5CBE36B25}" destId="{BAC0BAD1-0D66-403F-BB42-300DEC16372C}" srcOrd="3" destOrd="0" presId="urn:microsoft.com/office/officeart/2005/8/layout/cycle1"/>
    <dgm:cxn modelId="{6FE39A1E-BC20-4590-9E3F-8C3B34DDE6C3}" type="presParOf" srcId="{8769FEF6-D018-4474-869C-8CC5CBE36B25}" destId="{E5899F82-A230-4021-8E87-9C9550D1630A}" srcOrd="4" destOrd="0" presId="urn:microsoft.com/office/officeart/2005/8/layout/cycle1"/>
    <dgm:cxn modelId="{ED53F2EC-9095-4043-B125-145488EC2522}" type="presParOf" srcId="{8769FEF6-D018-4474-869C-8CC5CBE36B25}" destId="{36EA80ED-ABB3-4115-93E0-FA52DEC7C45E}" srcOrd="5" destOrd="0" presId="urn:microsoft.com/office/officeart/2005/8/layout/cycle1"/>
    <dgm:cxn modelId="{D3886CD9-1D31-4878-BABE-937F22374FC7}" type="presParOf" srcId="{8769FEF6-D018-4474-869C-8CC5CBE36B25}" destId="{757BCC8F-170B-44CF-B90B-5F97EBC0A62E}" srcOrd="6" destOrd="0" presId="urn:microsoft.com/office/officeart/2005/8/layout/cycle1"/>
    <dgm:cxn modelId="{943CEDA8-731D-4640-8C85-D75C93CEBA4F}" type="presParOf" srcId="{8769FEF6-D018-4474-869C-8CC5CBE36B25}" destId="{FAD6FB1C-A995-4F76-85EA-57E74128E223}" srcOrd="7" destOrd="0" presId="urn:microsoft.com/office/officeart/2005/8/layout/cycle1"/>
    <dgm:cxn modelId="{AB37F9DF-0F04-4EBC-B986-5B924DB8B277}" type="presParOf" srcId="{8769FEF6-D018-4474-869C-8CC5CBE36B25}" destId="{8009176B-1691-4ADC-93AE-12ED25A1953D}" srcOrd="8" destOrd="0" presId="urn:microsoft.com/office/officeart/2005/8/layout/cycle1"/>
    <dgm:cxn modelId="{831A4F9D-664E-4E1D-B0E8-2CD240DB391F}" type="presParOf" srcId="{8769FEF6-D018-4474-869C-8CC5CBE36B25}" destId="{3CA87212-4E85-4D7A-A497-2DE0B9FC8687}" srcOrd="9" destOrd="0" presId="urn:microsoft.com/office/officeart/2005/8/layout/cycle1"/>
    <dgm:cxn modelId="{3D60798A-D634-40E9-B689-455CD149ED84}" type="presParOf" srcId="{8769FEF6-D018-4474-869C-8CC5CBE36B25}" destId="{62D0885A-9D52-4D58-81CA-0FAA6A94AE30}" srcOrd="10" destOrd="0" presId="urn:microsoft.com/office/officeart/2005/8/layout/cycle1"/>
    <dgm:cxn modelId="{32397460-201B-4EF6-B2BF-3213B5AAFC08}" type="presParOf" srcId="{8769FEF6-D018-4474-869C-8CC5CBE36B25}" destId="{BEA405E7-D904-49BA-AB83-C99A24675450}" srcOrd="11" destOrd="0" presId="urn:microsoft.com/office/officeart/2005/8/layout/cycle1"/>
    <dgm:cxn modelId="{123D5D31-41F3-468A-9550-32E39E16FED0}" type="presParOf" srcId="{8769FEF6-D018-4474-869C-8CC5CBE36B25}" destId="{0B007BB3-E9FF-47B4-B175-F91055E9E39F}" srcOrd="12" destOrd="0" presId="urn:microsoft.com/office/officeart/2005/8/layout/cycle1"/>
    <dgm:cxn modelId="{452F4304-9538-42EA-93EE-040F978E1A6E}" type="presParOf" srcId="{8769FEF6-D018-4474-869C-8CC5CBE36B25}" destId="{9C1A9A84-5F54-4AAC-8771-9EB2509C8866}" srcOrd="13" destOrd="0" presId="urn:microsoft.com/office/officeart/2005/8/layout/cycle1"/>
    <dgm:cxn modelId="{02179608-DC75-435D-864D-67B162116F80}" type="presParOf" srcId="{8769FEF6-D018-4474-869C-8CC5CBE36B25}" destId="{54F86E20-C9DC-4D38-BCFB-062837FE58A3}" srcOrd="14" destOrd="0" presId="urn:microsoft.com/office/officeart/2005/8/layout/cycle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4A7535D-5B0E-49A8-AF31-123A7EDB30D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B25F88CA-5816-427E-8871-ED9B6DF5D330}">
      <dgm:prSet custT="1"/>
      <dgm:spPr/>
      <dgm:t>
        <a:bodyPr/>
        <a:lstStyle/>
        <a:p>
          <a:pPr rtl="0"/>
          <a:r>
            <a:rPr lang="es-MX" sz="1800" b="1" dirty="0" smtClean="0">
              <a:solidFill>
                <a:schemeClr val="tx1"/>
              </a:solidFill>
            </a:rPr>
            <a:t>Bajo Costo, nulo consumo energético y  simples de construir y operar.</a:t>
          </a:r>
          <a:endParaRPr lang="es-MX" sz="1800" b="1" dirty="0">
            <a:solidFill>
              <a:schemeClr val="tx1"/>
            </a:solidFill>
          </a:endParaRPr>
        </a:p>
      </dgm:t>
    </dgm:pt>
    <dgm:pt modelId="{57000A5B-E6E3-47F1-B074-32C96F1A07C4}" type="parTrans" cxnId="{2DAECD01-F865-4E12-84E1-92B9D8948C3A}">
      <dgm:prSet/>
      <dgm:spPr/>
      <dgm:t>
        <a:bodyPr/>
        <a:lstStyle/>
        <a:p>
          <a:endParaRPr lang="es-MX"/>
        </a:p>
      </dgm:t>
    </dgm:pt>
    <dgm:pt modelId="{3B441CC6-E33B-400C-8F72-08F624049B3D}" type="sibTrans" cxnId="{2DAECD01-F865-4E12-84E1-92B9D8948C3A}">
      <dgm:prSet/>
      <dgm:spPr/>
      <dgm:t>
        <a:bodyPr/>
        <a:lstStyle/>
        <a:p>
          <a:endParaRPr lang="es-MX"/>
        </a:p>
      </dgm:t>
    </dgm:pt>
    <dgm:pt modelId="{ABE4A09D-7831-479B-90B1-08534ED5DAC4}">
      <dgm:prSet custT="1"/>
      <dgm:spPr/>
      <dgm:t>
        <a:bodyPr/>
        <a:lstStyle/>
        <a:p>
          <a:pPr rtl="0"/>
          <a:r>
            <a:rPr lang="es-MX" sz="1800" b="1" dirty="0" smtClean="0">
              <a:solidFill>
                <a:schemeClr val="tx1"/>
              </a:solidFill>
            </a:rPr>
            <a:t>Confiables, fáciles de mantener y capaces de absorber cambios de cargas hidráulicas u orgánicas.</a:t>
          </a:r>
          <a:endParaRPr lang="es-MX" sz="1800" b="1" dirty="0">
            <a:solidFill>
              <a:schemeClr val="tx1"/>
            </a:solidFill>
          </a:endParaRPr>
        </a:p>
      </dgm:t>
    </dgm:pt>
    <dgm:pt modelId="{6B9E767F-663B-4BBB-9B09-45B7DB97D42C}" type="parTrans" cxnId="{F45493F3-8DE4-4B1F-8E70-0BFA106643B2}">
      <dgm:prSet/>
      <dgm:spPr/>
      <dgm:t>
        <a:bodyPr/>
        <a:lstStyle/>
        <a:p>
          <a:endParaRPr lang="es-MX"/>
        </a:p>
      </dgm:t>
    </dgm:pt>
    <dgm:pt modelId="{679CC667-1E15-4E87-9B85-F02CD291FD3A}" type="sibTrans" cxnId="{F45493F3-8DE4-4B1F-8E70-0BFA106643B2}">
      <dgm:prSet/>
      <dgm:spPr/>
      <dgm:t>
        <a:bodyPr/>
        <a:lstStyle/>
        <a:p>
          <a:endParaRPr lang="es-MX"/>
        </a:p>
      </dgm:t>
    </dgm:pt>
    <dgm:pt modelId="{EFA2D3D1-DFDB-4451-AEBD-0D34EC98F84B}">
      <dgm:prSet custT="1"/>
      <dgm:spPr/>
      <dgm:t>
        <a:bodyPr/>
        <a:lstStyle/>
        <a:p>
          <a:pPr rtl="0"/>
          <a:r>
            <a:rPr lang="es-MX" sz="1800" b="1" dirty="0" smtClean="0">
              <a:solidFill>
                <a:schemeClr val="tx1"/>
              </a:solidFill>
            </a:rPr>
            <a:t>Fácil adaptación a variaciones estacionales y Elevada estabilización de la materia orgánica</a:t>
          </a:r>
          <a:endParaRPr lang="es-MX" sz="1800" b="1" dirty="0">
            <a:solidFill>
              <a:schemeClr val="tx1"/>
            </a:solidFill>
          </a:endParaRPr>
        </a:p>
      </dgm:t>
    </dgm:pt>
    <dgm:pt modelId="{D71687A8-4942-4F12-914E-D8FC6AC376B5}" type="parTrans" cxnId="{C46A1190-E94E-48EA-9E6F-F06ECE7D12D9}">
      <dgm:prSet/>
      <dgm:spPr/>
      <dgm:t>
        <a:bodyPr/>
        <a:lstStyle/>
        <a:p>
          <a:endParaRPr lang="es-MX"/>
        </a:p>
      </dgm:t>
    </dgm:pt>
    <dgm:pt modelId="{2C51E7B5-20D5-4423-8C64-DD3A18108EE5}" type="sibTrans" cxnId="{C46A1190-E94E-48EA-9E6F-F06ECE7D12D9}">
      <dgm:prSet/>
      <dgm:spPr/>
      <dgm:t>
        <a:bodyPr/>
        <a:lstStyle/>
        <a:p>
          <a:endParaRPr lang="es-MX"/>
        </a:p>
      </dgm:t>
    </dgm:pt>
    <dgm:pt modelId="{0DB35792-5AAD-494D-ACE5-94780BF9261B}">
      <dgm:prSet custT="1"/>
      <dgm:spPr/>
      <dgm:t>
        <a:bodyPr/>
        <a:lstStyle/>
        <a:p>
          <a:pPr rtl="0"/>
          <a:r>
            <a:rPr lang="es-MX" sz="1800" b="1" dirty="0" smtClean="0">
              <a:solidFill>
                <a:schemeClr val="tx1"/>
              </a:solidFill>
            </a:rPr>
            <a:t>Eliminación de microorganismos patógenos sin utilización de cloro.</a:t>
          </a:r>
          <a:endParaRPr lang="es-MX" sz="1800" b="1" dirty="0">
            <a:solidFill>
              <a:schemeClr val="tx1"/>
            </a:solidFill>
          </a:endParaRPr>
        </a:p>
      </dgm:t>
    </dgm:pt>
    <dgm:pt modelId="{C388C603-21C1-4392-8DE9-39992E933205}" type="parTrans" cxnId="{703B3085-27B0-4418-841D-3517AA670151}">
      <dgm:prSet/>
      <dgm:spPr/>
      <dgm:t>
        <a:bodyPr/>
        <a:lstStyle/>
        <a:p>
          <a:endParaRPr lang="es-MX"/>
        </a:p>
      </dgm:t>
    </dgm:pt>
    <dgm:pt modelId="{304D6478-54CF-49B9-8900-FC8A6E83811A}" type="sibTrans" cxnId="{703B3085-27B0-4418-841D-3517AA670151}">
      <dgm:prSet/>
      <dgm:spPr/>
      <dgm:t>
        <a:bodyPr/>
        <a:lstStyle/>
        <a:p>
          <a:endParaRPr lang="es-MX"/>
        </a:p>
      </dgm:t>
    </dgm:pt>
    <dgm:pt modelId="{25EFE931-A033-4CEE-A433-497569E58FD3}" type="pres">
      <dgm:prSet presAssocID="{64A7535D-5B0E-49A8-AF31-123A7EDB30D4}" presName="linear" presStyleCnt="0">
        <dgm:presLayoutVars>
          <dgm:animLvl val="lvl"/>
          <dgm:resizeHandles val="exact"/>
        </dgm:presLayoutVars>
      </dgm:prSet>
      <dgm:spPr/>
      <dgm:t>
        <a:bodyPr/>
        <a:lstStyle/>
        <a:p>
          <a:endParaRPr lang="es-MX"/>
        </a:p>
      </dgm:t>
    </dgm:pt>
    <dgm:pt modelId="{E48D0CF2-CDF9-490F-A2C5-6398B98C722E}" type="pres">
      <dgm:prSet presAssocID="{B25F88CA-5816-427E-8871-ED9B6DF5D330}" presName="parentText" presStyleLbl="node1" presStyleIdx="0" presStyleCnt="4">
        <dgm:presLayoutVars>
          <dgm:chMax val="0"/>
          <dgm:bulletEnabled val="1"/>
        </dgm:presLayoutVars>
      </dgm:prSet>
      <dgm:spPr/>
      <dgm:t>
        <a:bodyPr/>
        <a:lstStyle/>
        <a:p>
          <a:endParaRPr lang="es-MX"/>
        </a:p>
      </dgm:t>
    </dgm:pt>
    <dgm:pt modelId="{DF4F7543-5F6A-4688-93B7-BE2595103DE2}" type="pres">
      <dgm:prSet presAssocID="{3B441CC6-E33B-400C-8F72-08F624049B3D}" presName="spacer" presStyleCnt="0"/>
      <dgm:spPr/>
    </dgm:pt>
    <dgm:pt modelId="{A55ED2F2-A705-43FE-8F46-56CA16C5D2FA}" type="pres">
      <dgm:prSet presAssocID="{ABE4A09D-7831-479B-90B1-08534ED5DAC4}" presName="parentText" presStyleLbl="node1" presStyleIdx="1" presStyleCnt="4">
        <dgm:presLayoutVars>
          <dgm:chMax val="0"/>
          <dgm:bulletEnabled val="1"/>
        </dgm:presLayoutVars>
      </dgm:prSet>
      <dgm:spPr/>
      <dgm:t>
        <a:bodyPr/>
        <a:lstStyle/>
        <a:p>
          <a:endParaRPr lang="es-MX"/>
        </a:p>
      </dgm:t>
    </dgm:pt>
    <dgm:pt modelId="{C0CD068C-618E-4C91-B46A-3DC879DF6E87}" type="pres">
      <dgm:prSet presAssocID="{679CC667-1E15-4E87-9B85-F02CD291FD3A}" presName="spacer" presStyleCnt="0"/>
      <dgm:spPr/>
    </dgm:pt>
    <dgm:pt modelId="{48C5D180-1031-4F9D-A9F8-F7FDE7590755}" type="pres">
      <dgm:prSet presAssocID="{EFA2D3D1-DFDB-4451-AEBD-0D34EC98F84B}" presName="parentText" presStyleLbl="node1" presStyleIdx="2" presStyleCnt="4">
        <dgm:presLayoutVars>
          <dgm:chMax val="0"/>
          <dgm:bulletEnabled val="1"/>
        </dgm:presLayoutVars>
      </dgm:prSet>
      <dgm:spPr/>
      <dgm:t>
        <a:bodyPr/>
        <a:lstStyle/>
        <a:p>
          <a:endParaRPr lang="es-MX"/>
        </a:p>
      </dgm:t>
    </dgm:pt>
    <dgm:pt modelId="{5292CB35-8E9A-406C-9C36-185F0176EDFB}" type="pres">
      <dgm:prSet presAssocID="{2C51E7B5-20D5-4423-8C64-DD3A18108EE5}" presName="spacer" presStyleCnt="0"/>
      <dgm:spPr/>
    </dgm:pt>
    <dgm:pt modelId="{F97B51E5-BFBB-4E1F-87D8-C9D9676120A2}" type="pres">
      <dgm:prSet presAssocID="{0DB35792-5AAD-494D-ACE5-94780BF9261B}" presName="parentText" presStyleLbl="node1" presStyleIdx="3" presStyleCnt="4">
        <dgm:presLayoutVars>
          <dgm:chMax val="0"/>
          <dgm:bulletEnabled val="1"/>
        </dgm:presLayoutVars>
      </dgm:prSet>
      <dgm:spPr/>
      <dgm:t>
        <a:bodyPr/>
        <a:lstStyle/>
        <a:p>
          <a:endParaRPr lang="es-MX"/>
        </a:p>
      </dgm:t>
    </dgm:pt>
  </dgm:ptLst>
  <dgm:cxnLst>
    <dgm:cxn modelId="{52162E6A-35E7-4C42-86C7-2A776828F209}" type="presOf" srcId="{ABE4A09D-7831-479B-90B1-08534ED5DAC4}" destId="{A55ED2F2-A705-43FE-8F46-56CA16C5D2FA}" srcOrd="0" destOrd="0" presId="urn:microsoft.com/office/officeart/2005/8/layout/vList2"/>
    <dgm:cxn modelId="{F0868354-092A-4FB1-97D9-E75C6D40116E}" type="presOf" srcId="{B25F88CA-5816-427E-8871-ED9B6DF5D330}" destId="{E48D0CF2-CDF9-490F-A2C5-6398B98C722E}" srcOrd="0" destOrd="0" presId="urn:microsoft.com/office/officeart/2005/8/layout/vList2"/>
    <dgm:cxn modelId="{703B3085-27B0-4418-841D-3517AA670151}" srcId="{64A7535D-5B0E-49A8-AF31-123A7EDB30D4}" destId="{0DB35792-5AAD-494D-ACE5-94780BF9261B}" srcOrd="3" destOrd="0" parTransId="{C388C603-21C1-4392-8DE9-39992E933205}" sibTransId="{304D6478-54CF-49B9-8900-FC8A6E83811A}"/>
    <dgm:cxn modelId="{095F2074-FDC0-4A49-8517-6968D8CD55E2}" type="presOf" srcId="{64A7535D-5B0E-49A8-AF31-123A7EDB30D4}" destId="{25EFE931-A033-4CEE-A433-497569E58FD3}" srcOrd="0" destOrd="0" presId="urn:microsoft.com/office/officeart/2005/8/layout/vList2"/>
    <dgm:cxn modelId="{C46A1190-E94E-48EA-9E6F-F06ECE7D12D9}" srcId="{64A7535D-5B0E-49A8-AF31-123A7EDB30D4}" destId="{EFA2D3D1-DFDB-4451-AEBD-0D34EC98F84B}" srcOrd="2" destOrd="0" parTransId="{D71687A8-4942-4F12-914E-D8FC6AC376B5}" sibTransId="{2C51E7B5-20D5-4423-8C64-DD3A18108EE5}"/>
    <dgm:cxn modelId="{2DAECD01-F865-4E12-84E1-92B9D8948C3A}" srcId="{64A7535D-5B0E-49A8-AF31-123A7EDB30D4}" destId="{B25F88CA-5816-427E-8871-ED9B6DF5D330}" srcOrd="0" destOrd="0" parTransId="{57000A5B-E6E3-47F1-B074-32C96F1A07C4}" sibTransId="{3B441CC6-E33B-400C-8F72-08F624049B3D}"/>
    <dgm:cxn modelId="{F45493F3-8DE4-4B1F-8E70-0BFA106643B2}" srcId="{64A7535D-5B0E-49A8-AF31-123A7EDB30D4}" destId="{ABE4A09D-7831-479B-90B1-08534ED5DAC4}" srcOrd="1" destOrd="0" parTransId="{6B9E767F-663B-4BBB-9B09-45B7DB97D42C}" sibTransId="{679CC667-1E15-4E87-9B85-F02CD291FD3A}"/>
    <dgm:cxn modelId="{E869A899-2762-4C29-969E-1FE3D18FF20D}" type="presOf" srcId="{EFA2D3D1-DFDB-4451-AEBD-0D34EC98F84B}" destId="{48C5D180-1031-4F9D-A9F8-F7FDE7590755}" srcOrd="0" destOrd="0" presId="urn:microsoft.com/office/officeart/2005/8/layout/vList2"/>
    <dgm:cxn modelId="{319D351C-9DC2-4DE1-9E08-54C609F49D08}" type="presOf" srcId="{0DB35792-5AAD-494D-ACE5-94780BF9261B}" destId="{F97B51E5-BFBB-4E1F-87D8-C9D9676120A2}" srcOrd="0" destOrd="0" presId="urn:microsoft.com/office/officeart/2005/8/layout/vList2"/>
    <dgm:cxn modelId="{D477424A-59E0-4AD7-B994-F9F84881D98D}" type="presParOf" srcId="{25EFE931-A033-4CEE-A433-497569E58FD3}" destId="{E48D0CF2-CDF9-490F-A2C5-6398B98C722E}" srcOrd="0" destOrd="0" presId="urn:microsoft.com/office/officeart/2005/8/layout/vList2"/>
    <dgm:cxn modelId="{5D11BABB-BB3C-4FDE-AC8B-DE688B3658C4}" type="presParOf" srcId="{25EFE931-A033-4CEE-A433-497569E58FD3}" destId="{DF4F7543-5F6A-4688-93B7-BE2595103DE2}" srcOrd="1" destOrd="0" presId="urn:microsoft.com/office/officeart/2005/8/layout/vList2"/>
    <dgm:cxn modelId="{BE77B1D0-4FC9-44A0-8C3A-6B3E0DA2E8B8}" type="presParOf" srcId="{25EFE931-A033-4CEE-A433-497569E58FD3}" destId="{A55ED2F2-A705-43FE-8F46-56CA16C5D2FA}" srcOrd="2" destOrd="0" presId="urn:microsoft.com/office/officeart/2005/8/layout/vList2"/>
    <dgm:cxn modelId="{4664A5E8-7425-4CD8-82BA-13F341AC795C}" type="presParOf" srcId="{25EFE931-A033-4CEE-A433-497569E58FD3}" destId="{C0CD068C-618E-4C91-B46A-3DC879DF6E87}" srcOrd="3" destOrd="0" presId="urn:microsoft.com/office/officeart/2005/8/layout/vList2"/>
    <dgm:cxn modelId="{C2365473-CC1F-405C-B303-5570D7AB452F}" type="presParOf" srcId="{25EFE931-A033-4CEE-A433-497569E58FD3}" destId="{48C5D180-1031-4F9D-A9F8-F7FDE7590755}" srcOrd="4" destOrd="0" presId="urn:microsoft.com/office/officeart/2005/8/layout/vList2"/>
    <dgm:cxn modelId="{4F5CF3F3-6A20-4432-9CA4-424B1AB6C4CD}" type="presParOf" srcId="{25EFE931-A033-4CEE-A433-497569E58FD3}" destId="{5292CB35-8E9A-406C-9C36-185F0176EDFB}" srcOrd="5" destOrd="0" presId="urn:microsoft.com/office/officeart/2005/8/layout/vList2"/>
    <dgm:cxn modelId="{B2333E7B-F89F-43F5-A541-9651BFE079D3}" type="presParOf" srcId="{25EFE931-A033-4CEE-A433-497569E58FD3}" destId="{F97B51E5-BFBB-4E1F-87D8-C9D9676120A2}"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FD5D38-B5E3-4449-85B9-C0222A372F8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A3D09F00-9712-4EA5-9F7A-C364A2838F1E}">
      <dgm:prSet/>
      <dgm:spPr/>
      <dgm:t>
        <a:bodyPr/>
        <a:lstStyle/>
        <a:p>
          <a:pPr rtl="0"/>
          <a:r>
            <a:rPr lang="es-ES" b="1" smtClean="0"/>
            <a:t>GUIA DEL USUARIO</a:t>
          </a:r>
          <a:r>
            <a:rPr lang="es-MX" b="1" smtClean="0"/>
            <a:t/>
          </a:r>
          <a:br>
            <a:rPr lang="es-MX" b="1" smtClean="0"/>
          </a:br>
          <a:endParaRPr lang="es-MX"/>
        </a:p>
      </dgm:t>
    </dgm:pt>
    <dgm:pt modelId="{E52A4CEF-0FAD-4060-A99F-71F3CF60ABD8}" type="parTrans" cxnId="{0C1DD88C-5ABB-4AD1-9208-536FC1AF749B}">
      <dgm:prSet/>
      <dgm:spPr/>
      <dgm:t>
        <a:bodyPr/>
        <a:lstStyle/>
        <a:p>
          <a:endParaRPr lang="es-MX"/>
        </a:p>
      </dgm:t>
    </dgm:pt>
    <dgm:pt modelId="{3D4DCECE-BC0F-4207-9DD0-DBF333CFC947}" type="sibTrans" cxnId="{0C1DD88C-5ABB-4AD1-9208-536FC1AF749B}">
      <dgm:prSet/>
      <dgm:spPr/>
      <dgm:t>
        <a:bodyPr/>
        <a:lstStyle/>
        <a:p>
          <a:endParaRPr lang="es-MX"/>
        </a:p>
      </dgm:t>
    </dgm:pt>
    <dgm:pt modelId="{52A256F9-2B57-4061-9BD9-1988A587A3D5}" type="pres">
      <dgm:prSet presAssocID="{71FD5D38-B5E3-4449-85B9-C0222A372F8D}" presName="linear" presStyleCnt="0">
        <dgm:presLayoutVars>
          <dgm:animLvl val="lvl"/>
          <dgm:resizeHandles val="exact"/>
        </dgm:presLayoutVars>
      </dgm:prSet>
      <dgm:spPr/>
      <dgm:t>
        <a:bodyPr/>
        <a:lstStyle/>
        <a:p>
          <a:endParaRPr lang="es-ES"/>
        </a:p>
      </dgm:t>
    </dgm:pt>
    <dgm:pt modelId="{5721FE42-4BC1-4B4A-A125-2124BEB9519E}" type="pres">
      <dgm:prSet presAssocID="{A3D09F00-9712-4EA5-9F7A-C364A2838F1E}" presName="parentText" presStyleLbl="node1" presStyleIdx="0" presStyleCnt="1">
        <dgm:presLayoutVars>
          <dgm:chMax val="0"/>
          <dgm:bulletEnabled val="1"/>
        </dgm:presLayoutVars>
      </dgm:prSet>
      <dgm:spPr/>
      <dgm:t>
        <a:bodyPr/>
        <a:lstStyle/>
        <a:p>
          <a:endParaRPr lang="es-ES"/>
        </a:p>
      </dgm:t>
    </dgm:pt>
  </dgm:ptLst>
  <dgm:cxnLst>
    <dgm:cxn modelId="{0C1DD88C-5ABB-4AD1-9208-536FC1AF749B}" srcId="{71FD5D38-B5E3-4449-85B9-C0222A372F8D}" destId="{A3D09F00-9712-4EA5-9F7A-C364A2838F1E}" srcOrd="0" destOrd="0" parTransId="{E52A4CEF-0FAD-4060-A99F-71F3CF60ABD8}" sibTransId="{3D4DCECE-BC0F-4207-9DD0-DBF333CFC947}"/>
    <dgm:cxn modelId="{FC8B543D-A5C1-4FF4-A72F-6D69F32F1E26}" type="presOf" srcId="{A3D09F00-9712-4EA5-9F7A-C364A2838F1E}" destId="{5721FE42-4BC1-4B4A-A125-2124BEB9519E}" srcOrd="0" destOrd="0" presId="urn:microsoft.com/office/officeart/2005/8/layout/vList2"/>
    <dgm:cxn modelId="{302072E5-5250-425F-9EB8-3928AFEA6CA8}" type="presOf" srcId="{71FD5D38-B5E3-4449-85B9-C0222A372F8D}" destId="{52A256F9-2B57-4061-9BD9-1988A587A3D5}" srcOrd="0" destOrd="0" presId="urn:microsoft.com/office/officeart/2005/8/layout/vList2"/>
    <dgm:cxn modelId="{85A31E27-6076-4ACA-B703-7EB22B8E5622}" type="presParOf" srcId="{52A256F9-2B57-4061-9BD9-1988A587A3D5}" destId="{5721FE42-4BC1-4B4A-A125-2124BEB9519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F4F4481-3447-400D-A0AA-A36186A97DB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8DD6DA03-BFC3-44A4-A834-585545EF4E3E}">
      <dgm:prSet custT="1"/>
      <dgm:spPr/>
      <dgm:t>
        <a:bodyPr/>
        <a:lstStyle/>
        <a:p>
          <a:pPr rtl="0"/>
          <a:r>
            <a:rPr lang="es-MX" sz="2000" b="1" dirty="0" smtClean="0">
              <a:solidFill>
                <a:schemeClr val="bg1"/>
              </a:solidFill>
            </a:rPr>
            <a:t>Ventajas de los sistemas de lagunas de estabilización (</a:t>
          </a:r>
          <a:r>
            <a:rPr lang="es-MX" sz="2000" b="1" dirty="0" err="1" smtClean="0">
              <a:solidFill>
                <a:schemeClr val="bg1"/>
              </a:solidFill>
            </a:rPr>
            <a:t>Mendoca</a:t>
          </a:r>
          <a:r>
            <a:rPr lang="es-MX" sz="2000" b="1" dirty="0" smtClean="0">
              <a:solidFill>
                <a:schemeClr val="bg1"/>
              </a:solidFill>
            </a:rPr>
            <a:t> 1990).</a:t>
          </a:r>
          <a:endParaRPr lang="es-MX" sz="2000" b="1" dirty="0">
            <a:solidFill>
              <a:schemeClr val="bg1"/>
            </a:solidFill>
          </a:endParaRPr>
        </a:p>
      </dgm:t>
    </dgm:pt>
    <dgm:pt modelId="{EE548C97-CF4C-414F-B31C-7F35AF00F2D2}" type="parTrans" cxnId="{613BC949-0017-4DDB-B922-3276EC2271FF}">
      <dgm:prSet/>
      <dgm:spPr/>
      <dgm:t>
        <a:bodyPr/>
        <a:lstStyle/>
        <a:p>
          <a:endParaRPr lang="es-MX"/>
        </a:p>
      </dgm:t>
    </dgm:pt>
    <dgm:pt modelId="{0C234A8D-4711-4EA7-A395-657FBB227452}" type="sibTrans" cxnId="{613BC949-0017-4DDB-B922-3276EC2271FF}">
      <dgm:prSet/>
      <dgm:spPr/>
      <dgm:t>
        <a:bodyPr/>
        <a:lstStyle/>
        <a:p>
          <a:endParaRPr lang="es-MX"/>
        </a:p>
      </dgm:t>
    </dgm:pt>
    <dgm:pt modelId="{72B86CE0-308A-4B3F-A39D-A5F271FB534B}" type="pres">
      <dgm:prSet presAssocID="{EF4F4481-3447-400D-A0AA-A36186A97DBD}" presName="linear" presStyleCnt="0">
        <dgm:presLayoutVars>
          <dgm:animLvl val="lvl"/>
          <dgm:resizeHandles val="exact"/>
        </dgm:presLayoutVars>
      </dgm:prSet>
      <dgm:spPr/>
      <dgm:t>
        <a:bodyPr/>
        <a:lstStyle/>
        <a:p>
          <a:endParaRPr lang="es-MX"/>
        </a:p>
      </dgm:t>
    </dgm:pt>
    <dgm:pt modelId="{BDC02F43-C599-40A5-B923-43FFA95448C3}" type="pres">
      <dgm:prSet presAssocID="{8DD6DA03-BFC3-44A4-A834-585545EF4E3E}" presName="parentText" presStyleLbl="node1" presStyleIdx="0" presStyleCnt="1" custLinFactY="79401" custLinFactNeighborX="99668" custLinFactNeighborY="100000">
        <dgm:presLayoutVars>
          <dgm:chMax val="0"/>
          <dgm:bulletEnabled val="1"/>
        </dgm:presLayoutVars>
      </dgm:prSet>
      <dgm:spPr/>
      <dgm:t>
        <a:bodyPr/>
        <a:lstStyle/>
        <a:p>
          <a:endParaRPr lang="es-MX"/>
        </a:p>
      </dgm:t>
    </dgm:pt>
  </dgm:ptLst>
  <dgm:cxnLst>
    <dgm:cxn modelId="{613BC949-0017-4DDB-B922-3276EC2271FF}" srcId="{EF4F4481-3447-400D-A0AA-A36186A97DBD}" destId="{8DD6DA03-BFC3-44A4-A834-585545EF4E3E}" srcOrd="0" destOrd="0" parTransId="{EE548C97-CF4C-414F-B31C-7F35AF00F2D2}" sibTransId="{0C234A8D-4711-4EA7-A395-657FBB227452}"/>
    <dgm:cxn modelId="{20F5169A-57EA-4BC7-9B61-BA9D7AC809FB}" type="presOf" srcId="{EF4F4481-3447-400D-A0AA-A36186A97DBD}" destId="{72B86CE0-308A-4B3F-A39D-A5F271FB534B}" srcOrd="0" destOrd="0" presId="urn:microsoft.com/office/officeart/2005/8/layout/vList2"/>
    <dgm:cxn modelId="{F5BF0228-EE06-4057-95E1-4B82C03FF119}" type="presOf" srcId="{8DD6DA03-BFC3-44A4-A834-585545EF4E3E}" destId="{BDC02F43-C599-40A5-B923-43FFA95448C3}" srcOrd="0" destOrd="0" presId="urn:microsoft.com/office/officeart/2005/8/layout/vList2"/>
    <dgm:cxn modelId="{E47C3084-7627-44CC-A99A-E387B741BE78}" type="presParOf" srcId="{72B86CE0-308A-4B3F-A39D-A5F271FB534B}" destId="{BDC02F43-C599-40A5-B923-43FFA95448C3}"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F4F4481-3447-400D-A0AA-A36186A97DB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DD6DA03-BFC3-44A4-A834-585545EF4E3E}">
      <dgm:prSet custT="1"/>
      <dgm:spPr/>
      <dgm:t>
        <a:bodyPr/>
        <a:lstStyle/>
        <a:p>
          <a:pPr rtl="0"/>
          <a:r>
            <a:rPr lang="es-MX" sz="2000" b="1" dirty="0" smtClean="0">
              <a:solidFill>
                <a:schemeClr val="bg1"/>
              </a:solidFill>
            </a:rPr>
            <a:t>Desventajas de los sistemas de lagunas de estabilización (</a:t>
          </a:r>
          <a:r>
            <a:rPr lang="es-MX" sz="2000" b="1" dirty="0" err="1" smtClean="0">
              <a:solidFill>
                <a:schemeClr val="bg1"/>
              </a:solidFill>
            </a:rPr>
            <a:t>Mendoca</a:t>
          </a:r>
          <a:r>
            <a:rPr lang="es-MX" sz="2000" b="1" dirty="0" smtClean="0">
              <a:solidFill>
                <a:schemeClr val="bg1"/>
              </a:solidFill>
            </a:rPr>
            <a:t> 1990).</a:t>
          </a:r>
          <a:endParaRPr lang="es-MX" sz="2000" b="1" dirty="0">
            <a:solidFill>
              <a:schemeClr val="bg1"/>
            </a:solidFill>
          </a:endParaRPr>
        </a:p>
      </dgm:t>
    </dgm:pt>
    <dgm:pt modelId="{EE548C97-CF4C-414F-B31C-7F35AF00F2D2}" type="parTrans" cxnId="{613BC949-0017-4DDB-B922-3276EC2271FF}">
      <dgm:prSet/>
      <dgm:spPr/>
      <dgm:t>
        <a:bodyPr/>
        <a:lstStyle/>
        <a:p>
          <a:endParaRPr lang="es-MX"/>
        </a:p>
      </dgm:t>
    </dgm:pt>
    <dgm:pt modelId="{0C234A8D-4711-4EA7-A395-657FBB227452}" type="sibTrans" cxnId="{613BC949-0017-4DDB-B922-3276EC2271FF}">
      <dgm:prSet/>
      <dgm:spPr/>
      <dgm:t>
        <a:bodyPr/>
        <a:lstStyle/>
        <a:p>
          <a:endParaRPr lang="es-MX"/>
        </a:p>
      </dgm:t>
    </dgm:pt>
    <dgm:pt modelId="{72B86CE0-308A-4B3F-A39D-A5F271FB534B}" type="pres">
      <dgm:prSet presAssocID="{EF4F4481-3447-400D-A0AA-A36186A97DBD}" presName="linear" presStyleCnt="0">
        <dgm:presLayoutVars>
          <dgm:animLvl val="lvl"/>
          <dgm:resizeHandles val="exact"/>
        </dgm:presLayoutVars>
      </dgm:prSet>
      <dgm:spPr/>
      <dgm:t>
        <a:bodyPr/>
        <a:lstStyle/>
        <a:p>
          <a:endParaRPr lang="es-MX"/>
        </a:p>
      </dgm:t>
    </dgm:pt>
    <dgm:pt modelId="{BDC02F43-C599-40A5-B923-43FFA95448C3}" type="pres">
      <dgm:prSet presAssocID="{8DD6DA03-BFC3-44A4-A834-585545EF4E3E}" presName="parentText" presStyleLbl="node1" presStyleIdx="0" presStyleCnt="1" custLinFactY="79401" custLinFactNeighborX="99668" custLinFactNeighborY="100000">
        <dgm:presLayoutVars>
          <dgm:chMax val="0"/>
          <dgm:bulletEnabled val="1"/>
        </dgm:presLayoutVars>
      </dgm:prSet>
      <dgm:spPr/>
      <dgm:t>
        <a:bodyPr/>
        <a:lstStyle/>
        <a:p>
          <a:endParaRPr lang="es-MX"/>
        </a:p>
      </dgm:t>
    </dgm:pt>
  </dgm:ptLst>
  <dgm:cxnLst>
    <dgm:cxn modelId="{613BC949-0017-4DDB-B922-3276EC2271FF}" srcId="{EF4F4481-3447-400D-A0AA-A36186A97DBD}" destId="{8DD6DA03-BFC3-44A4-A834-585545EF4E3E}" srcOrd="0" destOrd="0" parTransId="{EE548C97-CF4C-414F-B31C-7F35AF00F2D2}" sibTransId="{0C234A8D-4711-4EA7-A395-657FBB227452}"/>
    <dgm:cxn modelId="{C4DFCD9E-A88D-4362-B6F1-5AD3F575BC68}" type="presOf" srcId="{8DD6DA03-BFC3-44A4-A834-585545EF4E3E}" destId="{BDC02F43-C599-40A5-B923-43FFA95448C3}" srcOrd="0" destOrd="0" presId="urn:microsoft.com/office/officeart/2005/8/layout/vList2"/>
    <dgm:cxn modelId="{5BB00BF5-04A3-4134-AC2A-C8A6D591C34C}" type="presOf" srcId="{EF4F4481-3447-400D-A0AA-A36186A97DBD}" destId="{72B86CE0-308A-4B3F-A39D-A5F271FB534B}" srcOrd="0" destOrd="0" presId="urn:microsoft.com/office/officeart/2005/8/layout/vList2"/>
    <dgm:cxn modelId="{3853C12E-1F22-48A9-9183-E1A392BEEFA7}" type="presParOf" srcId="{72B86CE0-308A-4B3F-A39D-A5F271FB534B}" destId="{BDC02F43-C599-40A5-B923-43FFA95448C3}"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D3B905EA-B35C-4B80-806F-AE9D9500B2C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F5C3C718-CCA6-467D-8C31-FC403CAD4242}">
      <dgm:prSet custT="1"/>
      <dgm:spPr/>
      <dgm:t>
        <a:bodyPr/>
        <a:lstStyle/>
        <a:p>
          <a:pPr rtl="0"/>
          <a:r>
            <a:rPr lang="es-MX" sz="3200" dirty="0" smtClean="0"/>
            <a:t>Tipos de lagunas</a:t>
          </a:r>
          <a:endParaRPr lang="es-MX" sz="3200" dirty="0"/>
        </a:p>
      </dgm:t>
    </dgm:pt>
    <dgm:pt modelId="{DC197AF4-9E56-4246-96F1-6AC447AA7844}" type="parTrans" cxnId="{5B2F26B3-CB3B-4593-9FCD-AA860448DF31}">
      <dgm:prSet/>
      <dgm:spPr/>
      <dgm:t>
        <a:bodyPr/>
        <a:lstStyle/>
        <a:p>
          <a:endParaRPr lang="es-MX"/>
        </a:p>
      </dgm:t>
    </dgm:pt>
    <dgm:pt modelId="{58A152FA-E554-4FC3-AFE1-DACD2A95BCEC}" type="sibTrans" cxnId="{5B2F26B3-CB3B-4593-9FCD-AA860448DF31}">
      <dgm:prSet/>
      <dgm:spPr/>
      <dgm:t>
        <a:bodyPr/>
        <a:lstStyle/>
        <a:p>
          <a:endParaRPr lang="es-MX"/>
        </a:p>
      </dgm:t>
    </dgm:pt>
    <dgm:pt modelId="{30A58BC6-601E-4BEA-9E7E-50EA00AA8680}" type="pres">
      <dgm:prSet presAssocID="{D3B905EA-B35C-4B80-806F-AE9D9500B2C7}" presName="linear" presStyleCnt="0">
        <dgm:presLayoutVars>
          <dgm:animLvl val="lvl"/>
          <dgm:resizeHandles val="exact"/>
        </dgm:presLayoutVars>
      </dgm:prSet>
      <dgm:spPr/>
      <dgm:t>
        <a:bodyPr/>
        <a:lstStyle/>
        <a:p>
          <a:endParaRPr lang="es-MX"/>
        </a:p>
      </dgm:t>
    </dgm:pt>
    <dgm:pt modelId="{70771F7C-6F2C-4A37-BDF0-5987F51E7926}" type="pres">
      <dgm:prSet presAssocID="{F5C3C718-CCA6-467D-8C31-FC403CAD4242}" presName="parentText" presStyleLbl="node1" presStyleIdx="0" presStyleCnt="1">
        <dgm:presLayoutVars>
          <dgm:chMax val="0"/>
          <dgm:bulletEnabled val="1"/>
        </dgm:presLayoutVars>
      </dgm:prSet>
      <dgm:spPr/>
      <dgm:t>
        <a:bodyPr/>
        <a:lstStyle/>
        <a:p>
          <a:endParaRPr lang="es-MX"/>
        </a:p>
      </dgm:t>
    </dgm:pt>
  </dgm:ptLst>
  <dgm:cxnLst>
    <dgm:cxn modelId="{F2B36B74-FFF7-4F00-A0A6-CA21643B1A0A}" type="presOf" srcId="{F5C3C718-CCA6-467D-8C31-FC403CAD4242}" destId="{70771F7C-6F2C-4A37-BDF0-5987F51E7926}" srcOrd="0" destOrd="0" presId="urn:microsoft.com/office/officeart/2005/8/layout/vList2"/>
    <dgm:cxn modelId="{27D0ED47-9EB5-42EA-B03F-2CC55C264BF0}" type="presOf" srcId="{D3B905EA-B35C-4B80-806F-AE9D9500B2C7}" destId="{30A58BC6-601E-4BEA-9E7E-50EA00AA8680}" srcOrd="0" destOrd="0" presId="urn:microsoft.com/office/officeart/2005/8/layout/vList2"/>
    <dgm:cxn modelId="{5B2F26B3-CB3B-4593-9FCD-AA860448DF31}" srcId="{D3B905EA-B35C-4B80-806F-AE9D9500B2C7}" destId="{F5C3C718-CCA6-467D-8C31-FC403CAD4242}" srcOrd="0" destOrd="0" parTransId="{DC197AF4-9E56-4246-96F1-6AC447AA7844}" sibTransId="{58A152FA-E554-4FC3-AFE1-DACD2A95BCEC}"/>
    <dgm:cxn modelId="{35ABDAC2-A682-4151-9F88-23DA8533C83E}" type="presParOf" srcId="{30A58BC6-601E-4BEA-9E7E-50EA00AA8680}" destId="{70771F7C-6F2C-4A37-BDF0-5987F51E792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33FBE602-E192-4D5A-BD71-368FF61249EE}"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7C88513B-928D-4B2E-B64C-CFCDFD21852A}">
      <dgm:prSet/>
      <dgm:spPr>
        <a:xfrm>
          <a:off x="500903" y="340680"/>
          <a:ext cx="4978694" cy="681714"/>
        </a:xfrm>
        <a:prstGeom prst="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rtl="0"/>
          <a:r>
            <a:rPr lang="es-MX" dirty="0" smtClean="0">
              <a:solidFill>
                <a:sysClr val="window" lastClr="FFFFFF"/>
              </a:solidFill>
              <a:latin typeface="Calibri" panose="020F0502020204030204"/>
              <a:ea typeface="+mn-ea"/>
              <a:cs typeface="+mn-cs"/>
            </a:rPr>
            <a:t>Anaerobias</a:t>
          </a:r>
          <a:endParaRPr lang="es-MX" dirty="0">
            <a:solidFill>
              <a:sysClr val="window" lastClr="FFFFFF"/>
            </a:solidFill>
            <a:latin typeface="Calibri" panose="020F0502020204030204"/>
            <a:ea typeface="+mn-ea"/>
            <a:cs typeface="+mn-cs"/>
          </a:endParaRPr>
        </a:p>
      </dgm:t>
    </dgm:pt>
    <dgm:pt modelId="{8ED5A7DA-A3CE-4C03-B111-3292F23103EB}" type="parTrans" cxnId="{FC7074F9-CADE-4346-A219-33C7D489BDAD}">
      <dgm:prSet/>
      <dgm:spPr/>
      <dgm:t>
        <a:bodyPr/>
        <a:lstStyle/>
        <a:p>
          <a:endParaRPr lang="es-MX"/>
        </a:p>
      </dgm:t>
    </dgm:pt>
    <dgm:pt modelId="{B3449B34-5A1A-4D25-9A77-348CC24092E1}" type="sibTrans" cxnId="{FC7074F9-CADE-4346-A219-33C7D489BDAD}">
      <dgm:prSet/>
      <dgm:spPr>
        <a:xfrm>
          <a:off x="-5009917" y="-767587"/>
          <a:ext cx="5966496" cy="5966496"/>
        </a:xfrm>
        <a:prstGeom prst="blockArc">
          <a:avLst>
            <a:gd name="adj1" fmla="val 18900000"/>
            <a:gd name="adj2" fmla="val 2700000"/>
            <a:gd name="adj3" fmla="val 582"/>
          </a:avLst>
        </a:prstGeom>
        <a:noFill/>
        <a:ln w="12700" cap="flat" cmpd="sng" algn="ctr">
          <a:solidFill>
            <a:srgbClr val="5B9BD5">
              <a:shade val="60000"/>
              <a:hueOff val="0"/>
              <a:satOff val="0"/>
              <a:lumOff val="0"/>
              <a:alphaOff val="0"/>
            </a:srgbClr>
          </a:solidFill>
          <a:prstDash val="solid"/>
          <a:miter lim="800000"/>
        </a:ln>
        <a:effectLst/>
      </dgm:spPr>
      <dgm:t>
        <a:bodyPr/>
        <a:lstStyle/>
        <a:p>
          <a:endParaRPr lang="es-MX"/>
        </a:p>
      </dgm:t>
    </dgm:pt>
    <dgm:pt modelId="{E22C488E-BDA5-4B2E-8F46-E8099B7B031F}">
      <dgm:prSet/>
      <dgm:spPr>
        <a:xfrm>
          <a:off x="891746" y="1363429"/>
          <a:ext cx="4587851" cy="681714"/>
        </a:xfrm>
        <a:prstGeom prst="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rtl="0"/>
          <a:r>
            <a:rPr lang="es-MX" dirty="0" smtClean="0">
              <a:solidFill>
                <a:sysClr val="window" lastClr="FFFFFF"/>
              </a:solidFill>
              <a:latin typeface="Calibri" panose="020F0502020204030204"/>
              <a:ea typeface="+mn-ea"/>
              <a:cs typeface="+mn-cs"/>
            </a:rPr>
            <a:t>Facultativas</a:t>
          </a:r>
          <a:endParaRPr lang="es-MX" dirty="0">
            <a:solidFill>
              <a:sysClr val="window" lastClr="FFFFFF"/>
            </a:solidFill>
            <a:latin typeface="Calibri" panose="020F0502020204030204"/>
            <a:ea typeface="+mn-ea"/>
            <a:cs typeface="+mn-cs"/>
          </a:endParaRPr>
        </a:p>
      </dgm:t>
    </dgm:pt>
    <dgm:pt modelId="{A88F6021-D524-40BD-8423-5E1414000246}" type="parTrans" cxnId="{3580D535-F948-4FF3-97AA-684BA3B06CCB}">
      <dgm:prSet/>
      <dgm:spPr/>
      <dgm:t>
        <a:bodyPr/>
        <a:lstStyle/>
        <a:p>
          <a:endParaRPr lang="es-MX"/>
        </a:p>
      </dgm:t>
    </dgm:pt>
    <dgm:pt modelId="{3520F185-737F-4AC7-9217-2B532DA202EF}" type="sibTrans" cxnId="{3580D535-F948-4FF3-97AA-684BA3B06CCB}">
      <dgm:prSet/>
      <dgm:spPr/>
      <dgm:t>
        <a:bodyPr/>
        <a:lstStyle/>
        <a:p>
          <a:endParaRPr lang="es-MX"/>
        </a:p>
      </dgm:t>
    </dgm:pt>
    <dgm:pt modelId="{2855BF09-CDCE-47A3-8BE2-65D419102AB6}">
      <dgm:prSet/>
      <dgm:spPr>
        <a:xfrm>
          <a:off x="891746" y="2386178"/>
          <a:ext cx="4587851" cy="681714"/>
        </a:xfrm>
        <a:prstGeom prst="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rtl="0"/>
          <a:r>
            <a:rPr lang="es-MX" dirty="0" smtClean="0">
              <a:solidFill>
                <a:sysClr val="window" lastClr="FFFFFF"/>
              </a:solidFill>
              <a:latin typeface="Calibri" panose="020F0502020204030204"/>
              <a:ea typeface="+mn-ea"/>
              <a:cs typeface="+mn-cs"/>
            </a:rPr>
            <a:t>Maduración</a:t>
          </a:r>
          <a:endParaRPr lang="es-MX" dirty="0">
            <a:solidFill>
              <a:sysClr val="window" lastClr="FFFFFF"/>
            </a:solidFill>
            <a:latin typeface="Calibri" panose="020F0502020204030204"/>
            <a:ea typeface="+mn-ea"/>
            <a:cs typeface="+mn-cs"/>
          </a:endParaRPr>
        </a:p>
      </dgm:t>
    </dgm:pt>
    <dgm:pt modelId="{A0F0771E-9D29-4F42-A7C3-C518FD95347B}" type="parTrans" cxnId="{A05B03F8-FB00-485D-BD4D-506C330BC44A}">
      <dgm:prSet/>
      <dgm:spPr/>
      <dgm:t>
        <a:bodyPr/>
        <a:lstStyle/>
        <a:p>
          <a:endParaRPr lang="es-MX"/>
        </a:p>
      </dgm:t>
    </dgm:pt>
    <dgm:pt modelId="{E37C4831-36F0-4591-958E-28502FB19656}" type="sibTrans" cxnId="{A05B03F8-FB00-485D-BD4D-506C330BC44A}">
      <dgm:prSet/>
      <dgm:spPr/>
      <dgm:t>
        <a:bodyPr/>
        <a:lstStyle/>
        <a:p>
          <a:endParaRPr lang="es-MX"/>
        </a:p>
      </dgm:t>
    </dgm:pt>
    <dgm:pt modelId="{5BCD666E-2C05-4EBE-ACB7-CB3DCD6BE0EC}">
      <dgm:prSet/>
      <dgm:spPr>
        <a:xfrm>
          <a:off x="500903" y="3408927"/>
          <a:ext cx="4978694" cy="681714"/>
        </a:xfrm>
        <a:prstGeom prst="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rtl="0"/>
          <a:r>
            <a:rPr lang="es-MX" dirty="0" smtClean="0">
              <a:solidFill>
                <a:sysClr val="window" lastClr="FFFFFF"/>
              </a:solidFill>
              <a:latin typeface="Calibri" panose="020F0502020204030204"/>
              <a:ea typeface="+mn-ea"/>
              <a:cs typeface="+mn-cs"/>
            </a:rPr>
            <a:t>Aerobias</a:t>
          </a:r>
          <a:endParaRPr lang="es-MX" dirty="0">
            <a:solidFill>
              <a:sysClr val="window" lastClr="FFFFFF"/>
            </a:solidFill>
            <a:latin typeface="Calibri" panose="020F0502020204030204"/>
            <a:ea typeface="+mn-ea"/>
            <a:cs typeface="+mn-cs"/>
          </a:endParaRPr>
        </a:p>
      </dgm:t>
    </dgm:pt>
    <dgm:pt modelId="{F7282697-8C8D-4399-A0AB-8FAC24A77B9E}" type="parTrans" cxnId="{5FB942E6-AFD3-4A3C-9DAD-97F26D1906C9}">
      <dgm:prSet/>
      <dgm:spPr/>
      <dgm:t>
        <a:bodyPr/>
        <a:lstStyle/>
        <a:p>
          <a:endParaRPr lang="es-MX"/>
        </a:p>
      </dgm:t>
    </dgm:pt>
    <dgm:pt modelId="{B28B648A-A825-4654-82CD-65A11CA3B348}" type="sibTrans" cxnId="{5FB942E6-AFD3-4A3C-9DAD-97F26D1906C9}">
      <dgm:prSet/>
      <dgm:spPr/>
      <dgm:t>
        <a:bodyPr/>
        <a:lstStyle/>
        <a:p>
          <a:endParaRPr lang="es-MX"/>
        </a:p>
      </dgm:t>
    </dgm:pt>
    <dgm:pt modelId="{2E4A831C-D486-4D37-BE1D-DB5BA96003DF}" type="pres">
      <dgm:prSet presAssocID="{33FBE602-E192-4D5A-BD71-368FF61249EE}" presName="Name0" presStyleCnt="0">
        <dgm:presLayoutVars>
          <dgm:chMax val="7"/>
          <dgm:chPref val="7"/>
          <dgm:dir/>
        </dgm:presLayoutVars>
      </dgm:prSet>
      <dgm:spPr/>
      <dgm:t>
        <a:bodyPr/>
        <a:lstStyle/>
        <a:p>
          <a:endParaRPr lang="es-MX"/>
        </a:p>
      </dgm:t>
    </dgm:pt>
    <dgm:pt modelId="{1F3B7F54-366A-4C1B-8547-9AFE8C3F299E}" type="pres">
      <dgm:prSet presAssocID="{33FBE602-E192-4D5A-BD71-368FF61249EE}" presName="Name1" presStyleCnt="0"/>
      <dgm:spPr/>
    </dgm:pt>
    <dgm:pt modelId="{CFB2B983-58EB-47B6-9886-7882AFA07E47}" type="pres">
      <dgm:prSet presAssocID="{33FBE602-E192-4D5A-BD71-368FF61249EE}" presName="cycle" presStyleCnt="0"/>
      <dgm:spPr/>
    </dgm:pt>
    <dgm:pt modelId="{DB0C5D90-ADDB-4F7C-8A6D-3B4B3FC6D80D}" type="pres">
      <dgm:prSet presAssocID="{33FBE602-E192-4D5A-BD71-368FF61249EE}" presName="srcNode" presStyleLbl="node1" presStyleIdx="0" presStyleCnt="4"/>
      <dgm:spPr/>
    </dgm:pt>
    <dgm:pt modelId="{725CECDB-45FE-4A14-91B8-72CD3C37DC8A}" type="pres">
      <dgm:prSet presAssocID="{33FBE602-E192-4D5A-BD71-368FF61249EE}" presName="conn" presStyleLbl="parChTrans1D2" presStyleIdx="0" presStyleCnt="1"/>
      <dgm:spPr/>
      <dgm:t>
        <a:bodyPr/>
        <a:lstStyle/>
        <a:p>
          <a:endParaRPr lang="es-MX"/>
        </a:p>
      </dgm:t>
    </dgm:pt>
    <dgm:pt modelId="{D00DB1B3-798E-4D69-8305-A0B6B66AF701}" type="pres">
      <dgm:prSet presAssocID="{33FBE602-E192-4D5A-BD71-368FF61249EE}" presName="extraNode" presStyleLbl="node1" presStyleIdx="0" presStyleCnt="4"/>
      <dgm:spPr/>
    </dgm:pt>
    <dgm:pt modelId="{BD80D4FA-24C7-4FB6-9222-3AF6B126072B}" type="pres">
      <dgm:prSet presAssocID="{33FBE602-E192-4D5A-BD71-368FF61249EE}" presName="dstNode" presStyleLbl="node1" presStyleIdx="0" presStyleCnt="4"/>
      <dgm:spPr/>
    </dgm:pt>
    <dgm:pt modelId="{0D624156-D0DB-414E-B502-833FE006DAA2}" type="pres">
      <dgm:prSet presAssocID="{7C88513B-928D-4B2E-B64C-CFCDFD21852A}" presName="text_1" presStyleLbl="node1" presStyleIdx="0" presStyleCnt="4">
        <dgm:presLayoutVars>
          <dgm:bulletEnabled val="1"/>
        </dgm:presLayoutVars>
      </dgm:prSet>
      <dgm:spPr/>
      <dgm:t>
        <a:bodyPr/>
        <a:lstStyle/>
        <a:p>
          <a:endParaRPr lang="es-MX"/>
        </a:p>
      </dgm:t>
    </dgm:pt>
    <dgm:pt modelId="{46DF5FC1-F355-46AF-AC16-5B8020F5BA04}" type="pres">
      <dgm:prSet presAssocID="{7C88513B-928D-4B2E-B64C-CFCDFD21852A}" presName="accent_1" presStyleCnt="0"/>
      <dgm:spPr/>
    </dgm:pt>
    <dgm:pt modelId="{999B6E58-880B-42C7-B6F9-F1FB9DDC600D}" type="pres">
      <dgm:prSet presAssocID="{7C88513B-928D-4B2E-B64C-CFCDFD21852A}" presName="accentRepeatNode" presStyleLbl="solidFgAcc1" presStyleIdx="0" presStyleCnt="4"/>
      <dgm:spPr>
        <a:xfrm>
          <a:off x="74831" y="255465"/>
          <a:ext cx="852143" cy="852143"/>
        </a:xfrm>
        <a:prstGeom prst="ellipse">
          <a:avLst/>
        </a:prstGeom>
        <a:blipFill rotWithShape="0">
          <a:blip xmlns:r="http://schemas.openxmlformats.org/officeDocument/2006/relationships" r:embed="rId1"/>
          <a:stretch>
            <a:fillRect/>
          </a:stretch>
        </a:blipFill>
        <a:ln w="12700" cap="flat" cmpd="sng" algn="ctr">
          <a:solidFill>
            <a:srgbClr val="5B9BD5">
              <a:hueOff val="0"/>
              <a:satOff val="0"/>
              <a:lumOff val="0"/>
              <a:alphaOff val="0"/>
            </a:srgbClr>
          </a:solidFill>
          <a:prstDash val="solid"/>
          <a:miter lim="800000"/>
        </a:ln>
        <a:effectLst/>
      </dgm:spPr>
      <dgm:t>
        <a:bodyPr/>
        <a:lstStyle/>
        <a:p>
          <a:endParaRPr lang="es-MX"/>
        </a:p>
      </dgm:t>
    </dgm:pt>
    <dgm:pt modelId="{F7729502-823C-4EB6-9403-2237A5CE9D57}" type="pres">
      <dgm:prSet presAssocID="{E22C488E-BDA5-4B2E-8F46-E8099B7B031F}" presName="text_2" presStyleLbl="node1" presStyleIdx="1" presStyleCnt="4">
        <dgm:presLayoutVars>
          <dgm:bulletEnabled val="1"/>
        </dgm:presLayoutVars>
      </dgm:prSet>
      <dgm:spPr/>
      <dgm:t>
        <a:bodyPr/>
        <a:lstStyle/>
        <a:p>
          <a:endParaRPr lang="es-MX"/>
        </a:p>
      </dgm:t>
    </dgm:pt>
    <dgm:pt modelId="{F68B1749-E28E-40F4-820D-C1E2464DE49C}" type="pres">
      <dgm:prSet presAssocID="{E22C488E-BDA5-4B2E-8F46-E8099B7B031F}" presName="accent_2" presStyleCnt="0"/>
      <dgm:spPr/>
    </dgm:pt>
    <dgm:pt modelId="{99ED4E56-C209-4C41-A922-4EC6AC6BB860}" type="pres">
      <dgm:prSet presAssocID="{E22C488E-BDA5-4B2E-8F46-E8099B7B031F}" presName="accentRepeatNode" presStyleLbl="solidFgAcc1" presStyleIdx="1" presStyleCnt="4"/>
      <dgm:spPr>
        <a:xfrm>
          <a:off x="465674" y="1278214"/>
          <a:ext cx="852143" cy="852143"/>
        </a:xfrm>
        <a:prstGeom prst="ellipse">
          <a:avLst/>
        </a:prstGeom>
        <a:blipFill rotWithShape="0">
          <a:blip xmlns:r="http://schemas.openxmlformats.org/officeDocument/2006/relationships" r:embed="rId2"/>
          <a:stretch>
            <a:fillRect/>
          </a:stretch>
        </a:blipFill>
        <a:ln w="12700" cap="flat" cmpd="sng" algn="ctr">
          <a:solidFill>
            <a:srgbClr val="5B9BD5">
              <a:hueOff val="0"/>
              <a:satOff val="0"/>
              <a:lumOff val="0"/>
              <a:alphaOff val="0"/>
            </a:srgbClr>
          </a:solidFill>
          <a:prstDash val="solid"/>
          <a:miter lim="800000"/>
        </a:ln>
        <a:effectLst/>
      </dgm:spPr>
      <dgm:t>
        <a:bodyPr/>
        <a:lstStyle/>
        <a:p>
          <a:endParaRPr lang="es-MX"/>
        </a:p>
      </dgm:t>
    </dgm:pt>
    <dgm:pt modelId="{DDFC7B5D-057B-4BEA-BD80-7D748D90A5F0}" type="pres">
      <dgm:prSet presAssocID="{2855BF09-CDCE-47A3-8BE2-65D419102AB6}" presName="text_3" presStyleLbl="node1" presStyleIdx="2" presStyleCnt="4">
        <dgm:presLayoutVars>
          <dgm:bulletEnabled val="1"/>
        </dgm:presLayoutVars>
      </dgm:prSet>
      <dgm:spPr/>
      <dgm:t>
        <a:bodyPr/>
        <a:lstStyle/>
        <a:p>
          <a:endParaRPr lang="es-MX"/>
        </a:p>
      </dgm:t>
    </dgm:pt>
    <dgm:pt modelId="{F298E7ED-FF66-4BFC-A0AC-828ED1B175AF}" type="pres">
      <dgm:prSet presAssocID="{2855BF09-CDCE-47A3-8BE2-65D419102AB6}" presName="accent_3" presStyleCnt="0"/>
      <dgm:spPr/>
    </dgm:pt>
    <dgm:pt modelId="{C152297B-0BFF-47F5-8573-4D2AA59D1BAE}" type="pres">
      <dgm:prSet presAssocID="{2855BF09-CDCE-47A3-8BE2-65D419102AB6}" presName="accentRepeatNode" presStyleLbl="solidFgAcc1" presStyleIdx="2" presStyleCnt="4"/>
      <dgm:spPr>
        <a:xfrm>
          <a:off x="465674" y="2300963"/>
          <a:ext cx="852143" cy="852143"/>
        </a:xfrm>
        <a:prstGeom prst="ellipse">
          <a:avLst/>
        </a:prstGeom>
        <a:blipFill rotWithShape="0">
          <a:blip xmlns:r="http://schemas.openxmlformats.org/officeDocument/2006/relationships" r:embed="rId3"/>
          <a:stretch>
            <a:fillRect/>
          </a:stretch>
        </a:blipFill>
        <a:ln w="12700" cap="flat" cmpd="sng" algn="ctr">
          <a:solidFill>
            <a:srgbClr val="5B9BD5">
              <a:hueOff val="0"/>
              <a:satOff val="0"/>
              <a:lumOff val="0"/>
              <a:alphaOff val="0"/>
            </a:srgbClr>
          </a:solidFill>
          <a:prstDash val="solid"/>
          <a:miter lim="800000"/>
        </a:ln>
        <a:effectLst/>
      </dgm:spPr>
      <dgm:t>
        <a:bodyPr/>
        <a:lstStyle/>
        <a:p>
          <a:endParaRPr lang="es-MX"/>
        </a:p>
      </dgm:t>
    </dgm:pt>
    <dgm:pt modelId="{DE8192CF-C0C0-42AA-9370-E80126A6C3AA}" type="pres">
      <dgm:prSet presAssocID="{5BCD666E-2C05-4EBE-ACB7-CB3DCD6BE0EC}" presName="text_4" presStyleLbl="node1" presStyleIdx="3" presStyleCnt="4">
        <dgm:presLayoutVars>
          <dgm:bulletEnabled val="1"/>
        </dgm:presLayoutVars>
      </dgm:prSet>
      <dgm:spPr/>
      <dgm:t>
        <a:bodyPr/>
        <a:lstStyle/>
        <a:p>
          <a:endParaRPr lang="es-MX"/>
        </a:p>
      </dgm:t>
    </dgm:pt>
    <dgm:pt modelId="{1E36F3AC-3A86-49CE-9532-A9C0544762C1}" type="pres">
      <dgm:prSet presAssocID="{5BCD666E-2C05-4EBE-ACB7-CB3DCD6BE0EC}" presName="accent_4" presStyleCnt="0"/>
      <dgm:spPr/>
    </dgm:pt>
    <dgm:pt modelId="{1B8D3248-BE17-456C-A21C-4C70A4A91CB6}" type="pres">
      <dgm:prSet presAssocID="{5BCD666E-2C05-4EBE-ACB7-CB3DCD6BE0EC}" presName="accentRepeatNode" presStyleLbl="solidFgAcc1" presStyleIdx="3" presStyleCnt="4"/>
      <dgm:spPr>
        <a:xfrm>
          <a:off x="74831" y="3323713"/>
          <a:ext cx="852143" cy="852143"/>
        </a:xfrm>
        <a:prstGeom prst="ellipse">
          <a:avLst/>
        </a:prstGeom>
        <a:blipFill rotWithShape="0">
          <a:blip xmlns:r="http://schemas.openxmlformats.org/officeDocument/2006/relationships" r:embed="rId4"/>
          <a:stretch>
            <a:fillRect/>
          </a:stretch>
        </a:blipFill>
        <a:ln w="12700" cap="flat" cmpd="sng" algn="ctr">
          <a:solidFill>
            <a:srgbClr val="5B9BD5">
              <a:hueOff val="0"/>
              <a:satOff val="0"/>
              <a:lumOff val="0"/>
              <a:alphaOff val="0"/>
            </a:srgbClr>
          </a:solidFill>
          <a:prstDash val="solid"/>
          <a:miter lim="800000"/>
        </a:ln>
        <a:effectLst/>
      </dgm:spPr>
      <dgm:t>
        <a:bodyPr/>
        <a:lstStyle/>
        <a:p>
          <a:endParaRPr lang="es-MX"/>
        </a:p>
      </dgm:t>
    </dgm:pt>
  </dgm:ptLst>
  <dgm:cxnLst>
    <dgm:cxn modelId="{8469D7CF-9B1C-4339-BF10-4C2335ED794D}" type="presOf" srcId="{E22C488E-BDA5-4B2E-8F46-E8099B7B031F}" destId="{F7729502-823C-4EB6-9403-2237A5CE9D57}" srcOrd="0" destOrd="0" presId="urn:microsoft.com/office/officeart/2008/layout/VerticalCurvedList"/>
    <dgm:cxn modelId="{531BF134-AA95-45BD-87D6-A3EC10413FF8}" type="presOf" srcId="{7C88513B-928D-4B2E-B64C-CFCDFD21852A}" destId="{0D624156-D0DB-414E-B502-833FE006DAA2}" srcOrd="0" destOrd="0" presId="urn:microsoft.com/office/officeart/2008/layout/VerticalCurvedList"/>
    <dgm:cxn modelId="{7CD678D7-3665-4BDE-8653-64558311630C}" type="presOf" srcId="{33FBE602-E192-4D5A-BD71-368FF61249EE}" destId="{2E4A831C-D486-4D37-BE1D-DB5BA96003DF}" srcOrd="0" destOrd="0" presId="urn:microsoft.com/office/officeart/2008/layout/VerticalCurvedList"/>
    <dgm:cxn modelId="{A05B03F8-FB00-485D-BD4D-506C330BC44A}" srcId="{33FBE602-E192-4D5A-BD71-368FF61249EE}" destId="{2855BF09-CDCE-47A3-8BE2-65D419102AB6}" srcOrd="2" destOrd="0" parTransId="{A0F0771E-9D29-4F42-A7C3-C518FD95347B}" sibTransId="{E37C4831-36F0-4591-958E-28502FB19656}"/>
    <dgm:cxn modelId="{3580D535-F948-4FF3-97AA-684BA3B06CCB}" srcId="{33FBE602-E192-4D5A-BD71-368FF61249EE}" destId="{E22C488E-BDA5-4B2E-8F46-E8099B7B031F}" srcOrd="1" destOrd="0" parTransId="{A88F6021-D524-40BD-8423-5E1414000246}" sibTransId="{3520F185-737F-4AC7-9217-2B532DA202EF}"/>
    <dgm:cxn modelId="{A9E342A2-098A-4BB4-AE99-AC8001A3EB93}" type="presOf" srcId="{5BCD666E-2C05-4EBE-ACB7-CB3DCD6BE0EC}" destId="{DE8192CF-C0C0-42AA-9370-E80126A6C3AA}" srcOrd="0" destOrd="0" presId="urn:microsoft.com/office/officeart/2008/layout/VerticalCurvedList"/>
    <dgm:cxn modelId="{3F4F8B94-1AB3-40E6-9421-C76DDD1F9A68}" type="presOf" srcId="{2855BF09-CDCE-47A3-8BE2-65D419102AB6}" destId="{DDFC7B5D-057B-4BEA-BD80-7D748D90A5F0}" srcOrd="0" destOrd="0" presId="urn:microsoft.com/office/officeart/2008/layout/VerticalCurvedList"/>
    <dgm:cxn modelId="{7B45496D-525C-46E2-8595-2947B52E35AC}" type="presOf" srcId="{B3449B34-5A1A-4D25-9A77-348CC24092E1}" destId="{725CECDB-45FE-4A14-91B8-72CD3C37DC8A}" srcOrd="0" destOrd="0" presId="urn:microsoft.com/office/officeart/2008/layout/VerticalCurvedList"/>
    <dgm:cxn modelId="{5FB942E6-AFD3-4A3C-9DAD-97F26D1906C9}" srcId="{33FBE602-E192-4D5A-BD71-368FF61249EE}" destId="{5BCD666E-2C05-4EBE-ACB7-CB3DCD6BE0EC}" srcOrd="3" destOrd="0" parTransId="{F7282697-8C8D-4399-A0AB-8FAC24A77B9E}" sibTransId="{B28B648A-A825-4654-82CD-65A11CA3B348}"/>
    <dgm:cxn modelId="{FC7074F9-CADE-4346-A219-33C7D489BDAD}" srcId="{33FBE602-E192-4D5A-BD71-368FF61249EE}" destId="{7C88513B-928D-4B2E-B64C-CFCDFD21852A}" srcOrd="0" destOrd="0" parTransId="{8ED5A7DA-A3CE-4C03-B111-3292F23103EB}" sibTransId="{B3449B34-5A1A-4D25-9A77-348CC24092E1}"/>
    <dgm:cxn modelId="{5CD50435-3FBB-4B0D-AB37-49F4B1C331AF}" type="presParOf" srcId="{2E4A831C-D486-4D37-BE1D-DB5BA96003DF}" destId="{1F3B7F54-366A-4C1B-8547-9AFE8C3F299E}" srcOrd="0" destOrd="0" presId="urn:microsoft.com/office/officeart/2008/layout/VerticalCurvedList"/>
    <dgm:cxn modelId="{45B2E89C-C1F4-47A1-B9EC-3ACAFBC5DC5B}" type="presParOf" srcId="{1F3B7F54-366A-4C1B-8547-9AFE8C3F299E}" destId="{CFB2B983-58EB-47B6-9886-7882AFA07E47}" srcOrd="0" destOrd="0" presId="urn:microsoft.com/office/officeart/2008/layout/VerticalCurvedList"/>
    <dgm:cxn modelId="{2CC2FF95-238D-4319-87F0-2B03A8165B0C}" type="presParOf" srcId="{CFB2B983-58EB-47B6-9886-7882AFA07E47}" destId="{DB0C5D90-ADDB-4F7C-8A6D-3B4B3FC6D80D}" srcOrd="0" destOrd="0" presId="urn:microsoft.com/office/officeart/2008/layout/VerticalCurvedList"/>
    <dgm:cxn modelId="{9F6760B0-3F41-4403-91DF-883AE17F68FE}" type="presParOf" srcId="{CFB2B983-58EB-47B6-9886-7882AFA07E47}" destId="{725CECDB-45FE-4A14-91B8-72CD3C37DC8A}" srcOrd="1" destOrd="0" presId="urn:microsoft.com/office/officeart/2008/layout/VerticalCurvedList"/>
    <dgm:cxn modelId="{C4AB53F4-F46D-4CE1-83BC-BC0DB6FEACFC}" type="presParOf" srcId="{CFB2B983-58EB-47B6-9886-7882AFA07E47}" destId="{D00DB1B3-798E-4D69-8305-A0B6B66AF701}" srcOrd="2" destOrd="0" presId="urn:microsoft.com/office/officeart/2008/layout/VerticalCurvedList"/>
    <dgm:cxn modelId="{2B3949C6-F3EE-4384-A6FC-98977C9C32B2}" type="presParOf" srcId="{CFB2B983-58EB-47B6-9886-7882AFA07E47}" destId="{BD80D4FA-24C7-4FB6-9222-3AF6B126072B}" srcOrd="3" destOrd="0" presId="urn:microsoft.com/office/officeart/2008/layout/VerticalCurvedList"/>
    <dgm:cxn modelId="{4460CA0A-3252-437C-9F7F-46A2CF9F4357}" type="presParOf" srcId="{1F3B7F54-366A-4C1B-8547-9AFE8C3F299E}" destId="{0D624156-D0DB-414E-B502-833FE006DAA2}" srcOrd="1" destOrd="0" presId="urn:microsoft.com/office/officeart/2008/layout/VerticalCurvedList"/>
    <dgm:cxn modelId="{9AE10535-4BC3-4E9C-B4E1-932C3C6ED4A8}" type="presParOf" srcId="{1F3B7F54-366A-4C1B-8547-9AFE8C3F299E}" destId="{46DF5FC1-F355-46AF-AC16-5B8020F5BA04}" srcOrd="2" destOrd="0" presId="urn:microsoft.com/office/officeart/2008/layout/VerticalCurvedList"/>
    <dgm:cxn modelId="{1374B692-1E0E-47A0-86AB-D6759118E8D3}" type="presParOf" srcId="{46DF5FC1-F355-46AF-AC16-5B8020F5BA04}" destId="{999B6E58-880B-42C7-B6F9-F1FB9DDC600D}" srcOrd="0" destOrd="0" presId="urn:microsoft.com/office/officeart/2008/layout/VerticalCurvedList"/>
    <dgm:cxn modelId="{F720AD32-35CD-468C-A263-5C2B3BB8339C}" type="presParOf" srcId="{1F3B7F54-366A-4C1B-8547-9AFE8C3F299E}" destId="{F7729502-823C-4EB6-9403-2237A5CE9D57}" srcOrd="3" destOrd="0" presId="urn:microsoft.com/office/officeart/2008/layout/VerticalCurvedList"/>
    <dgm:cxn modelId="{30BB538F-A114-4CDD-AAB3-657DB379A975}" type="presParOf" srcId="{1F3B7F54-366A-4C1B-8547-9AFE8C3F299E}" destId="{F68B1749-E28E-40F4-820D-C1E2464DE49C}" srcOrd="4" destOrd="0" presId="urn:microsoft.com/office/officeart/2008/layout/VerticalCurvedList"/>
    <dgm:cxn modelId="{A8A5E1E0-83AD-4734-BC5F-5C8FDBCDB0C2}" type="presParOf" srcId="{F68B1749-E28E-40F4-820D-C1E2464DE49C}" destId="{99ED4E56-C209-4C41-A922-4EC6AC6BB860}" srcOrd="0" destOrd="0" presId="urn:microsoft.com/office/officeart/2008/layout/VerticalCurvedList"/>
    <dgm:cxn modelId="{59CEA2F8-0702-4928-AFDE-F342C571FF40}" type="presParOf" srcId="{1F3B7F54-366A-4C1B-8547-9AFE8C3F299E}" destId="{DDFC7B5D-057B-4BEA-BD80-7D748D90A5F0}" srcOrd="5" destOrd="0" presId="urn:microsoft.com/office/officeart/2008/layout/VerticalCurvedList"/>
    <dgm:cxn modelId="{F12DD2B3-8B80-4937-A630-C2140A320B57}" type="presParOf" srcId="{1F3B7F54-366A-4C1B-8547-9AFE8C3F299E}" destId="{F298E7ED-FF66-4BFC-A0AC-828ED1B175AF}" srcOrd="6" destOrd="0" presId="urn:microsoft.com/office/officeart/2008/layout/VerticalCurvedList"/>
    <dgm:cxn modelId="{795305D1-E98F-4E7E-8928-E965EE9CF769}" type="presParOf" srcId="{F298E7ED-FF66-4BFC-A0AC-828ED1B175AF}" destId="{C152297B-0BFF-47F5-8573-4D2AA59D1BAE}" srcOrd="0" destOrd="0" presId="urn:microsoft.com/office/officeart/2008/layout/VerticalCurvedList"/>
    <dgm:cxn modelId="{E156F54E-4904-4A76-96B9-68D255202047}" type="presParOf" srcId="{1F3B7F54-366A-4C1B-8547-9AFE8C3F299E}" destId="{DE8192CF-C0C0-42AA-9370-E80126A6C3AA}" srcOrd="7" destOrd="0" presId="urn:microsoft.com/office/officeart/2008/layout/VerticalCurvedList"/>
    <dgm:cxn modelId="{1C582929-9BAE-4AC5-9631-D0CE97DF64A5}" type="presParOf" srcId="{1F3B7F54-366A-4C1B-8547-9AFE8C3F299E}" destId="{1E36F3AC-3A86-49CE-9532-A9C0544762C1}" srcOrd="8" destOrd="0" presId="urn:microsoft.com/office/officeart/2008/layout/VerticalCurvedList"/>
    <dgm:cxn modelId="{A3F72CA2-E532-4E48-9ED9-C0D8BBCFB9D6}" type="presParOf" srcId="{1E36F3AC-3A86-49CE-9532-A9C0544762C1}" destId="{1B8D3248-BE17-456C-A21C-4C70A4A91CB6}" srcOrd="0" destOrd="0" presId="urn:microsoft.com/office/officeart/2008/layout/VerticalCurv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66A30BD0-5E71-4A1A-9AD1-C5374953E99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08575FD-D80A-4C5D-9ECF-478153F83DA3}">
      <dgm:prSet custT="1"/>
      <dgm:spPr/>
      <dgm:t>
        <a:bodyPr/>
        <a:lstStyle/>
        <a:p>
          <a:pPr rtl="0"/>
          <a:r>
            <a:rPr lang="es-MX" sz="2000" dirty="0" smtClean="0"/>
            <a:t>De acuerdo a su contenido de oxígeno, las lagunas pueden clasificarse como:</a:t>
          </a:r>
          <a:endParaRPr lang="es-MX" sz="2000" dirty="0"/>
        </a:p>
      </dgm:t>
    </dgm:pt>
    <dgm:pt modelId="{050D29FF-EF3C-4A7D-8174-80F1A8DE0635}" type="parTrans" cxnId="{07F8C3A4-4A9E-4007-85CC-F22DC0DEBA1E}">
      <dgm:prSet/>
      <dgm:spPr/>
      <dgm:t>
        <a:bodyPr/>
        <a:lstStyle/>
        <a:p>
          <a:endParaRPr lang="es-MX"/>
        </a:p>
      </dgm:t>
    </dgm:pt>
    <dgm:pt modelId="{BC3A4CA7-0570-4310-AE94-CB48554B8DDC}" type="sibTrans" cxnId="{07F8C3A4-4A9E-4007-85CC-F22DC0DEBA1E}">
      <dgm:prSet/>
      <dgm:spPr/>
      <dgm:t>
        <a:bodyPr/>
        <a:lstStyle/>
        <a:p>
          <a:endParaRPr lang="es-MX"/>
        </a:p>
      </dgm:t>
    </dgm:pt>
    <dgm:pt modelId="{E638A065-4B8A-4DBA-9D7E-16486FB69B5E}" type="pres">
      <dgm:prSet presAssocID="{66A30BD0-5E71-4A1A-9AD1-C5374953E990}" presName="linear" presStyleCnt="0">
        <dgm:presLayoutVars>
          <dgm:animLvl val="lvl"/>
          <dgm:resizeHandles val="exact"/>
        </dgm:presLayoutVars>
      </dgm:prSet>
      <dgm:spPr/>
      <dgm:t>
        <a:bodyPr/>
        <a:lstStyle/>
        <a:p>
          <a:endParaRPr lang="es-MX"/>
        </a:p>
      </dgm:t>
    </dgm:pt>
    <dgm:pt modelId="{F48301D2-BB65-46B5-BC9C-333EF5081D6A}" type="pres">
      <dgm:prSet presAssocID="{E08575FD-D80A-4C5D-9ECF-478153F83DA3}" presName="parentText" presStyleLbl="node1" presStyleIdx="0" presStyleCnt="1" custScaleX="98305" custScaleY="338260">
        <dgm:presLayoutVars>
          <dgm:chMax val="0"/>
          <dgm:bulletEnabled val="1"/>
        </dgm:presLayoutVars>
      </dgm:prSet>
      <dgm:spPr/>
      <dgm:t>
        <a:bodyPr/>
        <a:lstStyle/>
        <a:p>
          <a:endParaRPr lang="es-MX"/>
        </a:p>
      </dgm:t>
    </dgm:pt>
  </dgm:ptLst>
  <dgm:cxnLst>
    <dgm:cxn modelId="{F211B3F8-42EC-4DA0-860B-CB49CC7C470B}" type="presOf" srcId="{E08575FD-D80A-4C5D-9ECF-478153F83DA3}" destId="{F48301D2-BB65-46B5-BC9C-333EF5081D6A}" srcOrd="0" destOrd="0" presId="urn:microsoft.com/office/officeart/2005/8/layout/vList2"/>
    <dgm:cxn modelId="{35749B71-1BC9-4D8A-808D-2DCECCA85B3B}" type="presOf" srcId="{66A30BD0-5E71-4A1A-9AD1-C5374953E990}" destId="{E638A065-4B8A-4DBA-9D7E-16486FB69B5E}" srcOrd="0" destOrd="0" presId="urn:microsoft.com/office/officeart/2005/8/layout/vList2"/>
    <dgm:cxn modelId="{07F8C3A4-4A9E-4007-85CC-F22DC0DEBA1E}" srcId="{66A30BD0-5E71-4A1A-9AD1-C5374953E990}" destId="{E08575FD-D80A-4C5D-9ECF-478153F83DA3}" srcOrd="0" destOrd="0" parTransId="{050D29FF-EF3C-4A7D-8174-80F1A8DE0635}" sibTransId="{BC3A4CA7-0570-4310-AE94-CB48554B8DDC}"/>
    <dgm:cxn modelId="{F07DE441-BAD5-4176-B151-1FA87F2256F0}" type="presParOf" srcId="{E638A065-4B8A-4DBA-9D7E-16486FB69B5E}" destId="{F48301D2-BB65-46B5-BC9C-333EF5081D6A}"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3EBAA3BC-BAB7-4B63-8384-79819041886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F0BB64F-22A3-44A3-9069-B6BDDD793E9E}">
      <dgm:prSet custT="1"/>
      <dgm:spPr/>
      <dgm:t>
        <a:bodyPr/>
        <a:lstStyle/>
        <a:p>
          <a:pPr rtl="0"/>
          <a:r>
            <a:rPr lang="es-MX" sz="3200" b="1" dirty="0" smtClean="0">
              <a:solidFill>
                <a:schemeClr val="tx1"/>
              </a:solidFill>
            </a:rPr>
            <a:t>Lagunas Anaerobias</a:t>
          </a:r>
          <a:endParaRPr lang="es-MX" sz="2500" dirty="0">
            <a:solidFill>
              <a:schemeClr val="tx1"/>
            </a:solidFill>
          </a:endParaRPr>
        </a:p>
      </dgm:t>
    </dgm:pt>
    <dgm:pt modelId="{8A44A5C3-B6F5-4C31-B08E-492EAA489833}" type="parTrans" cxnId="{706D4E66-B66F-415A-8682-62E7EEAFE9A6}">
      <dgm:prSet/>
      <dgm:spPr/>
      <dgm:t>
        <a:bodyPr/>
        <a:lstStyle/>
        <a:p>
          <a:endParaRPr lang="es-MX"/>
        </a:p>
      </dgm:t>
    </dgm:pt>
    <dgm:pt modelId="{FF69261E-3496-43BE-A3AD-FABA27FAA3A5}" type="sibTrans" cxnId="{706D4E66-B66F-415A-8682-62E7EEAFE9A6}">
      <dgm:prSet/>
      <dgm:spPr/>
      <dgm:t>
        <a:bodyPr/>
        <a:lstStyle/>
        <a:p>
          <a:endParaRPr lang="es-MX"/>
        </a:p>
      </dgm:t>
    </dgm:pt>
    <dgm:pt modelId="{0087F781-7381-4ACD-8D2F-52DAF8C4B3E2}" type="pres">
      <dgm:prSet presAssocID="{3EBAA3BC-BAB7-4B63-8384-798190418866}" presName="linear" presStyleCnt="0">
        <dgm:presLayoutVars>
          <dgm:animLvl val="lvl"/>
          <dgm:resizeHandles val="exact"/>
        </dgm:presLayoutVars>
      </dgm:prSet>
      <dgm:spPr/>
      <dgm:t>
        <a:bodyPr/>
        <a:lstStyle/>
        <a:p>
          <a:endParaRPr lang="es-MX"/>
        </a:p>
      </dgm:t>
    </dgm:pt>
    <dgm:pt modelId="{03093926-E013-41B4-BBA9-164F4EC914B3}" type="pres">
      <dgm:prSet presAssocID="{6F0BB64F-22A3-44A3-9069-B6BDDD793E9E}" presName="parentText" presStyleLbl="node1" presStyleIdx="0" presStyleCnt="1" custLinFactNeighborX="-8482" custLinFactNeighborY="-20948">
        <dgm:presLayoutVars>
          <dgm:chMax val="0"/>
          <dgm:bulletEnabled val="1"/>
        </dgm:presLayoutVars>
      </dgm:prSet>
      <dgm:spPr/>
      <dgm:t>
        <a:bodyPr/>
        <a:lstStyle/>
        <a:p>
          <a:endParaRPr lang="es-MX"/>
        </a:p>
      </dgm:t>
    </dgm:pt>
  </dgm:ptLst>
  <dgm:cxnLst>
    <dgm:cxn modelId="{706D4E66-B66F-415A-8682-62E7EEAFE9A6}" srcId="{3EBAA3BC-BAB7-4B63-8384-798190418866}" destId="{6F0BB64F-22A3-44A3-9069-B6BDDD793E9E}" srcOrd="0" destOrd="0" parTransId="{8A44A5C3-B6F5-4C31-B08E-492EAA489833}" sibTransId="{FF69261E-3496-43BE-A3AD-FABA27FAA3A5}"/>
    <dgm:cxn modelId="{3DEACD91-863C-4133-B92B-F0839685B4B6}" type="presOf" srcId="{3EBAA3BC-BAB7-4B63-8384-798190418866}" destId="{0087F781-7381-4ACD-8D2F-52DAF8C4B3E2}" srcOrd="0" destOrd="0" presId="urn:microsoft.com/office/officeart/2005/8/layout/vList2"/>
    <dgm:cxn modelId="{0CBA0D27-85FD-456E-A06E-D93D82627187}" type="presOf" srcId="{6F0BB64F-22A3-44A3-9069-B6BDDD793E9E}" destId="{03093926-E013-41B4-BBA9-164F4EC914B3}" srcOrd="0" destOrd="0" presId="urn:microsoft.com/office/officeart/2005/8/layout/vList2"/>
    <dgm:cxn modelId="{EB18BD74-FA3B-4D8C-90CD-B2FC0C7A281C}" type="presParOf" srcId="{0087F781-7381-4ACD-8D2F-52DAF8C4B3E2}" destId="{03093926-E013-41B4-BBA9-164F4EC914B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4B0E2B26-D721-48F6-80AD-423B97E5BFF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8039832A-AD11-4CF1-A64C-278E81FADBB9}">
      <dgm:prSet custT="1"/>
      <dgm:spPr/>
      <dgm:t>
        <a:bodyPr/>
        <a:lstStyle/>
        <a:p>
          <a:pPr rtl="0"/>
          <a:r>
            <a:rPr lang="es-MX" sz="2000" dirty="0" smtClean="0">
              <a:solidFill>
                <a:schemeClr val="tx1"/>
              </a:solidFill>
            </a:rPr>
            <a:t>Se diseñan en asociación con lagunas facultativas o aireadas mecánicamente.</a:t>
          </a:r>
          <a:endParaRPr lang="es-MX" sz="2000" dirty="0">
            <a:solidFill>
              <a:schemeClr val="tx1"/>
            </a:solidFill>
          </a:endParaRPr>
        </a:p>
      </dgm:t>
    </dgm:pt>
    <dgm:pt modelId="{8D052008-C2BF-4631-B352-4B67D518C914}" type="parTrans" cxnId="{422B33AC-3856-44D0-A167-E0AE4EBF32F7}">
      <dgm:prSet/>
      <dgm:spPr/>
      <dgm:t>
        <a:bodyPr/>
        <a:lstStyle/>
        <a:p>
          <a:endParaRPr lang="es-MX"/>
        </a:p>
      </dgm:t>
    </dgm:pt>
    <dgm:pt modelId="{7B0627C3-360B-4EFB-9BC8-05F17B7B6351}" type="sibTrans" cxnId="{422B33AC-3856-44D0-A167-E0AE4EBF32F7}">
      <dgm:prSet/>
      <dgm:spPr/>
      <dgm:t>
        <a:bodyPr/>
        <a:lstStyle/>
        <a:p>
          <a:endParaRPr lang="es-MX"/>
        </a:p>
      </dgm:t>
    </dgm:pt>
    <dgm:pt modelId="{8D4DCD12-996C-4044-8D67-15181B78EA74}">
      <dgm:prSet custT="1"/>
      <dgm:spPr/>
      <dgm:t>
        <a:bodyPr/>
        <a:lstStyle/>
        <a:p>
          <a:pPr rtl="0"/>
          <a:r>
            <a:rPr lang="es-MX" sz="2000" dirty="0" smtClean="0">
              <a:solidFill>
                <a:schemeClr val="tx1"/>
              </a:solidFill>
            </a:rPr>
            <a:t>Tienen la finalidad de oxidar compuestos orgánicos complejos antes del tratamiento, a través de los otros tipos de lagunas.</a:t>
          </a:r>
          <a:endParaRPr lang="es-MX" sz="2000" dirty="0">
            <a:solidFill>
              <a:schemeClr val="tx1"/>
            </a:solidFill>
          </a:endParaRPr>
        </a:p>
      </dgm:t>
    </dgm:pt>
    <dgm:pt modelId="{B69F3DD9-5415-4BAA-9BB1-3538D880EE6E}" type="parTrans" cxnId="{C2512589-8B70-4E33-A5DD-325906F2217C}">
      <dgm:prSet/>
      <dgm:spPr/>
      <dgm:t>
        <a:bodyPr/>
        <a:lstStyle/>
        <a:p>
          <a:endParaRPr lang="es-MX"/>
        </a:p>
      </dgm:t>
    </dgm:pt>
    <dgm:pt modelId="{5C08234E-5337-4A71-B485-48C4D45BC8F9}" type="sibTrans" cxnId="{C2512589-8B70-4E33-A5DD-325906F2217C}">
      <dgm:prSet/>
      <dgm:spPr/>
      <dgm:t>
        <a:bodyPr/>
        <a:lstStyle/>
        <a:p>
          <a:endParaRPr lang="es-MX"/>
        </a:p>
      </dgm:t>
    </dgm:pt>
    <dgm:pt modelId="{351061A0-F869-4A9C-920A-6A2BDEDC7B8A}">
      <dgm:prSet custT="1"/>
      <dgm:spPr/>
      <dgm:t>
        <a:bodyPr/>
        <a:lstStyle/>
        <a:p>
          <a:pPr rtl="0"/>
          <a:r>
            <a:rPr lang="es-MX" sz="2000" dirty="0" smtClean="0">
              <a:solidFill>
                <a:schemeClr val="tx1"/>
              </a:solidFill>
            </a:rPr>
            <a:t>Estas lagunas no dependen de la acción fotosintética de las algas.</a:t>
          </a:r>
          <a:endParaRPr lang="es-MX" sz="2000" dirty="0">
            <a:solidFill>
              <a:schemeClr val="tx1"/>
            </a:solidFill>
          </a:endParaRPr>
        </a:p>
      </dgm:t>
    </dgm:pt>
    <dgm:pt modelId="{0543DD86-50EC-46DA-B9E9-26179E43802F}" type="parTrans" cxnId="{88F2FB73-2619-4FC8-A58E-2E868A7960F1}">
      <dgm:prSet/>
      <dgm:spPr/>
      <dgm:t>
        <a:bodyPr/>
        <a:lstStyle/>
        <a:p>
          <a:endParaRPr lang="es-MX"/>
        </a:p>
      </dgm:t>
    </dgm:pt>
    <dgm:pt modelId="{FFFA9266-7CDF-4080-AC72-7BB6C05E44FA}" type="sibTrans" cxnId="{88F2FB73-2619-4FC8-A58E-2E868A7960F1}">
      <dgm:prSet/>
      <dgm:spPr/>
      <dgm:t>
        <a:bodyPr/>
        <a:lstStyle/>
        <a:p>
          <a:endParaRPr lang="es-MX"/>
        </a:p>
      </dgm:t>
    </dgm:pt>
    <dgm:pt modelId="{A562EA26-0343-4DEC-BD57-64B4C006AAEF}">
      <dgm:prSet custT="1"/>
      <dgm:spPr/>
      <dgm:t>
        <a:bodyPr/>
        <a:lstStyle/>
        <a:p>
          <a:pPr rtl="0"/>
          <a:r>
            <a:rPr lang="es-MX" sz="2000" dirty="0" smtClean="0">
              <a:solidFill>
                <a:schemeClr val="tx1"/>
              </a:solidFill>
            </a:rPr>
            <a:t>La profundidad de éstas varía de 3 a 5 m.</a:t>
          </a:r>
          <a:endParaRPr lang="es-MX" sz="2000" dirty="0">
            <a:solidFill>
              <a:schemeClr val="tx1"/>
            </a:solidFill>
          </a:endParaRPr>
        </a:p>
      </dgm:t>
    </dgm:pt>
    <dgm:pt modelId="{E9C56037-221C-4F06-9142-340FAFDE7C84}" type="parTrans" cxnId="{5E98FBB1-5537-496B-8808-971878001E0A}">
      <dgm:prSet/>
      <dgm:spPr/>
      <dgm:t>
        <a:bodyPr/>
        <a:lstStyle/>
        <a:p>
          <a:endParaRPr lang="es-MX"/>
        </a:p>
      </dgm:t>
    </dgm:pt>
    <dgm:pt modelId="{3079D4FA-ECFD-4214-B887-C179D9DA4E62}" type="sibTrans" cxnId="{5E98FBB1-5537-496B-8808-971878001E0A}">
      <dgm:prSet/>
      <dgm:spPr/>
      <dgm:t>
        <a:bodyPr/>
        <a:lstStyle/>
        <a:p>
          <a:endParaRPr lang="es-MX"/>
        </a:p>
      </dgm:t>
    </dgm:pt>
    <dgm:pt modelId="{10F5C85D-3767-4A92-9042-5693A42C8671}">
      <dgm:prSet custT="1"/>
      <dgm:spPr/>
      <dgm:t>
        <a:bodyPr/>
        <a:lstStyle/>
        <a:p>
          <a:pPr rtl="0"/>
          <a:r>
            <a:rPr lang="es-MX" sz="2000" dirty="0" smtClean="0">
              <a:solidFill>
                <a:schemeClr val="tx1"/>
              </a:solidFill>
            </a:rPr>
            <a:t>Se recomienda que el área de cada laguna no exceda  de 5 hectáreas.</a:t>
          </a:r>
          <a:endParaRPr lang="es-MX" sz="2000" dirty="0">
            <a:solidFill>
              <a:schemeClr val="tx1"/>
            </a:solidFill>
          </a:endParaRPr>
        </a:p>
      </dgm:t>
    </dgm:pt>
    <dgm:pt modelId="{1078FBA7-BE84-4AD0-950E-080237C1F9F0}" type="parTrans" cxnId="{2D46DACB-2B27-4EFC-814F-6DC31B960482}">
      <dgm:prSet/>
      <dgm:spPr/>
      <dgm:t>
        <a:bodyPr/>
        <a:lstStyle/>
        <a:p>
          <a:endParaRPr lang="es-MX"/>
        </a:p>
      </dgm:t>
    </dgm:pt>
    <dgm:pt modelId="{A81C5290-8881-4DD9-B24E-A95CCECAEBA8}" type="sibTrans" cxnId="{2D46DACB-2B27-4EFC-814F-6DC31B960482}">
      <dgm:prSet/>
      <dgm:spPr/>
      <dgm:t>
        <a:bodyPr/>
        <a:lstStyle/>
        <a:p>
          <a:endParaRPr lang="es-MX"/>
        </a:p>
      </dgm:t>
    </dgm:pt>
    <dgm:pt modelId="{D3DA55BC-9DEF-4A6F-9DEB-32A8C29268AD}" type="pres">
      <dgm:prSet presAssocID="{4B0E2B26-D721-48F6-80AD-423B97E5BFF6}" presName="linear" presStyleCnt="0">
        <dgm:presLayoutVars>
          <dgm:animLvl val="lvl"/>
          <dgm:resizeHandles val="exact"/>
        </dgm:presLayoutVars>
      </dgm:prSet>
      <dgm:spPr/>
      <dgm:t>
        <a:bodyPr/>
        <a:lstStyle/>
        <a:p>
          <a:endParaRPr lang="es-MX"/>
        </a:p>
      </dgm:t>
    </dgm:pt>
    <dgm:pt modelId="{D30A552E-13C8-4D5B-A369-969CE1422455}" type="pres">
      <dgm:prSet presAssocID="{8039832A-AD11-4CF1-A64C-278E81FADBB9}" presName="parentText" presStyleLbl="node1" presStyleIdx="0" presStyleCnt="5" custLinFactY="-124769" custLinFactNeighborY="-200000">
        <dgm:presLayoutVars>
          <dgm:chMax val="0"/>
          <dgm:bulletEnabled val="1"/>
        </dgm:presLayoutVars>
      </dgm:prSet>
      <dgm:spPr/>
      <dgm:t>
        <a:bodyPr/>
        <a:lstStyle/>
        <a:p>
          <a:endParaRPr lang="es-MX"/>
        </a:p>
      </dgm:t>
    </dgm:pt>
    <dgm:pt modelId="{B84185B4-0917-4494-BCA0-9D270E9D176B}" type="pres">
      <dgm:prSet presAssocID="{7B0627C3-360B-4EFB-9BC8-05F17B7B6351}" presName="spacer" presStyleCnt="0"/>
      <dgm:spPr/>
    </dgm:pt>
    <dgm:pt modelId="{EAD24E3E-E352-4129-A4C0-D85492995A07}" type="pres">
      <dgm:prSet presAssocID="{8D4DCD12-996C-4044-8D67-15181B78EA74}" presName="parentText" presStyleLbl="node1" presStyleIdx="1" presStyleCnt="5">
        <dgm:presLayoutVars>
          <dgm:chMax val="0"/>
          <dgm:bulletEnabled val="1"/>
        </dgm:presLayoutVars>
      </dgm:prSet>
      <dgm:spPr/>
      <dgm:t>
        <a:bodyPr/>
        <a:lstStyle/>
        <a:p>
          <a:endParaRPr lang="es-MX"/>
        </a:p>
      </dgm:t>
    </dgm:pt>
    <dgm:pt modelId="{B8060A66-BDBC-4FBB-9D33-BFBDC8C15110}" type="pres">
      <dgm:prSet presAssocID="{5C08234E-5337-4A71-B485-48C4D45BC8F9}" presName="spacer" presStyleCnt="0"/>
      <dgm:spPr/>
    </dgm:pt>
    <dgm:pt modelId="{336476F8-0E63-4946-9DFE-7E30C2C3F26C}" type="pres">
      <dgm:prSet presAssocID="{351061A0-F869-4A9C-920A-6A2BDEDC7B8A}" presName="parentText" presStyleLbl="node1" presStyleIdx="2" presStyleCnt="5">
        <dgm:presLayoutVars>
          <dgm:chMax val="0"/>
          <dgm:bulletEnabled val="1"/>
        </dgm:presLayoutVars>
      </dgm:prSet>
      <dgm:spPr/>
      <dgm:t>
        <a:bodyPr/>
        <a:lstStyle/>
        <a:p>
          <a:endParaRPr lang="es-MX"/>
        </a:p>
      </dgm:t>
    </dgm:pt>
    <dgm:pt modelId="{F7EB09D6-43BC-4392-86BF-DD24170D9379}" type="pres">
      <dgm:prSet presAssocID="{FFFA9266-7CDF-4080-AC72-7BB6C05E44FA}" presName="spacer" presStyleCnt="0"/>
      <dgm:spPr/>
    </dgm:pt>
    <dgm:pt modelId="{5C5E74A7-4444-48C7-84E2-CD2A21D3F58B}" type="pres">
      <dgm:prSet presAssocID="{A562EA26-0343-4DEC-BD57-64B4C006AAEF}" presName="parentText" presStyleLbl="node1" presStyleIdx="3" presStyleCnt="5">
        <dgm:presLayoutVars>
          <dgm:chMax val="0"/>
          <dgm:bulletEnabled val="1"/>
        </dgm:presLayoutVars>
      </dgm:prSet>
      <dgm:spPr/>
      <dgm:t>
        <a:bodyPr/>
        <a:lstStyle/>
        <a:p>
          <a:endParaRPr lang="es-MX"/>
        </a:p>
      </dgm:t>
    </dgm:pt>
    <dgm:pt modelId="{0830F95B-389F-4D39-AA62-D7A3996982AE}" type="pres">
      <dgm:prSet presAssocID="{3079D4FA-ECFD-4214-B887-C179D9DA4E62}" presName="spacer" presStyleCnt="0"/>
      <dgm:spPr/>
    </dgm:pt>
    <dgm:pt modelId="{E098A409-71CF-4A41-BE10-63C2480AA4A3}" type="pres">
      <dgm:prSet presAssocID="{10F5C85D-3767-4A92-9042-5693A42C8671}" presName="parentText" presStyleLbl="node1" presStyleIdx="4" presStyleCnt="5" custLinFactX="2674" custLinFactY="4165" custLinFactNeighborX="100000" custLinFactNeighborY="100000">
        <dgm:presLayoutVars>
          <dgm:chMax val="0"/>
          <dgm:bulletEnabled val="1"/>
        </dgm:presLayoutVars>
      </dgm:prSet>
      <dgm:spPr/>
      <dgm:t>
        <a:bodyPr/>
        <a:lstStyle/>
        <a:p>
          <a:endParaRPr lang="es-MX"/>
        </a:p>
      </dgm:t>
    </dgm:pt>
  </dgm:ptLst>
  <dgm:cxnLst>
    <dgm:cxn modelId="{FB52E019-ED2E-4664-B18D-6022460DD1D1}" type="presOf" srcId="{8039832A-AD11-4CF1-A64C-278E81FADBB9}" destId="{D30A552E-13C8-4D5B-A369-969CE1422455}" srcOrd="0" destOrd="0" presId="urn:microsoft.com/office/officeart/2005/8/layout/vList2"/>
    <dgm:cxn modelId="{5E98FBB1-5537-496B-8808-971878001E0A}" srcId="{4B0E2B26-D721-48F6-80AD-423B97E5BFF6}" destId="{A562EA26-0343-4DEC-BD57-64B4C006AAEF}" srcOrd="3" destOrd="0" parTransId="{E9C56037-221C-4F06-9142-340FAFDE7C84}" sibTransId="{3079D4FA-ECFD-4214-B887-C179D9DA4E62}"/>
    <dgm:cxn modelId="{FC0B6448-579B-44B5-9046-D8B4E10CADBC}" type="presOf" srcId="{4B0E2B26-D721-48F6-80AD-423B97E5BFF6}" destId="{D3DA55BC-9DEF-4A6F-9DEB-32A8C29268AD}" srcOrd="0" destOrd="0" presId="urn:microsoft.com/office/officeart/2005/8/layout/vList2"/>
    <dgm:cxn modelId="{88F2FB73-2619-4FC8-A58E-2E868A7960F1}" srcId="{4B0E2B26-D721-48F6-80AD-423B97E5BFF6}" destId="{351061A0-F869-4A9C-920A-6A2BDEDC7B8A}" srcOrd="2" destOrd="0" parTransId="{0543DD86-50EC-46DA-B9E9-26179E43802F}" sibTransId="{FFFA9266-7CDF-4080-AC72-7BB6C05E44FA}"/>
    <dgm:cxn modelId="{06BA631E-46D0-45B4-9235-BB3BA665FF24}" type="presOf" srcId="{10F5C85D-3767-4A92-9042-5693A42C8671}" destId="{E098A409-71CF-4A41-BE10-63C2480AA4A3}" srcOrd="0" destOrd="0" presId="urn:microsoft.com/office/officeart/2005/8/layout/vList2"/>
    <dgm:cxn modelId="{422B33AC-3856-44D0-A167-E0AE4EBF32F7}" srcId="{4B0E2B26-D721-48F6-80AD-423B97E5BFF6}" destId="{8039832A-AD11-4CF1-A64C-278E81FADBB9}" srcOrd="0" destOrd="0" parTransId="{8D052008-C2BF-4631-B352-4B67D518C914}" sibTransId="{7B0627C3-360B-4EFB-9BC8-05F17B7B6351}"/>
    <dgm:cxn modelId="{5A961D1C-66CF-4692-A282-962F2CA85FE2}" type="presOf" srcId="{351061A0-F869-4A9C-920A-6A2BDEDC7B8A}" destId="{336476F8-0E63-4946-9DFE-7E30C2C3F26C}" srcOrd="0" destOrd="0" presId="urn:microsoft.com/office/officeart/2005/8/layout/vList2"/>
    <dgm:cxn modelId="{2D46DACB-2B27-4EFC-814F-6DC31B960482}" srcId="{4B0E2B26-D721-48F6-80AD-423B97E5BFF6}" destId="{10F5C85D-3767-4A92-9042-5693A42C8671}" srcOrd="4" destOrd="0" parTransId="{1078FBA7-BE84-4AD0-950E-080237C1F9F0}" sibTransId="{A81C5290-8881-4DD9-B24E-A95CCECAEBA8}"/>
    <dgm:cxn modelId="{8050C38F-1022-455D-BDD1-42C22BFDB588}" type="presOf" srcId="{8D4DCD12-996C-4044-8D67-15181B78EA74}" destId="{EAD24E3E-E352-4129-A4C0-D85492995A07}" srcOrd="0" destOrd="0" presId="urn:microsoft.com/office/officeart/2005/8/layout/vList2"/>
    <dgm:cxn modelId="{CEAD0FCF-9036-4A69-9953-6B8415DA68C6}" type="presOf" srcId="{A562EA26-0343-4DEC-BD57-64B4C006AAEF}" destId="{5C5E74A7-4444-48C7-84E2-CD2A21D3F58B}" srcOrd="0" destOrd="0" presId="urn:microsoft.com/office/officeart/2005/8/layout/vList2"/>
    <dgm:cxn modelId="{C2512589-8B70-4E33-A5DD-325906F2217C}" srcId="{4B0E2B26-D721-48F6-80AD-423B97E5BFF6}" destId="{8D4DCD12-996C-4044-8D67-15181B78EA74}" srcOrd="1" destOrd="0" parTransId="{B69F3DD9-5415-4BAA-9BB1-3538D880EE6E}" sibTransId="{5C08234E-5337-4A71-B485-48C4D45BC8F9}"/>
    <dgm:cxn modelId="{929AA242-4588-40A8-A5F0-5CF29366D410}" type="presParOf" srcId="{D3DA55BC-9DEF-4A6F-9DEB-32A8C29268AD}" destId="{D30A552E-13C8-4D5B-A369-969CE1422455}" srcOrd="0" destOrd="0" presId="urn:microsoft.com/office/officeart/2005/8/layout/vList2"/>
    <dgm:cxn modelId="{87CD3D2B-66A1-4B0D-AEAF-A279951657F8}" type="presParOf" srcId="{D3DA55BC-9DEF-4A6F-9DEB-32A8C29268AD}" destId="{B84185B4-0917-4494-BCA0-9D270E9D176B}" srcOrd="1" destOrd="0" presId="urn:microsoft.com/office/officeart/2005/8/layout/vList2"/>
    <dgm:cxn modelId="{A2B68851-A423-4DD0-A327-8F1FA5131BBD}" type="presParOf" srcId="{D3DA55BC-9DEF-4A6F-9DEB-32A8C29268AD}" destId="{EAD24E3E-E352-4129-A4C0-D85492995A07}" srcOrd="2" destOrd="0" presId="urn:microsoft.com/office/officeart/2005/8/layout/vList2"/>
    <dgm:cxn modelId="{9E85163D-990A-410E-B354-271D9FDFD96B}" type="presParOf" srcId="{D3DA55BC-9DEF-4A6F-9DEB-32A8C29268AD}" destId="{B8060A66-BDBC-4FBB-9D33-BFBDC8C15110}" srcOrd="3" destOrd="0" presId="urn:microsoft.com/office/officeart/2005/8/layout/vList2"/>
    <dgm:cxn modelId="{C0D857BE-75B3-4070-A7B8-5E4DA76B4D9C}" type="presParOf" srcId="{D3DA55BC-9DEF-4A6F-9DEB-32A8C29268AD}" destId="{336476F8-0E63-4946-9DFE-7E30C2C3F26C}" srcOrd="4" destOrd="0" presId="urn:microsoft.com/office/officeart/2005/8/layout/vList2"/>
    <dgm:cxn modelId="{2C80BBAA-4A5B-4589-BF3B-74C96D951E1E}" type="presParOf" srcId="{D3DA55BC-9DEF-4A6F-9DEB-32A8C29268AD}" destId="{F7EB09D6-43BC-4392-86BF-DD24170D9379}" srcOrd="5" destOrd="0" presId="urn:microsoft.com/office/officeart/2005/8/layout/vList2"/>
    <dgm:cxn modelId="{8FAA701F-774F-42C5-ADAC-7DF5B1583FB9}" type="presParOf" srcId="{D3DA55BC-9DEF-4A6F-9DEB-32A8C29268AD}" destId="{5C5E74A7-4444-48C7-84E2-CD2A21D3F58B}" srcOrd="6" destOrd="0" presId="urn:microsoft.com/office/officeart/2005/8/layout/vList2"/>
    <dgm:cxn modelId="{4A854BAE-E8E5-4E65-9377-7A48A4849FC5}" type="presParOf" srcId="{D3DA55BC-9DEF-4A6F-9DEB-32A8C29268AD}" destId="{0830F95B-389F-4D39-AA62-D7A3996982AE}" srcOrd="7" destOrd="0" presId="urn:microsoft.com/office/officeart/2005/8/layout/vList2"/>
    <dgm:cxn modelId="{F9F590F0-6F34-44CF-B711-8433D664B7DD}" type="presParOf" srcId="{D3DA55BC-9DEF-4A6F-9DEB-32A8C29268AD}" destId="{E098A409-71CF-4A41-BE10-63C2480AA4A3}" srcOrd="8"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3EBAA3BC-BAB7-4B63-8384-79819041886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F0BB64F-22A3-44A3-9069-B6BDDD793E9E}">
      <dgm:prSet custT="1"/>
      <dgm:spPr/>
      <dgm:t>
        <a:bodyPr/>
        <a:lstStyle/>
        <a:p>
          <a:pPr rtl="0"/>
          <a:r>
            <a:rPr lang="es-MX" sz="2800" b="1" dirty="0" smtClean="0">
              <a:solidFill>
                <a:schemeClr val="tx1"/>
              </a:solidFill>
            </a:rPr>
            <a:t>Lagunas Anaerobias</a:t>
          </a:r>
          <a:endParaRPr lang="es-MX" sz="2400" dirty="0">
            <a:solidFill>
              <a:schemeClr val="tx1"/>
            </a:solidFill>
          </a:endParaRPr>
        </a:p>
      </dgm:t>
    </dgm:pt>
    <dgm:pt modelId="{8A44A5C3-B6F5-4C31-B08E-492EAA489833}" type="parTrans" cxnId="{706D4E66-B66F-415A-8682-62E7EEAFE9A6}">
      <dgm:prSet/>
      <dgm:spPr/>
      <dgm:t>
        <a:bodyPr/>
        <a:lstStyle/>
        <a:p>
          <a:endParaRPr lang="es-MX"/>
        </a:p>
      </dgm:t>
    </dgm:pt>
    <dgm:pt modelId="{FF69261E-3496-43BE-A3AD-FABA27FAA3A5}" type="sibTrans" cxnId="{706D4E66-B66F-415A-8682-62E7EEAFE9A6}">
      <dgm:prSet/>
      <dgm:spPr/>
      <dgm:t>
        <a:bodyPr/>
        <a:lstStyle/>
        <a:p>
          <a:endParaRPr lang="es-MX"/>
        </a:p>
      </dgm:t>
    </dgm:pt>
    <dgm:pt modelId="{0087F781-7381-4ACD-8D2F-52DAF8C4B3E2}" type="pres">
      <dgm:prSet presAssocID="{3EBAA3BC-BAB7-4B63-8384-798190418866}" presName="linear" presStyleCnt="0">
        <dgm:presLayoutVars>
          <dgm:animLvl val="lvl"/>
          <dgm:resizeHandles val="exact"/>
        </dgm:presLayoutVars>
      </dgm:prSet>
      <dgm:spPr/>
      <dgm:t>
        <a:bodyPr/>
        <a:lstStyle/>
        <a:p>
          <a:endParaRPr lang="es-MX"/>
        </a:p>
      </dgm:t>
    </dgm:pt>
    <dgm:pt modelId="{03093926-E013-41B4-BBA9-164F4EC914B3}" type="pres">
      <dgm:prSet presAssocID="{6F0BB64F-22A3-44A3-9069-B6BDDD793E9E}" presName="parentText" presStyleLbl="node1" presStyleIdx="0" presStyleCnt="1">
        <dgm:presLayoutVars>
          <dgm:chMax val="0"/>
          <dgm:bulletEnabled val="1"/>
        </dgm:presLayoutVars>
      </dgm:prSet>
      <dgm:spPr/>
      <dgm:t>
        <a:bodyPr/>
        <a:lstStyle/>
        <a:p>
          <a:endParaRPr lang="es-MX"/>
        </a:p>
      </dgm:t>
    </dgm:pt>
  </dgm:ptLst>
  <dgm:cxnLst>
    <dgm:cxn modelId="{750D2822-3D5B-4E9D-AB36-787F43760F93}" type="presOf" srcId="{3EBAA3BC-BAB7-4B63-8384-798190418866}" destId="{0087F781-7381-4ACD-8D2F-52DAF8C4B3E2}" srcOrd="0" destOrd="0" presId="urn:microsoft.com/office/officeart/2005/8/layout/vList2"/>
    <dgm:cxn modelId="{706D4E66-B66F-415A-8682-62E7EEAFE9A6}" srcId="{3EBAA3BC-BAB7-4B63-8384-798190418866}" destId="{6F0BB64F-22A3-44A3-9069-B6BDDD793E9E}" srcOrd="0" destOrd="0" parTransId="{8A44A5C3-B6F5-4C31-B08E-492EAA489833}" sibTransId="{FF69261E-3496-43BE-A3AD-FABA27FAA3A5}"/>
    <dgm:cxn modelId="{B9875975-AC67-42CA-8DA0-F762F7FA93CB}" type="presOf" srcId="{6F0BB64F-22A3-44A3-9069-B6BDDD793E9E}" destId="{03093926-E013-41B4-BBA9-164F4EC914B3}" srcOrd="0" destOrd="0" presId="urn:microsoft.com/office/officeart/2005/8/layout/vList2"/>
    <dgm:cxn modelId="{C064AE5B-A305-4485-8E7D-555E75B05139}" type="presParOf" srcId="{0087F781-7381-4ACD-8D2F-52DAF8C4B3E2}" destId="{03093926-E013-41B4-BBA9-164F4EC914B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C03D6D36-9AE8-4EE9-9E61-E4190E2C257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C687737-A030-404D-9127-E65EC2431122}">
      <dgm:prSet custT="1"/>
      <dgm:spPr/>
      <dgm:t>
        <a:bodyPr/>
        <a:lstStyle/>
        <a:p>
          <a:pPr rtl="0"/>
          <a:r>
            <a:rPr lang="es-MX" sz="2000" dirty="0" smtClean="0"/>
            <a:t>En esta laguna, la materia orgánica pasa por las siguientes fases:</a:t>
          </a:r>
          <a:endParaRPr lang="es-MX" sz="2000" dirty="0"/>
        </a:p>
      </dgm:t>
    </dgm:pt>
    <dgm:pt modelId="{05115B22-1689-4D01-A326-466CFFB957AB}" type="parTrans" cxnId="{5188C5D9-D986-46E4-B294-BE3BBEFC34D1}">
      <dgm:prSet/>
      <dgm:spPr/>
      <dgm:t>
        <a:bodyPr/>
        <a:lstStyle/>
        <a:p>
          <a:endParaRPr lang="es-MX"/>
        </a:p>
      </dgm:t>
    </dgm:pt>
    <dgm:pt modelId="{6508CFAC-1298-4B39-9373-1ACD00715CB1}" type="sibTrans" cxnId="{5188C5D9-D986-46E4-B294-BE3BBEFC34D1}">
      <dgm:prSet/>
      <dgm:spPr/>
      <dgm:t>
        <a:bodyPr/>
        <a:lstStyle/>
        <a:p>
          <a:endParaRPr lang="es-MX"/>
        </a:p>
      </dgm:t>
    </dgm:pt>
    <dgm:pt modelId="{3ABE4D8B-953B-47E1-B309-F083FBF9CAF8}">
      <dgm:prSet custT="1"/>
      <dgm:spPr/>
      <dgm:t>
        <a:bodyPr/>
        <a:lstStyle/>
        <a:p>
          <a:pPr rtl="0"/>
          <a:r>
            <a:rPr lang="es-MX" sz="2000" dirty="0" smtClean="0"/>
            <a:t>Licuefacción: </a:t>
          </a:r>
          <a:endParaRPr lang="es-MX" sz="2000" dirty="0"/>
        </a:p>
      </dgm:t>
    </dgm:pt>
    <dgm:pt modelId="{997B7425-DE95-4E7C-BA12-5303C2CA04AD}" type="parTrans" cxnId="{98C32CC0-97DF-40F1-A6C4-6B92AC6B05E7}">
      <dgm:prSet/>
      <dgm:spPr/>
      <dgm:t>
        <a:bodyPr/>
        <a:lstStyle/>
        <a:p>
          <a:endParaRPr lang="es-MX"/>
        </a:p>
      </dgm:t>
    </dgm:pt>
    <dgm:pt modelId="{353BFEAF-FE22-4E39-9A9C-9E61E7A475AB}" type="sibTrans" cxnId="{98C32CC0-97DF-40F1-A6C4-6B92AC6B05E7}">
      <dgm:prSet/>
      <dgm:spPr/>
      <dgm:t>
        <a:bodyPr/>
        <a:lstStyle/>
        <a:p>
          <a:endParaRPr lang="es-MX"/>
        </a:p>
      </dgm:t>
    </dgm:pt>
    <dgm:pt modelId="{29AA015E-EA33-4763-ADCA-ED5469CDFCEB}">
      <dgm:prSet custT="1"/>
      <dgm:spPr/>
      <dgm:t>
        <a:bodyPr/>
        <a:lstStyle/>
        <a:p>
          <a:pPr rtl="0"/>
          <a:r>
            <a:rPr lang="es-MX" sz="2000" dirty="0" smtClean="0"/>
            <a:t>Gasificación:</a:t>
          </a:r>
          <a:endParaRPr lang="es-MX" sz="2000" dirty="0"/>
        </a:p>
      </dgm:t>
    </dgm:pt>
    <dgm:pt modelId="{DEACF468-8922-431B-B869-C76114ECFB8E}" type="parTrans" cxnId="{A5038EDF-C318-4EBB-B96B-B31E4775F336}">
      <dgm:prSet/>
      <dgm:spPr/>
      <dgm:t>
        <a:bodyPr/>
        <a:lstStyle/>
        <a:p>
          <a:endParaRPr lang="es-MX"/>
        </a:p>
      </dgm:t>
    </dgm:pt>
    <dgm:pt modelId="{9847D1D7-A77A-4955-8C27-313202F8CB0B}" type="sibTrans" cxnId="{A5038EDF-C318-4EBB-B96B-B31E4775F336}">
      <dgm:prSet/>
      <dgm:spPr/>
      <dgm:t>
        <a:bodyPr/>
        <a:lstStyle/>
        <a:p>
          <a:endParaRPr lang="es-MX"/>
        </a:p>
      </dgm:t>
    </dgm:pt>
    <dgm:pt modelId="{C2EF70EF-72B5-48BA-9AEF-F8A47AD7796F}">
      <dgm:prSet custT="1"/>
      <dgm:spPr/>
      <dgm:t>
        <a:bodyPr/>
        <a:lstStyle/>
        <a:p>
          <a:pPr rtl="0"/>
          <a:r>
            <a:rPr lang="es-MX" sz="1800" b="1" dirty="0" smtClean="0"/>
            <a:t>Aquí, las bacterias estrictamente anaerobias convierten el carbón orgánico (C) en gas 	carbónico (C0</a:t>
          </a:r>
          <a:r>
            <a:rPr lang="es-MX" sz="1800" b="1" baseline="-25000" dirty="0" smtClean="0"/>
            <a:t>2</a:t>
          </a:r>
          <a:r>
            <a:rPr lang="es-MX" sz="1800" b="1" dirty="0" smtClean="0"/>
            <a:t>) más metano (CH4). De esta forma , se reduce la DBO</a:t>
          </a:r>
          <a:r>
            <a:rPr lang="es-MX" sz="1800" b="1" baseline="-25000" dirty="0" smtClean="0"/>
            <a:t>5</a:t>
          </a:r>
          <a:r>
            <a:rPr lang="es-MX" sz="1800" b="1" dirty="0" smtClean="0"/>
            <a:t>.</a:t>
          </a:r>
          <a:endParaRPr lang="es-MX" sz="1800" dirty="0"/>
        </a:p>
      </dgm:t>
    </dgm:pt>
    <dgm:pt modelId="{22F85B70-14F2-448F-885A-CF1355785ACE}" type="sibTrans" cxnId="{BD7F2ECD-9971-4CCA-829E-66DC3B15684A}">
      <dgm:prSet/>
      <dgm:spPr/>
      <dgm:t>
        <a:bodyPr/>
        <a:lstStyle/>
        <a:p>
          <a:endParaRPr lang="es-MX"/>
        </a:p>
      </dgm:t>
    </dgm:pt>
    <dgm:pt modelId="{AC1A4D4A-1E0E-49A4-8643-7DC982E19D96}" type="parTrans" cxnId="{BD7F2ECD-9971-4CCA-829E-66DC3B15684A}">
      <dgm:prSet/>
      <dgm:spPr/>
      <dgm:t>
        <a:bodyPr/>
        <a:lstStyle/>
        <a:p>
          <a:endParaRPr lang="es-MX"/>
        </a:p>
      </dgm:t>
    </dgm:pt>
    <dgm:pt modelId="{3841C41C-C966-4BA2-B2BD-2AC3E8D863DD}">
      <dgm:prSet custT="1"/>
      <dgm:spPr/>
      <dgm:t>
        <a:bodyPr/>
        <a:lstStyle/>
        <a:p>
          <a:pPr rtl="0"/>
          <a:r>
            <a:rPr lang="es-MX" sz="1800" b="1" dirty="0" smtClean="0"/>
            <a:t>El material obtenido por la licuefacción a través de la difusión sube hacia capas superiores.</a:t>
          </a:r>
          <a:endParaRPr lang="es-MX" sz="1800" dirty="0"/>
        </a:p>
      </dgm:t>
    </dgm:pt>
    <dgm:pt modelId="{91EA6CA8-F336-4CFF-A7FF-77074F2B7C54}" type="sibTrans" cxnId="{A5BEEA29-9BE3-46A8-A15A-38F8E3C463DA}">
      <dgm:prSet/>
      <dgm:spPr/>
      <dgm:t>
        <a:bodyPr/>
        <a:lstStyle/>
        <a:p>
          <a:endParaRPr lang="es-MX"/>
        </a:p>
      </dgm:t>
    </dgm:pt>
    <dgm:pt modelId="{D5B8BCFB-1FF8-419F-A0E8-241A5C6FC209}" type="parTrans" cxnId="{A5BEEA29-9BE3-46A8-A15A-38F8E3C463DA}">
      <dgm:prSet/>
      <dgm:spPr/>
      <dgm:t>
        <a:bodyPr/>
        <a:lstStyle/>
        <a:p>
          <a:endParaRPr lang="es-MX"/>
        </a:p>
      </dgm:t>
    </dgm:pt>
    <dgm:pt modelId="{AE716950-D396-4FAA-8616-9B78FE6E33D6}">
      <dgm:prSet custT="1"/>
      <dgm:spPr/>
      <dgm:t>
        <a:bodyPr/>
        <a:lstStyle/>
        <a:p>
          <a:pPr rtl="0"/>
          <a:r>
            <a:rPr lang="es-MX" sz="1800" b="1" dirty="0" smtClean="0"/>
            <a:t>En esta fase, las bacterias facultativas formadoras de ácidos, convierten carbohidratos, proteínas y gases en ácidos grasos por hidrólisis. Esto cambia la forma de la materia orgánica sin que se presente una reducción de la DBO5.</a:t>
          </a:r>
          <a:endParaRPr lang="es-MX" sz="1800" dirty="0"/>
        </a:p>
      </dgm:t>
    </dgm:pt>
    <dgm:pt modelId="{B37D0A3C-7BCE-4B50-87F0-E9ECA1806B7C}" type="sibTrans" cxnId="{44678DB2-B3BD-4E9A-AE68-FD2938C52C85}">
      <dgm:prSet/>
      <dgm:spPr/>
      <dgm:t>
        <a:bodyPr/>
        <a:lstStyle/>
        <a:p>
          <a:endParaRPr lang="es-MX"/>
        </a:p>
      </dgm:t>
    </dgm:pt>
    <dgm:pt modelId="{ED025B56-F5F1-4569-8BC8-A561B01AEBF7}" type="parTrans" cxnId="{44678DB2-B3BD-4E9A-AE68-FD2938C52C85}">
      <dgm:prSet/>
      <dgm:spPr/>
      <dgm:t>
        <a:bodyPr/>
        <a:lstStyle/>
        <a:p>
          <a:endParaRPr lang="es-MX"/>
        </a:p>
      </dgm:t>
    </dgm:pt>
    <dgm:pt modelId="{5E5031AE-1597-4716-BC3C-CFB63DA0E69E}" type="pres">
      <dgm:prSet presAssocID="{C03D6D36-9AE8-4EE9-9E61-E4190E2C257D}" presName="linear" presStyleCnt="0">
        <dgm:presLayoutVars>
          <dgm:dir/>
          <dgm:animLvl val="lvl"/>
          <dgm:resizeHandles val="exact"/>
        </dgm:presLayoutVars>
      </dgm:prSet>
      <dgm:spPr/>
      <dgm:t>
        <a:bodyPr/>
        <a:lstStyle/>
        <a:p>
          <a:endParaRPr lang="es-ES"/>
        </a:p>
      </dgm:t>
    </dgm:pt>
    <dgm:pt modelId="{77FF548B-79E7-4B37-970F-1CE7106D4D37}" type="pres">
      <dgm:prSet presAssocID="{8C687737-A030-404D-9127-E65EC2431122}" presName="parentLin" presStyleCnt="0"/>
      <dgm:spPr/>
    </dgm:pt>
    <dgm:pt modelId="{8BEA0577-FAEE-48BE-958D-E573A6AE20FF}" type="pres">
      <dgm:prSet presAssocID="{8C687737-A030-404D-9127-E65EC2431122}" presName="parentLeftMargin" presStyleLbl="node1" presStyleIdx="0" presStyleCnt="3"/>
      <dgm:spPr/>
      <dgm:t>
        <a:bodyPr/>
        <a:lstStyle/>
        <a:p>
          <a:endParaRPr lang="es-ES"/>
        </a:p>
      </dgm:t>
    </dgm:pt>
    <dgm:pt modelId="{63207229-6E51-4A2D-A11C-1A31DA22B419}" type="pres">
      <dgm:prSet presAssocID="{8C687737-A030-404D-9127-E65EC2431122}" presName="parentText" presStyleLbl="node1" presStyleIdx="0" presStyleCnt="3" custScaleX="117669" custScaleY="70769">
        <dgm:presLayoutVars>
          <dgm:chMax val="0"/>
          <dgm:bulletEnabled val="1"/>
        </dgm:presLayoutVars>
      </dgm:prSet>
      <dgm:spPr/>
      <dgm:t>
        <a:bodyPr/>
        <a:lstStyle/>
        <a:p>
          <a:endParaRPr lang="es-ES"/>
        </a:p>
      </dgm:t>
    </dgm:pt>
    <dgm:pt modelId="{7159E74A-6ED7-40CF-A9C2-86A664AACB5D}" type="pres">
      <dgm:prSet presAssocID="{8C687737-A030-404D-9127-E65EC2431122}" presName="negativeSpace" presStyleCnt="0"/>
      <dgm:spPr/>
    </dgm:pt>
    <dgm:pt modelId="{DE9BAF73-E812-4A3B-AA55-2B861A133513}" type="pres">
      <dgm:prSet presAssocID="{8C687737-A030-404D-9127-E65EC2431122}" presName="childText" presStyleLbl="conFgAcc1" presStyleIdx="0" presStyleCnt="3">
        <dgm:presLayoutVars>
          <dgm:bulletEnabled val="1"/>
        </dgm:presLayoutVars>
      </dgm:prSet>
      <dgm:spPr/>
    </dgm:pt>
    <dgm:pt modelId="{447B26F8-D7A9-42F2-81EA-512468933181}" type="pres">
      <dgm:prSet presAssocID="{6508CFAC-1298-4B39-9373-1ACD00715CB1}" presName="spaceBetweenRectangles" presStyleCnt="0"/>
      <dgm:spPr/>
    </dgm:pt>
    <dgm:pt modelId="{62DC62ED-BE90-4854-B49A-1F9DF7CAE798}" type="pres">
      <dgm:prSet presAssocID="{3ABE4D8B-953B-47E1-B309-F083FBF9CAF8}" presName="parentLin" presStyleCnt="0"/>
      <dgm:spPr/>
    </dgm:pt>
    <dgm:pt modelId="{AEECE9E5-8901-4238-9D94-BF70478E0650}" type="pres">
      <dgm:prSet presAssocID="{3ABE4D8B-953B-47E1-B309-F083FBF9CAF8}" presName="parentLeftMargin" presStyleLbl="node1" presStyleIdx="0" presStyleCnt="3"/>
      <dgm:spPr/>
      <dgm:t>
        <a:bodyPr/>
        <a:lstStyle/>
        <a:p>
          <a:endParaRPr lang="es-ES"/>
        </a:p>
      </dgm:t>
    </dgm:pt>
    <dgm:pt modelId="{4F4B4ABE-A717-49BC-8B22-369E2B940599}" type="pres">
      <dgm:prSet presAssocID="{3ABE4D8B-953B-47E1-B309-F083FBF9CAF8}" presName="parentText" presStyleLbl="node1" presStyleIdx="1" presStyleCnt="3" custScaleY="80090">
        <dgm:presLayoutVars>
          <dgm:chMax val="0"/>
          <dgm:bulletEnabled val="1"/>
        </dgm:presLayoutVars>
      </dgm:prSet>
      <dgm:spPr/>
      <dgm:t>
        <a:bodyPr/>
        <a:lstStyle/>
        <a:p>
          <a:endParaRPr lang="es-ES"/>
        </a:p>
      </dgm:t>
    </dgm:pt>
    <dgm:pt modelId="{F5DE5D3E-4F96-4F3B-AC72-24ABC049A7CA}" type="pres">
      <dgm:prSet presAssocID="{3ABE4D8B-953B-47E1-B309-F083FBF9CAF8}" presName="negativeSpace" presStyleCnt="0"/>
      <dgm:spPr/>
    </dgm:pt>
    <dgm:pt modelId="{3E186654-61BA-4349-9BAC-D285D2AEFF2A}" type="pres">
      <dgm:prSet presAssocID="{3ABE4D8B-953B-47E1-B309-F083FBF9CAF8}" presName="childText" presStyleLbl="conFgAcc1" presStyleIdx="1" presStyleCnt="3">
        <dgm:presLayoutVars>
          <dgm:bulletEnabled val="1"/>
        </dgm:presLayoutVars>
      </dgm:prSet>
      <dgm:spPr/>
      <dgm:t>
        <a:bodyPr/>
        <a:lstStyle/>
        <a:p>
          <a:endParaRPr lang="es-ES"/>
        </a:p>
      </dgm:t>
    </dgm:pt>
    <dgm:pt modelId="{4E03E0FE-F077-4689-8722-F67F617CA65A}" type="pres">
      <dgm:prSet presAssocID="{353BFEAF-FE22-4E39-9A9C-9E61E7A475AB}" presName="spaceBetweenRectangles" presStyleCnt="0"/>
      <dgm:spPr/>
    </dgm:pt>
    <dgm:pt modelId="{23103DCC-A7D9-4A87-A00E-10C26E1E1AF3}" type="pres">
      <dgm:prSet presAssocID="{29AA015E-EA33-4763-ADCA-ED5469CDFCEB}" presName="parentLin" presStyleCnt="0"/>
      <dgm:spPr/>
    </dgm:pt>
    <dgm:pt modelId="{AB26DE7E-70D4-4E35-ADF4-7A8E20B09929}" type="pres">
      <dgm:prSet presAssocID="{29AA015E-EA33-4763-ADCA-ED5469CDFCEB}" presName="parentLeftMargin" presStyleLbl="node1" presStyleIdx="1" presStyleCnt="3"/>
      <dgm:spPr/>
      <dgm:t>
        <a:bodyPr/>
        <a:lstStyle/>
        <a:p>
          <a:endParaRPr lang="es-ES"/>
        </a:p>
      </dgm:t>
    </dgm:pt>
    <dgm:pt modelId="{1F97AAF6-C71C-4CBF-85C2-CED8E1459E96}" type="pres">
      <dgm:prSet presAssocID="{29AA015E-EA33-4763-ADCA-ED5469CDFCEB}" presName="parentText" presStyleLbl="node1" presStyleIdx="2" presStyleCnt="3" custScaleY="62618">
        <dgm:presLayoutVars>
          <dgm:chMax val="0"/>
          <dgm:bulletEnabled val="1"/>
        </dgm:presLayoutVars>
      </dgm:prSet>
      <dgm:spPr/>
      <dgm:t>
        <a:bodyPr/>
        <a:lstStyle/>
        <a:p>
          <a:endParaRPr lang="es-ES"/>
        </a:p>
      </dgm:t>
    </dgm:pt>
    <dgm:pt modelId="{9F1A2E20-7F1E-47A1-B024-188CD428A95D}" type="pres">
      <dgm:prSet presAssocID="{29AA015E-EA33-4763-ADCA-ED5469CDFCEB}" presName="negativeSpace" presStyleCnt="0"/>
      <dgm:spPr/>
    </dgm:pt>
    <dgm:pt modelId="{F6D066AF-A6F7-4B28-84E9-21A0F2CAF150}" type="pres">
      <dgm:prSet presAssocID="{29AA015E-EA33-4763-ADCA-ED5469CDFCEB}" presName="childText" presStyleLbl="conFgAcc1" presStyleIdx="2" presStyleCnt="3">
        <dgm:presLayoutVars>
          <dgm:bulletEnabled val="1"/>
        </dgm:presLayoutVars>
      </dgm:prSet>
      <dgm:spPr/>
      <dgm:t>
        <a:bodyPr/>
        <a:lstStyle/>
        <a:p>
          <a:endParaRPr lang="es-ES"/>
        </a:p>
      </dgm:t>
    </dgm:pt>
  </dgm:ptLst>
  <dgm:cxnLst>
    <dgm:cxn modelId="{72CB5FF8-DFB7-4D43-822A-4864F6FBBF70}" type="presOf" srcId="{29AA015E-EA33-4763-ADCA-ED5469CDFCEB}" destId="{1F97AAF6-C71C-4CBF-85C2-CED8E1459E96}" srcOrd="1" destOrd="0" presId="urn:microsoft.com/office/officeart/2005/8/layout/list1"/>
    <dgm:cxn modelId="{A5BEEA29-9BE3-46A8-A15A-38F8E3C463DA}" srcId="{3ABE4D8B-953B-47E1-B309-F083FBF9CAF8}" destId="{3841C41C-C966-4BA2-B2BD-2AC3E8D863DD}" srcOrd="1" destOrd="0" parTransId="{D5B8BCFB-1FF8-419F-A0E8-241A5C6FC209}" sibTransId="{91EA6CA8-F336-4CFF-A7FF-77074F2B7C54}"/>
    <dgm:cxn modelId="{A5038EDF-C318-4EBB-B96B-B31E4775F336}" srcId="{C03D6D36-9AE8-4EE9-9E61-E4190E2C257D}" destId="{29AA015E-EA33-4763-ADCA-ED5469CDFCEB}" srcOrd="2" destOrd="0" parTransId="{DEACF468-8922-431B-B869-C76114ECFB8E}" sibTransId="{9847D1D7-A77A-4955-8C27-313202F8CB0B}"/>
    <dgm:cxn modelId="{C0A13B1E-C982-4715-8B2E-766E16333FAD}" type="presOf" srcId="{3ABE4D8B-953B-47E1-B309-F083FBF9CAF8}" destId="{4F4B4ABE-A717-49BC-8B22-369E2B940599}" srcOrd="1" destOrd="0" presId="urn:microsoft.com/office/officeart/2005/8/layout/list1"/>
    <dgm:cxn modelId="{0955FFD1-8ECD-49E3-8119-CD27B1F4605E}" type="presOf" srcId="{AE716950-D396-4FAA-8616-9B78FE6E33D6}" destId="{3E186654-61BA-4349-9BAC-D285D2AEFF2A}" srcOrd="0" destOrd="0" presId="urn:microsoft.com/office/officeart/2005/8/layout/list1"/>
    <dgm:cxn modelId="{C264A952-25DC-4D82-BB16-C481EE03BECF}" type="presOf" srcId="{8C687737-A030-404D-9127-E65EC2431122}" destId="{63207229-6E51-4A2D-A11C-1A31DA22B419}" srcOrd="1" destOrd="0" presId="urn:microsoft.com/office/officeart/2005/8/layout/list1"/>
    <dgm:cxn modelId="{98C32CC0-97DF-40F1-A6C4-6B92AC6B05E7}" srcId="{C03D6D36-9AE8-4EE9-9E61-E4190E2C257D}" destId="{3ABE4D8B-953B-47E1-B309-F083FBF9CAF8}" srcOrd="1" destOrd="0" parTransId="{997B7425-DE95-4E7C-BA12-5303C2CA04AD}" sibTransId="{353BFEAF-FE22-4E39-9A9C-9E61E7A475AB}"/>
    <dgm:cxn modelId="{BD7F2ECD-9971-4CCA-829E-66DC3B15684A}" srcId="{29AA015E-EA33-4763-ADCA-ED5469CDFCEB}" destId="{C2EF70EF-72B5-48BA-9AEF-F8A47AD7796F}" srcOrd="0" destOrd="0" parTransId="{AC1A4D4A-1E0E-49A4-8643-7DC982E19D96}" sibTransId="{22F85B70-14F2-448F-885A-CF1355785ACE}"/>
    <dgm:cxn modelId="{F1FE86A2-16FE-4EE9-9283-8547339EEFD4}" type="presOf" srcId="{3ABE4D8B-953B-47E1-B309-F083FBF9CAF8}" destId="{AEECE9E5-8901-4238-9D94-BF70478E0650}" srcOrd="0" destOrd="0" presId="urn:microsoft.com/office/officeart/2005/8/layout/list1"/>
    <dgm:cxn modelId="{410594A8-DF60-464C-8ACA-725633CB3737}" type="presOf" srcId="{C2EF70EF-72B5-48BA-9AEF-F8A47AD7796F}" destId="{F6D066AF-A6F7-4B28-84E9-21A0F2CAF150}" srcOrd="0" destOrd="0" presId="urn:microsoft.com/office/officeart/2005/8/layout/list1"/>
    <dgm:cxn modelId="{CA85CD5C-BAE2-43B9-B9A6-DDFEB1EFD0EE}" type="presOf" srcId="{3841C41C-C966-4BA2-B2BD-2AC3E8D863DD}" destId="{3E186654-61BA-4349-9BAC-D285D2AEFF2A}" srcOrd="0" destOrd="1" presId="urn:microsoft.com/office/officeart/2005/8/layout/list1"/>
    <dgm:cxn modelId="{5188C5D9-D986-46E4-B294-BE3BBEFC34D1}" srcId="{C03D6D36-9AE8-4EE9-9E61-E4190E2C257D}" destId="{8C687737-A030-404D-9127-E65EC2431122}" srcOrd="0" destOrd="0" parTransId="{05115B22-1689-4D01-A326-466CFFB957AB}" sibTransId="{6508CFAC-1298-4B39-9373-1ACD00715CB1}"/>
    <dgm:cxn modelId="{44678DB2-B3BD-4E9A-AE68-FD2938C52C85}" srcId="{3ABE4D8B-953B-47E1-B309-F083FBF9CAF8}" destId="{AE716950-D396-4FAA-8616-9B78FE6E33D6}" srcOrd="0" destOrd="0" parTransId="{ED025B56-F5F1-4569-8BC8-A561B01AEBF7}" sibTransId="{B37D0A3C-7BCE-4B50-87F0-E9ECA1806B7C}"/>
    <dgm:cxn modelId="{1B982EC8-A531-490D-8D2D-B9223813BC8A}" type="presOf" srcId="{8C687737-A030-404D-9127-E65EC2431122}" destId="{8BEA0577-FAEE-48BE-958D-E573A6AE20FF}" srcOrd="0" destOrd="0" presId="urn:microsoft.com/office/officeart/2005/8/layout/list1"/>
    <dgm:cxn modelId="{0728FDDE-91AE-4D5C-BF78-3457D55E87FC}" type="presOf" srcId="{29AA015E-EA33-4763-ADCA-ED5469CDFCEB}" destId="{AB26DE7E-70D4-4E35-ADF4-7A8E20B09929}" srcOrd="0" destOrd="0" presId="urn:microsoft.com/office/officeart/2005/8/layout/list1"/>
    <dgm:cxn modelId="{7465C4B4-CEB4-4535-AA35-E8CAEB9257CD}" type="presOf" srcId="{C03D6D36-9AE8-4EE9-9E61-E4190E2C257D}" destId="{5E5031AE-1597-4716-BC3C-CFB63DA0E69E}" srcOrd="0" destOrd="0" presId="urn:microsoft.com/office/officeart/2005/8/layout/list1"/>
    <dgm:cxn modelId="{E1708A61-3443-486C-AEFE-B39BC72A04ED}" type="presParOf" srcId="{5E5031AE-1597-4716-BC3C-CFB63DA0E69E}" destId="{77FF548B-79E7-4B37-970F-1CE7106D4D37}" srcOrd="0" destOrd="0" presId="urn:microsoft.com/office/officeart/2005/8/layout/list1"/>
    <dgm:cxn modelId="{11BA66F6-7764-4A39-91D7-91820C0E0F8C}" type="presParOf" srcId="{77FF548B-79E7-4B37-970F-1CE7106D4D37}" destId="{8BEA0577-FAEE-48BE-958D-E573A6AE20FF}" srcOrd="0" destOrd="0" presId="urn:microsoft.com/office/officeart/2005/8/layout/list1"/>
    <dgm:cxn modelId="{F34F61BC-01B6-4B23-B1FD-F8EF3E0E5AB9}" type="presParOf" srcId="{77FF548B-79E7-4B37-970F-1CE7106D4D37}" destId="{63207229-6E51-4A2D-A11C-1A31DA22B419}" srcOrd="1" destOrd="0" presId="urn:microsoft.com/office/officeart/2005/8/layout/list1"/>
    <dgm:cxn modelId="{FD2C7A10-86A3-411A-9C7B-2004878AED72}" type="presParOf" srcId="{5E5031AE-1597-4716-BC3C-CFB63DA0E69E}" destId="{7159E74A-6ED7-40CF-A9C2-86A664AACB5D}" srcOrd="1" destOrd="0" presId="urn:microsoft.com/office/officeart/2005/8/layout/list1"/>
    <dgm:cxn modelId="{479242D6-8A40-4EE1-A86E-386F2A1D5039}" type="presParOf" srcId="{5E5031AE-1597-4716-BC3C-CFB63DA0E69E}" destId="{DE9BAF73-E812-4A3B-AA55-2B861A133513}" srcOrd="2" destOrd="0" presId="urn:microsoft.com/office/officeart/2005/8/layout/list1"/>
    <dgm:cxn modelId="{D71F1672-F640-49AA-AB03-FF7A67947486}" type="presParOf" srcId="{5E5031AE-1597-4716-BC3C-CFB63DA0E69E}" destId="{447B26F8-D7A9-42F2-81EA-512468933181}" srcOrd="3" destOrd="0" presId="urn:microsoft.com/office/officeart/2005/8/layout/list1"/>
    <dgm:cxn modelId="{BF1DBEE3-EC15-4E44-919B-19B668587452}" type="presParOf" srcId="{5E5031AE-1597-4716-BC3C-CFB63DA0E69E}" destId="{62DC62ED-BE90-4854-B49A-1F9DF7CAE798}" srcOrd="4" destOrd="0" presId="urn:microsoft.com/office/officeart/2005/8/layout/list1"/>
    <dgm:cxn modelId="{81B3D6AF-2B0F-4428-BD35-31ABFEA239A8}" type="presParOf" srcId="{62DC62ED-BE90-4854-B49A-1F9DF7CAE798}" destId="{AEECE9E5-8901-4238-9D94-BF70478E0650}" srcOrd="0" destOrd="0" presId="urn:microsoft.com/office/officeart/2005/8/layout/list1"/>
    <dgm:cxn modelId="{949CBB40-8191-44EF-AA8C-E493E49278CA}" type="presParOf" srcId="{62DC62ED-BE90-4854-B49A-1F9DF7CAE798}" destId="{4F4B4ABE-A717-49BC-8B22-369E2B940599}" srcOrd="1" destOrd="0" presId="urn:microsoft.com/office/officeart/2005/8/layout/list1"/>
    <dgm:cxn modelId="{258F448D-40B8-4246-8D5A-D6A53A90E5AD}" type="presParOf" srcId="{5E5031AE-1597-4716-BC3C-CFB63DA0E69E}" destId="{F5DE5D3E-4F96-4F3B-AC72-24ABC049A7CA}" srcOrd="5" destOrd="0" presId="urn:microsoft.com/office/officeart/2005/8/layout/list1"/>
    <dgm:cxn modelId="{4CB91654-C341-468B-AA57-7D67CFF24551}" type="presParOf" srcId="{5E5031AE-1597-4716-BC3C-CFB63DA0E69E}" destId="{3E186654-61BA-4349-9BAC-D285D2AEFF2A}" srcOrd="6" destOrd="0" presId="urn:microsoft.com/office/officeart/2005/8/layout/list1"/>
    <dgm:cxn modelId="{7DF36730-962C-45CF-AC37-C2E9A34174E7}" type="presParOf" srcId="{5E5031AE-1597-4716-BC3C-CFB63DA0E69E}" destId="{4E03E0FE-F077-4689-8722-F67F617CA65A}" srcOrd="7" destOrd="0" presId="urn:microsoft.com/office/officeart/2005/8/layout/list1"/>
    <dgm:cxn modelId="{0A362DD4-A15E-477D-B7A2-6703D1EDA927}" type="presParOf" srcId="{5E5031AE-1597-4716-BC3C-CFB63DA0E69E}" destId="{23103DCC-A7D9-4A87-A00E-10C26E1E1AF3}" srcOrd="8" destOrd="0" presId="urn:microsoft.com/office/officeart/2005/8/layout/list1"/>
    <dgm:cxn modelId="{DDDDDAB9-40BC-4D75-9EC3-7A928FB1004A}" type="presParOf" srcId="{23103DCC-A7D9-4A87-A00E-10C26E1E1AF3}" destId="{AB26DE7E-70D4-4E35-ADF4-7A8E20B09929}" srcOrd="0" destOrd="0" presId="urn:microsoft.com/office/officeart/2005/8/layout/list1"/>
    <dgm:cxn modelId="{CB88D03C-FA92-4B0A-BC1E-1B1458537B86}" type="presParOf" srcId="{23103DCC-A7D9-4A87-A00E-10C26E1E1AF3}" destId="{1F97AAF6-C71C-4CBF-85C2-CED8E1459E96}" srcOrd="1" destOrd="0" presId="urn:microsoft.com/office/officeart/2005/8/layout/list1"/>
    <dgm:cxn modelId="{61725900-609B-411D-8798-B83B30509DEC}" type="presParOf" srcId="{5E5031AE-1597-4716-BC3C-CFB63DA0E69E}" destId="{9F1A2E20-7F1E-47A1-B024-188CD428A95D}" srcOrd="9" destOrd="0" presId="urn:microsoft.com/office/officeart/2005/8/layout/list1"/>
    <dgm:cxn modelId="{90F71E8C-0121-4CD9-AD08-C9BCDB3EEC7B}" type="presParOf" srcId="{5E5031AE-1597-4716-BC3C-CFB63DA0E69E}" destId="{F6D066AF-A6F7-4B28-84E9-21A0F2CAF150}" srcOrd="10"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3EBAA3BC-BAB7-4B63-8384-79819041886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F0BB64F-22A3-44A3-9069-B6BDDD793E9E}">
      <dgm:prSet custT="1"/>
      <dgm:spPr/>
      <dgm:t>
        <a:bodyPr/>
        <a:lstStyle/>
        <a:p>
          <a:pPr rtl="0"/>
          <a:r>
            <a:rPr lang="es-MX" sz="3200" b="1" dirty="0" smtClean="0">
              <a:solidFill>
                <a:schemeClr val="tx1"/>
              </a:solidFill>
            </a:rPr>
            <a:t>Lagunas Anaerobias</a:t>
          </a:r>
          <a:endParaRPr lang="es-MX" sz="2500" dirty="0">
            <a:solidFill>
              <a:schemeClr val="tx1"/>
            </a:solidFill>
          </a:endParaRPr>
        </a:p>
      </dgm:t>
    </dgm:pt>
    <dgm:pt modelId="{8A44A5C3-B6F5-4C31-B08E-492EAA489833}" type="parTrans" cxnId="{706D4E66-B66F-415A-8682-62E7EEAFE9A6}">
      <dgm:prSet/>
      <dgm:spPr/>
      <dgm:t>
        <a:bodyPr/>
        <a:lstStyle/>
        <a:p>
          <a:endParaRPr lang="es-MX"/>
        </a:p>
      </dgm:t>
    </dgm:pt>
    <dgm:pt modelId="{FF69261E-3496-43BE-A3AD-FABA27FAA3A5}" type="sibTrans" cxnId="{706D4E66-B66F-415A-8682-62E7EEAFE9A6}">
      <dgm:prSet/>
      <dgm:spPr/>
      <dgm:t>
        <a:bodyPr/>
        <a:lstStyle/>
        <a:p>
          <a:endParaRPr lang="es-MX"/>
        </a:p>
      </dgm:t>
    </dgm:pt>
    <dgm:pt modelId="{0087F781-7381-4ACD-8D2F-52DAF8C4B3E2}" type="pres">
      <dgm:prSet presAssocID="{3EBAA3BC-BAB7-4B63-8384-798190418866}" presName="linear" presStyleCnt="0">
        <dgm:presLayoutVars>
          <dgm:animLvl val="lvl"/>
          <dgm:resizeHandles val="exact"/>
        </dgm:presLayoutVars>
      </dgm:prSet>
      <dgm:spPr/>
      <dgm:t>
        <a:bodyPr/>
        <a:lstStyle/>
        <a:p>
          <a:endParaRPr lang="es-MX"/>
        </a:p>
      </dgm:t>
    </dgm:pt>
    <dgm:pt modelId="{03093926-E013-41B4-BBA9-164F4EC914B3}" type="pres">
      <dgm:prSet presAssocID="{6F0BB64F-22A3-44A3-9069-B6BDDD793E9E}" presName="parentText" presStyleLbl="node1" presStyleIdx="0" presStyleCnt="1">
        <dgm:presLayoutVars>
          <dgm:chMax val="0"/>
          <dgm:bulletEnabled val="1"/>
        </dgm:presLayoutVars>
      </dgm:prSet>
      <dgm:spPr/>
      <dgm:t>
        <a:bodyPr/>
        <a:lstStyle/>
        <a:p>
          <a:endParaRPr lang="es-MX"/>
        </a:p>
      </dgm:t>
    </dgm:pt>
  </dgm:ptLst>
  <dgm:cxnLst>
    <dgm:cxn modelId="{706D4E66-B66F-415A-8682-62E7EEAFE9A6}" srcId="{3EBAA3BC-BAB7-4B63-8384-798190418866}" destId="{6F0BB64F-22A3-44A3-9069-B6BDDD793E9E}" srcOrd="0" destOrd="0" parTransId="{8A44A5C3-B6F5-4C31-B08E-492EAA489833}" sibTransId="{FF69261E-3496-43BE-A3AD-FABA27FAA3A5}"/>
    <dgm:cxn modelId="{7B8C4819-6C10-4147-897E-D8C7DDE141FD}" type="presOf" srcId="{3EBAA3BC-BAB7-4B63-8384-798190418866}" destId="{0087F781-7381-4ACD-8D2F-52DAF8C4B3E2}" srcOrd="0" destOrd="0" presId="urn:microsoft.com/office/officeart/2005/8/layout/vList2"/>
    <dgm:cxn modelId="{FA61BAF9-D2AF-42CE-BD1D-0DD85BF608EA}" type="presOf" srcId="{6F0BB64F-22A3-44A3-9069-B6BDDD793E9E}" destId="{03093926-E013-41B4-BBA9-164F4EC914B3}" srcOrd="0" destOrd="0" presId="urn:microsoft.com/office/officeart/2005/8/layout/vList2"/>
    <dgm:cxn modelId="{DF951ED0-26FA-46D1-AEB9-9A41E6DCBD55}" type="presParOf" srcId="{0087F781-7381-4ACD-8D2F-52DAF8C4B3E2}" destId="{03093926-E013-41B4-BBA9-164F4EC914B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EFA036E-C5A4-4224-AD02-157A987C691D}"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341BB9F5-1D93-4C57-AEDF-285931DD20F6}">
      <dgm:prSet custT="1"/>
      <dgm:spPr/>
      <dgm:t>
        <a:bodyPr/>
        <a:lstStyle/>
        <a:p>
          <a:pPr rtl="0"/>
          <a:r>
            <a:rPr lang="es-ES" sz="1800" b="1" dirty="0" smtClean="0"/>
            <a:t>El material didáctico presentado tiene como objetivo que el alumno conozca y diseñe un sistema de tratamiento utilizando Lagunas de estabilización.</a:t>
          </a:r>
          <a:endParaRPr lang="es-MX" sz="1800" b="1" dirty="0"/>
        </a:p>
      </dgm:t>
    </dgm:pt>
    <dgm:pt modelId="{C5DBF05B-A1A6-44A7-A55B-444945CB57E8}" type="parTrans" cxnId="{4F7280C3-325F-4093-863F-D2A2E55D127E}">
      <dgm:prSet/>
      <dgm:spPr/>
      <dgm:t>
        <a:bodyPr/>
        <a:lstStyle/>
        <a:p>
          <a:endParaRPr lang="es-MX"/>
        </a:p>
      </dgm:t>
    </dgm:pt>
    <dgm:pt modelId="{B59B02C1-96F9-49C5-A810-FCF2838736B8}" type="sibTrans" cxnId="{4F7280C3-325F-4093-863F-D2A2E55D127E}">
      <dgm:prSet/>
      <dgm:spPr/>
      <dgm:t>
        <a:bodyPr/>
        <a:lstStyle/>
        <a:p>
          <a:endParaRPr lang="es-MX"/>
        </a:p>
      </dgm:t>
    </dgm:pt>
    <dgm:pt modelId="{D363FA07-08FD-487C-B52F-8E57339B6B29}">
      <dgm:prSet custT="1"/>
      <dgm:spPr/>
      <dgm:t>
        <a:bodyPr/>
        <a:lstStyle/>
        <a:p>
          <a:pPr rtl="0"/>
          <a:r>
            <a:rPr lang="es-ES" sz="1800" b="1" dirty="0" smtClean="0"/>
            <a:t>Este material tiene como objetivo mostrar los conocimientos mínimos necesarios para iniciarse en el tema del diseño de sistemas lagunares. De igual manera se presentan las bases teóricas sobre las cuales se sustenta el diseño de lagunas de estabilización con base en una recopilación de los principales procesos de diseño.</a:t>
          </a:r>
          <a:endParaRPr lang="es-MX" sz="1800" b="1" dirty="0"/>
        </a:p>
      </dgm:t>
    </dgm:pt>
    <dgm:pt modelId="{E22053F5-5A76-4D1A-A4CD-6DF53D45942A}" type="parTrans" cxnId="{B74F3E87-50A3-40DB-ADDC-B04FFD06975A}">
      <dgm:prSet/>
      <dgm:spPr/>
      <dgm:t>
        <a:bodyPr/>
        <a:lstStyle/>
        <a:p>
          <a:endParaRPr lang="es-MX"/>
        </a:p>
      </dgm:t>
    </dgm:pt>
    <dgm:pt modelId="{3CA1FCB8-3C1C-4E2B-8D7A-CDFEB2D12AAF}" type="sibTrans" cxnId="{B74F3E87-50A3-40DB-ADDC-B04FFD06975A}">
      <dgm:prSet/>
      <dgm:spPr/>
      <dgm:t>
        <a:bodyPr/>
        <a:lstStyle/>
        <a:p>
          <a:endParaRPr lang="es-MX"/>
        </a:p>
      </dgm:t>
    </dgm:pt>
    <dgm:pt modelId="{81A90326-E813-4A1B-8CAB-84CD1E02145E}">
      <dgm:prSet custT="1"/>
      <dgm:spPr/>
      <dgm:t>
        <a:bodyPr/>
        <a:lstStyle/>
        <a:p>
          <a:pPr rtl="0"/>
          <a:r>
            <a:rPr lang="es-ES" sz="1800" b="1" dirty="0" smtClean="0"/>
            <a:t>Tiene la intención de facilitar la exposición y comprensión de este tema, auxiliándose de imágenes y figuras sencillas pero de alto contenido.</a:t>
          </a:r>
          <a:endParaRPr lang="es-MX" sz="1800" b="1" dirty="0"/>
        </a:p>
      </dgm:t>
    </dgm:pt>
    <dgm:pt modelId="{A73FCF9D-0AAA-4FD5-A744-05ECC083DA4C}" type="parTrans" cxnId="{117DADBC-1F60-4B7E-9D0B-D8985E036DD9}">
      <dgm:prSet/>
      <dgm:spPr/>
      <dgm:t>
        <a:bodyPr/>
        <a:lstStyle/>
        <a:p>
          <a:endParaRPr lang="es-MX"/>
        </a:p>
      </dgm:t>
    </dgm:pt>
    <dgm:pt modelId="{00AB6FC2-85BA-4AB7-A44F-587764E2A7F6}" type="sibTrans" cxnId="{117DADBC-1F60-4B7E-9D0B-D8985E036DD9}">
      <dgm:prSet/>
      <dgm:spPr/>
      <dgm:t>
        <a:bodyPr/>
        <a:lstStyle/>
        <a:p>
          <a:endParaRPr lang="es-MX"/>
        </a:p>
      </dgm:t>
    </dgm:pt>
    <dgm:pt modelId="{BFB080D8-9C4D-4A53-8FDB-089325E727C5}">
      <dgm:prSet custT="1"/>
      <dgm:spPr/>
      <dgm:t>
        <a:bodyPr/>
        <a:lstStyle/>
        <a:p>
          <a:pPr rtl="0"/>
          <a:r>
            <a:rPr lang="es-ES" sz="1800" b="1" dirty="0" smtClean="0"/>
            <a:t>La presentación inicia con las bases teóricas de la clasificación y funcionamiento de cada tipo de lagunas para el tratamiento de agua residual de tipo doméstico, posteriormente muestra los métodos de diseño planteados por diversos autores y concluye mostrando el funcionamiento hidráulico así como los factores que intervienen en la operación de las lagunas.</a:t>
          </a:r>
          <a:endParaRPr lang="es-MX" sz="1800" b="1" dirty="0"/>
        </a:p>
      </dgm:t>
    </dgm:pt>
    <dgm:pt modelId="{130D0271-5466-4B62-B7CC-1C00B5D0BFFB}" type="parTrans" cxnId="{527376AC-A91B-44A0-9030-EB10B2862B2E}">
      <dgm:prSet/>
      <dgm:spPr/>
      <dgm:t>
        <a:bodyPr/>
        <a:lstStyle/>
        <a:p>
          <a:endParaRPr lang="es-MX"/>
        </a:p>
      </dgm:t>
    </dgm:pt>
    <dgm:pt modelId="{EAA95E1A-3BE6-431F-A45E-183515C6D059}" type="sibTrans" cxnId="{527376AC-A91B-44A0-9030-EB10B2862B2E}">
      <dgm:prSet/>
      <dgm:spPr/>
      <dgm:t>
        <a:bodyPr/>
        <a:lstStyle/>
        <a:p>
          <a:endParaRPr lang="es-MX"/>
        </a:p>
      </dgm:t>
    </dgm:pt>
    <dgm:pt modelId="{ABA931B7-081F-4854-A3A4-41496F5618B4}" type="pres">
      <dgm:prSet presAssocID="{FEFA036E-C5A4-4224-AD02-157A987C691D}" presName="vert0" presStyleCnt="0">
        <dgm:presLayoutVars>
          <dgm:dir/>
          <dgm:animOne val="branch"/>
          <dgm:animLvl val="lvl"/>
        </dgm:presLayoutVars>
      </dgm:prSet>
      <dgm:spPr/>
      <dgm:t>
        <a:bodyPr/>
        <a:lstStyle/>
        <a:p>
          <a:endParaRPr lang="es-ES"/>
        </a:p>
      </dgm:t>
    </dgm:pt>
    <dgm:pt modelId="{40955F0E-FB55-4A38-A2DE-1827F171FAF7}" type="pres">
      <dgm:prSet presAssocID="{341BB9F5-1D93-4C57-AEDF-285931DD20F6}" presName="thickLine" presStyleLbl="alignNode1" presStyleIdx="0" presStyleCnt="4"/>
      <dgm:spPr/>
    </dgm:pt>
    <dgm:pt modelId="{0B3F042A-4DC1-4D24-92C7-A41B70A660B5}" type="pres">
      <dgm:prSet presAssocID="{341BB9F5-1D93-4C57-AEDF-285931DD20F6}" presName="horz1" presStyleCnt="0"/>
      <dgm:spPr/>
    </dgm:pt>
    <dgm:pt modelId="{9679DC89-4869-4B90-99F6-7D91C884803B}" type="pres">
      <dgm:prSet presAssocID="{341BB9F5-1D93-4C57-AEDF-285931DD20F6}" presName="tx1" presStyleLbl="revTx" presStyleIdx="0" presStyleCnt="4"/>
      <dgm:spPr/>
      <dgm:t>
        <a:bodyPr/>
        <a:lstStyle/>
        <a:p>
          <a:endParaRPr lang="es-ES"/>
        </a:p>
      </dgm:t>
    </dgm:pt>
    <dgm:pt modelId="{BFD06A7C-B916-437C-8CC8-4C18A969C6AB}" type="pres">
      <dgm:prSet presAssocID="{341BB9F5-1D93-4C57-AEDF-285931DD20F6}" presName="vert1" presStyleCnt="0"/>
      <dgm:spPr/>
    </dgm:pt>
    <dgm:pt modelId="{5ED9BD1A-1B8A-4B5F-B853-04268251CC60}" type="pres">
      <dgm:prSet presAssocID="{D363FA07-08FD-487C-B52F-8E57339B6B29}" presName="thickLine" presStyleLbl="alignNode1" presStyleIdx="1" presStyleCnt="4"/>
      <dgm:spPr/>
    </dgm:pt>
    <dgm:pt modelId="{F81BE34C-95D5-448B-A37D-B5292A37D22E}" type="pres">
      <dgm:prSet presAssocID="{D363FA07-08FD-487C-B52F-8E57339B6B29}" presName="horz1" presStyleCnt="0"/>
      <dgm:spPr/>
    </dgm:pt>
    <dgm:pt modelId="{9F9C637E-9BBA-4610-9D72-1346A1205762}" type="pres">
      <dgm:prSet presAssocID="{D363FA07-08FD-487C-B52F-8E57339B6B29}" presName="tx1" presStyleLbl="revTx" presStyleIdx="1" presStyleCnt="4"/>
      <dgm:spPr/>
      <dgm:t>
        <a:bodyPr/>
        <a:lstStyle/>
        <a:p>
          <a:endParaRPr lang="es-ES"/>
        </a:p>
      </dgm:t>
    </dgm:pt>
    <dgm:pt modelId="{296CC6E5-1821-4328-8002-FFF25C63A641}" type="pres">
      <dgm:prSet presAssocID="{D363FA07-08FD-487C-B52F-8E57339B6B29}" presName="vert1" presStyleCnt="0"/>
      <dgm:spPr/>
    </dgm:pt>
    <dgm:pt modelId="{31485CBB-966C-439A-9993-BE1DEB291587}" type="pres">
      <dgm:prSet presAssocID="{81A90326-E813-4A1B-8CAB-84CD1E02145E}" presName="thickLine" presStyleLbl="alignNode1" presStyleIdx="2" presStyleCnt="4"/>
      <dgm:spPr/>
    </dgm:pt>
    <dgm:pt modelId="{08D24C93-068D-4570-BB01-C2E56DC3D76A}" type="pres">
      <dgm:prSet presAssocID="{81A90326-E813-4A1B-8CAB-84CD1E02145E}" presName="horz1" presStyleCnt="0"/>
      <dgm:spPr/>
    </dgm:pt>
    <dgm:pt modelId="{9082F193-AB25-49F4-A423-235B3B2B28B1}" type="pres">
      <dgm:prSet presAssocID="{81A90326-E813-4A1B-8CAB-84CD1E02145E}" presName="tx1" presStyleLbl="revTx" presStyleIdx="2" presStyleCnt="4"/>
      <dgm:spPr/>
      <dgm:t>
        <a:bodyPr/>
        <a:lstStyle/>
        <a:p>
          <a:endParaRPr lang="es-ES"/>
        </a:p>
      </dgm:t>
    </dgm:pt>
    <dgm:pt modelId="{AEBA9EE9-D7C0-469F-91CF-9A7BF6039510}" type="pres">
      <dgm:prSet presAssocID="{81A90326-E813-4A1B-8CAB-84CD1E02145E}" presName="vert1" presStyleCnt="0"/>
      <dgm:spPr/>
    </dgm:pt>
    <dgm:pt modelId="{26281E87-F4FB-4C77-8B1F-4631FC03BC53}" type="pres">
      <dgm:prSet presAssocID="{BFB080D8-9C4D-4A53-8FDB-089325E727C5}" presName="thickLine" presStyleLbl="alignNode1" presStyleIdx="3" presStyleCnt="4"/>
      <dgm:spPr/>
    </dgm:pt>
    <dgm:pt modelId="{968F3BAC-54E6-4F10-987F-D23399AE80C5}" type="pres">
      <dgm:prSet presAssocID="{BFB080D8-9C4D-4A53-8FDB-089325E727C5}" presName="horz1" presStyleCnt="0"/>
      <dgm:spPr/>
    </dgm:pt>
    <dgm:pt modelId="{4654C507-73EC-477A-8626-52ED2DAD853C}" type="pres">
      <dgm:prSet presAssocID="{BFB080D8-9C4D-4A53-8FDB-089325E727C5}" presName="tx1" presStyleLbl="revTx" presStyleIdx="3" presStyleCnt="4"/>
      <dgm:spPr/>
      <dgm:t>
        <a:bodyPr/>
        <a:lstStyle/>
        <a:p>
          <a:endParaRPr lang="es-ES"/>
        </a:p>
      </dgm:t>
    </dgm:pt>
    <dgm:pt modelId="{926D39F5-B75D-48D8-BA35-BC44A6FE28C2}" type="pres">
      <dgm:prSet presAssocID="{BFB080D8-9C4D-4A53-8FDB-089325E727C5}" presName="vert1" presStyleCnt="0"/>
      <dgm:spPr/>
    </dgm:pt>
  </dgm:ptLst>
  <dgm:cxnLst>
    <dgm:cxn modelId="{527376AC-A91B-44A0-9030-EB10B2862B2E}" srcId="{FEFA036E-C5A4-4224-AD02-157A987C691D}" destId="{BFB080D8-9C4D-4A53-8FDB-089325E727C5}" srcOrd="3" destOrd="0" parTransId="{130D0271-5466-4B62-B7CC-1C00B5D0BFFB}" sibTransId="{EAA95E1A-3BE6-431F-A45E-183515C6D059}"/>
    <dgm:cxn modelId="{17FED93A-5600-4289-AB4C-A2F431D4E1C0}" type="presOf" srcId="{341BB9F5-1D93-4C57-AEDF-285931DD20F6}" destId="{9679DC89-4869-4B90-99F6-7D91C884803B}" srcOrd="0" destOrd="0" presId="urn:microsoft.com/office/officeart/2008/layout/LinedList"/>
    <dgm:cxn modelId="{B8FC8793-81DE-4EEF-AA89-12E70E8EA4E4}" type="presOf" srcId="{BFB080D8-9C4D-4A53-8FDB-089325E727C5}" destId="{4654C507-73EC-477A-8626-52ED2DAD853C}" srcOrd="0" destOrd="0" presId="urn:microsoft.com/office/officeart/2008/layout/LinedList"/>
    <dgm:cxn modelId="{117DADBC-1F60-4B7E-9D0B-D8985E036DD9}" srcId="{FEFA036E-C5A4-4224-AD02-157A987C691D}" destId="{81A90326-E813-4A1B-8CAB-84CD1E02145E}" srcOrd="2" destOrd="0" parTransId="{A73FCF9D-0AAA-4FD5-A744-05ECC083DA4C}" sibTransId="{00AB6FC2-85BA-4AB7-A44F-587764E2A7F6}"/>
    <dgm:cxn modelId="{4F7280C3-325F-4093-863F-D2A2E55D127E}" srcId="{FEFA036E-C5A4-4224-AD02-157A987C691D}" destId="{341BB9F5-1D93-4C57-AEDF-285931DD20F6}" srcOrd="0" destOrd="0" parTransId="{C5DBF05B-A1A6-44A7-A55B-444945CB57E8}" sibTransId="{B59B02C1-96F9-49C5-A810-FCF2838736B8}"/>
    <dgm:cxn modelId="{F01F5064-B35E-4403-92EE-9A541080C0C0}" type="presOf" srcId="{FEFA036E-C5A4-4224-AD02-157A987C691D}" destId="{ABA931B7-081F-4854-A3A4-41496F5618B4}" srcOrd="0" destOrd="0" presId="urn:microsoft.com/office/officeart/2008/layout/LinedList"/>
    <dgm:cxn modelId="{AC9C9E61-BE10-425A-8901-C6908BD0C96D}" type="presOf" srcId="{81A90326-E813-4A1B-8CAB-84CD1E02145E}" destId="{9082F193-AB25-49F4-A423-235B3B2B28B1}" srcOrd="0" destOrd="0" presId="urn:microsoft.com/office/officeart/2008/layout/LinedList"/>
    <dgm:cxn modelId="{B74F3E87-50A3-40DB-ADDC-B04FFD06975A}" srcId="{FEFA036E-C5A4-4224-AD02-157A987C691D}" destId="{D363FA07-08FD-487C-B52F-8E57339B6B29}" srcOrd="1" destOrd="0" parTransId="{E22053F5-5A76-4D1A-A4CD-6DF53D45942A}" sibTransId="{3CA1FCB8-3C1C-4E2B-8D7A-CDFEB2D12AAF}"/>
    <dgm:cxn modelId="{9FF6D42A-A800-4B8B-BEF6-184B124237F2}" type="presOf" srcId="{D363FA07-08FD-487C-B52F-8E57339B6B29}" destId="{9F9C637E-9BBA-4610-9D72-1346A1205762}" srcOrd="0" destOrd="0" presId="urn:microsoft.com/office/officeart/2008/layout/LinedList"/>
    <dgm:cxn modelId="{27D7CC0F-579D-47EE-A1A4-A0D69A3321AC}" type="presParOf" srcId="{ABA931B7-081F-4854-A3A4-41496F5618B4}" destId="{40955F0E-FB55-4A38-A2DE-1827F171FAF7}" srcOrd="0" destOrd="0" presId="urn:microsoft.com/office/officeart/2008/layout/LinedList"/>
    <dgm:cxn modelId="{7EE0153B-2026-42CD-A97B-C234E5583B6F}" type="presParOf" srcId="{ABA931B7-081F-4854-A3A4-41496F5618B4}" destId="{0B3F042A-4DC1-4D24-92C7-A41B70A660B5}" srcOrd="1" destOrd="0" presId="urn:microsoft.com/office/officeart/2008/layout/LinedList"/>
    <dgm:cxn modelId="{B9179C14-97EE-4FB8-9F5E-5AE40F95A3B0}" type="presParOf" srcId="{0B3F042A-4DC1-4D24-92C7-A41B70A660B5}" destId="{9679DC89-4869-4B90-99F6-7D91C884803B}" srcOrd="0" destOrd="0" presId="urn:microsoft.com/office/officeart/2008/layout/LinedList"/>
    <dgm:cxn modelId="{8F99BD7A-A037-44B1-8E4B-D862AF1BA36B}" type="presParOf" srcId="{0B3F042A-4DC1-4D24-92C7-A41B70A660B5}" destId="{BFD06A7C-B916-437C-8CC8-4C18A969C6AB}" srcOrd="1" destOrd="0" presId="urn:microsoft.com/office/officeart/2008/layout/LinedList"/>
    <dgm:cxn modelId="{197A5D7D-596C-4E37-945F-9F735F10FFF8}" type="presParOf" srcId="{ABA931B7-081F-4854-A3A4-41496F5618B4}" destId="{5ED9BD1A-1B8A-4B5F-B853-04268251CC60}" srcOrd="2" destOrd="0" presId="urn:microsoft.com/office/officeart/2008/layout/LinedList"/>
    <dgm:cxn modelId="{7BB65E12-CEF4-4EC1-B2CB-FB87371CBBB0}" type="presParOf" srcId="{ABA931B7-081F-4854-A3A4-41496F5618B4}" destId="{F81BE34C-95D5-448B-A37D-B5292A37D22E}" srcOrd="3" destOrd="0" presId="urn:microsoft.com/office/officeart/2008/layout/LinedList"/>
    <dgm:cxn modelId="{05BDCB00-F62C-4F04-ABAD-FCF06AFDBE3D}" type="presParOf" srcId="{F81BE34C-95D5-448B-A37D-B5292A37D22E}" destId="{9F9C637E-9BBA-4610-9D72-1346A1205762}" srcOrd="0" destOrd="0" presId="urn:microsoft.com/office/officeart/2008/layout/LinedList"/>
    <dgm:cxn modelId="{F4FD3389-22FA-4346-BEC4-71EA658930C4}" type="presParOf" srcId="{F81BE34C-95D5-448B-A37D-B5292A37D22E}" destId="{296CC6E5-1821-4328-8002-FFF25C63A641}" srcOrd="1" destOrd="0" presId="urn:microsoft.com/office/officeart/2008/layout/LinedList"/>
    <dgm:cxn modelId="{289AE057-92AE-43E6-99C3-296E4C2BFF31}" type="presParOf" srcId="{ABA931B7-081F-4854-A3A4-41496F5618B4}" destId="{31485CBB-966C-439A-9993-BE1DEB291587}" srcOrd="4" destOrd="0" presId="urn:microsoft.com/office/officeart/2008/layout/LinedList"/>
    <dgm:cxn modelId="{54995E5E-17D6-4737-AACE-5B3AF79F97E1}" type="presParOf" srcId="{ABA931B7-081F-4854-A3A4-41496F5618B4}" destId="{08D24C93-068D-4570-BB01-C2E56DC3D76A}" srcOrd="5" destOrd="0" presId="urn:microsoft.com/office/officeart/2008/layout/LinedList"/>
    <dgm:cxn modelId="{26E82A87-C581-4CF2-AF5B-8761788E3527}" type="presParOf" srcId="{08D24C93-068D-4570-BB01-C2E56DC3D76A}" destId="{9082F193-AB25-49F4-A423-235B3B2B28B1}" srcOrd="0" destOrd="0" presId="urn:microsoft.com/office/officeart/2008/layout/LinedList"/>
    <dgm:cxn modelId="{57C1D8AC-20B0-44C5-A698-1100FD13ACE2}" type="presParOf" srcId="{08D24C93-068D-4570-BB01-C2E56DC3D76A}" destId="{AEBA9EE9-D7C0-469F-91CF-9A7BF6039510}" srcOrd="1" destOrd="0" presId="urn:microsoft.com/office/officeart/2008/layout/LinedList"/>
    <dgm:cxn modelId="{AB53383C-81A8-4731-9D79-2124F712CE75}" type="presParOf" srcId="{ABA931B7-081F-4854-A3A4-41496F5618B4}" destId="{26281E87-F4FB-4C77-8B1F-4631FC03BC53}" srcOrd="6" destOrd="0" presId="urn:microsoft.com/office/officeart/2008/layout/LinedList"/>
    <dgm:cxn modelId="{AA6A8F0D-DF69-4527-8CAE-C21546B8D9CE}" type="presParOf" srcId="{ABA931B7-081F-4854-A3A4-41496F5618B4}" destId="{968F3BAC-54E6-4F10-987F-D23399AE80C5}" srcOrd="7" destOrd="0" presId="urn:microsoft.com/office/officeart/2008/layout/LinedList"/>
    <dgm:cxn modelId="{1C261901-1BC8-4B25-A78A-75C84D1FC39B}" type="presParOf" srcId="{968F3BAC-54E6-4F10-987F-D23399AE80C5}" destId="{4654C507-73EC-477A-8626-52ED2DAD853C}" srcOrd="0" destOrd="0" presId="urn:microsoft.com/office/officeart/2008/layout/LinedList"/>
    <dgm:cxn modelId="{8FB9C1B2-D76F-4BDF-94BD-0562B7BC6CE1}" type="presParOf" srcId="{968F3BAC-54E6-4F10-987F-D23399AE80C5}" destId="{926D39F5-B75D-48D8-BA35-BC44A6FE28C2}" srcOrd="1"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5EC2EC14-0E2C-472C-9A93-A0D1934B0875}" type="doc">
      <dgm:prSet loTypeId="urn:microsoft.com/office/officeart/2005/8/layout/hList6" loCatId="list" qsTypeId="urn:microsoft.com/office/officeart/2005/8/quickstyle/simple1" qsCatId="simple" csTypeId="urn:microsoft.com/office/officeart/2005/8/colors/accent1_2" csCatId="accent1"/>
      <dgm:spPr/>
      <dgm:t>
        <a:bodyPr/>
        <a:lstStyle/>
        <a:p>
          <a:endParaRPr lang="es-MX"/>
        </a:p>
      </dgm:t>
    </dgm:pt>
    <dgm:pt modelId="{1912269A-5138-4898-8A0F-3C9B918E0A21}">
      <dgm:prSet/>
      <dgm:spPr/>
      <dgm:t>
        <a:bodyPr/>
        <a:lstStyle/>
        <a:p>
          <a:pPr rtl="0"/>
          <a:r>
            <a:rPr lang="es-MX" b="1" smtClean="0"/>
            <a:t>Las condiciones básicas para que exista actividad anaeróbica en las lagunas de estabilización son:</a:t>
          </a:r>
          <a:endParaRPr lang="es-MX"/>
        </a:p>
      </dgm:t>
    </dgm:pt>
    <dgm:pt modelId="{5DDDACD0-BD11-46AC-9711-F2FAD3200572}" type="parTrans" cxnId="{0A802E3A-20C6-4205-A637-701D5D426F1B}">
      <dgm:prSet/>
      <dgm:spPr/>
      <dgm:t>
        <a:bodyPr/>
        <a:lstStyle/>
        <a:p>
          <a:endParaRPr lang="es-MX"/>
        </a:p>
      </dgm:t>
    </dgm:pt>
    <dgm:pt modelId="{F13434B2-34DC-45FF-B44C-CB252B9D2DD2}" type="sibTrans" cxnId="{0A802E3A-20C6-4205-A637-701D5D426F1B}">
      <dgm:prSet/>
      <dgm:spPr/>
      <dgm:t>
        <a:bodyPr/>
        <a:lstStyle/>
        <a:p>
          <a:endParaRPr lang="es-MX"/>
        </a:p>
      </dgm:t>
    </dgm:pt>
    <dgm:pt modelId="{6EFDEA4B-86B2-47BF-909C-47F790A58B1C}">
      <dgm:prSet/>
      <dgm:spPr/>
      <dgm:t>
        <a:bodyPr/>
        <a:lstStyle/>
        <a:p>
          <a:pPr rtl="0"/>
          <a:r>
            <a:rPr lang="es-MX" b="1" smtClean="0"/>
            <a:t>Ausencia de oxígeno disuelto (OD) en la zona inferior.</a:t>
          </a:r>
          <a:endParaRPr lang="es-MX"/>
        </a:p>
      </dgm:t>
    </dgm:pt>
    <dgm:pt modelId="{CDF72176-A532-484C-B805-EE9ADCB11B26}" type="parTrans" cxnId="{BADBD164-1FEA-4393-8F08-F1FF4073F001}">
      <dgm:prSet/>
      <dgm:spPr/>
      <dgm:t>
        <a:bodyPr/>
        <a:lstStyle/>
        <a:p>
          <a:endParaRPr lang="es-MX"/>
        </a:p>
      </dgm:t>
    </dgm:pt>
    <dgm:pt modelId="{5C0ACEB2-111A-47FB-87A3-76FC2C1043C4}" type="sibTrans" cxnId="{BADBD164-1FEA-4393-8F08-F1FF4073F001}">
      <dgm:prSet/>
      <dgm:spPr/>
      <dgm:t>
        <a:bodyPr/>
        <a:lstStyle/>
        <a:p>
          <a:endParaRPr lang="es-MX"/>
        </a:p>
      </dgm:t>
    </dgm:pt>
    <dgm:pt modelId="{A56C0FA3-8870-4238-9FB3-65EAD2A2C59D}">
      <dgm:prSet/>
      <dgm:spPr/>
      <dgm:t>
        <a:bodyPr/>
        <a:lstStyle/>
        <a:p>
          <a:pPr rtl="0"/>
          <a:r>
            <a:rPr lang="es-MX" b="1" smtClean="0"/>
            <a:t>Temperatura sea mayor de 15 °C.</a:t>
          </a:r>
          <a:endParaRPr lang="es-MX"/>
        </a:p>
      </dgm:t>
    </dgm:pt>
    <dgm:pt modelId="{926D1B0F-FED8-441D-B8F9-251796EDC45B}" type="parTrans" cxnId="{A10C8B9F-3078-4F17-86C0-5CEF54D69324}">
      <dgm:prSet/>
      <dgm:spPr/>
      <dgm:t>
        <a:bodyPr/>
        <a:lstStyle/>
        <a:p>
          <a:endParaRPr lang="es-MX"/>
        </a:p>
      </dgm:t>
    </dgm:pt>
    <dgm:pt modelId="{570104D0-B660-4BFA-8708-113019E7189A}" type="sibTrans" cxnId="{A10C8B9F-3078-4F17-86C0-5CEF54D69324}">
      <dgm:prSet/>
      <dgm:spPr/>
      <dgm:t>
        <a:bodyPr/>
        <a:lstStyle/>
        <a:p>
          <a:endParaRPr lang="es-MX"/>
        </a:p>
      </dgm:t>
    </dgm:pt>
    <dgm:pt modelId="{248967C7-DCE8-4288-8721-12FD5A4B9120}">
      <dgm:prSet/>
      <dgm:spPr/>
      <dgm:t>
        <a:bodyPr/>
        <a:lstStyle/>
        <a:p>
          <a:pPr rtl="0"/>
          <a:r>
            <a:rPr lang="es-MX" b="1" smtClean="0"/>
            <a:t>Estas condiciones indican que este sistema es mas apto para condiciones propias de países con clima tropical y subtropical, con lagunas relativamente profundas.</a:t>
          </a:r>
          <a:endParaRPr lang="es-MX"/>
        </a:p>
      </dgm:t>
    </dgm:pt>
    <dgm:pt modelId="{664202BC-ECE5-4302-88BB-C12BE04966D5}" type="parTrans" cxnId="{221373CD-D40C-47AF-A6A4-F9BA5521C4C6}">
      <dgm:prSet/>
      <dgm:spPr/>
      <dgm:t>
        <a:bodyPr/>
        <a:lstStyle/>
        <a:p>
          <a:endParaRPr lang="es-MX"/>
        </a:p>
      </dgm:t>
    </dgm:pt>
    <dgm:pt modelId="{DD94EEE5-3653-43F8-9187-3D4C15C8E970}" type="sibTrans" cxnId="{221373CD-D40C-47AF-A6A4-F9BA5521C4C6}">
      <dgm:prSet/>
      <dgm:spPr/>
      <dgm:t>
        <a:bodyPr/>
        <a:lstStyle/>
        <a:p>
          <a:endParaRPr lang="es-MX"/>
        </a:p>
      </dgm:t>
    </dgm:pt>
    <dgm:pt modelId="{EC831561-613D-4A39-8DE9-F9F7C1835B36}" type="pres">
      <dgm:prSet presAssocID="{5EC2EC14-0E2C-472C-9A93-A0D1934B0875}" presName="Name0" presStyleCnt="0">
        <dgm:presLayoutVars>
          <dgm:dir/>
          <dgm:resizeHandles val="exact"/>
        </dgm:presLayoutVars>
      </dgm:prSet>
      <dgm:spPr/>
      <dgm:t>
        <a:bodyPr/>
        <a:lstStyle/>
        <a:p>
          <a:endParaRPr lang="es-ES"/>
        </a:p>
      </dgm:t>
    </dgm:pt>
    <dgm:pt modelId="{5AA27AAB-4F96-49A4-933F-AFAD4BFFE0F9}" type="pres">
      <dgm:prSet presAssocID="{1912269A-5138-4898-8A0F-3C9B918E0A21}" presName="node" presStyleLbl="node1" presStyleIdx="0" presStyleCnt="4">
        <dgm:presLayoutVars>
          <dgm:bulletEnabled val="1"/>
        </dgm:presLayoutVars>
      </dgm:prSet>
      <dgm:spPr/>
      <dgm:t>
        <a:bodyPr/>
        <a:lstStyle/>
        <a:p>
          <a:endParaRPr lang="es-ES"/>
        </a:p>
      </dgm:t>
    </dgm:pt>
    <dgm:pt modelId="{D383B3C1-68FC-4FF2-951F-BD6A404CDE2A}" type="pres">
      <dgm:prSet presAssocID="{F13434B2-34DC-45FF-B44C-CB252B9D2DD2}" presName="sibTrans" presStyleCnt="0"/>
      <dgm:spPr/>
    </dgm:pt>
    <dgm:pt modelId="{B7F08B94-AA7A-41FB-8678-CE2393263AA8}" type="pres">
      <dgm:prSet presAssocID="{6EFDEA4B-86B2-47BF-909C-47F790A58B1C}" presName="node" presStyleLbl="node1" presStyleIdx="1" presStyleCnt="4">
        <dgm:presLayoutVars>
          <dgm:bulletEnabled val="1"/>
        </dgm:presLayoutVars>
      </dgm:prSet>
      <dgm:spPr/>
      <dgm:t>
        <a:bodyPr/>
        <a:lstStyle/>
        <a:p>
          <a:endParaRPr lang="es-ES"/>
        </a:p>
      </dgm:t>
    </dgm:pt>
    <dgm:pt modelId="{21A75563-1ED2-4D07-A8A0-641AF8DA9FA3}" type="pres">
      <dgm:prSet presAssocID="{5C0ACEB2-111A-47FB-87A3-76FC2C1043C4}" presName="sibTrans" presStyleCnt="0"/>
      <dgm:spPr/>
    </dgm:pt>
    <dgm:pt modelId="{5E1E5AC3-A4E2-458A-8E99-AB307C8E6D09}" type="pres">
      <dgm:prSet presAssocID="{A56C0FA3-8870-4238-9FB3-65EAD2A2C59D}" presName="node" presStyleLbl="node1" presStyleIdx="2" presStyleCnt="4">
        <dgm:presLayoutVars>
          <dgm:bulletEnabled val="1"/>
        </dgm:presLayoutVars>
      </dgm:prSet>
      <dgm:spPr/>
      <dgm:t>
        <a:bodyPr/>
        <a:lstStyle/>
        <a:p>
          <a:endParaRPr lang="es-ES"/>
        </a:p>
      </dgm:t>
    </dgm:pt>
    <dgm:pt modelId="{584149BD-B235-4A92-AE84-85CBF6D3E0AB}" type="pres">
      <dgm:prSet presAssocID="{570104D0-B660-4BFA-8708-113019E7189A}" presName="sibTrans" presStyleCnt="0"/>
      <dgm:spPr/>
    </dgm:pt>
    <dgm:pt modelId="{79093979-110D-4D41-A202-249FF904D076}" type="pres">
      <dgm:prSet presAssocID="{248967C7-DCE8-4288-8721-12FD5A4B9120}" presName="node" presStyleLbl="node1" presStyleIdx="3" presStyleCnt="4">
        <dgm:presLayoutVars>
          <dgm:bulletEnabled val="1"/>
        </dgm:presLayoutVars>
      </dgm:prSet>
      <dgm:spPr/>
      <dgm:t>
        <a:bodyPr/>
        <a:lstStyle/>
        <a:p>
          <a:endParaRPr lang="es-ES"/>
        </a:p>
      </dgm:t>
    </dgm:pt>
  </dgm:ptLst>
  <dgm:cxnLst>
    <dgm:cxn modelId="{221373CD-D40C-47AF-A6A4-F9BA5521C4C6}" srcId="{5EC2EC14-0E2C-472C-9A93-A0D1934B0875}" destId="{248967C7-DCE8-4288-8721-12FD5A4B9120}" srcOrd="3" destOrd="0" parTransId="{664202BC-ECE5-4302-88BB-C12BE04966D5}" sibTransId="{DD94EEE5-3653-43F8-9187-3D4C15C8E970}"/>
    <dgm:cxn modelId="{FB879B27-71E0-4DD6-9BF5-B220154017BB}" type="presOf" srcId="{248967C7-DCE8-4288-8721-12FD5A4B9120}" destId="{79093979-110D-4D41-A202-249FF904D076}" srcOrd="0" destOrd="0" presId="urn:microsoft.com/office/officeart/2005/8/layout/hList6"/>
    <dgm:cxn modelId="{B10BDE91-ABEB-4953-A1D6-E3AF8040FD9E}" type="presOf" srcId="{A56C0FA3-8870-4238-9FB3-65EAD2A2C59D}" destId="{5E1E5AC3-A4E2-458A-8E99-AB307C8E6D09}" srcOrd="0" destOrd="0" presId="urn:microsoft.com/office/officeart/2005/8/layout/hList6"/>
    <dgm:cxn modelId="{0A802E3A-20C6-4205-A637-701D5D426F1B}" srcId="{5EC2EC14-0E2C-472C-9A93-A0D1934B0875}" destId="{1912269A-5138-4898-8A0F-3C9B918E0A21}" srcOrd="0" destOrd="0" parTransId="{5DDDACD0-BD11-46AC-9711-F2FAD3200572}" sibTransId="{F13434B2-34DC-45FF-B44C-CB252B9D2DD2}"/>
    <dgm:cxn modelId="{E1FDDB1B-F72D-406B-B35E-6F15B29399BC}" type="presOf" srcId="{5EC2EC14-0E2C-472C-9A93-A0D1934B0875}" destId="{EC831561-613D-4A39-8DE9-F9F7C1835B36}" srcOrd="0" destOrd="0" presId="urn:microsoft.com/office/officeart/2005/8/layout/hList6"/>
    <dgm:cxn modelId="{BADBD164-1FEA-4393-8F08-F1FF4073F001}" srcId="{5EC2EC14-0E2C-472C-9A93-A0D1934B0875}" destId="{6EFDEA4B-86B2-47BF-909C-47F790A58B1C}" srcOrd="1" destOrd="0" parTransId="{CDF72176-A532-484C-B805-EE9ADCB11B26}" sibTransId="{5C0ACEB2-111A-47FB-87A3-76FC2C1043C4}"/>
    <dgm:cxn modelId="{31D77015-5D79-457D-B0DC-EC03811B2A8C}" type="presOf" srcId="{6EFDEA4B-86B2-47BF-909C-47F790A58B1C}" destId="{B7F08B94-AA7A-41FB-8678-CE2393263AA8}" srcOrd="0" destOrd="0" presId="urn:microsoft.com/office/officeart/2005/8/layout/hList6"/>
    <dgm:cxn modelId="{13DB5F60-DA23-49E7-83EC-D128EF3B3667}" type="presOf" srcId="{1912269A-5138-4898-8A0F-3C9B918E0A21}" destId="{5AA27AAB-4F96-49A4-933F-AFAD4BFFE0F9}" srcOrd="0" destOrd="0" presId="urn:microsoft.com/office/officeart/2005/8/layout/hList6"/>
    <dgm:cxn modelId="{A10C8B9F-3078-4F17-86C0-5CEF54D69324}" srcId="{5EC2EC14-0E2C-472C-9A93-A0D1934B0875}" destId="{A56C0FA3-8870-4238-9FB3-65EAD2A2C59D}" srcOrd="2" destOrd="0" parTransId="{926D1B0F-FED8-441D-B8F9-251796EDC45B}" sibTransId="{570104D0-B660-4BFA-8708-113019E7189A}"/>
    <dgm:cxn modelId="{9475FA9C-3BAD-47AB-842E-289C51F5FCB4}" type="presParOf" srcId="{EC831561-613D-4A39-8DE9-F9F7C1835B36}" destId="{5AA27AAB-4F96-49A4-933F-AFAD4BFFE0F9}" srcOrd="0" destOrd="0" presId="urn:microsoft.com/office/officeart/2005/8/layout/hList6"/>
    <dgm:cxn modelId="{C48A3F55-197A-4E26-8126-729B9F55B4AA}" type="presParOf" srcId="{EC831561-613D-4A39-8DE9-F9F7C1835B36}" destId="{D383B3C1-68FC-4FF2-951F-BD6A404CDE2A}" srcOrd="1" destOrd="0" presId="urn:microsoft.com/office/officeart/2005/8/layout/hList6"/>
    <dgm:cxn modelId="{E3A7BD9E-26D7-4257-8A2E-B4DB5961BD03}" type="presParOf" srcId="{EC831561-613D-4A39-8DE9-F9F7C1835B36}" destId="{B7F08B94-AA7A-41FB-8678-CE2393263AA8}" srcOrd="2" destOrd="0" presId="urn:microsoft.com/office/officeart/2005/8/layout/hList6"/>
    <dgm:cxn modelId="{7EC0B672-DA34-47C0-AB9E-47B703344D09}" type="presParOf" srcId="{EC831561-613D-4A39-8DE9-F9F7C1835B36}" destId="{21A75563-1ED2-4D07-A8A0-641AF8DA9FA3}" srcOrd="3" destOrd="0" presId="urn:microsoft.com/office/officeart/2005/8/layout/hList6"/>
    <dgm:cxn modelId="{03DE2732-B572-4B0A-AB39-1E19DDB56E64}" type="presParOf" srcId="{EC831561-613D-4A39-8DE9-F9F7C1835B36}" destId="{5E1E5AC3-A4E2-458A-8E99-AB307C8E6D09}" srcOrd="4" destOrd="0" presId="urn:microsoft.com/office/officeart/2005/8/layout/hList6"/>
    <dgm:cxn modelId="{E94DF11E-FF25-4C94-9E20-BF4505897746}" type="presParOf" srcId="{EC831561-613D-4A39-8DE9-F9F7C1835B36}" destId="{584149BD-B235-4A92-AE84-85CBF6D3E0AB}" srcOrd="5" destOrd="0" presId="urn:microsoft.com/office/officeart/2005/8/layout/hList6"/>
    <dgm:cxn modelId="{55392F3D-E96C-428C-8EAF-C47D65A72385}" type="presParOf" srcId="{EC831561-613D-4A39-8DE9-F9F7C1835B36}" destId="{79093979-110D-4D41-A202-249FF904D076}" srcOrd="6" destOrd="0" presId="urn:microsoft.com/office/officeart/2005/8/layout/hList6"/>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6CAD94A7-3BCD-4695-BC7E-ABCD7193A3B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9D477BC-95AC-496C-8737-1B9E634AACF1}">
      <dgm:prSet custT="1"/>
      <dgm:spPr/>
      <dgm:t>
        <a:bodyPr/>
        <a:lstStyle/>
        <a:p>
          <a:pPr rtl="0"/>
          <a:r>
            <a:rPr lang="es-MX" sz="4400" dirty="0" smtClean="0">
              <a:solidFill>
                <a:schemeClr val="tx1"/>
              </a:solidFill>
            </a:rPr>
            <a:t>Lagunas Facultativas.</a:t>
          </a:r>
          <a:endParaRPr lang="es-MX" sz="4400" dirty="0"/>
        </a:p>
      </dgm:t>
    </dgm:pt>
    <dgm:pt modelId="{FD9001EC-437E-4740-AA93-93AE70F69089}" type="parTrans" cxnId="{FFE7992B-A9C1-4451-98F9-C7CFABE02AAE}">
      <dgm:prSet/>
      <dgm:spPr/>
      <dgm:t>
        <a:bodyPr/>
        <a:lstStyle/>
        <a:p>
          <a:endParaRPr lang="es-MX"/>
        </a:p>
      </dgm:t>
    </dgm:pt>
    <dgm:pt modelId="{77265093-C44F-4AB1-A0C8-F16D7C7409F6}" type="sibTrans" cxnId="{FFE7992B-A9C1-4451-98F9-C7CFABE02AAE}">
      <dgm:prSet/>
      <dgm:spPr/>
      <dgm:t>
        <a:bodyPr/>
        <a:lstStyle/>
        <a:p>
          <a:endParaRPr lang="es-MX"/>
        </a:p>
      </dgm:t>
    </dgm:pt>
    <dgm:pt modelId="{755A7D80-A573-4184-941F-9CEA8C754E75}" type="pres">
      <dgm:prSet presAssocID="{6CAD94A7-3BCD-4695-BC7E-ABCD7193A3B9}" presName="linear" presStyleCnt="0">
        <dgm:presLayoutVars>
          <dgm:animLvl val="lvl"/>
          <dgm:resizeHandles val="exact"/>
        </dgm:presLayoutVars>
      </dgm:prSet>
      <dgm:spPr/>
      <dgm:t>
        <a:bodyPr/>
        <a:lstStyle/>
        <a:p>
          <a:endParaRPr lang="es-MX"/>
        </a:p>
      </dgm:t>
    </dgm:pt>
    <dgm:pt modelId="{1C457A06-AF10-425D-8864-FDF48FBA726B}" type="pres">
      <dgm:prSet presAssocID="{79D477BC-95AC-496C-8737-1B9E634AACF1}" presName="parentText" presStyleLbl="node1" presStyleIdx="0" presStyleCnt="1" custLinFactNeighborX="-12273" custLinFactNeighborY="-3468">
        <dgm:presLayoutVars>
          <dgm:chMax val="0"/>
          <dgm:bulletEnabled val="1"/>
        </dgm:presLayoutVars>
      </dgm:prSet>
      <dgm:spPr/>
      <dgm:t>
        <a:bodyPr/>
        <a:lstStyle/>
        <a:p>
          <a:endParaRPr lang="es-MX"/>
        </a:p>
      </dgm:t>
    </dgm:pt>
  </dgm:ptLst>
  <dgm:cxnLst>
    <dgm:cxn modelId="{FFE7992B-A9C1-4451-98F9-C7CFABE02AAE}" srcId="{6CAD94A7-3BCD-4695-BC7E-ABCD7193A3B9}" destId="{79D477BC-95AC-496C-8737-1B9E634AACF1}" srcOrd="0" destOrd="0" parTransId="{FD9001EC-437E-4740-AA93-93AE70F69089}" sibTransId="{77265093-C44F-4AB1-A0C8-F16D7C7409F6}"/>
    <dgm:cxn modelId="{A055B403-5DD3-4563-BFE5-EDE03D3A109A}" type="presOf" srcId="{6CAD94A7-3BCD-4695-BC7E-ABCD7193A3B9}" destId="{755A7D80-A573-4184-941F-9CEA8C754E75}" srcOrd="0" destOrd="0" presId="urn:microsoft.com/office/officeart/2005/8/layout/vList2"/>
    <dgm:cxn modelId="{98682A3B-89D1-4D7D-BBA9-855B984AF621}" type="presOf" srcId="{79D477BC-95AC-496C-8737-1B9E634AACF1}" destId="{1C457A06-AF10-425D-8864-FDF48FBA726B}" srcOrd="0" destOrd="0" presId="urn:microsoft.com/office/officeart/2005/8/layout/vList2"/>
    <dgm:cxn modelId="{837B12EF-E357-49E7-AB64-9DBB24805573}" type="presParOf" srcId="{755A7D80-A573-4184-941F-9CEA8C754E75}" destId="{1C457A06-AF10-425D-8864-FDF48FBA726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67F79300-BC73-4C55-A417-73A9D2FD2F0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51750B6-7DF6-4D39-91AC-8FC7DF8774DE}">
      <dgm:prSet custT="1"/>
      <dgm:spPr/>
      <dgm:t>
        <a:bodyPr/>
        <a:lstStyle/>
        <a:p>
          <a:pPr rtl="0"/>
          <a:r>
            <a:rPr lang="es-MX" sz="1800" b="1" dirty="0" smtClean="0">
              <a:solidFill>
                <a:schemeClr val="tx1"/>
              </a:solidFill>
            </a:rPr>
            <a:t>Se denominan así, debido a las condiciones aerobias mantenidas en la superficie y las condiciones anaerobias mantenidas en el fondo donde la materia orgánica sedimentan.</a:t>
          </a:r>
          <a:endParaRPr lang="es-MX" sz="1800" b="1" dirty="0">
            <a:solidFill>
              <a:schemeClr val="tx1"/>
            </a:solidFill>
          </a:endParaRPr>
        </a:p>
      </dgm:t>
    </dgm:pt>
    <dgm:pt modelId="{30BA9C48-48E3-4328-B537-8766385FCC47}" type="parTrans" cxnId="{52B683EE-6141-469C-B02D-CE82D1596CD8}">
      <dgm:prSet/>
      <dgm:spPr/>
      <dgm:t>
        <a:bodyPr/>
        <a:lstStyle/>
        <a:p>
          <a:endParaRPr lang="es-MX"/>
        </a:p>
      </dgm:t>
    </dgm:pt>
    <dgm:pt modelId="{478E9FFD-0B6C-4353-BA4E-03382FC5EE55}" type="sibTrans" cxnId="{52B683EE-6141-469C-B02D-CE82D1596CD8}">
      <dgm:prSet/>
      <dgm:spPr/>
      <dgm:t>
        <a:bodyPr/>
        <a:lstStyle/>
        <a:p>
          <a:endParaRPr lang="es-MX"/>
        </a:p>
      </dgm:t>
    </dgm:pt>
    <dgm:pt modelId="{CD4A8210-8744-4D8B-A70B-AE9A1E7F4205}">
      <dgm:prSet custT="1"/>
      <dgm:spPr/>
      <dgm:t>
        <a:bodyPr/>
        <a:lstStyle/>
        <a:p>
          <a:pPr rtl="0"/>
          <a:r>
            <a:rPr lang="es-MX" sz="1800" b="1" dirty="0" smtClean="0">
              <a:solidFill>
                <a:schemeClr val="tx1"/>
              </a:solidFill>
            </a:rPr>
            <a:t>Funcionan a través de la acción de las algas y bacterias, con la influencia de la luz solar y de la fotosíntesis.</a:t>
          </a:r>
          <a:endParaRPr lang="es-MX" sz="1800" b="1" dirty="0">
            <a:solidFill>
              <a:schemeClr val="tx1"/>
            </a:solidFill>
          </a:endParaRPr>
        </a:p>
      </dgm:t>
    </dgm:pt>
    <dgm:pt modelId="{734CE029-1698-4588-BC61-8923B66A505D}" type="parTrans" cxnId="{3741B20C-359A-4931-BC7A-4BF6B9DAA142}">
      <dgm:prSet/>
      <dgm:spPr/>
      <dgm:t>
        <a:bodyPr/>
        <a:lstStyle/>
        <a:p>
          <a:endParaRPr lang="es-MX"/>
        </a:p>
      </dgm:t>
    </dgm:pt>
    <dgm:pt modelId="{9B1CE9C6-FF01-4815-948D-00D2CDB728D4}" type="sibTrans" cxnId="{3741B20C-359A-4931-BC7A-4BF6B9DAA142}">
      <dgm:prSet/>
      <dgm:spPr/>
      <dgm:t>
        <a:bodyPr/>
        <a:lstStyle/>
        <a:p>
          <a:endParaRPr lang="es-MX"/>
        </a:p>
      </dgm:t>
    </dgm:pt>
    <dgm:pt modelId="{20769B2B-1EAE-42BC-A2BA-0123B20AE0DF}">
      <dgm:prSet custT="1"/>
      <dgm:spPr/>
      <dgm:t>
        <a:bodyPr/>
        <a:lstStyle/>
        <a:p>
          <a:pPr rtl="0"/>
          <a:r>
            <a:rPr lang="es-MX" sz="1800" b="1" dirty="0" smtClean="0">
              <a:solidFill>
                <a:schemeClr val="tx1"/>
              </a:solidFill>
            </a:rPr>
            <a:t>Estabiliza la materia orgánica, transformándola en productos inorgánicos y s</a:t>
          </a:r>
          <a:endParaRPr lang="es-MX" sz="1800" b="1" dirty="0">
            <a:solidFill>
              <a:schemeClr val="tx1"/>
            </a:solidFill>
          </a:endParaRPr>
        </a:p>
      </dgm:t>
    </dgm:pt>
    <dgm:pt modelId="{FE9AF807-B1E6-4D7A-B08F-6AD42B578A1A}" type="parTrans" cxnId="{98942BC1-C9A2-4A92-A088-C135F8F48A14}">
      <dgm:prSet/>
      <dgm:spPr/>
      <dgm:t>
        <a:bodyPr/>
        <a:lstStyle/>
        <a:p>
          <a:endParaRPr lang="es-MX"/>
        </a:p>
      </dgm:t>
    </dgm:pt>
    <dgm:pt modelId="{269FBD4E-886B-4620-A022-1549B9CE9EDD}" type="sibTrans" cxnId="{98942BC1-C9A2-4A92-A088-C135F8F48A14}">
      <dgm:prSet/>
      <dgm:spPr/>
      <dgm:t>
        <a:bodyPr/>
        <a:lstStyle/>
        <a:p>
          <a:endParaRPr lang="es-MX"/>
        </a:p>
      </dgm:t>
    </dgm:pt>
    <dgm:pt modelId="{BE12F5A1-BDB4-43FB-95F4-5DB5555FEC03}">
      <dgm:prSet custT="1"/>
      <dgm:spPr/>
      <dgm:t>
        <a:bodyPr/>
        <a:lstStyle/>
        <a:p>
          <a:pPr rtl="0"/>
          <a:r>
            <a:rPr lang="es-MX" sz="1800" b="1" dirty="0" smtClean="0">
              <a:solidFill>
                <a:schemeClr val="tx1"/>
              </a:solidFill>
            </a:rPr>
            <a:t>Su profundidad varía de 1.5 a 2.5 m y el área máxima no debe exceder de 15 hectáreas.</a:t>
          </a:r>
          <a:endParaRPr lang="es-MX" sz="1800" b="1" dirty="0">
            <a:solidFill>
              <a:schemeClr val="tx1"/>
            </a:solidFill>
          </a:endParaRPr>
        </a:p>
      </dgm:t>
    </dgm:pt>
    <dgm:pt modelId="{1A75C50C-1B3C-4F15-851E-E69AC622BB0A}" type="sibTrans" cxnId="{B7F355F9-0A68-44FA-A1BD-A70D58531129}">
      <dgm:prSet/>
      <dgm:spPr/>
      <dgm:t>
        <a:bodyPr/>
        <a:lstStyle/>
        <a:p>
          <a:endParaRPr lang="es-MX"/>
        </a:p>
      </dgm:t>
    </dgm:pt>
    <dgm:pt modelId="{56F66B3D-18B8-4F59-AC7F-BB6DDF3AD0B0}" type="parTrans" cxnId="{B7F355F9-0A68-44FA-A1BD-A70D58531129}">
      <dgm:prSet/>
      <dgm:spPr/>
      <dgm:t>
        <a:bodyPr/>
        <a:lstStyle/>
        <a:p>
          <a:endParaRPr lang="es-MX"/>
        </a:p>
      </dgm:t>
    </dgm:pt>
    <dgm:pt modelId="{85F03199-BBDE-4769-92F3-BC8C59346B9A}" type="pres">
      <dgm:prSet presAssocID="{67F79300-BC73-4C55-A417-73A9D2FD2F08}" presName="linear" presStyleCnt="0">
        <dgm:presLayoutVars>
          <dgm:animLvl val="lvl"/>
          <dgm:resizeHandles val="exact"/>
        </dgm:presLayoutVars>
      </dgm:prSet>
      <dgm:spPr/>
      <dgm:t>
        <a:bodyPr/>
        <a:lstStyle/>
        <a:p>
          <a:endParaRPr lang="es-MX"/>
        </a:p>
      </dgm:t>
    </dgm:pt>
    <dgm:pt modelId="{00455B17-BCF8-421F-B0D3-9FBEC90D8DBE}" type="pres">
      <dgm:prSet presAssocID="{C51750B6-7DF6-4D39-91AC-8FC7DF8774DE}" presName="parentText" presStyleLbl="node1" presStyleIdx="0" presStyleCnt="4">
        <dgm:presLayoutVars>
          <dgm:chMax val="0"/>
          <dgm:bulletEnabled val="1"/>
        </dgm:presLayoutVars>
      </dgm:prSet>
      <dgm:spPr/>
      <dgm:t>
        <a:bodyPr/>
        <a:lstStyle/>
        <a:p>
          <a:endParaRPr lang="es-MX"/>
        </a:p>
      </dgm:t>
    </dgm:pt>
    <dgm:pt modelId="{FFF3CC11-DAF4-4709-AF59-C9C19B29112D}" type="pres">
      <dgm:prSet presAssocID="{478E9FFD-0B6C-4353-BA4E-03382FC5EE55}" presName="spacer" presStyleCnt="0"/>
      <dgm:spPr/>
    </dgm:pt>
    <dgm:pt modelId="{1C57ADF4-AC5E-4165-B06B-D226F227DF27}" type="pres">
      <dgm:prSet presAssocID="{CD4A8210-8744-4D8B-A70B-AE9A1E7F4205}" presName="parentText" presStyleLbl="node1" presStyleIdx="1" presStyleCnt="4">
        <dgm:presLayoutVars>
          <dgm:chMax val="0"/>
          <dgm:bulletEnabled val="1"/>
        </dgm:presLayoutVars>
      </dgm:prSet>
      <dgm:spPr/>
      <dgm:t>
        <a:bodyPr/>
        <a:lstStyle/>
        <a:p>
          <a:endParaRPr lang="es-MX"/>
        </a:p>
      </dgm:t>
    </dgm:pt>
    <dgm:pt modelId="{2D3AF596-C28B-4337-8B26-6FB3CAE91B47}" type="pres">
      <dgm:prSet presAssocID="{9B1CE9C6-FF01-4815-948D-00D2CDB728D4}" presName="spacer" presStyleCnt="0"/>
      <dgm:spPr/>
    </dgm:pt>
    <dgm:pt modelId="{409B6D5B-2911-4C88-8C10-175707AC9EA7}" type="pres">
      <dgm:prSet presAssocID="{20769B2B-1EAE-42BC-A2BA-0123B20AE0DF}" presName="parentText" presStyleLbl="node1" presStyleIdx="2" presStyleCnt="4">
        <dgm:presLayoutVars>
          <dgm:chMax val="0"/>
          <dgm:bulletEnabled val="1"/>
        </dgm:presLayoutVars>
      </dgm:prSet>
      <dgm:spPr/>
      <dgm:t>
        <a:bodyPr/>
        <a:lstStyle/>
        <a:p>
          <a:endParaRPr lang="es-MX"/>
        </a:p>
      </dgm:t>
    </dgm:pt>
    <dgm:pt modelId="{450D65D2-564F-4638-A1F4-13EC69F847B2}" type="pres">
      <dgm:prSet presAssocID="{269FBD4E-886B-4620-A022-1549B9CE9EDD}" presName="spacer" presStyleCnt="0"/>
      <dgm:spPr/>
    </dgm:pt>
    <dgm:pt modelId="{ED768E37-08DE-4D69-8ADD-99F51D81AA37}" type="pres">
      <dgm:prSet presAssocID="{BE12F5A1-BDB4-43FB-95F4-5DB5555FEC03}" presName="parentText" presStyleLbl="node1" presStyleIdx="3" presStyleCnt="4">
        <dgm:presLayoutVars>
          <dgm:chMax val="0"/>
          <dgm:bulletEnabled val="1"/>
        </dgm:presLayoutVars>
      </dgm:prSet>
      <dgm:spPr/>
      <dgm:t>
        <a:bodyPr/>
        <a:lstStyle/>
        <a:p>
          <a:endParaRPr lang="es-MX"/>
        </a:p>
      </dgm:t>
    </dgm:pt>
  </dgm:ptLst>
  <dgm:cxnLst>
    <dgm:cxn modelId="{52B683EE-6141-469C-B02D-CE82D1596CD8}" srcId="{67F79300-BC73-4C55-A417-73A9D2FD2F08}" destId="{C51750B6-7DF6-4D39-91AC-8FC7DF8774DE}" srcOrd="0" destOrd="0" parTransId="{30BA9C48-48E3-4328-B537-8766385FCC47}" sibTransId="{478E9FFD-0B6C-4353-BA4E-03382FC5EE55}"/>
    <dgm:cxn modelId="{5CB784C3-5193-4F32-BAD5-4A03899DC33E}" type="presOf" srcId="{C51750B6-7DF6-4D39-91AC-8FC7DF8774DE}" destId="{00455B17-BCF8-421F-B0D3-9FBEC90D8DBE}" srcOrd="0" destOrd="0" presId="urn:microsoft.com/office/officeart/2005/8/layout/vList2"/>
    <dgm:cxn modelId="{CEAD0C88-0031-4AF9-8F51-AFF515E6A2E2}" type="presOf" srcId="{BE12F5A1-BDB4-43FB-95F4-5DB5555FEC03}" destId="{ED768E37-08DE-4D69-8ADD-99F51D81AA37}" srcOrd="0" destOrd="0" presId="urn:microsoft.com/office/officeart/2005/8/layout/vList2"/>
    <dgm:cxn modelId="{B7F355F9-0A68-44FA-A1BD-A70D58531129}" srcId="{67F79300-BC73-4C55-A417-73A9D2FD2F08}" destId="{BE12F5A1-BDB4-43FB-95F4-5DB5555FEC03}" srcOrd="3" destOrd="0" parTransId="{56F66B3D-18B8-4F59-AC7F-BB6DDF3AD0B0}" sibTransId="{1A75C50C-1B3C-4F15-851E-E69AC622BB0A}"/>
    <dgm:cxn modelId="{8D64C647-19F7-4390-883E-4E857497CD7F}" type="presOf" srcId="{CD4A8210-8744-4D8B-A70B-AE9A1E7F4205}" destId="{1C57ADF4-AC5E-4165-B06B-D226F227DF27}" srcOrd="0" destOrd="0" presId="urn:microsoft.com/office/officeart/2005/8/layout/vList2"/>
    <dgm:cxn modelId="{4EEF66F5-F97F-494B-94BA-9061BFA638C4}" type="presOf" srcId="{20769B2B-1EAE-42BC-A2BA-0123B20AE0DF}" destId="{409B6D5B-2911-4C88-8C10-175707AC9EA7}" srcOrd="0" destOrd="0" presId="urn:microsoft.com/office/officeart/2005/8/layout/vList2"/>
    <dgm:cxn modelId="{84AE7CD4-F4B1-48E9-8F46-08DBD79D9427}" type="presOf" srcId="{67F79300-BC73-4C55-A417-73A9D2FD2F08}" destId="{85F03199-BBDE-4769-92F3-BC8C59346B9A}" srcOrd="0" destOrd="0" presId="urn:microsoft.com/office/officeart/2005/8/layout/vList2"/>
    <dgm:cxn modelId="{3741B20C-359A-4931-BC7A-4BF6B9DAA142}" srcId="{67F79300-BC73-4C55-A417-73A9D2FD2F08}" destId="{CD4A8210-8744-4D8B-A70B-AE9A1E7F4205}" srcOrd="1" destOrd="0" parTransId="{734CE029-1698-4588-BC61-8923B66A505D}" sibTransId="{9B1CE9C6-FF01-4815-948D-00D2CDB728D4}"/>
    <dgm:cxn modelId="{98942BC1-C9A2-4A92-A088-C135F8F48A14}" srcId="{67F79300-BC73-4C55-A417-73A9D2FD2F08}" destId="{20769B2B-1EAE-42BC-A2BA-0123B20AE0DF}" srcOrd="2" destOrd="0" parTransId="{FE9AF807-B1E6-4D7A-B08F-6AD42B578A1A}" sibTransId="{269FBD4E-886B-4620-A022-1549B9CE9EDD}"/>
    <dgm:cxn modelId="{A0A23543-E9AA-4CDE-B742-6C4A593B9B90}" type="presParOf" srcId="{85F03199-BBDE-4769-92F3-BC8C59346B9A}" destId="{00455B17-BCF8-421F-B0D3-9FBEC90D8DBE}" srcOrd="0" destOrd="0" presId="urn:microsoft.com/office/officeart/2005/8/layout/vList2"/>
    <dgm:cxn modelId="{9F5EF378-5880-4A43-AC02-E10F93B998F8}" type="presParOf" srcId="{85F03199-BBDE-4769-92F3-BC8C59346B9A}" destId="{FFF3CC11-DAF4-4709-AF59-C9C19B29112D}" srcOrd="1" destOrd="0" presId="urn:microsoft.com/office/officeart/2005/8/layout/vList2"/>
    <dgm:cxn modelId="{1B9EF9BF-13D3-446C-8B21-CC6E1EC4DED9}" type="presParOf" srcId="{85F03199-BBDE-4769-92F3-BC8C59346B9A}" destId="{1C57ADF4-AC5E-4165-B06B-D226F227DF27}" srcOrd="2" destOrd="0" presId="urn:microsoft.com/office/officeart/2005/8/layout/vList2"/>
    <dgm:cxn modelId="{4DF3B4CD-7E26-46F2-8E7C-85E7F89600FF}" type="presParOf" srcId="{85F03199-BBDE-4769-92F3-BC8C59346B9A}" destId="{2D3AF596-C28B-4337-8B26-6FB3CAE91B47}" srcOrd="3" destOrd="0" presId="urn:microsoft.com/office/officeart/2005/8/layout/vList2"/>
    <dgm:cxn modelId="{69795328-0B88-4F33-A21A-41C42E23DA88}" type="presParOf" srcId="{85F03199-BBDE-4769-92F3-BC8C59346B9A}" destId="{409B6D5B-2911-4C88-8C10-175707AC9EA7}" srcOrd="4" destOrd="0" presId="urn:microsoft.com/office/officeart/2005/8/layout/vList2"/>
    <dgm:cxn modelId="{1709EAAA-E289-451B-897A-75274360B2A9}" type="presParOf" srcId="{85F03199-BBDE-4769-92F3-BC8C59346B9A}" destId="{450D65D2-564F-4638-A1F4-13EC69F847B2}" srcOrd="5" destOrd="0" presId="urn:microsoft.com/office/officeart/2005/8/layout/vList2"/>
    <dgm:cxn modelId="{3D990EFA-176F-4AFB-8B14-DF5EF06E5B60}" type="presParOf" srcId="{85F03199-BBDE-4769-92F3-BC8C59346B9A}" destId="{ED768E37-08DE-4D69-8ADD-99F51D81AA37}" srcOrd="6"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7503BCB7-EB44-4A53-8114-F28FB302420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626A5145-F36A-465F-BD9E-1014AC229B21}">
      <dgm:prSet custT="1"/>
      <dgm:spPr/>
      <dgm:t>
        <a:bodyPr/>
        <a:lstStyle/>
        <a:p>
          <a:pPr rtl="0"/>
          <a:r>
            <a:rPr lang="es-MX" sz="4400" dirty="0" smtClean="0">
              <a:solidFill>
                <a:schemeClr val="tx1"/>
              </a:solidFill>
            </a:rPr>
            <a:t>Lagunas de Maduración</a:t>
          </a:r>
          <a:endParaRPr lang="es-MX" sz="4400" dirty="0">
            <a:solidFill>
              <a:schemeClr val="tx1"/>
            </a:solidFill>
          </a:endParaRPr>
        </a:p>
      </dgm:t>
    </dgm:pt>
    <dgm:pt modelId="{60BC4B92-8118-4CBD-A741-4505C3FE8153}" type="parTrans" cxnId="{F6F56ADE-F785-4E02-9899-4996FD658924}">
      <dgm:prSet/>
      <dgm:spPr/>
      <dgm:t>
        <a:bodyPr/>
        <a:lstStyle/>
        <a:p>
          <a:endParaRPr lang="es-MX"/>
        </a:p>
      </dgm:t>
    </dgm:pt>
    <dgm:pt modelId="{0C234125-5A07-49B5-AE2D-B7F26C1EA45D}" type="sibTrans" cxnId="{F6F56ADE-F785-4E02-9899-4996FD658924}">
      <dgm:prSet/>
      <dgm:spPr/>
      <dgm:t>
        <a:bodyPr/>
        <a:lstStyle/>
        <a:p>
          <a:endParaRPr lang="es-MX"/>
        </a:p>
      </dgm:t>
    </dgm:pt>
    <dgm:pt modelId="{A8EFA726-F01F-4525-B136-732CC46B7F5E}" type="pres">
      <dgm:prSet presAssocID="{7503BCB7-EB44-4A53-8114-F28FB3024201}" presName="linear" presStyleCnt="0">
        <dgm:presLayoutVars>
          <dgm:animLvl val="lvl"/>
          <dgm:resizeHandles val="exact"/>
        </dgm:presLayoutVars>
      </dgm:prSet>
      <dgm:spPr/>
      <dgm:t>
        <a:bodyPr/>
        <a:lstStyle/>
        <a:p>
          <a:endParaRPr lang="es-MX"/>
        </a:p>
      </dgm:t>
    </dgm:pt>
    <dgm:pt modelId="{89EB7A08-06C2-48F5-A7F2-147032BF09C5}" type="pres">
      <dgm:prSet presAssocID="{626A5145-F36A-465F-BD9E-1014AC229B21}" presName="parentText" presStyleLbl="node1" presStyleIdx="0" presStyleCnt="1">
        <dgm:presLayoutVars>
          <dgm:chMax val="0"/>
          <dgm:bulletEnabled val="1"/>
        </dgm:presLayoutVars>
      </dgm:prSet>
      <dgm:spPr/>
      <dgm:t>
        <a:bodyPr/>
        <a:lstStyle/>
        <a:p>
          <a:endParaRPr lang="es-MX"/>
        </a:p>
      </dgm:t>
    </dgm:pt>
  </dgm:ptLst>
  <dgm:cxnLst>
    <dgm:cxn modelId="{38B70C93-750B-4CFE-91A0-9BAF90B6B949}" type="presOf" srcId="{7503BCB7-EB44-4A53-8114-F28FB3024201}" destId="{A8EFA726-F01F-4525-B136-732CC46B7F5E}" srcOrd="0" destOrd="0" presId="urn:microsoft.com/office/officeart/2005/8/layout/vList2"/>
    <dgm:cxn modelId="{F6F56ADE-F785-4E02-9899-4996FD658924}" srcId="{7503BCB7-EB44-4A53-8114-F28FB3024201}" destId="{626A5145-F36A-465F-BD9E-1014AC229B21}" srcOrd="0" destOrd="0" parTransId="{60BC4B92-8118-4CBD-A741-4505C3FE8153}" sibTransId="{0C234125-5A07-49B5-AE2D-B7F26C1EA45D}"/>
    <dgm:cxn modelId="{B4CD782E-C521-4126-AD66-4867F0D40A22}" type="presOf" srcId="{626A5145-F36A-465F-BD9E-1014AC229B21}" destId="{89EB7A08-06C2-48F5-A7F2-147032BF09C5}" srcOrd="0" destOrd="0" presId="urn:microsoft.com/office/officeart/2005/8/layout/vList2"/>
    <dgm:cxn modelId="{67C03AB8-E396-4EDA-AF78-ED27C9F5D86B}" type="presParOf" srcId="{A8EFA726-F01F-4525-B136-732CC46B7F5E}" destId="{89EB7A08-06C2-48F5-A7F2-147032BF09C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94009D37-AE24-4E16-8909-6805B953CCD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DF81FC0A-752B-4D61-BBD9-F8D4E0665926}">
      <dgm:prSet custT="1"/>
      <dgm:spPr/>
      <dgm:t>
        <a:bodyPr/>
        <a:lstStyle/>
        <a:p>
          <a:pPr rtl="0"/>
          <a:r>
            <a:rPr lang="es-MX" sz="1600" dirty="0" smtClean="0">
              <a:solidFill>
                <a:schemeClr val="tx1"/>
              </a:solidFill>
            </a:rPr>
            <a:t>Tienen como objetivo reducir los </a:t>
          </a:r>
          <a:r>
            <a:rPr lang="es-MX" sz="1600" dirty="0" err="1" smtClean="0">
              <a:solidFill>
                <a:schemeClr val="tx1"/>
              </a:solidFill>
            </a:rPr>
            <a:t>coliformes</a:t>
          </a:r>
          <a:r>
            <a:rPr lang="es-MX" sz="1600" dirty="0" smtClean="0">
              <a:solidFill>
                <a:schemeClr val="tx1"/>
              </a:solidFill>
            </a:rPr>
            <a:t> fecales contenidos en las A.R.</a:t>
          </a:r>
          <a:endParaRPr lang="es-MX" sz="1600" dirty="0">
            <a:solidFill>
              <a:schemeClr val="tx1"/>
            </a:solidFill>
          </a:endParaRPr>
        </a:p>
      </dgm:t>
    </dgm:pt>
    <dgm:pt modelId="{6FA7B54A-422B-4374-954B-7CBE6D2ECBDD}" type="parTrans" cxnId="{4D3CB6CB-822A-4533-BB4F-51023F666E1B}">
      <dgm:prSet/>
      <dgm:spPr/>
      <dgm:t>
        <a:bodyPr/>
        <a:lstStyle/>
        <a:p>
          <a:endParaRPr lang="es-MX"/>
        </a:p>
      </dgm:t>
    </dgm:pt>
    <dgm:pt modelId="{F0EEB2EB-B1E1-432B-9134-08792AA3CD14}" type="sibTrans" cxnId="{4D3CB6CB-822A-4533-BB4F-51023F666E1B}">
      <dgm:prSet/>
      <dgm:spPr/>
      <dgm:t>
        <a:bodyPr/>
        <a:lstStyle/>
        <a:p>
          <a:endParaRPr lang="es-MX"/>
        </a:p>
      </dgm:t>
    </dgm:pt>
    <dgm:pt modelId="{ECC7123E-A43F-46B7-8495-34F413775322}">
      <dgm:prSet custT="1"/>
      <dgm:spPr/>
      <dgm:t>
        <a:bodyPr/>
        <a:lstStyle/>
        <a:p>
          <a:pPr rtl="0"/>
          <a:r>
            <a:rPr lang="es-MX" sz="1600" dirty="0" smtClean="0">
              <a:solidFill>
                <a:schemeClr val="tx1"/>
              </a:solidFill>
            </a:rPr>
            <a:t>Se construyen al después del tratamiento con lagunas anaerobia y facultativa.</a:t>
          </a:r>
          <a:endParaRPr lang="es-MX" sz="1600" dirty="0">
            <a:solidFill>
              <a:schemeClr val="tx1"/>
            </a:solidFill>
          </a:endParaRPr>
        </a:p>
      </dgm:t>
    </dgm:pt>
    <dgm:pt modelId="{CBFB2490-200F-4ACA-BDEE-33CA2D4E9E45}" type="parTrans" cxnId="{F473B141-587E-45F0-9784-B27D5281BF3B}">
      <dgm:prSet/>
      <dgm:spPr/>
      <dgm:t>
        <a:bodyPr/>
        <a:lstStyle/>
        <a:p>
          <a:endParaRPr lang="es-MX"/>
        </a:p>
      </dgm:t>
    </dgm:pt>
    <dgm:pt modelId="{A78E08FB-0DE4-45FF-A9F1-1DA73F69DF93}" type="sibTrans" cxnId="{F473B141-587E-45F0-9784-B27D5281BF3B}">
      <dgm:prSet/>
      <dgm:spPr/>
      <dgm:t>
        <a:bodyPr/>
        <a:lstStyle/>
        <a:p>
          <a:endParaRPr lang="es-MX"/>
        </a:p>
      </dgm:t>
    </dgm:pt>
    <dgm:pt modelId="{91AFC746-5EA9-4551-B65E-0DFE0EE72BE4}">
      <dgm:prSet custT="1"/>
      <dgm:spPr/>
      <dgm:t>
        <a:bodyPr/>
        <a:lstStyle/>
        <a:p>
          <a:pPr rtl="0"/>
          <a:r>
            <a:rPr lang="es-MX" sz="1600" dirty="0" smtClean="0">
              <a:solidFill>
                <a:schemeClr val="tx1"/>
              </a:solidFill>
            </a:rPr>
            <a:t>Se puede lograr  una remoción  de C.F.  De hasta 99.999% cuando el dimensionamiento es el adecuado.</a:t>
          </a:r>
          <a:endParaRPr lang="es-MX" sz="1600" dirty="0">
            <a:solidFill>
              <a:schemeClr val="tx1"/>
            </a:solidFill>
          </a:endParaRPr>
        </a:p>
      </dgm:t>
    </dgm:pt>
    <dgm:pt modelId="{6FB4B3DD-C858-4786-B4E2-2CEE888DF5A8}" type="parTrans" cxnId="{F6321EE5-0717-4F1B-A569-683B7352B50A}">
      <dgm:prSet/>
      <dgm:spPr/>
      <dgm:t>
        <a:bodyPr/>
        <a:lstStyle/>
        <a:p>
          <a:endParaRPr lang="es-MX"/>
        </a:p>
      </dgm:t>
    </dgm:pt>
    <dgm:pt modelId="{1F30123E-183D-4961-AEE9-C8E831BFA461}" type="sibTrans" cxnId="{F6321EE5-0717-4F1B-A569-683B7352B50A}">
      <dgm:prSet/>
      <dgm:spPr/>
      <dgm:t>
        <a:bodyPr/>
        <a:lstStyle/>
        <a:p>
          <a:endParaRPr lang="es-MX"/>
        </a:p>
      </dgm:t>
    </dgm:pt>
    <dgm:pt modelId="{375A4C1F-4FB3-460C-97FA-405F943922DE}">
      <dgm:prSet custT="1"/>
      <dgm:spPr/>
      <dgm:t>
        <a:bodyPr/>
        <a:lstStyle/>
        <a:p>
          <a:pPr rtl="0"/>
          <a:r>
            <a:rPr lang="es-MX" sz="1600" dirty="0" smtClean="0">
              <a:solidFill>
                <a:schemeClr val="tx1"/>
              </a:solidFill>
            </a:rPr>
            <a:t>La profundidad varía de 0.6 a 1.5 m y el área no debe ser superior a 2 hectáreas</a:t>
          </a:r>
          <a:endParaRPr lang="es-MX" sz="1600" dirty="0">
            <a:solidFill>
              <a:schemeClr val="tx1"/>
            </a:solidFill>
          </a:endParaRPr>
        </a:p>
      </dgm:t>
    </dgm:pt>
    <dgm:pt modelId="{B6BA0FEB-0B1F-481F-ADBF-C64CAB0A40CB}" type="parTrans" cxnId="{C4C3E271-1EBF-46CC-B5F0-818B1E0E003A}">
      <dgm:prSet/>
      <dgm:spPr/>
      <dgm:t>
        <a:bodyPr/>
        <a:lstStyle/>
        <a:p>
          <a:endParaRPr lang="es-MX"/>
        </a:p>
      </dgm:t>
    </dgm:pt>
    <dgm:pt modelId="{EC0D3187-D554-47DC-BF83-F305AF2E7A09}" type="sibTrans" cxnId="{C4C3E271-1EBF-46CC-B5F0-818B1E0E003A}">
      <dgm:prSet/>
      <dgm:spPr/>
      <dgm:t>
        <a:bodyPr/>
        <a:lstStyle/>
        <a:p>
          <a:endParaRPr lang="es-MX"/>
        </a:p>
      </dgm:t>
    </dgm:pt>
    <dgm:pt modelId="{A91B61D9-B772-428C-9B43-C5C2F1DCE497}" type="pres">
      <dgm:prSet presAssocID="{94009D37-AE24-4E16-8909-6805B953CCDC}" presName="linear" presStyleCnt="0">
        <dgm:presLayoutVars>
          <dgm:dir/>
          <dgm:animLvl val="lvl"/>
          <dgm:resizeHandles val="exact"/>
        </dgm:presLayoutVars>
      </dgm:prSet>
      <dgm:spPr/>
      <dgm:t>
        <a:bodyPr/>
        <a:lstStyle/>
        <a:p>
          <a:endParaRPr lang="es-MX"/>
        </a:p>
      </dgm:t>
    </dgm:pt>
    <dgm:pt modelId="{7A5BD307-DFBB-4439-A953-8846D241E63C}" type="pres">
      <dgm:prSet presAssocID="{DF81FC0A-752B-4D61-BBD9-F8D4E0665926}" presName="parentLin" presStyleCnt="0"/>
      <dgm:spPr/>
    </dgm:pt>
    <dgm:pt modelId="{DA3A223D-0D65-4596-AA77-FCF2A0E7A3E3}" type="pres">
      <dgm:prSet presAssocID="{DF81FC0A-752B-4D61-BBD9-F8D4E0665926}" presName="parentLeftMargin" presStyleLbl="node1" presStyleIdx="0" presStyleCnt="4"/>
      <dgm:spPr/>
      <dgm:t>
        <a:bodyPr/>
        <a:lstStyle/>
        <a:p>
          <a:endParaRPr lang="es-MX"/>
        </a:p>
      </dgm:t>
    </dgm:pt>
    <dgm:pt modelId="{D261F438-88F6-4BAF-B150-9C0D59C41446}" type="pres">
      <dgm:prSet presAssocID="{DF81FC0A-752B-4D61-BBD9-F8D4E0665926}" presName="parentText" presStyleLbl="node1" presStyleIdx="0" presStyleCnt="4" custScaleX="102495" custScaleY="161965">
        <dgm:presLayoutVars>
          <dgm:chMax val="0"/>
          <dgm:bulletEnabled val="1"/>
        </dgm:presLayoutVars>
      </dgm:prSet>
      <dgm:spPr/>
      <dgm:t>
        <a:bodyPr/>
        <a:lstStyle/>
        <a:p>
          <a:endParaRPr lang="es-MX"/>
        </a:p>
      </dgm:t>
    </dgm:pt>
    <dgm:pt modelId="{8DA6AAAD-785A-471E-A63C-B0DACDD55598}" type="pres">
      <dgm:prSet presAssocID="{DF81FC0A-752B-4D61-BBD9-F8D4E0665926}" presName="negativeSpace" presStyleCnt="0"/>
      <dgm:spPr/>
    </dgm:pt>
    <dgm:pt modelId="{5EBE1AAF-9D32-4DBC-AF1C-925E911F7EAB}" type="pres">
      <dgm:prSet presAssocID="{DF81FC0A-752B-4D61-BBD9-F8D4E0665926}" presName="childText" presStyleLbl="conFgAcc1" presStyleIdx="0" presStyleCnt="4">
        <dgm:presLayoutVars>
          <dgm:bulletEnabled val="1"/>
        </dgm:presLayoutVars>
      </dgm:prSet>
      <dgm:spPr/>
    </dgm:pt>
    <dgm:pt modelId="{5A592CB4-E726-48C9-9ABB-D25F165F278D}" type="pres">
      <dgm:prSet presAssocID="{F0EEB2EB-B1E1-432B-9134-08792AA3CD14}" presName="spaceBetweenRectangles" presStyleCnt="0"/>
      <dgm:spPr/>
    </dgm:pt>
    <dgm:pt modelId="{3EC902E9-0193-456D-8CC7-7DC917EE71FF}" type="pres">
      <dgm:prSet presAssocID="{ECC7123E-A43F-46B7-8495-34F413775322}" presName="parentLin" presStyleCnt="0"/>
      <dgm:spPr/>
    </dgm:pt>
    <dgm:pt modelId="{78689626-5AF0-4F18-AF67-0972DC7FCBED}" type="pres">
      <dgm:prSet presAssocID="{ECC7123E-A43F-46B7-8495-34F413775322}" presName="parentLeftMargin" presStyleLbl="node1" presStyleIdx="0" presStyleCnt="4"/>
      <dgm:spPr/>
      <dgm:t>
        <a:bodyPr/>
        <a:lstStyle/>
        <a:p>
          <a:endParaRPr lang="es-MX"/>
        </a:p>
      </dgm:t>
    </dgm:pt>
    <dgm:pt modelId="{93824338-193D-4AE0-BB10-0E735AEEA72C}" type="pres">
      <dgm:prSet presAssocID="{ECC7123E-A43F-46B7-8495-34F413775322}" presName="parentText" presStyleLbl="node1" presStyleIdx="1" presStyleCnt="4" custScaleX="110234" custScaleY="174309">
        <dgm:presLayoutVars>
          <dgm:chMax val="0"/>
          <dgm:bulletEnabled val="1"/>
        </dgm:presLayoutVars>
      </dgm:prSet>
      <dgm:spPr/>
      <dgm:t>
        <a:bodyPr/>
        <a:lstStyle/>
        <a:p>
          <a:endParaRPr lang="es-MX"/>
        </a:p>
      </dgm:t>
    </dgm:pt>
    <dgm:pt modelId="{B407D245-6727-48DA-BE5D-095CCC7AAB66}" type="pres">
      <dgm:prSet presAssocID="{ECC7123E-A43F-46B7-8495-34F413775322}" presName="negativeSpace" presStyleCnt="0"/>
      <dgm:spPr/>
    </dgm:pt>
    <dgm:pt modelId="{863D9423-3131-4801-9865-1F6D5DA74F09}" type="pres">
      <dgm:prSet presAssocID="{ECC7123E-A43F-46B7-8495-34F413775322}" presName="childText" presStyleLbl="conFgAcc1" presStyleIdx="1" presStyleCnt="4">
        <dgm:presLayoutVars>
          <dgm:bulletEnabled val="1"/>
        </dgm:presLayoutVars>
      </dgm:prSet>
      <dgm:spPr/>
    </dgm:pt>
    <dgm:pt modelId="{D19B9D49-1314-43B4-BC82-F99147DD08C4}" type="pres">
      <dgm:prSet presAssocID="{A78E08FB-0DE4-45FF-A9F1-1DA73F69DF93}" presName="spaceBetweenRectangles" presStyleCnt="0"/>
      <dgm:spPr/>
    </dgm:pt>
    <dgm:pt modelId="{8F0878CB-D972-4759-A806-C80EB08AEF3A}" type="pres">
      <dgm:prSet presAssocID="{91AFC746-5EA9-4551-B65E-0DFE0EE72BE4}" presName="parentLin" presStyleCnt="0"/>
      <dgm:spPr/>
    </dgm:pt>
    <dgm:pt modelId="{709230BA-906A-4391-AD60-43C6CC87EB2D}" type="pres">
      <dgm:prSet presAssocID="{91AFC746-5EA9-4551-B65E-0DFE0EE72BE4}" presName="parentLeftMargin" presStyleLbl="node1" presStyleIdx="1" presStyleCnt="4"/>
      <dgm:spPr/>
      <dgm:t>
        <a:bodyPr/>
        <a:lstStyle/>
        <a:p>
          <a:endParaRPr lang="es-MX"/>
        </a:p>
      </dgm:t>
    </dgm:pt>
    <dgm:pt modelId="{5F388F4B-00B3-4722-8B53-34865201AA7E}" type="pres">
      <dgm:prSet presAssocID="{91AFC746-5EA9-4551-B65E-0DFE0EE72BE4}" presName="parentText" presStyleLbl="node1" presStyleIdx="2" presStyleCnt="4" custScaleX="119222" custScaleY="211428">
        <dgm:presLayoutVars>
          <dgm:chMax val="0"/>
          <dgm:bulletEnabled val="1"/>
        </dgm:presLayoutVars>
      </dgm:prSet>
      <dgm:spPr/>
      <dgm:t>
        <a:bodyPr/>
        <a:lstStyle/>
        <a:p>
          <a:endParaRPr lang="es-MX"/>
        </a:p>
      </dgm:t>
    </dgm:pt>
    <dgm:pt modelId="{2371D0DF-2FF1-4FE8-BC16-1BD31119D4D1}" type="pres">
      <dgm:prSet presAssocID="{91AFC746-5EA9-4551-B65E-0DFE0EE72BE4}" presName="negativeSpace" presStyleCnt="0"/>
      <dgm:spPr/>
    </dgm:pt>
    <dgm:pt modelId="{EE01E10E-23D1-44DD-BF9B-1672056AEA4E}" type="pres">
      <dgm:prSet presAssocID="{91AFC746-5EA9-4551-B65E-0DFE0EE72BE4}" presName="childText" presStyleLbl="conFgAcc1" presStyleIdx="2" presStyleCnt="4">
        <dgm:presLayoutVars>
          <dgm:bulletEnabled val="1"/>
        </dgm:presLayoutVars>
      </dgm:prSet>
      <dgm:spPr/>
    </dgm:pt>
    <dgm:pt modelId="{22A8BB5F-AC66-4819-BC71-1273062E6974}" type="pres">
      <dgm:prSet presAssocID="{1F30123E-183D-4961-AEE9-C8E831BFA461}" presName="spaceBetweenRectangles" presStyleCnt="0"/>
      <dgm:spPr/>
    </dgm:pt>
    <dgm:pt modelId="{1566349D-10A8-4DB6-B6A6-A565D4F5D7E3}" type="pres">
      <dgm:prSet presAssocID="{375A4C1F-4FB3-460C-97FA-405F943922DE}" presName="parentLin" presStyleCnt="0"/>
      <dgm:spPr/>
    </dgm:pt>
    <dgm:pt modelId="{38E6C699-33B2-4CF3-8060-D3BF120359F0}" type="pres">
      <dgm:prSet presAssocID="{375A4C1F-4FB3-460C-97FA-405F943922DE}" presName="parentLeftMargin" presStyleLbl="node1" presStyleIdx="2" presStyleCnt="4"/>
      <dgm:spPr/>
      <dgm:t>
        <a:bodyPr/>
        <a:lstStyle/>
        <a:p>
          <a:endParaRPr lang="es-MX"/>
        </a:p>
      </dgm:t>
    </dgm:pt>
    <dgm:pt modelId="{CE2F6031-C7FD-4A58-A661-66EFAE9B7EA4}" type="pres">
      <dgm:prSet presAssocID="{375A4C1F-4FB3-460C-97FA-405F943922DE}" presName="parentText" presStyleLbl="node1" presStyleIdx="3" presStyleCnt="4" custScaleX="136755" custScaleY="127024">
        <dgm:presLayoutVars>
          <dgm:chMax val="0"/>
          <dgm:bulletEnabled val="1"/>
        </dgm:presLayoutVars>
      </dgm:prSet>
      <dgm:spPr/>
      <dgm:t>
        <a:bodyPr/>
        <a:lstStyle/>
        <a:p>
          <a:endParaRPr lang="es-MX"/>
        </a:p>
      </dgm:t>
    </dgm:pt>
    <dgm:pt modelId="{2D55E6D7-2472-46B6-AFCE-2E5447388A26}" type="pres">
      <dgm:prSet presAssocID="{375A4C1F-4FB3-460C-97FA-405F943922DE}" presName="negativeSpace" presStyleCnt="0"/>
      <dgm:spPr/>
    </dgm:pt>
    <dgm:pt modelId="{C042F6DB-ED8F-4E2C-B7A6-A22AD4D16543}" type="pres">
      <dgm:prSet presAssocID="{375A4C1F-4FB3-460C-97FA-405F943922DE}" presName="childText" presStyleLbl="conFgAcc1" presStyleIdx="3" presStyleCnt="4">
        <dgm:presLayoutVars>
          <dgm:bulletEnabled val="1"/>
        </dgm:presLayoutVars>
      </dgm:prSet>
      <dgm:spPr/>
    </dgm:pt>
  </dgm:ptLst>
  <dgm:cxnLst>
    <dgm:cxn modelId="{21727D93-655B-4D04-992B-FA941B6159DC}" type="presOf" srcId="{375A4C1F-4FB3-460C-97FA-405F943922DE}" destId="{CE2F6031-C7FD-4A58-A661-66EFAE9B7EA4}" srcOrd="1" destOrd="0" presId="urn:microsoft.com/office/officeart/2005/8/layout/list1"/>
    <dgm:cxn modelId="{C4B833F9-1BB1-49D5-B3C8-05ED2ED61CCE}" type="presOf" srcId="{91AFC746-5EA9-4551-B65E-0DFE0EE72BE4}" destId="{5F388F4B-00B3-4722-8B53-34865201AA7E}" srcOrd="1" destOrd="0" presId="urn:microsoft.com/office/officeart/2005/8/layout/list1"/>
    <dgm:cxn modelId="{8F0EF1CC-92AB-49CE-84E0-19D298C3D614}" type="presOf" srcId="{ECC7123E-A43F-46B7-8495-34F413775322}" destId="{78689626-5AF0-4F18-AF67-0972DC7FCBED}" srcOrd="0" destOrd="0" presId="urn:microsoft.com/office/officeart/2005/8/layout/list1"/>
    <dgm:cxn modelId="{3AFCA237-BC96-436C-89C3-2777BD9A17C4}" type="presOf" srcId="{ECC7123E-A43F-46B7-8495-34F413775322}" destId="{93824338-193D-4AE0-BB10-0E735AEEA72C}" srcOrd="1" destOrd="0" presId="urn:microsoft.com/office/officeart/2005/8/layout/list1"/>
    <dgm:cxn modelId="{4D3CB6CB-822A-4533-BB4F-51023F666E1B}" srcId="{94009D37-AE24-4E16-8909-6805B953CCDC}" destId="{DF81FC0A-752B-4D61-BBD9-F8D4E0665926}" srcOrd="0" destOrd="0" parTransId="{6FA7B54A-422B-4374-954B-7CBE6D2ECBDD}" sibTransId="{F0EEB2EB-B1E1-432B-9134-08792AA3CD14}"/>
    <dgm:cxn modelId="{68E095AC-0C70-4D59-A743-591F289EE812}" type="presOf" srcId="{DF81FC0A-752B-4D61-BBD9-F8D4E0665926}" destId="{DA3A223D-0D65-4596-AA77-FCF2A0E7A3E3}" srcOrd="0" destOrd="0" presId="urn:microsoft.com/office/officeart/2005/8/layout/list1"/>
    <dgm:cxn modelId="{F473B141-587E-45F0-9784-B27D5281BF3B}" srcId="{94009D37-AE24-4E16-8909-6805B953CCDC}" destId="{ECC7123E-A43F-46B7-8495-34F413775322}" srcOrd="1" destOrd="0" parTransId="{CBFB2490-200F-4ACA-BDEE-33CA2D4E9E45}" sibTransId="{A78E08FB-0DE4-45FF-A9F1-1DA73F69DF93}"/>
    <dgm:cxn modelId="{62197783-6236-4708-820D-BEAD20AFB610}" type="presOf" srcId="{94009D37-AE24-4E16-8909-6805B953CCDC}" destId="{A91B61D9-B772-428C-9B43-C5C2F1DCE497}" srcOrd="0" destOrd="0" presId="urn:microsoft.com/office/officeart/2005/8/layout/list1"/>
    <dgm:cxn modelId="{BD6967A7-5258-4BA0-B378-8E733C9B489E}" type="presOf" srcId="{375A4C1F-4FB3-460C-97FA-405F943922DE}" destId="{38E6C699-33B2-4CF3-8060-D3BF120359F0}" srcOrd="0" destOrd="0" presId="urn:microsoft.com/office/officeart/2005/8/layout/list1"/>
    <dgm:cxn modelId="{DB842859-2FC2-49EA-870C-5578D790459C}" type="presOf" srcId="{DF81FC0A-752B-4D61-BBD9-F8D4E0665926}" destId="{D261F438-88F6-4BAF-B150-9C0D59C41446}" srcOrd="1" destOrd="0" presId="urn:microsoft.com/office/officeart/2005/8/layout/list1"/>
    <dgm:cxn modelId="{ABBCAF0A-6D78-4711-959B-3B23A2DFDD03}" type="presOf" srcId="{91AFC746-5EA9-4551-B65E-0DFE0EE72BE4}" destId="{709230BA-906A-4391-AD60-43C6CC87EB2D}" srcOrd="0" destOrd="0" presId="urn:microsoft.com/office/officeart/2005/8/layout/list1"/>
    <dgm:cxn modelId="{C4C3E271-1EBF-46CC-B5F0-818B1E0E003A}" srcId="{94009D37-AE24-4E16-8909-6805B953CCDC}" destId="{375A4C1F-4FB3-460C-97FA-405F943922DE}" srcOrd="3" destOrd="0" parTransId="{B6BA0FEB-0B1F-481F-ADBF-C64CAB0A40CB}" sibTransId="{EC0D3187-D554-47DC-BF83-F305AF2E7A09}"/>
    <dgm:cxn modelId="{F6321EE5-0717-4F1B-A569-683B7352B50A}" srcId="{94009D37-AE24-4E16-8909-6805B953CCDC}" destId="{91AFC746-5EA9-4551-B65E-0DFE0EE72BE4}" srcOrd="2" destOrd="0" parTransId="{6FB4B3DD-C858-4786-B4E2-2CEE888DF5A8}" sibTransId="{1F30123E-183D-4961-AEE9-C8E831BFA461}"/>
    <dgm:cxn modelId="{CEB28335-01B0-4379-A84D-D9C448FC1927}" type="presParOf" srcId="{A91B61D9-B772-428C-9B43-C5C2F1DCE497}" destId="{7A5BD307-DFBB-4439-A953-8846D241E63C}" srcOrd="0" destOrd="0" presId="urn:microsoft.com/office/officeart/2005/8/layout/list1"/>
    <dgm:cxn modelId="{2AD2458F-65AF-4F10-9E47-012987F2436C}" type="presParOf" srcId="{7A5BD307-DFBB-4439-A953-8846D241E63C}" destId="{DA3A223D-0D65-4596-AA77-FCF2A0E7A3E3}" srcOrd="0" destOrd="0" presId="urn:microsoft.com/office/officeart/2005/8/layout/list1"/>
    <dgm:cxn modelId="{FBA0C8CE-A73C-434D-99F0-A2438FDE0B7E}" type="presParOf" srcId="{7A5BD307-DFBB-4439-A953-8846D241E63C}" destId="{D261F438-88F6-4BAF-B150-9C0D59C41446}" srcOrd="1" destOrd="0" presId="urn:microsoft.com/office/officeart/2005/8/layout/list1"/>
    <dgm:cxn modelId="{A99FAE40-2FA5-4004-BA82-7DE02C7F9421}" type="presParOf" srcId="{A91B61D9-B772-428C-9B43-C5C2F1DCE497}" destId="{8DA6AAAD-785A-471E-A63C-B0DACDD55598}" srcOrd="1" destOrd="0" presId="urn:microsoft.com/office/officeart/2005/8/layout/list1"/>
    <dgm:cxn modelId="{11C9DC8D-E5B9-48A4-948B-00DA0B369B11}" type="presParOf" srcId="{A91B61D9-B772-428C-9B43-C5C2F1DCE497}" destId="{5EBE1AAF-9D32-4DBC-AF1C-925E911F7EAB}" srcOrd="2" destOrd="0" presId="urn:microsoft.com/office/officeart/2005/8/layout/list1"/>
    <dgm:cxn modelId="{16109DE8-5172-4D46-8BD1-96352EE6424B}" type="presParOf" srcId="{A91B61D9-B772-428C-9B43-C5C2F1DCE497}" destId="{5A592CB4-E726-48C9-9ABB-D25F165F278D}" srcOrd="3" destOrd="0" presId="urn:microsoft.com/office/officeart/2005/8/layout/list1"/>
    <dgm:cxn modelId="{6460ACF6-C12B-40E9-BCCF-DEDB78E0E5CF}" type="presParOf" srcId="{A91B61D9-B772-428C-9B43-C5C2F1DCE497}" destId="{3EC902E9-0193-456D-8CC7-7DC917EE71FF}" srcOrd="4" destOrd="0" presId="urn:microsoft.com/office/officeart/2005/8/layout/list1"/>
    <dgm:cxn modelId="{3490CE84-AD19-4181-AF79-08016367C553}" type="presParOf" srcId="{3EC902E9-0193-456D-8CC7-7DC917EE71FF}" destId="{78689626-5AF0-4F18-AF67-0972DC7FCBED}" srcOrd="0" destOrd="0" presId="urn:microsoft.com/office/officeart/2005/8/layout/list1"/>
    <dgm:cxn modelId="{E36389BF-2130-431B-8E40-732C302D2E31}" type="presParOf" srcId="{3EC902E9-0193-456D-8CC7-7DC917EE71FF}" destId="{93824338-193D-4AE0-BB10-0E735AEEA72C}" srcOrd="1" destOrd="0" presId="urn:microsoft.com/office/officeart/2005/8/layout/list1"/>
    <dgm:cxn modelId="{CB171E0C-25DE-4FA9-9F68-FCF5C57DF368}" type="presParOf" srcId="{A91B61D9-B772-428C-9B43-C5C2F1DCE497}" destId="{B407D245-6727-48DA-BE5D-095CCC7AAB66}" srcOrd="5" destOrd="0" presId="urn:microsoft.com/office/officeart/2005/8/layout/list1"/>
    <dgm:cxn modelId="{7FB67F2C-B6FB-47DE-ABA5-82FF0413697E}" type="presParOf" srcId="{A91B61D9-B772-428C-9B43-C5C2F1DCE497}" destId="{863D9423-3131-4801-9865-1F6D5DA74F09}" srcOrd="6" destOrd="0" presId="urn:microsoft.com/office/officeart/2005/8/layout/list1"/>
    <dgm:cxn modelId="{801D93BC-61BE-4BD8-9F36-A43A1AE4F6B0}" type="presParOf" srcId="{A91B61D9-B772-428C-9B43-C5C2F1DCE497}" destId="{D19B9D49-1314-43B4-BC82-F99147DD08C4}" srcOrd="7" destOrd="0" presId="urn:microsoft.com/office/officeart/2005/8/layout/list1"/>
    <dgm:cxn modelId="{05E6EE0A-0B31-462E-87F7-85355E2636DF}" type="presParOf" srcId="{A91B61D9-B772-428C-9B43-C5C2F1DCE497}" destId="{8F0878CB-D972-4759-A806-C80EB08AEF3A}" srcOrd="8" destOrd="0" presId="urn:microsoft.com/office/officeart/2005/8/layout/list1"/>
    <dgm:cxn modelId="{C7146580-A8E7-4590-B3DD-37E54A97CEE3}" type="presParOf" srcId="{8F0878CB-D972-4759-A806-C80EB08AEF3A}" destId="{709230BA-906A-4391-AD60-43C6CC87EB2D}" srcOrd="0" destOrd="0" presId="urn:microsoft.com/office/officeart/2005/8/layout/list1"/>
    <dgm:cxn modelId="{C50934B4-207D-43BB-929E-3DC3BFBD1EB6}" type="presParOf" srcId="{8F0878CB-D972-4759-A806-C80EB08AEF3A}" destId="{5F388F4B-00B3-4722-8B53-34865201AA7E}" srcOrd="1" destOrd="0" presId="urn:microsoft.com/office/officeart/2005/8/layout/list1"/>
    <dgm:cxn modelId="{C26BE307-794E-4DD6-B992-53A7CC6E14CA}" type="presParOf" srcId="{A91B61D9-B772-428C-9B43-C5C2F1DCE497}" destId="{2371D0DF-2FF1-4FE8-BC16-1BD31119D4D1}" srcOrd="9" destOrd="0" presId="urn:microsoft.com/office/officeart/2005/8/layout/list1"/>
    <dgm:cxn modelId="{612F89F9-4385-4AD5-A468-5D653C74E5B7}" type="presParOf" srcId="{A91B61D9-B772-428C-9B43-C5C2F1DCE497}" destId="{EE01E10E-23D1-44DD-BF9B-1672056AEA4E}" srcOrd="10" destOrd="0" presId="urn:microsoft.com/office/officeart/2005/8/layout/list1"/>
    <dgm:cxn modelId="{988E8DB1-130B-423C-AD36-1F753D74FB9B}" type="presParOf" srcId="{A91B61D9-B772-428C-9B43-C5C2F1DCE497}" destId="{22A8BB5F-AC66-4819-BC71-1273062E6974}" srcOrd="11" destOrd="0" presId="urn:microsoft.com/office/officeart/2005/8/layout/list1"/>
    <dgm:cxn modelId="{C8942D4E-56B3-48B3-8BDF-C824F2CA43D2}" type="presParOf" srcId="{A91B61D9-B772-428C-9B43-C5C2F1DCE497}" destId="{1566349D-10A8-4DB6-B6A6-A565D4F5D7E3}" srcOrd="12" destOrd="0" presId="urn:microsoft.com/office/officeart/2005/8/layout/list1"/>
    <dgm:cxn modelId="{3E0F2E0E-6C71-486A-854E-A4168515ED5D}" type="presParOf" srcId="{1566349D-10A8-4DB6-B6A6-A565D4F5D7E3}" destId="{38E6C699-33B2-4CF3-8060-D3BF120359F0}" srcOrd="0" destOrd="0" presId="urn:microsoft.com/office/officeart/2005/8/layout/list1"/>
    <dgm:cxn modelId="{8BD2D19A-3785-4383-A56B-BAD7073296C5}" type="presParOf" srcId="{1566349D-10A8-4DB6-B6A6-A565D4F5D7E3}" destId="{CE2F6031-C7FD-4A58-A661-66EFAE9B7EA4}" srcOrd="1" destOrd="0" presId="urn:microsoft.com/office/officeart/2005/8/layout/list1"/>
    <dgm:cxn modelId="{A32CAAE2-AD12-4ABE-9E99-E4F24E537BE5}" type="presParOf" srcId="{A91B61D9-B772-428C-9B43-C5C2F1DCE497}" destId="{2D55E6D7-2472-46B6-AFCE-2E5447388A26}" srcOrd="13" destOrd="0" presId="urn:microsoft.com/office/officeart/2005/8/layout/list1"/>
    <dgm:cxn modelId="{29488B21-A048-4376-931C-6E6947B9A0D9}" type="presParOf" srcId="{A91B61D9-B772-428C-9B43-C5C2F1DCE497}" destId="{C042F6DB-ED8F-4E2C-B7A6-A22AD4D16543}" srcOrd="14"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445ADAC9-461C-4DE0-9EA4-3740DF891149}"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CCC0876E-1FA6-4F5E-A3BC-9CA0BEF533FE}">
      <dgm:prSet custT="1"/>
      <dgm:spPr/>
      <dgm:t>
        <a:bodyPr/>
        <a:lstStyle/>
        <a:p>
          <a:pPr rtl="0"/>
          <a:r>
            <a:rPr lang="es-MX" sz="3200" dirty="0" smtClean="0">
              <a:solidFill>
                <a:schemeClr val="tx1"/>
              </a:solidFill>
            </a:rPr>
            <a:t>Lagunas aerobias</a:t>
          </a:r>
          <a:endParaRPr lang="es-MX" sz="3200" dirty="0">
            <a:solidFill>
              <a:schemeClr val="tx1"/>
            </a:solidFill>
          </a:endParaRPr>
        </a:p>
      </dgm:t>
    </dgm:pt>
    <dgm:pt modelId="{FCAE0E96-17BE-4504-AEBE-34CE2AC530CF}" type="parTrans" cxnId="{F3218081-CAFD-4B5D-AB8C-89BCF3CB7B1C}">
      <dgm:prSet/>
      <dgm:spPr/>
      <dgm:t>
        <a:bodyPr/>
        <a:lstStyle/>
        <a:p>
          <a:endParaRPr lang="es-MX"/>
        </a:p>
      </dgm:t>
    </dgm:pt>
    <dgm:pt modelId="{213BFEBC-6E1C-4986-A400-F33D415D8E18}" type="sibTrans" cxnId="{F3218081-CAFD-4B5D-AB8C-89BCF3CB7B1C}">
      <dgm:prSet/>
      <dgm:spPr/>
      <dgm:t>
        <a:bodyPr/>
        <a:lstStyle/>
        <a:p>
          <a:endParaRPr lang="es-MX"/>
        </a:p>
      </dgm:t>
    </dgm:pt>
    <dgm:pt modelId="{F28B8CDD-31A9-4FD2-BA46-8FA51E729FA8}" type="pres">
      <dgm:prSet presAssocID="{445ADAC9-461C-4DE0-9EA4-3740DF891149}" presName="linear" presStyleCnt="0">
        <dgm:presLayoutVars>
          <dgm:animLvl val="lvl"/>
          <dgm:resizeHandles val="exact"/>
        </dgm:presLayoutVars>
      </dgm:prSet>
      <dgm:spPr/>
      <dgm:t>
        <a:bodyPr/>
        <a:lstStyle/>
        <a:p>
          <a:endParaRPr lang="es-MX"/>
        </a:p>
      </dgm:t>
    </dgm:pt>
    <dgm:pt modelId="{35830839-084D-4C20-9829-D297ABD35987}" type="pres">
      <dgm:prSet presAssocID="{CCC0876E-1FA6-4F5E-A3BC-9CA0BEF533FE}" presName="parentText" presStyleLbl="node1" presStyleIdx="0" presStyleCnt="1">
        <dgm:presLayoutVars>
          <dgm:chMax val="0"/>
          <dgm:bulletEnabled val="1"/>
        </dgm:presLayoutVars>
      </dgm:prSet>
      <dgm:spPr/>
      <dgm:t>
        <a:bodyPr/>
        <a:lstStyle/>
        <a:p>
          <a:endParaRPr lang="es-MX"/>
        </a:p>
      </dgm:t>
    </dgm:pt>
  </dgm:ptLst>
  <dgm:cxnLst>
    <dgm:cxn modelId="{09273334-C25C-4596-8640-E5A0FC08BB4F}" type="presOf" srcId="{CCC0876E-1FA6-4F5E-A3BC-9CA0BEF533FE}" destId="{35830839-084D-4C20-9829-D297ABD35987}" srcOrd="0" destOrd="0" presId="urn:microsoft.com/office/officeart/2005/8/layout/vList2"/>
    <dgm:cxn modelId="{F3218081-CAFD-4B5D-AB8C-89BCF3CB7B1C}" srcId="{445ADAC9-461C-4DE0-9EA4-3740DF891149}" destId="{CCC0876E-1FA6-4F5E-A3BC-9CA0BEF533FE}" srcOrd="0" destOrd="0" parTransId="{FCAE0E96-17BE-4504-AEBE-34CE2AC530CF}" sibTransId="{213BFEBC-6E1C-4986-A400-F33D415D8E18}"/>
    <dgm:cxn modelId="{FA3D6951-DF23-401B-B2E8-94ED698A7803}" type="presOf" srcId="{445ADAC9-461C-4DE0-9EA4-3740DF891149}" destId="{F28B8CDD-31A9-4FD2-BA46-8FA51E729FA8}" srcOrd="0" destOrd="0" presId="urn:microsoft.com/office/officeart/2005/8/layout/vList2"/>
    <dgm:cxn modelId="{6B3DBB42-2508-4B18-83CA-65ECDFC225C6}" type="presParOf" srcId="{F28B8CDD-31A9-4FD2-BA46-8FA51E729FA8}" destId="{35830839-084D-4C20-9829-D297ABD3598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2DB8A4A7-80AD-49DC-8AA0-54971EBA318E}"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s-MX"/>
        </a:p>
      </dgm:t>
    </dgm:pt>
    <dgm:pt modelId="{5D8F13D3-16D6-470B-A07F-B846C7D29F91}">
      <dgm:prSet custT="1"/>
      <dgm:spPr/>
      <dgm:t>
        <a:bodyPr/>
        <a:lstStyle/>
        <a:p>
          <a:pPr rtl="0"/>
          <a:r>
            <a:rPr lang="es-MX" sz="2000" b="1" dirty="0" smtClean="0">
              <a:solidFill>
                <a:schemeClr val="tx1"/>
              </a:solidFill>
            </a:rPr>
            <a:t>La principal aplicación es la producción y cosecha de algas.</a:t>
          </a:r>
          <a:endParaRPr lang="es-MX" sz="2000" b="1" dirty="0">
            <a:solidFill>
              <a:schemeClr val="tx1"/>
            </a:solidFill>
          </a:endParaRPr>
        </a:p>
      </dgm:t>
    </dgm:pt>
    <dgm:pt modelId="{3084A7A5-EBE2-42B0-9568-D340B8542DB2}" type="parTrans" cxnId="{67D45ACE-8FD3-4557-BE92-97F160DED924}">
      <dgm:prSet/>
      <dgm:spPr/>
      <dgm:t>
        <a:bodyPr/>
        <a:lstStyle/>
        <a:p>
          <a:endParaRPr lang="es-MX"/>
        </a:p>
      </dgm:t>
    </dgm:pt>
    <dgm:pt modelId="{501F4051-06E7-49D5-8ECF-9B60C9122701}" type="sibTrans" cxnId="{67D45ACE-8FD3-4557-BE92-97F160DED924}">
      <dgm:prSet/>
      <dgm:spPr/>
      <dgm:t>
        <a:bodyPr/>
        <a:lstStyle/>
        <a:p>
          <a:endParaRPr lang="es-MX"/>
        </a:p>
      </dgm:t>
    </dgm:pt>
    <dgm:pt modelId="{8C2EB14B-AD7C-417D-9E99-6F16C2DFF5F1}">
      <dgm:prSet custT="1"/>
      <dgm:spPr/>
      <dgm:t>
        <a:bodyPr/>
        <a:lstStyle/>
        <a:p>
          <a:pPr rtl="0"/>
          <a:r>
            <a:rPr lang="es-MX" sz="2000" b="1" dirty="0" smtClean="0">
              <a:solidFill>
                <a:schemeClr val="tx1"/>
              </a:solidFill>
            </a:rPr>
            <a:t>Se diseñan para el tratamiento de aguas residuales decantadas.</a:t>
          </a:r>
          <a:endParaRPr lang="es-MX" sz="2000" b="1" dirty="0">
            <a:solidFill>
              <a:schemeClr val="tx1"/>
            </a:solidFill>
          </a:endParaRPr>
        </a:p>
      </dgm:t>
    </dgm:pt>
    <dgm:pt modelId="{B8AC63CB-65CB-4C1A-B7D5-96A4DADA94DE}" type="parTrans" cxnId="{44C02C49-7F18-4384-88A2-E70543FAA67A}">
      <dgm:prSet/>
      <dgm:spPr/>
      <dgm:t>
        <a:bodyPr/>
        <a:lstStyle/>
        <a:p>
          <a:endParaRPr lang="es-MX"/>
        </a:p>
      </dgm:t>
    </dgm:pt>
    <dgm:pt modelId="{70999F5A-2AE1-42B4-852F-DE61F507031D}" type="sibTrans" cxnId="{44C02C49-7F18-4384-88A2-E70543FAA67A}">
      <dgm:prSet/>
      <dgm:spPr/>
      <dgm:t>
        <a:bodyPr/>
        <a:lstStyle/>
        <a:p>
          <a:endParaRPr lang="es-MX"/>
        </a:p>
      </dgm:t>
    </dgm:pt>
    <dgm:pt modelId="{09F301F7-F35F-4C14-AFAA-82F6685EB249}">
      <dgm:prSet custT="1"/>
      <dgm:spPr/>
      <dgm:t>
        <a:bodyPr/>
        <a:lstStyle/>
        <a:p>
          <a:pPr rtl="0"/>
          <a:r>
            <a:rPr lang="es-MX" sz="2000" b="1" dirty="0" smtClean="0">
              <a:solidFill>
                <a:schemeClr val="tx1"/>
              </a:solidFill>
            </a:rPr>
            <a:t>La profundidad varía de 0.3 a 0.5 m.</a:t>
          </a:r>
          <a:endParaRPr lang="es-MX" sz="2000" b="1" dirty="0">
            <a:solidFill>
              <a:schemeClr val="tx1"/>
            </a:solidFill>
          </a:endParaRPr>
        </a:p>
      </dgm:t>
    </dgm:pt>
    <dgm:pt modelId="{98071DC0-1C43-41A3-AEE8-1A09AF21D3FB}" type="parTrans" cxnId="{FE07566C-7A5B-4F7F-9D86-406E274EF2F0}">
      <dgm:prSet/>
      <dgm:spPr/>
      <dgm:t>
        <a:bodyPr/>
        <a:lstStyle/>
        <a:p>
          <a:endParaRPr lang="es-MX"/>
        </a:p>
      </dgm:t>
    </dgm:pt>
    <dgm:pt modelId="{8DCACDA4-DD31-4500-8E40-E10522DB1B96}" type="sibTrans" cxnId="{FE07566C-7A5B-4F7F-9D86-406E274EF2F0}">
      <dgm:prSet/>
      <dgm:spPr/>
      <dgm:t>
        <a:bodyPr/>
        <a:lstStyle/>
        <a:p>
          <a:endParaRPr lang="es-MX"/>
        </a:p>
      </dgm:t>
    </dgm:pt>
    <dgm:pt modelId="{BEF648E3-A346-4370-B04B-051AB1A58C16}" type="pres">
      <dgm:prSet presAssocID="{2DB8A4A7-80AD-49DC-8AA0-54971EBA318E}" presName="linear" presStyleCnt="0">
        <dgm:presLayoutVars>
          <dgm:dir/>
          <dgm:animLvl val="lvl"/>
          <dgm:resizeHandles val="exact"/>
        </dgm:presLayoutVars>
      </dgm:prSet>
      <dgm:spPr/>
      <dgm:t>
        <a:bodyPr/>
        <a:lstStyle/>
        <a:p>
          <a:endParaRPr lang="es-MX"/>
        </a:p>
      </dgm:t>
    </dgm:pt>
    <dgm:pt modelId="{CE14C3A8-72EF-4831-B39C-D7A2D677672B}" type="pres">
      <dgm:prSet presAssocID="{5D8F13D3-16D6-470B-A07F-B846C7D29F91}" presName="parentLin" presStyleCnt="0"/>
      <dgm:spPr/>
    </dgm:pt>
    <dgm:pt modelId="{18D1914D-7F56-4F1D-A08C-8DEFA2583F5F}" type="pres">
      <dgm:prSet presAssocID="{5D8F13D3-16D6-470B-A07F-B846C7D29F91}" presName="parentLeftMargin" presStyleLbl="node1" presStyleIdx="0" presStyleCnt="3"/>
      <dgm:spPr/>
      <dgm:t>
        <a:bodyPr/>
        <a:lstStyle/>
        <a:p>
          <a:endParaRPr lang="es-MX"/>
        </a:p>
      </dgm:t>
    </dgm:pt>
    <dgm:pt modelId="{AAEE6542-707D-4CBC-AE11-DC0506776300}" type="pres">
      <dgm:prSet presAssocID="{5D8F13D3-16D6-470B-A07F-B846C7D29F91}" presName="parentText" presStyleLbl="node1" presStyleIdx="0" presStyleCnt="3">
        <dgm:presLayoutVars>
          <dgm:chMax val="0"/>
          <dgm:bulletEnabled val="1"/>
        </dgm:presLayoutVars>
      </dgm:prSet>
      <dgm:spPr/>
      <dgm:t>
        <a:bodyPr/>
        <a:lstStyle/>
        <a:p>
          <a:endParaRPr lang="es-MX"/>
        </a:p>
      </dgm:t>
    </dgm:pt>
    <dgm:pt modelId="{32F6C71E-8650-4CBA-9061-EA9831D42D24}" type="pres">
      <dgm:prSet presAssocID="{5D8F13D3-16D6-470B-A07F-B846C7D29F91}" presName="negativeSpace" presStyleCnt="0"/>
      <dgm:spPr/>
    </dgm:pt>
    <dgm:pt modelId="{09F51AAC-AB05-4C65-990B-14DEB084957E}" type="pres">
      <dgm:prSet presAssocID="{5D8F13D3-16D6-470B-A07F-B846C7D29F91}" presName="childText" presStyleLbl="conFgAcc1" presStyleIdx="0" presStyleCnt="3">
        <dgm:presLayoutVars>
          <dgm:bulletEnabled val="1"/>
        </dgm:presLayoutVars>
      </dgm:prSet>
      <dgm:spPr/>
    </dgm:pt>
    <dgm:pt modelId="{6AFD27CE-3AFA-40AB-8B3C-047BBDE2EEE0}" type="pres">
      <dgm:prSet presAssocID="{501F4051-06E7-49D5-8ECF-9B60C9122701}" presName="spaceBetweenRectangles" presStyleCnt="0"/>
      <dgm:spPr/>
    </dgm:pt>
    <dgm:pt modelId="{45A68CBD-A2A3-4EE1-9032-170341E7925B}" type="pres">
      <dgm:prSet presAssocID="{8C2EB14B-AD7C-417D-9E99-6F16C2DFF5F1}" presName="parentLin" presStyleCnt="0"/>
      <dgm:spPr/>
    </dgm:pt>
    <dgm:pt modelId="{8A9C2E30-B9D0-4F60-9B91-AA7EDB206639}" type="pres">
      <dgm:prSet presAssocID="{8C2EB14B-AD7C-417D-9E99-6F16C2DFF5F1}" presName="parentLeftMargin" presStyleLbl="node1" presStyleIdx="0" presStyleCnt="3"/>
      <dgm:spPr/>
      <dgm:t>
        <a:bodyPr/>
        <a:lstStyle/>
        <a:p>
          <a:endParaRPr lang="es-MX"/>
        </a:p>
      </dgm:t>
    </dgm:pt>
    <dgm:pt modelId="{50F09D3A-504E-4AE5-91CD-261603B452F4}" type="pres">
      <dgm:prSet presAssocID="{8C2EB14B-AD7C-417D-9E99-6F16C2DFF5F1}" presName="parentText" presStyleLbl="node1" presStyleIdx="1" presStyleCnt="3">
        <dgm:presLayoutVars>
          <dgm:chMax val="0"/>
          <dgm:bulletEnabled val="1"/>
        </dgm:presLayoutVars>
      </dgm:prSet>
      <dgm:spPr/>
      <dgm:t>
        <a:bodyPr/>
        <a:lstStyle/>
        <a:p>
          <a:endParaRPr lang="es-MX"/>
        </a:p>
      </dgm:t>
    </dgm:pt>
    <dgm:pt modelId="{2659B7D9-57CF-41D3-AF8A-9852D3E5381F}" type="pres">
      <dgm:prSet presAssocID="{8C2EB14B-AD7C-417D-9E99-6F16C2DFF5F1}" presName="negativeSpace" presStyleCnt="0"/>
      <dgm:spPr/>
    </dgm:pt>
    <dgm:pt modelId="{79815DFE-2C59-4E60-A58D-4D8BF2CD15BC}" type="pres">
      <dgm:prSet presAssocID="{8C2EB14B-AD7C-417D-9E99-6F16C2DFF5F1}" presName="childText" presStyleLbl="conFgAcc1" presStyleIdx="1" presStyleCnt="3">
        <dgm:presLayoutVars>
          <dgm:bulletEnabled val="1"/>
        </dgm:presLayoutVars>
      </dgm:prSet>
      <dgm:spPr/>
    </dgm:pt>
    <dgm:pt modelId="{A87A3153-8970-4790-8F83-6CCDAD12988A}" type="pres">
      <dgm:prSet presAssocID="{70999F5A-2AE1-42B4-852F-DE61F507031D}" presName="spaceBetweenRectangles" presStyleCnt="0"/>
      <dgm:spPr/>
    </dgm:pt>
    <dgm:pt modelId="{209B0003-DD64-4241-913C-91F80F283550}" type="pres">
      <dgm:prSet presAssocID="{09F301F7-F35F-4C14-AFAA-82F6685EB249}" presName="parentLin" presStyleCnt="0"/>
      <dgm:spPr/>
    </dgm:pt>
    <dgm:pt modelId="{CBF28EE9-2A9A-4E29-88E8-7DE0EA64CD3C}" type="pres">
      <dgm:prSet presAssocID="{09F301F7-F35F-4C14-AFAA-82F6685EB249}" presName="parentLeftMargin" presStyleLbl="node1" presStyleIdx="1" presStyleCnt="3"/>
      <dgm:spPr/>
      <dgm:t>
        <a:bodyPr/>
        <a:lstStyle/>
        <a:p>
          <a:endParaRPr lang="es-MX"/>
        </a:p>
      </dgm:t>
    </dgm:pt>
    <dgm:pt modelId="{1C522EC9-EB78-4AF6-AD8F-7CC8D41CD93A}" type="pres">
      <dgm:prSet presAssocID="{09F301F7-F35F-4C14-AFAA-82F6685EB249}" presName="parentText" presStyleLbl="node1" presStyleIdx="2" presStyleCnt="3">
        <dgm:presLayoutVars>
          <dgm:chMax val="0"/>
          <dgm:bulletEnabled val="1"/>
        </dgm:presLayoutVars>
      </dgm:prSet>
      <dgm:spPr/>
      <dgm:t>
        <a:bodyPr/>
        <a:lstStyle/>
        <a:p>
          <a:endParaRPr lang="es-MX"/>
        </a:p>
      </dgm:t>
    </dgm:pt>
    <dgm:pt modelId="{6ACA91AF-522A-47AC-8D6F-045F255C1E85}" type="pres">
      <dgm:prSet presAssocID="{09F301F7-F35F-4C14-AFAA-82F6685EB249}" presName="negativeSpace" presStyleCnt="0"/>
      <dgm:spPr/>
    </dgm:pt>
    <dgm:pt modelId="{5ECBFBDD-7C7D-4F26-BB59-20301F349C74}" type="pres">
      <dgm:prSet presAssocID="{09F301F7-F35F-4C14-AFAA-82F6685EB249}" presName="childText" presStyleLbl="conFgAcc1" presStyleIdx="2" presStyleCnt="3">
        <dgm:presLayoutVars>
          <dgm:bulletEnabled val="1"/>
        </dgm:presLayoutVars>
      </dgm:prSet>
      <dgm:spPr/>
    </dgm:pt>
  </dgm:ptLst>
  <dgm:cxnLst>
    <dgm:cxn modelId="{E3F11045-4B28-410B-8557-D8853CA43FB4}" type="presOf" srcId="{2DB8A4A7-80AD-49DC-8AA0-54971EBA318E}" destId="{BEF648E3-A346-4370-B04B-051AB1A58C16}" srcOrd="0" destOrd="0" presId="urn:microsoft.com/office/officeart/2005/8/layout/list1"/>
    <dgm:cxn modelId="{67D45ACE-8FD3-4557-BE92-97F160DED924}" srcId="{2DB8A4A7-80AD-49DC-8AA0-54971EBA318E}" destId="{5D8F13D3-16D6-470B-A07F-B846C7D29F91}" srcOrd="0" destOrd="0" parTransId="{3084A7A5-EBE2-42B0-9568-D340B8542DB2}" sibTransId="{501F4051-06E7-49D5-8ECF-9B60C9122701}"/>
    <dgm:cxn modelId="{DB6F375C-DFE2-46D6-A304-126CA8228ED3}" type="presOf" srcId="{09F301F7-F35F-4C14-AFAA-82F6685EB249}" destId="{1C522EC9-EB78-4AF6-AD8F-7CC8D41CD93A}" srcOrd="1" destOrd="0" presId="urn:microsoft.com/office/officeart/2005/8/layout/list1"/>
    <dgm:cxn modelId="{9516D955-C402-4843-8FD4-68B43FB7556A}" type="presOf" srcId="{5D8F13D3-16D6-470B-A07F-B846C7D29F91}" destId="{AAEE6542-707D-4CBC-AE11-DC0506776300}" srcOrd="1" destOrd="0" presId="urn:microsoft.com/office/officeart/2005/8/layout/list1"/>
    <dgm:cxn modelId="{63F57B4B-DB4C-4C8D-A787-45ACB4FEA9C2}" type="presOf" srcId="{5D8F13D3-16D6-470B-A07F-B846C7D29F91}" destId="{18D1914D-7F56-4F1D-A08C-8DEFA2583F5F}" srcOrd="0" destOrd="0" presId="urn:microsoft.com/office/officeart/2005/8/layout/list1"/>
    <dgm:cxn modelId="{EC99379D-7CC0-47E9-9364-C88406E8CC53}" type="presOf" srcId="{8C2EB14B-AD7C-417D-9E99-6F16C2DFF5F1}" destId="{50F09D3A-504E-4AE5-91CD-261603B452F4}" srcOrd="1" destOrd="0" presId="urn:microsoft.com/office/officeart/2005/8/layout/list1"/>
    <dgm:cxn modelId="{905EB801-BD9A-48AA-A4A1-6327BC9BF950}" type="presOf" srcId="{8C2EB14B-AD7C-417D-9E99-6F16C2DFF5F1}" destId="{8A9C2E30-B9D0-4F60-9B91-AA7EDB206639}" srcOrd="0" destOrd="0" presId="urn:microsoft.com/office/officeart/2005/8/layout/list1"/>
    <dgm:cxn modelId="{D5843D58-7D7D-482E-88D9-9D102B1C6368}" type="presOf" srcId="{09F301F7-F35F-4C14-AFAA-82F6685EB249}" destId="{CBF28EE9-2A9A-4E29-88E8-7DE0EA64CD3C}" srcOrd="0" destOrd="0" presId="urn:microsoft.com/office/officeart/2005/8/layout/list1"/>
    <dgm:cxn modelId="{44C02C49-7F18-4384-88A2-E70543FAA67A}" srcId="{2DB8A4A7-80AD-49DC-8AA0-54971EBA318E}" destId="{8C2EB14B-AD7C-417D-9E99-6F16C2DFF5F1}" srcOrd="1" destOrd="0" parTransId="{B8AC63CB-65CB-4C1A-B7D5-96A4DADA94DE}" sibTransId="{70999F5A-2AE1-42B4-852F-DE61F507031D}"/>
    <dgm:cxn modelId="{FE07566C-7A5B-4F7F-9D86-406E274EF2F0}" srcId="{2DB8A4A7-80AD-49DC-8AA0-54971EBA318E}" destId="{09F301F7-F35F-4C14-AFAA-82F6685EB249}" srcOrd="2" destOrd="0" parTransId="{98071DC0-1C43-41A3-AEE8-1A09AF21D3FB}" sibTransId="{8DCACDA4-DD31-4500-8E40-E10522DB1B96}"/>
    <dgm:cxn modelId="{4DA51081-E414-4F80-AAA9-0E94B00447DE}" type="presParOf" srcId="{BEF648E3-A346-4370-B04B-051AB1A58C16}" destId="{CE14C3A8-72EF-4831-B39C-D7A2D677672B}" srcOrd="0" destOrd="0" presId="urn:microsoft.com/office/officeart/2005/8/layout/list1"/>
    <dgm:cxn modelId="{CBFFE327-A3D2-4549-B931-6315AD8C1BFD}" type="presParOf" srcId="{CE14C3A8-72EF-4831-B39C-D7A2D677672B}" destId="{18D1914D-7F56-4F1D-A08C-8DEFA2583F5F}" srcOrd="0" destOrd="0" presId="urn:microsoft.com/office/officeart/2005/8/layout/list1"/>
    <dgm:cxn modelId="{2B597175-B3D0-4055-9625-35F541C61976}" type="presParOf" srcId="{CE14C3A8-72EF-4831-B39C-D7A2D677672B}" destId="{AAEE6542-707D-4CBC-AE11-DC0506776300}" srcOrd="1" destOrd="0" presId="urn:microsoft.com/office/officeart/2005/8/layout/list1"/>
    <dgm:cxn modelId="{8E752B88-9744-429E-A9A0-313126B8EFE6}" type="presParOf" srcId="{BEF648E3-A346-4370-B04B-051AB1A58C16}" destId="{32F6C71E-8650-4CBA-9061-EA9831D42D24}" srcOrd="1" destOrd="0" presId="urn:microsoft.com/office/officeart/2005/8/layout/list1"/>
    <dgm:cxn modelId="{A2B59CD9-E1F8-4902-AE6C-70C76B5824FA}" type="presParOf" srcId="{BEF648E3-A346-4370-B04B-051AB1A58C16}" destId="{09F51AAC-AB05-4C65-990B-14DEB084957E}" srcOrd="2" destOrd="0" presId="urn:microsoft.com/office/officeart/2005/8/layout/list1"/>
    <dgm:cxn modelId="{99DE18CA-7DA9-416F-9D91-20BF77305296}" type="presParOf" srcId="{BEF648E3-A346-4370-B04B-051AB1A58C16}" destId="{6AFD27CE-3AFA-40AB-8B3C-047BBDE2EEE0}" srcOrd="3" destOrd="0" presId="urn:microsoft.com/office/officeart/2005/8/layout/list1"/>
    <dgm:cxn modelId="{FF5AB214-651C-4145-9781-00F9E3EB1113}" type="presParOf" srcId="{BEF648E3-A346-4370-B04B-051AB1A58C16}" destId="{45A68CBD-A2A3-4EE1-9032-170341E7925B}" srcOrd="4" destOrd="0" presId="urn:microsoft.com/office/officeart/2005/8/layout/list1"/>
    <dgm:cxn modelId="{45B96342-F0DA-40AD-A9A9-287E724E4086}" type="presParOf" srcId="{45A68CBD-A2A3-4EE1-9032-170341E7925B}" destId="{8A9C2E30-B9D0-4F60-9B91-AA7EDB206639}" srcOrd="0" destOrd="0" presId="urn:microsoft.com/office/officeart/2005/8/layout/list1"/>
    <dgm:cxn modelId="{08D99C3E-6FF4-4446-A4BA-A49ABF6E8DB8}" type="presParOf" srcId="{45A68CBD-A2A3-4EE1-9032-170341E7925B}" destId="{50F09D3A-504E-4AE5-91CD-261603B452F4}" srcOrd="1" destOrd="0" presId="urn:microsoft.com/office/officeart/2005/8/layout/list1"/>
    <dgm:cxn modelId="{2A51E89D-7AB4-49FB-94EC-CC05AB0A0DF1}" type="presParOf" srcId="{BEF648E3-A346-4370-B04B-051AB1A58C16}" destId="{2659B7D9-57CF-41D3-AF8A-9852D3E5381F}" srcOrd="5" destOrd="0" presId="urn:microsoft.com/office/officeart/2005/8/layout/list1"/>
    <dgm:cxn modelId="{89D68036-9F79-4838-A6A6-A6658B21381F}" type="presParOf" srcId="{BEF648E3-A346-4370-B04B-051AB1A58C16}" destId="{79815DFE-2C59-4E60-A58D-4D8BF2CD15BC}" srcOrd="6" destOrd="0" presId="urn:microsoft.com/office/officeart/2005/8/layout/list1"/>
    <dgm:cxn modelId="{60891AB6-6985-4C28-9237-313D85483BD7}" type="presParOf" srcId="{BEF648E3-A346-4370-B04B-051AB1A58C16}" destId="{A87A3153-8970-4790-8F83-6CCDAD12988A}" srcOrd="7" destOrd="0" presId="urn:microsoft.com/office/officeart/2005/8/layout/list1"/>
    <dgm:cxn modelId="{E22BA3D7-19E1-46E5-B262-949FA1589D7E}" type="presParOf" srcId="{BEF648E3-A346-4370-B04B-051AB1A58C16}" destId="{209B0003-DD64-4241-913C-91F80F283550}" srcOrd="8" destOrd="0" presId="urn:microsoft.com/office/officeart/2005/8/layout/list1"/>
    <dgm:cxn modelId="{84C0CC64-3012-4453-9DBF-57829884F91A}" type="presParOf" srcId="{209B0003-DD64-4241-913C-91F80F283550}" destId="{CBF28EE9-2A9A-4E29-88E8-7DE0EA64CD3C}" srcOrd="0" destOrd="0" presId="urn:microsoft.com/office/officeart/2005/8/layout/list1"/>
    <dgm:cxn modelId="{DF79D154-C5D7-41AD-813D-163434A4D853}" type="presParOf" srcId="{209B0003-DD64-4241-913C-91F80F283550}" destId="{1C522EC9-EB78-4AF6-AD8F-7CC8D41CD93A}" srcOrd="1" destOrd="0" presId="urn:microsoft.com/office/officeart/2005/8/layout/list1"/>
    <dgm:cxn modelId="{3AB30BB0-19B2-498C-A966-A7043CDFFF43}" type="presParOf" srcId="{BEF648E3-A346-4370-B04B-051AB1A58C16}" destId="{6ACA91AF-522A-47AC-8D6F-045F255C1E85}" srcOrd="9" destOrd="0" presId="urn:microsoft.com/office/officeart/2005/8/layout/list1"/>
    <dgm:cxn modelId="{EF557CB2-B07C-4F63-A71E-3FC487FEC9CD}" type="presParOf" srcId="{BEF648E3-A346-4370-B04B-051AB1A58C16}" destId="{5ECBFBDD-7C7D-4F26-BB59-20301F349C74}" srcOrd="10"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CA6C5588-F98C-400E-961B-5950C378563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A9E8EAD-4784-4E93-AD25-9C3246DCF4B3}">
      <dgm:prSet custT="1"/>
      <dgm:spPr/>
      <dgm:t>
        <a:bodyPr/>
        <a:lstStyle/>
        <a:p>
          <a:pPr rtl="0"/>
          <a:r>
            <a:rPr lang="es-MX" sz="2800" dirty="0" smtClean="0">
              <a:solidFill>
                <a:schemeClr val="tx1"/>
              </a:solidFill>
            </a:rPr>
            <a:t>Diseño de lagunas de anaerobias</a:t>
          </a:r>
          <a:endParaRPr lang="es-MX" sz="2800" dirty="0">
            <a:solidFill>
              <a:schemeClr val="tx1"/>
            </a:solidFill>
          </a:endParaRPr>
        </a:p>
      </dgm:t>
    </dgm:pt>
    <dgm:pt modelId="{821245D2-1325-4618-A4D5-62ED135EFF47}" type="parTrans" cxnId="{BB3667A0-F835-49C0-8939-93FE1B714454}">
      <dgm:prSet/>
      <dgm:spPr/>
      <dgm:t>
        <a:bodyPr/>
        <a:lstStyle/>
        <a:p>
          <a:endParaRPr lang="es-MX"/>
        </a:p>
      </dgm:t>
    </dgm:pt>
    <dgm:pt modelId="{300D5F13-3B54-4A6D-803B-A00F92815A8B}" type="sibTrans" cxnId="{BB3667A0-F835-49C0-8939-93FE1B714454}">
      <dgm:prSet/>
      <dgm:spPr/>
      <dgm:t>
        <a:bodyPr/>
        <a:lstStyle/>
        <a:p>
          <a:endParaRPr lang="es-MX"/>
        </a:p>
      </dgm:t>
    </dgm:pt>
    <dgm:pt modelId="{4C0C37E3-5DA0-4EE3-B8CD-4A624661FA86}" type="pres">
      <dgm:prSet presAssocID="{CA6C5588-F98C-400E-961B-5950C378563D}" presName="linear" presStyleCnt="0">
        <dgm:presLayoutVars>
          <dgm:animLvl val="lvl"/>
          <dgm:resizeHandles val="exact"/>
        </dgm:presLayoutVars>
      </dgm:prSet>
      <dgm:spPr/>
      <dgm:t>
        <a:bodyPr/>
        <a:lstStyle/>
        <a:p>
          <a:endParaRPr lang="es-MX"/>
        </a:p>
      </dgm:t>
    </dgm:pt>
    <dgm:pt modelId="{EF9AC936-94B0-4BA7-BB6B-450A410B9E97}" type="pres">
      <dgm:prSet presAssocID="{2A9E8EAD-4784-4E93-AD25-9C3246DCF4B3}" presName="parentText" presStyleLbl="node1" presStyleIdx="0" presStyleCnt="1" custLinFactNeighborX="-4811" custLinFactNeighborY="36519">
        <dgm:presLayoutVars>
          <dgm:chMax val="0"/>
          <dgm:bulletEnabled val="1"/>
        </dgm:presLayoutVars>
      </dgm:prSet>
      <dgm:spPr/>
      <dgm:t>
        <a:bodyPr/>
        <a:lstStyle/>
        <a:p>
          <a:endParaRPr lang="es-MX"/>
        </a:p>
      </dgm:t>
    </dgm:pt>
  </dgm:ptLst>
  <dgm:cxnLst>
    <dgm:cxn modelId="{BB3667A0-F835-49C0-8939-93FE1B714454}" srcId="{CA6C5588-F98C-400E-961B-5950C378563D}" destId="{2A9E8EAD-4784-4E93-AD25-9C3246DCF4B3}" srcOrd="0" destOrd="0" parTransId="{821245D2-1325-4618-A4D5-62ED135EFF47}" sibTransId="{300D5F13-3B54-4A6D-803B-A00F92815A8B}"/>
    <dgm:cxn modelId="{7BF61F41-0B01-4784-A4C8-65D36ECFF5C0}" type="presOf" srcId="{2A9E8EAD-4784-4E93-AD25-9C3246DCF4B3}" destId="{EF9AC936-94B0-4BA7-BB6B-450A410B9E97}" srcOrd="0" destOrd="0" presId="urn:microsoft.com/office/officeart/2005/8/layout/vList2"/>
    <dgm:cxn modelId="{3CD87C4B-775A-49DD-9D9B-29229A456D28}" type="presOf" srcId="{CA6C5588-F98C-400E-961B-5950C378563D}" destId="{4C0C37E3-5DA0-4EE3-B8CD-4A624661FA86}" srcOrd="0" destOrd="0" presId="urn:microsoft.com/office/officeart/2005/8/layout/vList2"/>
    <dgm:cxn modelId="{2B1AB0F7-6F3D-4820-8ABE-EA302716DF4C}" type="presParOf" srcId="{4C0C37E3-5DA0-4EE3-B8CD-4A624661FA86}" destId="{EF9AC936-94B0-4BA7-BB6B-450A410B9E9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33974400-BD25-4B70-94A9-0AF98738CA1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257A522E-02C9-495C-BD17-813DAE6C92DD}">
      <dgm:prSet custT="1"/>
      <dgm:spPr/>
      <dgm:t>
        <a:bodyPr/>
        <a:lstStyle/>
        <a:p>
          <a:pPr rtl="0"/>
          <a:endParaRPr lang="es-MX" sz="2000" dirty="0" smtClean="0">
            <a:solidFill>
              <a:schemeClr val="tx1"/>
            </a:solidFill>
          </a:endParaRPr>
        </a:p>
        <a:p>
          <a:pPr rtl="0"/>
          <a:r>
            <a:rPr lang="es-MX" sz="2000" dirty="0" smtClean="0">
              <a:solidFill>
                <a:schemeClr val="tx1"/>
              </a:solidFill>
            </a:rPr>
            <a:t>La experiencia en otros países recomienda:</a:t>
          </a:r>
        </a:p>
        <a:p>
          <a:pPr rtl="0"/>
          <a:endParaRPr lang="es-MX" sz="2000" dirty="0" smtClean="0">
            <a:solidFill>
              <a:schemeClr val="tx1"/>
            </a:solidFill>
          </a:endParaRPr>
        </a:p>
        <a:p>
          <a:pPr rtl="0"/>
          <a:r>
            <a:rPr lang="es-MX" sz="2000" dirty="0" smtClean="0">
              <a:solidFill>
                <a:schemeClr val="tx1"/>
              </a:solidFill>
            </a:rPr>
            <a:t> 	Cargas volumétricas  de DBO5 entre 100 y 400 g DBO</a:t>
          </a:r>
          <a:r>
            <a:rPr lang="es-MX" sz="2000" baseline="-25000" dirty="0" smtClean="0">
              <a:solidFill>
                <a:schemeClr val="tx1"/>
              </a:solidFill>
            </a:rPr>
            <a:t>5</a:t>
          </a:r>
          <a:r>
            <a:rPr lang="es-MX" sz="2000" dirty="0" smtClean="0">
              <a:solidFill>
                <a:schemeClr val="tx1"/>
              </a:solidFill>
            </a:rPr>
            <a:t>/m</a:t>
          </a:r>
          <a:r>
            <a:rPr lang="es-MX" sz="2000" baseline="30000" dirty="0" smtClean="0">
              <a:solidFill>
                <a:schemeClr val="tx1"/>
              </a:solidFill>
            </a:rPr>
            <a:t>3</a:t>
          </a:r>
          <a:r>
            <a:rPr lang="es-MX" sz="2000" dirty="0" smtClean="0">
              <a:solidFill>
                <a:schemeClr val="tx1"/>
              </a:solidFill>
            </a:rPr>
            <a:t>día.</a:t>
          </a:r>
        </a:p>
        <a:p>
          <a:pPr rtl="0"/>
          <a:r>
            <a:rPr lang="es-MX" sz="2000" dirty="0" smtClean="0">
              <a:solidFill>
                <a:schemeClr val="tx1"/>
              </a:solidFill>
            </a:rPr>
            <a:t>	 Tiempo de detención de al menos 3 días.</a:t>
          </a:r>
        </a:p>
        <a:p>
          <a:pPr rtl="0"/>
          <a:r>
            <a:rPr lang="es-MX" sz="2000" dirty="0" smtClean="0">
              <a:solidFill>
                <a:schemeClr val="tx1"/>
              </a:solidFill>
            </a:rPr>
            <a:t>	 Tirantes de 3 a 5 m.</a:t>
          </a:r>
        </a:p>
        <a:p>
          <a:pPr rtl="0"/>
          <a:r>
            <a:rPr lang="es-MX" sz="2000" dirty="0" smtClean="0">
              <a:solidFill>
                <a:schemeClr val="tx1"/>
              </a:solidFill>
            </a:rPr>
            <a:t>	 Cargas orgánicas superficiales de 1000 a 6000 kg DBO</a:t>
          </a:r>
          <a:r>
            <a:rPr lang="es-MX" sz="2000" baseline="-25000" dirty="0" smtClean="0">
              <a:solidFill>
                <a:schemeClr val="tx1"/>
              </a:solidFill>
            </a:rPr>
            <a:t>5</a:t>
          </a:r>
          <a:r>
            <a:rPr lang="es-MX" sz="2000" dirty="0" smtClean="0">
              <a:solidFill>
                <a:schemeClr val="tx1"/>
              </a:solidFill>
            </a:rPr>
            <a:t>/</a:t>
          </a:r>
          <a:r>
            <a:rPr lang="es-MX" sz="2000" dirty="0" err="1" smtClean="0">
              <a:solidFill>
                <a:schemeClr val="tx1"/>
              </a:solidFill>
            </a:rPr>
            <a:t>Ha.día</a:t>
          </a:r>
          <a:endParaRPr lang="es-MX" sz="2000" dirty="0">
            <a:solidFill>
              <a:schemeClr val="tx1"/>
            </a:solidFill>
          </a:endParaRPr>
        </a:p>
      </dgm:t>
    </dgm:pt>
    <dgm:pt modelId="{F61AF7B3-2A50-4E36-B412-06794381B231}" type="parTrans" cxnId="{718133A9-B541-4F24-B601-03F2CB12BECD}">
      <dgm:prSet/>
      <dgm:spPr/>
      <dgm:t>
        <a:bodyPr/>
        <a:lstStyle/>
        <a:p>
          <a:endParaRPr lang="es-MX"/>
        </a:p>
      </dgm:t>
    </dgm:pt>
    <dgm:pt modelId="{34FA2505-3542-4401-8CF8-49FA4D4E5D15}" type="sibTrans" cxnId="{718133A9-B541-4F24-B601-03F2CB12BECD}">
      <dgm:prSet/>
      <dgm:spPr/>
      <dgm:t>
        <a:bodyPr/>
        <a:lstStyle/>
        <a:p>
          <a:endParaRPr lang="es-MX"/>
        </a:p>
      </dgm:t>
    </dgm:pt>
    <dgm:pt modelId="{D0224445-576A-40C4-A18C-F4F28A28A1C2}" type="pres">
      <dgm:prSet presAssocID="{33974400-BD25-4B70-94A9-0AF98738CA17}" presName="vert0" presStyleCnt="0">
        <dgm:presLayoutVars>
          <dgm:dir/>
          <dgm:animOne val="branch"/>
          <dgm:animLvl val="lvl"/>
        </dgm:presLayoutVars>
      </dgm:prSet>
      <dgm:spPr/>
      <dgm:t>
        <a:bodyPr/>
        <a:lstStyle/>
        <a:p>
          <a:endParaRPr lang="es-MX"/>
        </a:p>
      </dgm:t>
    </dgm:pt>
    <dgm:pt modelId="{C7A63D4A-1AA4-4958-8A36-38ECD42A3AB2}" type="pres">
      <dgm:prSet presAssocID="{257A522E-02C9-495C-BD17-813DAE6C92DD}" presName="thickLine" presStyleLbl="alignNode1" presStyleIdx="0" presStyleCnt="1"/>
      <dgm:spPr/>
    </dgm:pt>
    <dgm:pt modelId="{6941DBD2-432A-4DC1-BFD3-947555851948}" type="pres">
      <dgm:prSet presAssocID="{257A522E-02C9-495C-BD17-813DAE6C92DD}" presName="horz1" presStyleCnt="0"/>
      <dgm:spPr/>
    </dgm:pt>
    <dgm:pt modelId="{18E71497-2EA9-4DEB-BFB7-7F0C09FF5F9C}" type="pres">
      <dgm:prSet presAssocID="{257A522E-02C9-495C-BD17-813DAE6C92DD}" presName="tx1" presStyleLbl="revTx" presStyleIdx="0" presStyleCnt="1"/>
      <dgm:spPr/>
      <dgm:t>
        <a:bodyPr/>
        <a:lstStyle/>
        <a:p>
          <a:endParaRPr lang="es-MX"/>
        </a:p>
      </dgm:t>
    </dgm:pt>
    <dgm:pt modelId="{A88B23C2-5FA5-46B1-B2EC-28539C9D2619}" type="pres">
      <dgm:prSet presAssocID="{257A522E-02C9-495C-BD17-813DAE6C92DD}" presName="vert1" presStyleCnt="0"/>
      <dgm:spPr/>
    </dgm:pt>
  </dgm:ptLst>
  <dgm:cxnLst>
    <dgm:cxn modelId="{718133A9-B541-4F24-B601-03F2CB12BECD}" srcId="{33974400-BD25-4B70-94A9-0AF98738CA17}" destId="{257A522E-02C9-495C-BD17-813DAE6C92DD}" srcOrd="0" destOrd="0" parTransId="{F61AF7B3-2A50-4E36-B412-06794381B231}" sibTransId="{34FA2505-3542-4401-8CF8-49FA4D4E5D15}"/>
    <dgm:cxn modelId="{C4217F6B-815A-496C-B42E-D0E7C26EFFC8}" type="presOf" srcId="{33974400-BD25-4B70-94A9-0AF98738CA17}" destId="{D0224445-576A-40C4-A18C-F4F28A28A1C2}" srcOrd="0" destOrd="0" presId="urn:microsoft.com/office/officeart/2008/layout/LinedList"/>
    <dgm:cxn modelId="{8A016A14-DF90-4BE9-A914-7B49C4AF3E65}" type="presOf" srcId="{257A522E-02C9-495C-BD17-813DAE6C92DD}" destId="{18E71497-2EA9-4DEB-BFB7-7F0C09FF5F9C}" srcOrd="0" destOrd="0" presId="urn:microsoft.com/office/officeart/2008/layout/LinedList"/>
    <dgm:cxn modelId="{5379B042-8284-41D3-9F27-7323DAA02C7E}" type="presParOf" srcId="{D0224445-576A-40C4-A18C-F4F28A28A1C2}" destId="{C7A63D4A-1AA4-4958-8A36-38ECD42A3AB2}" srcOrd="0" destOrd="0" presId="urn:microsoft.com/office/officeart/2008/layout/LinedList"/>
    <dgm:cxn modelId="{C1354EDE-6D83-42D3-BD34-DC3AC1951CE9}" type="presParOf" srcId="{D0224445-576A-40C4-A18C-F4F28A28A1C2}" destId="{6941DBD2-432A-4DC1-BFD3-947555851948}" srcOrd="1" destOrd="0" presId="urn:microsoft.com/office/officeart/2008/layout/LinedList"/>
    <dgm:cxn modelId="{AD84F75D-DB15-4DF0-AAC1-7E423A717E10}" type="presParOf" srcId="{6941DBD2-432A-4DC1-BFD3-947555851948}" destId="{18E71497-2EA9-4DEB-BFB7-7F0C09FF5F9C}" srcOrd="0" destOrd="0" presId="urn:microsoft.com/office/officeart/2008/layout/LinedList"/>
    <dgm:cxn modelId="{474309D8-2733-470F-9756-37B742AA1D1E}" type="presParOf" srcId="{6941DBD2-432A-4DC1-BFD3-947555851948}" destId="{A88B23C2-5FA5-46B1-B2EC-28539C9D2619}" srcOrd="1"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80.xml><?xml version="1.0" encoding="utf-8"?>
<dgm:dataModel xmlns:dgm="http://schemas.openxmlformats.org/drawingml/2006/diagram" xmlns:a="http://schemas.openxmlformats.org/drawingml/2006/main">
  <dgm:ptLst>
    <dgm:pt modelId="{6832AF34-75D0-4723-928F-E00B4BF84D0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BDF8BABC-0695-4809-AC3B-2730A5B48670}">
      <dgm:prSet custT="1"/>
      <dgm:spPr>
        <a:blipFill rotWithShape="0">
          <a:blip xmlns:r="http://schemas.openxmlformats.org/officeDocument/2006/relationships" r:embed="rId1"/>
          <a:stretch>
            <a:fillRect/>
          </a:stretch>
        </a:blipFill>
      </dgm:spPr>
      <dgm:t>
        <a:bodyPr/>
        <a:lstStyle/>
        <a:p>
          <a:r>
            <a:rPr lang="es-MX">
              <a:noFill/>
            </a:rPr>
            <a:t> </a:t>
          </a:r>
        </a:p>
      </dgm:t>
    </dgm:pt>
    <dgm:pt modelId="{BE4BF160-F5B2-4C14-A4DD-CD59B8759AB2}" type="parTrans" cxnId="{CA4086EE-F7E8-4638-9EDF-27BAC8B372B0}">
      <dgm:prSet/>
      <dgm:spPr/>
      <dgm:t>
        <a:bodyPr/>
        <a:lstStyle/>
        <a:p>
          <a:endParaRPr lang="es-MX"/>
        </a:p>
      </dgm:t>
    </dgm:pt>
    <dgm:pt modelId="{95AEFB48-C64C-4C69-BEAF-0123566F47CD}" type="sibTrans" cxnId="{CA4086EE-F7E8-4638-9EDF-27BAC8B372B0}">
      <dgm:prSet/>
      <dgm:spPr/>
      <dgm:t>
        <a:bodyPr/>
        <a:lstStyle/>
        <a:p>
          <a:endParaRPr lang="es-MX"/>
        </a:p>
      </dgm:t>
    </dgm:pt>
    <dgm:pt modelId="{331D728B-F24D-4A7E-8F59-566FC7CE908E}" type="pres">
      <dgm:prSet presAssocID="{6832AF34-75D0-4723-928F-E00B4BF84D01}" presName="linear" presStyleCnt="0">
        <dgm:presLayoutVars>
          <dgm:animLvl val="lvl"/>
          <dgm:resizeHandles val="exact"/>
        </dgm:presLayoutVars>
      </dgm:prSet>
      <dgm:spPr/>
    </dgm:pt>
    <dgm:pt modelId="{8224F9F3-42AB-435A-888B-AC0C352CADB6}" type="pres">
      <dgm:prSet presAssocID="{BDF8BABC-0695-4809-AC3B-2730A5B48670}" presName="parentText" presStyleLbl="node1" presStyleIdx="0" presStyleCnt="1">
        <dgm:presLayoutVars>
          <dgm:chMax val="0"/>
          <dgm:bulletEnabled val="1"/>
        </dgm:presLayoutVars>
      </dgm:prSet>
      <dgm:spPr/>
    </dgm:pt>
  </dgm:ptLst>
  <dgm:cxnLst>
    <dgm:cxn modelId="{41F448E6-3A28-4C56-BE0A-373930A22B4B}" type="presOf" srcId="{BDF8BABC-0695-4809-AC3B-2730A5B48670}" destId="{8224F9F3-42AB-435A-888B-AC0C352CADB6}" srcOrd="0" destOrd="0" presId="urn:microsoft.com/office/officeart/2005/8/layout/vList2"/>
    <dgm:cxn modelId="{56F2D534-7EC7-4106-A513-45E669A40F13}" type="presOf" srcId="{6832AF34-75D0-4723-928F-E00B4BF84D01}" destId="{331D728B-F24D-4A7E-8F59-566FC7CE908E}" srcOrd="0" destOrd="0" presId="urn:microsoft.com/office/officeart/2005/8/layout/vList2"/>
    <dgm:cxn modelId="{CA4086EE-F7E8-4638-9EDF-27BAC8B372B0}" srcId="{6832AF34-75D0-4723-928F-E00B4BF84D01}" destId="{BDF8BABC-0695-4809-AC3B-2730A5B48670}" srcOrd="0" destOrd="0" parTransId="{BE4BF160-F5B2-4C14-A4DD-CD59B8759AB2}" sibTransId="{95AEFB48-C64C-4C69-BEAF-0123566F47CD}"/>
    <dgm:cxn modelId="{81EF190A-144E-4645-8EC5-CDC2BA7845CB}" type="presParOf" srcId="{331D728B-F24D-4A7E-8F59-566FC7CE908E}" destId="{8224F9F3-42AB-435A-888B-AC0C352CADB6}"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2F5F7DF6-B721-492E-8ECB-DCE17C6B0262}"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1649DD6C-DF3D-4231-96FD-C36C0BEE326D}">
      <dgm:prSet custT="1"/>
      <dgm:spPr/>
      <dgm:t>
        <a:bodyPr/>
        <a:lstStyle/>
        <a:p>
          <a:pPr rtl="0"/>
          <a:r>
            <a:rPr lang="es-MX" sz="2000" b="1" dirty="0" smtClean="0">
              <a:solidFill>
                <a:schemeClr val="tx1"/>
              </a:solidFill>
            </a:rPr>
            <a:t>Se diseñan en función de las tasas volumétricas o a partir de los tiempos de detención previamente fijados.</a:t>
          </a:r>
          <a:endParaRPr lang="es-MX" sz="2000" b="1" dirty="0">
            <a:solidFill>
              <a:schemeClr val="tx1"/>
            </a:solidFill>
          </a:endParaRPr>
        </a:p>
      </dgm:t>
    </dgm:pt>
    <dgm:pt modelId="{414C144A-1490-44A5-84BE-E5E5B1C98558}" type="parTrans" cxnId="{06F8F2CC-F21F-4067-B81D-67E4442B28EC}">
      <dgm:prSet/>
      <dgm:spPr/>
      <dgm:t>
        <a:bodyPr/>
        <a:lstStyle/>
        <a:p>
          <a:endParaRPr lang="es-MX"/>
        </a:p>
      </dgm:t>
    </dgm:pt>
    <dgm:pt modelId="{5365E70E-79F5-42DA-8434-80C25AE9B0FF}" type="sibTrans" cxnId="{06F8F2CC-F21F-4067-B81D-67E4442B28EC}">
      <dgm:prSet/>
      <dgm:spPr/>
      <dgm:t>
        <a:bodyPr/>
        <a:lstStyle/>
        <a:p>
          <a:endParaRPr lang="es-MX"/>
        </a:p>
      </dgm:t>
    </dgm:pt>
    <dgm:pt modelId="{01F5CF36-A3F1-4E59-943A-2E6A84ECD0FB}" type="pres">
      <dgm:prSet presAssocID="{2F5F7DF6-B721-492E-8ECB-DCE17C6B0262}" presName="vert0" presStyleCnt="0">
        <dgm:presLayoutVars>
          <dgm:dir/>
          <dgm:animOne val="branch"/>
          <dgm:animLvl val="lvl"/>
        </dgm:presLayoutVars>
      </dgm:prSet>
      <dgm:spPr/>
      <dgm:t>
        <a:bodyPr/>
        <a:lstStyle/>
        <a:p>
          <a:endParaRPr lang="es-ES"/>
        </a:p>
      </dgm:t>
    </dgm:pt>
    <dgm:pt modelId="{1834E5C5-B1FF-43CD-BE18-9154C8452FC3}" type="pres">
      <dgm:prSet presAssocID="{1649DD6C-DF3D-4231-96FD-C36C0BEE326D}" presName="thickLine" presStyleLbl="alignNode1" presStyleIdx="0" presStyleCnt="1"/>
      <dgm:spPr/>
    </dgm:pt>
    <dgm:pt modelId="{D1C63454-2BFA-4EB2-8AA5-FC450D62955B}" type="pres">
      <dgm:prSet presAssocID="{1649DD6C-DF3D-4231-96FD-C36C0BEE326D}" presName="horz1" presStyleCnt="0"/>
      <dgm:spPr/>
    </dgm:pt>
    <dgm:pt modelId="{81EBEE78-0B0E-4B74-B055-9C4DEDEC4DAD}" type="pres">
      <dgm:prSet presAssocID="{1649DD6C-DF3D-4231-96FD-C36C0BEE326D}" presName="tx1" presStyleLbl="revTx" presStyleIdx="0" presStyleCnt="1"/>
      <dgm:spPr/>
      <dgm:t>
        <a:bodyPr/>
        <a:lstStyle/>
        <a:p>
          <a:endParaRPr lang="es-ES"/>
        </a:p>
      </dgm:t>
    </dgm:pt>
    <dgm:pt modelId="{1F57A8FE-709C-450D-BF1E-30B8AE7A5DE5}" type="pres">
      <dgm:prSet presAssocID="{1649DD6C-DF3D-4231-96FD-C36C0BEE326D}" presName="vert1" presStyleCnt="0"/>
      <dgm:spPr/>
    </dgm:pt>
  </dgm:ptLst>
  <dgm:cxnLst>
    <dgm:cxn modelId="{06F8F2CC-F21F-4067-B81D-67E4442B28EC}" srcId="{2F5F7DF6-B721-492E-8ECB-DCE17C6B0262}" destId="{1649DD6C-DF3D-4231-96FD-C36C0BEE326D}" srcOrd="0" destOrd="0" parTransId="{414C144A-1490-44A5-84BE-E5E5B1C98558}" sibTransId="{5365E70E-79F5-42DA-8434-80C25AE9B0FF}"/>
    <dgm:cxn modelId="{D579B3B0-A079-46CC-BDFC-262C9EBA872D}" type="presOf" srcId="{1649DD6C-DF3D-4231-96FD-C36C0BEE326D}" destId="{81EBEE78-0B0E-4B74-B055-9C4DEDEC4DAD}" srcOrd="0" destOrd="0" presId="urn:microsoft.com/office/officeart/2008/layout/LinedList"/>
    <dgm:cxn modelId="{0522A227-5F15-4278-B040-1D3EB8D7BCB5}" type="presOf" srcId="{2F5F7DF6-B721-492E-8ECB-DCE17C6B0262}" destId="{01F5CF36-A3F1-4E59-943A-2E6A84ECD0FB}" srcOrd="0" destOrd="0" presId="urn:microsoft.com/office/officeart/2008/layout/LinedList"/>
    <dgm:cxn modelId="{B3691DC1-5744-49B4-81B1-DE870F2344CA}" type="presParOf" srcId="{01F5CF36-A3F1-4E59-943A-2E6A84ECD0FB}" destId="{1834E5C5-B1FF-43CD-BE18-9154C8452FC3}" srcOrd="0" destOrd="0" presId="urn:microsoft.com/office/officeart/2008/layout/LinedList"/>
    <dgm:cxn modelId="{87AEC80F-4F63-4F92-B3E8-5533B5EB8E3D}" type="presParOf" srcId="{01F5CF36-A3F1-4E59-943A-2E6A84ECD0FB}" destId="{D1C63454-2BFA-4EB2-8AA5-FC450D62955B}" srcOrd="1" destOrd="0" presId="urn:microsoft.com/office/officeart/2008/layout/LinedList"/>
    <dgm:cxn modelId="{C29A5046-559B-49BB-985B-FFB0CA311C7E}" type="presParOf" srcId="{D1C63454-2BFA-4EB2-8AA5-FC450D62955B}" destId="{81EBEE78-0B0E-4B74-B055-9C4DEDEC4DAD}" srcOrd="0" destOrd="0" presId="urn:microsoft.com/office/officeart/2008/layout/LinedList"/>
    <dgm:cxn modelId="{B32B231C-9C6F-421E-A054-EA4559F34318}" type="presParOf" srcId="{D1C63454-2BFA-4EB2-8AA5-FC450D62955B}" destId="{1F57A8FE-709C-450D-BF1E-30B8AE7A5DE5}" srcOrd="1" destOrd="0" presId="urn:microsoft.com/office/officeart/2008/layout/LinedList"/>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9123B4-CC82-4CA9-BFC3-90EC54D59CD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51AE0F3-47C9-49A8-9002-BBB3F2AB3177}">
      <dgm:prSet custT="1"/>
      <dgm:spPr/>
      <dgm:t>
        <a:bodyPr/>
        <a:lstStyle/>
        <a:p>
          <a:pPr rtl="0"/>
          <a:r>
            <a:rPr lang="es-MX" sz="4800" dirty="0" smtClean="0"/>
            <a:t>Teoría</a:t>
          </a:r>
          <a:endParaRPr lang="es-MX" sz="4800" dirty="0"/>
        </a:p>
      </dgm:t>
    </dgm:pt>
    <dgm:pt modelId="{2B8C2949-59EC-402D-BBD3-543E6326DE34}" type="parTrans" cxnId="{3E107962-0407-4667-8FEA-66C7C583F28E}">
      <dgm:prSet/>
      <dgm:spPr/>
      <dgm:t>
        <a:bodyPr/>
        <a:lstStyle/>
        <a:p>
          <a:endParaRPr lang="es-MX"/>
        </a:p>
      </dgm:t>
    </dgm:pt>
    <dgm:pt modelId="{7F72A209-D0E2-4183-B190-C571ABF25925}" type="sibTrans" cxnId="{3E107962-0407-4667-8FEA-66C7C583F28E}">
      <dgm:prSet/>
      <dgm:spPr/>
      <dgm:t>
        <a:bodyPr/>
        <a:lstStyle/>
        <a:p>
          <a:endParaRPr lang="es-MX"/>
        </a:p>
      </dgm:t>
    </dgm:pt>
    <dgm:pt modelId="{DF637907-2E51-4D97-B3CA-9D5C3E973112}" type="pres">
      <dgm:prSet presAssocID="{189123B4-CC82-4CA9-BFC3-90EC54D59CD2}" presName="linear" presStyleCnt="0">
        <dgm:presLayoutVars>
          <dgm:animLvl val="lvl"/>
          <dgm:resizeHandles val="exact"/>
        </dgm:presLayoutVars>
      </dgm:prSet>
      <dgm:spPr/>
      <dgm:t>
        <a:bodyPr/>
        <a:lstStyle/>
        <a:p>
          <a:endParaRPr lang="es-MX"/>
        </a:p>
      </dgm:t>
    </dgm:pt>
    <dgm:pt modelId="{17B55EDC-5E94-43B2-921D-04FDDEE2D6F2}" type="pres">
      <dgm:prSet presAssocID="{551AE0F3-47C9-49A8-9002-BBB3F2AB3177}" presName="parentText" presStyleLbl="node1" presStyleIdx="0" presStyleCnt="1" custScaleY="68725">
        <dgm:presLayoutVars>
          <dgm:chMax val="0"/>
          <dgm:bulletEnabled val="1"/>
        </dgm:presLayoutVars>
      </dgm:prSet>
      <dgm:spPr/>
      <dgm:t>
        <a:bodyPr/>
        <a:lstStyle/>
        <a:p>
          <a:endParaRPr lang="es-MX"/>
        </a:p>
      </dgm:t>
    </dgm:pt>
  </dgm:ptLst>
  <dgm:cxnLst>
    <dgm:cxn modelId="{DFA2E190-D665-4221-91D8-C82BFF8287D8}" type="presOf" srcId="{551AE0F3-47C9-49A8-9002-BBB3F2AB3177}" destId="{17B55EDC-5E94-43B2-921D-04FDDEE2D6F2}" srcOrd="0" destOrd="0" presId="urn:microsoft.com/office/officeart/2005/8/layout/vList2"/>
    <dgm:cxn modelId="{0E9B183A-51CA-47BA-92F7-867A100245C3}" type="presOf" srcId="{189123B4-CC82-4CA9-BFC3-90EC54D59CD2}" destId="{DF637907-2E51-4D97-B3CA-9D5C3E973112}" srcOrd="0" destOrd="0" presId="urn:microsoft.com/office/officeart/2005/8/layout/vList2"/>
    <dgm:cxn modelId="{3E107962-0407-4667-8FEA-66C7C583F28E}" srcId="{189123B4-CC82-4CA9-BFC3-90EC54D59CD2}" destId="{551AE0F3-47C9-49A8-9002-BBB3F2AB3177}" srcOrd="0" destOrd="0" parTransId="{2B8C2949-59EC-402D-BBD3-543E6326DE34}" sibTransId="{7F72A209-D0E2-4183-B190-C571ABF25925}"/>
    <dgm:cxn modelId="{525640FC-2343-4B74-A4E8-986D80D11610}" type="presParOf" srcId="{DF637907-2E51-4D97-B3CA-9D5C3E973112}" destId="{17B55EDC-5E94-43B2-921D-04FDDEE2D6F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33974400-BD25-4B70-94A9-0AF98738CA17}"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257A522E-02C9-495C-BD17-813DAE6C92DD}">
      <dgm:prSet custT="1"/>
      <dgm:spPr>
        <a:xfrm>
          <a:off x="0" y="0"/>
          <a:ext cx="9573720" cy="4544862"/>
        </a:xfrm>
        <a:prstGeom prst="roundRect">
          <a:avLst>
            <a:gd name="adj" fmla="val 10000"/>
          </a:avLst>
        </a:prstGeom>
        <a:solidFill>
          <a:srgbClr val="0070C0">
            <a:alpha val="50000"/>
          </a:srgbClr>
        </a:solidFill>
        <a:ln w="12700" cap="flat" cmpd="sng" algn="ctr">
          <a:solidFill>
            <a:sysClr val="window" lastClr="FFFFFF">
              <a:hueOff val="0"/>
              <a:satOff val="0"/>
              <a:lumOff val="0"/>
              <a:alphaOff val="0"/>
            </a:sysClr>
          </a:solidFill>
          <a:prstDash val="solid"/>
          <a:miter lim="800000"/>
        </a:ln>
        <a:effectLst/>
      </dgm:spPr>
      <dgm:t>
        <a:bodyPr/>
        <a:lstStyle/>
        <a:p>
          <a:pPr rtl="0"/>
          <a:endParaRPr lang="es-MX" sz="2000" dirty="0" smtClean="0">
            <a:solidFill>
              <a:sysClr val="windowText" lastClr="000000"/>
            </a:solidFill>
            <a:latin typeface="Calibri" panose="020F0502020204030204"/>
            <a:ea typeface="+mn-ea"/>
            <a:cs typeface="+mn-cs"/>
          </a:endParaRPr>
        </a:p>
        <a:p>
          <a:pPr rtl="0"/>
          <a:endParaRPr lang="es-MX" sz="2000" dirty="0" smtClean="0">
            <a:solidFill>
              <a:sysClr val="windowText" lastClr="000000"/>
            </a:solidFill>
            <a:latin typeface="Calibri" panose="020F0502020204030204"/>
            <a:ea typeface="+mn-ea"/>
            <a:cs typeface="+mn-cs"/>
          </a:endParaRPr>
        </a:p>
        <a:p>
          <a:pPr rtl="0"/>
          <a:r>
            <a:rPr lang="es-MX" sz="2800" b="1" dirty="0" smtClean="0">
              <a:solidFill>
                <a:sysClr val="windowText" lastClr="000000"/>
              </a:solidFill>
              <a:latin typeface="Calibri" panose="020F0502020204030204"/>
              <a:ea typeface="+mn-ea"/>
              <a:cs typeface="+mn-cs"/>
            </a:rPr>
            <a:t>Consideraciones:</a:t>
          </a:r>
        </a:p>
        <a:p>
          <a:pPr rtl="0"/>
          <a:endParaRPr lang="es-MX" sz="2000" dirty="0" smtClean="0">
            <a:solidFill>
              <a:sysClr val="windowText" lastClr="000000"/>
            </a:solidFill>
            <a:latin typeface="Calibri" panose="020F0502020204030204"/>
            <a:ea typeface="+mn-ea"/>
            <a:cs typeface="+mn-cs"/>
          </a:endParaRPr>
        </a:p>
        <a:p>
          <a:pPr rtl="0"/>
          <a:r>
            <a:rPr lang="es-MX" sz="2000" dirty="0" smtClean="0">
              <a:solidFill>
                <a:sysClr val="windowText" lastClr="000000"/>
              </a:solidFill>
              <a:latin typeface="Calibri" panose="020F0502020204030204"/>
              <a:ea typeface="+mn-ea"/>
              <a:cs typeface="+mn-cs"/>
            </a:rPr>
            <a:t>La CETESB (1989) Constato que en lagunas anaerobias que operan con cargas superficiales de 2000 kg DBO</a:t>
          </a:r>
          <a:r>
            <a:rPr lang="es-MX" sz="2000" baseline="-25000" dirty="0" smtClean="0">
              <a:solidFill>
                <a:sysClr val="windowText" lastClr="000000"/>
              </a:solidFill>
              <a:latin typeface="Calibri" panose="020F0502020204030204"/>
              <a:ea typeface="+mn-ea"/>
              <a:cs typeface="+mn-cs"/>
            </a:rPr>
            <a:t>5</a:t>
          </a:r>
          <a:r>
            <a:rPr lang="es-MX" sz="2000" dirty="0" smtClean="0">
              <a:solidFill>
                <a:sysClr val="windowText" lastClr="000000"/>
              </a:solidFill>
              <a:latin typeface="Calibri" panose="020F0502020204030204"/>
              <a:ea typeface="+mn-ea"/>
              <a:cs typeface="+mn-cs"/>
            </a:rPr>
            <a:t>/</a:t>
          </a:r>
          <a:r>
            <a:rPr lang="es-MX" sz="2000" dirty="0" err="1" smtClean="0">
              <a:solidFill>
                <a:sysClr val="windowText" lastClr="000000"/>
              </a:solidFill>
              <a:latin typeface="Calibri" panose="020F0502020204030204"/>
              <a:ea typeface="+mn-ea"/>
              <a:cs typeface="+mn-cs"/>
            </a:rPr>
            <a:t>Ha.día</a:t>
          </a:r>
          <a:r>
            <a:rPr lang="es-MX" sz="2000" dirty="0" smtClean="0">
              <a:solidFill>
                <a:sysClr val="windowText" lastClr="000000"/>
              </a:solidFill>
              <a:latin typeface="Calibri" panose="020F0502020204030204"/>
              <a:ea typeface="+mn-ea"/>
              <a:cs typeface="+mn-cs"/>
            </a:rPr>
            <a:t> el olor es desagradable.</a:t>
          </a:r>
        </a:p>
        <a:p>
          <a:pPr rtl="0"/>
          <a:endParaRPr lang="es-MX" sz="2000" dirty="0" smtClean="0">
            <a:solidFill>
              <a:sysClr val="windowText" lastClr="000000"/>
            </a:solidFill>
            <a:latin typeface="Calibri" panose="020F0502020204030204"/>
            <a:ea typeface="+mn-ea"/>
            <a:cs typeface="+mn-cs"/>
          </a:endParaRPr>
        </a:p>
        <a:p>
          <a:pPr rtl="0"/>
          <a:r>
            <a:rPr lang="es-MX" sz="2000" dirty="0" smtClean="0">
              <a:solidFill>
                <a:sysClr val="windowText" lastClr="000000"/>
              </a:solidFill>
              <a:latin typeface="Calibri" panose="020F0502020204030204"/>
              <a:ea typeface="+mn-ea"/>
              <a:cs typeface="+mn-cs"/>
            </a:rPr>
            <a:t>Silva (1982) Recomienda que:</a:t>
          </a:r>
        </a:p>
        <a:p>
          <a:pPr rtl="0"/>
          <a:r>
            <a:rPr lang="es-MX" sz="2000" dirty="0" smtClean="0">
              <a:solidFill>
                <a:sysClr val="windowText" lastClr="000000"/>
              </a:solidFill>
              <a:latin typeface="Calibri" panose="020F0502020204030204"/>
              <a:ea typeface="+mn-ea"/>
              <a:cs typeface="+mn-cs"/>
            </a:rPr>
            <a:t>La carga volumétrica ideal para lagunas anaeróbicas que tratan aguas residuales domésticas es de 300 g DBO</a:t>
          </a:r>
          <a:r>
            <a:rPr lang="es-MX" sz="2000" baseline="-25000" dirty="0" smtClean="0">
              <a:solidFill>
                <a:sysClr val="windowText" lastClr="000000"/>
              </a:solidFill>
              <a:latin typeface="Calibri" panose="020F0502020204030204"/>
              <a:ea typeface="+mn-ea"/>
              <a:cs typeface="+mn-cs"/>
            </a:rPr>
            <a:t>5</a:t>
          </a:r>
          <a:r>
            <a:rPr lang="es-MX" sz="2000" dirty="0" smtClean="0">
              <a:solidFill>
                <a:sysClr val="windowText" lastClr="000000"/>
              </a:solidFill>
              <a:latin typeface="Calibri" panose="020F0502020204030204"/>
              <a:ea typeface="+mn-ea"/>
              <a:cs typeface="+mn-cs"/>
            </a:rPr>
            <a:t>/m</a:t>
          </a:r>
          <a:r>
            <a:rPr lang="es-MX" sz="2000" baseline="30000" dirty="0" smtClean="0">
              <a:solidFill>
                <a:sysClr val="windowText" lastClr="000000"/>
              </a:solidFill>
              <a:latin typeface="Calibri" panose="020F0502020204030204"/>
              <a:ea typeface="+mn-ea"/>
              <a:cs typeface="+mn-cs"/>
            </a:rPr>
            <a:t>3</a:t>
          </a:r>
          <a:r>
            <a:rPr lang="es-MX" sz="2000" dirty="0" smtClean="0">
              <a:solidFill>
                <a:sysClr val="windowText" lastClr="000000"/>
              </a:solidFill>
              <a:latin typeface="Calibri" panose="020F0502020204030204"/>
              <a:ea typeface="+mn-ea"/>
              <a:cs typeface="+mn-cs"/>
            </a:rPr>
            <a:t>día.</a:t>
          </a:r>
        </a:p>
        <a:p>
          <a:pPr rtl="0"/>
          <a:r>
            <a:rPr lang="es-MX" sz="2000" dirty="0" smtClean="0">
              <a:solidFill>
                <a:sysClr val="windowText" lastClr="000000"/>
              </a:solidFill>
              <a:latin typeface="Calibri" panose="020F0502020204030204"/>
              <a:ea typeface="+mn-ea"/>
              <a:cs typeface="+mn-cs"/>
            </a:rPr>
            <a:t>Tiempo de retención  de 1 a 2 días.</a:t>
          </a:r>
        </a:p>
        <a:p>
          <a:pPr rtl="0"/>
          <a:r>
            <a:rPr lang="es-MX" sz="2000" dirty="0" smtClean="0">
              <a:solidFill>
                <a:sysClr val="windowText" lastClr="000000"/>
              </a:solidFill>
              <a:latin typeface="Calibri" panose="020F0502020204030204"/>
              <a:ea typeface="+mn-ea"/>
              <a:cs typeface="+mn-cs"/>
            </a:rPr>
            <a:t>Eficiencia de remoción de DBO5 del 70 a 80 %.</a:t>
          </a:r>
        </a:p>
        <a:p>
          <a:pPr rtl="0"/>
          <a:r>
            <a:rPr lang="es-MX" sz="2000" dirty="0" smtClean="0">
              <a:solidFill>
                <a:sysClr val="windowText" lastClr="000000"/>
              </a:solidFill>
              <a:latin typeface="Calibri" panose="020F0502020204030204"/>
              <a:ea typeface="+mn-ea"/>
              <a:cs typeface="+mn-cs"/>
            </a:rPr>
            <a:t>Temperatura ideal de operación de 25 a 27°C</a:t>
          </a:r>
        </a:p>
        <a:p>
          <a:pPr rtl="0"/>
          <a:endParaRPr lang="es-MX" sz="2800" dirty="0" smtClean="0">
            <a:solidFill>
              <a:sysClr val="windowText" lastClr="000000"/>
            </a:solidFill>
            <a:latin typeface="Calibri" panose="020F0502020204030204"/>
            <a:ea typeface="+mn-ea"/>
            <a:cs typeface="+mn-cs"/>
          </a:endParaRPr>
        </a:p>
        <a:p>
          <a:pPr rtl="0"/>
          <a:endParaRPr lang="es-MX" sz="2000" dirty="0" smtClean="0">
            <a:solidFill>
              <a:sysClr val="windowText" lastClr="000000"/>
            </a:solidFill>
            <a:latin typeface="Calibri" panose="020F0502020204030204"/>
            <a:ea typeface="+mn-ea"/>
            <a:cs typeface="+mn-cs"/>
          </a:endParaRPr>
        </a:p>
      </dgm:t>
    </dgm:pt>
    <dgm:pt modelId="{34FA2505-3542-4401-8CF8-49FA4D4E5D15}" type="sibTrans" cxnId="{718133A9-B541-4F24-B601-03F2CB12BECD}">
      <dgm:prSet/>
      <dgm:spPr/>
      <dgm:t>
        <a:bodyPr/>
        <a:lstStyle/>
        <a:p>
          <a:endParaRPr lang="es-MX"/>
        </a:p>
      </dgm:t>
    </dgm:pt>
    <dgm:pt modelId="{F61AF7B3-2A50-4E36-B412-06794381B231}" type="parTrans" cxnId="{718133A9-B541-4F24-B601-03F2CB12BECD}">
      <dgm:prSet/>
      <dgm:spPr/>
      <dgm:t>
        <a:bodyPr/>
        <a:lstStyle/>
        <a:p>
          <a:endParaRPr lang="es-MX"/>
        </a:p>
      </dgm:t>
    </dgm:pt>
    <dgm:pt modelId="{32E33234-F596-4CE3-80CF-9CE360D9217E}" type="pres">
      <dgm:prSet presAssocID="{33974400-BD25-4B70-94A9-0AF98738CA17}" presName="linear" presStyleCnt="0">
        <dgm:presLayoutVars>
          <dgm:dir/>
          <dgm:resizeHandles val="exact"/>
        </dgm:presLayoutVars>
      </dgm:prSet>
      <dgm:spPr/>
      <dgm:t>
        <a:bodyPr/>
        <a:lstStyle/>
        <a:p>
          <a:endParaRPr lang="es-MX"/>
        </a:p>
      </dgm:t>
    </dgm:pt>
    <dgm:pt modelId="{FD6F50E2-8901-472C-B338-41F5C027DD70}" type="pres">
      <dgm:prSet presAssocID="{257A522E-02C9-495C-BD17-813DAE6C92DD}" presName="comp" presStyleCnt="0"/>
      <dgm:spPr/>
    </dgm:pt>
    <dgm:pt modelId="{813D2A5B-DDAC-49A9-BE1E-8CA31D016688}" type="pres">
      <dgm:prSet presAssocID="{257A522E-02C9-495C-BD17-813DAE6C92DD}" presName="box" presStyleLbl="node1" presStyleIdx="0" presStyleCnt="1"/>
      <dgm:spPr/>
      <dgm:t>
        <a:bodyPr/>
        <a:lstStyle/>
        <a:p>
          <a:endParaRPr lang="es-MX"/>
        </a:p>
      </dgm:t>
    </dgm:pt>
    <dgm:pt modelId="{75DA15E8-45A6-451F-A597-EC9BC1E8E9CE}" type="pres">
      <dgm:prSet presAssocID="{257A522E-02C9-495C-BD17-813DAE6C92DD}" presName="img" presStyleLbl="fgImgPlace1" presStyleIdx="0" presStyleCnt="1"/>
      <dgm:spPr>
        <a:xfrm>
          <a:off x="454486" y="454486"/>
          <a:ext cx="1914744" cy="3635889"/>
        </a:xfrm>
        <a:prstGeom prst="roundRect">
          <a:avLst>
            <a:gd name="adj" fmla="val 10000"/>
          </a:avLst>
        </a:prstGeom>
        <a:blipFill rotWithShape="1">
          <a:blip xmlns:r="http://schemas.openxmlformats.org/officeDocument/2006/relationships" r:embed="rId1"/>
          <a:stretch>
            <a:fillRect/>
          </a:stretch>
        </a:blipFill>
        <a:ln w="12700" cap="flat" cmpd="sng" algn="ctr">
          <a:solidFill>
            <a:sysClr val="window" lastClr="FFFFFF">
              <a:hueOff val="0"/>
              <a:satOff val="0"/>
              <a:lumOff val="0"/>
              <a:alphaOff val="0"/>
            </a:sysClr>
          </a:solidFill>
          <a:prstDash val="solid"/>
          <a:miter lim="800000"/>
        </a:ln>
        <a:effectLst/>
      </dgm:spPr>
      <dgm:t>
        <a:bodyPr/>
        <a:lstStyle/>
        <a:p>
          <a:endParaRPr lang="es-MX"/>
        </a:p>
      </dgm:t>
    </dgm:pt>
    <dgm:pt modelId="{B2D4301A-1E74-4DD8-B89E-312500B541A5}" type="pres">
      <dgm:prSet presAssocID="{257A522E-02C9-495C-BD17-813DAE6C92DD}" presName="text" presStyleLbl="node1" presStyleIdx="0" presStyleCnt="1">
        <dgm:presLayoutVars>
          <dgm:bulletEnabled val="1"/>
        </dgm:presLayoutVars>
      </dgm:prSet>
      <dgm:spPr/>
      <dgm:t>
        <a:bodyPr/>
        <a:lstStyle/>
        <a:p>
          <a:endParaRPr lang="es-MX"/>
        </a:p>
      </dgm:t>
    </dgm:pt>
  </dgm:ptLst>
  <dgm:cxnLst>
    <dgm:cxn modelId="{D5050FF9-E31F-4EC1-93F1-DD2F5A1C83D3}" type="presOf" srcId="{257A522E-02C9-495C-BD17-813DAE6C92DD}" destId="{813D2A5B-DDAC-49A9-BE1E-8CA31D016688}" srcOrd="0" destOrd="0" presId="urn:microsoft.com/office/officeart/2005/8/layout/vList4"/>
    <dgm:cxn modelId="{718133A9-B541-4F24-B601-03F2CB12BECD}" srcId="{33974400-BD25-4B70-94A9-0AF98738CA17}" destId="{257A522E-02C9-495C-BD17-813DAE6C92DD}" srcOrd="0" destOrd="0" parTransId="{F61AF7B3-2A50-4E36-B412-06794381B231}" sibTransId="{34FA2505-3542-4401-8CF8-49FA4D4E5D15}"/>
    <dgm:cxn modelId="{13FDF41B-4E67-4585-802D-384D8F10DF89}" type="presOf" srcId="{257A522E-02C9-495C-BD17-813DAE6C92DD}" destId="{B2D4301A-1E74-4DD8-B89E-312500B541A5}" srcOrd="1" destOrd="0" presId="urn:microsoft.com/office/officeart/2005/8/layout/vList4"/>
    <dgm:cxn modelId="{5B2CE820-949D-4448-A929-13D56CB6F77F}" type="presOf" srcId="{33974400-BD25-4B70-94A9-0AF98738CA17}" destId="{32E33234-F596-4CE3-80CF-9CE360D9217E}" srcOrd="0" destOrd="0" presId="urn:microsoft.com/office/officeart/2005/8/layout/vList4"/>
    <dgm:cxn modelId="{EF5977E2-5187-4597-8B7E-4AF375CDCEEC}" type="presParOf" srcId="{32E33234-F596-4CE3-80CF-9CE360D9217E}" destId="{FD6F50E2-8901-472C-B338-41F5C027DD70}" srcOrd="0" destOrd="0" presId="urn:microsoft.com/office/officeart/2005/8/layout/vList4"/>
    <dgm:cxn modelId="{BE65E195-97E0-4DB9-83DC-1EB4C816B995}" type="presParOf" srcId="{FD6F50E2-8901-472C-B338-41F5C027DD70}" destId="{813D2A5B-DDAC-49A9-BE1E-8CA31D016688}" srcOrd="0" destOrd="0" presId="urn:microsoft.com/office/officeart/2005/8/layout/vList4"/>
    <dgm:cxn modelId="{9809CD88-080B-423B-B2E9-9193382AC42D}" type="presParOf" srcId="{FD6F50E2-8901-472C-B338-41F5C027DD70}" destId="{75DA15E8-45A6-451F-A597-EC9BC1E8E9CE}" srcOrd="1" destOrd="0" presId="urn:microsoft.com/office/officeart/2005/8/layout/vList4"/>
    <dgm:cxn modelId="{CE76D74E-06CF-4B2D-A87C-FEB06C3FF1C6}" type="presParOf" srcId="{FD6F50E2-8901-472C-B338-41F5C027DD70}" destId="{B2D4301A-1E74-4DD8-B89E-312500B541A5}"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CA6C5588-F98C-400E-961B-5950C378563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A9E8EAD-4784-4E93-AD25-9C3246DCF4B3}">
      <dgm:prSet custT="1"/>
      <dgm:spPr/>
      <dgm:t>
        <a:bodyPr/>
        <a:lstStyle/>
        <a:p>
          <a:pPr rtl="0"/>
          <a:r>
            <a:rPr lang="es-MX" sz="3600" dirty="0" smtClean="0">
              <a:solidFill>
                <a:schemeClr val="tx1"/>
              </a:solidFill>
            </a:rPr>
            <a:t>Diseño de Laguna Anaerobia.</a:t>
          </a:r>
          <a:endParaRPr lang="es-MX" sz="3600" dirty="0">
            <a:solidFill>
              <a:schemeClr val="tx1"/>
            </a:solidFill>
          </a:endParaRPr>
        </a:p>
      </dgm:t>
    </dgm:pt>
    <dgm:pt modelId="{821245D2-1325-4618-A4D5-62ED135EFF47}" type="parTrans" cxnId="{BB3667A0-F835-49C0-8939-93FE1B714454}">
      <dgm:prSet/>
      <dgm:spPr/>
      <dgm:t>
        <a:bodyPr/>
        <a:lstStyle/>
        <a:p>
          <a:endParaRPr lang="es-MX"/>
        </a:p>
      </dgm:t>
    </dgm:pt>
    <dgm:pt modelId="{300D5F13-3B54-4A6D-803B-A00F92815A8B}" type="sibTrans" cxnId="{BB3667A0-F835-49C0-8939-93FE1B714454}">
      <dgm:prSet/>
      <dgm:spPr/>
      <dgm:t>
        <a:bodyPr/>
        <a:lstStyle/>
        <a:p>
          <a:endParaRPr lang="es-MX"/>
        </a:p>
      </dgm:t>
    </dgm:pt>
    <dgm:pt modelId="{4C0C37E3-5DA0-4EE3-B8CD-4A624661FA86}" type="pres">
      <dgm:prSet presAssocID="{CA6C5588-F98C-400E-961B-5950C378563D}" presName="linear" presStyleCnt="0">
        <dgm:presLayoutVars>
          <dgm:animLvl val="lvl"/>
          <dgm:resizeHandles val="exact"/>
        </dgm:presLayoutVars>
      </dgm:prSet>
      <dgm:spPr/>
      <dgm:t>
        <a:bodyPr/>
        <a:lstStyle/>
        <a:p>
          <a:endParaRPr lang="es-MX"/>
        </a:p>
      </dgm:t>
    </dgm:pt>
    <dgm:pt modelId="{EF9AC936-94B0-4BA7-BB6B-450A410B9E97}" type="pres">
      <dgm:prSet presAssocID="{2A9E8EAD-4784-4E93-AD25-9C3246DCF4B3}" presName="parentText" presStyleLbl="node1" presStyleIdx="0" presStyleCnt="1">
        <dgm:presLayoutVars>
          <dgm:chMax val="0"/>
          <dgm:bulletEnabled val="1"/>
        </dgm:presLayoutVars>
      </dgm:prSet>
      <dgm:spPr/>
      <dgm:t>
        <a:bodyPr/>
        <a:lstStyle/>
        <a:p>
          <a:endParaRPr lang="es-MX"/>
        </a:p>
      </dgm:t>
    </dgm:pt>
  </dgm:ptLst>
  <dgm:cxnLst>
    <dgm:cxn modelId="{79DDC334-0036-46A6-9732-B2E6DDDC729B}" type="presOf" srcId="{CA6C5588-F98C-400E-961B-5950C378563D}" destId="{4C0C37E3-5DA0-4EE3-B8CD-4A624661FA86}" srcOrd="0" destOrd="0" presId="urn:microsoft.com/office/officeart/2005/8/layout/vList2"/>
    <dgm:cxn modelId="{BB3667A0-F835-49C0-8939-93FE1B714454}" srcId="{CA6C5588-F98C-400E-961B-5950C378563D}" destId="{2A9E8EAD-4784-4E93-AD25-9C3246DCF4B3}" srcOrd="0" destOrd="0" parTransId="{821245D2-1325-4618-A4D5-62ED135EFF47}" sibTransId="{300D5F13-3B54-4A6D-803B-A00F92815A8B}"/>
    <dgm:cxn modelId="{73AF38C7-6013-4EB7-B32B-791C1C2BCDAE}" type="presOf" srcId="{2A9E8EAD-4784-4E93-AD25-9C3246DCF4B3}" destId="{EF9AC936-94B0-4BA7-BB6B-450A410B9E97}" srcOrd="0" destOrd="0" presId="urn:microsoft.com/office/officeart/2005/8/layout/vList2"/>
    <dgm:cxn modelId="{1FA12CC6-06DF-44D5-B73A-098194B5AA42}" type="presParOf" srcId="{4C0C37E3-5DA0-4EE3-B8CD-4A624661FA86}" destId="{EF9AC936-94B0-4BA7-BB6B-450A410B9E97}"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E4ECE74C-87EE-47DC-BEE8-BD264B8E743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485632E-4D35-40DD-93C1-F8BAA6305D21}">
      <dgm:prSet custT="1"/>
      <dgm:spPr/>
      <dgm:t>
        <a:bodyPr/>
        <a:lstStyle/>
        <a:p>
          <a:pPr rtl="0"/>
          <a:r>
            <a:rPr lang="es-MX" sz="2400" dirty="0" smtClean="0">
              <a:solidFill>
                <a:schemeClr val="tx1"/>
              </a:solidFill>
            </a:rPr>
            <a:t>Criterios de diseño de Lagunas Anaerobias.</a:t>
          </a:r>
          <a:endParaRPr lang="es-MX" sz="2400" dirty="0">
            <a:solidFill>
              <a:schemeClr val="tx1"/>
            </a:solidFill>
          </a:endParaRPr>
        </a:p>
      </dgm:t>
    </dgm:pt>
    <dgm:pt modelId="{5D6BF0D6-F0D4-4E79-960E-8B9571D3F7BB}" type="parTrans" cxnId="{BA0C56B8-1CFE-4823-AA2B-332DF7B38DF9}">
      <dgm:prSet/>
      <dgm:spPr/>
      <dgm:t>
        <a:bodyPr/>
        <a:lstStyle/>
        <a:p>
          <a:endParaRPr lang="es-MX"/>
        </a:p>
      </dgm:t>
    </dgm:pt>
    <dgm:pt modelId="{E579175A-76C4-48A0-BF3E-C029C056A956}" type="sibTrans" cxnId="{BA0C56B8-1CFE-4823-AA2B-332DF7B38DF9}">
      <dgm:prSet/>
      <dgm:spPr/>
      <dgm:t>
        <a:bodyPr/>
        <a:lstStyle/>
        <a:p>
          <a:endParaRPr lang="es-MX"/>
        </a:p>
      </dgm:t>
    </dgm:pt>
    <dgm:pt modelId="{080559B8-41DF-491C-AD19-AF0883394E73}" type="pres">
      <dgm:prSet presAssocID="{E4ECE74C-87EE-47DC-BEE8-BD264B8E743B}" presName="linear" presStyleCnt="0">
        <dgm:presLayoutVars>
          <dgm:animLvl val="lvl"/>
          <dgm:resizeHandles val="exact"/>
        </dgm:presLayoutVars>
      </dgm:prSet>
      <dgm:spPr/>
      <dgm:t>
        <a:bodyPr/>
        <a:lstStyle/>
        <a:p>
          <a:endParaRPr lang="es-MX"/>
        </a:p>
      </dgm:t>
    </dgm:pt>
    <dgm:pt modelId="{21E0DC52-E140-4EAC-ADDA-6134452EFC64}" type="pres">
      <dgm:prSet presAssocID="{C485632E-4D35-40DD-93C1-F8BAA6305D21}" presName="parentText" presStyleLbl="node1" presStyleIdx="0" presStyleCnt="1" custLinFactNeighborX="300" custLinFactNeighborY="1058">
        <dgm:presLayoutVars>
          <dgm:chMax val="0"/>
          <dgm:bulletEnabled val="1"/>
        </dgm:presLayoutVars>
      </dgm:prSet>
      <dgm:spPr/>
      <dgm:t>
        <a:bodyPr/>
        <a:lstStyle/>
        <a:p>
          <a:endParaRPr lang="es-MX"/>
        </a:p>
      </dgm:t>
    </dgm:pt>
  </dgm:ptLst>
  <dgm:cxnLst>
    <dgm:cxn modelId="{D3881CB7-C8B4-4026-8CF4-58F258D87E51}" type="presOf" srcId="{E4ECE74C-87EE-47DC-BEE8-BD264B8E743B}" destId="{080559B8-41DF-491C-AD19-AF0883394E73}" srcOrd="0" destOrd="0" presId="urn:microsoft.com/office/officeart/2005/8/layout/vList2"/>
    <dgm:cxn modelId="{BA0C56B8-1CFE-4823-AA2B-332DF7B38DF9}" srcId="{E4ECE74C-87EE-47DC-BEE8-BD264B8E743B}" destId="{C485632E-4D35-40DD-93C1-F8BAA6305D21}" srcOrd="0" destOrd="0" parTransId="{5D6BF0D6-F0D4-4E79-960E-8B9571D3F7BB}" sibTransId="{E579175A-76C4-48A0-BF3E-C029C056A956}"/>
    <dgm:cxn modelId="{7CD33B22-96B4-486B-B30C-2E406F120C2B}" type="presOf" srcId="{C485632E-4D35-40DD-93C1-F8BAA6305D21}" destId="{21E0DC52-E140-4EAC-ADDA-6134452EFC64}" srcOrd="0" destOrd="0" presId="urn:microsoft.com/office/officeart/2005/8/layout/vList2"/>
    <dgm:cxn modelId="{5A8A7280-A648-4FCD-983D-78EF07C26183}" type="presParOf" srcId="{080559B8-41DF-491C-AD19-AF0883394E73}" destId="{21E0DC52-E140-4EAC-ADDA-6134452EFC6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6832AF34-75D0-4723-928F-E00B4BF84D0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mc:AlternateContent xmlns:mc="http://schemas.openxmlformats.org/markup-compatibility/2006" xmlns:a14="http://schemas.microsoft.com/office/drawing/2010/main">
      <mc:Choice Requires="a14">
        <dgm:pt modelId="{BDF8BABC-0695-4809-AC3B-2730A5B48670}">
          <dgm:prSet custT="1"/>
          <dgm:spPr/>
          <dgm:t>
            <a:bodyPr/>
            <a:lstStyle/>
            <a:p>
              <a:pPr rtl="0"/>
              <a14:m>
                <m:oMathPara xmlns="" xmlns:m="http://schemas.openxmlformats.org/officeDocument/2006/math">
                  <m:oMathParaPr>
                    <m:jc m:val="centerGroup"/>
                  </m:oMathParaPr>
                  <m:oMath xmlns:m="http://schemas.openxmlformats.org/officeDocument/2006/math">
                    <m:sSub>
                      <m:sSubPr>
                        <m:ctrlPr>
                          <a:rPr lang="es-MX" sz="2400" i="1" smtClean="0">
                            <a:solidFill>
                              <a:schemeClr val="tx1"/>
                            </a:solidFill>
                            <a:latin typeface="Cambria Math" panose="02040503050406030204" pitchFamily="18" charset="0"/>
                          </a:rPr>
                        </m:ctrlPr>
                      </m:sSubPr>
                      <m:e>
                        <m:r>
                          <a:rPr lang="es-MX" sz="2400" b="0" i="1">
                            <a:solidFill>
                              <a:schemeClr val="tx1"/>
                            </a:solidFill>
                            <a:latin typeface="Cambria Math" panose="02040503050406030204" pitchFamily="18" charset="0"/>
                          </a:rPr>
                          <m:t>𝑆</m:t>
                        </m:r>
                      </m:e>
                      <m:sub>
                        <m:r>
                          <a:rPr lang="es-MX" sz="2400" b="0" i="1">
                            <a:solidFill>
                              <a:schemeClr val="tx1"/>
                            </a:solidFill>
                            <a:latin typeface="Cambria Math" panose="02040503050406030204" pitchFamily="18" charset="0"/>
                          </a:rPr>
                          <m:t>𝑒</m:t>
                        </m:r>
                      </m:sub>
                    </m:sSub>
                    <m:r>
                      <a:rPr lang="es-MX" sz="2400" i="1">
                        <a:solidFill>
                          <a:schemeClr val="tx1"/>
                        </a:solidFill>
                        <a:latin typeface="Cambria Math" panose="02040503050406030204" pitchFamily="18" charset="0"/>
                      </a:rPr>
                      <m:t>=</m:t>
                    </m:r>
                    <m:f>
                      <m:fPr>
                        <m:ctrlPr>
                          <a:rPr lang="es-MX" sz="2400" i="1">
                            <a:solidFill>
                              <a:schemeClr val="tx1"/>
                            </a:solidFill>
                            <a:latin typeface="Cambria Math" panose="02040503050406030204" pitchFamily="18" charset="0"/>
                          </a:rPr>
                        </m:ctrlPr>
                      </m:fPr>
                      <m:num>
                        <m:sSub>
                          <m:sSubPr>
                            <m:ctrlPr>
                              <a:rPr lang="es-MX" sz="2400" i="1">
                                <a:solidFill>
                                  <a:schemeClr val="tx1"/>
                                </a:solidFill>
                                <a:latin typeface="Cambria Math" panose="02040503050406030204" pitchFamily="18" charset="0"/>
                              </a:rPr>
                            </m:ctrlPr>
                          </m:sSubPr>
                          <m:e>
                            <m:r>
                              <a:rPr lang="es-MX" sz="2400" b="0" i="1">
                                <a:solidFill>
                                  <a:schemeClr val="tx1"/>
                                </a:solidFill>
                                <a:latin typeface="Cambria Math" panose="02040503050406030204" pitchFamily="18" charset="0"/>
                              </a:rPr>
                              <m:t>𝑆</m:t>
                            </m:r>
                          </m:e>
                          <m:sub>
                            <m:r>
                              <a:rPr lang="es-MX" sz="2400" b="0" i="1">
                                <a:solidFill>
                                  <a:schemeClr val="tx1"/>
                                </a:solidFill>
                                <a:latin typeface="Cambria Math" panose="02040503050406030204" pitchFamily="18" charset="0"/>
                              </a:rPr>
                              <m:t>0</m:t>
                            </m:r>
                          </m:sub>
                        </m:sSub>
                      </m:num>
                      <m:den>
                        <m:d>
                          <m:dPr>
                            <m:begChr m:val="["/>
                            <m:endChr m:val="]"/>
                            <m:ctrlPr>
                              <a:rPr lang="es-MX" sz="2400" i="1">
                                <a:solidFill>
                                  <a:schemeClr val="tx1"/>
                                </a:solidFill>
                                <a:latin typeface="Cambria Math" panose="02040503050406030204" pitchFamily="18" charset="0"/>
                              </a:rPr>
                            </m:ctrlPr>
                          </m:dPr>
                          <m:e>
                            <m:sSub>
                              <m:sSubPr>
                                <m:ctrlPr>
                                  <a:rPr lang="es-MX" sz="2400" i="1">
                                    <a:solidFill>
                                      <a:schemeClr val="tx1"/>
                                    </a:solidFill>
                                    <a:latin typeface="Cambria Math" panose="02040503050406030204" pitchFamily="18" charset="0"/>
                                  </a:rPr>
                                </m:ctrlPr>
                              </m:sSubPr>
                              <m:e>
                                <m:r>
                                  <a:rPr lang="es-MX" sz="2400" b="0" i="1">
                                    <a:solidFill>
                                      <a:schemeClr val="tx1"/>
                                    </a:solidFill>
                                    <a:latin typeface="Cambria Math" panose="02040503050406030204" pitchFamily="18" charset="0"/>
                                  </a:rPr>
                                  <m:t>𝐾</m:t>
                                </m:r>
                              </m:e>
                              <m:sub>
                                <m:r>
                                  <a:rPr lang="es-MX" sz="2400" b="0" i="1">
                                    <a:solidFill>
                                      <a:schemeClr val="tx1"/>
                                    </a:solidFill>
                                    <a:latin typeface="Cambria Math" panose="02040503050406030204" pitchFamily="18" charset="0"/>
                                  </a:rPr>
                                  <m:t>𝑛</m:t>
                                </m:r>
                              </m:sub>
                            </m:sSub>
                            <m:sSup>
                              <m:sSupPr>
                                <m:ctrlPr>
                                  <a:rPr lang="es-MX" sz="2400" i="1">
                                    <a:solidFill>
                                      <a:schemeClr val="tx1"/>
                                    </a:solidFill>
                                    <a:latin typeface="Cambria Math" panose="02040503050406030204" pitchFamily="18" charset="0"/>
                                  </a:rPr>
                                </m:ctrlPr>
                              </m:sSupPr>
                              <m:e>
                                <m:d>
                                  <m:dPr>
                                    <m:ctrlPr>
                                      <a:rPr lang="es-MX" sz="2400" i="1">
                                        <a:solidFill>
                                          <a:schemeClr val="tx1"/>
                                        </a:solidFill>
                                        <a:latin typeface="Cambria Math" panose="02040503050406030204" pitchFamily="18" charset="0"/>
                                      </a:rPr>
                                    </m:ctrlPr>
                                  </m:dPr>
                                  <m:e>
                                    <m:f>
                                      <m:fPr>
                                        <m:type m:val="skw"/>
                                        <m:ctrlPr>
                                          <a:rPr lang="es-MX" sz="2400" i="1">
                                            <a:solidFill>
                                              <a:schemeClr val="tx1"/>
                                            </a:solidFill>
                                            <a:latin typeface="Cambria Math" panose="02040503050406030204" pitchFamily="18" charset="0"/>
                                          </a:rPr>
                                        </m:ctrlPr>
                                      </m:fPr>
                                      <m:num>
                                        <m:sSub>
                                          <m:sSubPr>
                                            <m:ctrlPr>
                                              <a:rPr lang="es-MX" sz="2400" i="1">
                                                <a:solidFill>
                                                  <a:schemeClr val="tx1"/>
                                                </a:solidFill>
                                                <a:latin typeface="Cambria Math" panose="02040503050406030204" pitchFamily="18" charset="0"/>
                                              </a:rPr>
                                            </m:ctrlPr>
                                          </m:sSubPr>
                                          <m:e>
                                            <m:r>
                                              <a:rPr lang="es-MX" sz="2400" i="1">
                                                <a:solidFill>
                                                  <a:schemeClr val="tx1"/>
                                                </a:solidFill>
                                                <a:latin typeface="Cambria Math" panose="02040503050406030204" pitchFamily="18" charset="0"/>
                                              </a:rPr>
                                              <m:t>𝑆</m:t>
                                            </m:r>
                                          </m:e>
                                          <m:sub>
                                            <m:r>
                                              <a:rPr lang="es-MX" sz="2400" i="1">
                                                <a:solidFill>
                                                  <a:schemeClr val="tx1"/>
                                                </a:solidFill>
                                                <a:latin typeface="Cambria Math" panose="02040503050406030204" pitchFamily="18" charset="0"/>
                                              </a:rPr>
                                              <m:t>𝑒</m:t>
                                            </m:r>
                                          </m:sub>
                                        </m:sSub>
                                      </m:num>
                                      <m:den>
                                        <m:sSub>
                                          <m:sSubPr>
                                            <m:ctrlPr>
                                              <a:rPr lang="es-MX" sz="2400" i="1">
                                                <a:solidFill>
                                                  <a:schemeClr val="tx1"/>
                                                </a:solidFill>
                                                <a:latin typeface="Cambria Math" panose="02040503050406030204" pitchFamily="18" charset="0"/>
                                              </a:rPr>
                                            </m:ctrlPr>
                                          </m:sSubPr>
                                          <m:e>
                                            <m:r>
                                              <a:rPr lang="es-MX" sz="2400" i="1">
                                                <a:solidFill>
                                                  <a:schemeClr val="tx1"/>
                                                </a:solidFill>
                                                <a:latin typeface="Cambria Math" panose="02040503050406030204" pitchFamily="18" charset="0"/>
                                              </a:rPr>
                                              <m:t>𝑆</m:t>
                                            </m:r>
                                          </m:e>
                                          <m:sub>
                                            <m:r>
                                              <a:rPr lang="es-MX" sz="2400" i="1">
                                                <a:solidFill>
                                                  <a:schemeClr val="tx1"/>
                                                </a:solidFill>
                                                <a:latin typeface="Cambria Math" panose="02040503050406030204" pitchFamily="18" charset="0"/>
                                              </a:rPr>
                                              <m:t>0</m:t>
                                            </m:r>
                                          </m:sub>
                                        </m:sSub>
                                      </m:den>
                                    </m:f>
                                  </m:e>
                                </m:d>
                              </m:e>
                              <m:sup>
                                <m:r>
                                  <a:rPr lang="es-MX" sz="2400" b="0" i="1">
                                    <a:solidFill>
                                      <a:schemeClr val="tx1"/>
                                    </a:solidFill>
                                    <a:latin typeface="Cambria Math" panose="02040503050406030204" pitchFamily="18" charset="0"/>
                                  </a:rPr>
                                  <m:t>𝑛</m:t>
                                </m:r>
                              </m:sup>
                            </m:sSup>
                            <m:r>
                              <a:rPr lang="es-MX" sz="2400" b="0" i="1">
                                <a:solidFill>
                                  <a:schemeClr val="tx1"/>
                                </a:solidFill>
                                <a:latin typeface="Cambria Math" panose="02040503050406030204" pitchFamily="18" charset="0"/>
                              </a:rPr>
                              <m:t>𝑡</m:t>
                            </m:r>
                          </m:e>
                        </m:d>
                        <m:r>
                          <a:rPr lang="es-MX" sz="2400" b="0" i="1">
                            <a:solidFill>
                              <a:schemeClr val="tx1"/>
                            </a:solidFill>
                            <a:latin typeface="Cambria Math" panose="02040503050406030204" pitchFamily="18" charset="0"/>
                          </a:rPr>
                          <m:t>+1</m:t>
                        </m:r>
                      </m:den>
                    </m:f>
                  </m:oMath>
                </m:oMathPara>
              </a14:m>
              <a:endParaRPr lang="es-MX" sz="2700" dirty="0"/>
            </a:p>
          </dgm:t>
        </dgm:pt>
      </mc:Choice>
      <mc:Fallback xmlns="">
        <dgm:pt modelId="{BDF8BABC-0695-4809-AC3B-2730A5B48670}">
          <dgm:prSet custT="1"/>
          <dgm:spPr/>
          <dgm:t>
            <a:bodyPr/>
            <a:lstStyle/>
            <a:p>
              <a:pPr rtl="0"/>
              <a:r>
                <a:rPr lang="es-MX" sz="2400" b="0" i="0">
                  <a:solidFill>
                    <a:schemeClr val="tx1"/>
                  </a:solidFill>
                </a:rPr>
                <a:t>𝑆</a:t>
              </a:r>
              <a:r>
                <a:rPr lang="es-MX" sz="2400" b="0" i="0" smtClean="0">
                  <a:solidFill>
                    <a:schemeClr val="tx1"/>
                  </a:solidFill>
                </a:rPr>
                <a:t>_</a:t>
              </a:r>
              <a:r>
                <a:rPr lang="es-MX" sz="2400" b="0" i="0">
                  <a:solidFill>
                    <a:schemeClr val="tx1"/>
                  </a:solidFill>
                </a:rPr>
                <a:t>𝑒</a:t>
              </a:r>
              <a:r>
                <a:rPr lang="es-MX" sz="2400" i="0">
                  <a:solidFill>
                    <a:schemeClr val="tx1"/>
                  </a:solidFill>
                </a:rPr>
                <a:t>=</a:t>
              </a:r>
              <a:r>
                <a:rPr lang="es-MX" sz="2400" b="0" i="0">
                  <a:solidFill>
                    <a:schemeClr val="tx1"/>
                  </a:solidFill>
                </a:rPr>
                <a:t>𝑆_0/([𝐾_𝑛 (</a:t>
              </a:r>
              <a:r>
                <a:rPr lang="es-MX" sz="2400" i="0">
                  <a:solidFill>
                    <a:schemeClr val="tx1"/>
                  </a:solidFill>
                </a:rPr>
                <a:t>𝑆_𝑒⁄𝑆_0 )^</a:t>
              </a:r>
              <a:r>
                <a:rPr lang="es-MX" sz="2400" b="0" i="0">
                  <a:solidFill>
                    <a:schemeClr val="tx1"/>
                  </a:solidFill>
                </a:rPr>
                <a:t>𝑛 𝑡]+1)</a:t>
              </a:r>
              <a:endParaRPr lang="es-MX" sz="2700" dirty="0"/>
            </a:p>
          </dgm:t>
        </dgm:pt>
      </mc:Fallback>
    </mc:AlternateContent>
    <dgm:pt modelId="{BE4BF160-F5B2-4C14-A4DD-CD59B8759AB2}" type="parTrans" cxnId="{CA4086EE-F7E8-4638-9EDF-27BAC8B372B0}">
      <dgm:prSet/>
      <dgm:spPr/>
      <dgm:t>
        <a:bodyPr/>
        <a:lstStyle/>
        <a:p>
          <a:endParaRPr lang="es-MX"/>
        </a:p>
      </dgm:t>
    </dgm:pt>
    <dgm:pt modelId="{95AEFB48-C64C-4C69-BEAF-0123566F47CD}" type="sibTrans" cxnId="{CA4086EE-F7E8-4638-9EDF-27BAC8B372B0}">
      <dgm:prSet/>
      <dgm:spPr/>
      <dgm:t>
        <a:bodyPr/>
        <a:lstStyle/>
        <a:p>
          <a:endParaRPr lang="es-MX"/>
        </a:p>
      </dgm:t>
    </dgm:pt>
    <dgm:pt modelId="{331D728B-F24D-4A7E-8F59-566FC7CE908E}" type="pres">
      <dgm:prSet presAssocID="{6832AF34-75D0-4723-928F-E00B4BF84D01}" presName="linear" presStyleCnt="0">
        <dgm:presLayoutVars>
          <dgm:animLvl val="lvl"/>
          <dgm:resizeHandles val="exact"/>
        </dgm:presLayoutVars>
      </dgm:prSet>
      <dgm:spPr/>
      <dgm:t>
        <a:bodyPr/>
        <a:lstStyle/>
        <a:p>
          <a:endParaRPr lang="es-MX"/>
        </a:p>
      </dgm:t>
    </dgm:pt>
    <dgm:pt modelId="{8224F9F3-42AB-435A-888B-AC0C352CADB6}" type="pres">
      <dgm:prSet presAssocID="{BDF8BABC-0695-4809-AC3B-2730A5B48670}" presName="parentText" presStyleLbl="node1" presStyleIdx="0" presStyleCnt="1">
        <dgm:presLayoutVars>
          <dgm:chMax val="0"/>
          <dgm:bulletEnabled val="1"/>
        </dgm:presLayoutVars>
      </dgm:prSet>
      <dgm:spPr/>
      <dgm:t>
        <a:bodyPr/>
        <a:lstStyle/>
        <a:p>
          <a:endParaRPr lang="es-MX"/>
        </a:p>
      </dgm:t>
    </dgm:pt>
  </dgm:ptLst>
  <dgm:cxnLst>
    <dgm:cxn modelId="{41F448E6-3A28-4C56-BE0A-373930A22B4B}" type="presOf" srcId="{BDF8BABC-0695-4809-AC3B-2730A5B48670}" destId="{8224F9F3-42AB-435A-888B-AC0C352CADB6}" srcOrd="0" destOrd="0" presId="urn:microsoft.com/office/officeart/2005/8/layout/vList2"/>
    <dgm:cxn modelId="{56F2D534-7EC7-4106-A513-45E669A40F13}" type="presOf" srcId="{6832AF34-75D0-4723-928F-E00B4BF84D01}" destId="{331D728B-F24D-4A7E-8F59-566FC7CE908E}" srcOrd="0" destOrd="0" presId="urn:microsoft.com/office/officeart/2005/8/layout/vList2"/>
    <dgm:cxn modelId="{CA4086EE-F7E8-4638-9EDF-27BAC8B372B0}" srcId="{6832AF34-75D0-4723-928F-E00B4BF84D01}" destId="{BDF8BABC-0695-4809-AC3B-2730A5B48670}" srcOrd="0" destOrd="0" parTransId="{BE4BF160-F5B2-4C14-A4DD-CD59B8759AB2}" sibTransId="{95AEFB48-C64C-4C69-BEAF-0123566F47CD}"/>
    <dgm:cxn modelId="{81EF190A-144E-4645-8EC5-CDC2BA7845CB}" type="presParOf" srcId="{331D728B-F24D-4A7E-8F59-566FC7CE908E}" destId="{8224F9F3-42AB-435A-888B-AC0C352CADB6}"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E4ECE74C-87EE-47DC-BEE8-BD264B8E743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485632E-4D35-40DD-93C1-F8BAA6305D21}">
      <dgm:prSet custT="1"/>
      <dgm:spPr/>
      <dgm:t>
        <a:bodyPr/>
        <a:lstStyle/>
        <a:p>
          <a:pPr rtl="0"/>
          <a:r>
            <a:rPr lang="es-MX" sz="2000" dirty="0" smtClean="0">
              <a:solidFill>
                <a:schemeClr val="tx1"/>
              </a:solidFill>
            </a:rPr>
            <a:t>Criterios de diseño de Lagunas Anaerobias.</a:t>
          </a:r>
          <a:endParaRPr lang="es-MX" sz="2000" dirty="0">
            <a:solidFill>
              <a:schemeClr val="tx1"/>
            </a:solidFill>
          </a:endParaRPr>
        </a:p>
      </dgm:t>
    </dgm:pt>
    <dgm:pt modelId="{5D6BF0D6-F0D4-4E79-960E-8B9571D3F7BB}" type="parTrans" cxnId="{BA0C56B8-1CFE-4823-AA2B-332DF7B38DF9}">
      <dgm:prSet/>
      <dgm:spPr/>
      <dgm:t>
        <a:bodyPr/>
        <a:lstStyle/>
        <a:p>
          <a:endParaRPr lang="es-MX"/>
        </a:p>
      </dgm:t>
    </dgm:pt>
    <dgm:pt modelId="{E579175A-76C4-48A0-BF3E-C029C056A956}" type="sibTrans" cxnId="{BA0C56B8-1CFE-4823-AA2B-332DF7B38DF9}">
      <dgm:prSet/>
      <dgm:spPr/>
      <dgm:t>
        <a:bodyPr/>
        <a:lstStyle/>
        <a:p>
          <a:endParaRPr lang="es-MX"/>
        </a:p>
      </dgm:t>
    </dgm:pt>
    <dgm:pt modelId="{080559B8-41DF-491C-AD19-AF0883394E73}" type="pres">
      <dgm:prSet presAssocID="{E4ECE74C-87EE-47DC-BEE8-BD264B8E743B}" presName="linear" presStyleCnt="0">
        <dgm:presLayoutVars>
          <dgm:animLvl val="lvl"/>
          <dgm:resizeHandles val="exact"/>
        </dgm:presLayoutVars>
      </dgm:prSet>
      <dgm:spPr/>
      <dgm:t>
        <a:bodyPr/>
        <a:lstStyle/>
        <a:p>
          <a:endParaRPr lang="es-MX"/>
        </a:p>
      </dgm:t>
    </dgm:pt>
    <dgm:pt modelId="{21E0DC52-E140-4EAC-ADDA-6134452EFC64}" type="pres">
      <dgm:prSet presAssocID="{C485632E-4D35-40DD-93C1-F8BAA6305D21}" presName="parentText" presStyleLbl="node1" presStyleIdx="0" presStyleCnt="1" custLinFactNeighborX="300" custLinFactNeighborY="1058">
        <dgm:presLayoutVars>
          <dgm:chMax val="0"/>
          <dgm:bulletEnabled val="1"/>
        </dgm:presLayoutVars>
      </dgm:prSet>
      <dgm:spPr/>
      <dgm:t>
        <a:bodyPr/>
        <a:lstStyle/>
        <a:p>
          <a:endParaRPr lang="es-MX"/>
        </a:p>
      </dgm:t>
    </dgm:pt>
  </dgm:ptLst>
  <dgm:cxnLst>
    <dgm:cxn modelId="{DE4BA1BD-0853-4B29-A116-57101EC32B8D}" type="presOf" srcId="{C485632E-4D35-40DD-93C1-F8BAA6305D21}" destId="{21E0DC52-E140-4EAC-ADDA-6134452EFC64}" srcOrd="0" destOrd="0" presId="urn:microsoft.com/office/officeart/2005/8/layout/vList2"/>
    <dgm:cxn modelId="{BA0C56B8-1CFE-4823-AA2B-332DF7B38DF9}" srcId="{E4ECE74C-87EE-47DC-BEE8-BD264B8E743B}" destId="{C485632E-4D35-40DD-93C1-F8BAA6305D21}" srcOrd="0" destOrd="0" parTransId="{5D6BF0D6-F0D4-4E79-960E-8B9571D3F7BB}" sibTransId="{E579175A-76C4-48A0-BF3E-C029C056A956}"/>
    <dgm:cxn modelId="{22F9D5B4-45B6-4F86-BD6F-B4B827F07E60}" type="presOf" srcId="{E4ECE74C-87EE-47DC-BEE8-BD264B8E743B}" destId="{080559B8-41DF-491C-AD19-AF0883394E73}" srcOrd="0" destOrd="0" presId="urn:microsoft.com/office/officeart/2005/8/layout/vList2"/>
    <dgm:cxn modelId="{7FC431C0-D0C8-4964-9DE0-B857B5861BD4}" type="presParOf" srcId="{080559B8-41DF-491C-AD19-AF0883394E73}" destId="{21E0DC52-E140-4EAC-ADDA-6134452EFC6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E4ECE74C-87EE-47DC-BEE8-BD264B8E743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485632E-4D35-40DD-93C1-F8BAA6305D21}">
      <dgm:prSet custT="1"/>
      <dgm:spPr/>
      <dgm:t>
        <a:bodyPr/>
        <a:lstStyle/>
        <a:p>
          <a:pPr rtl="0"/>
          <a:r>
            <a:rPr lang="es-MX" sz="2000" dirty="0" smtClean="0">
              <a:solidFill>
                <a:schemeClr val="tx1"/>
              </a:solidFill>
            </a:rPr>
            <a:t>Criterios de diseño de Lagunas Anaerobias.</a:t>
          </a:r>
          <a:endParaRPr lang="es-MX" sz="2000" dirty="0">
            <a:solidFill>
              <a:schemeClr val="tx1"/>
            </a:solidFill>
          </a:endParaRPr>
        </a:p>
      </dgm:t>
    </dgm:pt>
    <dgm:pt modelId="{5D6BF0D6-F0D4-4E79-960E-8B9571D3F7BB}" type="parTrans" cxnId="{BA0C56B8-1CFE-4823-AA2B-332DF7B38DF9}">
      <dgm:prSet/>
      <dgm:spPr/>
      <dgm:t>
        <a:bodyPr/>
        <a:lstStyle/>
        <a:p>
          <a:endParaRPr lang="es-MX"/>
        </a:p>
      </dgm:t>
    </dgm:pt>
    <dgm:pt modelId="{E579175A-76C4-48A0-BF3E-C029C056A956}" type="sibTrans" cxnId="{BA0C56B8-1CFE-4823-AA2B-332DF7B38DF9}">
      <dgm:prSet/>
      <dgm:spPr/>
      <dgm:t>
        <a:bodyPr/>
        <a:lstStyle/>
        <a:p>
          <a:endParaRPr lang="es-MX"/>
        </a:p>
      </dgm:t>
    </dgm:pt>
    <dgm:pt modelId="{080559B8-41DF-491C-AD19-AF0883394E73}" type="pres">
      <dgm:prSet presAssocID="{E4ECE74C-87EE-47DC-BEE8-BD264B8E743B}" presName="linear" presStyleCnt="0">
        <dgm:presLayoutVars>
          <dgm:animLvl val="lvl"/>
          <dgm:resizeHandles val="exact"/>
        </dgm:presLayoutVars>
      </dgm:prSet>
      <dgm:spPr/>
      <dgm:t>
        <a:bodyPr/>
        <a:lstStyle/>
        <a:p>
          <a:endParaRPr lang="es-MX"/>
        </a:p>
      </dgm:t>
    </dgm:pt>
    <dgm:pt modelId="{21E0DC52-E140-4EAC-ADDA-6134452EFC64}" type="pres">
      <dgm:prSet presAssocID="{C485632E-4D35-40DD-93C1-F8BAA6305D21}" presName="parentText" presStyleLbl="node1" presStyleIdx="0" presStyleCnt="1" custLinFactNeighborX="300" custLinFactNeighborY="1058">
        <dgm:presLayoutVars>
          <dgm:chMax val="0"/>
          <dgm:bulletEnabled val="1"/>
        </dgm:presLayoutVars>
      </dgm:prSet>
      <dgm:spPr/>
      <dgm:t>
        <a:bodyPr/>
        <a:lstStyle/>
        <a:p>
          <a:endParaRPr lang="es-MX"/>
        </a:p>
      </dgm:t>
    </dgm:pt>
  </dgm:ptLst>
  <dgm:cxnLst>
    <dgm:cxn modelId="{135B2DA6-CB3C-40E9-8163-BE054619E27D}" type="presOf" srcId="{C485632E-4D35-40DD-93C1-F8BAA6305D21}" destId="{21E0DC52-E140-4EAC-ADDA-6134452EFC64}" srcOrd="0" destOrd="0" presId="urn:microsoft.com/office/officeart/2005/8/layout/vList2"/>
    <dgm:cxn modelId="{199871A6-ECDC-490E-8BC1-93C157175EF1}" type="presOf" srcId="{E4ECE74C-87EE-47DC-BEE8-BD264B8E743B}" destId="{080559B8-41DF-491C-AD19-AF0883394E73}" srcOrd="0" destOrd="0" presId="urn:microsoft.com/office/officeart/2005/8/layout/vList2"/>
    <dgm:cxn modelId="{BA0C56B8-1CFE-4823-AA2B-332DF7B38DF9}" srcId="{E4ECE74C-87EE-47DC-BEE8-BD264B8E743B}" destId="{C485632E-4D35-40DD-93C1-F8BAA6305D21}" srcOrd="0" destOrd="0" parTransId="{5D6BF0D6-F0D4-4E79-960E-8B9571D3F7BB}" sibTransId="{E579175A-76C4-48A0-BF3E-C029C056A956}"/>
    <dgm:cxn modelId="{04EB1857-BC7B-488A-877A-6F2DD3B32C82}" type="presParOf" srcId="{080559B8-41DF-491C-AD19-AF0883394E73}" destId="{21E0DC52-E140-4EAC-ADDA-6134452EFC6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CA6C5588-F98C-400E-961B-5950C378563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A9E8EAD-4784-4E93-AD25-9C3246DCF4B3}">
      <dgm:prSet custT="1"/>
      <dgm:spPr/>
      <dgm:t>
        <a:bodyPr/>
        <a:lstStyle/>
        <a:p>
          <a:pPr rtl="0"/>
          <a:r>
            <a:rPr lang="es-MX" sz="3600" dirty="0" smtClean="0">
              <a:solidFill>
                <a:schemeClr val="tx1"/>
              </a:solidFill>
            </a:rPr>
            <a:t>Diseño de Lagunas Facultativas.</a:t>
          </a:r>
          <a:endParaRPr lang="es-MX" sz="3600" dirty="0">
            <a:solidFill>
              <a:schemeClr val="tx1"/>
            </a:solidFill>
          </a:endParaRPr>
        </a:p>
      </dgm:t>
    </dgm:pt>
    <dgm:pt modelId="{821245D2-1325-4618-A4D5-62ED135EFF47}" type="parTrans" cxnId="{BB3667A0-F835-49C0-8939-93FE1B714454}">
      <dgm:prSet/>
      <dgm:spPr/>
      <dgm:t>
        <a:bodyPr/>
        <a:lstStyle/>
        <a:p>
          <a:endParaRPr lang="es-MX"/>
        </a:p>
      </dgm:t>
    </dgm:pt>
    <dgm:pt modelId="{300D5F13-3B54-4A6D-803B-A00F92815A8B}" type="sibTrans" cxnId="{BB3667A0-F835-49C0-8939-93FE1B714454}">
      <dgm:prSet/>
      <dgm:spPr/>
      <dgm:t>
        <a:bodyPr/>
        <a:lstStyle/>
        <a:p>
          <a:endParaRPr lang="es-MX"/>
        </a:p>
      </dgm:t>
    </dgm:pt>
    <dgm:pt modelId="{4C0C37E3-5DA0-4EE3-B8CD-4A624661FA86}" type="pres">
      <dgm:prSet presAssocID="{CA6C5588-F98C-400E-961B-5950C378563D}" presName="linear" presStyleCnt="0">
        <dgm:presLayoutVars>
          <dgm:animLvl val="lvl"/>
          <dgm:resizeHandles val="exact"/>
        </dgm:presLayoutVars>
      </dgm:prSet>
      <dgm:spPr/>
      <dgm:t>
        <a:bodyPr/>
        <a:lstStyle/>
        <a:p>
          <a:endParaRPr lang="es-MX"/>
        </a:p>
      </dgm:t>
    </dgm:pt>
    <dgm:pt modelId="{EF9AC936-94B0-4BA7-BB6B-450A410B9E97}" type="pres">
      <dgm:prSet presAssocID="{2A9E8EAD-4784-4E93-AD25-9C3246DCF4B3}" presName="parentText" presStyleLbl="node1" presStyleIdx="0" presStyleCnt="1">
        <dgm:presLayoutVars>
          <dgm:chMax val="0"/>
          <dgm:bulletEnabled val="1"/>
        </dgm:presLayoutVars>
      </dgm:prSet>
      <dgm:spPr/>
      <dgm:t>
        <a:bodyPr/>
        <a:lstStyle/>
        <a:p>
          <a:endParaRPr lang="es-MX"/>
        </a:p>
      </dgm:t>
    </dgm:pt>
  </dgm:ptLst>
  <dgm:cxnLst>
    <dgm:cxn modelId="{AD221E52-E02F-43DA-B28F-EED55B3526A0}" type="presOf" srcId="{2A9E8EAD-4784-4E93-AD25-9C3246DCF4B3}" destId="{EF9AC936-94B0-4BA7-BB6B-450A410B9E97}" srcOrd="0" destOrd="0" presId="urn:microsoft.com/office/officeart/2005/8/layout/vList2"/>
    <dgm:cxn modelId="{3C74C2E7-7248-4197-8026-72F34EABC0E4}" type="presOf" srcId="{CA6C5588-F98C-400E-961B-5950C378563D}" destId="{4C0C37E3-5DA0-4EE3-B8CD-4A624661FA86}" srcOrd="0" destOrd="0" presId="urn:microsoft.com/office/officeart/2005/8/layout/vList2"/>
    <dgm:cxn modelId="{BB3667A0-F835-49C0-8939-93FE1B714454}" srcId="{CA6C5588-F98C-400E-961B-5950C378563D}" destId="{2A9E8EAD-4784-4E93-AD25-9C3246DCF4B3}" srcOrd="0" destOrd="0" parTransId="{821245D2-1325-4618-A4D5-62ED135EFF47}" sibTransId="{300D5F13-3B54-4A6D-803B-A00F92815A8B}"/>
    <dgm:cxn modelId="{DD15CF0E-7AFD-4A58-BB45-97EFAEA44AF5}" type="presParOf" srcId="{4C0C37E3-5DA0-4EE3-B8CD-4A624661FA86}" destId="{EF9AC936-94B0-4BA7-BB6B-450A410B9E9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33974400-BD25-4B70-94A9-0AF98738CA17}" type="doc">
      <dgm:prSet loTypeId="urn:microsoft.com/office/officeart/2008/layout/VerticalCircleList" loCatId="list" qsTypeId="urn:microsoft.com/office/officeart/2005/8/quickstyle/simple1" qsCatId="simple" csTypeId="urn:microsoft.com/office/officeart/2005/8/colors/accent1_2" csCatId="accent1" phldr="1"/>
      <dgm:spPr/>
      <dgm:t>
        <a:bodyPr/>
        <a:lstStyle/>
        <a:p>
          <a:endParaRPr lang="es-MX"/>
        </a:p>
      </dgm:t>
    </dgm:pt>
    <dgm:pt modelId="{257A522E-02C9-495C-BD17-813DAE6C92DD}">
      <dgm:prSet custT="1"/>
      <dgm:spPr/>
      <dgm:t>
        <a:bodyPr/>
        <a:lstStyle/>
        <a:p>
          <a:pPr rtl="0"/>
          <a:endParaRPr lang="es-MX" sz="2400" dirty="0" smtClean="0"/>
        </a:p>
        <a:p>
          <a:pPr rtl="0"/>
          <a:r>
            <a:rPr lang="es-MX" sz="2000" dirty="0" smtClean="0"/>
            <a:t>Las lagunas facultativas pueden funcionar como primarias o secundarias, pero debe tomarse en consideración  cual es la carga orgánica máxima asegurándose que:</a:t>
          </a:r>
        </a:p>
        <a:p>
          <a:pPr rtl="0"/>
          <a:r>
            <a:rPr lang="es-MX" sz="2000" dirty="0" smtClean="0"/>
            <a:t>No desprendan malos olores, es decir que la demanda de oxígeno solicitada por las bacterias no exceda la capacidad de </a:t>
          </a:r>
          <a:r>
            <a:rPr lang="es-MX" sz="2000" dirty="0" err="1" smtClean="0"/>
            <a:t>reoxigenación</a:t>
          </a:r>
          <a:r>
            <a:rPr lang="es-MX" sz="2000" dirty="0" smtClean="0"/>
            <a:t> que resulta de la fotosíntesis y de la </a:t>
          </a:r>
          <a:r>
            <a:rPr lang="es-MX" sz="2000" dirty="0" err="1" smtClean="0"/>
            <a:t>reaireación</a:t>
          </a:r>
          <a:r>
            <a:rPr lang="es-MX" sz="2000" dirty="0" smtClean="0"/>
            <a:t> superficial.</a:t>
          </a:r>
        </a:p>
        <a:p>
          <a:pPr rtl="0"/>
          <a:endParaRPr lang="es-MX" sz="2000" dirty="0" smtClean="0"/>
        </a:p>
        <a:p>
          <a:pPr rtl="0"/>
          <a:r>
            <a:rPr lang="es-MX" sz="2000" dirty="0" smtClean="0"/>
            <a:t>La calidad del efluente de la primera laguna determina el tamaño de la siguiente, es decir cuanto menos eficiente en la remoción de DBO</a:t>
          </a:r>
          <a:r>
            <a:rPr lang="es-MX" sz="2000" baseline="-25000" dirty="0" smtClean="0"/>
            <a:t>5</a:t>
          </a:r>
          <a:r>
            <a:rPr lang="es-MX" sz="2000" dirty="0" smtClean="0"/>
            <a:t> sea la primera laguna, mayor será el tamaño de las subsecuentes.</a:t>
          </a:r>
        </a:p>
        <a:p>
          <a:pPr rtl="0"/>
          <a:endParaRPr lang="es-MX" sz="2400" dirty="0" smtClean="0"/>
        </a:p>
        <a:p>
          <a:pPr rtl="0"/>
          <a:endParaRPr lang="es-MX" sz="2400" dirty="0" smtClean="0"/>
        </a:p>
      </dgm:t>
    </dgm:pt>
    <dgm:pt modelId="{F61AF7B3-2A50-4E36-B412-06794381B231}" type="parTrans" cxnId="{718133A9-B541-4F24-B601-03F2CB12BECD}">
      <dgm:prSet/>
      <dgm:spPr/>
      <dgm:t>
        <a:bodyPr/>
        <a:lstStyle/>
        <a:p>
          <a:endParaRPr lang="es-MX"/>
        </a:p>
      </dgm:t>
    </dgm:pt>
    <dgm:pt modelId="{34FA2505-3542-4401-8CF8-49FA4D4E5D15}" type="sibTrans" cxnId="{718133A9-B541-4F24-B601-03F2CB12BECD}">
      <dgm:prSet/>
      <dgm:spPr/>
      <dgm:t>
        <a:bodyPr/>
        <a:lstStyle/>
        <a:p>
          <a:endParaRPr lang="es-MX"/>
        </a:p>
      </dgm:t>
    </dgm:pt>
    <dgm:pt modelId="{D6684944-FE7C-4BBD-AC83-BED59D7236D6}" type="pres">
      <dgm:prSet presAssocID="{33974400-BD25-4B70-94A9-0AF98738CA17}" presName="Name0" presStyleCnt="0">
        <dgm:presLayoutVars>
          <dgm:dir/>
        </dgm:presLayoutVars>
      </dgm:prSet>
      <dgm:spPr/>
      <dgm:t>
        <a:bodyPr/>
        <a:lstStyle/>
        <a:p>
          <a:endParaRPr lang="es-MX"/>
        </a:p>
      </dgm:t>
    </dgm:pt>
    <dgm:pt modelId="{B98C3F61-FE1B-4EE6-B48D-637732F65EB0}" type="pres">
      <dgm:prSet presAssocID="{257A522E-02C9-495C-BD17-813DAE6C92DD}" presName="noChildren" presStyleCnt="0"/>
      <dgm:spPr/>
    </dgm:pt>
    <dgm:pt modelId="{2CCEB214-8E44-46F2-89D2-DAB2ED0F4A3B}" type="pres">
      <dgm:prSet presAssocID="{257A522E-02C9-495C-BD17-813DAE6C92DD}" presName="gap" presStyleCnt="0"/>
      <dgm:spPr/>
    </dgm:pt>
    <dgm:pt modelId="{3FE58805-3B42-4713-B7D9-58703B7F5C61}" type="pres">
      <dgm:prSet presAssocID="{257A522E-02C9-495C-BD17-813DAE6C92DD}" presName="medCircle2" presStyleLbl="vennNode1" presStyleIdx="0" presStyleCnt="1"/>
      <dgm:spPr/>
    </dgm:pt>
    <dgm:pt modelId="{0EE19C3A-1E5B-4A3C-B029-2B57C3D144F9}" type="pres">
      <dgm:prSet presAssocID="{257A522E-02C9-495C-BD17-813DAE6C92DD}" presName="txLvlOnly1" presStyleLbl="revTx" presStyleIdx="0" presStyleCnt="1"/>
      <dgm:spPr/>
      <dgm:t>
        <a:bodyPr/>
        <a:lstStyle/>
        <a:p>
          <a:endParaRPr lang="es-MX"/>
        </a:p>
      </dgm:t>
    </dgm:pt>
  </dgm:ptLst>
  <dgm:cxnLst>
    <dgm:cxn modelId="{6A5998D6-FB38-4DAD-8524-94AD9A18728E}" type="presOf" srcId="{33974400-BD25-4B70-94A9-0AF98738CA17}" destId="{D6684944-FE7C-4BBD-AC83-BED59D7236D6}" srcOrd="0" destOrd="0" presId="urn:microsoft.com/office/officeart/2008/layout/VerticalCircleList"/>
    <dgm:cxn modelId="{718133A9-B541-4F24-B601-03F2CB12BECD}" srcId="{33974400-BD25-4B70-94A9-0AF98738CA17}" destId="{257A522E-02C9-495C-BD17-813DAE6C92DD}" srcOrd="0" destOrd="0" parTransId="{F61AF7B3-2A50-4E36-B412-06794381B231}" sibTransId="{34FA2505-3542-4401-8CF8-49FA4D4E5D15}"/>
    <dgm:cxn modelId="{206A020C-60FC-4198-BAFC-52A74F9CA9FE}" type="presOf" srcId="{257A522E-02C9-495C-BD17-813DAE6C92DD}" destId="{0EE19C3A-1E5B-4A3C-B029-2B57C3D144F9}" srcOrd="0" destOrd="0" presId="urn:microsoft.com/office/officeart/2008/layout/VerticalCircleList"/>
    <dgm:cxn modelId="{E262D8C5-0F68-4298-8084-98C29385FA32}" type="presParOf" srcId="{D6684944-FE7C-4BBD-AC83-BED59D7236D6}" destId="{B98C3F61-FE1B-4EE6-B48D-637732F65EB0}" srcOrd="0" destOrd="0" presId="urn:microsoft.com/office/officeart/2008/layout/VerticalCircleList"/>
    <dgm:cxn modelId="{A8DDA8EB-76F3-42AE-9491-02497A6BAA77}" type="presParOf" srcId="{B98C3F61-FE1B-4EE6-B48D-637732F65EB0}" destId="{2CCEB214-8E44-46F2-89D2-DAB2ED0F4A3B}" srcOrd="0" destOrd="0" presId="urn:microsoft.com/office/officeart/2008/layout/VerticalCircleList"/>
    <dgm:cxn modelId="{F1E08D1B-D02C-4DF6-8877-6719BEE10452}" type="presParOf" srcId="{B98C3F61-FE1B-4EE6-B48D-637732F65EB0}" destId="{3FE58805-3B42-4713-B7D9-58703B7F5C61}" srcOrd="1" destOrd="0" presId="urn:microsoft.com/office/officeart/2008/layout/VerticalCircleList"/>
    <dgm:cxn modelId="{0EB0673F-636F-427A-B7D8-5A7141528B34}" type="presParOf" srcId="{B98C3F61-FE1B-4EE6-B48D-637732F65EB0}" destId="{0EE19C3A-1E5B-4A3C-B029-2B57C3D144F9}" srcOrd="2" destOrd="0" presId="urn:microsoft.com/office/officeart/2008/layout/VerticalCircleList"/>
  </dgm:cxnLst>
  <dgm:b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CA6C5588-F98C-400E-961B-5950C378563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A9E8EAD-4784-4E93-AD25-9C3246DCF4B3}">
      <dgm:prSet/>
      <dgm:spPr/>
      <dgm:t>
        <a:bodyPr/>
        <a:lstStyle/>
        <a:p>
          <a:pPr rtl="0"/>
          <a:r>
            <a:rPr lang="es-MX" dirty="0" smtClean="0">
              <a:solidFill>
                <a:schemeClr val="tx1"/>
              </a:solidFill>
            </a:rPr>
            <a:t>Diseño de Lagunas Facultativas.</a:t>
          </a:r>
          <a:endParaRPr lang="es-MX" dirty="0">
            <a:solidFill>
              <a:schemeClr val="tx1"/>
            </a:solidFill>
          </a:endParaRPr>
        </a:p>
      </dgm:t>
    </dgm:pt>
    <dgm:pt modelId="{821245D2-1325-4618-A4D5-62ED135EFF47}" type="parTrans" cxnId="{BB3667A0-F835-49C0-8939-93FE1B714454}">
      <dgm:prSet/>
      <dgm:spPr/>
      <dgm:t>
        <a:bodyPr/>
        <a:lstStyle/>
        <a:p>
          <a:endParaRPr lang="es-MX"/>
        </a:p>
      </dgm:t>
    </dgm:pt>
    <dgm:pt modelId="{300D5F13-3B54-4A6D-803B-A00F92815A8B}" type="sibTrans" cxnId="{BB3667A0-F835-49C0-8939-93FE1B714454}">
      <dgm:prSet/>
      <dgm:spPr/>
      <dgm:t>
        <a:bodyPr/>
        <a:lstStyle/>
        <a:p>
          <a:endParaRPr lang="es-MX"/>
        </a:p>
      </dgm:t>
    </dgm:pt>
    <dgm:pt modelId="{4C0C37E3-5DA0-4EE3-B8CD-4A624661FA86}" type="pres">
      <dgm:prSet presAssocID="{CA6C5588-F98C-400E-961B-5950C378563D}" presName="linear" presStyleCnt="0">
        <dgm:presLayoutVars>
          <dgm:animLvl val="lvl"/>
          <dgm:resizeHandles val="exact"/>
        </dgm:presLayoutVars>
      </dgm:prSet>
      <dgm:spPr/>
      <dgm:t>
        <a:bodyPr/>
        <a:lstStyle/>
        <a:p>
          <a:endParaRPr lang="es-MX"/>
        </a:p>
      </dgm:t>
    </dgm:pt>
    <dgm:pt modelId="{EF9AC936-94B0-4BA7-BB6B-450A410B9E97}" type="pres">
      <dgm:prSet presAssocID="{2A9E8EAD-4784-4E93-AD25-9C3246DCF4B3}" presName="parentText" presStyleLbl="node1" presStyleIdx="0" presStyleCnt="1">
        <dgm:presLayoutVars>
          <dgm:chMax val="0"/>
          <dgm:bulletEnabled val="1"/>
        </dgm:presLayoutVars>
      </dgm:prSet>
      <dgm:spPr/>
      <dgm:t>
        <a:bodyPr/>
        <a:lstStyle/>
        <a:p>
          <a:endParaRPr lang="es-MX"/>
        </a:p>
      </dgm:t>
    </dgm:pt>
  </dgm:ptLst>
  <dgm:cxnLst>
    <dgm:cxn modelId="{CA551EE9-73EC-401D-BE58-2891067802E4}" type="presOf" srcId="{2A9E8EAD-4784-4E93-AD25-9C3246DCF4B3}" destId="{EF9AC936-94B0-4BA7-BB6B-450A410B9E97}" srcOrd="0" destOrd="0" presId="urn:microsoft.com/office/officeart/2005/8/layout/vList2"/>
    <dgm:cxn modelId="{BB3667A0-F835-49C0-8939-93FE1B714454}" srcId="{CA6C5588-F98C-400E-961B-5950C378563D}" destId="{2A9E8EAD-4784-4E93-AD25-9C3246DCF4B3}" srcOrd="0" destOrd="0" parTransId="{821245D2-1325-4618-A4D5-62ED135EFF47}" sibTransId="{300D5F13-3B54-4A6D-803B-A00F92815A8B}"/>
    <dgm:cxn modelId="{983D4763-FDF8-4D56-9329-8F9D8D2D21D9}" type="presOf" srcId="{CA6C5588-F98C-400E-961B-5950C378563D}" destId="{4C0C37E3-5DA0-4EE3-B8CD-4A624661FA86}" srcOrd="0" destOrd="0" presId="urn:microsoft.com/office/officeart/2005/8/layout/vList2"/>
    <dgm:cxn modelId="{DC75B368-4848-4ACF-92C9-B80BE4B77329}" type="presParOf" srcId="{4C0C37E3-5DA0-4EE3-B8CD-4A624661FA86}" destId="{EF9AC936-94B0-4BA7-BB6B-450A410B9E9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33974400-BD25-4B70-94A9-0AF98738CA1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326301DA-89B5-44F2-89C7-B1103017B81A}">
      <dgm:prSet custT="1"/>
      <dgm:spPr/>
      <dgm:t>
        <a:bodyPr/>
        <a:lstStyle/>
        <a:p>
          <a:pPr rtl="0"/>
          <a:r>
            <a:rPr lang="es-MX" sz="2000" dirty="0" smtClean="0">
              <a:solidFill>
                <a:schemeClr val="tx1"/>
              </a:solidFill>
            </a:rPr>
            <a:t>El área superficial se determina en función de la carga orgánica expresada en términos de DBO5, aplicada por día, principalmente para lagunas facultativas.</a:t>
          </a:r>
        </a:p>
        <a:p>
          <a:pPr rtl="0"/>
          <a:endParaRPr lang="es-MX" sz="2000" dirty="0" smtClean="0">
            <a:solidFill>
              <a:schemeClr val="tx1"/>
            </a:solidFill>
          </a:endParaRPr>
        </a:p>
        <a:p>
          <a:pPr rtl="0"/>
          <a:r>
            <a:rPr lang="es-MX" sz="2000" dirty="0" smtClean="0">
              <a:solidFill>
                <a:schemeClr val="tx1"/>
              </a:solidFill>
            </a:rPr>
            <a:t>En climas cálidos, la carga orgánica varía de 150 a 400 kg DBO</a:t>
          </a:r>
          <a:r>
            <a:rPr lang="es-MX" sz="2000" baseline="-25000" dirty="0" smtClean="0">
              <a:solidFill>
                <a:schemeClr val="tx1"/>
              </a:solidFill>
            </a:rPr>
            <a:t>5</a:t>
          </a:r>
          <a:r>
            <a:rPr lang="es-MX" sz="2000" dirty="0" smtClean="0">
              <a:solidFill>
                <a:schemeClr val="tx1"/>
              </a:solidFill>
            </a:rPr>
            <a:t>/</a:t>
          </a:r>
          <a:r>
            <a:rPr lang="es-MX" sz="2000" dirty="0" err="1" smtClean="0">
              <a:solidFill>
                <a:schemeClr val="tx1"/>
              </a:solidFill>
            </a:rPr>
            <a:t>Ha.día</a:t>
          </a:r>
          <a:r>
            <a:rPr lang="es-MX" sz="2000" dirty="0" smtClean="0">
              <a:solidFill>
                <a:schemeClr val="tx1"/>
              </a:solidFill>
            </a:rPr>
            <a:t>, las lagunas facultativas operan exitosamente.</a:t>
          </a:r>
        </a:p>
        <a:p>
          <a:pPr rtl="0"/>
          <a:endParaRPr lang="es-MX" sz="2000" dirty="0" smtClean="0">
            <a:solidFill>
              <a:schemeClr val="tx1"/>
            </a:solidFill>
          </a:endParaRPr>
        </a:p>
        <a:p>
          <a:pPr rtl="0"/>
          <a:r>
            <a:rPr lang="es-MX" sz="2000" dirty="0" smtClean="0">
              <a:solidFill>
                <a:schemeClr val="tx1"/>
              </a:solidFill>
            </a:rPr>
            <a:t>Las cargas superficiales  que exceden de 200 a 250 kg DBO</a:t>
          </a:r>
          <a:r>
            <a:rPr lang="es-MX" sz="2000" baseline="-25000" dirty="0" smtClean="0">
              <a:solidFill>
                <a:schemeClr val="tx1"/>
              </a:solidFill>
            </a:rPr>
            <a:t>5</a:t>
          </a:r>
          <a:r>
            <a:rPr lang="es-MX" sz="2000" dirty="0" smtClean="0">
              <a:solidFill>
                <a:schemeClr val="tx1"/>
              </a:solidFill>
            </a:rPr>
            <a:t>/</a:t>
          </a:r>
          <a:r>
            <a:rPr lang="es-MX" sz="2000" dirty="0" err="1" smtClean="0">
              <a:solidFill>
                <a:schemeClr val="tx1"/>
              </a:solidFill>
            </a:rPr>
            <a:t>Ha.día</a:t>
          </a:r>
          <a:r>
            <a:rPr lang="es-MX" sz="2000" dirty="0" smtClean="0">
              <a:solidFill>
                <a:schemeClr val="tx1"/>
              </a:solidFill>
            </a:rPr>
            <a:t> pueden provocar malos olores y cuando exceden 400 DBO</a:t>
          </a:r>
          <a:r>
            <a:rPr lang="es-MX" sz="2000" baseline="-25000" dirty="0" smtClean="0">
              <a:solidFill>
                <a:schemeClr val="tx1"/>
              </a:solidFill>
            </a:rPr>
            <a:t>5</a:t>
          </a:r>
          <a:r>
            <a:rPr lang="es-MX" sz="2000" dirty="0" smtClean="0">
              <a:solidFill>
                <a:schemeClr val="tx1"/>
              </a:solidFill>
            </a:rPr>
            <a:t>/</a:t>
          </a:r>
          <a:r>
            <a:rPr lang="es-MX" sz="2000" dirty="0" err="1" smtClean="0">
              <a:solidFill>
                <a:schemeClr val="tx1"/>
              </a:solidFill>
            </a:rPr>
            <a:t>Ha.día</a:t>
          </a:r>
          <a:r>
            <a:rPr lang="es-MX" sz="2000" dirty="0" smtClean="0">
              <a:solidFill>
                <a:schemeClr val="tx1"/>
              </a:solidFill>
            </a:rPr>
            <a:t> llevan a la anaerobiosis.</a:t>
          </a:r>
          <a:endParaRPr lang="es-MX" sz="2000" dirty="0">
            <a:solidFill>
              <a:schemeClr val="tx1"/>
            </a:solidFill>
          </a:endParaRPr>
        </a:p>
      </dgm:t>
    </dgm:pt>
    <dgm:pt modelId="{AB3C1AA4-E7D6-4A0C-91B8-361E5AC5A066}" type="parTrans" cxnId="{BDAD381A-12B7-4368-B45B-5002EB68156E}">
      <dgm:prSet/>
      <dgm:spPr/>
      <dgm:t>
        <a:bodyPr/>
        <a:lstStyle/>
        <a:p>
          <a:endParaRPr lang="es-MX"/>
        </a:p>
      </dgm:t>
    </dgm:pt>
    <dgm:pt modelId="{670D4716-4A01-4CC9-93D6-A6D505E96A5E}" type="sibTrans" cxnId="{BDAD381A-12B7-4368-B45B-5002EB68156E}">
      <dgm:prSet/>
      <dgm:spPr/>
      <dgm:t>
        <a:bodyPr/>
        <a:lstStyle/>
        <a:p>
          <a:endParaRPr lang="es-MX"/>
        </a:p>
      </dgm:t>
    </dgm:pt>
    <dgm:pt modelId="{A583D854-31C7-4FE6-A540-54C781FBE254}" type="pres">
      <dgm:prSet presAssocID="{33974400-BD25-4B70-94A9-0AF98738CA17}" presName="vert0" presStyleCnt="0">
        <dgm:presLayoutVars>
          <dgm:dir/>
          <dgm:animOne val="branch"/>
          <dgm:animLvl val="lvl"/>
        </dgm:presLayoutVars>
      </dgm:prSet>
      <dgm:spPr/>
      <dgm:t>
        <a:bodyPr/>
        <a:lstStyle/>
        <a:p>
          <a:endParaRPr lang="es-MX"/>
        </a:p>
      </dgm:t>
    </dgm:pt>
    <dgm:pt modelId="{280491DE-ED06-4AE6-8F19-A32B8ACCEF46}" type="pres">
      <dgm:prSet presAssocID="{326301DA-89B5-44F2-89C7-B1103017B81A}" presName="thickLine" presStyleLbl="alignNode1" presStyleIdx="0" presStyleCnt="1"/>
      <dgm:spPr/>
    </dgm:pt>
    <dgm:pt modelId="{7377B32F-158A-457A-97E5-3E76D62C5E1B}" type="pres">
      <dgm:prSet presAssocID="{326301DA-89B5-44F2-89C7-B1103017B81A}" presName="horz1" presStyleCnt="0"/>
      <dgm:spPr/>
    </dgm:pt>
    <dgm:pt modelId="{A54D723C-E186-46BA-84F3-3DA867808EDB}" type="pres">
      <dgm:prSet presAssocID="{326301DA-89B5-44F2-89C7-B1103017B81A}" presName="tx1" presStyleLbl="revTx" presStyleIdx="0" presStyleCnt="1"/>
      <dgm:spPr/>
      <dgm:t>
        <a:bodyPr/>
        <a:lstStyle/>
        <a:p>
          <a:endParaRPr lang="es-MX"/>
        </a:p>
      </dgm:t>
    </dgm:pt>
    <dgm:pt modelId="{C3894AB3-0285-4AD2-BE28-E45E866873E0}" type="pres">
      <dgm:prSet presAssocID="{326301DA-89B5-44F2-89C7-B1103017B81A}" presName="vert1" presStyleCnt="0"/>
      <dgm:spPr/>
    </dgm:pt>
  </dgm:ptLst>
  <dgm:cxnLst>
    <dgm:cxn modelId="{BDAD381A-12B7-4368-B45B-5002EB68156E}" srcId="{33974400-BD25-4B70-94A9-0AF98738CA17}" destId="{326301DA-89B5-44F2-89C7-B1103017B81A}" srcOrd="0" destOrd="0" parTransId="{AB3C1AA4-E7D6-4A0C-91B8-361E5AC5A066}" sibTransId="{670D4716-4A01-4CC9-93D6-A6D505E96A5E}"/>
    <dgm:cxn modelId="{6095BC92-AE40-4B91-8DA1-91483BC40AA2}" type="presOf" srcId="{33974400-BD25-4B70-94A9-0AF98738CA17}" destId="{A583D854-31C7-4FE6-A540-54C781FBE254}" srcOrd="0" destOrd="0" presId="urn:microsoft.com/office/officeart/2008/layout/LinedList"/>
    <dgm:cxn modelId="{D3292CA5-BBB2-4ECB-A55D-D25C5563D0D3}" type="presOf" srcId="{326301DA-89B5-44F2-89C7-B1103017B81A}" destId="{A54D723C-E186-46BA-84F3-3DA867808EDB}" srcOrd="0" destOrd="0" presId="urn:microsoft.com/office/officeart/2008/layout/LinedList"/>
    <dgm:cxn modelId="{9CC0707A-4E69-4C74-966D-51DDBD31034A}" type="presParOf" srcId="{A583D854-31C7-4FE6-A540-54C781FBE254}" destId="{280491DE-ED06-4AE6-8F19-A32B8ACCEF46}" srcOrd="0" destOrd="0" presId="urn:microsoft.com/office/officeart/2008/layout/LinedList"/>
    <dgm:cxn modelId="{5B41B09F-BA8C-4BD8-86EB-082579F34B52}" type="presParOf" srcId="{A583D854-31C7-4FE6-A540-54C781FBE254}" destId="{7377B32F-158A-457A-97E5-3E76D62C5E1B}" srcOrd="1" destOrd="0" presId="urn:microsoft.com/office/officeart/2008/layout/LinedList"/>
    <dgm:cxn modelId="{DE35752F-0E62-4265-B4C5-45A1DAAB9710}" type="presParOf" srcId="{7377B32F-158A-457A-97E5-3E76D62C5E1B}" destId="{A54D723C-E186-46BA-84F3-3DA867808EDB}" srcOrd="0" destOrd="0" presId="urn:microsoft.com/office/officeart/2008/layout/LinedList"/>
    <dgm:cxn modelId="{EE22C44C-8D49-4FA6-B22A-0C69405C86E6}" type="presParOf" srcId="{7377B32F-158A-457A-97E5-3E76D62C5E1B}" destId="{C3894AB3-0285-4AD2-BE28-E45E866873E0}" srcOrd="1"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4B1C37-3AEB-438F-8413-CEBF9259AEC9}"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s-MX"/>
        </a:p>
      </dgm:t>
    </dgm:pt>
    <dgm:pt modelId="{8F95B750-2419-4655-86CA-770817068F5B}">
      <dgm:prSet custT="1"/>
      <dgm:spPr/>
      <dgm:t>
        <a:bodyPr/>
        <a:lstStyle/>
        <a:p>
          <a:pPr rtl="0"/>
          <a:r>
            <a:rPr lang="es-MX" sz="2000" dirty="0" smtClean="0"/>
            <a:t>Las lagunas de estabilización son uno de los métodos más simples de tratamiento de aguas residuales que existe. </a:t>
          </a:r>
          <a:endParaRPr lang="es-MX" sz="2000" dirty="0"/>
        </a:p>
      </dgm:t>
    </dgm:pt>
    <dgm:pt modelId="{33C5FC7F-BA14-45BA-921E-51BED444FF97}" type="parTrans" cxnId="{BFB81A62-F29E-4304-90A3-FE29C514509B}">
      <dgm:prSet/>
      <dgm:spPr/>
      <dgm:t>
        <a:bodyPr/>
        <a:lstStyle/>
        <a:p>
          <a:endParaRPr lang="es-MX"/>
        </a:p>
      </dgm:t>
    </dgm:pt>
    <dgm:pt modelId="{EE8E1C0D-E2E6-4230-9ACD-B0CD1FF6FAA8}" type="sibTrans" cxnId="{BFB81A62-F29E-4304-90A3-FE29C514509B}">
      <dgm:prSet/>
      <dgm:spPr/>
      <dgm:t>
        <a:bodyPr/>
        <a:lstStyle/>
        <a:p>
          <a:endParaRPr lang="es-MX"/>
        </a:p>
      </dgm:t>
    </dgm:pt>
    <dgm:pt modelId="{195B12D7-4B97-415D-BA51-59E8232BC3F9}">
      <dgm:prSet custT="1"/>
      <dgm:spPr/>
      <dgm:t>
        <a:bodyPr/>
        <a:lstStyle/>
        <a:p>
          <a:pPr rtl="0"/>
          <a:r>
            <a:rPr lang="es-MX" sz="2000" dirty="0" smtClean="0"/>
            <a:t>Están constituidas por excavaciones poco profundas, generalmente confinadas por </a:t>
          </a:r>
          <a:r>
            <a:rPr lang="es-MX" sz="1800" dirty="0" smtClean="0"/>
            <a:t>taludes de tierra.</a:t>
          </a:r>
          <a:endParaRPr lang="es-MX" sz="1800" dirty="0"/>
        </a:p>
      </dgm:t>
    </dgm:pt>
    <dgm:pt modelId="{4A6C0601-A99C-4B61-AD30-544A14BA2AD8}" type="parTrans" cxnId="{B9FF09C9-E1EA-44C0-9E86-F39AA18B3659}">
      <dgm:prSet/>
      <dgm:spPr/>
      <dgm:t>
        <a:bodyPr/>
        <a:lstStyle/>
        <a:p>
          <a:endParaRPr lang="es-MX"/>
        </a:p>
      </dgm:t>
    </dgm:pt>
    <dgm:pt modelId="{C7E61572-2065-4CCC-A653-C4D787908B10}" type="sibTrans" cxnId="{B9FF09C9-E1EA-44C0-9E86-F39AA18B3659}">
      <dgm:prSet/>
      <dgm:spPr/>
      <dgm:t>
        <a:bodyPr/>
        <a:lstStyle/>
        <a:p>
          <a:endParaRPr lang="es-MX"/>
        </a:p>
      </dgm:t>
    </dgm:pt>
    <dgm:pt modelId="{C491EDF0-23E8-444F-8425-85AB13465AFF}">
      <dgm:prSet custT="1"/>
      <dgm:spPr/>
      <dgm:t>
        <a:bodyPr/>
        <a:lstStyle/>
        <a:p>
          <a:pPr rtl="0"/>
          <a:r>
            <a:rPr lang="es-MX" sz="1800" dirty="0" smtClean="0"/>
            <a:t>Generalmente tienen forma rectangular, cuadrada o siguiendo las curvas topográficas.</a:t>
          </a:r>
          <a:endParaRPr lang="es-MX" sz="1800" dirty="0"/>
        </a:p>
      </dgm:t>
    </dgm:pt>
    <dgm:pt modelId="{1DB6E54F-711C-433E-B6C2-9F33F95D9506}" type="parTrans" cxnId="{C909CA36-EB47-42DB-B995-94E5EA332691}">
      <dgm:prSet/>
      <dgm:spPr/>
      <dgm:t>
        <a:bodyPr/>
        <a:lstStyle/>
        <a:p>
          <a:endParaRPr lang="es-MX"/>
        </a:p>
      </dgm:t>
    </dgm:pt>
    <dgm:pt modelId="{7CC799D4-FF22-44C4-A6ED-FFE8042726AE}" type="sibTrans" cxnId="{C909CA36-EB47-42DB-B995-94E5EA332691}">
      <dgm:prSet/>
      <dgm:spPr/>
      <dgm:t>
        <a:bodyPr/>
        <a:lstStyle/>
        <a:p>
          <a:endParaRPr lang="es-MX"/>
        </a:p>
      </dgm:t>
    </dgm:pt>
    <dgm:pt modelId="{8D371DF2-B67B-4B9B-AB91-0E60E9E44AF3}" type="pres">
      <dgm:prSet presAssocID="{614B1C37-3AEB-438F-8413-CEBF9259AEC9}" presName="linear" presStyleCnt="0">
        <dgm:presLayoutVars>
          <dgm:dir/>
          <dgm:animLvl val="lvl"/>
          <dgm:resizeHandles val="exact"/>
        </dgm:presLayoutVars>
      </dgm:prSet>
      <dgm:spPr/>
      <dgm:t>
        <a:bodyPr/>
        <a:lstStyle/>
        <a:p>
          <a:endParaRPr lang="es-MX"/>
        </a:p>
      </dgm:t>
    </dgm:pt>
    <dgm:pt modelId="{7A5BC51C-FBC1-4C1E-8C38-CE70F141CD6F}" type="pres">
      <dgm:prSet presAssocID="{8F95B750-2419-4655-86CA-770817068F5B}" presName="parentLin" presStyleCnt="0"/>
      <dgm:spPr/>
    </dgm:pt>
    <dgm:pt modelId="{014CF257-EFD9-43AD-B064-F51780196298}" type="pres">
      <dgm:prSet presAssocID="{8F95B750-2419-4655-86CA-770817068F5B}" presName="parentLeftMargin" presStyleLbl="node1" presStyleIdx="0" presStyleCnt="3"/>
      <dgm:spPr/>
      <dgm:t>
        <a:bodyPr/>
        <a:lstStyle/>
        <a:p>
          <a:endParaRPr lang="es-MX"/>
        </a:p>
      </dgm:t>
    </dgm:pt>
    <dgm:pt modelId="{32D1ACE4-A130-44E5-BC7F-9AFCF3FEDE07}" type="pres">
      <dgm:prSet presAssocID="{8F95B750-2419-4655-86CA-770817068F5B}" presName="parentText" presStyleLbl="node1" presStyleIdx="0" presStyleCnt="3">
        <dgm:presLayoutVars>
          <dgm:chMax val="0"/>
          <dgm:bulletEnabled val="1"/>
        </dgm:presLayoutVars>
      </dgm:prSet>
      <dgm:spPr/>
      <dgm:t>
        <a:bodyPr/>
        <a:lstStyle/>
        <a:p>
          <a:endParaRPr lang="es-MX"/>
        </a:p>
      </dgm:t>
    </dgm:pt>
    <dgm:pt modelId="{672E9250-11EC-4989-8053-72A7DC9216D9}" type="pres">
      <dgm:prSet presAssocID="{8F95B750-2419-4655-86CA-770817068F5B}" presName="negativeSpace" presStyleCnt="0"/>
      <dgm:spPr/>
    </dgm:pt>
    <dgm:pt modelId="{EAE18C77-9DB9-4648-81FA-253006CCDA82}" type="pres">
      <dgm:prSet presAssocID="{8F95B750-2419-4655-86CA-770817068F5B}" presName="childText" presStyleLbl="conFgAcc1" presStyleIdx="0" presStyleCnt="3">
        <dgm:presLayoutVars>
          <dgm:bulletEnabled val="1"/>
        </dgm:presLayoutVars>
      </dgm:prSet>
      <dgm:spPr/>
    </dgm:pt>
    <dgm:pt modelId="{52868A80-22B8-45B4-8D2B-5EF923A84A9D}" type="pres">
      <dgm:prSet presAssocID="{EE8E1C0D-E2E6-4230-9ACD-B0CD1FF6FAA8}" presName="spaceBetweenRectangles" presStyleCnt="0"/>
      <dgm:spPr/>
    </dgm:pt>
    <dgm:pt modelId="{6AD3FD0E-D592-4FF8-A642-497073151CE4}" type="pres">
      <dgm:prSet presAssocID="{195B12D7-4B97-415D-BA51-59E8232BC3F9}" presName="parentLin" presStyleCnt="0"/>
      <dgm:spPr/>
    </dgm:pt>
    <dgm:pt modelId="{72A6E149-6B71-4DF6-85F8-CD2A969C9A5E}" type="pres">
      <dgm:prSet presAssocID="{195B12D7-4B97-415D-BA51-59E8232BC3F9}" presName="parentLeftMargin" presStyleLbl="node1" presStyleIdx="0" presStyleCnt="3"/>
      <dgm:spPr/>
      <dgm:t>
        <a:bodyPr/>
        <a:lstStyle/>
        <a:p>
          <a:endParaRPr lang="es-MX"/>
        </a:p>
      </dgm:t>
    </dgm:pt>
    <dgm:pt modelId="{DFB5209A-95BF-4018-89DF-0B09B16CF6CD}" type="pres">
      <dgm:prSet presAssocID="{195B12D7-4B97-415D-BA51-59E8232BC3F9}" presName="parentText" presStyleLbl="node1" presStyleIdx="1" presStyleCnt="3">
        <dgm:presLayoutVars>
          <dgm:chMax val="0"/>
          <dgm:bulletEnabled val="1"/>
        </dgm:presLayoutVars>
      </dgm:prSet>
      <dgm:spPr/>
      <dgm:t>
        <a:bodyPr/>
        <a:lstStyle/>
        <a:p>
          <a:endParaRPr lang="es-MX"/>
        </a:p>
      </dgm:t>
    </dgm:pt>
    <dgm:pt modelId="{FA5543E4-B779-4C64-888F-7DEB7E3130C5}" type="pres">
      <dgm:prSet presAssocID="{195B12D7-4B97-415D-BA51-59E8232BC3F9}" presName="negativeSpace" presStyleCnt="0"/>
      <dgm:spPr/>
    </dgm:pt>
    <dgm:pt modelId="{9331458E-0CF5-428F-B885-0D9A80F8F1BD}" type="pres">
      <dgm:prSet presAssocID="{195B12D7-4B97-415D-BA51-59E8232BC3F9}" presName="childText" presStyleLbl="conFgAcc1" presStyleIdx="1" presStyleCnt="3">
        <dgm:presLayoutVars>
          <dgm:bulletEnabled val="1"/>
        </dgm:presLayoutVars>
      </dgm:prSet>
      <dgm:spPr/>
    </dgm:pt>
    <dgm:pt modelId="{C68E2953-E617-4640-8B15-DE9FFF488C67}" type="pres">
      <dgm:prSet presAssocID="{C7E61572-2065-4CCC-A653-C4D787908B10}" presName="spaceBetweenRectangles" presStyleCnt="0"/>
      <dgm:spPr/>
    </dgm:pt>
    <dgm:pt modelId="{CACDA9C0-AF04-4CF4-8E82-35DE4C26B174}" type="pres">
      <dgm:prSet presAssocID="{C491EDF0-23E8-444F-8425-85AB13465AFF}" presName="parentLin" presStyleCnt="0"/>
      <dgm:spPr/>
    </dgm:pt>
    <dgm:pt modelId="{88BB0BD5-3FD2-4006-9644-659D55B697DC}" type="pres">
      <dgm:prSet presAssocID="{C491EDF0-23E8-444F-8425-85AB13465AFF}" presName="parentLeftMargin" presStyleLbl="node1" presStyleIdx="1" presStyleCnt="3"/>
      <dgm:spPr/>
      <dgm:t>
        <a:bodyPr/>
        <a:lstStyle/>
        <a:p>
          <a:endParaRPr lang="es-MX"/>
        </a:p>
      </dgm:t>
    </dgm:pt>
    <dgm:pt modelId="{F1372E4F-9AA0-4EC2-853C-17373A3FE336}" type="pres">
      <dgm:prSet presAssocID="{C491EDF0-23E8-444F-8425-85AB13465AFF}" presName="parentText" presStyleLbl="node1" presStyleIdx="2" presStyleCnt="3">
        <dgm:presLayoutVars>
          <dgm:chMax val="0"/>
          <dgm:bulletEnabled val="1"/>
        </dgm:presLayoutVars>
      </dgm:prSet>
      <dgm:spPr/>
      <dgm:t>
        <a:bodyPr/>
        <a:lstStyle/>
        <a:p>
          <a:endParaRPr lang="es-MX"/>
        </a:p>
      </dgm:t>
    </dgm:pt>
    <dgm:pt modelId="{3854A344-1A85-4876-8EEC-16478DE5AD56}" type="pres">
      <dgm:prSet presAssocID="{C491EDF0-23E8-444F-8425-85AB13465AFF}" presName="negativeSpace" presStyleCnt="0"/>
      <dgm:spPr/>
    </dgm:pt>
    <dgm:pt modelId="{0DA7D2C8-E350-4168-B261-802943AAD0AE}" type="pres">
      <dgm:prSet presAssocID="{C491EDF0-23E8-444F-8425-85AB13465AFF}" presName="childText" presStyleLbl="conFgAcc1" presStyleIdx="2" presStyleCnt="3">
        <dgm:presLayoutVars>
          <dgm:bulletEnabled val="1"/>
        </dgm:presLayoutVars>
      </dgm:prSet>
      <dgm:spPr/>
    </dgm:pt>
  </dgm:ptLst>
  <dgm:cxnLst>
    <dgm:cxn modelId="{7DEF95AC-B4FC-45A8-BE69-4E3AAEF11B3E}" type="presOf" srcId="{8F95B750-2419-4655-86CA-770817068F5B}" destId="{014CF257-EFD9-43AD-B064-F51780196298}" srcOrd="0" destOrd="0" presId="urn:microsoft.com/office/officeart/2005/8/layout/list1"/>
    <dgm:cxn modelId="{456D233C-A207-4A3D-93D9-5F821CDBC6CF}" type="presOf" srcId="{C491EDF0-23E8-444F-8425-85AB13465AFF}" destId="{88BB0BD5-3FD2-4006-9644-659D55B697DC}" srcOrd="0" destOrd="0" presId="urn:microsoft.com/office/officeart/2005/8/layout/list1"/>
    <dgm:cxn modelId="{4E91B43F-7ED4-4D62-9347-EC56CCFBA367}" type="presOf" srcId="{8F95B750-2419-4655-86CA-770817068F5B}" destId="{32D1ACE4-A130-44E5-BC7F-9AFCF3FEDE07}" srcOrd="1" destOrd="0" presId="urn:microsoft.com/office/officeart/2005/8/layout/list1"/>
    <dgm:cxn modelId="{B44B2E50-9061-40F3-89A5-C49FB7FDAA8C}" type="presOf" srcId="{195B12D7-4B97-415D-BA51-59E8232BC3F9}" destId="{72A6E149-6B71-4DF6-85F8-CD2A969C9A5E}" srcOrd="0" destOrd="0" presId="urn:microsoft.com/office/officeart/2005/8/layout/list1"/>
    <dgm:cxn modelId="{C909CA36-EB47-42DB-B995-94E5EA332691}" srcId="{614B1C37-3AEB-438F-8413-CEBF9259AEC9}" destId="{C491EDF0-23E8-444F-8425-85AB13465AFF}" srcOrd="2" destOrd="0" parTransId="{1DB6E54F-711C-433E-B6C2-9F33F95D9506}" sibTransId="{7CC799D4-FF22-44C4-A6ED-FFE8042726AE}"/>
    <dgm:cxn modelId="{779F7C94-7612-44A6-BFA2-7B5074E15D6C}" type="presOf" srcId="{C491EDF0-23E8-444F-8425-85AB13465AFF}" destId="{F1372E4F-9AA0-4EC2-853C-17373A3FE336}" srcOrd="1" destOrd="0" presId="urn:microsoft.com/office/officeart/2005/8/layout/list1"/>
    <dgm:cxn modelId="{4EAF4F62-D257-4EC6-9AA2-1C31B2CB081F}" type="presOf" srcId="{195B12D7-4B97-415D-BA51-59E8232BC3F9}" destId="{DFB5209A-95BF-4018-89DF-0B09B16CF6CD}" srcOrd="1" destOrd="0" presId="urn:microsoft.com/office/officeart/2005/8/layout/list1"/>
    <dgm:cxn modelId="{7224A3AA-33A1-4124-B06D-61CE7D5F2552}" type="presOf" srcId="{614B1C37-3AEB-438F-8413-CEBF9259AEC9}" destId="{8D371DF2-B67B-4B9B-AB91-0E60E9E44AF3}" srcOrd="0" destOrd="0" presId="urn:microsoft.com/office/officeart/2005/8/layout/list1"/>
    <dgm:cxn modelId="{B9FF09C9-E1EA-44C0-9E86-F39AA18B3659}" srcId="{614B1C37-3AEB-438F-8413-CEBF9259AEC9}" destId="{195B12D7-4B97-415D-BA51-59E8232BC3F9}" srcOrd="1" destOrd="0" parTransId="{4A6C0601-A99C-4B61-AD30-544A14BA2AD8}" sibTransId="{C7E61572-2065-4CCC-A653-C4D787908B10}"/>
    <dgm:cxn modelId="{BFB81A62-F29E-4304-90A3-FE29C514509B}" srcId="{614B1C37-3AEB-438F-8413-CEBF9259AEC9}" destId="{8F95B750-2419-4655-86CA-770817068F5B}" srcOrd="0" destOrd="0" parTransId="{33C5FC7F-BA14-45BA-921E-51BED444FF97}" sibTransId="{EE8E1C0D-E2E6-4230-9ACD-B0CD1FF6FAA8}"/>
    <dgm:cxn modelId="{B63B71D9-222A-48E8-9C86-9B72DA134120}" type="presParOf" srcId="{8D371DF2-B67B-4B9B-AB91-0E60E9E44AF3}" destId="{7A5BC51C-FBC1-4C1E-8C38-CE70F141CD6F}" srcOrd="0" destOrd="0" presId="urn:microsoft.com/office/officeart/2005/8/layout/list1"/>
    <dgm:cxn modelId="{B3F67067-21C7-4113-8FDD-40A9AE1CA11A}" type="presParOf" srcId="{7A5BC51C-FBC1-4C1E-8C38-CE70F141CD6F}" destId="{014CF257-EFD9-43AD-B064-F51780196298}" srcOrd="0" destOrd="0" presId="urn:microsoft.com/office/officeart/2005/8/layout/list1"/>
    <dgm:cxn modelId="{387CF14E-8C9B-47B7-9FC1-D21693F2D463}" type="presParOf" srcId="{7A5BC51C-FBC1-4C1E-8C38-CE70F141CD6F}" destId="{32D1ACE4-A130-44E5-BC7F-9AFCF3FEDE07}" srcOrd="1" destOrd="0" presId="urn:microsoft.com/office/officeart/2005/8/layout/list1"/>
    <dgm:cxn modelId="{50FEE7D2-373D-42B8-B5A8-CFEE481E335A}" type="presParOf" srcId="{8D371DF2-B67B-4B9B-AB91-0E60E9E44AF3}" destId="{672E9250-11EC-4989-8053-72A7DC9216D9}" srcOrd="1" destOrd="0" presId="urn:microsoft.com/office/officeart/2005/8/layout/list1"/>
    <dgm:cxn modelId="{A0699024-D434-4A25-9F10-F1CBAE6E1581}" type="presParOf" srcId="{8D371DF2-B67B-4B9B-AB91-0E60E9E44AF3}" destId="{EAE18C77-9DB9-4648-81FA-253006CCDA82}" srcOrd="2" destOrd="0" presId="urn:microsoft.com/office/officeart/2005/8/layout/list1"/>
    <dgm:cxn modelId="{EE0B0FC2-58E7-4BA6-9A18-600FD5876D77}" type="presParOf" srcId="{8D371DF2-B67B-4B9B-AB91-0E60E9E44AF3}" destId="{52868A80-22B8-45B4-8D2B-5EF923A84A9D}" srcOrd="3" destOrd="0" presId="urn:microsoft.com/office/officeart/2005/8/layout/list1"/>
    <dgm:cxn modelId="{F7B67050-9F13-4592-937F-E47BD29CE361}" type="presParOf" srcId="{8D371DF2-B67B-4B9B-AB91-0E60E9E44AF3}" destId="{6AD3FD0E-D592-4FF8-A642-497073151CE4}" srcOrd="4" destOrd="0" presId="urn:microsoft.com/office/officeart/2005/8/layout/list1"/>
    <dgm:cxn modelId="{D8B2B54E-107B-4DE3-B77D-916A9F9C39D4}" type="presParOf" srcId="{6AD3FD0E-D592-4FF8-A642-497073151CE4}" destId="{72A6E149-6B71-4DF6-85F8-CD2A969C9A5E}" srcOrd="0" destOrd="0" presId="urn:microsoft.com/office/officeart/2005/8/layout/list1"/>
    <dgm:cxn modelId="{D6D49634-C4D7-44EF-BDB5-B7ED4A449B04}" type="presParOf" srcId="{6AD3FD0E-D592-4FF8-A642-497073151CE4}" destId="{DFB5209A-95BF-4018-89DF-0B09B16CF6CD}" srcOrd="1" destOrd="0" presId="urn:microsoft.com/office/officeart/2005/8/layout/list1"/>
    <dgm:cxn modelId="{1BBF4BCF-C194-4995-9838-E145F6CC5F55}" type="presParOf" srcId="{8D371DF2-B67B-4B9B-AB91-0E60E9E44AF3}" destId="{FA5543E4-B779-4C64-888F-7DEB7E3130C5}" srcOrd="5" destOrd="0" presId="urn:microsoft.com/office/officeart/2005/8/layout/list1"/>
    <dgm:cxn modelId="{8C8EF14F-B489-4147-96EB-7C2385C63412}" type="presParOf" srcId="{8D371DF2-B67B-4B9B-AB91-0E60E9E44AF3}" destId="{9331458E-0CF5-428F-B885-0D9A80F8F1BD}" srcOrd="6" destOrd="0" presId="urn:microsoft.com/office/officeart/2005/8/layout/list1"/>
    <dgm:cxn modelId="{D03CD0AC-F771-49A7-B606-A00FE8CAE27A}" type="presParOf" srcId="{8D371DF2-B67B-4B9B-AB91-0E60E9E44AF3}" destId="{C68E2953-E617-4640-8B15-DE9FFF488C67}" srcOrd="7" destOrd="0" presId="urn:microsoft.com/office/officeart/2005/8/layout/list1"/>
    <dgm:cxn modelId="{2DDCC842-8AED-4EA1-B1DE-E9CB90680B5A}" type="presParOf" srcId="{8D371DF2-B67B-4B9B-AB91-0E60E9E44AF3}" destId="{CACDA9C0-AF04-4CF4-8E82-35DE4C26B174}" srcOrd="8" destOrd="0" presId="urn:microsoft.com/office/officeart/2005/8/layout/list1"/>
    <dgm:cxn modelId="{D170B726-BCA7-4B88-B7D5-75CF817BC2B2}" type="presParOf" srcId="{CACDA9C0-AF04-4CF4-8E82-35DE4C26B174}" destId="{88BB0BD5-3FD2-4006-9644-659D55B697DC}" srcOrd="0" destOrd="0" presId="urn:microsoft.com/office/officeart/2005/8/layout/list1"/>
    <dgm:cxn modelId="{C58CFFEE-D701-4B41-976F-F9669B44D070}" type="presParOf" srcId="{CACDA9C0-AF04-4CF4-8E82-35DE4C26B174}" destId="{F1372E4F-9AA0-4EC2-853C-17373A3FE336}" srcOrd="1" destOrd="0" presId="urn:microsoft.com/office/officeart/2005/8/layout/list1"/>
    <dgm:cxn modelId="{DBE19264-5090-4793-91F6-6FA2A8DDC362}" type="presParOf" srcId="{8D371DF2-B67B-4B9B-AB91-0E60E9E44AF3}" destId="{3854A344-1A85-4876-8EEC-16478DE5AD56}" srcOrd="9" destOrd="0" presId="urn:microsoft.com/office/officeart/2005/8/layout/list1"/>
    <dgm:cxn modelId="{F16941A4-775D-44DC-B6F5-CD19C9B6D88B}" type="presParOf" srcId="{8D371DF2-B67B-4B9B-AB91-0E60E9E44AF3}" destId="{0DA7D2C8-E350-4168-B261-802943AAD0AE}" srcOrd="10"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E4ECE74C-87EE-47DC-BEE8-BD264B8E743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485632E-4D35-40DD-93C1-F8BAA6305D21}">
      <dgm:prSet custT="1"/>
      <dgm:spPr/>
      <dgm:t>
        <a:bodyPr/>
        <a:lstStyle/>
        <a:p>
          <a:pPr rtl="0"/>
          <a:r>
            <a:rPr lang="es-MX" sz="2400" dirty="0" smtClean="0">
              <a:solidFill>
                <a:schemeClr val="tx1"/>
              </a:solidFill>
            </a:rPr>
            <a:t>Criterios de diseño de Lagunas Facultativas.</a:t>
          </a:r>
          <a:endParaRPr lang="es-MX" sz="2400" dirty="0">
            <a:solidFill>
              <a:schemeClr val="tx1"/>
            </a:solidFill>
          </a:endParaRPr>
        </a:p>
      </dgm:t>
    </dgm:pt>
    <dgm:pt modelId="{5D6BF0D6-F0D4-4E79-960E-8B9571D3F7BB}" type="parTrans" cxnId="{BA0C56B8-1CFE-4823-AA2B-332DF7B38DF9}">
      <dgm:prSet/>
      <dgm:spPr/>
      <dgm:t>
        <a:bodyPr/>
        <a:lstStyle/>
        <a:p>
          <a:endParaRPr lang="es-MX"/>
        </a:p>
      </dgm:t>
    </dgm:pt>
    <dgm:pt modelId="{E579175A-76C4-48A0-BF3E-C029C056A956}" type="sibTrans" cxnId="{BA0C56B8-1CFE-4823-AA2B-332DF7B38DF9}">
      <dgm:prSet/>
      <dgm:spPr/>
      <dgm:t>
        <a:bodyPr/>
        <a:lstStyle/>
        <a:p>
          <a:endParaRPr lang="es-MX"/>
        </a:p>
      </dgm:t>
    </dgm:pt>
    <dgm:pt modelId="{080559B8-41DF-491C-AD19-AF0883394E73}" type="pres">
      <dgm:prSet presAssocID="{E4ECE74C-87EE-47DC-BEE8-BD264B8E743B}" presName="linear" presStyleCnt="0">
        <dgm:presLayoutVars>
          <dgm:animLvl val="lvl"/>
          <dgm:resizeHandles val="exact"/>
        </dgm:presLayoutVars>
      </dgm:prSet>
      <dgm:spPr/>
      <dgm:t>
        <a:bodyPr/>
        <a:lstStyle/>
        <a:p>
          <a:endParaRPr lang="es-MX"/>
        </a:p>
      </dgm:t>
    </dgm:pt>
    <dgm:pt modelId="{21E0DC52-E140-4EAC-ADDA-6134452EFC64}" type="pres">
      <dgm:prSet presAssocID="{C485632E-4D35-40DD-93C1-F8BAA6305D21}" presName="parentText" presStyleLbl="node1" presStyleIdx="0" presStyleCnt="1" custLinFactNeighborX="300" custLinFactNeighborY="1058">
        <dgm:presLayoutVars>
          <dgm:chMax val="0"/>
          <dgm:bulletEnabled val="1"/>
        </dgm:presLayoutVars>
      </dgm:prSet>
      <dgm:spPr/>
      <dgm:t>
        <a:bodyPr/>
        <a:lstStyle/>
        <a:p>
          <a:endParaRPr lang="es-MX"/>
        </a:p>
      </dgm:t>
    </dgm:pt>
  </dgm:ptLst>
  <dgm:cxnLst>
    <dgm:cxn modelId="{BA0C56B8-1CFE-4823-AA2B-332DF7B38DF9}" srcId="{E4ECE74C-87EE-47DC-BEE8-BD264B8E743B}" destId="{C485632E-4D35-40DD-93C1-F8BAA6305D21}" srcOrd="0" destOrd="0" parTransId="{5D6BF0D6-F0D4-4E79-960E-8B9571D3F7BB}" sibTransId="{E579175A-76C4-48A0-BF3E-C029C056A956}"/>
    <dgm:cxn modelId="{26C8EB91-07AF-4C03-9D0D-559ED1519B15}" type="presOf" srcId="{E4ECE74C-87EE-47DC-BEE8-BD264B8E743B}" destId="{080559B8-41DF-491C-AD19-AF0883394E73}" srcOrd="0" destOrd="0" presId="urn:microsoft.com/office/officeart/2005/8/layout/vList2"/>
    <dgm:cxn modelId="{9B5CEBF6-641F-449A-90AD-EC3BCB20278D}" type="presOf" srcId="{C485632E-4D35-40DD-93C1-F8BAA6305D21}" destId="{21E0DC52-E140-4EAC-ADDA-6134452EFC64}" srcOrd="0" destOrd="0" presId="urn:microsoft.com/office/officeart/2005/8/layout/vList2"/>
    <dgm:cxn modelId="{62F1ED2A-BE82-478D-ABD1-B3789FD07E09}" type="presParOf" srcId="{080559B8-41DF-491C-AD19-AF0883394E73}" destId="{21E0DC52-E140-4EAC-ADDA-6134452EFC6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89448FF7-EB05-40C9-9681-37D8870FA553}"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D8923DAD-E0E9-495F-9DE7-57419812D0E3}">
      <dgm:prSet/>
      <dgm:spPr/>
      <dgm:t>
        <a:bodyPr/>
        <a:lstStyle/>
        <a:p>
          <a:pPr rtl="0"/>
          <a:r>
            <a:rPr lang="es-MX" dirty="0" smtClean="0">
              <a:solidFill>
                <a:schemeClr val="tx1"/>
              </a:solidFill>
            </a:rPr>
            <a:t>Patrones de caudal y mezcla en lagunas.</a:t>
          </a:r>
          <a:endParaRPr lang="es-MX" dirty="0">
            <a:solidFill>
              <a:schemeClr val="tx1"/>
            </a:solidFill>
          </a:endParaRPr>
        </a:p>
      </dgm:t>
    </dgm:pt>
    <dgm:pt modelId="{912044E4-DAA1-4787-8280-9D6FBBC1DC3A}" type="parTrans" cxnId="{9C04843E-8ED4-41CC-BB08-D80EF6289834}">
      <dgm:prSet/>
      <dgm:spPr/>
      <dgm:t>
        <a:bodyPr/>
        <a:lstStyle/>
        <a:p>
          <a:endParaRPr lang="es-MX"/>
        </a:p>
      </dgm:t>
    </dgm:pt>
    <dgm:pt modelId="{93CF5981-4C8A-4A84-8BDE-2D211AA86E80}" type="sibTrans" cxnId="{9C04843E-8ED4-41CC-BB08-D80EF6289834}">
      <dgm:prSet/>
      <dgm:spPr/>
      <dgm:t>
        <a:bodyPr/>
        <a:lstStyle/>
        <a:p>
          <a:endParaRPr lang="es-MX"/>
        </a:p>
      </dgm:t>
    </dgm:pt>
    <dgm:pt modelId="{A86AD099-F270-44C8-82CD-0B1E4A55D05A}" type="pres">
      <dgm:prSet presAssocID="{89448FF7-EB05-40C9-9681-37D8870FA553}" presName="linear" presStyleCnt="0">
        <dgm:presLayoutVars>
          <dgm:animLvl val="lvl"/>
          <dgm:resizeHandles val="exact"/>
        </dgm:presLayoutVars>
      </dgm:prSet>
      <dgm:spPr/>
      <dgm:t>
        <a:bodyPr/>
        <a:lstStyle/>
        <a:p>
          <a:endParaRPr lang="es-MX"/>
        </a:p>
      </dgm:t>
    </dgm:pt>
    <dgm:pt modelId="{5D9829A3-95E6-4C7F-8CAD-69B3FD67243D}" type="pres">
      <dgm:prSet presAssocID="{D8923DAD-E0E9-495F-9DE7-57419812D0E3}" presName="parentText" presStyleLbl="node1" presStyleIdx="0" presStyleCnt="1" custLinFactNeighborY="-70763">
        <dgm:presLayoutVars>
          <dgm:chMax val="0"/>
          <dgm:bulletEnabled val="1"/>
        </dgm:presLayoutVars>
      </dgm:prSet>
      <dgm:spPr/>
      <dgm:t>
        <a:bodyPr/>
        <a:lstStyle/>
        <a:p>
          <a:endParaRPr lang="es-MX"/>
        </a:p>
      </dgm:t>
    </dgm:pt>
  </dgm:ptLst>
  <dgm:cxnLst>
    <dgm:cxn modelId="{8E7DA82A-AEC7-4102-8830-EB29CD0A9D39}" type="presOf" srcId="{89448FF7-EB05-40C9-9681-37D8870FA553}" destId="{A86AD099-F270-44C8-82CD-0B1E4A55D05A}" srcOrd="0" destOrd="0" presId="urn:microsoft.com/office/officeart/2005/8/layout/vList2"/>
    <dgm:cxn modelId="{9C04843E-8ED4-41CC-BB08-D80EF6289834}" srcId="{89448FF7-EB05-40C9-9681-37D8870FA553}" destId="{D8923DAD-E0E9-495F-9DE7-57419812D0E3}" srcOrd="0" destOrd="0" parTransId="{912044E4-DAA1-4787-8280-9D6FBBC1DC3A}" sibTransId="{93CF5981-4C8A-4A84-8BDE-2D211AA86E80}"/>
    <dgm:cxn modelId="{76BCBE5F-825A-43A4-ADCA-63EF218BC136}" type="presOf" srcId="{D8923DAD-E0E9-495F-9DE7-57419812D0E3}" destId="{5D9829A3-95E6-4C7F-8CAD-69B3FD67243D}" srcOrd="0" destOrd="0" presId="urn:microsoft.com/office/officeart/2005/8/layout/vList2"/>
    <dgm:cxn modelId="{BC9BF5A5-77C7-4CD1-B42B-9E6D975AD9BD}" type="presParOf" srcId="{A86AD099-F270-44C8-82CD-0B1E4A55D05A}" destId="{5D9829A3-95E6-4C7F-8CAD-69B3FD67243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822D0E88-BC1F-4627-B710-BB4A033E485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D2306E4A-5787-4429-8D5C-1984DC631A43}">
      <dgm:prSet custT="1"/>
      <dgm:spPr/>
      <dgm:t>
        <a:bodyPr/>
        <a:lstStyle/>
        <a:p>
          <a:pPr rtl="0"/>
          <a:r>
            <a:rPr lang="es-MX" sz="1600" dirty="0" smtClean="0">
              <a:solidFill>
                <a:schemeClr val="tx1"/>
              </a:solidFill>
            </a:rPr>
            <a:t>Los patrones típicos de caudal y mezcla en un sistema lagunar pueden clasificarse como:</a:t>
          </a:r>
          <a:endParaRPr lang="es-MX" sz="1600" dirty="0">
            <a:solidFill>
              <a:schemeClr val="tx1"/>
            </a:solidFill>
          </a:endParaRPr>
        </a:p>
      </dgm:t>
    </dgm:pt>
    <dgm:pt modelId="{E0E6469C-44D8-4FF2-B9F2-F4E7DC276B40}" type="parTrans" cxnId="{FABC0A1F-E705-401F-BBB6-E60E6D18916A}">
      <dgm:prSet/>
      <dgm:spPr/>
      <dgm:t>
        <a:bodyPr/>
        <a:lstStyle/>
        <a:p>
          <a:endParaRPr lang="es-MX" sz="1600"/>
        </a:p>
      </dgm:t>
    </dgm:pt>
    <dgm:pt modelId="{C0997415-1173-41FB-A465-97D522923FEE}" type="sibTrans" cxnId="{FABC0A1F-E705-401F-BBB6-E60E6D18916A}">
      <dgm:prSet/>
      <dgm:spPr/>
      <dgm:t>
        <a:bodyPr/>
        <a:lstStyle/>
        <a:p>
          <a:endParaRPr lang="es-MX" sz="1600"/>
        </a:p>
      </dgm:t>
    </dgm:pt>
    <dgm:pt modelId="{74960425-F232-4A97-BEE2-519A621D6D13}">
      <dgm:prSet custT="1"/>
      <dgm:spPr/>
      <dgm:t>
        <a:bodyPr/>
        <a:lstStyle/>
        <a:p>
          <a:pPr rtl="0"/>
          <a:r>
            <a:rPr lang="es-MX" sz="1600" dirty="0" smtClean="0">
              <a:solidFill>
                <a:schemeClr val="tx1"/>
              </a:solidFill>
            </a:rPr>
            <a:t>	Flujo Pistón</a:t>
          </a:r>
          <a:endParaRPr lang="es-MX" sz="1600" dirty="0">
            <a:solidFill>
              <a:schemeClr val="tx1"/>
            </a:solidFill>
          </a:endParaRPr>
        </a:p>
      </dgm:t>
    </dgm:pt>
    <dgm:pt modelId="{69F2EDC6-D277-4B4F-98F2-F272CE38EC9E}" type="parTrans" cxnId="{51C2B15C-A3C5-4E83-81B2-37D1EC7E115F}">
      <dgm:prSet/>
      <dgm:spPr/>
      <dgm:t>
        <a:bodyPr/>
        <a:lstStyle/>
        <a:p>
          <a:endParaRPr lang="es-MX" sz="1600"/>
        </a:p>
      </dgm:t>
    </dgm:pt>
    <dgm:pt modelId="{90ED2E61-EE9B-4DC7-BBBF-2ECBC55B5E50}" type="sibTrans" cxnId="{51C2B15C-A3C5-4E83-81B2-37D1EC7E115F}">
      <dgm:prSet/>
      <dgm:spPr/>
      <dgm:t>
        <a:bodyPr/>
        <a:lstStyle/>
        <a:p>
          <a:endParaRPr lang="es-MX" sz="1600"/>
        </a:p>
      </dgm:t>
    </dgm:pt>
    <dgm:pt modelId="{EEC99721-CE81-423F-810F-D13EE4FBD0FF}">
      <dgm:prSet custT="1"/>
      <dgm:spPr/>
      <dgm:t>
        <a:bodyPr/>
        <a:lstStyle/>
        <a:p>
          <a:pPr rtl="0"/>
          <a:r>
            <a:rPr lang="es-MX" sz="1600" dirty="0" smtClean="0">
              <a:solidFill>
                <a:schemeClr val="tx1"/>
              </a:solidFill>
            </a:rPr>
            <a:t>	Mezcla completa</a:t>
          </a:r>
          <a:endParaRPr lang="es-MX" sz="1600" dirty="0">
            <a:solidFill>
              <a:schemeClr val="tx1"/>
            </a:solidFill>
          </a:endParaRPr>
        </a:p>
      </dgm:t>
    </dgm:pt>
    <dgm:pt modelId="{A7332F7F-62C6-4D37-B68C-55811F1DC253}" type="parTrans" cxnId="{5B869334-4B08-4D54-8C76-1BD12190E6DA}">
      <dgm:prSet/>
      <dgm:spPr/>
      <dgm:t>
        <a:bodyPr/>
        <a:lstStyle/>
        <a:p>
          <a:endParaRPr lang="es-MX" sz="1600"/>
        </a:p>
      </dgm:t>
    </dgm:pt>
    <dgm:pt modelId="{C0053C0F-F174-4221-ABF7-DE8D732056EB}" type="sibTrans" cxnId="{5B869334-4B08-4D54-8C76-1BD12190E6DA}">
      <dgm:prSet/>
      <dgm:spPr/>
      <dgm:t>
        <a:bodyPr/>
        <a:lstStyle/>
        <a:p>
          <a:endParaRPr lang="es-MX" sz="1600"/>
        </a:p>
      </dgm:t>
    </dgm:pt>
    <dgm:pt modelId="{36F0DC6C-B68B-4070-8FB6-2E7B3DAAE092}">
      <dgm:prSet custT="1"/>
      <dgm:spPr/>
      <dgm:t>
        <a:bodyPr/>
        <a:lstStyle/>
        <a:p>
          <a:pPr rtl="0"/>
          <a:r>
            <a:rPr lang="es-MX" sz="1600" dirty="0" smtClean="0">
              <a:solidFill>
                <a:schemeClr val="tx1"/>
              </a:solidFill>
            </a:rPr>
            <a:t>	Flujo disperso</a:t>
          </a:r>
          <a:endParaRPr lang="es-MX" sz="1600" dirty="0">
            <a:solidFill>
              <a:schemeClr val="tx1"/>
            </a:solidFill>
          </a:endParaRPr>
        </a:p>
      </dgm:t>
    </dgm:pt>
    <dgm:pt modelId="{241AA8F3-6AF0-4C3D-BEE9-5F2E0BB0A626}" type="parTrans" cxnId="{5D557099-C41C-44FB-B4AE-86631FD2CA1D}">
      <dgm:prSet/>
      <dgm:spPr/>
      <dgm:t>
        <a:bodyPr/>
        <a:lstStyle/>
        <a:p>
          <a:endParaRPr lang="es-MX" sz="1600"/>
        </a:p>
      </dgm:t>
    </dgm:pt>
    <dgm:pt modelId="{B3B4DF21-50E3-43B5-9CC8-447DEAE11703}" type="sibTrans" cxnId="{5D557099-C41C-44FB-B4AE-86631FD2CA1D}">
      <dgm:prSet/>
      <dgm:spPr/>
      <dgm:t>
        <a:bodyPr/>
        <a:lstStyle/>
        <a:p>
          <a:endParaRPr lang="es-MX" sz="1600"/>
        </a:p>
      </dgm:t>
    </dgm:pt>
    <dgm:pt modelId="{F3E510C3-FDDB-4F87-8455-962D8C627E0B}">
      <dgm:prSet custT="1"/>
      <dgm:spPr/>
      <dgm:t>
        <a:bodyPr/>
        <a:lstStyle/>
        <a:p>
          <a:pPr rtl="0"/>
          <a:r>
            <a:rPr lang="es-MX" sz="1600" dirty="0" smtClean="0">
              <a:solidFill>
                <a:schemeClr val="tx1"/>
              </a:solidFill>
            </a:rPr>
            <a:t>	Combinaciones en serie o en paralelo de los procesos anteriores</a:t>
          </a:r>
          <a:endParaRPr lang="es-MX" sz="1600" dirty="0">
            <a:solidFill>
              <a:schemeClr val="tx1"/>
            </a:solidFill>
          </a:endParaRPr>
        </a:p>
      </dgm:t>
    </dgm:pt>
    <dgm:pt modelId="{35A133DC-F999-4E39-96C1-19A727C65A71}" type="parTrans" cxnId="{AEBC14AB-3619-438B-BA42-2D40A21B48C9}">
      <dgm:prSet/>
      <dgm:spPr/>
      <dgm:t>
        <a:bodyPr/>
        <a:lstStyle/>
        <a:p>
          <a:endParaRPr lang="es-MX" sz="1600"/>
        </a:p>
      </dgm:t>
    </dgm:pt>
    <dgm:pt modelId="{21D4FFE2-6183-40AD-A2D0-59F623663FFF}" type="sibTrans" cxnId="{AEBC14AB-3619-438B-BA42-2D40A21B48C9}">
      <dgm:prSet/>
      <dgm:spPr/>
      <dgm:t>
        <a:bodyPr/>
        <a:lstStyle/>
        <a:p>
          <a:endParaRPr lang="es-MX" sz="1600"/>
        </a:p>
      </dgm:t>
    </dgm:pt>
    <dgm:pt modelId="{9BEFA585-5396-402E-BA3E-5C3F15B8577A}" type="pres">
      <dgm:prSet presAssocID="{822D0E88-BC1F-4627-B710-BB4A033E485D}" presName="linear" presStyleCnt="0">
        <dgm:presLayoutVars>
          <dgm:dir/>
          <dgm:animLvl val="lvl"/>
          <dgm:resizeHandles val="exact"/>
        </dgm:presLayoutVars>
      </dgm:prSet>
      <dgm:spPr/>
      <dgm:t>
        <a:bodyPr/>
        <a:lstStyle/>
        <a:p>
          <a:endParaRPr lang="es-MX"/>
        </a:p>
      </dgm:t>
    </dgm:pt>
    <dgm:pt modelId="{E76DCC59-31DB-4240-A303-D3B166EC7B02}" type="pres">
      <dgm:prSet presAssocID="{D2306E4A-5787-4429-8D5C-1984DC631A43}" presName="parentLin" presStyleCnt="0"/>
      <dgm:spPr/>
    </dgm:pt>
    <dgm:pt modelId="{02353FCD-154B-43ED-A653-6A5085DBAEF1}" type="pres">
      <dgm:prSet presAssocID="{D2306E4A-5787-4429-8D5C-1984DC631A43}" presName="parentLeftMargin" presStyleLbl="node1" presStyleIdx="0" presStyleCnt="5"/>
      <dgm:spPr/>
      <dgm:t>
        <a:bodyPr/>
        <a:lstStyle/>
        <a:p>
          <a:endParaRPr lang="es-MX"/>
        </a:p>
      </dgm:t>
    </dgm:pt>
    <dgm:pt modelId="{8EEFF74E-49F8-4660-859E-0216285EE3ED}" type="pres">
      <dgm:prSet presAssocID="{D2306E4A-5787-4429-8D5C-1984DC631A43}" presName="parentText" presStyleLbl="node1" presStyleIdx="0" presStyleCnt="5">
        <dgm:presLayoutVars>
          <dgm:chMax val="0"/>
          <dgm:bulletEnabled val="1"/>
        </dgm:presLayoutVars>
      </dgm:prSet>
      <dgm:spPr/>
      <dgm:t>
        <a:bodyPr/>
        <a:lstStyle/>
        <a:p>
          <a:endParaRPr lang="es-MX"/>
        </a:p>
      </dgm:t>
    </dgm:pt>
    <dgm:pt modelId="{6A269FC1-F48F-480C-A8D5-D58408478970}" type="pres">
      <dgm:prSet presAssocID="{D2306E4A-5787-4429-8D5C-1984DC631A43}" presName="negativeSpace" presStyleCnt="0"/>
      <dgm:spPr/>
    </dgm:pt>
    <dgm:pt modelId="{77DBD0DF-48E2-4DD6-9505-B42EE8703E14}" type="pres">
      <dgm:prSet presAssocID="{D2306E4A-5787-4429-8D5C-1984DC631A43}" presName="childText" presStyleLbl="conFgAcc1" presStyleIdx="0" presStyleCnt="5">
        <dgm:presLayoutVars>
          <dgm:bulletEnabled val="1"/>
        </dgm:presLayoutVars>
      </dgm:prSet>
      <dgm:spPr/>
    </dgm:pt>
    <dgm:pt modelId="{13D2FECC-5CDD-4CF5-8BAE-038DD3FC8EA4}" type="pres">
      <dgm:prSet presAssocID="{C0997415-1173-41FB-A465-97D522923FEE}" presName="spaceBetweenRectangles" presStyleCnt="0"/>
      <dgm:spPr/>
    </dgm:pt>
    <dgm:pt modelId="{43374739-6ADC-49DF-B3C1-661490A0CF99}" type="pres">
      <dgm:prSet presAssocID="{74960425-F232-4A97-BEE2-519A621D6D13}" presName="parentLin" presStyleCnt="0"/>
      <dgm:spPr/>
    </dgm:pt>
    <dgm:pt modelId="{44EC2771-0377-45CB-9A8F-462648AAB1DA}" type="pres">
      <dgm:prSet presAssocID="{74960425-F232-4A97-BEE2-519A621D6D13}" presName="parentLeftMargin" presStyleLbl="node1" presStyleIdx="0" presStyleCnt="5"/>
      <dgm:spPr/>
      <dgm:t>
        <a:bodyPr/>
        <a:lstStyle/>
        <a:p>
          <a:endParaRPr lang="es-MX"/>
        </a:p>
      </dgm:t>
    </dgm:pt>
    <dgm:pt modelId="{1C3D24D7-B6D4-4E55-ACC1-1DA5C18B061C}" type="pres">
      <dgm:prSet presAssocID="{74960425-F232-4A97-BEE2-519A621D6D13}" presName="parentText" presStyleLbl="node1" presStyleIdx="1" presStyleCnt="5">
        <dgm:presLayoutVars>
          <dgm:chMax val="0"/>
          <dgm:bulletEnabled val="1"/>
        </dgm:presLayoutVars>
      </dgm:prSet>
      <dgm:spPr/>
      <dgm:t>
        <a:bodyPr/>
        <a:lstStyle/>
        <a:p>
          <a:endParaRPr lang="es-MX"/>
        </a:p>
      </dgm:t>
    </dgm:pt>
    <dgm:pt modelId="{5C6D6CE4-6CC4-4918-A1D4-803EB02FF50D}" type="pres">
      <dgm:prSet presAssocID="{74960425-F232-4A97-BEE2-519A621D6D13}" presName="negativeSpace" presStyleCnt="0"/>
      <dgm:spPr/>
    </dgm:pt>
    <dgm:pt modelId="{F3F0E27D-1E6E-4B02-B825-118445FA25BE}" type="pres">
      <dgm:prSet presAssocID="{74960425-F232-4A97-BEE2-519A621D6D13}" presName="childText" presStyleLbl="conFgAcc1" presStyleIdx="1" presStyleCnt="5">
        <dgm:presLayoutVars>
          <dgm:bulletEnabled val="1"/>
        </dgm:presLayoutVars>
      </dgm:prSet>
      <dgm:spPr/>
    </dgm:pt>
    <dgm:pt modelId="{A7B65731-F5C5-42B4-9654-6A129E197779}" type="pres">
      <dgm:prSet presAssocID="{90ED2E61-EE9B-4DC7-BBBF-2ECBC55B5E50}" presName="spaceBetweenRectangles" presStyleCnt="0"/>
      <dgm:spPr/>
    </dgm:pt>
    <dgm:pt modelId="{60F1CF33-2A1A-4A16-B3D0-C087D59BB0C2}" type="pres">
      <dgm:prSet presAssocID="{EEC99721-CE81-423F-810F-D13EE4FBD0FF}" presName="parentLin" presStyleCnt="0"/>
      <dgm:spPr/>
    </dgm:pt>
    <dgm:pt modelId="{D1207A22-AB9E-4F10-8F78-5C08351A98DD}" type="pres">
      <dgm:prSet presAssocID="{EEC99721-CE81-423F-810F-D13EE4FBD0FF}" presName="parentLeftMargin" presStyleLbl="node1" presStyleIdx="1" presStyleCnt="5"/>
      <dgm:spPr/>
      <dgm:t>
        <a:bodyPr/>
        <a:lstStyle/>
        <a:p>
          <a:endParaRPr lang="es-MX"/>
        </a:p>
      </dgm:t>
    </dgm:pt>
    <dgm:pt modelId="{144D0D7D-4C5B-4E05-8213-BF4277174313}" type="pres">
      <dgm:prSet presAssocID="{EEC99721-CE81-423F-810F-D13EE4FBD0FF}" presName="parentText" presStyleLbl="node1" presStyleIdx="2" presStyleCnt="5">
        <dgm:presLayoutVars>
          <dgm:chMax val="0"/>
          <dgm:bulletEnabled val="1"/>
        </dgm:presLayoutVars>
      </dgm:prSet>
      <dgm:spPr/>
      <dgm:t>
        <a:bodyPr/>
        <a:lstStyle/>
        <a:p>
          <a:endParaRPr lang="es-MX"/>
        </a:p>
      </dgm:t>
    </dgm:pt>
    <dgm:pt modelId="{E4DC7F12-F89B-4C5E-AAD7-AFC5724C462E}" type="pres">
      <dgm:prSet presAssocID="{EEC99721-CE81-423F-810F-D13EE4FBD0FF}" presName="negativeSpace" presStyleCnt="0"/>
      <dgm:spPr/>
    </dgm:pt>
    <dgm:pt modelId="{2D4793D4-F889-488D-B254-DE6765F4DB06}" type="pres">
      <dgm:prSet presAssocID="{EEC99721-CE81-423F-810F-D13EE4FBD0FF}" presName="childText" presStyleLbl="conFgAcc1" presStyleIdx="2" presStyleCnt="5">
        <dgm:presLayoutVars>
          <dgm:bulletEnabled val="1"/>
        </dgm:presLayoutVars>
      </dgm:prSet>
      <dgm:spPr/>
    </dgm:pt>
    <dgm:pt modelId="{F7C19678-56E4-4319-B782-CEECB8BC90C7}" type="pres">
      <dgm:prSet presAssocID="{C0053C0F-F174-4221-ABF7-DE8D732056EB}" presName="spaceBetweenRectangles" presStyleCnt="0"/>
      <dgm:spPr/>
    </dgm:pt>
    <dgm:pt modelId="{4084824F-2077-4398-83D2-36F8B0AF6FEE}" type="pres">
      <dgm:prSet presAssocID="{36F0DC6C-B68B-4070-8FB6-2E7B3DAAE092}" presName="parentLin" presStyleCnt="0"/>
      <dgm:spPr/>
    </dgm:pt>
    <dgm:pt modelId="{28A57F08-F541-42E8-902F-9497248165B3}" type="pres">
      <dgm:prSet presAssocID="{36F0DC6C-B68B-4070-8FB6-2E7B3DAAE092}" presName="parentLeftMargin" presStyleLbl="node1" presStyleIdx="2" presStyleCnt="5"/>
      <dgm:spPr/>
      <dgm:t>
        <a:bodyPr/>
        <a:lstStyle/>
        <a:p>
          <a:endParaRPr lang="es-MX"/>
        </a:p>
      </dgm:t>
    </dgm:pt>
    <dgm:pt modelId="{F78AD697-B963-4654-9256-020D568BBF29}" type="pres">
      <dgm:prSet presAssocID="{36F0DC6C-B68B-4070-8FB6-2E7B3DAAE092}" presName="parentText" presStyleLbl="node1" presStyleIdx="3" presStyleCnt="5">
        <dgm:presLayoutVars>
          <dgm:chMax val="0"/>
          <dgm:bulletEnabled val="1"/>
        </dgm:presLayoutVars>
      </dgm:prSet>
      <dgm:spPr/>
      <dgm:t>
        <a:bodyPr/>
        <a:lstStyle/>
        <a:p>
          <a:endParaRPr lang="es-MX"/>
        </a:p>
      </dgm:t>
    </dgm:pt>
    <dgm:pt modelId="{523F918A-E0A6-4FDB-940B-A7665AE56150}" type="pres">
      <dgm:prSet presAssocID="{36F0DC6C-B68B-4070-8FB6-2E7B3DAAE092}" presName="negativeSpace" presStyleCnt="0"/>
      <dgm:spPr/>
    </dgm:pt>
    <dgm:pt modelId="{AC1B850F-4EF0-4174-8A3C-635E9E0961C1}" type="pres">
      <dgm:prSet presAssocID="{36F0DC6C-B68B-4070-8FB6-2E7B3DAAE092}" presName="childText" presStyleLbl="conFgAcc1" presStyleIdx="3" presStyleCnt="5">
        <dgm:presLayoutVars>
          <dgm:bulletEnabled val="1"/>
        </dgm:presLayoutVars>
      </dgm:prSet>
      <dgm:spPr/>
    </dgm:pt>
    <dgm:pt modelId="{79AE480A-4C41-4B9F-A66E-F876EBC375F2}" type="pres">
      <dgm:prSet presAssocID="{B3B4DF21-50E3-43B5-9CC8-447DEAE11703}" presName="spaceBetweenRectangles" presStyleCnt="0"/>
      <dgm:spPr/>
    </dgm:pt>
    <dgm:pt modelId="{46936E66-2040-4C17-94FE-C12548BAA57F}" type="pres">
      <dgm:prSet presAssocID="{F3E510C3-FDDB-4F87-8455-962D8C627E0B}" presName="parentLin" presStyleCnt="0"/>
      <dgm:spPr/>
    </dgm:pt>
    <dgm:pt modelId="{F324CE7B-0C23-41C6-B849-A9B1B68C33FE}" type="pres">
      <dgm:prSet presAssocID="{F3E510C3-FDDB-4F87-8455-962D8C627E0B}" presName="parentLeftMargin" presStyleLbl="node1" presStyleIdx="3" presStyleCnt="5"/>
      <dgm:spPr/>
      <dgm:t>
        <a:bodyPr/>
        <a:lstStyle/>
        <a:p>
          <a:endParaRPr lang="es-MX"/>
        </a:p>
      </dgm:t>
    </dgm:pt>
    <dgm:pt modelId="{3E94E765-6551-48DF-BFFC-0D003A486522}" type="pres">
      <dgm:prSet presAssocID="{F3E510C3-FDDB-4F87-8455-962D8C627E0B}" presName="parentText" presStyleLbl="node1" presStyleIdx="4" presStyleCnt="5">
        <dgm:presLayoutVars>
          <dgm:chMax val="0"/>
          <dgm:bulletEnabled val="1"/>
        </dgm:presLayoutVars>
      </dgm:prSet>
      <dgm:spPr/>
      <dgm:t>
        <a:bodyPr/>
        <a:lstStyle/>
        <a:p>
          <a:endParaRPr lang="es-MX"/>
        </a:p>
      </dgm:t>
    </dgm:pt>
    <dgm:pt modelId="{B5B3D43C-5F23-4270-B834-70ED4569324A}" type="pres">
      <dgm:prSet presAssocID="{F3E510C3-FDDB-4F87-8455-962D8C627E0B}" presName="negativeSpace" presStyleCnt="0"/>
      <dgm:spPr/>
    </dgm:pt>
    <dgm:pt modelId="{72BD7173-FB7A-4211-8573-C0AE217A9D70}" type="pres">
      <dgm:prSet presAssocID="{F3E510C3-FDDB-4F87-8455-962D8C627E0B}" presName="childText" presStyleLbl="conFgAcc1" presStyleIdx="4" presStyleCnt="5">
        <dgm:presLayoutVars>
          <dgm:bulletEnabled val="1"/>
        </dgm:presLayoutVars>
      </dgm:prSet>
      <dgm:spPr/>
    </dgm:pt>
  </dgm:ptLst>
  <dgm:cxnLst>
    <dgm:cxn modelId="{41134C0E-F8F7-4DF8-AFC8-3C64E6072D22}" type="presOf" srcId="{F3E510C3-FDDB-4F87-8455-962D8C627E0B}" destId="{F324CE7B-0C23-41C6-B849-A9B1B68C33FE}" srcOrd="0" destOrd="0" presId="urn:microsoft.com/office/officeart/2005/8/layout/list1"/>
    <dgm:cxn modelId="{6EE320A5-EFC3-418C-A643-F4272ECB959F}" type="presOf" srcId="{36F0DC6C-B68B-4070-8FB6-2E7B3DAAE092}" destId="{28A57F08-F541-42E8-902F-9497248165B3}" srcOrd="0" destOrd="0" presId="urn:microsoft.com/office/officeart/2005/8/layout/list1"/>
    <dgm:cxn modelId="{EC38FD44-E2DB-4DA4-944F-A5C5346E0135}" type="presOf" srcId="{D2306E4A-5787-4429-8D5C-1984DC631A43}" destId="{8EEFF74E-49F8-4660-859E-0216285EE3ED}" srcOrd="1" destOrd="0" presId="urn:microsoft.com/office/officeart/2005/8/layout/list1"/>
    <dgm:cxn modelId="{C134EF85-8F56-4584-93E2-D22E0A65EB53}" type="presOf" srcId="{822D0E88-BC1F-4627-B710-BB4A033E485D}" destId="{9BEFA585-5396-402E-BA3E-5C3F15B8577A}" srcOrd="0" destOrd="0" presId="urn:microsoft.com/office/officeart/2005/8/layout/list1"/>
    <dgm:cxn modelId="{E1991497-2211-446D-8174-BE99E53DDA3C}" type="presOf" srcId="{D2306E4A-5787-4429-8D5C-1984DC631A43}" destId="{02353FCD-154B-43ED-A653-6A5085DBAEF1}" srcOrd="0" destOrd="0" presId="urn:microsoft.com/office/officeart/2005/8/layout/list1"/>
    <dgm:cxn modelId="{5D557099-C41C-44FB-B4AE-86631FD2CA1D}" srcId="{822D0E88-BC1F-4627-B710-BB4A033E485D}" destId="{36F0DC6C-B68B-4070-8FB6-2E7B3DAAE092}" srcOrd="3" destOrd="0" parTransId="{241AA8F3-6AF0-4C3D-BEE9-5F2E0BB0A626}" sibTransId="{B3B4DF21-50E3-43B5-9CC8-447DEAE11703}"/>
    <dgm:cxn modelId="{AEBC14AB-3619-438B-BA42-2D40A21B48C9}" srcId="{822D0E88-BC1F-4627-B710-BB4A033E485D}" destId="{F3E510C3-FDDB-4F87-8455-962D8C627E0B}" srcOrd="4" destOrd="0" parTransId="{35A133DC-F999-4E39-96C1-19A727C65A71}" sibTransId="{21D4FFE2-6183-40AD-A2D0-59F623663FFF}"/>
    <dgm:cxn modelId="{2884F96F-3D98-43A6-8F47-E7D46E0F5647}" type="presOf" srcId="{74960425-F232-4A97-BEE2-519A621D6D13}" destId="{44EC2771-0377-45CB-9A8F-462648AAB1DA}" srcOrd="0" destOrd="0" presId="urn:microsoft.com/office/officeart/2005/8/layout/list1"/>
    <dgm:cxn modelId="{F28C1707-73B8-4DFB-97EA-FE40795D6D73}" type="presOf" srcId="{EEC99721-CE81-423F-810F-D13EE4FBD0FF}" destId="{D1207A22-AB9E-4F10-8F78-5C08351A98DD}" srcOrd="0" destOrd="0" presId="urn:microsoft.com/office/officeart/2005/8/layout/list1"/>
    <dgm:cxn modelId="{EF717E5E-AFAB-43FC-B19E-AFCE265916CB}" type="presOf" srcId="{EEC99721-CE81-423F-810F-D13EE4FBD0FF}" destId="{144D0D7D-4C5B-4E05-8213-BF4277174313}" srcOrd="1" destOrd="0" presId="urn:microsoft.com/office/officeart/2005/8/layout/list1"/>
    <dgm:cxn modelId="{FABC0A1F-E705-401F-BBB6-E60E6D18916A}" srcId="{822D0E88-BC1F-4627-B710-BB4A033E485D}" destId="{D2306E4A-5787-4429-8D5C-1984DC631A43}" srcOrd="0" destOrd="0" parTransId="{E0E6469C-44D8-4FF2-B9F2-F4E7DC276B40}" sibTransId="{C0997415-1173-41FB-A465-97D522923FEE}"/>
    <dgm:cxn modelId="{6E9FF152-548A-4EA5-A4DF-BD287E525CE9}" type="presOf" srcId="{74960425-F232-4A97-BEE2-519A621D6D13}" destId="{1C3D24D7-B6D4-4E55-ACC1-1DA5C18B061C}" srcOrd="1" destOrd="0" presId="urn:microsoft.com/office/officeart/2005/8/layout/list1"/>
    <dgm:cxn modelId="{573A3A4D-7879-4F7C-98DE-2664E7DBCA52}" type="presOf" srcId="{36F0DC6C-B68B-4070-8FB6-2E7B3DAAE092}" destId="{F78AD697-B963-4654-9256-020D568BBF29}" srcOrd="1" destOrd="0" presId="urn:microsoft.com/office/officeart/2005/8/layout/list1"/>
    <dgm:cxn modelId="{C14ADEFA-0E04-4D35-9AA8-D02352ED40BF}" type="presOf" srcId="{F3E510C3-FDDB-4F87-8455-962D8C627E0B}" destId="{3E94E765-6551-48DF-BFFC-0D003A486522}" srcOrd="1" destOrd="0" presId="urn:microsoft.com/office/officeart/2005/8/layout/list1"/>
    <dgm:cxn modelId="{5B869334-4B08-4D54-8C76-1BD12190E6DA}" srcId="{822D0E88-BC1F-4627-B710-BB4A033E485D}" destId="{EEC99721-CE81-423F-810F-D13EE4FBD0FF}" srcOrd="2" destOrd="0" parTransId="{A7332F7F-62C6-4D37-B68C-55811F1DC253}" sibTransId="{C0053C0F-F174-4221-ABF7-DE8D732056EB}"/>
    <dgm:cxn modelId="{51C2B15C-A3C5-4E83-81B2-37D1EC7E115F}" srcId="{822D0E88-BC1F-4627-B710-BB4A033E485D}" destId="{74960425-F232-4A97-BEE2-519A621D6D13}" srcOrd="1" destOrd="0" parTransId="{69F2EDC6-D277-4B4F-98F2-F272CE38EC9E}" sibTransId="{90ED2E61-EE9B-4DC7-BBBF-2ECBC55B5E50}"/>
    <dgm:cxn modelId="{CE4468DC-7FB4-4CEE-889C-707F19D10315}" type="presParOf" srcId="{9BEFA585-5396-402E-BA3E-5C3F15B8577A}" destId="{E76DCC59-31DB-4240-A303-D3B166EC7B02}" srcOrd="0" destOrd="0" presId="urn:microsoft.com/office/officeart/2005/8/layout/list1"/>
    <dgm:cxn modelId="{01B4F32D-7EF5-49A1-9989-C5FB67B5AC43}" type="presParOf" srcId="{E76DCC59-31DB-4240-A303-D3B166EC7B02}" destId="{02353FCD-154B-43ED-A653-6A5085DBAEF1}" srcOrd="0" destOrd="0" presId="urn:microsoft.com/office/officeart/2005/8/layout/list1"/>
    <dgm:cxn modelId="{EF1BB413-BA38-4643-B190-9E5D2B15D7C3}" type="presParOf" srcId="{E76DCC59-31DB-4240-A303-D3B166EC7B02}" destId="{8EEFF74E-49F8-4660-859E-0216285EE3ED}" srcOrd="1" destOrd="0" presId="urn:microsoft.com/office/officeart/2005/8/layout/list1"/>
    <dgm:cxn modelId="{7FCF73DA-A695-43BC-9592-031AC4960F85}" type="presParOf" srcId="{9BEFA585-5396-402E-BA3E-5C3F15B8577A}" destId="{6A269FC1-F48F-480C-A8D5-D58408478970}" srcOrd="1" destOrd="0" presId="urn:microsoft.com/office/officeart/2005/8/layout/list1"/>
    <dgm:cxn modelId="{7181E455-DA98-4CE3-87C9-B6B66A0033D3}" type="presParOf" srcId="{9BEFA585-5396-402E-BA3E-5C3F15B8577A}" destId="{77DBD0DF-48E2-4DD6-9505-B42EE8703E14}" srcOrd="2" destOrd="0" presId="urn:microsoft.com/office/officeart/2005/8/layout/list1"/>
    <dgm:cxn modelId="{BF1D35F7-BAB3-4F8E-942D-325DA810E0E0}" type="presParOf" srcId="{9BEFA585-5396-402E-BA3E-5C3F15B8577A}" destId="{13D2FECC-5CDD-4CF5-8BAE-038DD3FC8EA4}" srcOrd="3" destOrd="0" presId="urn:microsoft.com/office/officeart/2005/8/layout/list1"/>
    <dgm:cxn modelId="{837E148F-EB8C-4620-81F4-DA48EFE3F713}" type="presParOf" srcId="{9BEFA585-5396-402E-BA3E-5C3F15B8577A}" destId="{43374739-6ADC-49DF-B3C1-661490A0CF99}" srcOrd="4" destOrd="0" presId="urn:microsoft.com/office/officeart/2005/8/layout/list1"/>
    <dgm:cxn modelId="{7CF773EB-6D9C-42E3-B699-F68D10BC91E7}" type="presParOf" srcId="{43374739-6ADC-49DF-B3C1-661490A0CF99}" destId="{44EC2771-0377-45CB-9A8F-462648AAB1DA}" srcOrd="0" destOrd="0" presId="urn:microsoft.com/office/officeart/2005/8/layout/list1"/>
    <dgm:cxn modelId="{E646E09E-3EE2-44E5-B55E-6938837571CE}" type="presParOf" srcId="{43374739-6ADC-49DF-B3C1-661490A0CF99}" destId="{1C3D24D7-B6D4-4E55-ACC1-1DA5C18B061C}" srcOrd="1" destOrd="0" presId="urn:microsoft.com/office/officeart/2005/8/layout/list1"/>
    <dgm:cxn modelId="{E266E53B-873E-48AE-8C4C-72F002380D37}" type="presParOf" srcId="{9BEFA585-5396-402E-BA3E-5C3F15B8577A}" destId="{5C6D6CE4-6CC4-4918-A1D4-803EB02FF50D}" srcOrd="5" destOrd="0" presId="urn:microsoft.com/office/officeart/2005/8/layout/list1"/>
    <dgm:cxn modelId="{575DE511-3006-4B20-9F0F-5AA1F47C7F3D}" type="presParOf" srcId="{9BEFA585-5396-402E-BA3E-5C3F15B8577A}" destId="{F3F0E27D-1E6E-4B02-B825-118445FA25BE}" srcOrd="6" destOrd="0" presId="urn:microsoft.com/office/officeart/2005/8/layout/list1"/>
    <dgm:cxn modelId="{E66B3325-B17A-4D83-ACCD-7275671199B6}" type="presParOf" srcId="{9BEFA585-5396-402E-BA3E-5C3F15B8577A}" destId="{A7B65731-F5C5-42B4-9654-6A129E197779}" srcOrd="7" destOrd="0" presId="urn:microsoft.com/office/officeart/2005/8/layout/list1"/>
    <dgm:cxn modelId="{06DF4E8B-93CA-454A-A522-611E1C3215E7}" type="presParOf" srcId="{9BEFA585-5396-402E-BA3E-5C3F15B8577A}" destId="{60F1CF33-2A1A-4A16-B3D0-C087D59BB0C2}" srcOrd="8" destOrd="0" presId="urn:microsoft.com/office/officeart/2005/8/layout/list1"/>
    <dgm:cxn modelId="{9EA3371C-A4C3-4C5D-975D-31118809D988}" type="presParOf" srcId="{60F1CF33-2A1A-4A16-B3D0-C087D59BB0C2}" destId="{D1207A22-AB9E-4F10-8F78-5C08351A98DD}" srcOrd="0" destOrd="0" presId="urn:microsoft.com/office/officeart/2005/8/layout/list1"/>
    <dgm:cxn modelId="{D4839327-630A-4051-8CE0-E4167A739165}" type="presParOf" srcId="{60F1CF33-2A1A-4A16-B3D0-C087D59BB0C2}" destId="{144D0D7D-4C5B-4E05-8213-BF4277174313}" srcOrd="1" destOrd="0" presId="urn:microsoft.com/office/officeart/2005/8/layout/list1"/>
    <dgm:cxn modelId="{BBE52A95-C1C3-4465-86BA-B8D01590B251}" type="presParOf" srcId="{9BEFA585-5396-402E-BA3E-5C3F15B8577A}" destId="{E4DC7F12-F89B-4C5E-AAD7-AFC5724C462E}" srcOrd="9" destOrd="0" presId="urn:microsoft.com/office/officeart/2005/8/layout/list1"/>
    <dgm:cxn modelId="{2299D4EE-9356-4185-AD38-381120F5AC69}" type="presParOf" srcId="{9BEFA585-5396-402E-BA3E-5C3F15B8577A}" destId="{2D4793D4-F889-488D-B254-DE6765F4DB06}" srcOrd="10" destOrd="0" presId="urn:microsoft.com/office/officeart/2005/8/layout/list1"/>
    <dgm:cxn modelId="{707CB429-A568-4ACC-B657-BE88D4B155AB}" type="presParOf" srcId="{9BEFA585-5396-402E-BA3E-5C3F15B8577A}" destId="{F7C19678-56E4-4319-B782-CEECB8BC90C7}" srcOrd="11" destOrd="0" presId="urn:microsoft.com/office/officeart/2005/8/layout/list1"/>
    <dgm:cxn modelId="{6D5F428B-F730-4082-9984-1ADC89B8427B}" type="presParOf" srcId="{9BEFA585-5396-402E-BA3E-5C3F15B8577A}" destId="{4084824F-2077-4398-83D2-36F8B0AF6FEE}" srcOrd="12" destOrd="0" presId="urn:microsoft.com/office/officeart/2005/8/layout/list1"/>
    <dgm:cxn modelId="{18F289C9-A002-43A7-B381-8F869EEC0A8F}" type="presParOf" srcId="{4084824F-2077-4398-83D2-36F8B0AF6FEE}" destId="{28A57F08-F541-42E8-902F-9497248165B3}" srcOrd="0" destOrd="0" presId="urn:microsoft.com/office/officeart/2005/8/layout/list1"/>
    <dgm:cxn modelId="{7871F8D8-76A3-42DF-A720-F20921C3F3CA}" type="presParOf" srcId="{4084824F-2077-4398-83D2-36F8B0AF6FEE}" destId="{F78AD697-B963-4654-9256-020D568BBF29}" srcOrd="1" destOrd="0" presId="urn:microsoft.com/office/officeart/2005/8/layout/list1"/>
    <dgm:cxn modelId="{D71AF647-C6BD-492B-A4BE-7725D365DA22}" type="presParOf" srcId="{9BEFA585-5396-402E-BA3E-5C3F15B8577A}" destId="{523F918A-E0A6-4FDB-940B-A7665AE56150}" srcOrd="13" destOrd="0" presId="urn:microsoft.com/office/officeart/2005/8/layout/list1"/>
    <dgm:cxn modelId="{E79F07A1-A415-4EA3-965F-42858DAA525B}" type="presParOf" srcId="{9BEFA585-5396-402E-BA3E-5C3F15B8577A}" destId="{AC1B850F-4EF0-4174-8A3C-635E9E0961C1}" srcOrd="14" destOrd="0" presId="urn:microsoft.com/office/officeart/2005/8/layout/list1"/>
    <dgm:cxn modelId="{37E51E58-9C5A-44C6-B43C-51A0F416CBE6}" type="presParOf" srcId="{9BEFA585-5396-402E-BA3E-5C3F15B8577A}" destId="{79AE480A-4C41-4B9F-A66E-F876EBC375F2}" srcOrd="15" destOrd="0" presId="urn:microsoft.com/office/officeart/2005/8/layout/list1"/>
    <dgm:cxn modelId="{B5587588-EA32-4DF7-8AFC-0BD46BCDF968}" type="presParOf" srcId="{9BEFA585-5396-402E-BA3E-5C3F15B8577A}" destId="{46936E66-2040-4C17-94FE-C12548BAA57F}" srcOrd="16" destOrd="0" presId="urn:microsoft.com/office/officeart/2005/8/layout/list1"/>
    <dgm:cxn modelId="{9ED4F674-0C3A-41FF-93D4-ED35D415B00A}" type="presParOf" srcId="{46936E66-2040-4C17-94FE-C12548BAA57F}" destId="{F324CE7B-0C23-41C6-B849-A9B1B68C33FE}" srcOrd="0" destOrd="0" presId="urn:microsoft.com/office/officeart/2005/8/layout/list1"/>
    <dgm:cxn modelId="{AFDB9EB7-5BD8-4F88-83BF-1EC40EBC407E}" type="presParOf" srcId="{46936E66-2040-4C17-94FE-C12548BAA57F}" destId="{3E94E765-6551-48DF-BFFC-0D003A486522}" srcOrd="1" destOrd="0" presId="urn:microsoft.com/office/officeart/2005/8/layout/list1"/>
    <dgm:cxn modelId="{5BF00C4B-4367-4DD1-9211-E30210EB2EF6}" type="presParOf" srcId="{9BEFA585-5396-402E-BA3E-5C3F15B8577A}" destId="{B5B3D43C-5F23-4270-B834-70ED4569324A}" srcOrd="17" destOrd="0" presId="urn:microsoft.com/office/officeart/2005/8/layout/list1"/>
    <dgm:cxn modelId="{30EFE9D0-1236-495D-850C-B9F4188B87A2}" type="presParOf" srcId="{9BEFA585-5396-402E-BA3E-5C3F15B8577A}" destId="{72BD7173-FB7A-4211-8573-C0AE217A9D70}" srcOrd="18"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C98B707E-8181-4976-B3EC-ADF1F7DD82A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F6173805-615B-4C05-8C1A-22EBE19C8F56}">
      <dgm:prSet/>
      <dgm:spPr/>
      <dgm:t>
        <a:bodyPr/>
        <a:lstStyle/>
        <a:p>
          <a:pPr rtl="0"/>
          <a:r>
            <a:rPr lang="es-MX" dirty="0" smtClean="0">
              <a:solidFill>
                <a:schemeClr val="tx1"/>
              </a:solidFill>
            </a:rPr>
            <a:t>Flujo pistón</a:t>
          </a:r>
          <a:endParaRPr lang="es-MX" dirty="0">
            <a:solidFill>
              <a:schemeClr val="tx1"/>
            </a:solidFill>
          </a:endParaRPr>
        </a:p>
      </dgm:t>
    </dgm:pt>
    <dgm:pt modelId="{3101531E-48ED-41BC-BE8C-502D4A66EE5F}" type="parTrans" cxnId="{7C823C80-EB16-4CAD-B113-9AB93DD29ED9}">
      <dgm:prSet/>
      <dgm:spPr/>
      <dgm:t>
        <a:bodyPr/>
        <a:lstStyle/>
        <a:p>
          <a:endParaRPr lang="es-MX"/>
        </a:p>
      </dgm:t>
    </dgm:pt>
    <dgm:pt modelId="{CAD61A76-67E5-4E9C-9E00-E0C0BE92AE39}" type="sibTrans" cxnId="{7C823C80-EB16-4CAD-B113-9AB93DD29ED9}">
      <dgm:prSet/>
      <dgm:spPr/>
      <dgm:t>
        <a:bodyPr/>
        <a:lstStyle/>
        <a:p>
          <a:endParaRPr lang="es-MX"/>
        </a:p>
      </dgm:t>
    </dgm:pt>
    <dgm:pt modelId="{24E4C107-F121-4AD4-99BB-AB41CD69DB65}" type="pres">
      <dgm:prSet presAssocID="{C98B707E-8181-4976-B3EC-ADF1F7DD82A5}" presName="linear" presStyleCnt="0">
        <dgm:presLayoutVars>
          <dgm:animLvl val="lvl"/>
          <dgm:resizeHandles val="exact"/>
        </dgm:presLayoutVars>
      </dgm:prSet>
      <dgm:spPr/>
      <dgm:t>
        <a:bodyPr/>
        <a:lstStyle/>
        <a:p>
          <a:endParaRPr lang="es-MX"/>
        </a:p>
      </dgm:t>
    </dgm:pt>
    <dgm:pt modelId="{0DEF1E90-4FFA-472F-943B-18B6BA6E56B4}" type="pres">
      <dgm:prSet presAssocID="{F6173805-615B-4C05-8C1A-22EBE19C8F56}" presName="parentText" presStyleLbl="node1" presStyleIdx="0" presStyleCnt="1">
        <dgm:presLayoutVars>
          <dgm:chMax val="0"/>
          <dgm:bulletEnabled val="1"/>
        </dgm:presLayoutVars>
      </dgm:prSet>
      <dgm:spPr/>
      <dgm:t>
        <a:bodyPr/>
        <a:lstStyle/>
        <a:p>
          <a:endParaRPr lang="es-MX"/>
        </a:p>
      </dgm:t>
    </dgm:pt>
  </dgm:ptLst>
  <dgm:cxnLst>
    <dgm:cxn modelId="{35EFE33C-1EF7-4F50-B4F5-2B15DFCABCF8}" type="presOf" srcId="{F6173805-615B-4C05-8C1A-22EBE19C8F56}" destId="{0DEF1E90-4FFA-472F-943B-18B6BA6E56B4}" srcOrd="0" destOrd="0" presId="urn:microsoft.com/office/officeart/2005/8/layout/vList2"/>
    <dgm:cxn modelId="{7C823C80-EB16-4CAD-B113-9AB93DD29ED9}" srcId="{C98B707E-8181-4976-B3EC-ADF1F7DD82A5}" destId="{F6173805-615B-4C05-8C1A-22EBE19C8F56}" srcOrd="0" destOrd="0" parTransId="{3101531E-48ED-41BC-BE8C-502D4A66EE5F}" sibTransId="{CAD61A76-67E5-4E9C-9E00-E0C0BE92AE39}"/>
    <dgm:cxn modelId="{7BEEA7F1-8C53-4A0A-94C9-14C0402CD090}" type="presOf" srcId="{C98B707E-8181-4976-B3EC-ADF1F7DD82A5}" destId="{24E4C107-F121-4AD4-99BB-AB41CD69DB65}" srcOrd="0" destOrd="0" presId="urn:microsoft.com/office/officeart/2005/8/layout/vList2"/>
    <dgm:cxn modelId="{10324DD2-9F78-4310-9F40-040358BF3259}" type="presParOf" srcId="{24E4C107-F121-4AD4-99BB-AB41CD69DB65}" destId="{0DEF1E90-4FFA-472F-943B-18B6BA6E56B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F942CCEF-30BF-44DA-99CA-CF0B1BDBB869}" type="doc">
      <dgm:prSet loTypeId="urn:microsoft.com/office/officeart/2008/layout/VerticalCurvedList" loCatId="list" qsTypeId="urn:microsoft.com/office/officeart/2005/8/quickstyle/simple1" qsCatId="simple" csTypeId="urn:microsoft.com/office/officeart/2005/8/colors/accent1_2" csCatId="accent1"/>
      <dgm:spPr/>
      <dgm:t>
        <a:bodyPr/>
        <a:lstStyle/>
        <a:p>
          <a:endParaRPr lang="es-MX"/>
        </a:p>
      </dgm:t>
    </dgm:pt>
    <dgm:pt modelId="{A71400E9-C7C1-4F0D-8CB7-B4B0A9030279}">
      <dgm:prSet custT="1"/>
      <dgm:spPr/>
      <dgm:t>
        <a:bodyPr/>
        <a:lstStyle/>
        <a:p>
          <a:pPr algn="l" rtl="0"/>
          <a:r>
            <a:rPr lang="es-MX" sz="2000" dirty="0" smtClean="0"/>
            <a:t>Es aquel en el cual todo elemento de caudal deja el reactor en el mismo orden en que entro.</a:t>
          </a:r>
          <a:endParaRPr lang="es-MX" sz="2000" dirty="0"/>
        </a:p>
      </dgm:t>
    </dgm:pt>
    <dgm:pt modelId="{9460CC52-5136-48DF-900B-E10A556EDA72}" type="parTrans" cxnId="{4653BB89-D917-416C-BE95-A7ECDA39DDB0}">
      <dgm:prSet/>
      <dgm:spPr/>
      <dgm:t>
        <a:bodyPr/>
        <a:lstStyle/>
        <a:p>
          <a:endParaRPr lang="es-MX"/>
        </a:p>
      </dgm:t>
    </dgm:pt>
    <dgm:pt modelId="{D8E6A011-7147-41AA-91BE-EA351FA7EA08}" type="sibTrans" cxnId="{4653BB89-D917-416C-BE95-A7ECDA39DDB0}">
      <dgm:prSet/>
      <dgm:spPr/>
      <dgm:t>
        <a:bodyPr/>
        <a:lstStyle/>
        <a:p>
          <a:endParaRPr lang="es-MX"/>
        </a:p>
      </dgm:t>
    </dgm:pt>
    <dgm:pt modelId="{EF86E062-3AB8-4B1F-912A-66B67CDA1447}">
      <dgm:prSet custT="1"/>
      <dgm:spPr/>
      <dgm:t>
        <a:bodyPr/>
        <a:lstStyle/>
        <a:p>
          <a:pPr algn="l" rtl="0"/>
          <a:r>
            <a:rPr lang="es-MX" sz="2000" dirty="0" smtClean="0"/>
            <a:t>No existe dispersión o mezcla.</a:t>
          </a:r>
          <a:endParaRPr lang="es-MX" sz="2000" dirty="0"/>
        </a:p>
      </dgm:t>
    </dgm:pt>
    <dgm:pt modelId="{AF53D2ED-BC25-4584-B694-4C4EA5931640}" type="parTrans" cxnId="{64F87D93-D96B-4796-87C0-10D03879CE78}">
      <dgm:prSet/>
      <dgm:spPr/>
      <dgm:t>
        <a:bodyPr/>
        <a:lstStyle/>
        <a:p>
          <a:endParaRPr lang="es-MX"/>
        </a:p>
      </dgm:t>
    </dgm:pt>
    <dgm:pt modelId="{DBD4D94C-6383-4E15-9E02-62F6E5E19C09}" type="sibTrans" cxnId="{64F87D93-D96B-4796-87C0-10D03879CE78}">
      <dgm:prSet/>
      <dgm:spPr/>
      <dgm:t>
        <a:bodyPr/>
        <a:lstStyle/>
        <a:p>
          <a:endParaRPr lang="es-MX"/>
        </a:p>
      </dgm:t>
    </dgm:pt>
    <dgm:pt modelId="{73CB4B78-8213-4943-86DB-358173031691}">
      <dgm:prSet custT="1"/>
      <dgm:spPr/>
      <dgm:t>
        <a:bodyPr/>
        <a:lstStyle/>
        <a:p>
          <a:pPr algn="l" rtl="0"/>
          <a:r>
            <a:rPr lang="es-MX" sz="2000" dirty="0" smtClean="0"/>
            <a:t>Todo elemento del caudal es expuesto al tratamiento en el mismo periodo llamado “ Tiempo teórico de detención”.</a:t>
          </a:r>
          <a:endParaRPr lang="es-MX" sz="2000" dirty="0"/>
        </a:p>
      </dgm:t>
    </dgm:pt>
    <dgm:pt modelId="{006F90E7-F576-4202-8791-E271253D08E2}" type="parTrans" cxnId="{629E3011-3CFA-4F85-A22F-6F2C3DF0CA82}">
      <dgm:prSet/>
      <dgm:spPr/>
      <dgm:t>
        <a:bodyPr/>
        <a:lstStyle/>
        <a:p>
          <a:endParaRPr lang="es-MX"/>
        </a:p>
      </dgm:t>
    </dgm:pt>
    <dgm:pt modelId="{200D2057-20B7-4B5E-B3B1-8DBEA5B148BC}" type="sibTrans" cxnId="{629E3011-3CFA-4F85-A22F-6F2C3DF0CA82}">
      <dgm:prSet/>
      <dgm:spPr/>
      <dgm:t>
        <a:bodyPr/>
        <a:lstStyle/>
        <a:p>
          <a:endParaRPr lang="es-MX"/>
        </a:p>
      </dgm:t>
    </dgm:pt>
    <dgm:pt modelId="{76E240FB-86E0-4543-A0FA-7738ED9A3350}" type="pres">
      <dgm:prSet presAssocID="{F942CCEF-30BF-44DA-99CA-CF0B1BDBB869}" presName="Name0" presStyleCnt="0">
        <dgm:presLayoutVars>
          <dgm:chMax val="7"/>
          <dgm:chPref val="7"/>
          <dgm:dir/>
        </dgm:presLayoutVars>
      </dgm:prSet>
      <dgm:spPr/>
      <dgm:t>
        <a:bodyPr/>
        <a:lstStyle/>
        <a:p>
          <a:endParaRPr lang="es-ES"/>
        </a:p>
      </dgm:t>
    </dgm:pt>
    <dgm:pt modelId="{C5C6AC7F-2FD0-457F-848C-12EB6B637278}" type="pres">
      <dgm:prSet presAssocID="{F942CCEF-30BF-44DA-99CA-CF0B1BDBB869}" presName="Name1" presStyleCnt="0"/>
      <dgm:spPr/>
    </dgm:pt>
    <dgm:pt modelId="{ECC50773-7BE2-4029-8BDB-39BD9579E481}" type="pres">
      <dgm:prSet presAssocID="{F942CCEF-30BF-44DA-99CA-CF0B1BDBB869}" presName="cycle" presStyleCnt="0"/>
      <dgm:spPr/>
    </dgm:pt>
    <dgm:pt modelId="{58BF9681-0D05-45B7-A25C-DBBCBA408A3D}" type="pres">
      <dgm:prSet presAssocID="{F942CCEF-30BF-44DA-99CA-CF0B1BDBB869}" presName="srcNode" presStyleLbl="node1" presStyleIdx="0" presStyleCnt="3"/>
      <dgm:spPr/>
    </dgm:pt>
    <dgm:pt modelId="{B8308187-B238-47C0-8024-0338D7B38942}" type="pres">
      <dgm:prSet presAssocID="{F942CCEF-30BF-44DA-99CA-CF0B1BDBB869}" presName="conn" presStyleLbl="parChTrans1D2" presStyleIdx="0" presStyleCnt="1"/>
      <dgm:spPr/>
      <dgm:t>
        <a:bodyPr/>
        <a:lstStyle/>
        <a:p>
          <a:endParaRPr lang="es-ES"/>
        </a:p>
      </dgm:t>
    </dgm:pt>
    <dgm:pt modelId="{F707254F-391A-4EE0-862F-DE8185C48D64}" type="pres">
      <dgm:prSet presAssocID="{F942CCEF-30BF-44DA-99CA-CF0B1BDBB869}" presName="extraNode" presStyleLbl="node1" presStyleIdx="0" presStyleCnt="3"/>
      <dgm:spPr/>
    </dgm:pt>
    <dgm:pt modelId="{6C0E5DC2-8C6E-4370-9635-3B67D68C5FC3}" type="pres">
      <dgm:prSet presAssocID="{F942CCEF-30BF-44DA-99CA-CF0B1BDBB869}" presName="dstNode" presStyleLbl="node1" presStyleIdx="0" presStyleCnt="3"/>
      <dgm:spPr/>
    </dgm:pt>
    <dgm:pt modelId="{00252A61-6908-46BA-BBBA-BFAD2A14A2CC}" type="pres">
      <dgm:prSet presAssocID="{A71400E9-C7C1-4F0D-8CB7-B4B0A9030279}" presName="text_1" presStyleLbl="node1" presStyleIdx="0" presStyleCnt="3">
        <dgm:presLayoutVars>
          <dgm:bulletEnabled val="1"/>
        </dgm:presLayoutVars>
      </dgm:prSet>
      <dgm:spPr/>
      <dgm:t>
        <a:bodyPr/>
        <a:lstStyle/>
        <a:p>
          <a:endParaRPr lang="es-ES"/>
        </a:p>
      </dgm:t>
    </dgm:pt>
    <dgm:pt modelId="{C2BAE269-14AD-4A25-B1D1-5CE00C3D6D32}" type="pres">
      <dgm:prSet presAssocID="{A71400E9-C7C1-4F0D-8CB7-B4B0A9030279}" presName="accent_1" presStyleCnt="0"/>
      <dgm:spPr/>
    </dgm:pt>
    <dgm:pt modelId="{833CE854-1010-4F2B-9989-F58B1520A508}" type="pres">
      <dgm:prSet presAssocID="{A71400E9-C7C1-4F0D-8CB7-B4B0A9030279}" presName="accentRepeatNode" presStyleLbl="solidFgAcc1" presStyleIdx="0" presStyleCnt="3"/>
      <dgm:spPr/>
    </dgm:pt>
    <dgm:pt modelId="{53343EDB-1007-49F9-854A-77868A8DF1F0}" type="pres">
      <dgm:prSet presAssocID="{EF86E062-3AB8-4B1F-912A-66B67CDA1447}" presName="text_2" presStyleLbl="node1" presStyleIdx="1" presStyleCnt="3">
        <dgm:presLayoutVars>
          <dgm:bulletEnabled val="1"/>
        </dgm:presLayoutVars>
      </dgm:prSet>
      <dgm:spPr/>
      <dgm:t>
        <a:bodyPr/>
        <a:lstStyle/>
        <a:p>
          <a:endParaRPr lang="es-ES"/>
        </a:p>
      </dgm:t>
    </dgm:pt>
    <dgm:pt modelId="{E0A2655F-B86F-4B76-8C85-D86456E69179}" type="pres">
      <dgm:prSet presAssocID="{EF86E062-3AB8-4B1F-912A-66B67CDA1447}" presName="accent_2" presStyleCnt="0"/>
      <dgm:spPr/>
    </dgm:pt>
    <dgm:pt modelId="{1E14C8FF-0FAD-4964-90B3-C6994E878D3A}" type="pres">
      <dgm:prSet presAssocID="{EF86E062-3AB8-4B1F-912A-66B67CDA1447}" presName="accentRepeatNode" presStyleLbl="solidFgAcc1" presStyleIdx="1" presStyleCnt="3"/>
      <dgm:spPr/>
    </dgm:pt>
    <dgm:pt modelId="{82DB5650-D357-4691-8C3A-38A97195A7CA}" type="pres">
      <dgm:prSet presAssocID="{73CB4B78-8213-4943-86DB-358173031691}" presName="text_3" presStyleLbl="node1" presStyleIdx="2" presStyleCnt="3">
        <dgm:presLayoutVars>
          <dgm:bulletEnabled val="1"/>
        </dgm:presLayoutVars>
      </dgm:prSet>
      <dgm:spPr/>
      <dgm:t>
        <a:bodyPr/>
        <a:lstStyle/>
        <a:p>
          <a:endParaRPr lang="es-ES"/>
        </a:p>
      </dgm:t>
    </dgm:pt>
    <dgm:pt modelId="{DF55CDDA-E307-49A3-9EBA-1A8D619B7AA2}" type="pres">
      <dgm:prSet presAssocID="{73CB4B78-8213-4943-86DB-358173031691}" presName="accent_3" presStyleCnt="0"/>
      <dgm:spPr/>
    </dgm:pt>
    <dgm:pt modelId="{9FDE3A23-DE16-4A89-9F56-C100534CDEFF}" type="pres">
      <dgm:prSet presAssocID="{73CB4B78-8213-4943-86DB-358173031691}" presName="accentRepeatNode" presStyleLbl="solidFgAcc1" presStyleIdx="2" presStyleCnt="3"/>
      <dgm:spPr/>
    </dgm:pt>
  </dgm:ptLst>
  <dgm:cxnLst>
    <dgm:cxn modelId="{629E3011-3CFA-4F85-A22F-6F2C3DF0CA82}" srcId="{F942CCEF-30BF-44DA-99CA-CF0B1BDBB869}" destId="{73CB4B78-8213-4943-86DB-358173031691}" srcOrd="2" destOrd="0" parTransId="{006F90E7-F576-4202-8791-E271253D08E2}" sibTransId="{200D2057-20B7-4B5E-B3B1-8DBEA5B148BC}"/>
    <dgm:cxn modelId="{64F87D93-D96B-4796-87C0-10D03879CE78}" srcId="{F942CCEF-30BF-44DA-99CA-CF0B1BDBB869}" destId="{EF86E062-3AB8-4B1F-912A-66B67CDA1447}" srcOrd="1" destOrd="0" parTransId="{AF53D2ED-BC25-4584-B694-4C4EA5931640}" sibTransId="{DBD4D94C-6383-4E15-9E02-62F6E5E19C09}"/>
    <dgm:cxn modelId="{4653BB89-D917-416C-BE95-A7ECDA39DDB0}" srcId="{F942CCEF-30BF-44DA-99CA-CF0B1BDBB869}" destId="{A71400E9-C7C1-4F0D-8CB7-B4B0A9030279}" srcOrd="0" destOrd="0" parTransId="{9460CC52-5136-48DF-900B-E10A556EDA72}" sibTransId="{D8E6A011-7147-41AA-91BE-EA351FA7EA08}"/>
    <dgm:cxn modelId="{A7AD70BC-833A-4672-AD60-BAFBB0D8EEF1}" type="presOf" srcId="{EF86E062-3AB8-4B1F-912A-66B67CDA1447}" destId="{53343EDB-1007-49F9-854A-77868A8DF1F0}" srcOrd="0" destOrd="0" presId="urn:microsoft.com/office/officeart/2008/layout/VerticalCurvedList"/>
    <dgm:cxn modelId="{2A490861-EA37-42AA-933E-2040271FBC9F}" type="presOf" srcId="{A71400E9-C7C1-4F0D-8CB7-B4B0A9030279}" destId="{00252A61-6908-46BA-BBBA-BFAD2A14A2CC}" srcOrd="0" destOrd="0" presId="urn:microsoft.com/office/officeart/2008/layout/VerticalCurvedList"/>
    <dgm:cxn modelId="{251B41B7-D75B-435E-BB1B-4060AA7F58D8}" type="presOf" srcId="{73CB4B78-8213-4943-86DB-358173031691}" destId="{82DB5650-D357-4691-8C3A-38A97195A7CA}" srcOrd="0" destOrd="0" presId="urn:microsoft.com/office/officeart/2008/layout/VerticalCurvedList"/>
    <dgm:cxn modelId="{C312FC27-9D9F-4FD5-B9B0-0EF406A6C078}" type="presOf" srcId="{D8E6A011-7147-41AA-91BE-EA351FA7EA08}" destId="{B8308187-B238-47C0-8024-0338D7B38942}" srcOrd="0" destOrd="0" presId="urn:microsoft.com/office/officeart/2008/layout/VerticalCurvedList"/>
    <dgm:cxn modelId="{9AC30CFB-11EE-456F-8213-23098A263C57}" type="presOf" srcId="{F942CCEF-30BF-44DA-99CA-CF0B1BDBB869}" destId="{76E240FB-86E0-4543-A0FA-7738ED9A3350}" srcOrd="0" destOrd="0" presId="urn:microsoft.com/office/officeart/2008/layout/VerticalCurvedList"/>
    <dgm:cxn modelId="{0E716166-8218-468B-A876-4AA125845C03}" type="presParOf" srcId="{76E240FB-86E0-4543-A0FA-7738ED9A3350}" destId="{C5C6AC7F-2FD0-457F-848C-12EB6B637278}" srcOrd="0" destOrd="0" presId="urn:microsoft.com/office/officeart/2008/layout/VerticalCurvedList"/>
    <dgm:cxn modelId="{4037A8FA-0C05-40DE-9799-D72DD67FFC72}" type="presParOf" srcId="{C5C6AC7F-2FD0-457F-848C-12EB6B637278}" destId="{ECC50773-7BE2-4029-8BDB-39BD9579E481}" srcOrd="0" destOrd="0" presId="urn:microsoft.com/office/officeart/2008/layout/VerticalCurvedList"/>
    <dgm:cxn modelId="{B4340B83-F349-4AE4-A4B0-2D0BFEFA072C}" type="presParOf" srcId="{ECC50773-7BE2-4029-8BDB-39BD9579E481}" destId="{58BF9681-0D05-45B7-A25C-DBBCBA408A3D}" srcOrd="0" destOrd="0" presId="urn:microsoft.com/office/officeart/2008/layout/VerticalCurvedList"/>
    <dgm:cxn modelId="{CC495DC3-A14B-4135-8DC0-D4BCEF802E99}" type="presParOf" srcId="{ECC50773-7BE2-4029-8BDB-39BD9579E481}" destId="{B8308187-B238-47C0-8024-0338D7B38942}" srcOrd="1" destOrd="0" presId="urn:microsoft.com/office/officeart/2008/layout/VerticalCurvedList"/>
    <dgm:cxn modelId="{6D756F3C-01B0-4F5A-8F1E-F5D4A53F6D36}" type="presParOf" srcId="{ECC50773-7BE2-4029-8BDB-39BD9579E481}" destId="{F707254F-391A-4EE0-862F-DE8185C48D64}" srcOrd="2" destOrd="0" presId="urn:microsoft.com/office/officeart/2008/layout/VerticalCurvedList"/>
    <dgm:cxn modelId="{45F0DA52-0217-4226-8D59-CEADD4AB042F}" type="presParOf" srcId="{ECC50773-7BE2-4029-8BDB-39BD9579E481}" destId="{6C0E5DC2-8C6E-4370-9635-3B67D68C5FC3}" srcOrd="3" destOrd="0" presId="urn:microsoft.com/office/officeart/2008/layout/VerticalCurvedList"/>
    <dgm:cxn modelId="{91159242-4423-4892-9A7A-A6085A4048A0}" type="presParOf" srcId="{C5C6AC7F-2FD0-457F-848C-12EB6B637278}" destId="{00252A61-6908-46BA-BBBA-BFAD2A14A2CC}" srcOrd="1" destOrd="0" presId="urn:microsoft.com/office/officeart/2008/layout/VerticalCurvedList"/>
    <dgm:cxn modelId="{F261A370-CAFF-46B6-842C-A6E66F141F82}" type="presParOf" srcId="{C5C6AC7F-2FD0-457F-848C-12EB6B637278}" destId="{C2BAE269-14AD-4A25-B1D1-5CE00C3D6D32}" srcOrd="2" destOrd="0" presId="urn:microsoft.com/office/officeart/2008/layout/VerticalCurvedList"/>
    <dgm:cxn modelId="{3DBADE24-7EEE-4185-B0AF-6399A4B6C7B8}" type="presParOf" srcId="{C2BAE269-14AD-4A25-B1D1-5CE00C3D6D32}" destId="{833CE854-1010-4F2B-9989-F58B1520A508}" srcOrd="0" destOrd="0" presId="urn:microsoft.com/office/officeart/2008/layout/VerticalCurvedList"/>
    <dgm:cxn modelId="{0172A9C7-4C22-477A-92F2-D6A98BB56980}" type="presParOf" srcId="{C5C6AC7F-2FD0-457F-848C-12EB6B637278}" destId="{53343EDB-1007-49F9-854A-77868A8DF1F0}" srcOrd="3" destOrd="0" presId="urn:microsoft.com/office/officeart/2008/layout/VerticalCurvedList"/>
    <dgm:cxn modelId="{B800884E-5D24-4DB1-BC55-9B64B3F7ACCF}" type="presParOf" srcId="{C5C6AC7F-2FD0-457F-848C-12EB6B637278}" destId="{E0A2655F-B86F-4B76-8C85-D86456E69179}" srcOrd="4" destOrd="0" presId="urn:microsoft.com/office/officeart/2008/layout/VerticalCurvedList"/>
    <dgm:cxn modelId="{29C4917B-B2F5-4001-9EB5-9A7D0B3750C6}" type="presParOf" srcId="{E0A2655F-B86F-4B76-8C85-D86456E69179}" destId="{1E14C8FF-0FAD-4964-90B3-C6994E878D3A}" srcOrd="0" destOrd="0" presId="urn:microsoft.com/office/officeart/2008/layout/VerticalCurvedList"/>
    <dgm:cxn modelId="{31E18172-EAF6-40A4-BC68-940084ACEF02}" type="presParOf" srcId="{C5C6AC7F-2FD0-457F-848C-12EB6B637278}" destId="{82DB5650-D357-4691-8C3A-38A97195A7CA}" srcOrd="5" destOrd="0" presId="urn:microsoft.com/office/officeart/2008/layout/VerticalCurvedList"/>
    <dgm:cxn modelId="{CF49C1F4-63D6-4AE1-895C-8E0B811E07CC}" type="presParOf" srcId="{C5C6AC7F-2FD0-457F-848C-12EB6B637278}" destId="{DF55CDDA-E307-49A3-9EBA-1A8D619B7AA2}" srcOrd="6" destOrd="0" presId="urn:microsoft.com/office/officeart/2008/layout/VerticalCurvedList"/>
    <dgm:cxn modelId="{C69F6841-33F1-458D-9576-64B414491656}" type="presParOf" srcId="{DF55CDDA-E307-49A3-9EBA-1A8D619B7AA2}" destId="{9FDE3A23-DE16-4A89-9F56-C100534CDEFF}" srcOrd="0" destOrd="0" presId="urn:microsoft.com/office/officeart/2008/layout/VerticalCurv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C98B707E-8181-4976-B3EC-ADF1F7DD82A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F6173805-615B-4C05-8C1A-22EBE19C8F56}">
      <dgm:prSet/>
      <dgm:spPr/>
      <dgm:t>
        <a:bodyPr/>
        <a:lstStyle/>
        <a:p>
          <a:pPr rtl="0"/>
          <a:r>
            <a:rPr lang="es-MX" dirty="0" smtClean="0">
              <a:solidFill>
                <a:schemeClr val="tx1"/>
              </a:solidFill>
            </a:rPr>
            <a:t>Flujo pistón</a:t>
          </a:r>
          <a:endParaRPr lang="es-MX" dirty="0">
            <a:solidFill>
              <a:schemeClr val="tx1"/>
            </a:solidFill>
          </a:endParaRPr>
        </a:p>
      </dgm:t>
    </dgm:pt>
    <dgm:pt modelId="{3101531E-48ED-41BC-BE8C-502D4A66EE5F}" type="parTrans" cxnId="{7C823C80-EB16-4CAD-B113-9AB93DD29ED9}">
      <dgm:prSet/>
      <dgm:spPr/>
      <dgm:t>
        <a:bodyPr/>
        <a:lstStyle/>
        <a:p>
          <a:endParaRPr lang="es-MX"/>
        </a:p>
      </dgm:t>
    </dgm:pt>
    <dgm:pt modelId="{CAD61A76-67E5-4E9C-9E00-E0C0BE92AE39}" type="sibTrans" cxnId="{7C823C80-EB16-4CAD-B113-9AB93DD29ED9}">
      <dgm:prSet/>
      <dgm:spPr/>
      <dgm:t>
        <a:bodyPr/>
        <a:lstStyle/>
        <a:p>
          <a:endParaRPr lang="es-MX"/>
        </a:p>
      </dgm:t>
    </dgm:pt>
    <dgm:pt modelId="{24E4C107-F121-4AD4-99BB-AB41CD69DB65}" type="pres">
      <dgm:prSet presAssocID="{C98B707E-8181-4976-B3EC-ADF1F7DD82A5}" presName="linear" presStyleCnt="0">
        <dgm:presLayoutVars>
          <dgm:animLvl val="lvl"/>
          <dgm:resizeHandles val="exact"/>
        </dgm:presLayoutVars>
      </dgm:prSet>
      <dgm:spPr/>
      <dgm:t>
        <a:bodyPr/>
        <a:lstStyle/>
        <a:p>
          <a:endParaRPr lang="es-MX"/>
        </a:p>
      </dgm:t>
    </dgm:pt>
    <dgm:pt modelId="{0DEF1E90-4FFA-472F-943B-18B6BA6E56B4}" type="pres">
      <dgm:prSet presAssocID="{F6173805-615B-4C05-8C1A-22EBE19C8F56}" presName="parentText" presStyleLbl="node1" presStyleIdx="0" presStyleCnt="1">
        <dgm:presLayoutVars>
          <dgm:chMax val="0"/>
          <dgm:bulletEnabled val="1"/>
        </dgm:presLayoutVars>
      </dgm:prSet>
      <dgm:spPr/>
      <dgm:t>
        <a:bodyPr/>
        <a:lstStyle/>
        <a:p>
          <a:endParaRPr lang="es-MX"/>
        </a:p>
      </dgm:t>
    </dgm:pt>
  </dgm:ptLst>
  <dgm:cxnLst>
    <dgm:cxn modelId="{7C823C80-EB16-4CAD-B113-9AB93DD29ED9}" srcId="{C98B707E-8181-4976-B3EC-ADF1F7DD82A5}" destId="{F6173805-615B-4C05-8C1A-22EBE19C8F56}" srcOrd="0" destOrd="0" parTransId="{3101531E-48ED-41BC-BE8C-502D4A66EE5F}" sibTransId="{CAD61A76-67E5-4E9C-9E00-E0C0BE92AE39}"/>
    <dgm:cxn modelId="{16E38DA1-2A1D-4E86-9B52-60AB1707A1B2}" type="presOf" srcId="{C98B707E-8181-4976-B3EC-ADF1F7DD82A5}" destId="{24E4C107-F121-4AD4-99BB-AB41CD69DB65}" srcOrd="0" destOrd="0" presId="urn:microsoft.com/office/officeart/2005/8/layout/vList2"/>
    <dgm:cxn modelId="{9332C841-71DC-4BBC-AF8C-FA3C80CCDC9C}" type="presOf" srcId="{F6173805-615B-4C05-8C1A-22EBE19C8F56}" destId="{0DEF1E90-4FFA-472F-943B-18B6BA6E56B4}" srcOrd="0" destOrd="0" presId="urn:microsoft.com/office/officeart/2005/8/layout/vList2"/>
    <dgm:cxn modelId="{FB549F13-0DBF-4E3A-A132-A041873C5AF1}" type="presParOf" srcId="{24E4C107-F121-4AD4-99BB-AB41CD69DB65}" destId="{0DEF1E90-4FFA-472F-943B-18B6BA6E56B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C98B707E-8181-4976-B3EC-ADF1F7DD82A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F6173805-615B-4C05-8C1A-22EBE19C8F56}">
      <dgm:prSet/>
      <dgm:spPr/>
      <dgm:t>
        <a:bodyPr/>
        <a:lstStyle/>
        <a:p>
          <a:pPr rtl="0"/>
          <a:r>
            <a:rPr lang="es-MX" dirty="0" smtClean="0">
              <a:solidFill>
                <a:schemeClr val="tx1"/>
              </a:solidFill>
            </a:rPr>
            <a:t>Mezcla completa</a:t>
          </a:r>
          <a:endParaRPr lang="es-MX" dirty="0">
            <a:solidFill>
              <a:schemeClr val="tx1"/>
            </a:solidFill>
          </a:endParaRPr>
        </a:p>
      </dgm:t>
    </dgm:pt>
    <dgm:pt modelId="{3101531E-48ED-41BC-BE8C-502D4A66EE5F}" type="parTrans" cxnId="{7C823C80-EB16-4CAD-B113-9AB93DD29ED9}">
      <dgm:prSet/>
      <dgm:spPr/>
      <dgm:t>
        <a:bodyPr/>
        <a:lstStyle/>
        <a:p>
          <a:endParaRPr lang="es-MX"/>
        </a:p>
      </dgm:t>
    </dgm:pt>
    <dgm:pt modelId="{CAD61A76-67E5-4E9C-9E00-E0C0BE92AE39}" type="sibTrans" cxnId="{7C823C80-EB16-4CAD-B113-9AB93DD29ED9}">
      <dgm:prSet/>
      <dgm:spPr/>
      <dgm:t>
        <a:bodyPr/>
        <a:lstStyle/>
        <a:p>
          <a:endParaRPr lang="es-MX"/>
        </a:p>
      </dgm:t>
    </dgm:pt>
    <dgm:pt modelId="{24E4C107-F121-4AD4-99BB-AB41CD69DB65}" type="pres">
      <dgm:prSet presAssocID="{C98B707E-8181-4976-B3EC-ADF1F7DD82A5}" presName="linear" presStyleCnt="0">
        <dgm:presLayoutVars>
          <dgm:animLvl val="lvl"/>
          <dgm:resizeHandles val="exact"/>
        </dgm:presLayoutVars>
      </dgm:prSet>
      <dgm:spPr/>
      <dgm:t>
        <a:bodyPr/>
        <a:lstStyle/>
        <a:p>
          <a:endParaRPr lang="es-MX"/>
        </a:p>
      </dgm:t>
    </dgm:pt>
    <dgm:pt modelId="{0DEF1E90-4FFA-472F-943B-18B6BA6E56B4}" type="pres">
      <dgm:prSet presAssocID="{F6173805-615B-4C05-8C1A-22EBE19C8F56}" presName="parentText" presStyleLbl="node1" presStyleIdx="0" presStyleCnt="1">
        <dgm:presLayoutVars>
          <dgm:chMax val="0"/>
          <dgm:bulletEnabled val="1"/>
        </dgm:presLayoutVars>
      </dgm:prSet>
      <dgm:spPr/>
      <dgm:t>
        <a:bodyPr/>
        <a:lstStyle/>
        <a:p>
          <a:endParaRPr lang="es-MX"/>
        </a:p>
      </dgm:t>
    </dgm:pt>
  </dgm:ptLst>
  <dgm:cxnLst>
    <dgm:cxn modelId="{B8B74CF0-EF7B-416E-AE1E-FFCE67C168BD}" type="presOf" srcId="{C98B707E-8181-4976-B3EC-ADF1F7DD82A5}" destId="{24E4C107-F121-4AD4-99BB-AB41CD69DB65}" srcOrd="0" destOrd="0" presId="urn:microsoft.com/office/officeart/2005/8/layout/vList2"/>
    <dgm:cxn modelId="{7C823C80-EB16-4CAD-B113-9AB93DD29ED9}" srcId="{C98B707E-8181-4976-B3EC-ADF1F7DD82A5}" destId="{F6173805-615B-4C05-8C1A-22EBE19C8F56}" srcOrd="0" destOrd="0" parTransId="{3101531E-48ED-41BC-BE8C-502D4A66EE5F}" sibTransId="{CAD61A76-67E5-4E9C-9E00-E0C0BE92AE39}"/>
    <dgm:cxn modelId="{451ABE4B-3765-4419-8E28-BF74C9FAE9AC}" type="presOf" srcId="{F6173805-615B-4C05-8C1A-22EBE19C8F56}" destId="{0DEF1E90-4FFA-472F-943B-18B6BA6E56B4}" srcOrd="0" destOrd="0" presId="urn:microsoft.com/office/officeart/2005/8/layout/vList2"/>
    <dgm:cxn modelId="{D6F95A3E-2AD7-4DCA-8FC5-78EECDEC7A81}" type="presParOf" srcId="{24E4C107-F121-4AD4-99BB-AB41CD69DB65}" destId="{0DEF1E90-4FFA-472F-943B-18B6BA6E56B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C98B707E-8181-4976-B3EC-ADF1F7DD82A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F6173805-615B-4C05-8C1A-22EBE19C8F56}">
      <dgm:prSet/>
      <dgm:spPr/>
      <dgm:t>
        <a:bodyPr/>
        <a:lstStyle/>
        <a:p>
          <a:pPr rtl="0"/>
          <a:r>
            <a:rPr lang="es-MX" dirty="0" smtClean="0">
              <a:solidFill>
                <a:schemeClr val="tx1"/>
              </a:solidFill>
            </a:rPr>
            <a:t>Flujo disperso</a:t>
          </a:r>
          <a:endParaRPr lang="es-MX" dirty="0">
            <a:solidFill>
              <a:schemeClr val="tx1"/>
            </a:solidFill>
          </a:endParaRPr>
        </a:p>
      </dgm:t>
    </dgm:pt>
    <dgm:pt modelId="{3101531E-48ED-41BC-BE8C-502D4A66EE5F}" type="parTrans" cxnId="{7C823C80-EB16-4CAD-B113-9AB93DD29ED9}">
      <dgm:prSet/>
      <dgm:spPr/>
      <dgm:t>
        <a:bodyPr/>
        <a:lstStyle/>
        <a:p>
          <a:endParaRPr lang="es-MX"/>
        </a:p>
      </dgm:t>
    </dgm:pt>
    <dgm:pt modelId="{CAD61A76-67E5-4E9C-9E00-E0C0BE92AE39}" type="sibTrans" cxnId="{7C823C80-EB16-4CAD-B113-9AB93DD29ED9}">
      <dgm:prSet/>
      <dgm:spPr/>
      <dgm:t>
        <a:bodyPr/>
        <a:lstStyle/>
        <a:p>
          <a:endParaRPr lang="es-MX"/>
        </a:p>
      </dgm:t>
    </dgm:pt>
    <dgm:pt modelId="{24E4C107-F121-4AD4-99BB-AB41CD69DB65}" type="pres">
      <dgm:prSet presAssocID="{C98B707E-8181-4976-B3EC-ADF1F7DD82A5}" presName="linear" presStyleCnt="0">
        <dgm:presLayoutVars>
          <dgm:animLvl val="lvl"/>
          <dgm:resizeHandles val="exact"/>
        </dgm:presLayoutVars>
      </dgm:prSet>
      <dgm:spPr/>
      <dgm:t>
        <a:bodyPr/>
        <a:lstStyle/>
        <a:p>
          <a:endParaRPr lang="es-MX"/>
        </a:p>
      </dgm:t>
    </dgm:pt>
    <dgm:pt modelId="{0DEF1E90-4FFA-472F-943B-18B6BA6E56B4}" type="pres">
      <dgm:prSet presAssocID="{F6173805-615B-4C05-8C1A-22EBE19C8F56}" presName="parentText" presStyleLbl="node1" presStyleIdx="0" presStyleCnt="1">
        <dgm:presLayoutVars>
          <dgm:chMax val="0"/>
          <dgm:bulletEnabled val="1"/>
        </dgm:presLayoutVars>
      </dgm:prSet>
      <dgm:spPr/>
      <dgm:t>
        <a:bodyPr/>
        <a:lstStyle/>
        <a:p>
          <a:endParaRPr lang="es-MX"/>
        </a:p>
      </dgm:t>
    </dgm:pt>
  </dgm:ptLst>
  <dgm:cxnLst>
    <dgm:cxn modelId="{6032AA9A-FE34-4383-A591-7B4D4745EE53}" type="presOf" srcId="{C98B707E-8181-4976-B3EC-ADF1F7DD82A5}" destId="{24E4C107-F121-4AD4-99BB-AB41CD69DB65}" srcOrd="0" destOrd="0" presId="urn:microsoft.com/office/officeart/2005/8/layout/vList2"/>
    <dgm:cxn modelId="{1BC1D0C7-317B-4CD3-9EA2-EA3128398ECE}" type="presOf" srcId="{F6173805-615B-4C05-8C1A-22EBE19C8F56}" destId="{0DEF1E90-4FFA-472F-943B-18B6BA6E56B4}" srcOrd="0" destOrd="0" presId="urn:microsoft.com/office/officeart/2005/8/layout/vList2"/>
    <dgm:cxn modelId="{7C823C80-EB16-4CAD-B113-9AB93DD29ED9}" srcId="{C98B707E-8181-4976-B3EC-ADF1F7DD82A5}" destId="{F6173805-615B-4C05-8C1A-22EBE19C8F56}" srcOrd="0" destOrd="0" parTransId="{3101531E-48ED-41BC-BE8C-502D4A66EE5F}" sibTransId="{CAD61A76-67E5-4E9C-9E00-E0C0BE92AE39}"/>
    <dgm:cxn modelId="{422615BE-C760-4886-BB52-5E7AF593D2EC}" type="presParOf" srcId="{24E4C107-F121-4AD4-99BB-AB41CD69DB65}" destId="{0DEF1E90-4FFA-472F-943B-18B6BA6E56B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C98B707E-8181-4976-B3EC-ADF1F7DD82A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F6173805-615B-4C05-8C1A-22EBE19C8F56}">
      <dgm:prSet/>
      <dgm:spPr/>
      <dgm:t>
        <a:bodyPr/>
        <a:lstStyle/>
        <a:p>
          <a:pPr rtl="0"/>
          <a:r>
            <a:rPr lang="es-MX" dirty="0" smtClean="0">
              <a:solidFill>
                <a:schemeClr val="tx1"/>
              </a:solidFill>
            </a:rPr>
            <a:t>Flujo disperso</a:t>
          </a:r>
          <a:endParaRPr lang="es-MX" dirty="0">
            <a:solidFill>
              <a:schemeClr val="tx1"/>
            </a:solidFill>
          </a:endParaRPr>
        </a:p>
      </dgm:t>
    </dgm:pt>
    <dgm:pt modelId="{3101531E-48ED-41BC-BE8C-502D4A66EE5F}" type="parTrans" cxnId="{7C823C80-EB16-4CAD-B113-9AB93DD29ED9}">
      <dgm:prSet/>
      <dgm:spPr/>
      <dgm:t>
        <a:bodyPr/>
        <a:lstStyle/>
        <a:p>
          <a:endParaRPr lang="es-MX"/>
        </a:p>
      </dgm:t>
    </dgm:pt>
    <dgm:pt modelId="{CAD61A76-67E5-4E9C-9E00-E0C0BE92AE39}" type="sibTrans" cxnId="{7C823C80-EB16-4CAD-B113-9AB93DD29ED9}">
      <dgm:prSet/>
      <dgm:spPr/>
      <dgm:t>
        <a:bodyPr/>
        <a:lstStyle/>
        <a:p>
          <a:endParaRPr lang="es-MX"/>
        </a:p>
      </dgm:t>
    </dgm:pt>
    <dgm:pt modelId="{24E4C107-F121-4AD4-99BB-AB41CD69DB65}" type="pres">
      <dgm:prSet presAssocID="{C98B707E-8181-4976-B3EC-ADF1F7DD82A5}" presName="linear" presStyleCnt="0">
        <dgm:presLayoutVars>
          <dgm:animLvl val="lvl"/>
          <dgm:resizeHandles val="exact"/>
        </dgm:presLayoutVars>
      </dgm:prSet>
      <dgm:spPr/>
      <dgm:t>
        <a:bodyPr/>
        <a:lstStyle/>
        <a:p>
          <a:endParaRPr lang="es-MX"/>
        </a:p>
      </dgm:t>
    </dgm:pt>
    <dgm:pt modelId="{0DEF1E90-4FFA-472F-943B-18B6BA6E56B4}" type="pres">
      <dgm:prSet presAssocID="{F6173805-615B-4C05-8C1A-22EBE19C8F56}" presName="parentText" presStyleLbl="node1" presStyleIdx="0" presStyleCnt="1">
        <dgm:presLayoutVars>
          <dgm:chMax val="0"/>
          <dgm:bulletEnabled val="1"/>
        </dgm:presLayoutVars>
      </dgm:prSet>
      <dgm:spPr/>
      <dgm:t>
        <a:bodyPr/>
        <a:lstStyle/>
        <a:p>
          <a:endParaRPr lang="es-MX"/>
        </a:p>
      </dgm:t>
    </dgm:pt>
  </dgm:ptLst>
  <dgm:cxnLst>
    <dgm:cxn modelId="{9A591D80-F52C-429C-B137-AEB39AE4B7D1}" type="presOf" srcId="{F6173805-615B-4C05-8C1A-22EBE19C8F56}" destId="{0DEF1E90-4FFA-472F-943B-18B6BA6E56B4}" srcOrd="0" destOrd="0" presId="urn:microsoft.com/office/officeart/2005/8/layout/vList2"/>
    <dgm:cxn modelId="{7C823C80-EB16-4CAD-B113-9AB93DD29ED9}" srcId="{C98B707E-8181-4976-B3EC-ADF1F7DD82A5}" destId="{F6173805-615B-4C05-8C1A-22EBE19C8F56}" srcOrd="0" destOrd="0" parTransId="{3101531E-48ED-41BC-BE8C-502D4A66EE5F}" sibTransId="{CAD61A76-67E5-4E9C-9E00-E0C0BE92AE39}"/>
    <dgm:cxn modelId="{0D916343-93F5-42FD-A548-25ABE1652629}" type="presOf" srcId="{C98B707E-8181-4976-B3EC-ADF1F7DD82A5}" destId="{24E4C107-F121-4AD4-99BB-AB41CD69DB65}" srcOrd="0" destOrd="0" presId="urn:microsoft.com/office/officeart/2005/8/layout/vList2"/>
    <dgm:cxn modelId="{09ACB67D-FC06-4CC0-BD81-A0F4606A128D}" type="presParOf" srcId="{24E4C107-F121-4AD4-99BB-AB41CD69DB65}" destId="{0DEF1E90-4FFA-472F-943B-18B6BA6E56B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B1EBCC48-D8D6-46CF-A5DE-7923642478F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9CFE7A5F-8ED3-4AC9-BD05-42E42DAA1F32}">
      <dgm:prSet/>
      <dgm:spPr/>
      <dgm:t>
        <a:bodyPr/>
        <a:lstStyle/>
        <a:p>
          <a:pPr rtl="0"/>
          <a:r>
            <a:rPr lang="es-MX" smtClean="0"/>
            <a:t>Bibliografía</a:t>
          </a:r>
          <a:endParaRPr lang="es-MX"/>
        </a:p>
      </dgm:t>
    </dgm:pt>
    <dgm:pt modelId="{E139417E-6A7F-43E8-90E4-BF6F06D7B2E5}" type="parTrans" cxnId="{3E757E59-4984-42F6-B889-43B7FD39C26A}">
      <dgm:prSet/>
      <dgm:spPr/>
      <dgm:t>
        <a:bodyPr/>
        <a:lstStyle/>
        <a:p>
          <a:endParaRPr lang="es-MX"/>
        </a:p>
      </dgm:t>
    </dgm:pt>
    <dgm:pt modelId="{2BE966E7-8038-4FAB-920F-E6B3706EEF1E}" type="sibTrans" cxnId="{3E757E59-4984-42F6-B889-43B7FD39C26A}">
      <dgm:prSet/>
      <dgm:spPr/>
      <dgm:t>
        <a:bodyPr/>
        <a:lstStyle/>
        <a:p>
          <a:endParaRPr lang="es-MX"/>
        </a:p>
      </dgm:t>
    </dgm:pt>
    <dgm:pt modelId="{FC752614-73FA-498D-BEE3-440BF535FD28}" type="pres">
      <dgm:prSet presAssocID="{B1EBCC48-D8D6-46CF-A5DE-7923642478FB}" presName="linear" presStyleCnt="0">
        <dgm:presLayoutVars>
          <dgm:animLvl val="lvl"/>
          <dgm:resizeHandles val="exact"/>
        </dgm:presLayoutVars>
      </dgm:prSet>
      <dgm:spPr/>
      <dgm:t>
        <a:bodyPr/>
        <a:lstStyle/>
        <a:p>
          <a:endParaRPr lang="es-ES"/>
        </a:p>
      </dgm:t>
    </dgm:pt>
    <dgm:pt modelId="{6F8D7AF3-C72D-4878-8860-514F554E3AF9}" type="pres">
      <dgm:prSet presAssocID="{9CFE7A5F-8ED3-4AC9-BD05-42E42DAA1F32}" presName="parentText" presStyleLbl="node1" presStyleIdx="0" presStyleCnt="1">
        <dgm:presLayoutVars>
          <dgm:chMax val="0"/>
          <dgm:bulletEnabled val="1"/>
        </dgm:presLayoutVars>
      </dgm:prSet>
      <dgm:spPr/>
      <dgm:t>
        <a:bodyPr/>
        <a:lstStyle/>
        <a:p>
          <a:endParaRPr lang="es-ES"/>
        </a:p>
      </dgm:t>
    </dgm:pt>
  </dgm:ptLst>
  <dgm:cxnLst>
    <dgm:cxn modelId="{3E757E59-4984-42F6-B889-43B7FD39C26A}" srcId="{B1EBCC48-D8D6-46CF-A5DE-7923642478FB}" destId="{9CFE7A5F-8ED3-4AC9-BD05-42E42DAA1F32}" srcOrd="0" destOrd="0" parTransId="{E139417E-6A7F-43E8-90E4-BF6F06D7B2E5}" sibTransId="{2BE966E7-8038-4FAB-920F-E6B3706EEF1E}"/>
    <dgm:cxn modelId="{F7FBC72C-7A91-44DF-9717-4708D3495C3E}" type="presOf" srcId="{9CFE7A5F-8ED3-4AC9-BD05-42E42DAA1F32}" destId="{6F8D7AF3-C72D-4878-8860-514F554E3AF9}" srcOrd="0" destOrd="0" presId="urn:microsoft.com/office/officeart/2005/8/layout/vList2"/>
    <dgm:cxn modelId="{14025898-2166-4D5B-A7E7-AFA1982990A6}" type="presOf" srcId="{B1EBCC48-D8D6-46CF-A5DE-7923642478FB}" destId="{FC752614-73FA-498D-BEE3-440BF535FD28}" srcOrd="0" destOrd="0" presId="urn:microsoft.com/office/officeart/2005/8/layout/vList2"/>
    <dgm:cxn modelId="{F8B4E0C5-8AA4-40E0-ADE7-2107BFAFB2ED}" type="presParOf" srcId="{FC752614-73FA-498D-BEE3-440BF535FD28}" destId="{6F8D7AF3-C72D-4878-8860-514F554E3AF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89123B4-CC82-4CA9-BFC3-90EC54D59CD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51AE0F3-47C9-49A8-9002-BBB3F2AB3177}">
      <dgm:prSet custT="1"/>
      <dgm:spPr/>
      <dgm:t>
        <a:bodyPr/>
        <a:lstStyle/>
        <a:p>
          <a:pPr rtl="0"/>
          <a:r>
            <a:rPr lang="es-MX" sz="3600" dirty="0" smtClean="0"/>
            <a:t>Objetivos</a:t>
          </a:r>
          <a:endParaRPr lang="es-MX" sz="3600" dirty="0"/>
        </a:p>
      </dgm:t>
    </dgm:pt>
    <dgm:pt modelId="{2B8C2949-59EC-402D-BBD3-543E6326DE34}" type="parTrans" cxnId="{3E107962-0407-4667-8FEA-66C7C583F28E}">
      <dgm:prSet/>
      <dgm:spPr/>
      <dgm:t>
        <a:bodyPr/>
        <a:lstStyle/>
        <a:p>
          <a:endParaRPr lang="es-MX"/>
        </a:p>
      </dgm:t>
    </dgm:pt>
    <dgm:pt modelId="{7F72A209-D0E2-4183-B190-C571ABF25925}" type="sibTrans" cxnId="{3E107962-0407-4667-8FEA-66C7C583F28E}">
      <dgm:prSet/>
      <dgm:spPr/>
      <dgm:t>
        <a:bodyPr/>
        <a:lstStyle/>
        <a:p>
          <a:endParaRPr lang="es-MX"/>
        </a:p>
      </dgm:t>
    </dgm:pt>
    <dgm:pt modelId="{DF637907-2E51-4D97-B3CA-9D5C3E973112}" type="pres">
      <dgm:prSet presAssocID="{189123B4-CC82-4CA9-BFC3-90EC54D59CD2}" presName="linear" presStyleCnt="0">
        <dgm:presLayoutVars>
          <dgm:animLvl val="lvl"/>
          <dgm:resizeHandles val="exact"/>
        </dgm:presLayoutVars>
      </dgm:prSet>
      <dgm:spPr/>
      <dgm:t>
        <a:bodyPr/>
        <a:lstStyle/>
        <a:p>
          <a:endParaRPr lang="es-MX"/>
        </a:p>
      </dgm:t>
    </dgm:pt>
    <dgm:pt modelId="{17B55EDC-5E94-43B2-921D-04FDDEE2D6F2}" type="pres">
      <dgm:prSet presAssocID="{551AE0F3-47C9-49A8-9002-BBB3F2AB3177}" presName="parentText" presStyleLbl="node1" presStyleIdx="0" presStyleCnt="1" custLinFactNeighborY="7098">
        <dgm:presLayoutVars>
          <dgm:chMax val="0"/>
          <dgm:bulletEnabled val="1"/>
        </dgm:presLayoutVars>
      </dgm:prSet>
      <dgm:spPr/>
      <dgm:t>
        <a:bodyPr/>
        <a:lstStyle/>
        <a:p>
          <a:endParaRPr lang="es-MX"/>
        </a:p>
      </dgm:t>
    </dgm:pt>
  </dgm:ptLst>
  <dgm:cxnLst>
    <dgm:cxn modelId="{65368929-ADDB-4696-9F59-22C7BB79A625}" type="presOf" srcId="{189123B4-CC82-4CA9-BFC3-90EC54D59CD2}" destId="{DF637907-2E51-4D97-B3CA-9D5C3E973112}" srcOrd="0" destOrd="0" presId="urn:microsoft.com/office/officeart/2005/8/layout/vList2"/>
    <dgm:cxn modelId="{3E107962-0407-4667-8FEA-66C7C583F28E}" srcId="{189123B4-CC82-4CA9-BFC3-90EC54D59CD2}" destId="{551AE0F3-47C9-49A8-9002-BBB3F2AB3177}" srcOrd="0" destOrd="0" parTransId="{2B8C2949-59EC-402D-BBD3-543E6326DE34}" sibTransId="{7F72A209-D0E2-4183-B190-C571ABF25925}"/>
    <dgm:cxn modelId="{64FB5586-42F7-4D4C-8DE5-9846211C50D6}" type="presOf" srcId="{551AE0F3-47C9-49A8-9002-BBB3F2AB3177}" destId="{17B55EDC-5E94-43B2-921D-04FDDEE2D6F2}" srcOrd="0" destOrd="0" presId="urn:microsoft.com/office/officeart/2005/8/layout/vList2"/>
    <dgm:cxn modelId="{90799FA2-8020-4582-AE00-974D2BA2ADB8}" type="presParOf" srcId="{DF637907-2E51-4D97-B3CA-9D5C3E973112}" destId="{17B55EDC-5E94-43B2-921D-04FDDEE2D6F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14B1C37-3AEB-438F-8413-CEBF9259AEC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F95B750-2419-4655-86CA-770817068F5B}">
      <dgm:prSet custT="1"/>
      <dgm:spPr/>
      <dgm:t>
        <a:bodyPr/>
        <a:lstStyle/>
        <a:p>
          <a:pPr rtl="0"/>
          <a:r>
            <a:rPr lang="es-MX" sz="2400" dirty="0" smtClean="0"/>
            <a:t>Remover la materia orgánica de las aguas residuales.</a:t>
          </a:r>
          <a:endParaRPr lang="es-MX" sz="2400" dirty="0"/>
        </a:p>
      </dgm:t>
    </dgm:pt>
    <dgm:pt modelId="{33C5FC7F-BA14-45BA-921E-51BED444FF97}" type="parTrans" cxnId="{BFB81A62-F29E-4304-90A3-FE29C514509B}">
      <dgm:prSet/>
      <dgm:spPr/>
      <dgm:t>
        <a:bodyPr/>
        <a:lstStyle/>
        <a:p>
          <a:endParaRPr lang="es-MX"/>
        </a:p>
      </dgm:t>
    </dgm:pt>
    <dgm:pt modelId="{EE8E1C0D-E2E6-4230-9ACD-B0CD1FF6FAA8}" type="sibTrans" cxnId="{BFB81A62-F29E-4304-90A3-FE29C514509B}">
      <dgm:prSet/>
      <dgm:spPr/>
      <dgm:t>
        <a:bodyPr/>
        <a:lstStyle/>
        <a:p>
          <a:endParaRPr lang="es-MX"/>
        </a:p>
      </dgm:t>
    </dgm:pt>
    <dgm:pt modelId="{195B12D7-4B97-415D-BA51-59E8232BC3F9}">
      <dgm:prSet custT="1"/>
      <dgm:spPr/>
      <dgm:t>
        <a:bodyPr/>
        <a:lstStyle/>
        <a:p>
          <a:pPr rtl="0"/>
          <a:r>
            <a:rPr lang="es-MX" sz="2400" dirty="0" smtClean="0"/>
            <a:t>Eliminar los microorganismos patógenos y helmintos.</a:t>
          </a:r>
          <a:endParaRPr lang="es-MX" sz="2400" dirty="0"/>
        </a:p>
      </dgm:t>
    </dgm:pt>
    <dgm:pt modelId="{4A6C0601-A99C-4B61-AD30-544A14BA2AD8}" type="parTrans" cxnId="{B9FF09C9-E1EA-44C0-9E86-F39AA18B3659}">
      <dgm:prSet/>
      <dgm:spPr/>
      <dgm:t>
        <a:bodyPr/>
        <a:lstStyle/>
        <a:p>
          <a:endParaRPr lang="es-MX"/>
        </a:p>
      </dgm:t>
    </dgm:pt>
    <dgm:pt modelId="{C7E61572-2065-4CCC-A653-C4D787908B10}" type="sibTrans" cxnId="{B9FF09C9-E1EA-44C0-9E86-F39AA18B3659}">
      <dgm:prSet/>
      <dgm:spPr/>
      <dgm:t>
        <a:bodyPr/>
        <a:lstStyle/>
        <a:p>
          <a:endParaRPr lang="es-MX"/>
        </a:p>
      </dgm:t>
    </dgm:pt>
    <dgm:pt modelId="{C491EDF0-23E8-444F-8425-85AB13465AFF}">
      <dgm:prSet custT="1"/>
      <dgm:spPr/>
      <dgm:t>
        <a:bodyPr/>
        <a:lstStyle/>
        <a:p>
          <a:pPr rtl="0"/>
          <a:r>
            <a:rPr lang="es-MX" sz="2400" dirty="0" smtClean="0"/>
            <a:t>Utilizar su efluente para reutilización, (Agricultura, recreación, etc.)</a:t>
          </a:r>
          <a:endParaRPr lang="es-MX" sz="2400" dirty="0"/>
        </a:p>
      </dgm:t>
    </dgm:pt>
    <dgm:pt modelId="{1DB6E54F-711C-433E-B6C2-9F33F95D9506}" type="parTrans" cxnId="{C909CA36-EB47-42DB-B995-94E5EA332691}">
      <dgm:prSet/>
      <dgm:spPr/>
      <dgm:t>
        <a:bodyPr/>
        <a:lstStyle/>
        <a:p>
          <a:endParaRPr lang="es-MX"/>
        </a:p>
      </dgm:t>
    </dgm:pt>
    <dgm:pt modelId="{7CC799D4-FF22-44C4-A6ED-FFE8042726AE}" type="sibTrans" cxnId="{C909CA36-EB47-42DB-B995-94E5EA332691}">
      <dgm:prSet/>
      <dgm:spPr/>
      <dgm:t>
        <a:bodyPr/>
        <a:lstStyle/>
        <a:p>
          <a:endParaRPr lang="es-MX"/>
        </a:p>
      </dgm:t>
    </dgm:pt>
    <dgm:pt modelId="{A0C2D709-D800-47D1-AB7A-9DCBAB0A7051}" type="pres">
      <dgm:prSet presAssocID="{614B1C37-3AEB-438F-8413-CEBF9259AEC9}" presName="linear" presStyleCnt="0">
        <dgm:presLayoutVars>
          <dgm:animLvl val="lvl"/>
          <dgm:resizeHandles val="exact"/>
        </dgm:presLayoutVars>
      </dgm:prSet>
      <dgm:spPr/>
      <dgm:t>
        <a:bodyPr/>
        <a:lstStyle/>
        <a:p>
          <a:endParaRPr lang="es-MX"/>
        </a:p>
      </dgm:t>
    </dgm:pt>
    <dgm:pt modelId="{29F94539-6E1F-4678-9C09-6A706E242406}" type="pres">
      <dgm:prSet presAssocID="{8F95B750-2419-4655-86CA-770817068F5B}" presName="parentText" presStyleLbl="node1" presStyleIdx="0" presStyleCnt="3">
        <dgm:presLayoutVars>
          <dgm:chMax val="0"/>
          <dgm:bulletEnabled val="1"/>
        </dgm:presLayoutVars>
      </dgm:prSet>
      <dgm:spPr/>
      <dgm:t>
        <a:bodyPr/>
        <a:lstStyle/>
        <a:p>
          <a:endParaRPr lang="es-MX"/>
        </a:p>
      </dgm:t>
    </dgm:pt>
    <dgm:pt modelId="{FA8C59FF-0508-46DD-BCA9-FCBE1CA69C93}" type="pres">
      <dgm:prSet presAssocID="{EE8E1C0D-E2E6-4230-9ACD-B0CD1FF6FAA8}" presName="spacer" presStyleCnt="0"/>
      <dgm:spPr/>
    </dgm:pt>
    <dgm:pt modelId="{26FE2EF4-C05C-4DE3-991B-9598A9B1E04B}" type="pres">
      <dgm:prSet presAssocID="{195B12D7-4B97-415D-BA51-59E8232BC3F9}" presName="parentText" presStyleLbl="node1" presStyleIdx="1" presStyleCnt="3">
        <dgm:presLayoutVars>
          <dgm:chMax val="0"/>
          <dgm:bulletEnabled val="1"/>
        </dgm:presLayoutVars>
      </dgm:prSet>
      <dgm:spPr/>
      <dgm:t>
        <a:bodyPr/>
        <a:lstStyle/>
        <a:p>
          <a:endParaRPr lang="es-MX"/>
        </a:p>
      </dgm:t>
    </dgm:pt>
    <dgm:pt modelId="{74CF14C6-33B0-483A-8186-9634B8514BBE}" type="pres">
      <dgm:prSet presAssocID="{C7E61572-2065-4CCC-A653-C4D787908B10}" presName="spacer" presStyleCnt="0"/>
      <dgm:spPr/>
    </dgm:pt>
    <dgm:pt modelId="{7C5E5A36-6AE3-4557-9802-3C8605CF4363}" type="pres">
      <dgm:prSet presAssocID="{C491EDF0-23E8-444F-8425-85AB13465AFF}" presName="parentText" presStyleLbl="node1" presStyleIdx="2" presStyleCnt="3">
        <dgm:presLayoutVars>
          <dgm:chMax val="0"/>
          <dgm:bulletEnabled val="1"/>
        </dgm:presLayoutVars>
      </dgm:prSet>
      <dgm:spPr/>
      <dgm:t>
        <a:bodyPr/>
        <a:lstStyle/>
        <a:p>
          <a:endParaRPr lang="es-MX"/>
        </a:p>
      </dgm:t>
    </dgm:pt>
  </dgm:ptLst>
  <dgm:cxnLst>
    <dgm:cxn modelId="{0C7CD306-425F-4414-840B-92FBFB3CA4E7}" type="presOf" srcId="{8F95B750-2419-4655-86CA-770817068F5B}" destId="{29F94539-6E1F-4678-9C09-6A706E242406}" srcOrd="0" destOrd="0" presId="urn:microsoft.com/office/officeart/2005/8/layout/vList2"/>
    <dgm:cxn modelId="{C19A4729-976F-4B31-8EF9-E51DE0ACE9B0}" type="presOf" srcId="{195B12D7-4B97-415D-BA51-59E8232BC3F9}" destId="{26FE2EF4-C05C-4DE3-991B-9598A9B1E04B}" srcOrd="0" destOrd="0" presId="urn:microsoft.com/office/officeart/2005/8/layout/vList2"/>
    <dgm:cxn modelId="{4A31183A-1ECF-4A00-B7CC-7579643A12F2}" type="presOf" srcId="{614B1C37-3AEB-438F-8413-CEBF9259AEC9}" destId="{A0C2D709-D800-47D1-AB7A-9DCBAB0A7051}" srcOrd="0" destOrd="0" presId="urn:microsoft.com/office/officeart/2005/8/layout/vList2"/>
    <dgm:cxn modelId="{BFB81A62-F29E-4304-90A3-FE29C514509B}" srcId="{614B1C37-3AEB-438F-8413-CEBF9259AEC9}" destId="{8F95B750-2419-4655-86CA-770817068F5B}" srcOrd="0" destOrd="0" parTransId="{33C5FC7F-BA14-45BA-921E-51BED444FF97}" sibTransId="{EE8E1C0D-E2E6-4230-9ACD-B0CD1FF6FAA8}"/>
    <dgm:cxn modelId="{C909CA36-EB47-42DB-B995-94E5EA332691}" srcId="{614B1C37-3AEB-438F-8413-CEBF9259AEC9}" destId="{C491EDF0-23E8-444F-8425-85AB13465AFF}" srcOrd="2" destOrd="0" parTransId="{1DB6E54F-711C-433E-B6C2-9F33F95D9506}" sibTransId="{7CC799D4-FF22-44C4-A6ED-FFE8042726AE}"/>
    <dgm:cxn modelId="{82329D6F-155A-495E-8F24-559BB853DCE7}" type="presOf" srcId="{C491EDF0-23E8-444F-8425-85AB13465AFF}" destId="{7C5E5A36-6AE3-4557-9802-3C8605CF4363}" srcOrd="0" destOrd="0" presId="urn:microsoft.com/office/officeart/2005/8/layout/vList2"/>
    <dgm:cxn modelId="{B9FF09C9-E1EA-44C0-9E86-F39AA18B3659}" srcId="{614B1C37-3AEB-438F-8413-CEBF9259AEC9}" destId="{195B12D7-4B97-415D-BA51-59E8232BC3F9}" srcOrd="1" destOrd="0" parTransId="{4A6C0601-A99C-4B61-AD30-544A14BA2AD8}" sibTransId="{C7E61572-2065-4CCC-A653-C4D787908B10}"/>
    <dgm:cxn modelId="{46A95AAF-3165-46EA-97C8-C5CBE413ADDF}" type="presParOf" srcId="{A0C2D709-D800-47D1-AB7A-9DCBAB0A7051}" destId="{29F94539-6E1F-4678-9C09-6A706E242406}" srcOrd="0" destOrd="0" presId="urn:microsoft.com/office/officeart/2005/8/layout/vList2"/>
    <dgm:cxn modelId="{5392A6B5-8156-4F29-ADF3-0229E63D1FCB}" type="presParOf" srcId="{A0C2D709-D800-47D1-AB7A-9DCBAB0A7051}" destId="{FA8C59FF-0508-46DD-BCA9-FCBE1CA69C93}" srcOrd="1" destOrd="0" presId="urn:microsoft.com/office/officeart/2005/8/layout/vList2"/>
    <dgm:cxn modelId="{99FA5091-CAEF-4E62-97E8-E30B66FE39DA}" type="presParOf" srcId="{A0C2D709-D800-47D1-AB7A-9DCBAB0A7051}" destId="{26FE2EF4-C05C-4DE3-991B-9598A9B1E04B}" srcOrd="2" destOrd="0" presId="urn:microsoft.com/office/officeart/2005/8/layout/vList2"/>
    <dgm:cxn modelId="{FB8EF44A-286B-4429-9742-E95279CBEF94}" type="presParOf" srcId="{A0C2D709-D800-47D1-AB7A-9DCBAB0A7051}" destId="{74CF14C6-33B0-483A-8186-9634B8514BBE}" srcOrd="3" destOrd="0" presId="urn:microsoft.com/office/officeart/2005/8/layout/vList2"/>
    <dgm:cxn modelId="{8312461A-D053-47EA-BC11-EB7D5F198DBC}" type="presParOf" srcId="{A0C2D709-D800-47D1-AB7A-9DCBAB0A7051}" destId="{7C5E5A36-6AE3-4557-9802-3C8605CF4363}"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6458762-83F5-4ED9-B5B2-B17A1019083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FF6B885-1C9B-4752-8258-AC3C6D15D7DA}">
      <dgm:prSet custT="1"/>
      <dgm:spPr/>
      <dgm:t>
        <a:bodyPr/>
        <a:lstStyle/>
        <a:p>
          <a:pPr rtl="0"/>
          <a:r>
            <a:rPr lang="es-MX" sz="2200" b="1" dirty="0" smtClean="0"/>
            <a:t>Los factores que influyen sobre la calidad deseada para el efluente dependen de la visión de los diferentes sectores:</a:t>
          </a:r>
          <a:endParaRPr lang="es-MX" sz="2200" b="1" dirty="0"/>
        </a:p>
      </dgm:t>
    </dgm:pt>
    <dgm:pt modelId="{B0B3D55A-A020-4F33-BB43-635A58451DFF}" type="parTrans" cxnId="{70C9AEFF-0DD9-4194-9036-1B8014FEA932}">
      <dgm:prSet/>
      <dgm:spPr/>
      <dgm:t>
        <a:bodyPr/>
        <a:lstStyle/>
        <a:p>
          <a:endParaRPr lang="es-MX"/>
        </a:p>
      </dgm:t>
    </dgm:pt>
    <dgm:pt modelId="{9E8CF539-F9C4-4753-A235-7B33B374BC4E}" type="sibTrans" cxnId="{70C9AEFF-0DD9-4194-9036-1B8014FEA932}">
      <dgm:prSet/>
      <dgm:spPr/>
      <dgm:t>
        <a:bodyPr/>
        <a:lstStyle/>
        <a:p>
          <a:endParaRPr lang="es-MX"/>
        </a:p>
      </dgm:t>
    </dgm:pt>
    <dgm:pt modelId="{D699239A-FD3F-45C1-AA71-F81F50691FA4}" type="pres">
      <dgm:prSet presAssocID="{26458762-83F5-4ED9-B5B2-B17A10190832}" presName="linear" presStyleCnt="0">
        <dgm:presLayoutVars>
          <dgm:animLvl val="lvl"/>
          <dgm:resizeHandles val="exact"/>
        </dgm:presLayoutVars>
      </dgm:prSet>
      <dgm:spPr/>
      <dgm:t>
        <a:bodyPr/>
        <a:lstStyle/>
        <a:p>
          <a:endParaRPr lang="es-MX"/>
        </a:p>
      </dgm:t>
    </dgm:pt>
    <dgm:pt modelId="{5AA3D1C1-7E0C-4D85-A248-E1F78EA501AA}" type="pres">
      <dgm:prSet presAssocID="{EFF6B885-1C9B-4752-8258-AC3C6D15D7DA}" presName="parentText" presStyleLbl="node1" presStyleIdx="0" presStyleCnt="1">
        <dgm:presLayoutVars>
          <dgm:chMax val="0"/>
          <dgm:bulletEnabled val="1"/>
        </dgm:presLayoutVars>
      </dgm:prSet>
      <dgm:spPr/>
      <dgm:t>
        <a:bodyPr/>
        <a:lstStyle/>
        <a:p>
          <a:endParaRPr lang="es-MX"/>
        </a:p>
      </dgm:t>
    </dgm:pt>
  </dgm:ptLst>
  <dgm:cxnLst>
    <dgm:cxn modelId="{70C9AEFF-0DD9-4194-9036-1B8014FEA932}" srcId="{26458762-83F5-4ED9-B5B2-B17A10190832}" destId="{EFF6B885-1C9B-4752-8258-AC3C6D15D7DA}" srcOrd="0" destOrd="0" parTransId="{B0B3D55A-A020-4F33-BB43-635A58451DFF}" sibTransId="{9E8CF539-F9C4-4753-A235-7B33B374BC4E}"/>
    <dgm:cxn modelId="{30D3C39C-3614-4516-B75D-4DD62C4A8698}" type="presOf" srcId="{EFF6B885-1C9B-4752-8258-AC3C6D15D7DA}" destId="{5AA3D1C1-7E0C-4D85-A248-E1F78EA501AA}" srcOrd="0" destOrd="0" presId="urn:microsoft.com/office/officeart/2005/8/layout/vList2"/>
    <dgm:cxn modelId="{E4FFEAE5-BD62-44D5-A5AE-BB273692B186}" type="presOf" srcId="{26458762-83F5-4ED9-B5B2-B17A10190832}" destId="{D699239A-FD3F-45C1-AA71-F81F50691FA4}" srcOrd="0" destOrd="0" presId="urn:microsoft.com/office/officeart/2005/8/layout/vList2"/>
    <dgm:cxn modelId="{29477618-629F-4DA1-9F1B-487E135D26FE}" type="presParOf" srcId="{D699239A-FD3F-45C1-AA71-F81F50691FA4}" destId="{5AA3D1C1-7E0C-4D85-A248-E1F78EA501A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7E05FA9-5BEC-4CF2-AB0B-3C1E970918A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5F51173-1BC4-4E1A-9FBA-B522DDB44D91}">
      <dgm:prSet/>
      <dgm:spPr/>
      <dgm:t>
        <a:bodyPr/>
        <a:lstStyle/>
        <a:p>
          <a:pPr rtl="0"/>
          <a:r>
            <a:rPr lang="es-MX" b="1" dirty="0" smtClean="0"/>
            <a:t>Salud:</a:t>
          </a:r>
        </a:p>
        <a:p>
          <a:pPr rtl="0"/>
          <a:r>
            <a:rPr lang="es-MX" dirty="0" smtClean="0"/>
            <a:t>	 </a:t>
          </a:r>
          <a:r>
            <a:rPr lang="es-MX" b="1" dirty="0" smtClean="0">
              <a:solidFill>
                <a:schemeClr val="tx1"/>
              </a:solidFill>
            </a:rPr>
            <a:t>Número de microorganismos patógenos</a:t>
          </a:r>
          <a:endParaRPr lang="es-MX" b="1" dirty="0">
            <a:solidFill>
              <a:schemeClr val="tx1"/>
            </a:solidFill>
          </a:endParaRPr>
        </a:p>
      </dgm:t>
    </dgm:pt>
    <dgm:pt modelId="{ABA091FE-C474-42E3-8855-D0119A5C1D82}" type="parTrans" cxnId="{132C7F55-53EE-4038-AEBE-8121672249A7}">
      <dgm:prSet/>
      <dgm:spPr/>
      <dgm:t>
        <a:bodyPr/>
        <a:lstStyle/>
        <a:p>
          <a:endParaRPr lang="es-MX"/>
        </a:p>
      </dgm:t>
    </dgm:pt>
    <dgm:pt modelId="{179725D4-3863-40A8-80E9-2F9AD09451EE}" type="sibTrans" cxnId="{132C7F55-53EE-4038-AEBE-8121672249A7}">
      <dgm:prSet/>
      <dgm:spPr/>
      <dgm:t>
        <a:bodyPr/>
        <a:lstStyle/>
        <a:p>
          <a:endParaRPr lang="es-MX"/>
        </a:p>
      </dgm:t>
    </dgm:pt>
    <dgm:pt modelId="{6BDE7475-85D5-4A59-BF13-2A79BC6401B3}">
      <dgm:prSet/>
      <dgm:spPr/>
      <dgm:t>
        <a:bodyPr/>
        <a:lstStyle/>
        <a:p>
          <a:pPr rtl="0"/>
          <a:r>
            <a:rPr lang="es-MX" b="1" dirty="0" smtClean="0"/>
            <a:t>Medio ambiente (Normatividad):</a:t>
          </a:r>
        </a:p>
        <a:p>
          <a:pPr rtl="0"/>
          <a:r>
            <a:rPr lang="es-MX" dirty="0" smtClean="0"/>
            <a:t> 				</a:t>
          </a:r>
          <a:r>
            <a:rPr lang="es-MX" b="1" dirty="0" smtClean="0">
              <a:solidFill>
                <a:schemeClr val="tx1"/>
              </a:solidFill>
            </a:rPr>
            <a:t>DBO y SS</a:t>
          </a:r>
          <a:endParaRPr lang="es-MX" b="1" dirty="0">
            <a:solidFill>
              <a:schemeClr val="tx1"/>
            </a:solidFill>
          </a:endParaRPr>
        </a:p>
      </dgm:t>
    </dgm:pt>
    <dgm:pt modelId="{D988BBEF-C4DF-4E70-AE8C-8790DDE23638}" type="parTrans" cxnId="{AE70E2EC-3A41-4574-9376-7A5A00FD97FB}">
      <dgm:prSet/>
      <dgm:spPr/>
      <dgm:t>
        <a:bodyPr/>
        <a:lstStyle/>
        <a:p>
          <a:endParaRPr lang="es-MX"/>
        </a:p>
      </dgm:t>
    </dgm:pt>
    <dgm:pt modelId="{8A75FAE6-8B57-45EA-AC19-FC1E8FE37D80}" type="sibTrans" cxnId="{AE70E2EC-3A41-4574-9376-7A5A00FD97FB}">
      <dgm:prSet/>
      <dgm:spPr/>
      <dgm:t>
        <a:bodyPr/>
        <a:lstStyle/>
        <a:p>
          <a:endParaRPr lang="es-MX"/>
        </a:p>
      </dgm:t>
    </dgm:pt>
    <dgm:pt modelId="{1F89B12B-6262-4FC5-B18C-04326B73A622}">
      <dgm:prSet/>
      <dgm:spPr/>
      <dgm:t>
        <a:bodyPr/>
        <a:lstStyle/>
        <a:p>
          <a:pPr rtl="0"/>
          <a:endParaRPr lang="es-MX" b="1" dirty="0" smtClean="0"/>
        </a:p>
        <a:p>
          <a:pPr rtl="0"/>
          <a:r>
            <a:rPr lang="es-MX" b="1" dirty="0" err="1" smtClean="0"/>
            <a:t>Reultilización</a:t>
          </a:r>
          <a:r>
            <a:rPr lang="es-MX" b="1" dirty="0" smtClean="0"/>
            <a:t>:</a:t>
          </a:r>
        </a:p>
        <a:p>
          <a:pPr rtl="0"/>
          <a:r>
            <a:rPr lang="es-MX" dirty="0" smtClean="0"/>
            <a:t>		 </a:t>
          </a:r>
          <a:r>
            <a:rPr lang="es-MX" b="1" dirty="0" smtClean="0">
              <a:solidFill>
                <a:schemeClr val="tx1"/>
              </a:solidFill>
            </a:rPr>
            <a:t>Dependiendo del uso del efluente.</a:t>
          </a:r>
          <a:endParaRPr lang="es-MX" b="1" dirty="0">
            <a:solidFill>
              <a:schemeClr val="tx1"/>
            </a:solidFill>
          </a:endParaRPr>
        </a:p>
      </dgm:t>
    </dgm:pt>
    <dgm:pt modelId="{B64990A7-D020-4A18-B44D-C8FBAE03D92E}" type="parTrans" cxnId="{01688DA5-115E-474E-A73D-000FA48CAE31}">
      <dgm:prSet/>
      <dgm:spPr/>
      <dgm:t>
        <a:bodyPr/>
        <a:lstStyle/>
        <a:p>
          <a:endParaRPr lang="es-MX"/>
        </a:p>
      </dgm:t>
    </dgm:pt>
    <dgm:pt modelId="{A14B39A3-8883-4A63-8A14-E2045DC06D8C}" type="sibTrans" cxnId="{01688DA5-115E-474E-A73D-000FA48CAE31}">
      <dgm:prSet/>
      <dgm:spPr/>
      <dgm:t>
        <a:bodyPr/>
        <a:lstStyle/>
        <a:p>
          <a:endParaRPr lang="es-MX"/>
        </a:p>
      </dgm:t>
    </dgm:pt>
    <dgm:pt modelId="{0F9E3457-566B-43CD-B61C-4103A162CC03}" type="pres">
      <dgm:prSet presAssocID="{37E05FA9-5BEC-4CF2-AB0B-3C1E970918A9}" presName="linear" presStyleCnt="0">
        <dgm:presLayoutVars>
          <dgm:animLvl val="lvl"/>
          <dgm:resizeHandles val="exact"/>
        </dgm:presLayoutVars>
      </dgm:prSet>
      <dgm:spPr/>
      <dgm:t>
        <a:bodyPr/>
        <a:lstStyle/>
        <a:p>
          <a:endParaRPr lang="es-MX"/>
        </a:p>
      </dgm:t>
    </dgm:pt>
    <dgm:pt modelId="{75337A02-9971-4809-96AD-F9579F782B91}" type="pres">
      <dgm:prSet presAssocID="{E5F51173-1BC4-4E1A-9FBA-B522DDB44D91}" presName="parentText" presStyleLbl="node1" presStyleIdx="0" presStyleCnt="3">
        <dgm:presLayoutVars>
          <dgm:chMax val="0"/>
          <dgm:bulletEnabled val="1"/>
        </dgm:presLayoutVars>
      </dgm:prSet>
      <dgm:spPr/>
      <dgm:t>
        <a:bodyPr/>
        <a:lstStyle/>
        <a:p>
          <a:endParaRPr lang="es-MX"/>
        </a:p>
      </dgm:t>
    </dgm:pt>
    <dgm:pt modelId="{22A236F3-0D06-42F8-A99A-206EBAC49947}" type="pres">
      <dgm:prSet presAssocID="{179725D4-3863-40A8-80E9-2F9AD09451EE}" presName="spacer" presStyleCnt="0"/>
      <dgm:spPr/>
    </dgm:pt>
    <dgm:pt modelId="{3433A32B-07B1-434E-940F-5207ECB49BC7}" type="pres">
      <dgm:prSet presAssocID="{6BDE7475-85D5-4A59-BF13-2A79BC6401B3}" presName="parentText" presStyleLbl="node1" presStyleIdx="1" presStyleCnt="3" custLinFactNeighborY="66249">
        <dgm:presLayoutVars>
          <dgm:chMax val="0"/>
          <dgm:bulletEnabled val="1"/>
        </dgm:presLayoutVars>
      </dgm:prSet>
      <dgm:spPr/>
      <dgm:t>
        <a:bodyPr/>
        <a:lstStyle/>
        <a:p>
          <a:endParaRPr lang="es-MX"/>
        </a:p>
      </dgm:t>
    </dgm:pt>
    <dgm:pt modelId="{1A3B56BE-26B6-4647-BFB6-8B2BF8AB167A}" type="pres">
      <dgm:prSet presAssocID="{8A75FAE6-8B57-45EA-AC19-FC1E8FE37D80}" presName="spacer" presStyleCnt="0"/>
      <dgm:spPr/>
    </dgm:pt>
    <dgm:pt modelId="{74C1E15D-C98A-49F2-8D48-09E452CF320C}" type="pres">
      <dgm:prSet presAssocID="{1F89B12B-6262-4FC5-B18C-04326B73A622}" presName="parentText" presStyleLbl="node1" presStyleIdx="2" presStyleCnt="3">
        <dgm:presLayoutVars>
          <dgm:chMax val="0"/>
          <dgm:bulletEnabled val="1"/>
        </dgm:presLayoutVars>
      </dgm:prSet>
      <dgm:spPr/>
      <dgm:t>
        <a:bodyPr/>
        <a:lstStyle/>
        <a:p>
          <a:endParaRPr lang="es-MX"/>
        </a:p>
      </dgm:t>
    </dgm:pt>
  </dgm:ptLst>
  <dgm:cxnLst>
    <dgm:cxn modelId="{132C7F55-53EE-4038-AEBE-8121672249A7}" srcId="{37E05FA9-5BEC-4CF2-AB0B-3C1E970918A9}" destId="{E5F51173-1BC4-4E1A-9FBA-B522DDB44D91}" srcOrd="0" destOrd="0" parTransId="{ABA091FE-C474-42E3-8855-D0119A5C1D82}" sibTransId="{179725D4-3863-40A8-80E9-2F9AD09451EE}"/>
    <dgm:cxn modelId="{90E301B6-431E-48ED-9A5D-8079932C1574}" type="presOf" srcId="{6BDE7475-85D5-4A59-BF13-2A79BC6401B3}" destId="{3433A32B-07B1-434E-940F-5207ECB49BC7}" srcOrd="0" destOrd="0" presId="urn:microsoft.com/office/officeart/2005/8/layout/vList2"/>
    <dgm:cxn modelId="{9C9885D9-A171-4493-BE6F-D2E7501B6E2A}" type="presOf" srcId="{37E05FA9-5BEC-4CF2-AB0B-3C1E970918A9}" destId="{0F9E3457-566B-43CD-B61C-4103A162CC03}" srcOrd="0" destOrd="0" presId="urn:microsoft.com/office/officeart/2005/8/layout/vList2"/>
    <dgm:cxn modelId="{83C21BBF-1721-4D2F-A265-47BD7457D2B4}" type="presOf" srcId="{1F89B12B-6262-4FC5-B18C-04326B73A622}" destId="{74C1E15D-C98A-49F2-8D48-09E452CF320C}" srcOrd="0" destOrd="0" presId="urn:microsoft.com/office/officeart/2005/8/layout/vList2"/>
    <dgm:cxn modelId="{A452D308-E8F8-4689-88F8-1CFBF80BE3D8}" type="presOf" srcId="{E5F51173-1BC4-4E1A-9FBA-B522DDB44D91}" destId="{75337A02-9971-4809-96AD-F9579F782B91}" srcOrd="0" destOrd="0" presId="urn:microsoft.com/office/officeart/2005/8/layout/vList2"/>
    <dgm:cxn modelId="{01688DA5-115E-474E-A73D-000FA48CAE31}" srcId="{37E05FA9-5BEC-4CF2-AB0B-3C1E970918A9}" destId="{1F89B12B-6262-4FC5-B18C-04326B73A622}" srcOrd="2" destOrd="0" parTransId="{B64990A7-D020-4A18-B44D-C8FBAE03D92E}" sibTransId="{A14B39A3-8883-4A63-8A14-E2045DC06D8C}"/>
    <dgm:cxn modelId="{AE70E2EC-3A41-4574-9376-7A5A00FD97FB}" srcId="{37E05FA9-5BEC-4CF2-AB0B-3C1E970918A9}" destId="{6BDE7475-85D5-4A59-BF13-2A79BC6401B3}" srcOrd="1" destOrd="0" parTransId="{D988BBEF-C4DF-4E70-AE8C-8790DDE23638}" sibTransId="{8A75FAE6-8B57-45EA-AC19-FC1E8FE37D80}"/>
    <dgm:cxn modelId="{C0F575F0-0A49-409F-99A3-2345954C5B03}" type="presParOf" srcId="{0F9E3457-566B-43CD-B61C-4103A162CC03}" destId="{75337A02-9971-4809-96AD-F9579F782B91}" srcOrd="0" destOrd="0" presId="urn:microsoft.com/office/officeart/2005/8/layout/vList2"/>
    <dgm:cxn modelId="{83665498-9DF4-41CD-A9FB-B9706BB99817}" type="presParOf" srcId="{0F9E3457-566B-43CD-B61C-4103A162CC03}" destId="{22A236F3-0D06-42F8-A99A-206EBAC49947}" srcOrd="1" destOrd="0" presId="urn:microsoft.com/office/officeart/2005/8/layout/vList2"/>
    <dgm:cxn modelId="{51898FAD-7143-4AAB-8015-5DEEFB77EDE4}" type="presParOf" srcId="{0F9E3457-566B-43CD-B61C-4103A162CC03}" destId="{3433A32B-07B1-434E-940F-5207ECB49BC7}" srcOrd="2" destOrd="0" presId="urn:microsoft.com/office/officeart/2005/8/layout/vList2"/>
    <dgm:cxn modelId="{82FA8A7C-3877-4C08-9BCF-E16B25393AB1}" type="presParOf" srcId="{0F9E3457-566B-43CD-B61C-4103A162CC03}" destId="{1A3B56BE-26B6-4647-BFB6-8B2BF8AB167A}" srcOrd="3" destOrd="0" presId="urn:microsoft.com/office/officeart/2005/8/layout/vList2"/>
    <dgm:cxn modelId="{E0BB79A3-A718-42CD-9737-C7CF727BE1EE}" type="presParOf" srcId="{0F9E3457-566B-43CD-B61C-4103A162CC03}" destId="{74C1E15D-C98A-49F2-8D48-09E452CF320C}"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3E4ADF-8D4F-432B-AE45-7F9419625856}">
      <dsp:nvSpPr>
        <dsp:cNvPr id="0" name=""/>
        <dsp:cNvSpPr/>
      </dsp:nvSpPr>
      <dsp:spPr>
        <a:xfrm>
          <a:off x="0" y="235518"/>
          <a:ext cx="7766936" cy="117526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690" tIns="186690" rIns="186690" bIns="186690" numCol="1" spcCol="1270" anchor="ctr" anchorCtr="0">
          <a:noAutofit/>
        </a:bodyPr>
        <a:lstStyle/>
        <a:p>
          <a:pPr lvl="0" algn="l" defTabSz="2178050" rtl="0">
            <a:lnSpc>
              <a:spcPct val="90000"/>
            </a:lnSpc>
            <a:spcBef>
              <a:spcPct val="0"/>
            </a:spcBef>
            <a:spcAft>
              <a:spcPct val="35000"/>
            </a:spcAft>
          </a:pPr>
          <a:r>
            <a:rPr lang="es-MX" sz="4900" kern="1200" dirty="0" smtClean="0"/>
            <a:t>Lagunas de estabilización</a:t>
          </a:r>
          <a:endParaRPr lang="es-MX" sz="4900" kern="1200" dirty="0"/>
        </a:p>
      </dsp:txBody>
      <dsp:txXfrm>
        <a:off x="57372" y="292890"/>
        <a:ext cx="7652192" cy="106052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743C51-4751-4187-815E-06571F48E125}">
      <dsp:nvSpPr>
        <dsp:cNvPr id="0" name=""/>
        <dsp:cNvSpPr/>
      </dsp:nvSpPr>
      <dsp:spPr>
        <a:xfrm>
          <a:off x="0" y="7791"/>
          <a:ext cx="8596668" cy="7675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MX" sz="3200" kern="1200" dirty="0" smtClean="0"/>
            <a:t>Arreglos comunes de sistemas lagunares</a:t>
          </a:r>
          <a:endParaRPr lang="es-MX" sz="3200" kern="1200" dirty="0"/>
        </a:p>
      </dsp:txBody>
      <dsp:txXfrm>
        <a:off x="37467" y="45258"/>
        <a:ext cx="8521734" cy="69258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E03D82-EF5F-49BF-972F-D615A4ECC2FF}">
      <dsp:nvSpPr>
        <dsp:cNvPr id="0" name=""/>
        <dsp:cNvSpPr/>
      </dsp:nvSpPr>
      <dsp:spPr>
        <a:xfrm>
          <a:off x="7555" y="0"/>
          <a:ext cx="2258165" cy="91746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Laguna Anaerobia</a:t>
          </a:r>
          <a:endParaRPr lang="es-MX" sz="1800" kern="1200" dirty="0"/>
        </a:p>
      </dsp:txBody>
      <dsp:txXfrm>
        <a:off x="34427" y="26872"/>
        <a:ext cx="2204421" cy="863718"/>
      </dsp:txXfrm>
    </dsp:sp>
    <dsp:sp modelId="{4D7CD60F-01F4-4273-A682-D93865D91381}">
      <dsp:nvSpPr>
        <dsp:cNvPr id="0" name=""/>
        <dsp:cNvSpPr/>
      </dsp:nvSpPr>
      <dsp:spPr>
        <a:xfrm>
          <a:off x="2491536" y="178718"/>
          <a:ext cx="478731" cy="5600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kern="1200"/>
        </a:p>
      </dsp:txBody>
      <dsp:txXfrm>
        <a:off x="2491536" y="290723"/>
        <a:ext cx="335112" cy="336014"/>
      </dsp:txXfrm>
    </dsp:sp>
    <dsp:sp modelId="{4419F040-0176-44BF-A792-4F5D359BF516}">
      <dsp:nvSpPr>
        <dsp:cNvPr id="0" name=""/>
        <dsp:cNvSpPr/>
      </dsp:nvSpPr>
      <dsp:spPr>
        <a:xfrm>
          <a:off x="3168986" y="0"/>
          <a:ext cx="2258165" cy="91746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Laguna Facultativa</a:t>
          </a:r>
          <a:endParaRPr lang="es-MX" sz="1800" kern="1200" dirty="0"/>
        </a:p>
      </dsp:txBody>
      <dsp:txXfrm>
        <a:off x="3195858" y="26872"/>
        <a:ext cx="2204421" cy="863718"/>
      </dsp:txXfrm>
    </dsp:sp>
    <dsp:sp modelId="{774E49D7-9139-44E0-9828-63B0CE7FAA21}">
      <dsp:nvSpPr>
        <dsp:cNvPr id="0" name=""/>
        <dsp:cNvSpPr/>
      </dsp:nvSpPr>
      <dsp:spPr>
        <a:xfrm>
          <a:off x="5652968" y="178718"/>
          <a:ext cx="478731" cy="5600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kern="1200"/>
        </a:p>
      </dsp:txBody>
      <dsp:txXfrm>
        <a:off x="5652968" y="290723"/>
        <a:ext cx="335112" cy="336014"/>
      </dsp:txXfrm>
    </dsp:sp>
    <dsp:sp modelId="{E97E3190-E673-40F6-B11F-9B1A3DD770EE}">
      <dsp:nvSpPr>
        <dsp:cNvPr id="0" name=""/>
        <dsp:cNvSpPr/>
      </dsp:nvSpPr>
      <dsp:spPr>
        <a:xfrm>
          <a:off x="6330417" y="0"/>
          <a:ext cx="2258165" cy="91746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Laguna Maduración</a:t>
          </a:r>
          <a:endParaRPr lang="es-MX" sz="1800" kern="1200" dirty="0"/>
        </a:p>
      </dsp:txBody>
      <dsp:txXfrm>
        <a:off x="6357289" y="26872"/>
        <a:ext cx="2204421" cy="86371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E03D82-EF5F-49BF-972F-D615A4ECC2FF}">
      <dsp:nvSpPr>
        <dsp:cNvPr id="0" name=""/>
        <dsp:cNvSpPr/>
      </dsp:nvSpPr>
      <dsp:spPr>
        <a:xfrm>
          <a:off x="7442" y="0"/>
          <a:ext cx="2224378" cy="91746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Laguna Facultativa</a:t>
          </a:r>
          <a:endParaRPr lang="es-MX" sz="1800" kern="1200" dirty="0"/>
        </a:p>
      </dsp:txBody>
      <dsp:txXfrm>
        <a:off x="34314" y="26872"/>
        <a:ext cx="2170634" cy="863718"/>
      </dsp:txXfrm>
    </dsp:sp>
    <dsp:sp modelId="{4D7CD60F-01F4-4273-A682-D93865D91381}">
      <dsp:nvSpPr>
        <dsp:cNvPr id="0" name=""/>
        <dsp:cNvSpPr/>
      </dsp:nvSpPr>
      <dsp:spPr>
        <a:xfrm>
          <a:off x="2454258" y="182908"/>
          <a:ext cx="471568" cy="55164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MX" sz="2300" kern="1200"/>
        </a:p>
      </dsp:txBody>
      <dsp:txXfrm>
        <a:off x="2454258" y="293237"/>
        <a:ext cx="330098" cy="330987"/>
      </dsp:txXfrm>
    </dsp:sp>
    <dsp:sp modelId="{4419F040-0176-44BF-A792-4F5D359BF516}">
      <dsp:nvSpPr>
        <dsp:cNvPr id="0" name=""/>
        <dsp:cNvSpPr/>
      </dsp:nvSpPr>
      <dsp:spPr>
        <a:xfrm>
          <a:off x="3121572" y="0"/>
          <a:ext cx="2224378" cy="91746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Laguna Maduración 1</a:t>
          </a:r>
          <a:endParaRPr lang="es-MX" sz="1800" kern="1200" dirty="0"/>
        </a:p>
      </dsp:txBody>
      <dsp:txXfrm>
        <a:off x="3148444" y="26872"/>
        <a:ext cx="2170634" cy="863718"/>
      </dsp:txXfrm>
    </dsp:sp>
    <dsp:sp modelId="{774E49D7-9139-44E0-9828-63B0CE7FAA21}">
      <dsp:nvSpPr>
        <dsp:cNvPr id="0" name=""/>
        <dsp:cNvSpPr/>
      </dsp:nvSpPr>
      <dsp:spPr>
        <a:xfrm>
          <a:off x="5568388" y="182908"/>
          <a:ext cx="471568" cy="55164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MX" sz="2300" kern="1200"/>
        </a:p>
      </dsp:txBody>
      <dsp:txXfrm>
        <a:off x="5568388" y="293237"/>
        <a:ext cx="330098" cy="330987"/>
      </dsp:txXfrm>
    </dsp:sp>
    <dsp:sp modelId="{E97E3190-E673-40F6-B11F-9B1A3DD770EE}">
      <dsp:nvSpPr>
        <dsp:cNvPr id="0" name=""/>
        <dsp:cNvSpPr/>
      </dsp:nvSpPr>
      <dsp:spPr>
        <a:xfrm>
          <a:off x="6235702" y="0"/>
          <a:ext cx="2224378" cy="91746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Laguna Maduración 2</a:t>
          </a:r>
          <a:endParaRPr lang="es-MX" sz="1800" kern="1200" dirty="0"/>
        </a:p>
      </dsp:txBody>
      <dsp:txXfrm>
        <a:off x="6262574" y="26872"/>
        <a:ext cx="2170634" cy="86371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743C51-4751-4187-815E-06571F48E125}">
      <dsp:nvSpPr>
        <dsp:cNvPr id="0" name=""/>
        <dsp:cNvSpPr/>
      </dsp:nvSpPr>
      <dsp:spPr>
        <a:xfrm>
          <a:off x="0" y="240662"/>
          <a:ext cx="8596668" cy="83947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s-MX" sz="3500" kern="1200" smtClean="0"/>
            <a:t>Arreglos comunes de sistemas lagunares</a:t>
          </a:r>
          <a:endParaRPr lang="es-MX" sz="3500" kern="1200"/>
        </a:p>
      </dsp:txBody>
      <dsp:txXfrm>
        <a:off x="40980" y="281642"/>
        <a:ext cx="8514708" cy="75751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E03D82-EF5F-49BF-972F-D615A4ECC2FF}">
      <dsp:nvSpPr>
        <dsp:cNvPr id="0" name=""/>
        <dsp:cNvSpPr/>
      </dsp:nvSpPr>
      <dsp:spPr>
        <a:xfrm>
          <a:off x="7555" y="0"/>
          <a:ext cx="2258210" cy="91746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Laguna Aireada</a:t>
          </a:r>
          <a:endParaRPr lang="es-MX" sz="1800" kern="1200" dirty="0"/>
        </a:p>
      </dsp:txBody>
      <dsp:txXfrm>
        <a:off x="34427" y="26872"/>
        <a:ext cx="2204466" cy="863718"/>
      </dsp:txXfrm>
    </dsp:sp>
    <dsp:sp modelId="{4D7CD60F-01F4-4273-A682-D93865D91381}">
      <dsp:nvSpPr>
        <dsp:cNvPr id="0" name=""/>
        <dsp:cNvSpPr/>
      </dsp:nvSpPr>
      <dsp:spPr>
        <a:xfrm>
          <a:off x="2491587" y="178712"/>
          <a:ext cx="478740" cy="56003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kern="1200"/>
        </a:p>
      </dsp:txBody>
      <dsp:txXfrm>
        <a:off x="2491587" y="290719"/>
        <a:ext cx="335118" cy="336022"/>
      </dsp:txXfrm>
    </dsp:sp>
    <dsp:sp modelId="{4419F040-0176-44BF-A792-4F5D359BF516}">
      <dsp:nvSpPr>
        <dsp:cNvPr id="0" name=""/>
        <dsp:cNvSpPr/>
      </dsp:nvSpPr>
      <dsp:spPr>
        <a:xfrm>
          <a:off x="3169050" y="0"/>
          <a:ext cx="2258210" cy="91746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Laguna Facultativa</a:t>
          </a:r>
          <a:endParaRPr lang="es-MX" sz="1800" kern="1200" dirty="0"/>
        </a:p>
      </dsp:txBody>
      <dsp:txXfrm>
        <a:off x="3195922" y="26872"/>
        <a:ext cx="2204466" cy="863718"/>
      </dsp:txXfrm>
    </dsp:sp>
    <dsp:sp modelId="{774E49D7-9139-44E0-9828-63B0CE7FAA21}">
      <dsp:nvSpPr>
        <dsp:cNvPr id="0" name=""/>
        <dsp:cNvSpPr/>
      </dsp:nvSpPr>
      <dsp:spPr>
        <a:xfrm>
          <a:off x="5653082" y="178712"/>
          <a:ext cx="478740" cy="56003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kern="1200"/>
        </a:p>
      </dsp:txBody>
      <dsp:txXfrm>
        <a:off x="5653082" y="290719"/>
        <a:ext cx="335118" cy="336022"/>
      </dsp:txXfrm>
    </dsp:sp>
    <dsp:sp modelId="{E97E3190-E673-40F6-B11F-9B1A3DD770EE}">
      <dsp:nvSpPr>
        <dsp:cNvPr id="0" name=""/>
        <dsp:cNvSpPr/>
      </dsp:nvSpPr>
      <dsp:spPr>
        <a:xfrm>
          <a:off x="6330545" y="0"/>
          <a:ext cx="2258210" cy="91746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Laguna Maduración</a:t>
          </a:r>
          <a:endParaRPr lang="es-MX" sz="1800" kern="1200" dirty="0"/>
        </a:p>
      </dsp:txBody>
      <dsp:txXfrm>
        <a:off x="6357417" y="26872"/>
        <a:ext cx="2204466" cy="86371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E03D82-EF5F-49BF-972F-D615A4ECC2FF}">
      <dsp:nvSpPr>
        <dsp:cNvPr id="0" name=""/>
        <dsp:cNvSpPr/>
      </dsp:nvSpPr>
      <dsp:spPr>
        <a:xfrm>
          <a:off x="7555" y="0"/>
          <a:ext cx="2258210" cy="124652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Tratamiento primario o tratamiento biológico secundario</a:t>
          </a:r>
          <a:endParaRPr lang="es-MX" sz="1600" kern="1200" dirty="0"/>
        </a:p>
      </dsp:txBody>
      <dsp:txXfrm>
        <a:off x="44064" y="36509"/>
        <a:ext cx="2185192" cy="1173506"/>
      </dsp:txXfrm>
    </dsp:sp>
    <dsp:sp modelId="{4D7CD60F-01F4-4273-A682-D93865D91381}">
      <dsp:nvSpPr>
        <dsp:cNvPr id="0" name=""/>
        <dsp:cNvSpPr/>
      </dsp:nvSpPr>
      <dsp:spPr>
        <a:xfrm>
          <a:off x="2491587" y="343244"/>
          <a:ext cx="478740" cy="56003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kern="1200"/>
        </a:p>
      </dsp:txBody>
      <dsp:txXfrm>
        <a:off x="2491587" y="455251"/>
        <a:ext cx="335118" cy="336022"/>
      </dsp:txXfrm>
    </dsp:sp>
    <dsp:sp modelId="{4419F040-0176-44BF-A792-4F5D359BF516}">
      <dsp:nvSpPr>
        <dsp:cNvPr id="0" name=""/>
        <dsp:cNvSpPr/>
      </dsp:nvSpPr>
      <dsp:spPr>
        <a:xfrm>
          <a:off x="3169050" y="0"/>
          <a:ext cx="2258210" cy="124652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Laguna Facultativa</a:t>
          </a:r>
          <a:endParaRPr lang="es-MX" sz="1800" kern="1200" dirty="0"/>
        </a:p>
      </dsp:txBody>
      <dsp:txXfrm>
        <a:off x="3205559" y="36509"/>
        <a:ext cx="2185192" cy="1173506"/>
      </dsp:txXfrm>
    </dsp:sp>
    <dsp:sp modelId="{774E49D7-9139-44E0-9828-63B0CE7FAA21}">
      <dsp:nvSpPr>
        <dsp:cNvPr id="0" name=""/>
        <dsp:cNvSpPr/>
      </dsp:nvSpPr>
      <dsp:spPr>
        <a:xfrm>
          <a:off x="5653082" y="343244"/>
          <a:ext cx="478740" cy="56003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kern="1200"/>
        </a:p>
      </dsp:txBody>
      <dsp:txXfrm>
        <a:off x="5653082" y="455251"/>
        <a:ext cx="335118" cy="336022"/>
      </dsp:txXfrm>
    </dsp:sp>
    <dsp:sp modelId="{E97E3190-E673-40F6-B11F-9B1A3DD770EE}">
      <dsp:nvSpPr>
        <dsp:cNvPr id="0" name=""/>
        <dsp:cNvSpPr/>
      </dsp:nvSpPr>
      <dsp:spPr>
        <a:xfrm>
          <a:off x="6330545" y="0"/>
          <a:ext cx="2258210" cy="124652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Laguna Maduración </a:t>
          </a:r>
          <a:endParaRPr lang="es-MX" sz="1800" kern="1200" dirty="0"/>
        </a:p>
      </dsp:txBody>
      <dsp:txXfrm>
        <a:off x="6367054" y="36509"/>
        <a:ext cx="2185192" cy="117350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064046-EC48-4C3D-98F6-41B5610C6617}">
      <dsp:nvSpPr>
        <dsp:cNvPr id="0" name=""/>
        <dsp:cNvSpPr/>
      </dsp:nvSpPr>
      <dsp:spPr>
        <a:xfrm>
          <a:off x="1618655" y="0"/>
          <a:ext cx="3852596" cy="704072"/>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b="1" kern="1200" dirty="0" smtClean="0">
              <a:solidFill>
                <a:schemeClr val="tx1"/>
              </a:solidFill>
            </a:rPr>
            <a:t>Arreglo para remoción de patógenos</a:t>
          </a:r>
          <a:r>
            <a:rPr lang="es-MX" sz="1400" b="1" kern="1200" dirty="0" smtClean="0"/>
            <a:t/>
          </a:r>
          <a:br>
            <a:rPr lang="es-MX" sz="1400" b="1" kern="1200" dirty="0" smtClean="0"/>
          </a:br>
          <a:endParaRPr lang="es-MX" sz="1400" kern="1200" dirty="0"/>
        </a:p>
      </dsp:txBody>
      <dsp:txXfrm>
        <a:off x="1653025" y="34370"/>
        <a:ext cx="3783856" cy="63533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50A4FB-D0E4-4C8D-9F1B-2B5DDCBA5AA7}">
      <dsp:nvSpPr>
        <dsp:cNvPr id="0" name=""/>
        <dsp:cNvSpPr/>
      </dsp:nvSpPr>
      <dsp:spPr>
        <a:xfrm>
          <a:off x="0" y="0"/>
          <a:ext cx="8596668" cy="9734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solidFill>
                <a:schemeClr val="tx1"/>
              </a:solidFill>
            </a:rPr>
            <a:t>Factores físicos, químicos y biológicos que intervienen.</a:t>
          </a:r>
          <a:endParaRPr lang="es-MX" sz="2400" kern="1200" dirty="0">
            <a:solidFill>
              <a:schemeClr val="tx1"/>
            </a:solidFill>
          </a:endParaRPr>
        </a:p>
      </dsp:txBody>
      <dsp:txXfrm>
        <a:off x="47519" y="47519"/>
        <a:ext cx="8501630" cy="87840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070A3B-6328-4A28-AE3A-0B5297593F9F}">
      <dsp:nvSpPr>
        <dsp:cNvPr id="0" name=""/>
        <dsp:cNvSpPr/>
      </dsp:nvSpPr>
      <dsp:spPr>
        <a:xfrm>
          <a:off x="5466787" y="34950"/>
          <a:ext cx="1719621" cy="12083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s-MX" sz="1800" b="1" kern="1200" dirty="0" smtClean="0"/>
            <a:t>Viento</a:t>
          </a:r>
          <a:endParaRPr lang="es-MX" sz="1800" b="1" kern="1200" dirty="0"/>
        </a:p>
      </dsp:txBody>
      <dsp:txXfrm>
        <a:off x="5466787" y="34950"/>
        <a:ext cx="1719621" cy="1208397"/>
      </dsp:txXfrm>
    </dsp:sp>
    <dsp:sp modelId="{C9126DF3-190B-4AC0-AA0D-1C4A8430DDA5}">
      <dsp:nvSpPr>
        <dsp:cNvPr id="0" name=""/>
        <dsp:cNvSpPr/>
      </dsp:nvSpPr>
      <dsp:spPr>
        <a:xfrm>
          <a:off x="2879767" y="-13"/>
          <a:ext cx="4530684" cy="4530684"/>
        </a:xfrm>
        <a:prstGeom prst="circularArrow">
          <a:avLst>
            <a:gd name="adj1" fmla="val 5201"/>
            <a:gd name="adj2" fmla="val 335969"/>
            <a:gd name="adj3" fmla="val 21293015"/>
            <a:gd name="adj4" fmla="val 19766438"/>
            <a:gd name="adj5" fmla="val 6068"/>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899F82-A230-4021-8E87-9C9550D1630A}">
      <dsp:nvSpPr>
        <dsp:cNvPr id="0" name=""/>
        <dsp:cNvSpPr/>
      </dsp:nvSpPr>
      <dsp:spPr>
        <a:xfrm>
          <a:off x="6196987" y="2282275"/>
          <a:ext cx="1719621" cy="12083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s-MX" sz="1800" b="1" kern="1200" dirty="0" smtClean="0"/>
            <a:t>Temperatura</a:t>
          </a:r>
          <a:endParaRPr lang="es-MX" sz="1800" b="1" kern="1200" dirty="0"/>
        </a:p>
      </dsp:txBody>
      <dsp:txXfrm>
        <a:off x="6196987" y="2282275"/>
        <a:ext cx="1719621" cy="1208397"/>
      </dsp:txXfrm>
    </dsp:sp>
    <dsp:sp modelId="{36EA80ED-ABB3-4115-93E0-FA52DEC7C45E}">
      <dsp:nvSpPr>
        <dsp:cNvPr id="0" name=""/>
        <dsp:cNvSpPr/>
      </dsp:nvSpPr>
      <dsp:spPr>
        <a:xfrm>
          <a:off x="2879767" y="-13"/>
          <a:ext cx="4530684" cy="4530684"/>
        </a:xfrm>
        <a:prstGeom prst="circularArrow">
          <a:avLst>
            <a:gd name="adj1" fmla="val 5201"/>
            <a:gd name="adj2" fmla="val 335969"/>
            <a:gd name="adj3" fmla="val 3544532"/>
            <a:gd name="adj4" fmla="val 2253649"/>
            <a:gd name="adj5" fmla="val 6068"/>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D6FB1C-A995-4F76-85EA-57E74128E223}">
      <dsp:nvSpPr>
        <dsp:cNvPr id="0" name=""/>
        <dsp:cNvSpPr/>
      </dsp:nvSpPr>
      <dsp:spPr>
        <a:xfrm>
          <a:off x="4285298" y="3671198"/>
          <a:ext cx="1719621" cy="12083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s-MX" sz="1800" b="1" kern="1200" dirty="0" smtClean="0"/>
            <a:t>Precipitación pluvial</a:t>
          </a:r>
          <a:endParaRPr lang="es-MX" sz="1800" b="1" kern="1200" dirty="0"/>
        </a:p>
      </dsp:txBody>
      <dsp:txXfrm>
        <a:off x="4285298" y="3671198"/>
        <a:ext cx="1719621" cy="1208397"/>
      </dsp:txXfrm>
    </dsp:sp>
    <dsp:sp modelId="{8009176B-1691-4ADC-93AE-12ED25A1953D}">
      <dsp:nvSpPr>
        <dsp:cNvPr id="0" name=""/>
        <dsp:cNvSpPr/>
      </dsp:nvSpPr>
      <dsp:spPr>
        <a:xfrm>
          <a:off x="2879767" y="-13"/>
          <a:ext cx="4530684" cy="4530684"/>
        </a:xfrm>
        <a:prstGeom prst="circularArrow">
          <a:avLst>
            <a:gd name="adj1" fmla="val 5201"/>
            <a:gd name="adj2" fmla="val 335969"/>
            <a:gd name="adj3" fmla="val 8210383"/>
            <a:gd name="adj4" fmla="val 6919499"/>
            <a:gd name="adj5" fmla="val 6068"/>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D0885A-9D52-4D58-81CA-0FAA6A94AE30}">
      <dsp:nvSpPr>
        <dsp:cNvPr id="0" name=""/>
        <dsp:cNvSpPr/>
      </dsp:nvSpPr>
      <dsp:spPr>
        <a:xfrm>
          <a:off x="2373609" y="2282275"/>
          <a:ext cx="1719621" cy="12083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s-MX" sz="1800" b="1" kern="1200" dirty="0" smtClean="0"/>
            <a:t>Radiación solar</a:t>
          </a:r>
          <a:endParaRPr lang="es-MX" sz="1800" b="1" kern="1200" dirty="0"/>
        </a:p>
      </dsp:txBody>
      <dsp:txXfrm>
        <a:off x="2373609" y="2282275"/>
        <a:ext cx="1719621" cy="1208397"/>
      </dsp:txXfrm>
    </dsp:sp>
    <dsp:sp modelId="{BEA405E7-D904-49BA-AB83-C99A24675450}">
      <dsp:nvSpPr>
        <dsp:cNvPr id="0" name=""/>
        <dsp:cNvSpPr/>
      </dsp:nvSpPr>
      <dsp:spPr>
        <a:xfrm>
          <a:off x="2879767" y="-13"/>
          <a:ext cx="4530684" cy="4530684"/>
        </a:xfrm>
        <a:prstGeom prst="circularArrow">
          <a:avLst>
            <a:gd name="adj1" fmla="val 5201"/>
            <a:gd name="adj2" fmla="val 335969"/>
            <a:gd name="adj3" fmla="val 12297593"/>
            <a:gd name="adj4" fmla="val 10771016"/>
            <a:gd name="adj5" fmla="val 6068"/>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1A9A84-5F54-4AAC-8771-9EB2509C8866}">
      <dsp:nvSpPr>
        <dsp:cNvPr id="0" name=""/>
        <dsp:cNvSpPr/>
      </dsp:nvSpPr>
      <dsp:spPr>
        <a:xfrm>
          <a:off x="3103809" y="34950"/>
          <a:ext cx="1719621" cy="12083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s-MX" sz="1800" b="1" kern="1200" dirty="0" smtClean="0"/>
            <a:t>Evaporación</a:t>
          </a:r>
          <a:endParaRPr lang="es-MX" sz="1800" b="1" kern="1200" dirty="0"/>
        </a:p>
      </dsp:txBody>
      <dsp:txXfrm>
        <a:off x="3103809" y="34950"/>
        <a:ext cx="1719621" cy="1208397"/>
      </dsp:txXfrm>
    </dsp:sp>
    <dsp:sp modelId="{54F86E20-C9DC-4D38-BCFB-062837FE58A3}">
      <dsp:nvSpPr>
        <dsp:cNvPr id="0" name=""/>
        <dsp:cNvSpPr/>
      </dsp:nvSpPr>
      <dsp:spPr>
        <a:xfrm>
          <a:off x="2879767" y="-13"/>
          <a:ext cx="4530684" cy="4530684"/>
        </a:xfrm>
        <a:prstGeom prst="circularArrow">
          <a:avLst>
            <a:gd name="adj1" fmla="val 5201"/>
            <a:gd name="adj2" fmla="val 335969"/>
            <a:gd name="adj3" fmla="val 16416561"/>
            <a:gd name="adj4" fmla="val 15647471"/>
            <a:gd name="adj5" fmla="val 6068"/>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8D0CF2-CDF9-490F-A2C5-6398B98C722E}">
      <dsp:nvSpPr>
        <dsp:cNvPr id="0" name=""/>
        <dsp:cNvSpPr/>
      </dsp:nvSpPr>
      <dsp:spPr>
        <a:xfrm>
          <a:off x="0" y="16919"/>
          <a:ext cx="5233182" cy="11606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solidFill>
                <a:schemeClr val="tx1"/>
              </a:solidFill>
            </a:rPr>
            <a:t>Bajo Costo, nulo consumo energético y  simples de construir y operar.</a:t>
          </a:r>
          <a:endParaRPr lang="es-MX" sz="1800" b="1" kern="1200" dirty="0">
            <a:solidFill>
              <a:schemeClr val="tx1"/>
            </a:solidFill>
          </a:endParaRPr>
        </a:p>
      </dsp:txBody>
      <dsp:txXfrm>
        <a:off x="56658" y="73577"/>
        <a:ext cx="5119866" cy="1047324"/>
      </dsp:txXfrm>
    </dsp:sp>
    <dsp:sp modelId="{A55ED2F2-A705-43FE-8F46-56CA16C5D2FA}">
      <dsp:nvSpPr>
        <dsp:cNvPr id="0" name=""/>
        <dsp:cNvSpPr/>
      </dsp:nvSpPr>
      <dsp:spPr>
        <a:xfrm>
          <a:off x="0" y="1356119"/>
          <a:ext cx="5233182" cy="11606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solidFill>
                <a:schemeClr val="tx1"/>
              </a:solidFill>
            </a:rPr>
            <a:t>Confiables, fáciles de mantener y capaces de absorber cambios de cargas hidráulicas u orgánicas.</a:t>
          </a:r>
          <a:endParaRPr lang="es-MX" sz="1800" b="1" kern="1200" dirty="0">
            <a:solidFill>
              <a:schemeClr val="tx1"/>
            </a:solidFill>
          </a:endParaRPr>
        </a:p>
      </dsp:txBody>
      <dsp:txXfrm>
        <a:off x="56658" y="1412777"/>
        <a:ext cx="5119866" cy="1047324"/>
      </dsp:txXfrm>
    </dsp:sp>
    <dsp:sp modelId="{48C5D180-1031-4F9D-A9F8-F7FDE7590755}">
      <dsp:nvSpPr>
        <dsp:cNvPr id="0" name=""/>
        <dsp:cNvSpPr/>
      </dsp:nvSpPr>
      <dsp:spPr>
        <a:xfrm>
          <a:off x="0" y="2695319"/>
          <a:ext cx="5233182" cy="11606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solidFill>
                <a:schemeClr val="tx1"/>
              </a:solidFill>
            </a:rPr>
            <a:t>Fácil adaptación a variaciones estacionales y Elevada estabilización de la materia orgánica</a:t>
          </a:r>
          <a:endParaRPr lang="es-MX" sz="1800" b="1" kern="1200" dirty="0">
            <a:solidFill>
              <a:schemeClr val="tx1"/>
            </a:solidFill>
          </a:endParaRPr>
        </a:p>
      </dsp:txBody>
      <dsp:txXfrm>
        <a:off x="56658" y="2751977"/>
        <a:ext cx="5119866" cy="1047324"/>
      </dsp:txXfrm>
    </dsp:sp>
    <dsp:sp modelId="{F97B51E5-BFBB-4E1F-87D8-C9D9676120A2}">
      <dsp:nvSpPr>
        <dsp:cNvPr id="0" name=""/>
        <dsp:cNvSpPr/>
      </dsp:nvSpPr>
      <dsp:spPr>
        <a:xfrm>
          <a:off x="0" y="4034520"/>
          <a:ext cx="5233182" cy="11606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solidFill>
                <a:schemeClr val="tx1"/>
              </a:solidFill>
            </a:rPr>
            <a:t>Eliminación de microorganismos patógenos sin utilización de cloro.</a:t>
          </a:r>
          <a:endParaRPr lang="es-MX" sz="1800" b="1" kern="1200" dirty="0">
            <a:solidFill>
              <a:schemeClr val="tx1"/>
            </a:solidFill>
          </a:endParaRPr>
        </a:p>
      </dsp:txBody>
      <dsp:txXfrm>
        <a:off x="56658" y="4091178"/>
        <a:ext cx="5119866" cy="10473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21FE42-4BC1-4B4A-A125-2124BEB9519E}">
      <dsp:nvSpPr>
        <dsp:cNvPr id="0" name=""/>
        <dsp:cNvSpPr/>
      </dsp:nvSpPr>
      <dsp:spPr>
        <a:xfrm>
          <a:off x="0" y="13641"/>
          <a:ext cx="4415171" cy="7558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ES" sz="1900" b="1" kern="1200" smtClean="0"/>
            <a:t>GUIA DEL USUARIO</a:t>
          </a:r>
          <a:r>
            <a:rPr lang="es-MX" sz="1900" b="1" kern="1200" smtClean="0"/>
            <a:t/>
          </a:r>
          <a:br>
            <a:rPr lang="es-MX" sz="1900" b="1" kern="1200" smtClean="0"/>
          </a:br>
          <a:endParaRPr lang="es-MX" sz="1900" kern="1200"/>
        </a:p>
      </dsp:txBody>
      <dsp:txXfrm>
        <a:off x="36896" y="50537"/>
        <a:ext cx="4341379" cy="68202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C02F43-C599-40A5-B923-43FFA95448C3}">
      <dsp:nvSpPr>
        <dsp:cNvPr id="0" name=""/>
        <dsp:cNvSpPr/>
      </dsp:nvSpPr>
      <dsp:spPr>
        <a:xfrm>
          <a:off x="0" y="103999"/>
          <a:ext cx="5233181" cy="1216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solidFill>
                <a:schemeClr val="bg1"/>
              </a:solidFill>
            </a:rPr>
            <a:t>Ventajas de los sistemas de lagunas de estabilización (</a:t>
          </a:r>
          <a:r>
            <a:rPr lang="es-MX" sz="2000" b="1" kern="1200" dirty="0" err="1" smtClean="0">
              <a:solidFill>
                <a:schemeClr val="bg1"/>
              </a:solidFill>
            </a:rPr>
            <a:t>Mendoca</a:t>
          </a:r>
          <a:r>
            <a:rPr lang="es-MX" sz="2000" b="1" kern="1200" dirty="0" smtClean="0">
              <a:solidFill>
                <a:schemeClr val="bg1"/>
              </a:solidFill>
            </a:rPr>
            <a:t> 1990).</a:t>
          </a:r>
          <a:endParaRPr lang="es-MX" sz="2000" b="1" kern="1200" dirty="0">
            <a:solidFill>
              <a:schemeClr val="bg1"/>
            </a:solidFill>
          </a:endParaRPr>
        </a:p>
      </dsp:txBody>
      <dsp:txXfrm>
        <a:off x="59399" y="163398"/>
        <a:ext cx="5114383" cy="109800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C02F43-C599-40A5-B923-43FFA95448C3}">
      <dsp:nvSpPr>
        <dsp:cNvPr id="0" name=""/>
        <dsp:cNvSpPr/>
      </dsp:nvSpPr>
      <dsp:spPr>
        <a:xfrm>
          <a:off x="0" y="103999"/>
          <a:ext cx="5104452" cy="1216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solidFill>
                <a:schemeClr val="bg1"/>
              </a:solidFill>
            </a:rPr>
            <a:t>Desventajas de los sistemas de lagunas de estabilización (</a:t>
          </a:r>
          <a:r>
            <a:rPr lang="es-MX" sz="2000" b="1" kern="1200" dirty="0" err="1" smtClean="0">
              <a:solidFill>
                <a:schemeClr val="bg1"/>
              </a:solidFill>
            </a:rPr>
            <a:t>Mendoca</a:t>
          </a:r>
          <a:r>
            <a:rPr lang="es-MX" sz="2000" b="1" kern="1200" dirty="0" smtClean="0">
              <a:solidFill>
                <a:schemeClr val="bg1"/>
              </a:solidFill>
            </a:rPr>
            <a:t> 1990).</a:t>
          </a:r>
          <a:endParaRPr lang="es-MX" sz="2000" b="1" kern="1200" dirty="0">
            <a:solidFill>
              <a:schemeClr val="bg1"/>
            </a:solidFill>
          </a:endParaRPr>
        </a:p>
      </dsp:txBody>
      <dsp:txXfrm>
        <a:off x="59399" y="163398"/>
        <a:ext cx="4985654" cy="1098002"/>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771F7C-6F2C-4A37-BDF0-5987F51E7926}">
      <dsp:nvSpPr>
        <dsp:cNvPr id="0" name=""/>
        <dsp:cNvSpPr/>
      </dsp:nvSpPr>
      <dsp:spPr>
        <a:xfrm>
          <a:off x="0" y="3138"/>
          <a:ext cx="3669584" cy="8049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MX" sz="3200" kern="1200" dirty="0" smtClean="0"/>
            <a:t>Tipos de lagunas</a:t>
          </a:r>
          <a:endParaRPr lang="es-MX" sz="3200" kern="1200" dirty="0"/>
        </a:p>
      </dsp:txBody>
      <dsp:txXfrm>
        <a:off x="39295" y="42433"/>
        <a:ext cx="3590994" cy="72637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5CECDB-45FE-4A14-91B8-72CD3C37DC8A}">
      <dsp:nvSpPr>
        <dsp:cNvPr id="0" name=""/>
        <dsp:cNvSpPr/>
      </dsp:nvSpPr>
      <dsp:spPr>
        <a:xfrm>
          <a:off x="-5009917" y="-767587"/>
          <a:ext cx="5966496" cy="5966496"/>
        </a:xfrm>
        <a:prstGeom prst="blockArc">
          <a:avLst>
            <a:gd name="adj1" fmla="val 18900000"/>
            <a:gd name="adj2" fmla="val 2700000"/>
            <a:gd name="adj3" fmla="val 582"/>
          </a:avLst>
        </a:pr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0D624156-D0DB-414E-B502-833FE006DAA2}">
      <dsp:nvSpPr>
        <dsp:cNvPr id="0" name=""/>
        <dsp:cNvSpPr/>
      </dsp:nvSpPr>
      <dsp:spPr>
        <a:xfrm>
          <a:off x="500903" y="340680"/>
          <a:ext cx="4978694" cy="681714"/>
        </a:xfrm>
        <a:prstGeom prst="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1111" tIns="88900" rIns="88900" bIns="88900" numCol="1" spcCol="1270" anchor="ctr" anchorCtr="0">
          <a:noAutofit/>
        </a:bodyPr>
        <a:lstStyle/>
        <a:p>
          <a:pPr lvl="0" algn="l" defTabSz="1555750" rtl="0">
            <a:lnSpc>
              <a:spcPct val="90000"/>
            </a:lnSpc>
            <a:spcBef>
              <a:spcPct val="0"/>
            </a:spcBef>
            <a:spcAft>
              <a:spcPct val="35000"/>
            </a:spcAft>
          </a:pPr>
          <a:r>
            <a:rPr lang="es-MX" sz="3500" kern="1200" dirty="0" smtClean="0">
              <a:solidFill>
                <a:sysClr val="window" lastClr="FFFFFF"/>
              </a:solidFill>
              <a:latin typeface="Calibri" panose="020F0502020204030204"/>
              <a:ea typeface="+mn-ea"/>
              <a:cs typeface="+mn-cs"/>
            </a:rPr>
            <a:t>Anaerobias</a:t>
          </a:r>
          <a:endParaRPr lang="es-MX" sz="3500" kern="1200" dirty="0">
            <a:solidFill>
              <a:sysClr val="window" lastClr="FFFFFF"/>
            </a:solidFill>
            <a:latin typeface="Calibri" panose="020F0502020204030204"/>
            <a:ea typeface="+mn-ea"/>
            <a:cs typeface="+mn-cs"/>
          </a:endParaRPr>
        </a:p>
      </dsp:txBody>
      <dsp:txXfrm>
        <a:off x="500903" y="340680"/>
        <a:ext cx="4978694" cy="681714"/>
      </dsp:txXfrm>
    </dsp:sp>
    <dsp:sp modelId="{999B6E58-880B-42C7-B6F9-F1FB9DDC600D}">
      <dsp:nvSpPr>
        <dsp:cNvPr id="0" name=""/>
        <dsp:cNvSpPr/>
      </dsp:nvSpPr>
      <dsp:spPr>
        <a:xfrm>
          <a:off x="74831" y="255465"/>
          <a:ext cx="852143" cy="852143"/>
        </a:xfrm>
        <a:prstGeom prst="ellipse">
          <a:avLst/>
        </a:prstGeom>
        <a:blipFill rotWithShape="0">
          <a:blip xmlns:r="http://schemas.openxmlformats.org/officeDocument/2006/relationships" r:embed="rId1"/>
          <a:stretch>
            <a:fillRect/>
          </a:stretch>
        </a:blip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F7729502-823C-4EB6-9403-2237A5CE9D57}">
      <dsp:nvSpPr>
        <dsp:cNvPr id="0" name=""/>
        <dsp:cNvSpPr/>
      </dsp:nvSpPr>
      <dsp:spPr>
        <a:xfrm>
          <a:off x="891746" y="1363429"/>
          <a:ext cx="4587851" cy="681714"/>
        </a:xfrm>
        <a:prstGeom prst="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1111" tIns="88900" rIns="88900" bIns="88900" numCol="1" spcCol="1270" anchor="ctr" anchorCtr="0">
          <a:noAutofit/>
        </a:bodyPr>
        <a:lstStyle/>
        <a:p>
          <a:pPr lvl="0" algn="l" defTabSz="1555750" rtl="0">
            <a:lnSpc>
              <a:spcPct val="90000"/>
            </a:lnSpc>
            <a:spcBef>
              <a:spcPct val="0"/>
            </a:spcBef>
            <a:spcAft>
              <a:spcPct val="35000"/>
            </a:spcAft>
          </a:pPr>
          <a:r>
            <a:rPr lang="es-MX" sz="3500" kern="1200" dirty="0" smtClean="0">
              <a:solidFill>
                <a:sysClr val="window" lastClr="FFFFFF"/>
              </a:solidFill>
              <a:latin typeface="Calibri" panose="020F0502020204030204"/>
              <a:ea typeface="+mn-ea"/>
              <a:cs typeface="+mn-cs"/>
            </a:rPr>
            <a:t>Facultativas</a:t>
          </a:r>
          <a:endParaRPr lang="es-MX" sz="3500" kern="1200" dirty="0">
            <a:solidFill>
              <a:sysClr val="window" lastClr="FFFFFF"/>
            </a:solidFill>
            <a:latin typeface="Calibri" panose="020F0502020204030204"/>
            <a:ea typeface="+mn-ea"/>
            <a:cs typeface="+mn-cs"/>
          </a:endParaRPr>
        </a:p>
      </dsp:txBody>
      <dsp:txXfrm>
        <a:off x="891746" y="1363429"/>
        <a:ext cx="4587851" cy="681714"/>
      </dsp:txXfrm>
    </dsp:sp>
    <dsp:sp modelId="{99ED4E56-C209-4C41-A922-4EC6AC6BB860}">
      <dsp:nvSpPr>
        <dsp:cNvPr id="0" name=""/>
        <dsp:cNvSpPr/>
      </dsp:nvSpPr>
      <dsp:spPr>
        <a:xfrm>
          <a:off x="465674" y="1278214"/>
          <a:ext cx="852143" cy="852143"/>
        </a:xfrm>
        <a:prstGeom prst="ellipse">
          <a:avLst/>
        </a:prstGeom>
        <a:blipFill rotWithShape="0">
          <a:blip xmlns:r="http://schemas.openxmlformats.org/officeDocument/2006/relationships" r:embed="rId2"/>
          <a:stretch>
            <a:fillRect/>
          </a:stretch>
        </a:blip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DDFC7B5D-057B-4BEA-BD80-7D748D90A5F0}">
      <dsp:nvSpPr>
        <dsp:cNvPr id="0" name=""/>
        <dsp:cNvSpPr/>
      </dsp:nvSpPr>
      <dsp:spPr>
        <a:xfrm>
          <a:off x="891746" y="2386178"/>
          <a:ext cx="4587851" cy="681714"/>
        </a:xfrm>
        <a:prstGeom prst="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1111" tIns="88900" rIns="88900" bIns="88900" numCol="1" spcCol="1270" anchor="ctr" anchorCtr="0">
          <a:noAutofit/>
        </a:bodyPr>
        <a:lstStyle/>
        <a:p>
          <a:pPr lvl="0" algn="l" defTabSz="1555750" rtl="0">
            <a:lnSpc>
              <a:spcPct val="90000"/>
            </a:lnSpc>
            <a:spcBef>
              <a:spcPct val="0"/>
            </a:spcBef>
            <a:spcAft>
              <a:spcPct val="35000"/>
            </a:spcAft>
          </a:pPr>
          <a:r>
            <a:rPr lang="es-MX" sz="3500" kern="1200" dirty="0" smtClean="0">
              <a:solidFill>
                <a:sysClr val="window" lastClr="FFFFFF"/>
              </a:solidFill>
              <a:latin typeface="Calibri" panose="020F0502020204030204"/>
              <a:ea typeface="+mn-ea"/>
              <a:cs typeface="+mn-cs"/>
            </a:rPr>
            <a:t>Maduración</a:t>
          </a:r>
          <a:endParaRPr lang="es-MX" sz="3500" kern="1200" dirty="0">
            <a:solidFill>
              <a:sysClr val="window" lastClr="FFFFFF"/>
            </a:solidFill>
            <a:latin typeface="Calibri" panose="020F0502020204030204"/>
            <a:ea typeface="+mn-ea"/>
            <a:cs typeface="+mn-cs"/>
          </a:endParaRPr>
        </a:p>
      </dsp:txBody>
      <dsp:txXfrm>
        <a:off x="891746" y="2386178"/>
        <a:ext cx="4587851" cy="681714"/>
      </dsp:txXfrm>
    </dsp:sp>
    <dsp:sp modelId="{C152297B-0BFF-47F5-8573-4D2AA59D1BAE}">
      <dsp:nvSpPr>
        <dsp:cNvPr id="0" name=""/>
        <dsp:cNvSpPr/>
      </dsp:nvSpPr>
      <dsp:spPr>
        <a:xfrm>
          <a:off x="465674" y="2300963"/>
          <a:ext cx="852143" cy="852143"/>
        </a:xfrm>
        <a:prstGeom prst="ellipse">
          <a:avLst/>
        </a:prstGeom>
        <a:blipFill rotWithShape="0">
          <a:blip xmlns:r="http://schemas.openxmlformats.org/officeDocument/2006/relationships" r:embed="rId3"/>
          <a:stretch>
            <a:fillRect/>
          </a:stretch>
        </a:blip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DE8192CF-C0C0-42AA-9370-E80126A6C3AA}">
      <dsp:nvSpPr>
        <dsp:cNvPr id="0" name=""/>
        <dsp:cNvSpPr/>
      </dsp:nvSpPr>
      <dsp:spPr>
        <a:xfrm>
          <a:off x="500903" y="3408927"/>
          <a:ext cx="4978694" cy="681714"/>
        </a:xfrm>
        <a:prstGeom prst="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1111" tIns="88900" rIns="88900" bIns="88900" numCol="1" spcCol="1270" anchor="ctr" anchorCtr="0">
          <a:noAutofit/>
        </a:bodyPr>
        <a:lstStyle/>
        <a:p>
          <a:pPr lvl="0" algn="l" defTabSz="1555750" rtl="0">
            <a:lnSpc>
              <a:spcPct val="90000"/>
            </a:lnSpc>
            <a:spcBef>
              <a:spcPct val="0"/>
            </a:spcBef>
            <a:spcAft>
              <a:spcPct val="35000"/>
            </a:spcAft>
          </a:pPr>
          <a:r>
            <a:rPr lang="es-MX" sz="3500" kern="1200" dirty="0" smtClean="0">
              <a:solidFill>
                <a:sysClr val="window" lastClr="FFFFFF"/>
              </a:solidFill>
              <a:latin typeface="Calibri" panose="020F0502020204030204"/>
              <a:ea typeface="+mn-ea"/>
              <a:cs typeface="+mn-cs"/>
            </a:rPr>
            <a:t>Aerobias</a:t>
          </a:r>
          <a:endParaRPr lang="es-MX" sz="3500" kern="1200" dirty="0">
            <a:solidFill>
              <a:sysClr val="window" lastClr="FFFFFF"/>
            </a:solidFill>
            <a:latin typeface="Calibri" panose="020F0502020204030204"/>
            <a:ea typeface="+mn-ea"/>
            <a:cs typeface="+mn-cs"/>
          </a:endParaRPr>
        </a:p>
      </dsp:txBody>
      <dsp:txXfrm>
        <a:off x="500903" y="3408927"/>
        <a:ext cx="4978694" cy="681714"/>
      </dsp:txXfrm>
    </dsp:sp>
    <dsp:sp modelId="{1B8D3248-BE17-456C-A21C-4C70A4A91CB6}">
      <dsp:nvSpPr>
        <dsp:cNvPr id="0" name=""/>
        <dsp:cNvSpPr/>
      </dsp:nvSpPr>
      <dsp:spPr>
        <a:xfrm>
          <a:off x="74831" y="3323713"/>
          <a:ext cx="852143" cy="852143"/>
        </a:xfrm>
        <a:prstGeom prst="ellipse">
          <a:avLst/>
        </a:prstGeom>
        <a:blipFill rotWithShape="0">
          <a:blip xmlns:r="http://schemas.openxmlformats.org/officeDocument/2006/relationships" r:embed="rId4"/>
          <a:stretch>
            <a:fillRect/>
          </a:stretch>
        </a:blip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8301D2-BB65-46B5-BC9C-333EF5081D6A}">
      <dsp:nvSpPr>
        <dsp:cNvPr id="0" name=""/>
        <dsp:cNvSpPr/>
      </dsp:nvSpPr>
      <dsp:spPr>
        <a:xfrm>
          <a:off x="91154" y="211664"/>
          <a:ext cx="5241479" cy="850062"/>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De acuerdo a su contenido de oxígeno, las lagunas pueden clasificarse como:</a:t>
          </a:r>
          <a:endParaRPr lang="es-MX" sz="2000" kern="1200" dirty="0"/>
        </a:p>
      </dsp:txBody>
      <dsp:txXfrm>
        <a:off x="132651" y="253161"/>
        <a:ext cx="5158485" cy="767068"/>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93926-E013-41B4-BBA9-164F4EC914B3}">
      <dsp:nvSpPr>
        <dsp:cNvPr id="0" name=""/>
        <dsp:cNvSpPr/>
      </dsp:nvSpPr>
      <dsp:spPr>
        <a:xfrm>
          <a:off x="0" y="0"/>
          <a:ext cx="5639060" cy="9734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MX" sz="3200" b="1" kern="1200" dirty="0" smtClean="0">
              <a:solidFill>
                <a:schemeClr val="tx1"/>
              </a:solidFill>
            </a:rPr>
            <a:t>Lagunas Anaerobias</a:t>
          </a:r>
          <a:endParaRPr lang="es-MX" sz="2500" kern="1200" dirty="0">
            <a:solidFill>
              <a:schemeClr val="tx1"/>
            </a:solidFill>
          </a:endParaRPr>
        </a:p>
      </dsp:txBody>
      <dsp:txXfrm>
        <a:off x="47519" y="47519"/>
        <a:ext cx="5544022" cy="878402"/>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0A552E-13C8-4D5B-A369-969CE1422455}">
      <dsp:nvSpPr>
        <dsp:cNvPr id="0" name=""/>
        <dsp:cNvSpPr/>
      </dsp:nvSpPr>
      <dsp:spPr>
        <a:xfrm>
          <a:off x="0" y="0"/>
          <a:ext cx="5730950" cy="10883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solidFill>
                <a:schemeClr val="tx1"/>
              </a:solidFill>
            </a:rPr>
            <a:t>Se diseñan en asociación con lagunas facultativas o aireadas mecánicamente.</a:t>
          </a:r>
          <a:endParaRPr lang="es-MX" sz="2000" kern="1200" dirty="0">
            <a:solidFill>
              <a:schemeClr val="tx1"/>
            </a:solidFill>
          </a:endParaRPr>
        </a:p>
      </dsp:txBody>
      <dsp:txXfrm>
        <a:off x="53127" y="53127"/>
        <a:ext cx="5624696" cy="982065"/>
      </dsp:txXfrm>
    </dsp:sp>
    <dsp:sp modelId="{EAD24E3E-E352-4129-A4C0-D85492995A07}">
      <dsp:nvSpPr>
        <dsp:cNvPr id="0" name=""/>
        <dsp:cNvSpPr/>
      </dsp:nvSpPr>
      <dsp:spPr>
        <a:xfrm>
          <a:off x="0" y="1250548"/>
          <a:ext cx="5730950" cy="10883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solidFill>
                <a:schemeClr val="tx1"/>
              </a:solidFill>
            </a:rPr>
            <a:t>Tienen la finalidad de oxidar compuestos orgánicos complejos antes del tratamiento, a través de los otros tipos de lagunas.</a:t>
          </a:r>
          <a:endParaRPr lang="es-MX" sz="2000" kern="1200" dirty="0">
            <a:solidFill>
              <a:schemeClr val="tx1"/>
            </a:solidFill>
          </a:endParaRPr>
        </a:p>
      </dsp:txBody>
      <dsp:txXfrm>
        <a:off x="53127" y="1303675"/>
        <a:ext cx="5624696" cy="982065"/>
      </dsp:txXfrm>
    </dsp:sp>
    <dsp:sp modelId="{336476F8-0E63-4946-9DFE-7E30C2C3F26C}">
      <dsp:nvSpPr>
        <dsp:cNvPr id="0" name=""/>
        <dsp:cNvSpPr/>
      </dsp:nvSpPr>
      <dsp:spPr>
        <a:xfrm>
          <a:off x="0" y="2456947"/>
          <a:ext cx="5730950" cy="10883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solidFill>
                <a:schemeClr val="tx1"/>
              </a:solidFill>
            </a:rPr>
            <a:t>Estas lagunas no dependen de la acción fotosintética de las algas.</a:t>
          </a:r>
          <a:endParaRPr lang="es-MX" sz="2000" kern="1200" dirty="0">
            <a:solidFill>
              <a:schemeClr val="tx1"/>
            </a:solidFill>
          </a:endParaRPr>
        </a:p>
      </dsp:txBody>
      <dsp:txXfrm>
        <a:off x="53127" y="2510074"/>
        <a:ext cx="5624696" cy="982065"/>
      </dsp:txXfrm>
    </dsp:sp>
    <dsp:sp modelId="{5C5E74A7-4444-48C7-84E2-CD2A21D3F58B}">
      <dsp:nvSpPr>
        <dsp:cNvPr id="0" name=""/>
        <dsp:cNvSpPr/>
      </dsp:nvSpPr>
      <dsp:spPr>
        <a:xfrm>
          <a:off x="0" y="3663347"/>
          <a:ext cx="5730950" cy="10883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solidFill>
                <a:schemeClr val="tx1"/>
              </a:solidFill>
            </a:rPr>
            <a:t>La profundidad de éstas varía de 3 a 5 m.</a:t>
          </a:r>
          <a:endParaRPr lang="es-MX" sz="2000" kern="1200" dirty="0">
            <a:solidFill>
              <a:schemeClr val="tx1"/>
            </a:solidFill>
          </a:endParaRPr>
        </a:p>
      </dsp:txBody>
      <dsp:txXfrm>
        <a:off x="53127" y="3716474"/>
        <a:ext cx="5624696" cy="982065"/>
      </dsp:txXfrm>
    </dsp:sp>
    <dsp:sp modelId="{E098A409-71CF-4A41-BE10-63C2480AA4A3}">
      <dsp:nvSpPr>
        <dsp:cNvPr id="0" name=""/>
        <dsp:cNvSpPr/>
      </dsp:nvSpPr>
      <dsp:spPr>
        <a:xfrm>
          <a:off x="0" y="4913895"/>
          <a:ext cx="5730950" cy="10883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solidFill>
                <a:schemeClr val="tx1"/>
              </a:solidFill>
            </a:rPr>
            <a:t>Se recomienda que el área de cada laguna no exceda  de 5 hectáreas.</a:t>
          </a:r>
          <a:endParaRPr lang="es-MX" sz="2000" kern="1200" dirty="0">
            <a:solidFill>
              <a:schemeClr val="tx1"/>
            </a:solidFill>
          </a:endParaRPr>
        </a:p>
      </dsp:txBody>
      <dsp:txXfrm>
        <a:off x="53127" y="4967022"/>
        <a:ext cx="5624696" cy="982065"/>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93926-E013-41B4-BBA9-164F4EC914B3}">
      <dsp:nvSpPr>
        <dsp:cNvPr id="0" name=""/>
        <dsp:cNvSpPr/>
      </dsp:nvSpPr>
      <dsp:spPr>
        <a:xfrm>
          <a:off x="0" y="8711"/>
          <a:ext cx="4330764" cy="7300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b="1" kern="1200" dirty="0" smtClean="0">
              <a:solidFill>
                <a:schemeClr val="tx1"/>
              </a:solidFill>
            </a:rPr>
            <a:t>Lagunas Anaerobias</a:t>
          </a:r>
          <a:endParaRPr lang="es-MX" sz="2400" kern="1200" dirty="0">
            <a:solidFill>
              <a:schemeClr val="tx1"/>
            </a:solidFill>
          </a:endParaRPr>
        </a:p>
      </dsp:txBody>
      <dsp:txXfrm>
        <a:off x="35640" y="44351"/>
        <a:ext cx="4259484" cy="65880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9BAF73-E812-4A3B-AA55-2B861A133513}">
      <dsp:nvSpPr>
        <dsp:cNvPr id="0" name=""/>
        <dsp:cNvSpPr/>
      </dsp:nvSpPr>
      <dsp:spPr>
        <a:xfrm>
          <a:off x="0" y="219851"/>
          <a:ext cx="10691446" cy="806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3207229-6E51-4A2D-A11C-1A31DA22B419}">
      <dsp:nvSpPr>
        <dsp:cNvPr id="0" name=""/>
        <dsp:cNvSpPr/>
      </dsp:nvSpPr>
      <dsp:spPr>
        <a:xfrm>
          <a:off x="534572" y="23659"/>
          <a:ext cx="8806362" cy="668512"/>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2878" tIns="0" rIns="282878" bIns="0" numCol="1" spcCol="1270" anchor="ctr" anchorCtr="0">
          <a:noAutofit/>
        </a:bodyPr>
        <a:lstStyle/>
        <a:p>
          <a:pPr lvl="0" algn="l" defTabSz="889000" rtl="0">
            <a:lnSpc>
              <a:spcPct val="90000"/>
            </a:lnSpc>
            <a:spcBef>
              <a:spcPct val="0"/>
            </a:spcBef>
            <a:spcAft>
              <a:spcPct val="35000"/>
            </a:spcAft>
          </a:pPr>
          <a:r>
            <a:rPr lang="es-MX" sz="2000" kern="1200" dirty="0" smtClean="0"/>
            <a:t>En esta laguna, la materia orgánica pasa por las siguientes fases:</a:t>
          </a:r>
          <a:endParaRPr lang="es-MX" sz="2000" kern="1200" dirty="0"/>
        </a:p>
      </dsp:txBody>
      <dsp:txXfrm>
        <a:off x="567206" y="56293"/>
        <a:ext cx="8741094" cy="603244"/>
      </dsp:txXfrm>
    </dsp:sp>
    <dsp:sp modelId="{3E186654-61BA-4349-9BAC-D285D2AEFF2A}">
      <dsp:nvSpPr>
        <dsp:cNvPr id="0" name=""/>
        <dsp:cNvSpPr/>
      </dsp:nvSpPr>
      <dsp:spPr>
        <a:xfrm>
          <a:off x="0" y="1483293"/>
          <a:ext cx="10691446" cy="21168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9775" tIns="666496" rIns="829775" bIns="128016" numCol="1" spcCol="1270" anchor="t" anchorCtr="0">
          <a:noAutofit/>
        </a:bodyPr>
        <a:lstStyle/>
        <a:p>
          <a:pPr marL="171450" lvl="1" indent="-171450" algn="l" defTabSz="800100" rtl="0">
            <a:lnSpc>
              <a:spcPct val="90000"/>
            </a:lnSpc>
            <a:spcBef>
              <a:spcPct val="0"/>
            </a:spcBef>
            <a:spcAft>
              <a:spcPct val="15000"/>
            </a:spcAft>
            <a:buChar char="••"/>
          </a:pPr>
          <a:r>
            <a:rPr lang="es-MX" sz="1800" b="1" kern="1200" dirty="0" smtClean="0"/>
            <a:t>En esta fase, las bacterias facultativas formadoras de ácidos, convierten carbohidratos, proteínas y gases en ácidos grasos por hidrólisis. Esto cambia la forma de la materia orgánica sin que se presente una reducción de la DBO5.</a:t>
          </a:r>
          <a:endParaRPr lang="es-MX" sz="1800" kern="1200" dirty="0"/>
        </a:p>
        <a:p>
          <a:pPr marL="171450" lvl="1" indent="-171450" algn="l" defTabSz="800100" rtl="0">
            <a:lnSpc>
              <a:spcPct val="90000"/>
            </a:lnSpc>
            <a:spcBef>
              <a:spcPct val="0"/>
            </a:spcBef>
            <a:spcAft>
              <a:spcPct val="15000"/>
            </a:spcAft>
            <a:buChar char="••"/>
          </a:pPr>
          <a:r>
            <a:rPr lang="es-MX" sz="1800" b="1" kern="1200" dirty="0" smtClean="0"/>
            <a:t>El material obtenido por la licuefacción a través de la difusión sube hacia capas superiores.</a:t>
          </a:r>
          <a:endParaRPr lang="es-MX" sz="1800" kern="1200" dirty="0"/>
        </a:p>
      </dsp:txBody>
      <dsp:txXfrm>
        <a:off x="0" y="1483293"/>
        <a:ext cx="10691446" cy="2116800"/>
      </dsp:txXfrm>
    </dsp:sp>
    <dsp:sp modelId="{4F4B4ABE-A717-49BC-8B22-369E2B940599}">
      <dsp:nvSpPr>
        <dsp:cNvPr id="0" name=""/>
        <dsp:cNvSpPr/>
      </dsp:nvSpPr>
      <dsp:spPr>
        <a:xfrm>
          <a:off x="534572" y="1199051"/>
          <a:ext cx="7484012" cy="756562"/>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2878" tIns="0" rIns="282878" bIns="0" numCol="1" spcCol="1270" anchor="ctr" anchorCtr="0">
          <a:noAutofit/>
        </a:bodyPr>
        <a:lstStyle/>
        <a:p>
          <a:pPr lvl="0" algn="l" defTabSz="889000" rtl="0">
            <a:lnSpc>
              <a:spcPct val="90000"/>
            </a:lnSpc>
            <a:spcBef>
              <a:spcPct val="0"/>
            </a:spcBef>
            <a:spcAft>
              <a:spcPct val="35000"/>
            </a:spcAft>
          </a:pPr>
          <a:r>
            <a:rPr lang="es-MX" sz="2000" kern="1200" dirty="0" smtClean="0"/>
            <a:t>Licuefacción: </a:t>
          </a:r>
          <a:endParaRPr lang="es-MX" sz="2000" kern="1200" dirty="0"/>
        </a:p>
      </dsp:txBody>
      <dsp:txXfrm>
        <a:off x="571504" y="1235983"/>
        <a:ext cx="7410148" cy="682698"/>
      </dsp:txXfrm>
    </dsp:sp>
    <dsp:sp modelId="{F6D066AF-A6F7-4B28-84E9-21A0F2CAF150}">
      <dsp:nvSpPr>
        <dsp:cNvPr id="0" name=""/>
        <dsp:cNvSpPr/>
      </dsp:nvSpPr>
      <dsp:spPr>
        <a:xfrm>
          <a:off x="0" y="3892088"/>
          <a:ext cx="10691446" cy="1310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9775" tIns="666496" rIns="829775" bIns="128016" numCol="1" spcCol="1270" anchor="t" anchorCtr="0">
          <a:noAutofit/>
        </a:bodyPr>
        <a:lstStyle/>
        <a:p>
          <a:pPr marL="171450" lvl="1" indent="-171450" algn="l" defTabSz="800100" rtl="0">
            <a:lnSpc>
              <a:spcPct val="90000"/>
            </a:lnSpc>
            <a:spcBef>
              <a:spcPct val="0"/>
            </a:spcBef>
            <a:spcAft>
              <a:spcPct val="15000"/>
            </a:spcAft>
            <a:buChar char="••"/>
          </a:pPr>
          <a:r>
            <a:rPr lang="es-MX" sz="1800" b="1" kern="1200" dirty="0" smtClean="0"/>
            <a:t>Aquí, las bacterias estrictamente anaerobias convierten el carbón orgánico (C) en gas 	carbónico (C0</a:t>
          </a:r>
          <a:r>
            <a:rPr lang="es-MX" sz="1800" b="1" kern="1200" baseline="-25000" dirty="0" smtClean="0"/>
            <a:t>2</a:t>
          </a:r>
          <a:r>
            <a:rPr lang="es-MX" sz="1800" b="1" kern="1200" dirty="0" smtClean="0"/>
            <a:t>) más metano (CH4). De esta forma , se reduce la DBO</a:t>
          </a:r>
          <a:r>
            <a:rPr lang="es-MX" sz="1800" b="1" kern="1200" baseline="-25000" dirty="0" smtClean="0"/>
            <a:t>5</a:t>
          </a:r>
          <a:r>
            <a:rPr lang="es-MX" sz="1800" b="1" kern="1200" dirty="0" smtClean="0"/>
            <a:t>.</a:t>
          </a:r>
          <a:endParaRPr lang="es-MX" sz="1800" kern="1200" dirty="0"/>
        </a:p>
      </dsp:txBody>
      <dsp:txXfrm>
        <a:off x="0" y="3892088"/>
        <a:ext cx="10691446" cy="1310400"/>
      </dsp:txXfrm>
    </dsp:sp>
    <dsp:sp modelId="{1F97AAF6-C71C-4CBF-85C2-CED8E1459E96}">
      <dsp:nvSpPr>
        <dsp:cNvPr id="0" name=""/>
        <dsp:cNvSpPr/>
      </dsp:nvSpPr>
      <dsp:spPr>
        <a:xfrm>
          <a:off x="534572" y="3772893"/>
          <a:ext cx="7484012" cy="59151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2878" tIns="0" rIns="282878" bIns="0" numCol="1" spcCol="1270" anchor="ctr" anchorCtr="0">
          <a:noAutofit/>
        </a:bodyPr>
        <a:lstStyle/>
        <a:p>
          <a:pPr lvl="0" algn="l" defTabSz="889000" rtl="0">
            <a:lnSpc>
              <a:spcPct val="90000"/>
            </a:lnSpc>
            <a:spcBef>
              <a:spcPct val="0"/>
            </a:spcBef>
            <a:spcAft>
              <a:spcPct val="35000"/>
            </a:spcAft>
          </a:pPr>
          <a:r>
            <a:rPr lang="es-MX" sz="2000" kern="1200" dirty="0" smtClean="0"/>
            <a:t>Gasificación:</a:t>
          </a:r>
          <a:endParaRPr lang="es-MX" sz="2000" kern="1200" dirty="0"/>
        </a:p>
      </dsp:txBody>
      <dsp:txXfrm>
        <a:off x="563447" y="3801768"/>
        <a:ext cx="7426262" cy="533764"/>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93926-E013-41B4-BBA9-164F4EC914B3}">
      <dsp:nvSpPr>
        <dsp:cNvPr id="0" name=""/>
        <dsp:cNvSpPr/>
      </dsp:nvSpPr>
      <dsp:spPr>
        <a:xfrm>
          <a:off x="0" y="6970"/>
          <a:ext cx="8596668" cy="9734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MX" sz="3200" b="1" kern="1200" dirty="0" smtClean="0">
              <a:solidFill>
                <a:schemeClr val="tx1"/>
              </a:solidFill>
            </a:rPr>
            <a:t>Lagunas Anaerobias</a:t>
          </a:r>
          <a:endParaRPr lang="es-MX" sz="2500" kern="1200" dirty="0">
            <a:solidFill>
              <a:schemeClr val="tx1"/>
            </a:solidFill>
          </a:endParaRPr>
        </a:p>
      </dsp:txBody>
      <dsp:txXfrm>
        <a:off x="47519" y="54489"/>
        <a:ext cx="8501630" cy="8784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955F0E-FB55-4A38-A2DE-1827F171FAF7}">
      <dsp:nvSpPr>
        <dsp:cNvPr id="0" name=""/>
        <dsp:cNvSpPr/>
      </dsp:nvSpPr>
      <dsp:spPr>
        <a:xfrm>
          <a:off x="0" y="0"/>
          <a:ext cx="9620217"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79DC89-4869-4B90-99F6-7D91C884803B}">
      <dsp:nvSpPr>
        <dsp:cNvPr id="0" name=""/>
        <dsp:cNvSpPr/>
      </dsp:nvSpPr>
      <dsp:spPr>
        <a:xfrm>
          <a:off x="0" y="0"/>
          <a:ext cx="9620217" cy="1230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ES" sz="1800" b="1" kern="1200" dirty="0" smtClean="0"/>
            <a:t>El material didáctico presentado tiene como objetivo que el alumno conozca y diseñe un sistema de tratamiento utilizando Lagunas de estabilización.</a:t>
          </a:r>
          <a:endParaRPr lang="es-MX" sz="1800" b="1" kern="1200" dirty="0"/>
        </a:p>
      </dsp:txBody>
      <dsp:txXfrm>
        <a:off x="0" y="0"/>
        <a:ext cx="9620217" cy="1230923"/>
      </dsp:txXfrm>
    </dsp:sp>
    <dsp:sp modelId="{5ED9BD1A-1B8A-4B5F-B853-04268251CC60}">
      <dsp:nvSpPr>
        <dsp:cNvPr id="0" name=""/>
        <dsp:cNvSpPr/>
      </dsp:nvSpPr>
      <dsp:spPr>
        <a:xfrm>
          <a:off x="0" y="1230923"/>
          <a:ext cx="9620217"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9C637E-9BBA-4610-9D72-1346A1205762}">
      <dsp:nvSpPr>
        <dsp:cNvPr id="0" name=""/>
        <dsp:cNvSpPr/>
      </dsp:nvSpPr>
      <dsp:spPr>
        <a:xfrm>
          <a:off x="0" y="1230923"/>
          <a:ext cx="9620217" cy="1230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ES" sz="1800" b="1" kern="1200" dirty="0" smtClean="0"/>
            <a:t>Este material tiene como objetivo mostrar los conocimientos mínimos necesarios para iniciarse en el tema del diseño de sistemas lagunares. De igual manera se presentan las bases teóricas sobre las cuales se sustenta el diseño de lagunas de estabilización con base en una recopilación de los principales procesos de diseño.</a:t>
          </a:r>
          <a:endParaRPr lang="es-MX" sz="1800" b="1" kern="1200" dirty="0"/>
        </a:p>
      </dsp:txBody>
      <dsp:txXfrm>
        <a:off x="0" y="1230923"/>
        <a:ext cx="9620217" cy="1230923"/>
      </dsp:txXfrm>
    </dsp:sp>
    <dsp:sp modelId="{31485CBB-966C-439A-9993-BE1DEB291587}">
      <dsp:nvSpPr>
        <dsp:cNvPr id="0" name=""/>
        <dsp:cNvSpPr/>
      </dsp:nvSpPr>
      <dsp:spPr>
        <a:xfrm>
          <a:off x="0" y="2461846"/>
          <a:ext cx="9620217"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82F193-AB25-49F4-A423-235B3B2B28B1}">
      <dsp:nvSpPr>
        <dsp:cNvPr id="0" name=""/>
        <dsp:cNvSpPr/>
      </dsp:nvSpPr>
      <dsp:spPr>
        <a:xfrm>
          <a:off x="0" y="2461846"/>
          <a:ext cx="9620217" cy="1230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ES" sz="1800" b="1" kern="1200" dirty="0" smtClean="0"/>
            <a:t>Tiene la intención de facilitar la exposición y comprensión de este tema, auxiliándose de imágenes y figuras sencillas pero de alto contenido.</a:t>
          </a:r>
          <a:endParaRPr lang="es-MX" sz="1800" b="1" kern="1200" dirty="0"/>
        </a:p>
      </dsp:txBody>
      <dsp:txXfrm>
        <a:off x="0" y="2461846"/>
        <a:ext cx="9620217" cy="1230923"/>
      </dsp:txXfrm>
    </dsp:sp>
    <dsp:sp modelId="{26281E87-F4FB-4C77-8B1F-4631FC03BC53}">
      <dsp:nvSpPr>
        <dsp:cNvPr id="0" name=""/>
        <dsp:cNvSpPr/>
      </dsp:nvSpPr>
      <dsp:spPr>
        <a:xfrm>
          <a:off x="0" y="3692769"/>
          <a:ext cx="9620217"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54C507-73EC-477A-8626-52ED2DAD853C}">
      <dsp:nvSpPr>
        <dsp:cNvPr id="0" name=""/>
        <dsp:cNvSpPr/>
      </dsp:nvSpPr>
      <dsp:spPr>
        <a:xfrm>
          <a:off x="0" y="3692769"/>
          <a:ext cx="9620217" cy="1230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ES" sz="1800" b="1" kern="1200" dirty="0" smtClean="0"/>
            <a:t>La presentación inicia con las bases teóricas de la clasificación y funcionamiento de cada tipo de lagunas para el tratamiento de agua residual de tipo doméstico, posteriormente muestra los métodos de diseño planteados por diversos autores y concluye mostrando el funcionamiento hidráulico así como los factores que intervienen en la operación de las lagunas.</a:t>
          </a:r>
          <a:endParaRPr lang="es-MX" sz="1800" b="1" kern="1200" dirty="0"/>
        </a:p>
      </dsp:txBody>
      <dsp:txXfrm>
        <a:off x="0" y="3692769"/>
        <a:ext cx="9620217" cy="1230923"/>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A27AAB-4F96-49A4-933F-AFAD4BFFE0F9}">
      <dsp:nvSpPr>
        <dsp:cNvPr id="0" name=""/>
        <dsp:cNvSpPr/>
      </dsp:nvSpPr>
      <dsp:spPr>
        <a:xfrm rot="16200000">
          <a:off x="-819315" y="821596"/>
          <a:ext cx="3880773" cy="2237580"/>
        </a:xfrm>
        <a:prstGeom prst="flowChartManualOperati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871" bIns="0" numCol="1" spcCol="1270" anchor="ctr" anchorCtr="0">
          <a:noAutofit/>
        </a:bodyPr>
        <a:lstStyle/>
        <a:p>
          <a:pPr lvl="0" algn="ctr" defTabSz="711200" rtl="0">
            <a:lnSpc>
              <a:spcPct val="90000"/>
            </a:lnSpc>
            <a:spcBef>
              <a:spcPct val="0"/>
            </a:spcBef>
            <a:spcAft>
              <a:spcPct val="35000"/>
            </a:spcAft>
          </a:pPr>
          <a:r>
            <a:rPr lang="es-MX" sz="1600" b="1" kern="1200" smtClean="0"/>
            <a:t>Las condiciones básicas para que exista actividad anaeróbica en las lagunas de estabilización son:</a:t>
          </a:r>
          <a:endParaRPr lang="es-MX" sz="1600" kern="1200"/>
        </a:p>
      </dsp:txBody>
      <dsp:txXfrm rot="5400000">
        <a:off x="2281" y="776155"/>
        <a:ext cx="2237580" cy="2328463"/>
      </dsp:txXfrm>
    </dsp:sp>
    <dsp:sp modelId="{B7F08B94-AA7A-41FB-8678-CE2393263AA8}">
      <dsp:nvSpPr>
        <dsp:cNvPr id="0" name=""/>
        <dsp:cNvSpPr/>
      </dsp:nvSpPr>
      <dsp:spPr>
        <a:xfrm rot="16200000">
          <a:off x="1586083" y="821596"/>
          <a:ext cx="3880773" cy="2237580"/>
        </a:xfrm>
        <a:prstGeom prst="flowChartManualOperati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871" bIns="0" numCol="1" spcCol="1270" anchor="ctr" anchorCtr="0">
          <a:noAutofit/>
        </a:bodyPr>
        <a:lstStyle/>
        <a:p>
          <a:pPr lvl="0" algn="ctr" defTabSz="711200" rtl="0">
            <a:lnSpc>
              <a:spcPct val="90000"/>
            </a:lnSpc>
            <a:spcBef>
              <a:spcPct val="0"/>
            </a:spcBef>
            <a:spcAft>
              <a:spcPct val="35000"/>
            </a:spcAft>
          </a:pPr>
          <a:r>
            <a:rPr lang="es-MX" sz="1600" b="1" kern="1200" smtClean="0"/>
            <a:t>Ausencia de oxígeno disuelto (OD) en la zona inferior.</a:t>
          </a:r>
          <a:endParaRPr lang="es-MX" sz="1600" kern="1200"/>
        </a:p>
      </dsp:txBody>
      <dsp:txXfrm rot="5400000">
        <a:off x="2407679" y="776155"/>
        <a:ext cx="2237580" cy="2328463"/>
      </dsp:txXfrm>
    </dsp:sp>
    <dsp:sp modelId="{5E1E5AC3-A4E2-458A-8E99-AB307C8E6D09}">
      <dsp:nvSpPr>
        <dsp:cNvPr id="0" name=""/>
        <dsp:cNvSpPr/>
      </dsp:nvSpPr>
      <dsp:spPr>
        <a:xfrm rot="16200000">
          <a:off x="3991482" y="821596"/>
          <a:ext cx="3880773" cy="2237580"/>
        </a:xfrm>
        <a:prstGeom prst="flowChartManualOperati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871" bIns="0" numCol="1" spcCol="1270" anchor="ctr" anchorCtr="0">
          <a:noAutofit/>
        </a:bodyPr>
        <a:lstStyle/>
        <a:p>
          <a:pPr lvl="0" algn="ctr" defTabSz="711200" rtl="0">
            <a:lnSpc>
              <a:spcPct val="90000"/>
            </a:lnSpc>
            <a:spcBef>
              <a:spcPct val="0"/>
            </a:spcBef>
            <a:spcAft>
              <a:spcPct val="35000"/>
            </a:spcAft>
          </a:pPr>
          <a:r>
            <a:rPr lang="es-MX" sz="1600" b="1" kern="1200" smtClean="0"/>
            <a:t>Temperatura sea mayor de 15 °C.</a:t>
          </a:r>
          <a:endParaRPr lang="es-MX" sz="1600" kern="1200"/>
        </a:p>
      </dsp:txBody>
      <dsp:txXfrm rot="5400000">
        <a:off x="4813078" y="776155"/>
        <a:ext cx="2237580" cy="2328463"/>
      </dsp:txXfrm>
    </dsp:sp>
    <dsp:sp modelId="{79093979-110D-4D41-A202-249FF904D076}">
      <dsp:nvSpPr>
        <dsp:cNvPr id="0" name=""/>
        <dsp:cNvSpPr/>
      </dsp:nvSpPr>
      <dsp:spPr>
        <a:xfrm rot="16200000">
          <a:off x="6396881" y="821596"/>
          <a:ext cx="3880773" cy="2237580"/>
        </a:xfrm>
        <a:prstGeom prst="flowChartManualOperati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871" bIns="0" numCol="1" spcCol="1270" anchor="ctr" anchorCtr="0">
          <a:noAutofit/>
        </a:bodyPr>
        <a:lstStyle/>
        <a:p>
          <a:pPr lvl="0" algn="ctr" defTabSz="711200" rtl="0">
            <a:lnSpc>
              <a:spcPct val="90000"/>
            </a:lnSpc>
            <a:spcBef>
              <a:spcPct val="0"/>
            </a:spcBef>
            <a:spcAft>
              <a:spcPct val="35000"/>
            </a:spcAft>
          </a:pPr>
          <a:r>
            <a:rPr lang="es-MX" sz="1600" b="1" kern="1200" smtClean="0"/>
            <a:t>Estas condiciones indican que este sistema es mas apto para condiciones propias de países con clima tropical y subtropical, con lagunas relativamente profundas.</a:t>
          </a:r>
          <a:endParaRPr lang="es-MX" sz="1600" kern="1200"/>
        </a:p>
      </dsp:txBody>
      <dsp:txXfrm rot="5400000">
        <a:off x="7218477" y="776155"/>
        <a:ext cx="2237580" cy="2328463"/>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457A06-AF10-425D-8864-FDF48FBA726B}">
      <dsp:nvSpPr>
        <dsp:cNvPr id="0" name=""/>
        <dsp:cNvSpPr/>
      </dsp:nvSpPr>
      <dsp:spPr>
        <a:xfrm>
          <a:off x="0" y="0"/>
          <a:ext cx="6013488" cy="86687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rtl="0">
            <a:lnSpc>
              <a:spcPct val="90000"/>
            </a:lnSpc>
            <a:spcBef>
              <a:spcPct val="0"/>
            </a:spcBef>
            <a:spcAft>
              <a:spcPct val="35000"/>
            </a:spcAft>
          </a:pPr>
          <a:r>
            <a:rPr lang="es-MX" sz="4400" kern="1200" dirty="0" smtClean="0">
              <a:solidFill>
                <a:schemeClr val="tx1"/>
              </a:solidFill>
            </a:rPr>
            <a:t>Lagunas Facultativas.</a:t>
          </a:r>
          <a:endParaRPr lang="es-MX" sz="4400" kern="1200" dirty="0"/>
        </a:p>
      </dsp:txBody>
      <dsp:txXfrm>
        <a:off x="42317" y="42317"/>
        <a:ext cx="5928854" cy="782240"/>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455B17-BCF8-421F-B0D3-9FBEC90D8DBE}">
      <dsp:nvSpPr>
        <dsp:cNvPr id="0" name=""/>
        <dsp:cNvSpPr/>
      </dsp:nvSpPr>
      <dsp:spPr>
        <a:xfrm>
          <a:off x="0" y="369993"/>
          <a:ext cx="5653127" cy="125482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solidFill>
                <a:schemeClr val="tx1"/>
              </a:solidFill>
            </a:rPr>
            <a:t>Se denominan así, debido a las condiciones aerobias mantenidas en la superficie y las condiciones anaerobias mantenidas en el fondo donde la materia orgánica sedimentan.</a:t>
          </a:r>
          <a:endParaRPr lang="es-MX" sz="1800" b="1" kern="1200" dirty="0">
            <a:solidFill>
              <a:schemeClr val="tx1"/>
            </a:solidFill>
          </a:endParaRPr>
        </a:p>
      </dsp:txBody>
      <dsp:txXfrm>
        <a:off x="61256" y="431249"/>
        <a:ext cx="5530615" cy="1132313"/>
      </dsp:txXfrm>
    </dsp:sp>
    <dsp:sp modelId="{1C57ADF4-AC5E-4165-B06B-D226F227DF27}">
      <dsp:nvSpPr>
        <dsp:cNvPr id="0" name=""/>
        <dsp:cNvSpPr/>
      </dsp:nvSpPr>
      <dsp:spPr>
        <a:xfrm>
          <a:off x="0" y="1812018"/>
          <a:ext cx="5653127" cy="125482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solidFill>
                <a:schemeClr val="tx1"/>
              </a:solidFill>
            </a:rPr>
            <a:t>Funcionan a través de la acción de las algas y bacterias, con la influencia de la luz solar y de la fotosíntesis.</a:t>
          </a:r>
          <a:endParaRPr lang="es-MX" sz="1800" b="1" kern="1200" dirty="0">
            <a:solidFill>
              <a:schemeClr val="tx1"/>
            </a:solidFill>
          </a:endParaRPr>
        </a:p>
      </dsp:txBody>
      <dsp:txXfrm>
        <a:off x="61256" y="1873274"/>
        <a:ext cx="5530615" cy="1132313"/>
      </dsp:txXfrm>
    </dsp:sp>
    <dsp:sp modelId="{409B6D5B-2911-4C88-8C10-175707AC9EA7}">
      <dsp:nvSpPr>
        <dsp:cNvPr id="0" name=""/>
        <dsp:cNvSpPr/>
      </dsp:nvSpPr>
      <dsp:spPr>
        <a:xfrm>
          <a:off x="0" y="3254043"/>
          <a:ext cx="5653127" cy="125482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solidFill>
                <a:schemeClr val="tx1"/>
              </a:solidFill>
            </a:rPr>
            <a:t>Estabiliza la materia orgánica, transformándola en productos inorgánicos y s</a:t>
          </a:r>
          <a:endParaRPr lang="es-MX" sz="1800" b="1" kern="1200" dirty="0">
            <a:solidFill>
              <a:schemeClr val="tx1"/>
            </a:solidFill>
          </a:endParaRPr>
        </a:p>
      </dsp:txBody>
      <dsp:txXfrm>
        <a:off x="61256" y="3315299"/>
        <a:ext cx="5530615" cy="1132313"/>
      </dsp:txXfrm>
    </dsp:sp>
    <dsp:sp modelId="{ED768E37-08DE-4D69-8ADD-99F51D81AA37}">
      <dsp:nvSpPr>
        <dsp:cNvPr id="0" name=""/>
        <dsp:cNvSpPr/>
      </dsp:nvSpPr>
      <dsp:spPr>
        <a:xfrm>
          <a:off x="0" y="4696068"/>
          <a:ext cx="5653127" cy="125482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solidFill>
                <a:schemeClr val="tx1"/>
              </a:solidFill>
            </a:rPr>
            <a:t>Su profundidad varía de 1.5 a 2.5 m y el área máxima no debe exceder de 15 hectáreas.</a:t>
          </a:r>
          <a:endParaRPr lang="es-MX" sz="1800" b="1" kern="1200" dirty="0">
            <a:solidFill>
              <a:schemeClr val="tx1"/>
            </a:solidFill>
          </a:endParaRPr>
        </a:p>
      </dsp:txBody>
      <dsp:txXfrm>
        <a:off x="61256" y="4757324"/>
        <a:ext cx="5530615" cy="1132313"/>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EB7A08-06C2-48F5-A7F2-147032BF09C5}">
      <dsp:nvSpPr>
        <dsp:cNvPr id="0" name=""/>
        <dsp:cNvSpPr/>
      </dsp:nvSpPr>
      <dsp:spPr>
        <a:xfrm>
          <a:off x="0" y="51999"/>
          <a:ext cx="8596668" cy="1216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rtl="0">
            <a:lnSpc>
              <a:spcPct val="90000"/>
            </a:lnSpc>
            <a:spcBef>
              <a:spcPct val="0"/>
            </a:spcBef>
            <a:spcAft>
              <a:spcPct val="35000"/>
            </a:spcAft>
          </a:pPr>
          <a:r>
            <a:rPr lang="es-MX" sz="4400" kern="1200" dirty="0" smtClean="0">
              <a:solidFill>
                <a:schemeClr val="tx1"/>
              </a:solidFill>
            </a:rPr>
            <a:t>Lagunas de Maduración</a:t>
          </a:r>
          <a:endParaRPr lang="es-MX" sz="4400" kern="1200" dirty="0">
            <a:solidFill>
              <a:schemeClr val="tx1"/>
            </a:solidFill>
          </a:endParaRPr>
        </a:p>
      </dsp:txBody>
      <dsp:txXfrm>
        <a:off x="59399" y="111398"/>
        <a:ext cx="8477870" cy="1098002"/>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BE1AAF-9D32-4DBC-AF1C-925E911F7EAB}">
      <dsp:nvSpPr>
        <dsp:cNvPr id="0" name=""/>
        <dsp:cNvSpPr/>
      </dsp:nvSpPr>
      <dsp:spPr>
        <a:xfrm>
          <a:off x="0" y="584791"/>
          <a:ext cx="9690554" cy="4032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61F438-88F6-4BAF-B150-9C0D59C41446}">
      <dsp:nvSpPr>
        <dsp:cNvPr id="0" name=""/>
        <dsp:cNvSpPr/>
      </dsp:nvSpPr>
      <dsp:spPr>
        <a:xfrm>
          <a:off x="484527" y="55958"/>
          <a:ext cx="6952634" cy="76499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396" tIns="0" rIns="256396" bIns="0" numCol="1" spcCol="1270" anchor="ctr" anchorCtr="0">
          <a:noAutofit/>
        </a:bodyPr>
        <a:lstStyle/>
        <a:p>
          <a:pPr lvl="0" algn="l" defTabSz="711200" rtl="0">
            <a:lnSpc>
              <a:spcPct val="90000"/>
            </a:lnSpc>
            <a:spcBef>
              <a:spcPct val="0"/>
            </a:spcBef>
            <a:spcAft>
              <a:spcPct val="35000"/>
            </a:spcAft>
          </a:pPr>
          <a:r>
            <a:rPr lang="es-MX" sz="1600" kern="1200" dirty="0" smtClean="0">
              <a:solidFill>
                <a:schemeClr val="tx1"/>
              </a:solidFill>
            </a:rPr>
            <a:t>Tienen como objetivo reducir los </a:t>
          </a:r>
          <a:r>
            <a:rPr lang="es-MX" sz="1600" kern="1200" dirty="0" err="1" smtClean="0">
              <a:solidFill>
                <a:schemeClr val="tx1"/>
              </a:solidFill>
            </a:rPr>
            <a:t>coliformes</a:t>
          </a:r>
          <a:r>
            <a:rPr lang="es-MX" sz="1600" kern="1200" dirty="0" smtClean="0">
              <a:solidFill>
                <a:schemeClr val="tx1"/>
              </a:solidFill>
            </a:rPr>
            <a:t> fecales contenidos en las A.R.</a:t>
          </a:r>
          <a:endParaRPr lang="es-MX" sz="1600" kern="1200" dirty="0">
            <a:solidFill>
              <a:schemeClr val="tx1"/>
            </a:solidFill>
          </a:endParaRPr>
        </a:p>
      </dsp:txBody>
      <dsp:txXfrm>
        <a:off x="521871" y="93302"/>
        <a:ext cx="6877946" cy="690305"/>
      </dsp:txXfrm>
    </dsp:sp>
    <dsp:sp modelId="{863D9423-3131-4801-9865-1F6D5DA74F09}">
      <dsp:nvSpPr>
        <dsp:cNvPr id="0" name=""/>
        <dsp:cNvSpPr/>
      </dsp:nvSpPr>
      <dsp:spPr>
        <a:xfrm>
          <a:off x="0" y="1661527"/>
          <a:ext cx="9690554" cy="4032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824338-193D-4AE0-BB10-0E735AEEA72C}">
      <dsp:nvSpPr>
        <dsp:cNvPr id="0" name=""/>
        <dsp:cNvSpPr/>
      </dsp:nvSpPr>
      <dsp:spPr>
        <a:xfrm>
          <a:off x="484527" y="1074391"/>
          <a:ext cx="7477600" cy="82329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396" tIns="0" rIns="256396" bIns="0" numCol="1" spcCol="1270" anchor="ctr" anchorCtr="0">
          <a:noAutofit/>
        </a:bodyPr>
        <a:lstStyle/>
        <a:p>
          <a:pPr lvl="0" algn="l" defTabSz="711200" rtl="0">
            <a:lnSpc>
              <a:spcPct val="90000"/>
            </a:lnSpc>
            <a:spcBef>
              <a:spcPct val="0"/>
            </a:spcBef>
            <a:spcAft>
              <a:spcPct val="35000"/>
            </a:spcAft>
          </a:pPr>
          <a:r>
            <a:rPr lang="es-MX" sz="1600" kern="1200" dirty="0" smtClean="0">
              <a:solidFill>
                <a:schemeClr val="tx1"/>
              </a:solidFill>
            </a:rPr>
            <a:t>Se construyen al después del tratamiento con lagunas anaerobia y facultativa.</a:t>
          </a:r>
          <a:endParaRPr lang="es-MX" sz="1600" kern="1200" dirty="0">
            <a:solidFill>
              <a:schemeClr val="tx1"/>
            </a:solidFill>
          </a:endParaRPr>
        </a:p>
      </dsp:txBody>
      <dsp:txXfrm>
        <a:off x="524717" y="1114581"/>
        <a:ext cx="7397220" cy="742916"/>
      </dsp:txXfrm>
    </dsp:sp>
    <dsp:sp modelId="{EE01E10E-23D1-44DD-BF9B-1672056AEA4E}">
      <dsp:nvSpPr>
        <dsp:cNvPr id="0" name=""/>
        <dsp:cNvSpPr/>
      </dsp:nvSpPr>
      <dsp:spPr>
        <a:xfrm>
          <a:off x="0" y="2913584"/>
          <a:ext cx="9690554" cy="4032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388F4B-00B3-4722-8B53-34865201AA7E}">
      <dsp:nvSpPr>
        <dsp:cNvPr id="0" name=""/>
        <dsp:cNvSpPr/>
      </dsp:nvSpPr>
      <dsp:spPr>
        <a:xfrm>
          <a:off x="484527" y="2151127"/>
          <a:ext cx="8087291" cy="99861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396" tIns="0" rIns="256396" bIns="0" numCol="1" spcCol="1270" anchor="ctr" anchorCtr="0">
          <a:noAutofit/>
        </a:bodyPr>
        <a:lstStyle/>
        <a:p>
          <a:pPr lvl="0" algn="l" defTabSz="711200" rtl="0">
            <a:lnSpc>
              <a:spcPct val="90000"/>
            </a:lnSpc>
            <a:spcBef>
              <a:spcPct val="0"/>
            </a:spcBef>
            <a:spcAft>
              <a:spcPct val="35000"/>
            </a:spcAft>
          </a:pPr>
          <a:r>
            <a:rPr lang="es-MX" sz="1600" kern="1200" dirty="0" smtClean="0">
              <a:solidFill>
                <a:schemeClr val="tx1"/>
              </a:solidFill>
            </a:rPr>
            <a:t>Se puede lograr  una remoción  de C.F.  De hasta 99.999% cuando el dimensionamiento es el adecuado.</a:t>
          </a:r>
          <a:endParaRPr lang="es-MX" sz="1600" kern="1200" dirty="0">
            <a:solidFill>
              <a:schemeClr val="tx1"/>
            </a:solidFill>
          </a:endParaRPr>
        </a:p>
      </dsp:txBody>
      <dsp:txXfrm>
        <a:off x="533275" y="2199875"/>
        <a:ext cx="7989795" cy="901120"/>
      </dsp:txXfrm>
    </dsp:sp>
    <dsp:sp modelId="{C042F6DB-ED8F-4E2C-B7A6-A22AD4D16543}">
      <dsp:nvSpPr>
        <dsp:cNvPr id="0" name=""/>
        <dsp:cNvSpPr/>
      </dsp:nvSpPr>
      <dsp:spPr>
        <a:xfrm>
          <a:off x="0" y="3766984"/>
          <a:ext cx="9690554" cy="4032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2F6031-C7FD-4A58-A661-66EFAE9B7EA4}">
      <dsp:nvSpPr>
        <dsp:cNvPr id="0" name=""/>
        <dsp:cNvSpPr/>
      </dsp:nvSpPr>
      <dsp:spPr>
        <a:xfrm>
          <a:off x="480742" y="3403184"/>
          <a:ext cx="9204149" cy="59995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396" tIns="0" rIns="256396" bIns="0" numCol="1" spcCol="1270" anchor="ctr" anchorCtr="0">
          <a:noAutofit/>
        </a:bodyPr>
        <a:lstStyle/>
        <a:p>
          <a:pPr lvl="0" algn="l" defTabSz="711200" rtl="0">
            <a:lnSpc>
              <a:spcPct val="90000"/>
            </a:lnSpc>
            <a:spcBef>
              <a:spcPct val="0"/>
            </a:spcBef>
            <a:spcAft>
              <a:spcPct val="35000"/>
            </a:spcAft>
          </a:pPr>
          <a:r>
            <a:rPr lang="es-MX" sz="1600" kern="1200" dirty="0" smtClean="0">
              <a:solidFill>
                <a:schemeClr val="tx1"/>
              </a:solidFill>
            </a:rPr>
            <a:t>La profundidad varía de 0.6 a 1.5 m y el área no debe ser superior a 2 hectáreas</a:t>
          </a:r>
          <a:endParaRPr lang="es-MX" sz="1600" kern="1200" dirty="0">
            <a:solidFill>
              <a:schemeClr val="tx1"/>
            </a:solidFill>
          </a:endParaRPr>
        </a:p>
      </dsp:txBody>
      <dsp:txXfrm>
        <a:off x="510030" y="3432472"/>
        <a:ext cx="9145573" cy="541383"/>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30839-084D-4C20-9829-D297ABD35987}">
      <dsp:nvSpPr>
        <dsp:cNvPr id="0" name=""/>
        <dsp:cNvSpPr/>
      </dsp:nvSpPr>
      <dsp:spPr>
        <a:xfrm>
          <a:off x="0" y="5519"/>
          <a:ext cx="4302630" cy="8424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MX" sz="3200" kern="1200" dirty="0" smtClean="0">
              <a:solidFill>
                <a:schemeClr val="tx1"/>
              </a:solidFill>
            </a:rPr>
            <a:t>Lagunas aerobias</a:t>
          </a:r>
          <a:endParaRPr lang="es-MX" sz="3200" kern="1200" dirty="0">
            <a:solidFill>
              <a:schemeClr val="tx1"/>
            </a:solidFill>
          </a:endParaRPr>
        </a:p>
      </dsp:txBody>
      <dsp:txXfrm>
        <a:off x="41123" y="46642"/>
        <a:ext cx="4220384" cy="760154"/>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F51AAC-AB05-4C65-990B-14DEB084957E}">
      <dsp:nvSpPr>
        <dsp:cNvPr id="0" name=""/>
        <dsp:cNvSpPr/>
      </dsp:nvSpPr>
      <dsp:spPr>
        <a:xfrm>
          <a:off x="0" y="473566"/>
          <a:ext cx="6218682" cy="7308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AEE6542-707D-4CBC-AE11-DC0506776300}">
      <dsp:nvSpPr>
        <dsp:cNvPr id="0" name=""/>
        <dsp:cNvSpPr/>
      </dsp:nvSpPr>
      <dsp:spPr>
        <a:xfrm>
          <a:off x="310934" y="45526"/>
          <a:ext cx="4353077" cy="8560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4536" tIns="0" rIns="164536" bIns="0" numCol="1" spcCol="1270" anchor="ctr" anchorCtr="0">
          <a:noAutofit/>
        </a:bodyPr>
        <a:lstStyle/>
        <a:p>
          <a:pPr lvl="0" algn="l" defTabSz="889000" rtl="0">
            <a:lnSpc>
              <a:spcPct val="90000"/>
            </a:lnSpc>
            <a:spcBef>
              <a:spcPct val="0"/>
            </a:spcBef>
            <a:spcAft>
              <a:spcPct val="35000"/>
            </a:spcAft>
          </a:pPr>
          <a:r>
            <a:rPr lang="es-MX" sz="2000" b="1" kern="1200" dirty="0" smtClean="0">
              <a:solidFill>
                <a:schemeClr val="tx1"/>
              </a:solidFill>
            </a:rPr>
            <a:t>La principal aplicación es la producción y cosecha de algas.</a:t>
          </a:r>
          <a:endParaRPr lang="es-MX" sz="2000" b="1" kern="1200" dirty="0">
            <a:solidFill>
              <a:schemeClr val="tx1"/>
            </a:solidFill>
          </a:endParaRPr>
        </a:p>
      </dsp:txBody>
      <dsp:txXfrm>
        <a:off x="352724" y="87316"/>
        <a:ext cx="4269497" cy="772500"/>
      </dsp:txXfrm>
    </dsp:sp>
    <dsp:sp modelId="{79815DFE-2C59-4E60-A58D-4D8BF2CD15BC}">
      <dsp:nvSpPr>
        <dsp:cNvPr id="0" name=""/>
        <dsp:cNvSpPr/>
      </dsp:nvSpPr>
      <dsp:spPr>
        <a:xfrm>
          <a:off x="0" y="1789006"/>
          <a:ext cx="6218682" cy="7308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F09D3A-504E-4AE5-91CD-261603B452F4}">
      <dsp:nvSpPr>
        <dsp:cNvPr id="0" name=""/>
        <dsp:cNvSpPr/>
      </dsp:nvSpPr>
      <dsp:spPr>
        <a:xfrm>
          <a:off x="310934" y="1360966"/>
          <a:ext cx="4353077" cy="8560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4536" tIns="0" rIns="164536" bIns="0" numCol="1" spcCol="1270" anchor="ctr" anchorCtr="0">
          <a:noAutofit/>
        </a:bodyPr>
        <a:lstStyle/>
        <a:p>
          <a:pPr lvl="0" algn="l" defTabSz="889000" rtl="0">
            <a:lnSpc>
              <a:spcPct val="90000"/>
            </a:lnSpc>
            <a:spcBef>
              <a:spcPct val="0"/>
            </a:spcBef>
            <a:spcAft>
              <a:spcPct val="35000"/>
            </a:spcAft>
          </a:pPr>
          <a:r>
            <a:rPr lang="es-MX" sz="2000" b="1" kern="1200" dirty="0" smtClean="0">
              <a:solidFill>
                <a:schemeClr val="tx1"/>
              </a:solidFill>
            </a:rPr>
            <a:t>Se diseñan para el tratamiento de aguas residuales decantadas.</a:t>
          </a:r>
          <a:endParaRPr lang="es-MX" sz="2000" b="1" kern="1200" dirty="0">
            <a:solidFill>
              <a:schemeClr val="tx1"/>
            </a:solidFill>
          </a:endParaRPr>
        </a:p>
      </dsp:txBody>
      <dsp:txXfrm>
        <a:off x="352724" y="1402756"/>
        <a:ext cx="4269497" cy="772500"/>
      </dsp:txXfrm>
    </dsp:sp>
    <dsp:sp modelId="{5ECBFBDD-7C7D-4F26-BB59-20301F349C74}">
      <dsp:nvSpPr>
        <dsp:cNvPr id="0" name=""/>
        <dsp:cNvSpPr/>
      </dsp:nvSpPr>
      <dsp:spPr>
        <a:xfrm>
          <a:off x="0" y="3104446"/>
          <a:ext cx="6218682" cy="7308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C522EC9-EB78-4AF6-AD8F-7CC8D41CD93A}">
      <dsp:nvSpPr>
        <dsp:cNvPr id="0" name=""/>
        <dsp:cNvSpPr/>
      </dsp:nvSpPr>
      <dsp:spPr>
        <a:xfrm>
          <a:off x="310934" y="2676406"/>
          <a:ext cx="4353077" cy="8560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4536" tIns="0" rIns="164536" bIns="0" numCol="1" spcCol="1270" anchor="ctr" anchorCtr="0">
          <a:noAutofit/>
        </a:bodyPr>
        <a:lstStyle/>
        <a:p>
          <a:pPr lvl="0" algn="l" defTabSz="889000" rtl="0">
            <a:lnSpc>
              <a:spcPct val="90000"/>
            </a:lnSpc>
            <a:spcBef>
              <a:spcPct val="0"/>
            </a:spcBef>
            <a:spcAft>
              <a:spcPct val="35000"/>
            </a:spcAft>
          </a:pPr>
          <a:r>
            <a:rPr lang="es-MX" sz="2000" b="1" kern="1200" dirty="0" smtClean="0">
              <a:solidFill>
                <a:schemeClr val="tx1"/>
              </a:solidFill>
            </a:rPr>
            <a:t>La profundidad varía de 0.3 a 0.5 m.</a:t>
          </a:r>
          <a:endParaRPr lang="es-MX" sz="2000" b="1" kern="1200" dirty="0">
            <a:solidFill>
              <a:schemeClr val="tx1"/>
            </a:solidFill>
          </a:endParaRPr>
        </a:p>
      </dsp:txBody>
      <dsp:txXfrm>
        <a:off x="352724" y="2718196"/>
        <a:ext cx="4269497" cy="772500"/>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9AC936-94B0-4BA7-BB6B-450A410B9E97}">
      <dsp:nvSpPr>
        <dsp:cNvPr id="0" name=""/>
        <dsp:cNvSpPr/>
      </dsp:nvSpPr>
      <dsp:spPr>
        <a:xfrm>
          <a:off x="0" y="1845"/>
          <a:ext cx="7088032" cy="9360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solidFill>
                <a:schemeClr val="tx1"/>
              </a:solidFill>
            </a:rPr>
            <a:t>Diseño de lagunas de anaerobias</a:t>
          </a:r>
          <a:endParaRPr lang="es-MX" sz="2800" kern="1200" dirty="0">
            <a:solidFill>
              <a:schemeClr val="tx1"/>
            </a:solidFill>
          </a:endParaRPr>
        </a:p>
      </dsp:txBody>
      <dsp:txXfrm>
        <a:off x="45692" y="47537"/>
        <a:ext cx="6996648" cy="844616"/>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A63D4A-1AA4-4958-8A36-38ECD42A3AB2}">
      <dsp:nvSpPr>
        <dsp:cNvPr id="0" name=""/>
        <dsp:cNvSpPr/>
      </dsp:nvSpPr>
      <dsp:spPr>
        <a:xfrm>
          <a:off x="0" y="0"/>
          <a:ext cx="9200762"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E71497-2EA9-4DEB-BFB7-7F0C09FF5F9C}">
      <dsp:nvSpPr>
        <dsp:cNvPr id="0" name=""/>
        <dsp:cNvSpPr/>
      </dsp:nvSpPr>
      <dsp:spPr>
        <a:xfrm>
          <a:off x="0" y="0"/>
          <a:ext cx="9200762" cy="38807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endParaRPr lang="es-MX" sz="2000" kern="1200" dirty="0" smtClean="0">
            <a:solidFill>
              <a:schemeClr val="tx1"/>
            </a:solidFill>
          </a:endParaRPr>
        </a:p>
        <a:p>
          <a:pPr lvl="0" algn="l" defTabSz="889000" rtl="0">
            <a:lnSpc>
              <a:spcPct val="90000"/>
            </a:lnSpc>
            <a:spcBef>
              <a:spcPct val="0"/>
            </a:spcBef>
            <a:spcAft>
              <a:spcPct val="35000"/>
            </a:spcAft>
          </a:pPr>
          <a:r>
            <a:rPr lang="es-MX" sz="2000" kern="1200" dirty="0" smtClean="0">
              <a:solidFill>
                <a:schemeClr val="tx1"/>
              </a:solidFill>
            </a:rPr>
            <a:t>La experiencia en otros países recomienda:</a:t>
          </a:r>
        </a:p>
        <a:p>
          <a:pPr lvl="0" algn="l" defTabSz="889000" rtl="0">
            <a:lnSpc>
              <a:spcPct val="90000"/>
            </a:lnSpc>
            <a:spcBef>
              <a:spcPct val="0"/>
            </a:spcBef>
            <a:spcAft>
              <a:spcPct val="35000"/>
            </a:spcAft>
          </a:pPr>
          <a:endParaRPr lang="es-MX" sz="2000" kern="1200" dirty="0" smtClean="0">
            <a:solidFill>
              <a:schemeClr val="tx1"/>
            </a:solidFill>
          </a:endParaRPr>
        </a:p>
        <a:p>
          <a:pPr lvl="0" algn="l" defTabSz="889000" rtl="0">
            <a:lnSpc>
              <a:spcPct val="90000"/>
            </a:lnSpc>
            <a:spcBef>
              <a:spcPct val="0"/>
            </a:spcBef>
            <a:spcAft>
              <a:spcPct val="35000"/>
            </a:spcAft>
          </a:pPr>
          <a:r>
            <a:rPr lang="es-MX" sz="2000" kern="1200" dirty="0" smtClean="0">
              <a:solidFill>
                <a:schemeClr val="tx1"/>
              </a:solidFill>
            </a:rPr>
            <a:t> 	Cargas volumétricas  de DBO5 entre 100 y 400 g DBO</a:t>
          </a:r>
          <a:r>
            <a:rPr lang="es-MX" sz="2000" kern="1200" baseline="-25000" dirty="0" smtClean="0">
              <a:solidFill>
                <a:schemeClr val="tx1"/>
              </a:solidFill>
            </a:rPr>
            <a:t>5</a:t>
          </a:r>
          <a:r>
            <a:rPr lang="es-MX" sz="2000" kern="1200" dirty="0" smtClean="0">
              <a:solidFill>
                <a:schemeClr val="tx1"/>
              </a:solidFill>
            </a:rPr>
            <a:t>/m</a:t>
          </a:r>
          <a:r>
            <a:rPr lang="es-MX" sz="2000" kern="1200" baseline="30000" dirty="0" smtClean="0">
              <a:solidFill>
                <a:schemeClr val="tx1"/>
              </a:solidFill>
            </a:rPr>
            <a:t>3</a:t>
          </a:r>
          <a:r>
            <a:rPr lang="es-MX" sz="2000" kern="1200" dirty="0" smtClean="0">
              <a:solidFill>
                <a:schemeClr val="tx1"/>
              </a:solidFill>
            </a:rPr>
            <a:t>día.</a:t>
          </a:r>
        </a:p>
        <a:p>
          <a:pPr lvl="0" algn="l" defTabSz="889000" rtl="0">
            <a:lnSpc>
              <a:spcPct val="90000"/>
            </a:lnSpc>
            <a:spcBef>
              <a:spcPct val="0"/>
            </a:spcBef>
            <a:spcAft>
              <a:spcPct val="35000"/>
            </a:spcAft>
          </a:pPr>
          <a:r>
            <a:rPr lang="es-MX" sz="2000" kern="1200" dirty="0" smtClean="0">
              <a:solidFill>
                <a:schemeClr val="tx1"/>
              </a:solidFill>
            </a:rPr>
            <a:t>	 Tiempo de detención de al menos 3 días.</a:t>
          </a:r>
        </a:p>
        <a:p>
          <a:pPr lvl="0" algn="l" defTabSz="889000" rtl="0">
            <a:lnSpc>
              <a:spcPct val="90000"/>
            </a:lnSpc>
            <a:spcBef>
              <a:spcPct val="0"/>
            </a:spcBef>
            <a:spcAft>
              <a:spcPct val="35000"/>
            </a:spcAft>
          </a:pPr>
          <a:r>
            <a:rPr lang="es-MX" sz="2000" kern="1200" dirty="0" smtClean="0">
              <a:solidFill>
                <a:schemeClr val="tx1"/>
              </a:solidFill>
            </a:rPr>
            <a:t>	 Tirantes de 3 a 5 m.</a:t>
          </a:r>
        </a:p>
        <a:p>
          <a:pPr lvl="0" algn="l" defTabSz="889000" rtl="0">
            <a:lnSpc>
              <a:spcPct val="90000"/>
            </a:lnSpc>
            <a:spcBef>
              <a:spcPct val="0"/>
            </a:spcBef>
            <a:spcAft>
              <a:spcPct val="35000"/>
            </a:spcAft>
          </a:pPr>
          <a:r>
            <a:rPr lang="es-MX" sz="2000" kern="1200" dirty="0" smtClean="0">
              <a:solidFill>
                <a:schemeClr val="tx1"/>
              </a:solidFill>
            </a:rPr>
            <a:t>	 Cargas orgánicas superficiales de 1000 a 6000 kg DBO</a:t>
          </a:r>
          <a:r>
            <a:rPr lang="es-MX" sz="2000" kern="1200" baseline="-25000" dirty="0" smtClean="0">
              <a:solidFill>
                <a:schemeClr val="tx1"/>
              </a:solidFill>
            </a:rPr>
            <a:t>5</a:t>
          </a:r>
          <a:r>
            <a:rPr lang="es-MX" sz="2000" kern="1200" dirty="0" smtClean="0">
              <a:solidFill>
                <a:schemeClr val="tx1"/>
              </a:solidFill>
            </a:rPr>
            <a:t>/</a:t>
          </a:r>
          <a:r>
            <a:rPr lang="es-MX" sz="2000" kern="1200" dirty="0" err="1" smtClean="0">
              <a:solidFill>
                <a:schemeClr val="tx1"/>
              </a:solidFill>
            </a:rPr>
            <a:t>Ha.día</a:t>
          </a:r>
          <a:endParaRPr lang="es-MX" sz="2000" kern="1200" dirty="0">
            <a:solidFill>
              <a:schemeClr val="tx1"/>
            </a:solidFill>
          </a:endParaRPr>
        </a:p>
      </dsp:txBody>
      <dsp:txXfrm>
        <a:off x="0" y="0"/>
        <a:ext cx="9200762" cy="3880773"/>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34E5C5-B1FF-43CD-BE18-9154C8452FC3}">
      <dsp:nvSpPr>
        <dsp:cNvPr id="0" name=""/>
        <dsp:cNvSpPr/>
      </dsp:nvSpPr>
      <dsp:spPr>
        <a:xfrm>
          <a:off x="0" y="0"/>
          <a:ext cx="9537895"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EBEE78-0B0E-4B74-B055-9C4DEDEC4DAD}">
      <dsp:nvSpPr>
        <dsp:cNvPr id="0" name=""/>
        <dsp:cNvSpPr/>
      </dsp:nvSpPr>
      <dsp:spPr>
        <a:xfrm>
          <a:off x="0" y="0"/>
          <a:ext cx="9537895" cy="9988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b="1" kern="1200" dirty="0" smtClean="0">
              <a:solidFill>
                <a:schemeClr val="tx1"/>
              </a:solidFill>
            </a:rPr>
            <a:t>Se diseñan en función de las tasas volumétricas o a partir de los tiempos de detención previamente fijados.</a:t>
          </a:r>
          <a:endParaRPr lang="es-MX" sz="2000" b="1" kern="1200" dirty="0">
            <a:solidFill>
              <a:schemeClr val="tx1"/>
            </a:solidFill>
          </a:endParaRPr>
        </a:p>
      </dsp:txBody>
      <dsp:txXfrm>
        <a:off x="0" y="0"/>
        <a:ext cx="9537895" cy="99880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B55EDC-5E94-43B2-921D-04FDDEE2D6F2}">
      <dsp:nvSpPr>
        <dsp:cNvPr id="0" name=""/>
        <dsp:cNvSpPr/>
      </dsp:nvSpPr>
      <dsp:spPr>
        <a:xfrm>
          <a:off x="0" y="248709"/>
          <a:ext cx="3250722" cy="8233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l" defTabSz="2133600" rtl="0">
            <a:lnSpc>
              <a:spcPct val="90000"/>
            </a:lnSpc>
            <a:spcBef>
              <a:spcPct val="0"/>
            </a:spcBef>
            <a:spcAft>
              <a:spcPct val="35000"/>
            </a:spcAft>
          </a:pPr>
          <a:r>
            <a:rPr lang="es-MX" sz="4800" kern="1200" dirty="0" smtClean="0"/>
            <a:t>Teoría</a:t>
          </a:r>
          <a:endParaRPr lang="es-MX" sz="4800" kern="1200" dirty="0"/>
        </a:p>
      </dsp:txBody>
      <dsp:txXfrm>
        <a:off x="40194" y="288903"/>
        <a:ext cx="3170334" cy="742992"/>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D2A5B-DDAC-49A9-BE1E-8CA31D016688}">
      <dsp:nvSpPr>
        <dsp:cNvPr id="0" name=""/>
        <dsp:cNvSpPr/>
      </dsp:nvSpPr>
      <dsp:spPr>
        <a:xfrm>
          <a:off x="0" y="0"/>
          <a:ext cx="9573720" cy="4544862"/>
        </a:xfrm>
        <a:prstGeom prst="roundRect">
          <a:avLst>
            <a:gd name="adj" fmla="val 10000"/>
          </a:avLst>
        </a:prstGeom>
        <a:solidFill>
          <a:srgbClr val="0070C0">
            <a:alpha val="5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endParaRPr lang="es-MX" sz="2000" kern="1200" dirty="0" smtClean="0">
            <a:solidFill>
              <a:sysClr val="windowText" lastClr="000000"/>
            </a:solidFill>
            <a:latin typeface="Calibri" panose="020F0502020204030204"/>
            <a:ea typeface="+mn-ea"/>
            <a:cs typeface="+mn-cs"/>
          </a:endParaRPr>
        </a:p>
        <a:p>
          <a:pPr lvl="0" algn="l" defTabSz="889000" rtl="0">
            <a:lnSpc>
              <a:spcPct val="90000"/>
            </a:lnSpc>
            <a:spcBef>
              <a:spcPct val="0"/>
            </a:spcBef>
            <a:spcAft>
              <a:spcPct val="35000"/>
            </a:spcAft>
          </a:pPr>
          <a:endParaRPr lang="es-MX" sz="2000" kern="1200" dirty="0" smtClean="0">
            <a:solidFill>
              <a:sysClr val="windowText" lastClr="000000"/>
            </a:solidFill>
            <a:latin typeface="Calibri" panose="020F0502020204030204"/>
            <a:ea typeface="+mn-ea"/>
            <a:cs typeface="+mn-cs"/>
          </a:endParaRPr>
        </a:p>
        <a:p>
          <a:pPr lvl="0" algn="l" defTabSz="889000" rtl="0">
            <a:lnSpc>
              <a:spcPct val="90000"/>
            </a:lnSpc>
            <a:spcBef>
              <a:spcPct val="0"/>
            </a:spcBef>
            <a:spcAft>
              <a:spcPct val="35000"/>
            </a:spcAft>
          </a:pPr>
          <a:r>
            <a:rPr lang="es-MX" sz="2800" b="1" kern="1200" dirty="0" smtClean="0">
              <a:solidFill>
                <a:sysClr val="windowText" lastClr="000000"/>
              </a:solidFill>
              <a:latin typeface="Calibri" panose="020F0502020204030204"/>
              <a:ea typeface="+mn-ea"/>
              <a:cs typeface="+mn-cs"/>
            </a:rPr>
            <a:t>Consideraciones:</a:t>
          </a:r>
        </a:p>
        <a:p>
          <a:pPr lvl="0" algn="l" defTabSz="889000" rtl="0">
            <a:lnSpc>
              <a:spcPct val="90000"/>
            </a:lnSpc>
            <a:spcBef>
              <a:spcPct val="0"/>
            </a:spcBef>
            <a:spcAft>
              <a:spcPct val="35000"/>
            </a:spcAft>
          </a:pPr>
          <a:endParaRPr lang="es-MX" sz="2000" kern="1200" dirty="0" smtClean="0">
            <a:solidFill>
              <a:sysClr val="windowText" lastClr="000000"/>
            </a:solidFill>
            <a:latin typeface="Calibri" panose="020F0502020204030204"/>
            <a:ea typeface="+mn-ea"/>
            <a:cs typeface="+mn-cs"/>
          </a:endParaRPr>
        </a:p>
        <a:p>
          <a:pPr lvl="0" algn="l" defTabSz="889000" rtl="0">
            <a:lnSpc>
              <a:spcPct val="90000"/>
            </a:lnSpc>
            <a:spcBef>
              <a:spcPct val="0"/>
            </a:spcBef>
            <a:spcAft>
              <a:spcPct val="35000"/>
            </a:spcAft>
          </a:pPr>
          <a:r>
            <a:rPr lang="es-MX" sz="2000" kern="1200" dirty="0" smtClean="0">
              <a:solidFill>
                <a:sysClr val="windowText" lastClr="000000"/>
              </a:solidFill>
              <a:latin typeface="Calibri" panose="020F0502020204030204"/>
              <a:ea typeface="+mn-ea"/>
              <a:cs typeface="+mn-cs"/>
            </a:rPr>
            <a:t>La CETESB (1989) Constato que en lagunas anaerobias que operan con cargas superficiales de 2000 kg DBO</a:t>
          </a:r>
          <a:r>
            <a:rPr lang="es-MX" sz="2000" kern="1200" baseline="-25000" dirty="0" smtClean="0">
              <a:solidFill>
                <a:sysClr val="windowText" lastClr="000000"/>
              </a:solidFill>
              <a:latin typeface="Calibri" panose="020F0502020204030204"/>
              <a:ea typeface="+mn-ea"/>
              <a:cs typeface="+mn-cs"/>
            </a:rPr>
            <a:t>5</a:t>
          </a:r>
          <a:r>
            <a:rPr lang="es-MX" sz="2000" kern="1200" dirty="0" smtClean="0">
              <a:solidFill>
                <a:sysClr val="windowText" lastClr="000000"/>
              </a:solidFill>
              <a:latin typeface="Calibri" panose="020F0502020204030204"/>
              <a:ea typeface="+mn-ea"/>
              <a:cs typeface="+mn-cs"/>
            </a:rPr>
            <a:t>/</a:t>
          </a:r>
          <a:r>
            <a:rPr lang="es-MX" sz="2000" kern="1200" dirty="0" err="1" smtClean="0">
              <a:solidFill>
                <a:sysClr val="windowText" lastClr="000000"/>
              </a:solidFill>
              <a:latin typeface="Calibri" panose="020F0502020204030204"/>
              <a:ea typeface="+mn-ea"/>
              <a:cs typeface="+mn-cs"/>
            </a:rPr>
            <a:t>Ha.día</a:t>
          </a:r>
          <a:r>
            <a:rPr lang="es-MX" sz="2000" kern="1200" dirty="0" smtClean="0">
              <a:solidFill>
                <a:sysClr val="windowText" lastClr="000000"/>
              </a:solidFill>
              <a:latin typeface="Calibri" panose="020F0502020204030204"/>
              <a:ea typeface="+mn-ea"/>
              <a:cs typeface="+mn-cs"/>
            </a:rPr>
            <a:t> el olor es desagradable.</a:t>
          </a:r>
        </a:p>
        <a:p>
          <a:pPr lvl="0" algn="l" defTabSz="889000" rtl="0">
            <a:lnSpc>
              <a:spcPct val="90000"/>
            </a:lnSpc>
            <a:spcBef>
              <a:spcPct val="0"/>
            </a:spcBef>
            <a:spcAft>
              <a:spcPct val="35000"/>
            </a:spcAft>
          </a:pPr>
          <a:endParaRPr lang="es-MX" sz="2000" kern="1200" dirty="0" smtClean="0">
            <a:solidFill>
              <a:sysClr val="windowText" lastClr="000000"/>
            </a:solidFill>
            <a:latin typeface="Calibri" panose="020F0502020204030204"/>
            <a:ea typeface="+mn-ea"/>
            <a:cs typeface="+mn-cs"/>
          </a:endParaRPr>
        </a:p>
        <a:p>
          <a:pPr lvl="0" algn="l" defTabSz="889000" rtl="0">
            <a:lnSpc>
              <a:spcPct val="90000"/>
            </a:lnSpc>
            <a:spcBef>
              <a:spcPct val="0"/>
            </a:spcBef>
            <a:spcAft>
              <a:spcPct val="35000"/>
            </a:spcAft>
          </a:pPr>
          <a:r>
            <a:rPr lang="es-MX" sz="2000" kern="1200" dirty="0" smtClean="0">
              <a:solidFill>
                <a:sysClr val="windowText" lastClr="000000"/>
              </a:solidFill>
              <a:latin typeface="Calibri" panose="020F0502020204030204"/>
              <a:ea typeface="+mn-ea"/>
              <a:cs typeface="+mn-cs"/>
            </a:rPr>
            <a:t>Silva (1982) Recomienda que:</a:t>
          </a:r>
        </a:p>
        <a:p>
          <a:pPr lvl="0" algn="l" defTabSz="889000" rtl="0">
            <a:lnSpc>
              <a:spcPct val="90000"/>
            </a:lnSpc>
            <a:spcBef>
              <a:spcPct val="0"/>
            </a:spcBef>
            <a:spcAft>
              <a:spcPct val="35000"/>
            </a:spcAft>
          </a:pPr>
          <a:r>
            <a:rPr lang="es-MX" sz="2000" kern="1200" dirty="0" smtClean="0">
              <a:solidFill>
                <a:sysClr val="windowText" lastClr="000000"/>
              </a:solidFill>
              <a:latin typeface="Calibri" panose="020F0502020204030204"/>
              <a:ea typeface="+mn-ea"/>
              <a:cs typeface="+mn-cs"/>
            </a:rPr>
            <a:t>La carga volumétrica ideal para lagunas anaeróbicas que tratan aguas residuales domésticas es de 300 g DBO</a:t>
          </a:r>
          <a:r>
            <a:rPr lang="es-MX" sz="2000" kern="1200" baseline="-25000" dirty="0" smtClean="0">
              <a:solidFill>
                <a:sysClr val="windowText" lastClr="000000"/>
              </a:solidFill>
              <a:latin typeface="Calibri" panose="020F0502020204030204"/>
              <a:ea typeface="+mn-ea"/>
              <a:cs typeface="+mn-cs"/>
            </a:rPr>
            <a:t>5</a:t>
          </a:r>
          <a:r>
            <a:rPr lang="es-MX" sz="2000" kern="1200" dirty="0" smtClean="0">
              <a:solidFill>
                <a:sysClr val="windowText" lastClr="000000"/>
              </a:solidFill>
              <a:latin typeface="Calibri" panose="020F0502020204030204"/>
              <a:ea typeface="+mn-ea"/>
              <a:cs typeface="+mn-cs"/>
            </a:rPr>
            <a:t>/m</a:t>
          </a:r>
          <a:r>
            <a:rPr lang="es-MX" sz="2000" kern="1200" baseline="30000" dirty="0" smtClean="0">
              <a:solidFill>
                <a:sysClr val="windowText" lastClr="000000"/>
              </a:solidFill>
              <a:latin typeface="Calibri" panose="020F0502020204030204"/>
              <a:ea typeface="+mn-ea"/>
              <a:cs typeface="+mn-cs"/>
            </a:rPr>
            <a:t>3</a:t>
          </a:r>
          <a:r>
            <a:rPr lang="es-MX" sz="2000" kern="1200" dirty="0" smtClean="0">
              <a:solidFill>
                <a:sysClr val="windowText" lastClr="000000"/>
              </a:solidFill>
              <a:latin typeface="Calibri" panose="020F0502020204030204"/>
              <a:ea typeface="+mn-ea"/>
              <a:cs typeface="+mn-cs"/>
            </a:rPr>
            <a:t>día.</a:t>
          </a:r>
        </a:p>
        <a:p>
          <a:pPr lvl="0" algn="l" defTabSz="889000" rtl="0">
            <a:lnSpc>
              <a:spcPct val="90000"/>
            </a:lnSpc>
            <a:spcBef>
              <a:spcPct val="0"/>
            </a:spcBef>
            <a:spcAft>
              <a:spcPct val="35000"/>
            </a:spcAft>
          </a:pPr>
          <a:r>
            <a:rPr lang="es-MX" sz="2000" kern="1200" dirty="0" smtClean="0">
              <a:solidFill>
                <a:sysClr val="windowText" lastClr="000000"/>
              </a:solidFill>
              <a:latin typeface="Calibri" panose="020F0502020204030204"/>
              <a:ea typeface="+mn-ea"/>
              <a:cs typeface="+mn-cs"/>
            </a:rPr>
            <a:t>Tiempo de retención  de 1 a 2 días.</a:t>
          </a:r>
        </a:p>
        <a:p>
          <a:pPr lvl="0" algn="l" defTabSz="889000" rtl="0">
            <a:lnSpc>
              <a:spcPct val="90000"/>
            </a:lnSpc>
            <a:spcBef>
              <a:spcPct val="0"/>
            </a:spcBef>
            <a:spcAft>
              <a:spcPct val="35000"/>
            </a:spcAft>
          </a:pPr>
          <a:r>
            <a:rPr lang="es-MX" sz="2000" kern="1200" dirty="0" smtClean="0">
              <a:solidFill>
                <a:sysClr val="windowText" lastClr="000000"/>
              </a:solidFill>
              <a:latin typeface="Calibri" panose="020F0502020204030204"/>
              <a:ea typeface="+mn-ea"/>
              <a:cs typeface="+mn-cs"/>
            </a:rPr>
            <a:t>Eficiencia de remoción de DBO5 del 70 a 80 %.</a:t>
          </a:r>
        </a:p>
        <a:p>
          <a:pPr lvl="0" algn="l" defTabSz="889000" rtl="0">
            <a:lnSpc>
              <a:spcPct val="90000"/>
            </a:lnSpc>
            <a:spcBef>
              <a:spcPct val="0"/>
            </a:spcBef>
            <a:spcAft>
              <a:spcPct val="35000"/>
            </a:spcAft>
          </a:pPr>
          <a:r>
            <a:rPr lang="es-MX" sz="2000" kern="1200" dirty="0" smtClean="0">
              <a:solidFill>
                <a:sysClr val="windowText" lastClr="000000"/>
              </a:solidFill>
              <a:latin typeface="Calibri" panose="020F0502020204030204"/>
              <a:ea typeface="+mn-ea"/>
              <a:cs typeface="+mn-cs"/>
            </a:rPr>
            <a:t>Temperatura ideal de operación de 25 a 27°C</a:t>
          </a:r>
        </a:p>
        <a:p>
          <a:pPr lvl="0" algn="l" defTabSz="889000" rtl="0">
            <a:lnSpc>
              <a:spcPct val="90000"/>
            </a:lnSpc>
            <a:spcBef>
              <a:spcPct val="0"/>
            </a:spcBef>
            <a:spcAft>
              <a:spcPct val="35000"/>
            </a:spcAft>
          </a:pPr>
          <a:endParaRPr lang="es-MX" sz="2800" kern="1200" dirty="0" smtClean="0">
            <a:solidFill>
              <a:sysClr val="windowText" lastClr="000000"/>
            </a:solidFill>
            <a:latin typeface="Calibri" panose="020F0502020204030204"/>
            <a:ea typeface="+mn-ea"/>
            <a:cs typeface="+mn-cs"/>
          </a:endParaRPr>
        </a:p>
        <a:p>
          <a:pPr lvl="0" algn="l" defTabSz="889000" rtl="0">
            <a:lnSpc>
              <a:spcPct val="90000"/>
            </a:lnSpc>
            <a:spcBef>
              <a:spcPct val="0"/>
            </a:spcBef>
            <a:spcAft>
              <a:spcPct val="35000"/>
            </a:spcAft>
          </a:pPr>
          <a:endParaRPr lang="es-MX" sz="2000" kern="1200" dirty="0" smtClean="0">
            <a:solidFill>
              <a:sysClr val="windowText" lastClr="000000"/>
            </a:solidFill>
            <a:latin typeface="Calibri" panose="020F0502020204030204"/>
            <a:ea typeface="+mn-ea"/>
            <a:cs typeface="+mn-cs"/>
          </a:endParaRPr>
        </a:p>
      </dsp:txBody>
      <dsp:txXfrm>
        <a:off x="2502344" y="133114"/>
        <a:ext cx="6938261" cy="4278634"/>
      </dsp:txXfrm>
    </dsp:sp>
    <dsp:sp modelId="{75DA15E8-45A6-451F-A597-EC9BC1E8E9CE}">
      <dsp:nvSpPr>
        <dsp:cNvPr id="0" name=""/>
        <dsp:cNvSpPr/>
      </dsp:nvSpPr>
      <dsp:spPr>
        <a:xfrm>
          <a:off x="454486" y="454486"/>
          <a:ext cx="1914744" cy="3635889"/>
        </a:xfrm>
        <a:prstGeom prst="roundRect">
          <a:avLst>
            <a:gd name="adj" fmla="val 10000"/>
          </a:avLst>
        </a:prstGeom>
        <a:blipFill rotWithShape="1">
          <a:blip xmlns:r="http://schemas.openxmlformats.org/officeDocument/2006/relationships" r:embed="rId1"/>
          <a:stretch>
            <a:fillRect/>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9AC936-94B0-4BA7-BB6B-450A410B9E97}">
      <dsp:nvSpPr>
        <dsp:cNvPr id="0" name=""/>
        <dsp:cNvSpPr/>
      </dsp:nvSpPr>
      <dsp:spPr>
        <a:xfrm>
          <a:off x="0" y="5685"/>
          <a:ext cx="6356512" cy="10108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s-MX" sz="3600" kern="1200" dirty="0" smtClean="0">
              <a:solidFill>
                <a:schemeClr val="tx1"/>
              </a:solidFill>
            </a:rPr>
            <a:t>Diseño de Laguna Anaerobia.</a:t>
          </a:r>
          <a:endParaRPr lang="es-MX" sz="3600" kern="1200" dirty="0">
            <a:solidFill>
              <a:schemeClr val="tx1"/>
            </a:solidFill>
          </a:endParaRPr>
        </a:p>
      </dsp:txBody>
      <dsp:txXfrm>
        <a:off x="49347" y="55032"/>
        <a:ext cx="6257818" cy="912186"/>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E0DC52-E140-4EAC-ADDA-6134452EFC64}">
      <dsp:nvSpPr>
        <dsp:cNvPr id="0" name=""/>
        <dsp:cNvSpPr/>
      </dsp:nvSpPr>
      <dsp:spPr>
        <a:xfrm>
          <a:off x="0" y="1061"/>
          <a:ext cx="6406046" cy="9734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solidFill>
                <a:schemeClr val="tx1"/>
              </a:solidFill>
            </a:rPr>
            <a:t>Criterios de diseño de Lagunas Anaerobias.</a:t>
          </a:r>
          <a:endParaRPr lang="es-MX" sz="2400" kern="1200" dirty="0">
            <a:solidFill>
              <a:schemeClr val="tx1"/>
            </a:solidFill>
          </a:endParaRPr>
        </a:p>
      </dsp:txBody>
      <dsp:txXfrm>
        <a:off x="47519" y="48580"/>
        <a:ext cx="6311008" cy="878402"/>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24F9F3-42AB-435A-888B-AC0C352CADB6}">
      <dsp:nvSpPr>
        <dsp:cNvPr id="0" name=""/>
        <dsp:cNvSpPr/>
      </dsp:nvSpPr>
      <dsp:spPr>
        <a:xfrm>
          <a:off x="0" y="318879"/>
          <a:ext cx="3593205" cy="1216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2889250" rtl="0">
            <a:lnSpc>
              <a:spcPct val="90000"/>
            </a:lnSpc>
            <a:spcBef>
              <a:spcPct val="0"/>
            </a:spcBef>
            <a:spcAft>
              <a:spcPct val="35000"/>
            </a:spcAft>
          </a:pPr>
          <a14:m xmlns:a14="http://schemas.microsoft.com/office/drawing/2010/main"/>
          <a:endParaRPr lang="es-MX" sz="2700" kern="1200" dirty="0"/>
        </a:p>
      </dsp:txBody>
      <dsp:txXfrm>
        <a:off x="59399" y="378278"/>
        <a:ext cx="3474407" cy="1098002"/>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E0DC52-E140-4EAC-ADDA-6134452EFC64}">
      <dsp:nvSpPr>
        <dsp:cNvPr id="0" name=""/>
        <dsp:cNvSpPr/>
      </dsp:nvSpPr>
      <dsp:spPr>
        <a:xfrm>
          <a:off x="0" y="14041"/>
          <a:ext cx="6406046" cy="6926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solidFill>
                <a:schemeClr val="tx1"/>
              </a:solidFill>
            </a:rPr>
            <a:t>Criterios de diseño de Lagunas Anaerobias.</a:t>
          </a:r>
          <a:endParaRPr lang="es-MX" sz="2000" kern="1200" dirty="0">
            <a:solidFill>
              <a:schemeClr val="tx1"/>
            </a:solidFill>
          </a:endParaRPr>
        </a:p>
      </dsp:txBody>
      <dsp:txXfrm>
        <a:off x="33812" y="47853"/>
        <a:ext cx="6338422" cy="625016"/>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E0DC52-E140-4EAC-ADDA-6134452EFC64}">
      <dsp:nvSpPr>
        <dsp:cNvPr id="0" name=""/>
        <dsp:cNvSpPr/>
      </dsp:nvSpPr>
      <dsp:spPr>
        <a:xfrm>
          <a:off x="0" y="14041"/>
          <a:ext cx="6406046" cy="6926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solidFill>
                <a:schemeClr val="tx1"/>
              </a:solidFill>
            </a:rPr>
            <a:t>Criterios de diseño de Lagunas Anaerobias.</a:t>
          </a:r>
          <a:endParaRPr lang="es-MX" sz="2000" kern="1200" dirty="0">
            <a:solidFill>
              <a:schemeClr val="tx1"/>
            </a:solidFill>
          </a:endParaRPr>
        </a:p>
      </dsp:txBody>
      <dsp:txXfrm>
        <a:off x="33812" y="47853"/>
        <a:ext cx="6338422" cy="625016"/>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9AC936-94B0-4BA7-BB6B-450A410B9E97}">
      <dsp:nvSpPr>
        <dsp:cNvPr id="0" name=""/>
        <dsp:cNvSpPr/>
      </dsp:nvSpPr>
      <dsp:spPr>
        <a:xfrm>
          <a:off x="0" y="8012"/>
          <a:ext cx="7088032" cy="9921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s-MX" sz="3600" kern="1200" dirty="0" smtClean="0">
              <a:solidFill>
                <a:schemeClr val="tx1"/>
              </a:solidFill>
            </a:rPr>
            <a:t>Diseño de Lagunas Facultativas.</a:t>
          </a:r>
          <a:endParaRPr lang="es-MX" sz="3600" kern="1200" dirty="0">
            <a:solidFill>
              <a:schemeClr val="tx1"/>
            </a:solidFill>
          </a:endParaRPr>
        </a:p>
      </dsp:txBody>
      <dsp:txXfrm>
        <a:off x="48433" y="56445"/>
        <a:ext cx="6991166" cy="895294"/>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E58805-3B42-4713-B7D9-58703B7F5C61}">
      <dsp:nvSpPr>
        <dsp:cNvPr id="0" name=""/>
        <dsp:cNvSpPr/>
      </dsp:nvSpPr>
      <dsp:spPr>
        <a:xfrm>
          <a:off x="421664" y="1402311"/>
          <a:ext cx="1590133" cy="1590133"/>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EE19C3A-1E5B-4A3C-B029-2B57C3D144F9}">
      <dsp:nvSpPr>
        <dsp:cNvPr id="0" name=""/>
        <dsp:cNvSpPr/>
      </dsp:nvSpPr>
      <dsp:spPr>
        <a:xfrm>
          <a:off x="1216731" y="1402311"/>
          <a:ext cx="8483944" cy="15901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lvl="0" algn="l" defTabSz="1066800" rtl="0">
            <a:lnSpc>
              <a:spcPct val="90000"/>
            </a:lnSpc>
            <a:spcBef>
              <a:spcPct val="0"/>
            </a:spcBef>
            <a:spcAft>
              <a:spcPct val="35000"/>
            </a:spcAft>
          </a:pPr>
          <a:endParaRPr lang="es-MX" sz="2400" kern="1200" dirty="0" smtClean="0"/>
        </a:p>
        <a:p>
          <a:pPr lvl="0" algn="l" defTabSz="1066800" rtl="0">
            <a:lnSpc>
              <a:spcPct val="90000"/>
            </a:lnSpc>
            <a:spcBef>
              <a:spcPct val="0"/>
            </a:spcBef>
            <a:spcAft>
              <a:spcPct val="35000"/>
            </a:spcAft>
          </a:pPr>
          <a:r>
            <a:rPr lang="es-MX" sz="2000" kern="1200" dirty="0" smtClean="0"/>
            <a:t>Las lagunas facultativas pueden funcionar como primarias o secundarias, pero debe tomarse en consideración  cual es la carga orgánica máxima asegurándose que:</a:t>
          </a:r>
        </a:p>
        <a:p>
          <a:pPr lvl="0" algn="l" defTabSz="1066800" rtl="0">
            <a:lnSpc>
              <a:spcPct val="90000"/>
            </a:lnSpc>
            <a:spcBef>
              <a:spcPct val="0"/>
            </a:spcBef>
            <a:spcAft>
              <a:spcPct val="35000"/>
            </a:spcAft>
          </a:pPr>
          <a:r>
            <a:rPr lang="es-MX" sz="2000" kern="1200" dirty="0" smtClean="0"/>
            <a:t>No desprendan malos olores, es decir que la demanda de oxígeno solicitada por las bacterias no exceda la capacidad de </a:t>
          </a:r>
          <a:r>
            <a:rPr lang="es-MX" sz="2000" kern="1200" dirty="0" err="1" smtClean="0"/>
            <a:t>reoxigenación</a:t>
          </a:r>
          <a:r>
            <a:rPr lang="es-MX" sz="2000" kern="1200" dirty="0" smtClean="0"/>
            <a:t> que resulta de la fotosíntesis y de la </a:t>
          </a:r>
          <a:r>
            <a:rPr lang="es-MX" sz="2000" kern="1200" dirty="0" err="1" smtClean="0"/>
            <a:t>reaireación</a:t>
          </a:r>
          <a:r>
            <a:rPr lang="es-MX" sz="2000" kern="1200" dirty="0" smtClean="0"/>
            <a:t> superficial.</a:t>
          </a:r>
        </a:p>
        <a:p>
          <a:pPr lvl="0" algn="l" defTabSz="1066800" rtl="0">
            <a:lnSpc>
              <a:spcPct val="90000"/>
            </a:lnSpc>
            <a:spcBef>
              <a:spcPct val="0"/>
            </a:spcBef>
            <a:spcAft>
              <a:spcPct val="35000"/>
            </a:spcAft>
          </a:pPr>
          <a:endParaRPr lang="es-MX" sz="2000" kern="1200" dirty="0" smtClean="0"/>
        </a:p>
        <a:p>
          <a:pPr lvl="0" algn="l" defTabSz="1066800" rtl="0">
            <a:lnSpc>
              <a:spcPct val="90000"/>
            </a:lnSpc>
            <a:spcBef>
              <a:spcPct val="0"/>
            </a:spcBef>
            <a:spcAft>
              <a:spcPct val="35000"/>
            </a:spcAft>
          </a:pPr>
          <a:r>
            <a:rPr lang="es-MX" sz="2000" kern="1200" dirty="0" smtClean="0"/>
            <a:t>La calidad del efluente de la primera laguna determina el tamaño de la siguiente, es decir cuanto menos eficiente en la remoción de DBO</a:t>
          </a:r>
          <a:r>
            <a:rPr lang="es-MX" sz="2000" kern="1200" baseline="-25000" dirty="0" smtClean="0"/>
            <a:t>5</a:t>
          </a:r>
          <a:r>
            <a:rPr lang="es-MX" sz="2000" kern="1200" dirty="0" smtClean="0"/>
            <a:t> sea la primera laguna, mayor será el tamaño de las subsecuentes.</a:t>
          </a:r>
        </a:p>
        <a:p>
          <a:pPr lvl="0" algn="l" defTabSz="1066800" rtl="0">
            <a:lnSpc>
              <a:spcPct val="90000"/>
            </a:lnSpc>
            <a:spcBef>
              <a:spcPct val="0"/>
            </a:spcBef>
            <a:spcAft>
              <a:spcPct val="35000"/>
            </a:spcAft>
          </a:pPr>
          <a:endParaRPr lang="es-MX" sz="2400" kern="1200" dirty="0" smtClean="0"/>
        </a:p>
        <a:p>
          <a:pPr lvl="0" algn="l" defTabSz="1066800" rtl="0">
            <a:lnSpc>
              <a:spcPct val="90000"/>
            </a:lnSpc>
            <a:spcBef>
              <a:spcPct val="0"/>
            </a:spcBef>
            <a:spcAft>
              <a:spcPct val="35000"/>
            </a:spcAft>
          </a:pPr>
          <a:endParaRPr lang="es-MX" sz="2400" kern="1200" dirty="0" smtClean="0"/>
        </a:p>
      </dsp:txBody>
      <dsp:txXfrm>
        <a:off x="1216731" y="1402311"/>
        <a:ext cx="8483944" cy="1590133"/>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9AC936-94B0-4BA7-BB6B-450A410B9E97}">
      <dsp:nvSpPr>
        <dsp:cNvPr id="0" name=""/>
        <dsp:cNvSpPr/>
      </dsp:nvSpPr>
      <dsp:spPr>
        <a:xfrm>
          <a:off x="0" y="57027"/>
          <a:ext cx="6286174" cy="7675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MX" sz="3200" kern="1200" dirty="0" smtClean="0">
              <a:solidFill>
                <a:schemeClr val="tx1"/>
              </a:solidFill>
            </a:rPr>
            <a:t>Diseño de Lagunas Facultativas.</a:t>
          </a:r>
          <a:endParaRPr lang="es-MX" sz="3200" kern="1200" dirty="0">
            <a:solidFill>
              <a:schemeClr val="tx1"/>
            </a:solidFill>
          </a:endParaRPr>
        </a:p>
      </dsp:txBody>
      <dsp:txXfrm>
        <a:off x="37467" y="94494"/>
        <a:ext cx="6211240" cy="692586"/>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0491DE-ED06-4AE6-8F19-A32B8ACCEF46}">
      <dsp:nvSpPr>
        <dsp:cNvPr id="0" name=""/>
        <dsp:cNvSpPr/>
      </dsp:nvSpPr>
      <dsp:spPr>
        <a:xfrm>
          <a:off x="0" y="0"/>
          <a:ext cx="9200762"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4D723C-E186-46BA-84F3-3DA867808EDB}">
      <dsp:nvSpPr>
        <dsp:cNvPr id="0" name=""/>
        <dsp:cNvSpPr/>
      </dsp:nvSpPr>
      <dsp:spPr>
        <a:xfrm>
          <a:off x="0" y="0"/>
          <a:ext cx="9200762" cy="38807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dirty="0" smtClean="0">
              <a:solidFill>
                <a:schemeClr val="tx1"/>
              </a:solidFill>
            </a:rPr>
            <a:t>El área superficial se determina en función de la carga orgánica expresada en términos de DBO5, aplicada por día, principalmente para lagunas facultativas.</a:t>
          </a:r>
        </a:p>
        <a:p>
          <a:pPr lvl="0" algn="l" defTabSz="889000" rtl="0">
            <a:lnSpc>
              <a:spcPct val="90000"/>
            </a:lnSpc>
            <a:spcBef>
              <a:spcPct val="0"/>
            </a:spcBef>
            <a:spcAft>
              <a:spcPct val="35000"/>
            </a:spcAft>
          </a:pPr>
          <a:endParaRPr lang="es-MX" sz="2000" kern="1200" dirty="0" smtClean="0">
            <a:solidFill>
              <a:schemeClr val="tx1"/>
            </a:solidFill>
          </a:endParaRPr>
        </a:p>
        <a:p>
          <a:pPr lvl="0" algn="l" defTabSz="889000" rtl="0">
            <a:lnSpc>
              <a:spcPct val="90000"/>
            </a:lnSpc>
            <a:spcBef>
              <a:spcPct val="0"/>
            </a:spcBef>
            <a:spcAft>
              <a:spcPct val="35000"/>
            </a:spcAft>
          </a:pPr>
          <a:r>
            <a:rPr lang="es-MX" sz="2000" kern="1200" dirty="0" smtClean="0">
              <a:solidFill>
                <a:schemeClr val="tx1"/>
              </a:solidFill>
            </a:rPr>
            <a:t>En climas cálidos, la carga orgánica varía de 150 a 400 kg DBO</a:t>
          </a:r>
          <a:r>
            <a:rPr lang="es-MX" sz="2000" kern="1200" baseline="-25000" dirty="0" smtClean="0">
              <a:solidFill>
                <a:schemeClr val="tx1"/>
              </a:solidFill>
            </a:rPr>
            <a:t>5</a:t>
          </a:r>
          <a:r>
            <a:rPr lang="es-MX" sz="2000" kern="1200" dirty="0" smtClean="0">
              <a:solidFill>
                <a:schemeClr val="tx1"/>
              </a:solidFill>
            </a:rPr>
            <a:t>/</a:t>
          </a:r>
          <a:r>
            <a:rPr lang="es-MX" sz="2000" kern="1200" dirty="0" err="1" smtClean="0">
              <a:solidFill>
                <a:schemeClr val="tx1"/>
              </a:solidFill>
            </a:rPr>
            <a:t>Ha.día</a:t>
          </a:r>
          <a:r>
            <a:rPr lang="es-MX" sz="2000" kern="1200" dirty="0" smtClean="0">
              <a:solidFill>
                <a:schemeClr val="tx1"/>
              </a:solidFill>
            </a:rPr>
            <a:t>, las lagunas facultativas operan exitosamente.</a:t>
          </a:r>
        </a:p>
        <a:p>
          <a:pPr lvl="0" algn="l" defTabSz="889000" rtl="0">
            <a:lnSpc>
              <a:spcPct val="90000"/>
            </a:lnSpc>
            <a:spcBef>
              <a:spcPct val="0"/>
            </a:spcBef>
            <a:spcAft>
              <a:spcPct val="35000"/>
            </a:spcAft>
          </a:pPr>
          <a:endParaRPr lang="es-MX" sz="2000" kern="1200" dirty="0" smtClean="0">
            <a:solidFill>
              <a:schemeClr val="tx1"/>
            </a:solidFill>
          </a:endParaRPr>
        </a:p>
        <a:p>
          <a:pPr lvl="0" algn="l" defTabSz="889000" rtl="0">
            <a:lnSpc>
              <a:spcPct val="90000"/>
            </a:lnSpc>
            <a:spcBef>
              <a:spcPct val="0"/>
            </a:spcBef>
            <a:spcAft>
              <a:spcPct val="35000"/>
            </a:spcAft>
          </a:pPr>
          <a:r>
            <a:rPr lang="es-MX" sz="2000" kern="1200" dirty="0" smtClean="0">
              <a:solidFill>
                <a:schemeClr val="tx1"/>
              </a:solidFill>
            </a:rPr>
            <a:t>Las cargas superficiales  que exceden de 200 a 250 kg DBO</a:t>
          </a:r>
          <a:r>
            <a:rPr lang="es-MX" sz="2000" kern="1200" baseline="-25000" dirty="0" smtClean="0">
              <a:solidFill>
                <a:schemeClr val="tx1"/>
              </a:solidFill>
            </a:rPr>
            <a:t>5</a:t>
          </a:r>
          <a:r>
            <a:rPr lang="es-MX" sz="2000" kern="1200" dirty="0" smtClean="0">
              <a:solidFill>
                <a:schemeClr val="tx1"/>
              </a:solidFill>
            </a:rPr>
            <a:t>/</a:t>
          </a:r>
          <a:r>
            <a:rPr lang="es-MX" sz="2000" kern="1200" dirty="0" err="1" smtClean="0">
              <a:solidFill>
                <a:schemeClr val="tx1"/>
              </a:solidFill>
            </a:rPr>
            <a:t>Ha.día</a:t>
          </a:r>
          <a:r>
            <a:rPr lang="es-MX" sz="2000" kern="1200" dirty="0" smtClean="0">
              <a:solidFill>
                <a:schemeClr val="tx1"/>
              </a:solidFill>
            </a:rPr>
            <a:t> pueden provocar malos olores y cuando exceden 400 DBO</a:t>
          </a:r>
          <a:r>
            <a:rPr lang="es-MX" sz="2000" kern="1200" baseline="-25000" dirty="0" smtClean="0">
              <a:solidFill>
                <a:schemeClr val="tx1"/>
              </a:solidFill>
            </a:rPr>
            <a:t>5</a:t>
          </a:r>
          <a:r>
            <a:rPr lang="es-MX" sz="2000" kern="1200" dirty="0" smtClean="0">
              <a:solidFill>
                <a:schemeClr val="tx1"/>
              </a:solidFill>
            </a:rPr>
            <a:t>/</a:t>
          </a:r>
          <a:r>
            <a:rPr lang="es-MX" sz="2000" kern="1200" dirty="0" err="1" smtClean="0">
              <a:solidFill>
                <a:schemeClr val="tx1"/>
              </a:solidFill>
            </a:rPr>
            <a:t>Ha.día</a:t>
          </a:r>
          <a:r>
            <a:rPr lang="es-MX" sz="2000" kern="1200" dirty="0" smtClean="0">
              <a:solidFill>
                <a:schemeClr val="tx1"/>
              </a:solidFill>
            </a:rPr>
            <a:t> llevan a la anaerobiosis.</a:t>
          </a:r>
          <a:endParaRPr lang="es-MX" sz="2000" kern="1200" dirty="0">
            <a:solidFill>
              <a:schemeClr val="tx1"/>
            </a:solidFill>
          </a:endParaRPr>
        </a:p>
      </dsp:txBody>
      <dsp:txXfrm>
        <a:off x="0" y="0"/>
        <a:ext cx="9200762" cy="388077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E18C77-9DB9-4648-81FA-253006CCDA82}">
      <dsp:nvSpPr>
        <dsp:cNvPr id="0" name=""/>
        <dsp:cNvSpPr/>
      </dsp:nvSpPr>
      <dsp:spPr>
        <a:xfrm>
          <a:off x="0" y="473566"/>
          <a:ext cx="11810918" cy="7308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D1ACE4-A130-44E5-BC7F-9AFCF3FEDE07}">
      <dsp:nvSpPr>
        <dsp:cNvPr id="0" name=""/>
        <dsp:cNvSpPr/>
      </dsp:nvSpPr>
      <dsp:spPr>
        <a:xfrm>
          <a:off x="590545" y="45526"/>
          <a:ext cx="8267642" cy="8560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497" tIns="0" rIns="312497" bIns="0" numCol="1" spcCol="1270" anchor="ctr" anchorCtr="0">
          <a:noAutofit/>
        </a:bodyPr>
        <a:lstStyle/>
        <a:p>
          <a:pPr lvl="0" algn="l" defTabSz="889000" rtl="0">
            <a:lnSpc>
              <a:spcPct val="90000"/>
            </a:lnSpc>
            <a:spcBef>
              <a:spcPct val="0"/>
            </a:spcBef>
            <a:spcAft>
              <a:spcPct val="35000"/>
            </a:spcAft>
          </a:pPr>
          <a:r>
            <a:rPr lang="es-MX" sz="2000" kern="1200" dirty="0" smtClean="0"/>
            <a:t>Las lagunas de estabilización son uno de los métodos más simples de tratamiento de aguas residuales que existe. </a:t>
          </a:r>
          <a:endParaRPr lang="es-MX" sz="2000" kern="1200" dirty="0"/>
        </a:p>
      </dsp:txBody>
      <dsp:txXfrm>
        <a:off x="632335" y="87316"/>
        <a:ext cx="8184062" cy="772500"/>
      </dsp:txXfrm>
    </dsp:sp>
    <dsp:sp modelId="{9331458E-0CF5-428F-B885-0D9A80F8F1BD}">
      <dsp:nvSpPr>
        <dsp:cNvPr id="0" name=""/>
        <dsp:cNvSpPr/>
      </dsp:nvSpPr>
      <dsp:spPr>
        <a:xfrm>
          <a:off x="0" y="1789006"/>
          <a:ext cx="11810918" cy="7308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B5209A-95BF-4018-89DF-0B09B16CF6CD}">
      <dsp:nvSpPr>
        <dsp:cNvPr id="0" name=""/>
        <dsp:cNvSpPr/>
      </dsp:nvSpPr>
      <dsp:spPr>
        <a:xfrm>
          <a:off x="590545" y="1360966"/>
          <a:ext cx="8267642" cy="8560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497" tIns="0" rIns="312497" bIns="0" numCol="1" spcCol="1270" anchor="ctr" anchorCtr="0">
          <a:noAutofit/>
        </a:bodyPr>
        <a:lstStyle/>
        <a:p>
          <a:pPr lvl="0" algn="l" defTabSz="889000" rtl="0">
            <a:lnSpc>
              <a:spcPct val="90000"/>
            </a:lnSpc>
            <a:spcBef>
              <a:spcPct val="0"/>
            </a:spcBef>
            <a:spcAft>
              <a:spcPct val="35000"/>
            </a:spcAft>
          </a:pPr>
          <a:r>
            <a:rPr lang="es-MX" sz="2000" kern="1200" dirty="0" smtClean="0"/>
            <a:t>Están constituidas por excavaciones poco profundas, generalmente confinadas por </a:t>
          </a:r>
          <a:r>
            <a:rPr lang="es-MX" sz="1800" kern="1200" dirty="0" smtClean="0"/>
            <a:t>taludes de tierra.</a:t>
          </a:r>
          <a:endParaRPr lang="es-MX" sz="1800" kern="1200" dirty="0"/>
        </a:p>
      </dsp:txBody>
      <dsp:txXfrm>
        <a:off x="632335" y="1402756"/>
        <a:ext cx="8184062" cy="772500"/>
      </dsp:txXfrm>
    </dsp:sp>
    <dsp:sp modelId="{0DA7D2C8-E350-4168-B261-802943AAD0AE}">
      <dsp:nvSpPr>
        <dsp:cNvPr id="0" name=""/>
        <dsp:cNvSpPr/>
      </dsp:nvSpPr>
      <dsp:spPr>
        <a:xfrm>
          <a:off x="0" y="3104446"/>
          <a:ext cx="11810918" cy="7308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1372E4F-9AA0-4EC2-853C-17373A3FE336}">
      <dsp:nvSpPr>
        <dsp:cNvPr id="0" name=""/>
        <dsp:cNvSpPr/>
      </dsp:nvSpPr>
      <dsp:spPr>
        <a:xfrm>
          <a:off x="590545" y="2676406"/>
          <a:ext cx="8267642" cy="8560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497" tIns="0" rIns="312497" bIns="0" numCol="1" spcCol="1270" anchor="ctr" anchorCtr="0">
          <a:noAutofit/>
        </a:bodyPr>
        <a:lstStyle/>
        <a:p>
          <a:pPr lvl="0" algn="l" defTabSz="800100" rtl="0">
            <a:lnSpc>
              <a:spcPct val="90000"/>
            </a:lnSpc>
            <a:spcBef>
              <a:spcPct val="0"/>
            </a:spcBef>
            <a:spcAft>
              <a:spcPct val="35000"/>
            </a:spcAft>
          </a:pPr>
          <a:r>
            <a:rPr lang="es-MX" sz="1800" kern="1200" dirty="0" smtClean="0"/>
            <a:t>Generalmente tienen forma rectangular, cuadrada o siguiendo las curvas topográficas.</a:t>
          </a:r>
          <a:endParaRPr lang="es-MX" sz="1800" kern="1200" dirty="0"/>
        </a:p>
      </dsp:txBody>
      <dsp:txXfrm>
        <a:off x="632335" y="2718196"/>
        <a:ext cx="8184062" cy="772500"/>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E0DC52-E140-4EAC-ADDA-6134452EFC64}">
      <dsp:nvSpPr>
        <dsp:cNvPr id="0" name=""/>
        <dsp:cNvSpPr/>
      </dsp:nvSpPr>
      <dsp:spPr>
        <a:xfrm>
          <a:off x="0" y="1061"/>
          <a:ext cx="6406046" cy="9734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solidFill>
                <a:schemeClr val="tx1"/>
              </a:solidFill>
            </a:rPr>
            <a:t>Criterios de diseño de Lagunas Facultativas.</a:t>
          </a:r>
          <a:endParaRPr lang="es-MX" sz="2400" kern="1200" dirty="0">
            <a:solidFill>
              <a:schemeClr val="tx1"/>
            </a:solidFill>
          </a:endParaRPr>
        </a:p>
      </dsp:txBody>
      <dsp:txXfrm>
        <a:off x="47519" y="48580"/>
        <a:ext cx="6311008" cy="878402"/>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9829A3-95E6-4C7F-8CAD-69B3FD67243D}">
      <dsp:nvSpPr>
        <dsp:cNvPr id="0" name=""/>
        <dsp:cNvSpPr/>
      </dsp:nvSpPr>
      <dsp:spPr>
        <a:xfrm>
          <a:off x="0" y="0"/>
          <a:ext cx="8596668" cy="83947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s-MX" sz="3500" kern="1200" dirty="0" smtClean="0">
              <a:solidFill>
                <a:schemeClr val="tx1"/>
              </a:solidFill>
            </a:rPr>
            <a:t>Patrones de caudal y mezcla en lagunas.</a:t>
          </a:r>
          <a:endParaRPr lang="es-MX" sz="3500" kern="1200" dirty="0">
            <a:solidFill>
              <a:schemeClr val="tx1"/>
            </a:solidFill>
          </a:endParaRPr>
        </a:p>
      </dsp:txBody>
      <dsp:txXfrm>
        <a:off x="40980" y="40980"/>
        <a:ext cx="8514708" cy="757514"/>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DBD0DF-48E2-4DD6-9505-B42EE8703E14}">
      <dsp:nvSpPr>
        <dsp:cNvPr id="0" name=""/>
        <dsp:cNvSpPr/>
      </dsp:nvSpPr>
      <dsp:spPr>
        <a:xfrm>
          <a:off x="0" y="289860"/>
          <a:ext cx="8596668" cy="4788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EFF74E-49F8-4660-859E-0216285EE3ED}">
      <dsp:nvSpPr>
        <dsp:cNvPr id="0" name=""/>
        <dsp:cNvSpPr/>
      </dsp:nvSpPr>
      <dsp:spPr>
        <a:xfrm>
          <a:off x="429833" y="9420"/>
          <a:ext cx="6017667" cy="5608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454" tIns="0" rIns="227454" bIns="0" numCol="1" spcCol="1270" anchor="ctr" anchorCtr="0">
          <a:noAutofit/>
        </a:bodyPr>
        <a:lstStyle/>
        <a:p>
          <a:pPr lvl="0" algn="l" defTabSz="711200" rtl="0">
            <a:lnSpc>
              <a:spcPct val="90000"/>
            </a:lnSpc>
            <a:spcBef>
              <a:spcPct val="0"/>
            </a:spcBef>
            <a:spcAft>
              <a:spcPct val="35000"/>
            </a:spcAft>
          </a:pPr>
          <a:r>
            <a:rPr lang="es-MX" sz="1600" kern="1200" dirty="0" smtClean="0">
              <a:solidFill>
                <a:schemeClr val="tx1"/>
              </a:solidFill>
            </a:rPr>
            <a:t>Los patrones típicos de caudal y mezcla en un sistema lagunar pueden clasificarse como:</a:t>
          </a:r>
          <a:endParaRPr lang="es-MX" sz="1600" kern="1200" dirty="0">
            <a:solidFill>
              <a:schemeClr val="tx1"/>
            </a:solidFill>
          </a:endParaRPr>
        </a:p>
      </dsp:txBody>
      <dsp:txXfrm>
        <a:off x="457213" y="36800"/>
        <a:ext cx="5962907" cy="506120"/>
      </dsp:txXfrm>
    </dsp:sp>
    <dsp:sp modelId="{F3F0E27D-1E6E-4B02-B825-118445FA25BE}">
      <dsp:nvSpPr>
        <dsp:cNvPr id="0" name=""/>
        <dsp:cNvSpPr/>
      </dsp:nvSpPr>
      <dsp:spPr>
        <a:xfrm>
          <a:off x="0" y="1151700"/>
          <a:ext cx="8596668" cy="4788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C3D24D7-B6D4-4E55-ACC1-1DA5C18B061C}">
      <dsp:nvSpPr>
        <dsp:cNvPr id="0" name=""/>
        <dsp:cNvSpPr/>
      </dsp:nvSpPr>
      <dsp:spPr>
        <a:xfrm>
          <a:off x="429833" y="871260"/>
          <a:ext cx="6017667" cy="5608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454" tIns="0" rIns="227454" bIns="0" numCol="1" spcCol="1270" anchor="ctr" anchorCtr="0">
          <a:noAutofit/>
        </a:bodyPr>
        <a:lstStyle/>
        <a:p>
          <a:pPr lvl="0" algn="l" defTabSz="711200" rtl="0">
            <a:lnSpc>
              <a:spcPct val="90000"/>
            </a:lnSpc>
            <a:spcBef>
              <a:spcPct val="0"/>
            </a:spcBef>
            <a:spcAft>
              <a:spcPct val="35000"/>
            </a:spcAft>
          </a:pPr>
          <a:r>
            <a:rPr lang="es-MX" sz="1600" kern="1200" dirty="0" smtClean="0">
              <a:solidFill>
                <a:schemeClr val="tx1"/>
              </a:solidFill>
            </a:rPr>
            <a:t>	Flujo Pistón</a:t>
          </a:r>
          <a:endParaRPr lang="es-MX" sz="1600" kern="1200" dirty="0">
            <a:solidFill>
              <a:schemeClr val="tx1"/>
            </a:solidFill>
          </a:endParaRPr>
        </a:p>
      </dsp:txBody>
      <dsp:txXfrm>
        <a:off x="457213" y="898640"/>
        <a:ext cx="5962907" cy="506120"/>
      </dsp:txXfrm>
    </dsp:sp>
    <dsp:sp modelId="{2D4793D4-F889-488D-B254-DE6765F4DB06}">
      <dsp:nvSpPr>
        <dsp:cNvPr id="0" name=""/>
        <dsp:cNvSpPr/>
      </dsp:nvSpPr>
      <dsp:spPr>
        <a:xfrm>
          <a:off x="0" y="2013540"/>
          <a:ext cx="8596668" cy="4788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44D0D7D-4C5B-4E05-8213-BF4277174313}">
      <dsp:nvSpPr>
        <dsp:cNvPr id="0" name=""/>
        <dsp:cNvSpPr/>
      </dsp:nvSpPr>
      <dsp:spPr>
        <a:xfrm>
          <a:off x="429833" y="1733100"/>
          <a:ext cx="6017667" cy="5608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454" tIns="0" rIns="227454" bIns="0" numCol="1" spcCol="1270" anchor="ctr" anchorCtr="0">
          <a:noAutofit/>
        </a:bodyPr>
        <a:lstStyle/>
        <a:p>
          <a:pPr lvl="0" algn="l" defTabSz="711200" rtl="0">
            <a:lnSpc>
              <a:spcPct val="90000"/>
            </a:lnSpc>
            <a:spcBef>
              <a:spcPct val="0"/>
            </a:spcBef>
            <a:spcAft>
              <a:spcPct val="35000"/>
            </a:spcAft>
          </a:pPr>
          <a:r>
            <a:rPr lang="es-MX" sz="1600" kern="1200" dirty="0" smtClean="0">
              <a:solidFill>
                <a:schemeClr val="tx1"/>
              </a:solidFill>
            </a:rPr>
            <a:t>	Mezcla completa</a:t>
          </a:r>
          <a:endParaRPr lang="es-MX" sz="1600" kern="1200" dirty="0">
            <a:solidFill>
              <a:schemeClr val="tx1"/>
            </a:solidFill>
          </a:endParaRPr>
        </a:p>
      </dsp:txBody>
      <dsp:txXfrm>
        <a:off x="457213" y="1760480"/>
        <a:ext cx="5962907" cy="506120"/>
      </dsp:txXfrm>
    </dsp:sp>
    <dsp:sp modelId="{AC1B850F-4EF0-4174-8A3C-635E9E0961C1}">
      <dsp:nvSpPr>
        <dsp:cNvPr id="0" name=""/>
        <dsp:cNvSpPr/>
      </dsp:nvSpPr>
      <dsp:spPr>
        <a:xfrm>
          <a:off x="0" y="2875380"/>
          <a:ext cx="8596668" cy="4788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78AD697-B963-4654-9256-020D568BBF29}">
      <dsp:nvSpPr>
        <dsp:cNvPr id="0" name=""/>
        <dsp:cNvSpPr/>
      </dsp:nvSpPr>
      <dsp:spPr>
        <a:xfrm>
          <a:off x="429833" y="2594940"/>
          <a:ext cx="6017667" cy="5608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454" tIns="0" rIns="227454" bIns="0" numCol="1" spcCol="1270" anchor="ctr" anchorCtr="0">
          <a:noAutofit/>
        </a:bodyPr>
        <a:lstStyle/>
        <a:p>
          <a:pPr lvl="0" algn="l" defTabSz="711200" rtl="0">
            <a:lnSpc>
              <a:spcPct val="90000"/>
            </a:lnSpc>
            <a:spcBef>
              <a:spcPct val="0"/>
            </a:spcBef>
            <a:spcAft>
              <a:spcPct val="35000"/>
            </a:spcAft>
          </a:pPr>
          <a:r>
            <a:rPr lang="es-MX" sz="1600" kern="1200" dirty="0" smtClean="0">
              <a:solidFill>
                <a:schemeClr val="tx1"/>
              </a:solidFill>
            </a:rPr>
            <a:t>	Flujo disperso</a:t>
          </a:r>
          <a:endParaRPr lang="es-MX" sz="1600" kern="1200" dirty="0">
            <a:solidFill>
              <a:schemeClr val="tx1"/>
            </a:solidFill>
          </a:endParaRPr>
        </a:p>
      </dsp:txBody>
      <dsp:txXfrm>
        <a:off x="457213" y="2622320"/>
        <a:ext cx="5962907" cy="506120"/>
      </dsp:txXfrm>
    </dsp:sp>
    <dsp:sp modelId="{72BD7173-FB7A-4211-8573-C0AE217A9D70}">
      <dsp:nvSpPr>
        <dsp:cNvPr id="0" name=""/>
        <dsp:cNvSpPr/>
      </dsp:nvSpPr>
      <dsp:spPr>
        <a:xfrm>
          <a:off x="0" y="3737220"/>
          <a:ext cx="8596668" cy="4788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E94E765-6551-48DF-BFFC-0D003A486522}">
      <dsp:nvSpPr>
        <dsp:cNvPr id="0" name=""/>
        <dsp:cNvSpPr/>
      </dsp:nvSpPr>
      <dsp:spPr>
        <a:xfrm>
          <a:off x="429833" y="3456780"/>
          <a:ext cx="6017667" cy="5608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454" tIns="0" rIns="227454" bIns="0" numCol="1" spcCol="1270" anchor="ctr" anchorCtr="0">
          <a:noAutofit/>
        </a:bodyPr>
        <a:lstStyle/>
        <a:p>
          <a:pPr lvl="0" algn="l" defTabSz="711200" rtl="0">
            <a:lnSpc>
              <a:spcPct val="90000"/>
            </a:lnSpc>
            <a:spcBef>
              <a:spcPct val="0"/>
            </a:spcBef>
            <a:spcAft>
              <a:spcPct val="35000"/>
            </a:spcAft>
          </a:pPr>
          <a:r>
            <a:rPr lang="es-MX" sz="1600" kern="1200" dirty="0" smtClean="0">
              <a:solidFill>
                <a:schemeClr val="tx1"/>
              </a:solidFill>
            </a:rPr>
            <a:t>	Combinaciones en serie o en paralelo de los procesos anteriores</a:t>
          </a:r>
          <a:endParaRPr lang="es-MX" sz="1600" kern="1200" dirty="0">
            <a:solidFill>
              <a:schemeClr val="tx1"/>
            </a:solidFill>
          </a:endParaRPr>
        </a:p>
      </dsp:txBody>
      <dsp:txXfrm>
        <a:off x="457213" y="3484160"/>
        <a:ext cx="5962907" cy="506120"/>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F1E90-4FFA-472F-943B-18B6BA6E56B4}">
      <dsp:nvSpPr>
        <dsp:cNvPr id="0" name=""/>
        <dsp:cNvSpPr/>
      </dsp:nvSpPr>
      <dsp:spPr>
        <a:xfrm>
          <a:off x="0" y="6982"/>
          <a:ext cx="3275688" cy="83947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s-MX" sz="3500" kern="1200" dirty="0" smtClean="0">
              <a:solidFill>
                <a:schemeClr val="tx1"/>
              </a:solidFill>
            </a:rPr>
            <a:t>Flujo pistón</a:t>
          </a:r>
          <a:endParaRPr lang="es-MX" sz="3500" kern="1200" dirty="0">
            <a:solidFill>
              <a:schemeClr val="tx1"/>
            </a:solidFill>
          </a:endParaRPr>
        </a:p>
      </dsp:txBody>
      <dsp:txXfrm>
        <a:off x="40980" y="47962"/>
        <a:ext cx="3193728" cy="757514"/>
      </dsp:txXfrm>
    </dsp:sp>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308187-B238-47C0-8024-0338D7B38942}">
      <dsp:nvSpPr>
        <dsp:cNvPr id="0" name=""/>
        <dsp:cNvSpPr/>
      </dsp:nvSpPr>
      <dsp:spPr>
        <a:xfrm>
          <a:off x="-3022768" y="-465488"/>
          <a:ext cx="3605907" cy="3605907"/>
        </a:xfrm>
        <a:prstGeom prst="blockArc">
          <a:avLst>
            <a:gd name="adj1" fmla="val 18900000"/>
            <a:gd name="adj2" fmla="val 2700000"/>
            <a:gd name="adj3" fmla="val 599"/>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252A61-6908-46BA-BBBA-BFAD2A14A2CC}">
      <dsp:nvSpPr>
        <dsp:cNvPr id="0" name=""/>
        <dsp:cNvSpPr/>
      </dsp:nvSpPr>
      <dsp:spPr>
        <a:xfrm>
          <a:off x="374946" y="267493"/>
          <a:ext cx="7425424" cy="53498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4645" tIns="50800" rIns="50800" bIns="50800" numCol="1" spcCol="1270" anchor="ctr" anchorCtr="0">
          <a:noAutofit/>
        </a:bodyPr>
        <a:lstStyle/>
        <a:p>
          <a:pPr lvl="0" algn="l" defTabSz="889000" rtl="0">
            <a:lnSpc>
              <a:spcPct val="90000"/>
            </a:lnSpc>
            <a:spcBef>
              <a:spcPct val="0"/>
            </a:spcBef>
            <a:spcAft>
              <a:spcPct val="35000"/>
            </a:spcAft>
          </a:pPr>
          <a:r>
            <a:rPr lang="es-MX" sz="2000" kern="1200" dirty="0" smtClean="0"/>
            <a:t>Es aquel en el cual todo elemento de caudal deja el reactor en el mismo orden en que entro.</a:t>
          </a:r>
          <a:endParaRPr lang="es-MX" sz="2000" kern="1200" dirty="0"/>
        </a:p>
      </dsp:txBody>
      <dsp:txXfrm>
        <a:off x="374946" y="267493"/>
        <a:ext cx="7425424" cy="534986"/>
      </dsp:txXfrm>
    </dsp:sp>
    <dsp:sp modelId="{833CE854-1010-4F2B-9989-F58B1520A508}">
      <dsp:nvSpPr>
        <dsp:cNvPr id="0" name=""/>
        <dsp:cNvSpPr/>
      </dsp:nvSpPr>
      <dsp:spPr>
        <a:xfrm>
          <a:off x="40580" y="200619"/>
          <a:ext cx="668732" cy="668732"/>
        </a:xfrm>
        <a:prstGeom prst="ellipse">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343EDB-1007-49F9-854A-77868A8DF1F0}">
      <dsp:nvSpPr>
        <dsp:cNvPr id="0" name=""/>
        <dsp:cNvSpPr/>
      </dsp:nvSpPr>
      <dsp:spPr>
        <a:xfrm>
          <a:off x="569414" y="1069972"/>
          <a:ext cx="7230957" cy="53498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4645" tIns="50800" rIns="50800" bIns="50800" numCol="1" spcCol="1270" anchor="ctr" anchorCtr="0">
          <a:noAutofit/>
        </a:bodyPr>
        <a:lstStyle/>
        <a:p>
          <a:pPr lvl="0" algn="l" defTabSz="889000" rtl="0">
            <a:lnSpc>
              <a:spcPct val="90000"/>
            </a:lnSpc>
            <a:spcBef>
              <a:spcPct val="0"/>
            </a:spcBef>
            <a:spcAft>
              <a:spcPct val="35000"/>
            </a:spcAft>
          </a:pPr>
          <a:r>
            <a:rPr lang="es-MX" sz="2000" kern="1200" dirty="0" smtClean="0"/>
            <a:t>No existe dispersión o mezcla.</a:t>
          </a:r>
          <a:endParaRPr lang="es-MX" sz="2000" kern="1200" dirty="0"/>
        </a:p>
      </dsp:txBody>
      <dsp:txXfrm>
        <a:off x="569414" y="1069972"/>
        <a:ext cx="7230957" cy="534986"/>
      </dsp:txXfrm>
    </dsp:sp>
    <dsp:sp modelId="{1E14C8FF-0FAD-4964-90B3-C6994E878D3A}">
      <dsp:nvSpPr>
        <dsp:cNvPr id="0" name=""/>
        <dsp:cNvSpPr/>
      </dsp:nvSpPr>
      <dsp:spPr>
        <a:xfrm>
          <a:off x="235047" y="1003099"/>
          <a:ext cx="668732" cy="668732"/>
        </a:xfrm>
        <a:prstGeom prst="ellipse">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DB5650-D357-4691-8C3A-38A97195A7CA}">
      <dsp:nvSpPr>
        <dsp:cNvPr id="0" name=""/>
        <dsp:cNvSpPr/>
      </dsp:nvSpPr>
      <dsp:spPr>
        <a:xfrm>
          <a:off x="374946" y="1872451"/>
          <a:ext cx="7425424" cy="53498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4645" tIns="50800" rIns="50800" bIns="50800" numCol="1" spcCol="1270" anchor="ctr" anchorCtr="0">
          <a:noAutofit/>
        </a:bodyPr>
        <a:lstStyle/>
        <a:p>
          <a:pPr lvl="0" algn="l" defTabSz="889000" rtl="0">
            <a:lnSpc>
              <a:spcPct val="90000"/>
            </a:lnSpc>
            <a:spcBef>
              <a:spcPct val="0"/>
            </a:spcBef>
            <a:spcAft>
              <a:spcPct val="35000"/>
            </a:spcAft>
          </a:pPr>
          <a:r>
            <a:rPr lang="es-MX" sz="2000" kern="1200" dirty="0" smtClean="0"/>
            <a:t>Todo elemento del caudal es expuesto al tratamiento en el mismo periodo llamado “ Tiempo teórico de detención”.</a:t>
          </a:r>
          <a:endParaRPr lang="es-MX" sz="2000" kern="1200" dirty="0"/>
        </a:p>
      </dsp:txBody>
      <dsp:txXfrm>
        <a:off x="374946" y="1872451"/>
        <a:ext cx="7425424" cy="534986"/>
      </dsp:txXfrm>
    </dsp:sp>
    <dsp:sp modelId="{9FDE3A23-DE16-4A89-9F56-C100534CDEFF}">
      <dsp:nvSpPr>
        <dsp:cNvPr id="0" name=""/>
        <dsp:cNvSpPr/>
      </dsp:nvSpPr>
      <dsp:spPr>
        <a:xfrm>
          <a:off x="40580" y="1805578"/>
          <a:ext cx="668732" cy="668732"/>
        </a:xfrm>
        <a:prstGeom prst="ellipse">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B55EDC-5E94-43B2-921D-04FDDEE2D6F2}">
      <dsp:nvSpPr>
        <dsp:cNvPr id="0" name=""/>
        <dsp:cNvSpPr/>
      </dsp:nvSpPr>
      <dsp:spPr>
        <a:xfrm>
          <a:off x="0" y="11187"/>
          <a:ext cx="3250722" cy="9172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s-MX" sz="3600" kern="1200" dirty="0" smtClean="0"/>
            <a:t>Objetivos</a:t>
          </a:r>
          <a:endParaRPr lang="es-MX" sz="3600" kern="1200" dirty="0"/>
        </a:p>
      </dsp:txBody>
      <dsp:txXfrm>
        <a:off x="44778" y="55965"/>
        <a:ext cx="3161166" cy="82772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F94539-6E1F-4678-9C09-6A706E242406}">
      <dsp:nvSpPr>
        <dsp:cNvPr id="0" name=""/>
        <dsp:cNvSpPr/>
      </dsp:nvSpPr>
      <dsp:spPr>
        <a:xfrm>
          <a:off x="0" y="108216"/>
          <a:ext cx="8827274" cy="1216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t>Remover la materia orgánica de las aguas residuales.</a:t>
          </a:r>
          <a:endParaRPr lang="es-MX" sz="2400" kern="1200" dirty="0"/>
        </a:p>
      </dsp:txBody>
      <dsp:txXfrm>
        <a:off x="59399" y="167615"/>
        <a:ext cx="8708476" cy="1098002"/>
      </dsp:txXfrm>
    </dsp:sp>
    <dsp:sp modelId="{26FE2EF4-C05C-4DE3-991B-9598A9B1E04B}">
      <dsp:nvSpPr>
        <dsp:cNvPr id="0" name=""/>
        <dsp:cNvSpPr/>
      </dsp:nvSpPr>
      <dsp:spPr>
        <a:xfrm>
          <a:off x="0" y="1512217"/>
          <a:ext cx="8827274" cy="1216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t>Eliminar los microorganismos patógenos y helmintos.</a:t>
          </a:r>
          <a:endParaRPr lang="es-MX" sz="2400" kern="1200" dirty="0"/>
        </a:p>
      </dsp:txBody>
      <dsp:txXfrm>
        <a:off x="59399" y="1571616"/>
        <a:ext cx="8708476" cy="1098002"/>
      </dsp:txXfrm>
    </dsp:sp>
    <dsp:sp modelId="{7C5E5A36-6AE3-4557-9802-3C8605CF4363}">
      <dsp:nvSpPr>
        <dsp:cNvPr id="0" name=""/>
        <dsp:cNvSpPr/>
      </dsp:nvSpPr>
      <dsp:spPr>
        <a:xfrm>
          <a:off x="0" y="2916217"/>
          <a:ext cx="8827274" cy="1216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t>Utilizar su efluente para reutilización, (Agricultura, recreación, etc.)</a:t>
          </a:r>
          <a:endParaRPr lang="es-MX" sz="2400" kern="1200" dirty="0"/>
        </a:p>
      </dsp:txBody>
      <dsp:txXfrm>
        <a:off x="59399" y="2975616"/>
        <a:ext cx="8708476" cy="109800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A3D1C1-7E0C-4D85-A248-E1F78EA501AA}">
      <dsp:nvSpPr>
        <dsp:cNvPr id="0" name=""/>
        <dsp:cNvSpPr/>
      </dsp:nvSpPr>
      <dsp:spPr>
        <a:xfrm>
          <a:off x="0" y="51999"/>
          <a:ext cx="9226321" cy="1216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b="1" kern="1200" dirty="0" smtClean="0"/>
            <a:t>Los factores que influyen sobre la calidad deseada para el efluente dependen de la visión de los diferentes sectores:</a:t>
          </a:r>
          <a:endParaRPr lang="es-MX" sz="2200" b="1" kern="1200" dirty="0"/>
        </a:p>
      </dsp:txBody>
      <dsp:txXfrm>
        <a:off x="59399" y="111398"/>
        <a:ext cx="9107523" cy="109800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337A02-9971-4809-96AD-F9579F782B91}">
      <dsp:nvSpPr>
        <dsp:cNvPr id="0" name=""/>
        <dsp:cNvSpPr/>
      </dsp:nvSpPr>
      <dsp:spPr>
        <a:xfrm>
          <a:off x="0" y="79031"/>
          <a:ext cx="7073964" cy="120634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t>Salud:</a:t>
          </a:r>
        </a:p>
        <a:p>
          <a:pPr lvl="0" algn="l" defTabSz="800100" rtl="0">
            <a:lnSpc>
              <a:spcPct val="90000"/>
            </a:lnSpc>
            <a:spcBef>
              <a:spcPct val="0"/>
            </a:spcBef>
            <a:spcAft>
              <a:spcPct val="35000"/>
            </a:spcAft>
          </a:pPr>
          <a:r>
            <a:rPr lang="es-MX" sz="1800" kern="1200" dirty="0" smtClean="0"/>
            <a:t>	 </a:t>
          </a:r>
          <a:r>
            <a:rPr lang="es-MX" sz="1800" b="1" kern="1200" dirty="0" smtClean="0">
              <a:solidFill>
                <a:schemeClr val="tx1"/>
              </a:solidFill>
            </a:rPr>
            <a:t>Número de microorganismos patógenos</a:t>
          </a:r>
          <a:endParaRPr lang="es-MX" sz="1800" b="1" kern="1200" dirty="0">
            <a:solidFill>
              <a:schemeClr val="tx1"/>
            </a:solidFill>
          </a:endParaRPr>
        </a:p>
      </dsp:txBody>
      <dsp:txXfrm>
        <a:off x="58889" y="137920"/>
        <a:ext cx="6956186" cy="1088565"/>
      </dsp:txXfrm>
    </dsp:sp>
    <dsp:sp modelId="{3433A32B-07B1-434E-940F-5207ECB49BC7}">
      <dsp:nvSpPr>
        <dsp:cNvPr id="0" name=""/>
        <dsp:cNvSpPr/>
      </dsp:nvSpPr>
      <dsp:spPr>
        <a:xfrm>
          <a:off x="0" y="1371558"/>
          <a:ext cx="7073964" cy="120634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t>Medio ambiente (Normatividad):</a:t>
          </a:r>
        </a:p>
        <a:p>
          <a:pPr lvl="0" algn="l" defTabSz="800100" rtl="0">
            <a:lnSpc>
              <a:spcPct val="90000"/>
            </a:lnSpc>
            <a:spcBef>
              <a:spcPct val="0"/>
            </a:spcBef>
            <a:spcAft>
              <a:spcPct val="35000"/>
            </a:spcAft>
          </a:pPr>
          <a:r>
            <a:rPr lang="es-MX" sz="1800" kern="1200" dirty="0" smtClean="0"/>
            <a:t> 				</a:t>
          </a:r>
          <a:r>
            <a:rPr lang="es-MX" sz="1800" b="1" kern="1200" dirty="0" smtClean="0">
              <a:solidFill>
                <a:schemeClr val="tx1"/>
              </a:solidFill>
            </a:rPr>
            <a:t>DBO y SS</a:t>
          </a:r>
          <a:endParaRPr lang="es-MX" sz="1800" b="1" kern="1200" dirty="0">
            <a:solidFill>
              <a:schemeClr val="tx1"/>
            </a:solidFill>
          </a:endParaRPr>
        </a:p>
      </dsp:txBody>
      <dsp:txXfrm>
        <a:off x="58889" y="1430447"/>
        <a:ext cx="6956186" cy="1088565"/>
      </dsp:txXfrm>
    </dsp:sp>
    <dsp:sp modelId="{74C1E15D-C98A-49F2-8D48-09E452CF320C}">
      <dsp:nvSpPr>
        <dsp:cNvPr id="0" name=""/>
        <dsp:cNvSpPr/>
      </dsp:nvSpPr>
      <dsp:spPr>
        <a:xfrm>
          <a:off x="0" y="2595398"/>
          <a:ext cx="7073964" cy="120634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endParaRPr lang="es-MX" sz="1800" b="1" kern="1200" dirty="0" smtClean="0"/>
        </a:p>
        <a:p>
          <a:pPr lvl="0" algn="l" defTabSz="800100" rtl="0">
            <a:lnSpc>
              <a:spcPct val="90000"/>
            </a:lnSpc>
            <a:spcBef>
              <a:spcPct val="0"/>
            </a:spcBef>
            <a:spcAft>
              <a:spcPct val="35000"/>
            </a:spcAft>
          </a:pPr>
          <a:r>
            <a:rPr lang="es-MX" sz="1800" b="1" kern="1200" dirty="0" err="1" smtClean="0"/>
            <a:t>Reultilización</a:t>
          </a:r>
          <a:r>
            <a:rPr lang="es-MX" sz="1800" b="1" kern="1200" dirty="0" smtClean="0"/>
            <a:t>:</a:t>
          </a:r>
        </a:p>
        <a:p>
          <a:pPr lvl="0" algn="l" defTabSz="800100" rtl="0">
            <a:lnSpc>
              <a:spcPct val="90000"/>
            </a:lnSpc>
            <a:spcBef>
              <a:spcPct val="0"/>
            </a:spcBef>
            <a:spcAft>
              <a:spcPct val="35000"/>
            </a:spcAft>
          </a:pPr>
          <a:r>
            <a:rPr lang="es-MX" sz="1800" kern="1200" dirty="0" smtClean="0"/>
            <a:t>		 </a:t>
          </a:r>
          <a:r>
            <a:rPr lang="es-MX" sz="1800" b="1" kern="1200" dirty="0" smtClean="0">
              <a:solidFill>
                <a:schemeClr val="tx1"/>
              </a:solidFill>
            </a:rPr>
            <a:t>Dependiendo del uso del efluente.</a:t>
          </a:r>
          <a:endParaRPr lang="es-MX" sz="1800" b="1" kern="1200" dirty="0">
            <a:solidFill>
              <a:schemeClr val="tx1"/>
            </a:solidFill>
          </a:endParaRPr>
        </a:p>
      </dsp:txBody>
      <dsp:txXfrm>
        <a:off x="58889" y="2654287"/>
        <a:ext cx="6956186" cy="108856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0.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7.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29/09/15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29/09/15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29/09/15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29/09/15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29/09/15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29/09/15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29/09/15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29/09/15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29/09/15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29/09/15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29/09/15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29/09/15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29/09/15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29/09/15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t>29/09/15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29/09/15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rgbClr val="0070C0"/>
          </a:fgClr>
          <a:bgClr>
            <a:schemeClr val="bg1"/>
          </a:bgClr>
        </a:pattFill>
        <a:effectLst/>
      </p:bgPr>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29/09/15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7"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diagramData" Target="../diagrams/data1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7" Type="http://schemas.openxmlformats.org/officeDocument/2006/relationships/diagramData" Target="../diagrams/data18.xml"/><Relationship Id="rId8" Type="http://schemas.openxmlformats.org/officeDocument/2006/relationships/diagramLayout" Target="../diagrams/layout18.xml"/><Relationship Id="rId9" Type="http://schemas.openxmlformats.org/officeDocument/2006/relationships/diagramQuickStyle" Target="../diagrams/quickStyle18.xml"/><Relationship Id="rId10" Type="http://schemas.openxmlformats.org/officeDocument/2006/relationships/diagramColors" Target="../diagrams/colors18.xml"/><Relationship Id="rId11" Type="http://schemas.microsoft.com/office/2007/relationships/diagramDrawing" Target="../diagrams/drawing18.xml"/><Relationship Id="rId1" Type="http://schemas.openxmlformats.org/officeDocument/2006/relationships/slideLayout" Target="../slideLayouts/slideLayout2.xml"/><Relationship Id="rId2" Type="http://schemas.openxmlformats.org/officeDocument/2006/relationships/diagramData" Target="../diagrams/data17.xml"/></Relationships>
</file>

<file path=ppt/slides/_rels/slide12.xml.rels><?xml version="1.0" encoding="UTF-8" standalone="yes"?>
<Relationships xmlns="http://schemas.openxmlformats.org/package/2006/relationships"><Relationship Id="rId11" Type="http://schemas.microsoft.com/office/2007/relationships/diagramDrawing" Target="../diagrams/drawing20.xml"/><Relationship Id="rId12" Type="http://schemas.openxmlformats.org/officeDocument/2006/relationships/diagramData" Target="../diagrams/data21.xml"/><Relationship Id="rId13" Type="http://schemas.openxmlformats.org/officeDocument/2006/relationships/diagramLayout" Target="../diagrams/layout21.xml"/><Relationship Id="rId14" Type="http://schemas.openxmlformats.org/officeDocument/2006/relationships/diagramQuickStyle" Target="../diagrams/quickStyle21.xml"/><Relationship Id="rId15" Type="http://schemas.openxmlformats.org/officeDocument/2006/relationships/diagramColors" Target="../diagrams/colors21.xml"/><Relationship Id="rId16" Type="http://schemas.microsoft.com/office/2007/relationships/diagramDrawing" Target="../diagrams/drawing21.xml"/><Relationship Id="rId17"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diagramData" Target="../diagrams/data19.xml"/><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7" Type="http://schemas.openxmlformats.org/officeDocument/2006/relationships/diagramData" Target="../diagrams/data20.xml"/><Relationship Id="rId8" Type="http://schemas.openxmlformats.org/officeDocument/2006/relationships/diagramLayout" Target="../diagrams/layout20.xml"/><Relationship Id="rId9" Type="http://schemas.openxmlformats.org/officeDocument/2006/relationships/diagramQuickStyle" Target="../diagrams/quickStyle20.xml"/><Relationship Id="rId10" Type="http://schemas.openxmlformats.org/officeDocument/2006/relationships/diagramColors" Target="../diagrams/colors20.xml"/></Relationships>
</file>

<file path=ppt/slides/_rels/slide13.xml.rels><?xml version="1.0" encoding="UTF-8" standalone="yes"?>
<Relationships xmlns="http://schemas.openxmlformats.org/package/2006/relationships"><Relationship Id="rId11" Type="http://schemas.microsoft.com/office/2007/relationships/diagramDrawing" Target="../diagrams/drawing23.xml"/><Relationship Id="rId12" Type="http://schemas.openxmlformats.org/officeDocument/2006/relationships/diagramData" Target="../diagrams/data24.xml"/><Relationship Id="rId13" Type="http://schemas.openxmlformats.org/officeDocument/2006/relationships/diagramLayout" Target="../diagrams/layout24.xml"/><Relationship Id="rId14" Type="http://schemas.openxmlformats.org/officeDocument/2006/relationships/diagramQuickStyle" Target="../diagrams/quickStyle24.xml"/><Relationship Id="rId15" Type="http://schemas.openxmlformats.org/officeDocument/2006/relationships/diagramColors" Target="../diagrams/colors24.xml"/><Relationship Id="rId16" Type="http://schemas.microsoft.com/office/2007/relationships/diagramDrawing" Target="../diagrams/drawing24.xml"/><Relationship Id="rId17" Type="http://schemas.openxmlformats.org/officeDocument/2006/relationships/image" Target="../media/image8.png"/><Relationship Id="rId18"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diagramData" Target="../diagrams/data22.xml"/><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7" Type="http://schemas.openxmlformats.org/officeDocument/2006/relationships/diagramData" Target="../diagrams/data23.xml"/><Relationship Id="rId8" Type="http://schemas.openxmlformats.org/officeDocument/2006/relationships/diagramLayout" Target="../diagrams/layout23.xml"/><Relationship Id="rId9" Type="http://schemas.openxmlformats.org/officeDocument/2006/relationships/diagramQuickStyle" Target="../diagrams/quickStyle23.xml"/><Relationship Id="rId10" Type="http://schemas.openxmlformats.org/officeDocument/2006/relationships/diagramColors" Target="../diagrams/colors23.xml"/></Relationships>
</file>

<file path=ppt/slides/_rels/slide14.xml.rels><?xml version="1.0" encoding="UTF-8" standalone="yes"?>
<Relationships xmlns="http://schemas.openxmlformats.org/package/2006/relationships"><Relationship Id="rId11" Type="http://schemas.microsoft.com/office/2007/relationships/diagramDrawing" Target="../diagrams/drawing26.xml"/><Relationship Id="rId12"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diagramData" Target="../diagrams/data25.xml"/><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7" Type="http://schemas.openxmlformats.org/officeDocument/2006/relationships/diagramData" Target="../diagrams/data26.xml"/><Relationship Id="rId8" Type="http://schemas.openxmlformats.org/officeDocument/2006/relationships/diagramLayout" Target="../diagrams/layout26.xml"/><Relationship Id="rId9" Type="http://schemas.openxmlformats.org/officeDocument/2006/relationships/diagramQuickStyle" Target="../diagrams/quickStyle26.xml"/><Relationship Id="rId10" Type="http://schemas.openxmlformats.org/officeDocument/2006/relationships/diagramColors" Target="../diagrams/colors2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7.xml"/><Relationship Id="rId4" Type="http://schemas.openxmlformats.org/officeDocument/2006/relationships/diagramQuickStyle" Target="../diagrams/quickStyle27.xml"/><Relationship Id="rId5" Type="http://schemas.openxmlformats.org/officeDocument/2006/relationships/diagramColors" Target="../diagrams/colors27.xml"/><Relationship Id="rId6" Type="http://schemas.microsoft.com/office/2007/relationships/diagramDrawing" Target="../diagrams/drawing27.xml"/><Relationship Id="rId7" Type="http://schemas.openxmlformats.org/officeDocument/2006/relationships/diagramData" Target="../diagrams/data28.xml"/><Relationship Id="rId8" Type="http://schemas.openxmlformats.org/officeDocument/2006/relationships/diagramLayout" Target="../diagrams/layout28.xml"/><Relationship Id="rId9" Type="http://schemas.openxmlformats.org/officeDocument/2006/relationships/diagramQuickStyle" Target="../diagrams/quickStyle28.xml"/><Relationship Id="rId10" Type="http://schemas.openxmlformats.org/officeDocument/2006/relationships/diagramColors" Target="../diagrams/colors28.xml"/><Relationship Id="rId11" Type="http://schemas.microsoft.com/office/2007/relationships/diagramDrawing" Target="../diagrams/drawing28.xml"/><Relationship Id="rId1" Type="http://schemas.openxmlformats.org/officeDocument/2006/relationships/slideLayout" Target="../slideLayouts/slideLayout2.xml"/><Relationship Id="rId2" Type="http://schemas.openxmlformats.org/officeDocument/2006/relationships/diagramData" Target="../diagrams/data2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9.xml"/><Relationship Id="rId4" Type="http://schemas.openxmlformats.org/officeDocument/2006/relationships/diagramQuickStyle" Target="../diagrams/quickStyle29.xml"/><Relationship Id="rId5" Type="http://schemas.openxmlformats.org/officeDocument/2006/relationships/diagramColors" Target="../diagrams/colors29.xml"/><Relationship Id="rId6" Type="http://schemas.microsoft.com/office/2007/relationships/diagramDrawing" Target="../diagrams/drawing29.xml"/><Relationship Id="rId7" Type="http://schemas.openxmlformats.org/officeDocument/2006/relationships/diagramData" Target="../diagrams/data30.xml"/><Relationship Id="rId8" Type="http://schemas.openxmlformats.org/officeDocument/2006/relationships/diagramLayout" Target="../diagrams/layout30.xml"/><Relationship Id="rId9" Type="http://schemas.openxmlformats.org/officeDocument/2006/relationships/diagramQuickStyle" Target="../diagrams/quickStyle30.xml"/><Relationship Id="rId10" Type="http://schemas.openxmlformats.org/officeDocument/2006/relationships/diagramColors" Target="../diagrams/colors30.xml"/><Relationship Id="rId11" Type="http://schemas.microsoft.com/office/2007/relationships/diagramDrawing" Target="../diagrams/drawing30.xml"/><Relationship Id="rId1" Type="http://schemas.openxmlformats.org/officeDocument/2006/relationships/slideLayout" Target="../slideLayouts/slideLayout2.xml"/><Relationship Id="rId2" Type="http://schemas.openxmlformats.org/officeDocument/2006/relationships/diagramData" Target="../diagrams/data29.xml"/></Relationships>
</file>

<file path=ppt/slides/_rels/slide17.xml.rels><?xml version="1.0" encoding="UTF-8" standalone="yes"?>
<Relationships xmlns="http://schemas.openxmlformats.org/package/2006/relationships"><Relationship Id="rId11" Type="http://schemas.microsoft.com/office/2007/relationships/diagramDrawing" Target="../diagrams/drawing32.xml"/><Relationship Id="rId12"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diagramData" Target="../diagrams/data31.xml"/><Relationship Id="rId3" Type="http://schemas.openxmlformats.org/officeDocument/2006/relationships/diagramLayout" Target="../diagrams/layout31.xml"/><Relationship Id="rId4" Type="http://schemas.openxmlformats.org/officeDocument/2006/relationships/diagramQuickStyle" Target="../diagrams/quickStyle31.xml"/><Relationship Id="rId5" Type="http://schemas.openxmlformats.org/officeDocument/2006/relationships/diagramColors" Target="../diagrams/colors31.xml"/><Relationship Id="rId6" Type="http://schemas.microsoft.com/office/2007/relationships/diagramDrawing" Target="../diagrams/drawing31.xml"/><Relationship Id="rId7" Type="http://schemas.openxmlformats.org/officeDocument/2006/relationships/diagramData" Target="../diagrams/data32.xml"/><Relationship Id="rId8" Type="http://schemas.openxmlformats.org/officeDocument/2006/relationships/diagramLayout" Target="../diagrams/layout32.xml"/><Relationship Id="rId9" Type="http://schemas.openxmlformats.org/officeDocument/2006/relationships/diagramQuickStyle" Target="../diagrams/quickStyle32.xml"/><Relationship Id="rId10" Type="http://schemas.openxmlformats.org/officeDocument/2006/relationships/diagramColors" Target="../diagrams/colors3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3.xml"/><Relationship Id="rId4" Type="http://schemas.openxmlformats.org/officeDocument/2006/relationships/diagramQuickStyle" Target="../diagrams/quickStyle33.xml"/><Relationship Id="rId5" Type="http://schemas.openxmlformats.org/officeDocument/2006/relationships/diagramColors" Target="../diagrams/colors33.xml"/><Relationship Id="rId6" Type="http://schemas.microsoft.com/office/2007/relationships/diagramDrawing" Target="../diagrams/drawing33.xml"/><Relationship Id="rId7" Type="http://schemas.openxmlformats.org/officeDocument/2006/relationships/diagramData" Target="../diagrams/data34.xml"/><Relationship Id="rId8" Type="http://schemas.openxmlformats.org/officeDocument/2006/relationships/diagramLayout" Target="../diagrams/layout34.xml"/><Relationship Id="rId9" Type="http://schemas.openxmlformats.org/officeDocument/2006/relationships/diagramQuickStyle" Target="../diagrams/quickStyle34.xml"/><Relationship Id="rId10" Type="http://schemas.openxmlformats.org/officeDocument/2006/relationships/diagramColors" Target="../diagrams/colors34.xml"/><Relationship Id="rId11" Type="http://schemas.microsoft.com/office/2007/relationships/diagramDrawing" Target="../diagrams/drawing34.xml"/><Relationship Id="rId1" Type="http://schemas.openxmlformats.org/officeDocument/2006/relationships/slideLayout" Target="../slideLayouts/slideLayout2.xml"/><Relationship Id="rId2" Type="http://schemas.openxmlformats.org/officeDocument/2006/relationships/diagramData" Target="../diagrams/data33.xml"/></Relationships>
</file>

<file path=ppt/slides/_rels/slide19.xml.rels><?xml version="1.0" encoding="UTF-8" standalone="yes"?>
<Relationships xmlns="http://schemas.openxmlformats.org/package/2006/relationships"><Relationship Id="rId11" Type="http://schemas.microsoft.com/office/2007/relationships/diagramDrawing" Target="../diagrams/drawing36.xml"/><Relationship Id="rId12" Type="http://schemas.openxmlformats.org/officeDocument/2006/relationships/image" Target="../media/image11.emf"/><Relationship Id="rId13" Type="http://schemas.openxmlformats.org/officeDocument/2006/relationships/image" Target="../media/image12.emf"/><Relationship Id="rId1" Type="http://schemas.openxmlformats.org/officeDocument/2006/relationships/slideLayout" Target="../slideLayouts/slideLayout2.xml"/><Relationship Id="rId2" Type="http://schemas.openxmlformats.org/officeDocument/2006/relationships/diagramData" Target="../diagrams/data35.xml"/><Relationship Id="rId3" Type="http://schemas.openxmlformats.org/officeDocument/2006/relationships/diagramLayout" Target="../diagrams/layout35.xml"/><Relationship Id="rId4" Type="http://schemas.openxmlformats.org/officeDocument/2006/relationships/diagramQuickStyle" Target="../diagrams/quickStyle35.xml"/><Relationship Id="rId5" Type="http://schemas.openxmlformats.org/officeDocument/2006/relationships/diagramColors" Target="../diagrams/colors35.xml"/><Relationship Id="rId6" Type="http://schemas.microsoft.com/office/2007/relationships/diagramDrawing" Target="../diagrams/drawing35.xml"/><Relationship Id="rId7" Type="http://schemas.openxmlformats.org/officeDocument/2006/relationships/diagramData" Target="../diagrams/data36.xml"/><Relationship Id="rId8" Type="http://schemas.openxmlformats.org/officeDocument/2006/relationships/diagramLayout" Target="../diagrams/layout36.xml"/><Relationship Id="rId9" Type="http://schemas.openxmlformats.org/officeDocument/2006/relationships/diagramQuickStyle" Target="../diagrams/quickStyle36.xml"/><Relationship Id="rId10" Type="http://schemas.openxmlformats.org/officeDocument/2006/relationships/diagramColors" Target="../diagrams/colors3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1" Type="http://schemas.microsoft.com/office/2007/relationships/diagramDrawing" Target="../diagrams/drawing38.xml"/><Relationship Id="rId12" Type="http://schemas.openxmlformats.org/officeDocument/2006/relationships/diagramData" Target="../diagrams/data39.xml"/><Relationship Id="rId13" Type="http://schemas.openxmlformats.org/officeDocument/2006/relationships/diagramLayout" Target="../diagrams/layout39.xml"/><Relationship Id="rId14" Type="http://schemas.openxmlformats.org/officeDocument/2006/relationships/diagramQuickStyle" Target="../diagrams/quickStyle39.xml"/><Relationship Id="rId15" Type="http://schemas.openxmlformats.org/officeDocument/2006/relationships/diagramColors" Target="../diagrams/colors39.xml"/><Relationship Id="rId16" Type="http://schemas.microsoft.com/office/2007/relationships/diagramDrawing" Target="../diagrams/drawing39.xml"/><Relationship Id="rId1" Type="http://schemas.openxmlformats.org/officeDocument/2006/relationships/slideLayout" Target="../slideLayouts/slideLayout2.xml"/><Relationship Id="rId2" Type="http://schemas.openxmlformats.org/officeDocument/2006/relationships/diagramData" Target="../diagrams/data37.xml"/><Relationship Id="rId3" Type="http://schemas.openxmlformats.org/officeDocument/2006/relationships/diagramLayout" Target="../diagrams/layout37.xml"/><Relationship Id="rId4" Type="http://schemas.openxmlformats.org/officeDocument/2006/relationships/diagramQuickStyle" Target="../diagrams/quickStyle37.xml"/><Relationship Id="rId5" Type="http://schemas.openxmlformats.org/officeDocument/2006/relationships/diagramColors" Target="../diagrams/colors37.xml"/><Relationship Id="rId6" Type="http://schemas.microsoft.com/office/2007/relationships/diagramDrawing" Target="../diagrams/drawing37.xml"/><Relationship Id="rId7" Type="http://schemas.openxmlformats.org/officeDocument/2006/relationships/diagramData" Target="../diagrams/data38.xml"/><Relationship Id="rId8" Type="http://schemas.openxmlformats.org/officeDocument/2006/relationships/diagramLayout" Target="../diagrams/layout38.xml"/><Relationship Id="rId9" Type="http://schemas.openxmlformats.org/officeDocument/2006/relationships/diagramQuickStyle" Target="../diagrams/quickStyle38.xml"/><Relationship Id="rId10" Type="http://schemas.openxmlformats.org/officeDocument/2006/relationships/diagramColors" Target="../diagrams/colors38.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0.xml"/><Relationship Id="rId4" Type="http://schemas.openxmlformats.org/officeDocument/2006/relationships/diagramQuickStyle" Target="../diagrams/quickStyle40.xml"/><Relationship Id="rId5" Type="http://schemas.openxmlformats.org/officeDocument/2006/relationships/diagramColors" Target="../diagrams/colors40.xml"/><Relationship Id="rId6" Type="http://schemas.microsoft.com/office/2007/relationships/diagramDrawing" Target="../diagrams/drawing40.xml"/><Relationship Id="rId7" Type="http://schemas.openxmlformats.org/officeDocument/2006/relationships/diagramData" Target="../diagrams/data41.xml"/><Relationship Id="rId8" Type="http://schemas.openxmlformats.org/officeDocument/2006/relationships/diagramLayout" Target="../diagrams/layout41.xml"/><Relationship Id="rId9" Type="http://schemas.openxmlformats.org/officeDocument/2006/relationships/diagramQuickStyle" Target="../diagrams/quickStyle41.xml"/><Relationship Id="rId10" Type="http://schemas.openxmlformats.org/officeDocument/2006/relationships/diagramColors" Target="../diagrams/colors41.xml"/><Relationship Id="rId11" Type="http://schemas.microsoft.com/office/2007/relationships/diagramDrawing" Target="../diagrams/drawing41.xml"/><Relationship Id="rId1" Type="http://schemas.openxmlformats.org/officeDocument/2006/relationships/slideLayout" Target="../slideLayouts/slideLayout2.xml"/><Relationship Id="rId2" Type="http://schemas.openxmlformats.org/officeDocument/2006/relationships/diagramData" Target="../diagrams/data40.xml"/></Relationships>
</file>

<file path=ppt/slides/_rels/slide22.xml.rels><?xml version="1.0" encoding="UTF-8" standalone="yes"?>
<Relationships xmlns="http://schemas.openxmlformats.org/package/2006/relationships"><Relationship Id="rId11" Type="http://schemas.microsoft.com/office/2007/relationships/diagramDrawing" Target="../diagrams/drawing43.xml"/><Relationship Id="rId12" Type="http://schemas.openxmlformats.org/officeDocument/2006/relationships/diagramData" Target="../diagrams/data380.xml"/><Relationship Id="rId13" Type="http://schemas.openxmlformats.org/officeDocument/2006/relationships/diagramLayout" Target="../diagrams/layout43.xml"/><Relationship Id="rId14" Type="http://schemas.openxmlformats.org/officeDocument/2006/relationships/diagramQuickStyle" Target="../diagrams/quickStyle43.xml"/><Relationship Id="rId15" Type="http://schemas.openxmlformats.org/officeDocument/2006/relationships/diagramColors" Target="../diagrams/colors43.xml"/><Relationship Id="rId1" Type="http://schemas.openxmlformats.org/officeDocument/2006/relationships/slideLayout" Target="../slideLayouts/slideLayout2.xml"/><Relationship Id="rId2" Type="http://schemas.openxmlformats.org/officeDocument/2006/relationships/diagramData" Target="../diagrams/data42.xml"/><Relationship Id="rId3" Type="http://schemas.openxmlformats.org/officeDocument/2006/relationships/diagramLayout" Target="../diagrams/layout42.xml"/><Relationship Id="rId4" Type="http://schemas.openxmlformats.org/officeDocument/2006/relationships/diagramQuickStyle" Target="../diagrams/quickStyle42.xml"/><Relationship Id="rId5" Type="http://schemas.openxmlformats.org/officeDocument/2006/relationships/diagramColors" Target="../diagrams/colors42.xml"/><Relationship Id="rId6" Type="http://schemas.microsoft.com/office/2007/relationships/diagramDrawing" Target="../diagrams/drawing42.xml"/><Relationship Id="rId7" Type="http://schemas.openxmlformats.org/officeDocument/2006/relationships/diagramData" Target="../diagrams/data43.xml"/><Relationship Id="rId8" Type="http://schemas.openxmlformats.org/officeDocument/2006/relationships/diagramLayout" Target="../diagrams/layout43.xml"/><Relationship Id="rId9" Type="http://schemas.openxmlformats.org/officeDocument/2006/relationships/diagramQuickStyle" Target="../diagrams/quickStyle43.xml"/><Relationship Id="rId10" Type="http://schemas.openxmlformats.org/officeDocument/2006/relationships/diagramColors" Target="../diagrams/colors4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4.xml"/><Relationship Id="rId4" Type="http://schemas.openxmlformats.org/officeDocument/2006/relationships/diagramQuickStyle" Target="../diagrams/quickStyle44.xml"/><Relationship Id="rId5" Type="http://schemas.openxmlformats.org/officeDocument/2006/relationships/diagramColors" Target="../diagrams/colors44.xml"/><Relationship Id="rId6" Type="http://schemas.microsoft.com/office/2007/relationships/diagramDrawing" Target="../diagrams/drawing44.xml"/><Relationship Id="rId7"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diagramData" Target="../diagrams/data4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5.xml"/><Relationship Id="rId4" Type="http://schemas.openxmlformats.org/officeDocument/2006/relationships/diagramQuickStyle" Target="../diagrams/quickStyle45.xml"/><Relationship Id="rId5" Type="http://schemas.openxmlformats.org/officeDocument/2006/relationships/diagramColors" Target="../diagrams/colors45.xml"/><Relationship Id="rId6" Type="http://schemas.microsoft.com/office/2007/relationships/diagramDrawing" Target="../diagrams/drawing45.xml"/><Relationship Id="rId7"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diagramData" Target="../diagrams/data45.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6.xml"/><Relationship Id="rId4" Type="http://schemas.openxmlformats.org/officeDocument/2006/relationships/diagramQuickStyle" Target="../diagrams/quickStyle46.xml"/><Relationship Id="rId5" Type="http://schemas.openxmlformats.org/officeDocument/2006/relationships/diagramColors" Target="../diagrams/colors46.xml"/><Relationship Id="rId6" Type="http://schemas.microsoft.com/office/2007/relationships/diagramDrawing" Target="../diagrams/drawing46.xml"/><Relationship Id="rId7" Type="http://schemas.openxmlformats.org/officeDocument/2006/relationships/diagramData" Target="../diagrams/data47.xml"/><Relationship Id="rId8" Type="http://schemas.openxmlformats.org/officeDocument/2006/relationships/diagramLayout" Target="../diagrams/layout47.xml"/><Relationship Id="rId9" Type="http://schemas.openxmlformats.org/officeDocument/2006/relationships/diagramQuickStyle" Target="../diagrams/quickStyle47.xml"/><Relationship Id="rId10" Type="http://schemas.openxmlformats.org/officeDocument/2006/relationships/diagramColors" Target="../diagrams/colors47.xml"/><Relationship Id="rId11" Type="http://schemas.microsoft.com/office/2007/relationships/diagramDrawing" Target="../diagrams/drawing47.xml"/><Relationship Id="rId1" Type="http://schemas.openxmlformats.org/officeDocument/2006/relationships/slideLayout" Target="../slideLayouts/slideLayout2.xml"/><Relationship Id="rId2" Type="http://schemas.openxmlformats.org/officeDocument/2006/relationships/diagramData" Target="../diagrams/data4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8.xml"/><Relationship Id="rId4" Type="http://schemas.openxmlformats.org/officeDocument/2006/relationships/diagramQuickStyle" Target="../diagrams/quickStyle48.xml"/><Relationship Id="rId5" Type="http://schemas.openxmlformats.org/officeDocument/2006/relationships/diagramColors" Target="../diagrams/colors48.xml"/><Relationship Id="rId6" Type="http://schemas.microsoft.com/office/2007/relationships/diagramDrawing" Target="../diagrams/drawing48.xml"/><Relationship Id="rId7" Type="http://schemas.openxmlformats.org/officeDocument/2006/relationships/diagramData" Target="../diagrams/data49.xml"/><Relationship Id="rId8" Type="http://schemas.openxmlformats.org/officeDocument/2006/relationships/diagramLayout" Target="../diagrams/layout49.xml"/><Relationship Id="rId9" Type="http://schemas.openxmlformats.org/officeDocument/2006/relationships/diagramQuickStyle" Target="../diagrams/quickStyle49.xml"/><Relationship Id="rId10" Type="http://schemas.openxmlformats.org/officeDocument/2006/relationships/diagramColors" Target="../diagrams/colors49.xml"/><Relationship Id="rId11" Type="http://schemas.microsoft.com/office/2007/relationships/diagramDrawing" Target="../diagrams/drawing49.xml"/><Relationship Id="rId1" Type="http://schemas.openxmlformats.org/officeDocument/2006/relationships/slideLayout" Target="../slideLayouts/slideLayout2.xml"/><Relationship Id="rId2" Type="http://schemas.openxmlformats.org/officeDocument/2006/relationships/diagramData" Target="../diagrams/data4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0.xml"/><Relationship Id="rId4" Type="http://schemas.openxmlformats.org/officeDocument/2006/relationships/diagramQuickStyle" Target="../diagrams/quickStyle50.xml"/><Relationship Id="rId5" Type="http://schemas.openxmlformats.org/officeDocument/2006/relationships/diagramColors" Target="../diagrams/colors50.xml"/><Relationship Id="rId6" Type="http://schemas.microsoft.com/office/2007/relationships/diagramDrawing" Target="../diagrams/drawing50.xml"/><Relationship Id="rId7"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diagramData" Target="../diagrams/data50.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diagramData" Target="../diagrams/data3.xml"/><Relationship Id="rId8" Type="http://schemas.openxmlformats.org/officeDocument/2006/relationships/diagramLayout" Target="../diagrams/layout3.xml"/><Relationship Id="rId9" Type="http://schemas.openxmlformats.org/officeDocument/2006/relationships/diagramQuickStyle" Target="../diagrams/quickStyle3.xml"/><Relationship Id="rId10" Type="http://schemas.openxmlformats.org/officeDocument/2006/relationships/diagramColors" Target="../diagrams/colors3.xml"/><Relationship Id="rId11"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51.xml"/><Relationship Id="rId4" Type="http://schemas.openxmlformats.org/officeDocument/2006/relationships/diagramQuickStyle" Target="../diagrams/quickStyle51.xml"/><Relationship Id="rId5" Type="http://schemas.openxmlformats.org/officeDocument/2006/relationships/diagramColors" Target="../diagrams/colors51.xml"/><Relationship Id="rId6" Type="http://schemas.microsoft.com/office/2007/relationships/diagramDrawing" Target="../diagrams/drawing51.xml"/><Relationship Id="rId7" Type="http://schemas.openxmlformats.org/officeDocument/2006/relationships/diagramData" Target="../diagrams/data52.xml"/><Relationship Id="rId8" Type="http://schemas.openxmlformats.org/officeDocument/2006/relationships/diagramLayout" Target="../diagrams/layout52.xml"/><Relationship Id="rId9" Type="http://schemas.openxmlformats.org/officeDocument/2006/relationships/diagramQuickStyle" Target="../diagrams/quickStyle52.xml"/><Relationship Id="rId10" Type="http://schemas.openxmlformats.org/officeDocument/2006/relationships/diagramColors" Target="../diagrams/colors52.xml"/><Relationship Id="rId11" Type="http://schemas.microsoft.com/office/2007/relationships/diagramDrawing" Target="../diagrams/drawing52.xml"/><Relationship Id="rId1" Type="http://schemas.openxmlformats.org/officeDocument/2006/relationships/slideLayout" Target="../slideLayouts/slideLayout2.xml"/><Relationship Id="rId2" Type="http://schemas.openxmlformats.org/officeDocument/2006/relationships/diagramData" Target="../diagrams/data51.xml"/></Relationships>
</file>

<file path=ppt/slides/_rels/slide32.xml.rels><?xml version="1.0" encoding="UTF-8" standalone="yes"?>
<Relationships xmlns="http://schemas.openxmlformats.org/package/2006/relationships"><Relationship Id="rId11" Type="http://schemas.microsoft.com/office/2007/relationships/diagramDrawing" Target="../diagrams/drawing54.xml"/><Relationship Id="rId12"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diagramData" Target="../diagrams/data53.xml"/><Relationship Id="rId3" Type="http://schemas.openxmlformats.org/officeDocument/2006/relationships/diagramLayout" Target="../diagrams/layout53.xml"/><Relationship Id="rId4" Type="http://schemas.openxmlformats.org/officeDocument/2006/relationships/diagramQuickStyle" Target="../diagrams/quickStyle53.xml"/><Relationship Id="rId5" Type="http://schemas.openxmlformats.org/officeDocument/2006/relationships/diagramColors" Target="../diagrams/colors53.xml"/><Relationship Id="rId6" Type="http://schemas.microsoft.com/office/2007/relationships/diagramDrawing" Target="../diagrams/drawing53.xml"/><Relationship Id="rId7" Type="http://schemas.openxmlformats.org/officeDocument/2006/relationships/diagramData" Target="../diagrams/data54.xml"/><Relationship Id="rId8" Type="http://schemas.openxmlformats.org/officeDocument/2006/relationships/diagramLayout" Target="../diagrams/layout54.xml"/><Relationship Id="rId9" Type="http://schemas.openxmlformats.org/officeDocument/2006/relationships/diagramQuickStyle" Target="../diagrams/quickStyle54.xml"/><Relationship Id="rId10" Type="http://schemas.openxmlformats.org/officeDocument/2006/relationships/diagramColors" Target="../diagrams/colors5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55.xml"/><Relationship Id="rId4" Type="http://schemas.openxmlformats.org/officeDocument/2006/relationships/diagramQuickStyle" Target="../diagrams/quickStyle55.xml"/><Relationship Id="rId5" Type="http://schemas.openxmlformats.org/officeDocument/2006/relationships/diagramColors" Target="../diagrams/colors55.xml"/><Relationship Id="rId6" Type="http://schemas.microsoft.com/office/2007/relationships/diagramDrawing" Target="../diagrams/drawing55.xml"/><Relationship Id="rId7"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diagramData" Target="../diagrams/data55.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56.xml"/><Relationship Id="rId4" Type="http://schemas.openxmlformats.org/officeDocument/2006/relationships/diagramQuickStyle" Target="../diagrams/quickStyle56.xml"/><Relationship Id="rId5" Type="http://schemas.openxmlformats.org/officeDocument/2006/relationships/diagramColors" Target="../diagrams/colors56.xml"/><Relationship Id="rId6" Type="http://schemas.microsoft.com/office/2007/relationships/diagramDrawing" Target="../diagrams/drawing56.xml"/><Relationship Id="rId7"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diagramData" Target="../diagrams/data5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57.xml"/><Relationship Id="rId4" Type="http://schemas.openxmlformats.org/officeDocument/2006/relationships/diagramQuickStyle" Target="../diagrams/quickStyle57.xml"/><Relationship Id="rId5" Type="http://schemas.openxmlformats.org/officeDocument/2006/relationships/diagramColors" Target="../diagrams/colors57.xml"/><Relationship Id="rId6" Type="http://schemas.microsoft.com/office/2007/relationships/diagramDrawing" Target="../diagrams/drawing57.xml"/><Relationship Id="rId7"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diagramData" Target="../diagrams/data5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58.xml"/><Relationship Id="rId4" Type="http://schemas.openxmlformats.org/officeDocument/2006/relationships/diagramQuickStyle" Target="../diagrams/quickStyle58.xml"/><Relationship Id="rId5" Type="http://schemas.openxmlformats.org/officeDocument/2006/relationships/diagramColors" Target="../diagrams/colors58.xml"/><Relationship Id="rId6" Type="http://schemas.microsoft.com/office/2007/relationships/diagramDrawing" Target="../diagrams/drawing58.xml"/><Relationship Id="rId17" Type="http://schemas.openxmlformats.org/officeDocument/2006/relationships/image" Target="../media/image23.png"/><Relationship Id="rId16"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diagramData" Target="../diagrams/data58.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59.xml"/><Relationship Id="rId4" Type="http://schemas.openxmlformats.org/officeDocument/2006/relationships/diagramQuickStyle" Target="../diagrams/quickStyle59.xml"/><Relationship Id="rId5" Type="http://schemas.openxmlformats.org/officeDocument/2006/relationships/diagramColors" Target="../diagrams/colors59.xml"/><Relationship Id="rId6" Type="http://schemas.microsoft.com/office/2007/relationships/diagramDrawing" Target="../diagrams/drawing59.xml"/><Relationship Id="rId1" Type="http://schemas.openxmlformats.org/officeDocument/2006/relationships/slideLayout" Target="../slideLayouts/slideLayout2.xml"/><Relationship Id="rId2" Type="http://schemas.openxmlformats.org/officeDocument/2006/relationships/diagramData" Target="../diagrams/data5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tiff"/></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7" Type="http://schemas.openxmlformats.org/officeDocument/2006/relationships/diagramData" Target="../diagrams/data5.xml"/><Relationship Id="rId8" Type="http://schemas.openxmlformats.org/officeDocument/2006/relationships/diagramLayout" Target="../diagrams/layout5.xml"/><Relationship Id="rId9" Type="http://schemas.openxmlformats.org/officeDocument/2006/relationships/diagramQuickStyle" Target="../diagrams/quickStyle5.xml"/><Relationship Id="rId10" Type="http://schemas.openxmlformats.org/officeDocument/2006/relationships/diagramColors" Target="../diagrams/colors5.xml"/><Relationship Id="rId11"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7" Type="http://schemas.openxmlformats.org/officeDocument/2006/relationships/diagramData" Target="../diagrams/data7.xml"/><Relationship Id="rId8" Type="http://schemas.openxmlformats.org/officeDocument/2006/relationships/diagramLayout" Target="../diagrams/layout7.xml"/><Relationship Id="rId9" Type="http://schemas.openxmlformats.org/officeDocument/2006/relationships/diagramQuickStyle" Target="../diagrams/quickStyle7.xml"/><Relationship Id="rId10" Type="http://schemas.openxmlformats.org/officeDocument/2006/relationships/diagramColors" Target="../diagrams/colors7.xml"/><Relationship Id="rId11"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7" Type="http://schemas.openxmlformats.org/officeDocument/2006/relationships/diagramData" Target="../diagrams/data9.xml"/><Relationship Id="rId8" Type="http://schemas.openxmlformats.org/officeDocument/2006/relationships/diagramLayout" Target="../diagrams/layout9.xml"/><Relationship Id="rId9" Type="http://schemas.openxmlformats.org/officeDocument/2006/relationships/diagramQuickStyle" Target="../diagrams/quickStyle9.xml"/><Relationship Id="rId10" Type="http://schemas.openxmlformats.org/officeDocument/2006/relationships/diagramColors" Target="../diagrams/colors9.xml"/><Relationship Id="rId11"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8.xml.rels><?xml version="1.0" encoding="UTF-8" standalone="yes"?>
<Relationships xmlns="http://schemas.openxmlformats.org/package/2006/relationships"><Relationship Id="rId11" Type="http://schemas.microsoft.com/office/2007/relationships/diagramDrawing" Target="../diagrams/drawing11.xml"/><Relationship Id="rId12" Type="http://schemas.openxmlformats.org/officeDocument/2006/relationships/diagramData" Target="../diagrams/data12.xml"/><Relationship Id="rId13" Type="http://schemas.openxmlformats.org/officeDocument/2006/relationships/diagramLayout" Target="../diagrams/layout12.xml"/><Relationship Id="rId14" Type="http://schemas.openxmlformats.org/officeDocument/2006/relationships/diagramQuickStyle" Target="../diagrams/quickStyle12.xml"/><Relationship Id="rId15" Type="http://schemas.openxmlformats.org/officeDocument/2006/relationships/diagramColors" Target="../diagrams/colors12.xml"/><Relationship Id="rId16" Type="http://schemas.microsoft.com/office/2007/relationships/diagramDrawing" Target="../diagrams/drawing12.xml"/><Relationship Id="rId1" Type="http://schemas.openxmlformats.org/officeDocument/2006/relationships/slideLayout" Target="../slideLayouts/slideLayout2.xml"/><Relationship Id="rId2" Type="http://schemas.openxmlformats.org/officeDocument/2006/relationships/diagramData" Target="../diagrams/data10.xml"/><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7" Type="http://schemas.openxmlformats.org/officeDocument/2006/relationships/diagramData" Target="../diagrams/data11.xml"/><Relationship Id="rId8" Type="http://schemas.openxmlformats.org/officeDocument/2006/relationships/diagramLayout" Target="../diagrams/layout11.xml"/><Relationship Id="rId9" Type="http://schemas.openxmlformats.org/officeDocument/2006/relationships/diagramQuickStyle" Target="../diagrams/quickStyle11.xml"/><Relationship Id="rId10" Type="http://schemas.openxmlformats.org/officeDocument/2006/relationships/diagramColors" Target="../diagrams/colors11.xml"/></Relationships>
</file>

<file path=ppt/slides/_rels/slide9.xml.rels><?xml version="1.0" encoding="UTF-8" standalone="yes"?>
<Relationships xmlns="http://schemas.openxmlformats.org/package/2006/relationships"><Relationship Id="rId11" Type="http://schemas.microsoft.com/office/2007/relationships/diagramDrawing" Target="../diagrams/drawing14.xml"/><Relationship Id="rId12" Type="http://schemas.openxmlformats.org/officeDocument/2006/relationships/diagramData" Target="../diagrams/data15.xml"/><Relationship Id="rId13" Type="http://schemas.openxmlformats.org/officeDocument/2006/relationships/diagramLayout" Target="../diagrams/layout15.xml"/><Relationship Id="rId14" Type="http://schemas.openxmlformats.org/officeDocument/2006/relationships/diagramQuickStyle" Target="../diagrams/quickStyle15.xml"/><Relationship Id="rId15" Type="http://schemas.openxmlformats.org/officeDocument/2006/relationships/diagramColors" Target="../diagrams/colors15.xml"/><Relationship Id="rId16" Type="http://schemas.microsoft.com/office/2007/relationships/diagramDrawing" Target="../diagrams/drawing15.xml"/><Relationship Id="rId1" Type="http://schemas.openxmlformats.org/officeDocument/2006/relationships/slideLayout" Target="../slideLayouts/slideLayout2.xml"/><Relationship Id="rId2" Type="http://schemas.openxmlformats.org/officeDocument/2006/relationships/diagramData" Target="../diagrams/data13.xml"/><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7" Type="http://schemas.openxmlformats.org/officeDocument/2006/relationships/diagramData" Target="../diagrams/data14.xml"/><Relationship Id="rId8" Type="http://schemas.openxmlformats.org/officeDocument/2006/relationships/diagramLayout" Target="../diagrams/layout14.xml"/><Relationship Id="rId9" Type="http://schemas.openxmlformats.org/officeDocument/2006/relationships/diagramQuickStyle" Target="../diagrams/quickStyle14.xml"/><Relationship Id="rId10" Type="http://schemas.openxmlformats.org/officeDocument/2006/relationships/diagramColors" Target="../diagrams/colors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07067" y="2963334"/>
            <a:ext cx="7766936" cy="1310795"/>
          </a:xfrm>
        </p:spPr>
        <p:txBody>
          <a:bodyPr/>
          <a:lstStyle/>
          <a:p>
            <a:r>
              <a:rPr lang="es-ES" sz="3200" dirty="0" smtClean="0"/>
              <a:t>Diseño de Lagunas </a:t>
            </a:r>
            <a:r>
              <a:rPr lang="es-ES" sz="3200" dirty="0" smtClean="0"/>
              <a:t>de Estabilización</a:t>
            </a:r>
            <a:endParaRPr lang="es-ES" sz="3200" dirty="0"/>
          </a:p>
        </p:txBody>
      </p:sp>
      <p:sp>
        <p:nvSpPr>
          <p:cNvPr id="3" name="Subtítulo 2"/>
          <p:cNvSpPr>
            <a:spLocks noGrp="1"/>
          </p:cNvSpPr>
          <p:nvPr>
            <p:ph type="subTitle" idx="1"/>
          </p:nvPr>
        </p:nvSpPr>
        <p:spPr>
          <a:xfrm>
            <a:off x="1447800" y="5117633"/>
            <a:ext cx="7766936" cy="1096899"/>
          </a:xfrm>
        </p:spPr>
        <p:txBody>
          <a:bodyPr/>
          <a:lstStyle/>
          <a:p>
            <a:r>
              <a:rPr lang="es-ES" sz="2400" b="1" dirty="0" smtClean="0"/>
              <a:t>Dr. Daury García Pulido</a:t>
            </a:r>
          </a:p>
          <a:p>
            <a:r>
              <a:rPr lang="es-ES" sz="2400" b="1" dirty="0" smtClean="0"/>
              <a:t>Septiembre 2015</a:t>
            </a:r>
          </a:p>
          <a:p>
            <a:endParaRPr lang="es-ES" dirty="0"/>
          </a:p>
        </p:txBody>
      </p:sp>
      <p:sp>
        <p:nvSpPr>
          <p:cNvPr id="4" name="Título 1"/>
          <p:cNvSpPr txBox="1">
            <a:spLocks/>
          </p:cNvSpPr>
          <p:nvPr/>
        </p:nvSpPr>
        <p:spPr>
          <a:xfrm>
            <a:off x="575733" y="127000"/>
            <a:ext cx="9423400" cy="2438400"/>
          </a:xfrm>
          <a:prstGeom prst="rect">
            <a:avLst/>
          </a:prstGeom>
        </p:spPr>
        <p:txBody>
          <a:bodyPr vert="horz" lIns="91440" tIns="45720" rIns="91440" bIns="45720" rtlCol="0" anchor="t">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3200" dirty="0" smtClean="0"/>
              <a:t>Universidad Autónoma del Estado de México</a:t>
            </a:r>
          </a:p>
          <a:p>
            <a:pPr algn="ctr"/>
            <a:r>
              <a:rPr lang="es-ES" sz="3200" dirty="0" smtClean="0"/>
              <a:t>Facultad de </a:t>
            </a:r>
            <a:r>
              <a:rPr lang="es-ES" sz="3200" dirty="0" smtClean="0"/>
              <a:t>Ingeniería</a:t>
            </a:r>
          </a:p>
          <a:p>
            <a:pPr algn="ctr"/>
            <a:r>
              <a:rPr lang="es-ES" sz="3200" dirty="0" smtClean="0"/>
              <a:t>Centro Interamericano de Recursos del Agua</a:t>
            </a:r>
            <a:endParaRPr lang="es-ES" sz="3200" dirty="0" smtClean="0"/>
          </a:p>
          <a:p>
            <a:pPr algn="ctr"/>
            <a:endParaRPr lang="es-ES" sz="3200" dirty="0"/>
          </a:p>
          <a:p>
            <a:pPr algn="ctr"/>
            <a:r>
              <a:rPr lang="es-ES" sz="3200" dirty="0" smtClean="0"/>
              <a:t>Maestr</a:t>
            </a:r>
            <a:r>
              <a:rPr lang="es-ES" sz="3200" dirty="0" smtClean="0"/>
              <a:t>ía en Ciencias del Agua</a:t>
            </a:r>
            <a:endParaRPr lang="es-ES" sz="3200" dirty="0" smtClean="0"/>
          </a:p>
          <a:p>
            <a:pPr algn="ctr"/>
            <a:r>
              <a:rPr lang="es-ES" sz="2400" dirty="0" smtClean="0"/>
              <a:t>Diseño de plantas de tratamiento de aguas residuales municipales</a:t>
            </a:r>
            <a:endParaRPr lang="es-ES" sz="2400" dirty="0"/>
          </a:p>
        </p:txBody>
      </p:sp>
    </p:spTree>
    <p:extLst>
      <p:ext uri="{BB962C8B-B14F-4D97-AF65-F5344CB8AC3E}">
        <p14:creationId xmlns:p14="http://schemas.microsoft.com/office/powerpoint/2010/main" val="28553274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1742623265"/>
              </p:ext>
            </p:extLst>
          </p:nvPr>
        </p:nvGraphicFramePr>
        <p:xfrm>
          <a:off x="2396582" y="347134"/>
          <a:ext cx="8596668" cy="944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25416" y="1252025"/>
            <a:ext cx="9622301" cy="5444197"/>
          </a:xfrm>
          <a:prstGeom prst="rect">
            <a:avLst/>
          </a:prstGeom>
        </p:spPr>
      </p:pic>
    </p:spTree>
    <p:extLst>
      <p:ext uri="{BB962C8B-B14F-4D97-AF65-F5344CB8AC3E}">
        <p14:creationId xmlns:p14="http://schemas.microsoft.com/office/powerpoint/2010/main" val="305649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2603231"/>
              </p:ext>
            </p:extLst>
          </p:nvPr>
        </p:nvGraphicFramePr>
        <p:xfrm>
          <a:off x="677334" y="609600"/>
          <a:ext cx="8596668" cy="9873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2531805990"/>
              </p:ext>
            </p:extLst>
          </p:nvPr>
        </p:nvGraphicFramePr>
        <p:xfrm>
          <a:off x="450761" y="1828800"/>
          <a:ext cx="10290219" cy="488109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49023011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6"/>
          <p:cNvGraphicFramePr>
            <a:graphicFrameLocks noGrp="1"/>
          </p:cNvGraphicFramePr>
          <p:nvPr>
            <p:ph idx="1"/>
            <p:extLst>
              <p:ext uri="{D42A27DB-BD31-4B8C-83A1-F6EECF244321}">
                <p14:modId xmlns:p14="http://schemas.microsoft.com/office/powerpoint/2010/main" val="777945828"/>
              </p:ext>
            </p:extLst>
          </p:nvPr>
        </p:nvGraphicFramePr>
        <p:xfrm>
          <a:off x="295421" y="1645920"/>
          <a:ext cx="5233182" cy="5212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a 3"/>
          <p:cNvGraphicFramePr/>
          <p:nvPr>
            <p:extLst>
              <p:ext uri="{D42A27DB-BD31-4B8C-83A1-F6EECF244321}">
                <p14:modId xmlns:p14="http://schemas.microsoft.com/office/powerpoint/2010/main" val="2102445060"/>
              </p:ext>
            </p:extLst>
          </p:nvPr>
        </p:nvGraphicFramePr>
        <p:xfrm>
          <a:off x="295421" y="159435"/>
          <a:ext cx="5233181" cy="1320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10" name="Grupo 9"/>
          <p:cNvGrpSpPr/>
          <p:nvPr/>
        </p:nvGrpSpPr>
        <p:grpSpPr>
          <a:xfrm>
            <a:off x="6513342" y="1645919"/>
            <a:ext cx="5153464" cy="1491175"/>
            <a:chOff x="0" y="524719"/>
            <a:chExt cx="5233182" cy="509772"/>
          </a:xfrm>
        </p:grpSpPr>
        <p:sp>
          <p:nvSpPr>
            <p:cNvPr id="11" name="Rectángulo redondeado 10"/>
            <p:cNvSpPr/>
            <p:nvPr/>
          </p:nvSpPr>
          <p:spPr>
            <a:xfrm>
              <a:off x="0" y="524719"/>
              <a:ext cx="5233182" cy="509772"/>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Rectángulo 11"/>
            <p:cNvSpPr/>
            <p:nvPr/>
          </p:nvSpPr>
          <p:spPr>
            <a:xfrm>
              <a:off x="24885" y="549604"/>
              <a:ext cx="5183412" cy="46000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2000" b="1" kern="1200" dirty="0" smtClean="0">
                  <a:solidFill>
                    <a:schemeClr val="tx1"/>
                  </a:solidFill>
                </a:rPr>
                <a:t>Requieren más terreno que cualquier otro tipo de tratamiento de aguas residuales</a:t>
              </a:r>
              <a:endParaRPr lang="es-MX" sz="2000" b="1" kern="1200" dirty="0">
                <a:solidFill>
                  <a:schemeClr val="tx1"/>
                </a:solidFill>
              </a:endParaRPr>
            </a:p>
          </p:txBody>
        </p:sp>
      </p:grpSp>
      <p:graphicFrame>
        <p:nvGraphicFramePr>
          <p:cNvPr id="13" name="Diagrama 12"/>
          <p:cNvGraphicFramePr/>
          <p:nvPr>
            <p:extLst>
              <p:ext uri="{D42A27DB-BD31-4B8C-83A1-F6EECF244321}">
                <p14:modId xmlns:p14="http://schemas.microsoft.com/office/powerpoint/2010/main" val="2101647309"/>
              </p:ext>
            </p:extLst>
          </p:nvPr>
        </p:nvGraphicFramePr>
        <p:xfrm>
          <a:off x="6537848" y="159435"/>
          <a:ext cx="5104452" cy="13208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2" name="Imagen 1"/>
          <p:cNvPicPr>
            <a:picLocks noChangeAspect="1"/>
          </p:cNvPicPr>
          <p:nvPr/>
        </p:nvPicPr>
        <p:blipFill>
          <a:blip r:embed="rId17"/>
          <a:stretch>
            <a:fillRect/>
          </a:stretch>
        </p:blipFill>
        <p:spPr>
          <a:xfrm>
            <a:off x="5964551" y="3516923"/>
            <a:ext cx="6227450" cy="3341077"/>
          </a:xfrm>
          <a:prstGeom prst="rect">
            <a:avLst/>
          </a:prstGeom>
        </p:spPr>
      </p:pic>
    </p:spTree>
    <p:extLst>
      <p:ext uri="{BB962C8B-B14F-4D97-AF65-F5344CB8AC3E}">
        <p14:creationId xmlns:p14="http://schemas.microsoft.com/office/powerpoint/2010/main" val="395445107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pattFill prst="pct30">
          <a:fgClr>
            <a:srgbClr val="0070C0"/>
          </a:fgClr>
          <a:bgClr>
            <a:schemeClr val="bg1"/>
          </a:bgClr>
        </a:pattFill>
        <a:effectLst/>
      </p:bgPr>
    </p:bg>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2747068973"/>
              </p:ext>
            </p:extLst>
          </p:nvPr>
        </p:nvGraphicFramePr>
        <p:xfrm>
          <a:off x="592928" y="145366"/>
          <a:ext cx="3669584" cy="811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Marcador de contenido 3"/>
          <p:cNvGraphicFramePr>
            <a:graphicFrameLocks noGrp="1"/>
          </p:cNvGraphicFramePr>
          <p:nvPr>
            <p:ph idx="1"/>
            <p:extLst>
              <p:ext uri="{D42A27DB-BD31-4B8C-83A1-F6EECF244321}">
                <p14:modId xmlns:p14="http://schemas.microsoft.com/office/powerpoint/2010/main" val="654813963"/>
              </p:ext>
            </p:extLst>
          </p:nvPr>
        </p:nvGraphicFramePr>
        <p:xfrm>
          <a:off x="592928" y="2250832"/>
          <a:ext cx="5540586" cy="443132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3" name="Diagrama 2"/>
          <p:cNvGraphicFramePr/>
          <p:nvPr>
            <p:extLst>
              <p:ext uri="{D42A27DB-BD31-4B8C-83A1-F6EECF244321}">
                <p14:modId xmlns:p14="http://schemas.microsoft.com/office/powerpoint/2010/main" val="145023509"/>
              </p:ext>
            </p:extLst>
          </p:nvPr>
        </p:nvGraphicFramePr>
        <p:xfrm>
          <a:off x="726659" y="1097275"/>
          <a:ext cx="5423788" cy="127339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10" name="Imagen 9"/>
          <p:cNvPicPr>
            <a:picLocks noChangeAspect="1"/>
          </p:cNvPicPr>
          <p:nvPr/>
        </p:nvPicPr>
        <p:blipFill>
          <a:blip r:embed="rId17"/>
          <a:stretch>
            <a:fillRect/>
          </a:stretch>
        </p:blipFill>
        <p:spPr>
          <a:xfrm>
            <a:off x="7579083" y="3770143"/>
            <a:ext cx="4450912" cy="2764301"/>
          </a:xfrm>
          <a:prstGeom prst="rect">
            <a:avLst/>
          </a:prstGeom>
        </p:spPr>
      </p:pic>
      <p:pic>
        <p:nvPicPr>
          <p:cNvPr id="11" name="Imagen 10"/>
          <p:cNvPicPr>
            <a:picLocks noChangeAspect="1"/>
          </p:cNvPicPr>
          <p:nvPr/>
        </p:nvPicPr>
        <p:blipFill>
          <a:blip r:embed="rId18"/>
          <a:stretch>
            <a:fillRect/>
          </a:stretch>
        </p:blipFill>
        <p:spPr>
          <a:xfrm>
            <a:off x="7579083" y="145366"/>
            <a:ext cx="4411965" cy="3384392"/>
          </a:xfrm>
          <a:prstGeom prst="rect">
            <a:avLst/>
          </a:prstGeom>
        </p:spPr>
      </p:pic>
    </p:spTree>
    <p:extLst>
      <p:ext uri="{BB962C8B-B14F-4D97-AF65-F5344CB8AC3E}">
        <p14:creationId xmlns:p14="http://schemas.microsoft.com/office/powerpoint/2010/main" val="66477839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pattFill prst="pct40">
          <a:fgClr>
            <a:srgbClr val="0070C0"/>
          </a:fgClr>
          <a:bgClr>
            <a:schemeClr val="bg1"/>
          </a:bgClr>
        </a:patt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84342897"/>
              </p:ext>
            </p:extLst>
          </p:nvPr>
        </p:nvGraphicFramePr>
        <p:xfrm>
          <a:off x="170897" y="497059"/>
          <a:ext cx="5639060" cy="9873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507324422"/>
              </p:ext>
            </p:extLst>
          </p:nvPr>
        </p:nvGraphicFramePr>
        <p:xfrm>
          <a:off x="6461050" y="497059"/>
          <a:ext cx="5730950" cy="60022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 name="Imagen 1"/>
          <p:cNvPicPr>
            <a:picLocks noChangeAspect="1"/>
          </p:cNvPicPr>
          <p:nvPr/>
        </p:nvPicPr>
        <p:blipFill>
          <a:blip r:embed="rId12"/>
          <a:stretch>
            <a:fillRect/>
          </a:stretch>
        </p:blipFill>
        <p:spPr>
          <a:xfrm>
            <a:off x="170897" y="1976147"/>
            <a:ext cx="6037391" cy="4523127"/>
          </a:xfrm>
          <a:prstGeom prst="rect">
            <a:avLst/>
          </a:prstGeom>
        </p:spPr>
      </p:pic>
    </p:spTree>
    <p:extLst>
      <p:ext uri="{BB962C8B-B14F-4D97-AF65-F5344CB8AC3E}">
        <p14:creationId xmlns:p14="http://schemas.microsoft.com/office/powerpoint/2010/main" val="395510091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pattFill prst="pct40">
          <a:fgClr>
            <a:srgbClr val="0070C0"/>
          </a:fgClr>
          <a:bgClr>
            <a:schemeClr val="bg1"/>
          </a:bgClr>
        </a:patt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923159394"/>
              </p:ext>
            </p:extLst>
          </p:nvPr>
        </p:nvGraphicFramePr>
        <p:xfrm>
          <a:off x="395980" y="307574"/>
          <a:ext cx="4330764" cy="7475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5"/>
          <p:cNvGraphicFramePr>
            <a:graphicFrameLocks noGrp="1"/>
          </p:cNvGraphicFramePr>
          <p:nvPr>
            <p:ph idx="1"/>
            <p:extLst>
              <p:ext uri="{D42A27DB-BD31-4B8C-83A1-F6EECF244321}">
                <p14:modId xmlns:p14="http://schemas.microsoft.com/office/powerpoint/2010/main" val="4231998169"/>
              </p:ext>
            </p:extLst>
          </p:nvPr>
        </p:nvGraphicFramePr>
        <p:xfrm>
          <a:off x="520504" y="1434904"/>
          <a:ext cx="10691446" cy="522614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58078069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pattFill prst="pct40">
          <a:fgClr>
            <a:srgbClr val="0070C0"/>
          </a:fgClr>
          <a:bgClr>
            <a:schemeClr val="bg1"/>
          </a:bgClr>
        </a:patt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959648110"/>
              </p:ext>
            </p:extLst>
          </p:nvPr>
        </p:nvGraphicFramePr>
        <p:xfrm>
          <a:off x="677334" y="609600"/>
          <a:ext cx="8596668" cy="9873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Marcador de contenido 2"/>
          <p:cNvGraphicFramePr>
            <a:graphicFrameLocks noGrp="1"/>
          </p:cNvGraphicFramePr>
          <p:nvPr>
            <p:ph idx="1"/>
            <p:extLst>
              <p:ext uri="{D42A27DB-BD31-4B8C-83A1-F6EECF244321}">
                <p14:modId xmlns:p14="http://schemas.microsoft.com/office/powerpoint/2010/main" val="3639627025"/>
              </p:ext>
            </p:extLst>
          </p:nvPr>
        </p:nvGraphicFramePr>
        <p:xfrm>
          <a:off x="677333" y="2160589"/>
          <a:ext cx="9458339" cy="388077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04761685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pattFill prst="pct40">
          <a:fgClr>
            <a:srgbClr val="0070C0"/>
          </a:fgClr>
          <a:bgClr>
            <a:schemeClr val="bg1"/>
          </a:bgClr>
        </a:patt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77637814"/>
              </p:ext>
            </p:extLst>
          </p:nvPr>
        </p:nvGraphicFramePr>
        <p:xfrm>
          <a:off x="162229" y="609600"/>
          <a:ext cx="6013488" cy="8675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782302174"/>
              </p:ext>
            </p:extLst>
          </p:nvPr>
        </p:nvGraphicFramePr>
        <p:xfrm>
          <a:off x="6276275" y="609600"/>
          <a:ext cx="5653128" cy="632088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 name="Imagen 1"/>
          <p:cNvPicPr>
            <a:picLocks noChangeAspect="1"/>
          </p:cNvPicPr>
          <p:nvPr/>
        </p:nvPicPr>
        <p:blipFill>
          <a:blip r:embed="rId12"/>
          <a:stretch>
            <a:fillRect/>
          </a:stretch>
        </p:blipFill>
        <p:spPr>
          <a:xfrm>
            <a:off x="162229" y="1814732"/>
            <a:ext cx="6013488" cy="4871121"/>
          </a:xfrm>
          <a:prstGeom prst="rect">
            <a:avLst/>
          </a:prstGeom>
        </p:spPr>
      </p:pic>
    </p:spTree>
    <p:extLst>
      <p:ext uri="{BB962C8B-B14F-4D97-AF65-F5344CB8AC3E}">
        <p14:creationId xmlns:p14="http://schemas.microsoft.com/office/powerpoint/2010/main" val="264362157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pattFill prst="pct40">
          <a:fgClr>
            <a:srgbClr val="0070C0"/>
          </a:fgClr>
          <a:bgClr>
            <a:schemeClr val="bg1"/>
          </a:bgClr>
        </a:patt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857902330"/>
              </p:ext>
            </p:extLst>
          </p:nvPr>
        </p:nvGraphicFramePr>
        <p:xfrm>
          <a:off x="677334" y="609600"/>
          <a:ext cx="8596668" cy="132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2621336386"/>
              </p:ext>
            </p:extLst>
          </p:nvPr>
        </p:nvGraphicFramePr>
        <p:xfrm>
          <a:off x="677333" y="2160589"/>
          <a:ext cx="9690555" cy="422614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10136978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pattFill prst="pct40">
          <a:fgClr>
            <a:srgbClr val="0070C0"/>
          </a:fgClr>
          <a:bgClr>
            <a:schemeClr val="bg1"/>
          </a:bgClr>
        </a:patt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497509662"/>
              </p:ext>
            </p:extLst>
          </p:nvPr>
        </p:nvGraphicFramePr>
        <p:xfrm>
          <a:off x="367845" y="271976"/>
          <a:ext cx="4302630" cy="853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1645042400"/>
              </p:ext>
            </p:extLst>
          </p:nvPr>
        </p:nvGraphicFramePr>
        <p:xfrm>
          <a:off x="5361876" y="2763596"/>
          <a:ext cx="6218682" cy="388077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 name="Imagen 1"/>
          <p:cNvPicPr>
            <a:picLocks noChangeAspect="1"/>
          </p:cNvPicPr>
          <p:nvPr/>
        </p:nvPicPr>
        <p:blipFill>
          <a:blip r:embed="rId12"/>
          <a:stretch>
            <a:fillRect/>
          </a:stretch>
        </p:blipFill>
        <p:spPr>
          <a:xfrm>
            <a:off x="367845" y="1631852"/>
            <a:ext cx="4438533" cy="5012517"/>
          </a:xfrm>
          <a:prstGeom prst="rect">
            <a:avLst/>
          </a:prstGeom>
        </p:spPr>
      </p:pic>
      <p:pic>
        <p:nvPicPr>
          <p:cNvPr id="3" name="Imagen 2"/>
          <p:cNvPicPr>
            <a:picLocks noChangeAspect="1"/>
          </p:cNvPicPr>
          <p:nvPr/>
        </p:nvPicPr>
        <p:blipFill>
          <a:blip r:embed="rId13"/>
          <a:stretch>
            <a:fillRect/>
          </a:stretch>
        </p:blipFill>
        <p:spPr>
          <a:xfrm>
            <a:off x="5361876" y="257338"/>
            <a:ext cx="6218682" cy="2077899"/>
          </a:xfrm>
          <a:prstGeom prst="rect">
            <a:avLst/>
          </a:prstGeom>
        </p:spPr>
      </p:pic>
      <p:sp>
        <p:nvSpPr>
          <p:cNvPr id="6" name="CuadroTexto 5"/>
          <p:cNvSpPr txBox="1"/>
          <p:nvPr/>
        </p:nvSpPr>
        <p:spPr>
          <a:xfrm>
            <a:off x="5367867" y="2336800"/>
            <a:ext cx="6214533" cy="261610"/>
          </a:xfrm>
          <a:prstGeom prst="rect">
            <a:avLst/>
          </a:prstGeom>
          <a:noFill/>
        </p:spPr>
        <p:txBody>
          <a:bodyPr wrap="square" rtlCol="0">
            <a:spAutoFit/>
          </a:bodyPr>
          <a:lstStyle/>
          <a:p>
            <a:r>
              <a:rPr lang="es-ES" sz="1050" dirty="0" smtClean="0"/>
              <a:t>Tomada por Carlos Arias 2004 </a:t>
            </a:r>
            <a:endParaRPr lang="es-ES" sz="1050" dirty="0"/>
          </a:p>
        </p:txBody>
      </p:sp>
      <p:sp>
        <p:nvSpPr>
          <p:cNvPr id="7" name="Rectángulo 6"/>
          <p:cNvSpPr/>
          <p:nvPr/>
        </p:nvSpPr>
        <p:spPr>
          <a:xfrm>
            <a:off x="359632" y="6611779"/>
            <a:ext cx="1865001" cy="246221"/>
          </a:xfrm>
          <a:prstGeom prst="rect">
            <a:avLst/>
          </a:prstGeom>
        </p:spPr>
        <p:txBody>
          <a:bodyPr wrap="none">
            <a:spAutoFit/>
          </a:bodyPr>
          <a:lstStyle/>
          <a:p>
            <a:r>
              <a:rPr lang="es-ES" sz="1000" dirty="0"/>
              <a:t>Tomada por Carlos Arias 2004 </a:t>
            </a:r>
          </a:p>
        </p:txBody>
      </p:sp>
    </p:spTree>
    <p:extLst>
      <p:ext uri="{BB962C8B-B14F-4D97-AF65-F5344CB8AC3E}">
        <p14:creationId xmlns:p14="http://schemas.microsoft.com/office/powerpoint/2010/main" val="44335662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nvGraphicFramePr>
        <p:xfrm>
          <a:off x="1507067" y="2404534"/>
          <a:ext cx="7766936" cy="16463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345771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pattFill prst="pct20">
          <a:fgClr>
            <a:srgbClr val="0070C0"/>
          </a:fgClr>
          <a:bgClr>
            <a:schemeClr val="bg1"/>
          </a:bgClr>
        </a:patt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4071095366"/>
              </p:ext>
            </p:extLst>
          </p:nvPr>
        </p:nvGraphicFramePr>
        <p:xfrm>
          <a:off x="1392702" y="328247"/>
          <a:ext cx="7088032" cy="9378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2654819635"/>
              </p:ext>
            </p:extLst>
          </p:nvPr>
        </p:nvGraphicFramePr>
        <p:xfrm>
          <a:off x="1392702" y="3263704"/>
          <a:ext cx="9200762" cy="388077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3" name="Diagrama 2"/>
          <p:cNvGraphicFramePr/>
          <p:nvPr>
            <p:extLst>
              <p:ext uri="{D42A27DB-BD31-4B8C-83A1-F6EECF244321}">
                <p14:modId xmlns:p14="http://schemas.microsoft.com/office/powerpoint/2010/main" val="2012841680"/>
              </p:ext>
            </p:extLst>
          </p:nvPr>
        </p:nvGraphicFramePr>
        <p:xfrm>
          <a:off x="1392702" y="2110153"/>
          <a:ext cx="9537895" cy="998807"/>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2525606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pattFill prst="pct40">
          <a:fgClr>
            <a:srgbClr val="0070C0"/>
          </a:fgClr>
          <a:bgClr>
            <a:schemeClr val="bg1"/>
          </a:bgClr>
        </a:pattFill>
        <a:effectLst/>
      </p:bgPr>
    </p:bg>
    <p:spTree>
      <p:nvGrpSpPr>
        <p:cNvPr id="1" name=""/>
        <p:cNvGrpSpPr/>
        <p:nvPr/>
      </p:nvGrpSpPr>
      <p:grpSpPr>
        <a:xfrm>
          <a:off x="0" y="0"/>
          <a:ext cx="0" cy="0"/>
          <a:chOff x="0" y="0"/>
          <a:chExt cx="0" cy="0"/>
        </a:xfrm>
      </p:grpSpPr>
      <p:sp>
        <p:nvSpPr>
          <p:cNvPr id="33" name="Título 32"/>
          <p:cNvSpPr>
            <a:spLocks noGrp="1"/>
          </p:cNvSpPr>
          <p:nvPr>
            <p:ph type="title"/>
          </p:nvPr>
        </p:nvSpPr>
        <p:spPr/>
        <p:txBody>
          <a:bodyPr/>
          <a:lstStyle/>
          <a:p>
            <a:endParaRPr lang="es-MX"/>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370668683"/>
              </p:ext>
            </p:extLst>
          </p:nvPr>
        </p:nvGraphicFramePr>
        <p:xfrm>
          <a:off x="677863" y="2160588"/>
          <a:ext cx="9573720" cy="45493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a 3"/>
          <p:cNvGraphicFramePr/>
          <p:nvPr>
            <p:extLst>
              <p:ext uri="{D42A27DB-BD31-4B8C-83A1-F6EECF244321}">
                <p14:modId xmlns:p14="http://schemas.microsoft.com/office/powerpoint/2010/main" val="2739560029"/>
              </p:ext>
            </p:extLst>
          </p:nvPr>
        </p:nvGraphicFramePr>
        <p:xfrm>
          <a:off x="677334" y="609600"/>
          <a:ext cx="6356512" cy="10222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75942198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pattFill prst="pct5">
          <a:fgClr>
            <a:srgbClr val="0070C0"/>
          </a:fgClr>
          <a:bgClr>
            <a:schemeClr val="bg1"/>
          </a:bgClr>
        </a:patt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622671432"/>
              </p:ext>
            </p:extLst>
          </p:nvPr>
        </p:nvGraphicFramePr>
        <p:xfrm>
          <a:off x="677334" y="609600"/>
          <a:ext cx="6406046" cy="9745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uadroTexto 1"/>
          <p:cNvSpPr txBox="1"/>
          <p:nvPr/>
        </p:nvSpPr>
        <p:spPr>
          <a:xfrm>
            <a:off x="1043189" y="1841679"/>
            <a:ext cx="8783391" cy="1200329"/>
          </a:xfrm>
          <a:prstGeom prst="rect">
            <a:avLst/>
          </a:prstGeom>
          <a:noFill/>
        </p:spPr>
        <p:txBody>
          <a:bodyPr wrap="square" rtlCol="0">
            <a:spAutoFit/>
          </a:bodyPr>
          <a:lstStyle/>
          <a:p>
            <a:r>
              <a:rPr lang="es-MX" b="1" dirty="0" smtClean="0"/>
              <a:t>Método Sudafricano</a:t>
            </a:r>
          </a:p>
          <a:p>
            <a:endParaRPr lang="es-MX" dirty="0"/>
          </a:p>
          <a:p>
            <a:r>
              <a:rPr lang="es-MX" dirty="0" smtClean="0"/>
              <a:t>Citado desde 1971 por </a:t>
            </a:r>
            <a:r>
              <a:rPr lang="es-MX" dirty="0" err="1" smtClean="0"/>
              <a:t>Gloyna</a:t>
            </a:r>
            <a:r>
              <a:rPr lang="es-MX" dirty="0" smtClean="0"/>
              <a:t>, presenta una ecuación empírica para el efluente de una laguna anaerobia por medio de la siguiente expresión: </a:t>
            </a:r>
            <a:endParaRPr lang="es-MX" dirty="0"/>
          </a:p>
        </p:txBody>
      </p:sp>
      <mc:AlternateContent xmlns:mc="http://schemas.openxmlformats.org/markup-compatibility/2006" xmlns:a14="http://schemas.microsoft.com/office/drawing/2010/main">
        <mc:Choice Requires="a14">
          <p:graphicFrame>
            <p:nvGraphicFramePr>
              <p:cNvPr id="6" name="Diagrama 5"/>
              <p:cNvGraphicFramePr/>
              <p:nvPr>
                <p:extLst>
                  <p:ext uri="{D42A27DB-BD31-4B8C-83A1-F6EECF244321}">
                    <p14:modId xmlns:p14="http://schemas.microsoft.com/office/powerpoint/2010/main" val="2455531675"/>
                  </p:ext>
                </p:extLst>
              </p:nvPr>
            </p:nvGraphicFramePr>
            <p:xfrm>
              <a:off x="1043189" y="3728456"/>
              <a:ext cx="3593205" cy="185455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Choice>
        <mc:Fallback xmlns="">
          <p:graphicFrame>
            <p:nvGraphicFramePr>
              <p:cNvPr id="6" name="Diagrama 5"/>
              <p:cNvGraphicFramePr/>
              <p:nvPr>
                <p:extLst>
                  <p:ext uri="{D42A27DB-BD31-4B8C-83A1-F6EECF244321}">
                    <p14:modId xmlns:p14="http://schemas.microsoft.com/office/powerpoint/2010/main" val="2455531675"/>
                  </p:ext>
                </p:extLst>
              </p:nvPr>
            </p:nvGraphicFramePr>
            <p:xfrm>
              <a:off x="1043189" y="3728456"/>
              <a:ext cx="3593205" cy="185455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mc:Fallback>
      </mc:AlternateContent>
      <p:sp>
        <p:nvSpPr>
          <p:cNvPr id="5" name="Rectángulo 4"/>
          <p:cNvSpPr/>
          <p:nvPr/>
        </p:nvSpPr>
        <p:spPr>
          <a:xfrm>
            <a:off x="5482108" y="3778573"/>
            <a:ext cx="6096000" cy="1754326"/>
          </a:xfrm>
          <a:prstGeom prst="rect">
            <a:avLst/>
          </a:prstGeom>
        </p:spPr>
        <p:txBody>
          <a:bodyPr>
            <a:spAutoFit/>
          </a:bodyPr>
          <a:lstStyle/>
          <a:p>
            <a:r>
              <a:rPr lang="es-MX" dirty="0"/>
              <a:t>Donde:</a:t>
            </a:r>
          </a:p>
          <a:p>
            <a:r>
              <a:rPr lang="es-MX" dirty="0"/>
              <a:t>S</a:t>
            </a:r>
            <a:r>
              <a:rPr lang="es-MX" baseline="-25000" dirty="0"/>
              <a:t>0</a:t>
            </a:r>
            <a:r>
              <a:rPr lang="es-MX" dirty="0"/>
              <a:t> = </a:t>
            </a:r>
            <a:r>
              <a:rPr lang="es-MX" dirty="0" smtClean="0"/>
              <a:t>DBO</a:t>
            </a:r>
            <a:r>
              <a:rPr lang="es-MX" baseline="-25000" dirty="0" smtClean="0"/>
              <a:t>5</a:t>
            </a:r>
            <a:r>
              <a:rPr lang="es-MX" dirty="0" smtClean="0"/>
              <a:t> del influente, </a:t>
            </a:r>
            <a:r>
              <a:rPr lang="es-MX" dirty="0"/>
              <a:t>en mg/l</a:t>
            </a:r>
          </a:p>
          <a:p>
            <a:r>
              <a:rPr lang="es-MX" dirty="0"/>
              <a:t>S</a:t>
            </a:r>
            <a:r>
              <a:rPr lang="es-MX" baseline="-25000" dirty="0"/>
              <a:t>e</a:t>
            </a:r>
            <a:r>
              <a:rPr lang="es-MX" dirty="0"/>
              <a:t> </a:t>
            </a:r>
            <a:r>
              <a:rPr lang="es-MX" dirty="0" smtClean="0"/>
              <a:t>= DBO</a:t>
            </a:r>
            <a:r>
              <a:rPr lang="es-MX" baseline="-25000" dirty="0" smtClean="0"/>
              <a:t>5</a:t>
            </a:r>
            <a:r>
              <a:rPr lang="es-MX" dirty="0" smtClean="0"/>
              <a:t> </a:t>
            </a:r>
            <a:r>
              <a:rPr lang="es-MX" dirty="0"/>
              <a:t>del e</a:t>
            </a:r>
            <a:r>
              <a:rPr lang="es-MX" dirty="0" smtClean="0"/>
              <a:t>fluente</a:t>
            </a:r>
            <a:r>
              <a:rPr lang="es-MX" dirty="0"/>
              <a:t>, en mg/l</a:t>
            </a:r>
          </a:p>
          <a:p>
            <a:r>
              <a:rPr lang="es-MX" dirty="0" err="1" smtClean="0"/>
              <a:t>K</a:t>
            </a:r>
            <a:r>
              <a:rPr lang="es-MX" baseline="-25000" dirty="0" err="1"/>
              <a:t>n</a:t>
            </a:r>
            <a:r>
              <a:rPr lang="es-MX" dirty="0" smtClean="0"/>
              <a:t> </a:t>
            </a:r>
            <a:r>
              <a:rPr lang="es-MX" dirty="0"/>
              <a:t>= </a:t>
            </a:r>
            <a:r>
              <a:rPr lang="es-MX" dirty="0" smtClean="0"/>
              <a:t>Coeficiente de velocidad de remoción, </a:t>
            </a:r>
            <a:r>
              <a:rPr lang="es-MX" dirty="0"/>
              <a:t>en d</a:t>
            </a:r>
            <a:r>
              <a:rPr lang="es-MX" baseline="30000" dirty="0"/>
              <a:t>-1</a:t>
            </a:r>
          </a:p>
          <a:p>
            <a:r>
              <a:rPr lang="es-MX" dirty="0" smtClean="0"/>
              <a:t>t </a:t>
            </a:r>
            <a:r>
              <a:rPr lang="es-MX" dirty="0"/>
              <a:t>= </a:t>
            </a:r>
            <a:r>
              <a:rPr lang="es-MX" dirty="0" smtClean="0"/>
              <a:t> Tiempo </a:t>
            </a:r>
            <a:r>
              <a:rPr lang="es-MX" dirty="0"/>
              <a:t>de </a:t>
            </a:r>
            <a:r>
              <a:rPr lang="es-MX" dirty="0" smtClean="0"/>
              <a:t>detención, </a:t>
            </a:r>
            <a:r>
              <a:rPr lang="es-MX" dirty="0"/>
              <a:t>en d</a:t>
            </a:r>
          </a:p>
          <a:p>
            <a:r>
              <a:rPr lang="es-MX" dirty="0"/>
              <a:t>n</a:t>
            </a:r>
            <a:r>
              <a:rPr lang="es-MX" dirty="0" smtClean="0"/>
              <a:t> = Exponente a ser determinado por experimentación </a:t>
            </a:r>
            <a:endParaRPr lang="es-MX" dirty="0"/>
          </a:p>
        </p:txBody>
      </p:sp>
    </p:spTree>
    <p:extLst>
      <p:ext uri="{BB962C8B-B14F-4D97-AF65-F5344CB8AC3E}">
        <p14:creationId xmlns:p14="http://schemas.microsoft.com/office/powerpoint/2010/main" val="287941333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pattFill prst="pct40">
          <a:fgClr>
            <a:srgbClr val="0070C0"/>
          </a:fgClr>
          <a:bgClr>
            <a:schemeClr val="bg1"/>
          </a:bgClr>
        </a:pattFill>
        <a:effectLst/>
      </p:bgPr>
    </p:bg>
    <p:spTree>
      <p:nvGrpSpPr>
        <p:cNvPr id="1" name=""/>
        <p:cNvGrpSpPr/>
        <p:nvPr/>
      </p:nvGrpSpPr>
      <p:grpSpPr>
        <a:xfrm>
          <a:off x="0" y="0"/>
          <a:ext cx="0" cy="0"/>
          <a:chOff x="0" y="0"/>
          <a:chExt cx="0" cy="0"/>
        </a:xfrm>
      </p:grpSpPr>
      <p:sp>
        <p:nvSpPr>
          <p:cNvPr id="2" name="CuadroTexto 1"/>
          <p:cNvSpPr txBox="1"/>
          <p:nvPr/>
        </p:nvSpPr>
        <p:spPr>
          <a:xfrm>
            <a:off x="1056067" y="403539"/>
            <a:ext cx="8783391" cy="3139321"/>
          </a:xfrm>
          <a:prstGeom prst="rect">
            <a:avLst/>
          </a:prstGeom>
          <a:solidFill>
            <a:schemeClr val="bg1">
              <a:lumMod val="95000"/>
            </a:schemeClr>
          </a:solidFill>
        </p:spPr>
        <p:txBody>
          <a:bodyPr wrap="square" rtlCol="0">
            <a:spAutoFit/>
          </a:bodyPr>
          <a:lstStyle/>
          <a:p>
            <a:r>
              <a:rPr lang="es-MX" b="1" dirty="0" smtClean="0"/>
              <a:t>Método basado en el periodo de detención</a:t>
            </a:r>
          </a:p>
          <a:p>
            <a:endParaRPr lang="es-MX" dirty="0" smtClean="0"/>
          </a:p>
          <a:p>
            <a:endParaRPr lang="es-MX" dirty="0"/>
          </a:p>
          <a:p>
            <a:r>
              <a:rPr lang="es-MX" dirty="0" smtClean="0"/>
              <a:t>En experiencias realizadas en la India, según </a:t>
            </a:r>
            <a:r>
              <a:rPr lang="es-MX" dirty="0" err="1" smtClean="0"/>
              <a:t>Arceivala</a:t>
            </a:r>
            <a:r>
              <a:rPr lang="es-MX" dirty="0" smtClean="0"/>
              <a:t> (1981) y en Brasil según Silva (1982) entre otros,  las lagunas anaerobias con periodos de detención que varían entre 2 y 5 días, con temperaturas entre 25 y 30°C, presentan reducciones de DBO</a:t>
            </a:r>
            <a:r>
              <a:rPr lang="es-MX" baseline="-25000" dirty="0" smtClean="0"/>
              <a:t>5  </a:t>
            </a:r>
            <a:r>
              <a:rPr lang="es-MX" dirty="0" smtClean="0"/>
              <a:t>entre 60 y 70 %.</a:t>
            </a:r>
          </a:p>
          <a:p>
            <a:endParaRPr lang="es-MX" dirty="0" smtClean="0"/>
          </a:p>
          <a:p>
            <a:endParaRPr lang="es-MX" dirty="0"/>
          </a:p>
          <a:p>
            <a:r>
              <a:rPr lang="es-MX" dirty="0" smtClean="0"/>
              <a:t>En la siguiente tabla se muestran algunos valores de referencia citados por </a:t>
            </a:r>
            <a:r>
              <a:rPr lang="es-MX" dirty="0" err="1" smtClean="0"/>
              <a:t>Rolim</a:t>
            </a:r>
            <a:r>
              <a:rPr lang="es-MX" dirty="0" smtClean="0"/>
              <a:t> (2000).</a:t>
            </a:r>
          </a:p>
        </p:txBody>
      </p:sp>
      <p:graphicFrame>
        <p:nvGraphicFramePr>
          <p:cNvPr id="3" name="Tabla 2"/>
          <p:cNvGraphicFramePr>
            <a:graphicFrameLocks noGrp="1"/>
          </p:cNvGraphicFramePr>
          <p:nvPr>
            <p:extLst>
              <p:ext uri="{D42A27DB-BD31-4B8C-83A1-F6EECF244321}">
                <p14:modId xmlns:p14="http://schemas.microsoft.com/office/powerpoint/2010/main" val="2520196073"/>
              </p:ext>
            </p:extLst>
          </p:nvPr>
        </p:nvGraphicFramePr>
        <p:xfrm>
          <a:off x="1220631" y="3813110"/>
          <a:ext cx="8127999" cy="2123440"/>
        </p:xfrm>
        <a:graphic>
          <a:graphicData uri="http://schemas.openxmlformats.org/drawingml/2006/table">
            <a:tbl>
              <a:tblPr firstRow="1" bandRow="1">
                <a:tableStyleId>{5C22544A-7EE6-4342-B048-85BDC9FD1C3A}</a:tableStyleId>
              </a:tblPr>
              <a:tblGrid>
                <a:gridCol w="2913487"/>
                <a:gridCol w="2505179"/>
                <a:gridCol w="2709333"/>
              </a:tblGrid>
              <a:tr h="370840">
                <a:tc>
                  <a:txBody>
                    <a:bodyPr/>
                    <a:lstStyle/>
                    <a:p>
                      <a:r>
                        <a:rPr lang="es-MX" dirty="0" smtClean="0"/>
                        <a:t>Temperatura de la laguna anaeróbica (°C).</a:t>
                      </a:r>
                      <a:endParaRPr lang="es-MX" dirty="0"/>
                    </a:p>
                  </a:txBody>
                  <a:tcPr/>
                </a:tc>
                <a:tc>
                  <a:txBody>
                    <a:bodyPr/>
                    <a:lstStyle/>
                    <a:p>
                      <a:r>
                        <a:rPr lang="es-MX" dirty="0" smtClean="0"/>
                        <a:t>Tiempo de detención</a:t>
                      </a:r>
                      <a:r>
                        <a:rPr lang="es-MX" baseline="0" dirty="0" smtClean="0"/>
                        <a:t> en d.</a:t>
                      </a:r>
                      <a:endParaRPr lang="es-MX" dirty="0"/>
                    </a:p>
                  </a:txBody>
                  <a:tcPr/>
                </a:tc>
                <a:tc>
                  <a:txBody>
                    <a:bodyPr/>
                    <a:lstStyle/>
                    <a:p>
                      <a:r>
                        <a:rPr lang="es-MX" dirty="0" smtClean="0"/>
                        <a:t>Probable eficiencia de remoción de DBO (%)</a:t>
                      </a:r>
                      <a:endParaRPr lang="es-MX" dirty="0"/>
                    </a:p>
                  </a:txBody>
                  <a:tcPr/>
                </a:tc>
              </a:tr>
              <a:tr h="370840">
                <a:tc>
                  <a:txBody>
                    <a:bodyPr/>
                    <a:lstStyle/>
                    <a:p>
                      <a:pPr algn="ctr"/>
                      <a:r>
                        <a:rPr lang="es-MX" dirty="0" smtClean="0"/>
                        <a:t>10 – 15</a:t>
                      </a:r>
                      <a:endParaRPr lang="es-MX" dirty="0"/>
                    </a:p>
                  </a:txBody>
                  <a:tcPr/>
                </a:tc>
                <a:tc>
                  <a:txBody>
                    <a:bodyPr/>
                    <a:lstStyle/>
                    <a:p>
                      <a:pPr algn="ctr"/>
                      <a:r>
                        <a:rPr lang="es-MX" dirty="0" smtClean="0"/>
                        <a:t>4 – 5</a:t>
                      </a:r>
                      <a:endParaRPr lang="es-MX" dirty="0"/>
                    </a:p>
                  </a:txBody>
                  <a:tcPr/>
                </a:tc>
                <a:tc>
                  <a:txBody>
                    <a:bodyPr/>
                    <a:lstStyle/>
                    <a:p>
                      <a:pPr algn="ctr"/>
                      <a:r>
                        <a:rPr lang="es-MX" dirty="0" smtClean="0"/>
                        <a:t>30 –</a:t>
                      </a:r>
                      <a:r>
                        <a:rPr lang="es-MX" baseline="0" dirty="0" smtClean="0"/>
                        <a:t> 40</a:t>
                      </a:r>
                      <a:endParaRPr lang="es-MX" dirty="0"/>
                    </a:p>
                  </a:txBody>
                  <a:tcPr/>
                </a:tc>
              </a:tr>
              <a:tr h="370840">
                <a:tc>
                  <a:txBody>
                    <a:bodyPr/>
                    <a:lstStyle/>
                    <a:p>
                      <a:pPr algn="ctr"/>
                      <a:r>
                        <a:rPr lang="es-MX" dirty="0" smtClean="0"/>
                        <a:t>15 – 20</a:t>
                      </a:r>
                      <a:endParaRPr lang="es-MX" dirty="0"/>
                    </a:p>
                  </a:txBody>
                  <a:tcPr/>
                </a:tc>
                <a:tc>
                  <a:txBody>
                    <a:bodyPr/>
                    <a:lstStyle/>
                    <a:p>
                      <a:pPr algn="ctr"/>
                      <a:r>
                        <a:rPr lang="es-MX" dirty="0" smtClean="0"/>
                        <a:t>3 – 4</a:t>
                      </a:r>
                      <a:endParaRPr lang="es-MX" dirty="0"/>
                    </a:p>
                  </a:txBody>
                  <a:tcPr/>
                </a:tc>
                <a:tc>
                  <a:txBody>
                    <a:bodyPr/>
                    <a:lstStyle/>
                    <a:p>
                      <a:pPr algn="ctr"/>
                      <a:r>
                        <a:rPr lang="es-MX" dirty="0" smtClean="0"/>
                        <a:t>40 – 50</a:t>
                      </a:r>
                      <a:endParaRPr lang="es-MX" dirty="0"/>
                    </a:p>
                  </a:txBody>
                  <a:tcPr/>
                </a:tc>
              </a:tr>
              <a:tr h="370840">
                <a:tc>
                  <a:txBody>
                    <a:bodyPr/>
                    <a:lstStyle/>
                    <a:p>
                      <a:pPr algn="ctr"/>
                      <a:r>
                        <a:rPr lang="es-MX" dirty="0" smtClean="0"/>
                        <a:t>20 – 25</a:t>
                      </a:r>
                      <a:endParaRPr lang="es-MX" dirty="0"/>
                    </a:p>
                  </a:txBody>
                  <a:tcPr/>
                </a:tc>
                <a:tc>
                  <a:txBody>
                    <a:bodyPr/>
                    <a:lstStyle/>
                    <a:p>
                      <a:pPr algn="ctr"/>
                      <a:r>
                        <a:rPr lang="es-MX" dirty="0" smtClean="0"/>
                        <a:t>2.5 – 3</a:t>
                      </a:r>
                      <a:endParaRPr lang="es-MX" dirty="0"/>
                    </a:p>
                  </a:txBody>
                  <a:tcPr/>
                </a:tc>
                <a:tc>
                  <a:txBody>
                    <a:bodyPr/>
                    <a:lstStyle/>
                    <a:p>
                      <a:pPr algn="ctr"/>
                      <a:r>
                        <a:rPr lang="es-MX" dirty="0" smtClean="0"/>
                        <a:t>40 – 60</a:t>
                      </a:r>
                      <a:endParaRPr lang="es-MX" dirty="0"/>
                    </a:p>
                  </a:txBody>
                  <a:tcPr/>
                </a:tc>
              </a:tr>
              <a:tr h="370840">
                <a:tc>
                  <a:txBody>
                    <a:bodyPr/>
                    <a:lstStyle/>
                    <a:p>
                      <a:pPr algn="ctr"/>
                      <a:r>
                        <a:rPr lang="es-MX" dirty="0" smtClean="0"/>
                        <a:t>25 - 30</a:t>
                      </a:r>
                      <a:endParaRPr lang="es-MX" dirty="0"/>
                    </a:p>
                  </a:txBody>
                  <a:tcPr/>
                </a:tc>
                <a:tc>
                  <a:txBody>
                    <a:bodyPr/>
                    <a:lstStyle/>
                    <a:p>
                      <a:pPr algn="ctr"/>
                      <a:r>
                        <a:rPr lang="es-MX" dirty="0" smtClean="0"/>
                        <a:t>2 - 5</a:t>
                      </a:r>
                      <a:endParaRPr lang="es-MX" dirty="0"/>
                    </a:p>
                  </a:txBody>
                  <a:tcPr/>
                </a:tc>
                <a:tc>
                  <a:txBody>
                    <a:bodyPr/>
                    <a:lstStyle/>
                    <a:p>
                      <a:pPr algn="ctr"/>
                      <a:r>
                        <a:rPr lang="es-MX" dirty="0" smtClean="0"/>
                        <a:t>60 - 70</a:t>
                      </a:r>
                      <a:endParaRPr lang="es-MX" dirty="0"/>
                    </a:p>
                  </a:txBody>
                  <a:tcPr/>
                </a:tc>
              </a:tr>
            </a:tbl>
          </a:graphicData>
        </a:graphic>
      </p:graphicFrame>
    </p:spTree>
    <p:extLst>
      <p:ext uri="{BB962C8B-B14F-4D97-AF65-F5344CB8AC3E}">
        <p14:creationId xmlns:p14="http://schemas.microsoft.com/office/powerpoint/2010/main" val="245589974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3395" y="1645857"/>
            <a:ext cx="8596668" cy="626772"/>
          </a:xfrm>
        </p:spPr>
        <p:txBody>
          <a:bodyPr>
            <a:normAutofit/>
          </a:bodyPr>
          <a:lstStyle/>
          <a:p>
            <a:r>
              <a:rPr lang="es-MX" sz="2000" b="1" dirty="0">
                <a:solidFill>
                  <a:schemeClr val="tx1"/>
                </a:solidFill>
              </a:rPr>
              <a:t>Método basado en el periodo de </a:t>
            </a:r>
            <a:r>
              <a:rPr lang="es-MX" sz="2000" b="1" dirty="0" smtClean="0">
                <a:solidFill>
                  <a:schemeClr val="tx1"/>
                </a:solidFill>
              </a:rPr>
              <a:t>detención</a:t>
            </a:r>
            <a:endParaRPr lang="es-MX" dirty="0"/>
          </a:p>
        </p:txBody>
      </p:sp>
      <p:sp>
        <p:nvSpPr>
          <p:cNvPr id="3" name="Marcador de contenido 2"/>
          <p:cNvSpPr>
            <a:spLocks noGrp="1"/>
          </p:cNvSpPr>
          <p:nvPr>
            <p:ph idx="1"/>
          </p:nvPr>
        </p:nvSpPr>
        <p:spPr>
          <a:xfrm>
            <a:off x="883395" y="2385901"/>
            <a:ext cx="8596668" cy="695458"/>
          </a:xfrm>
        </p:spPr>
        <p:txBody>
          <a:bodyPr>
            <a:normAutofit/>
          </a:bodyPr>
          <a:lstStyle/>
          <a:p>
            <a:r>
              <a:rPr lang="es-MX" sz="2000" dirty="0" smtClean="0"/>
              <a:t>El área de las lagunas anaerobias se obtiene mediante la expresión:</a:t>
            </a:r>
          </a:p>
        </p:txBody>
      </p:sp>
      <p:graphicFrame>
        <p:nvGraphicFramePr>
          <p:cNvPr id="6" name="Diagrama 5"/>
          <p:cNvGraphicFramePr/>
          <p:nvPr>
            <p:extLst>
              <p:ext uri="{D42A27DB-BD31-4B8C-83A1-F6EECF244321}">
                <p14:modId xmlns:p14="http://schemas.microsoft.com/office/powerpoint/2010/main" val="3725905378"/>
              </p:ext>
            </p:extLst>
          </p:nvPr>
        </p:nvGraphicFramePr>
        <p:xfrm>
          <a:off x="883395" y="478174"/>
          <a:ext cx="6406046" cy="706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adroTexto 6"/>
          <p:cNvSpPr txBox="1"/>
          <p:nvPr/>
        </p:nvSpPr>
        <p:spPr>
          <a:xfrm>
            <a:off x="4546242" y="3206839"/>
            <a:ext cx="4933821" cy="1477328"/>
          </a:xfrm>
          <a:prstGeom prst="rect">
            <a:avLst/>
          </a:prstGeom>
          <a:noFill/>
        </p:spPr>
        <p:txBody>
          <a:bodyPr wrap="square" rtlCol="0">
            <a:spAutoFit/>
          </a:bodyPr>
          <a:lstStyle/>
          <a:p>
            <a:r>
              <a:rPr lang="es-MX" dirty="0" smtClean="0"/>
              <a:t>Donde:</a:t>
            </a:r>
          </a:p>
          <a:p>
            <a:r>
              <a:rPr lang="es-MX" dirty="0" smtClean="0"/>
              <a:t>A =       Área del nivel medio, en m</a:t>
            </a:r>
            <a:r>
              <a:rPr lang="es-MX" baseline="30000" dirty="0" smtClean="0"/>
              <a:t>2</a:t>
            </a:r>
            <a:r>
              <a:rPr lang="es-MX" dirty="0" smtClean="0"/>
              <a:t>.</a:t>
            </a:r>
          </a:p>
          <a:p>
            <a:r>
              <a:rPr lang="es-MX" dirty="0" smtClean="0"/>
              <a:t>Q </a:t>
            </a:r>
            <a:r>
              <a:rPr lang="es-MX" baseline="-25000" dirty="0" err="1" smtClean="0"/>
              <a:t>med</a:t>
            </a:r>
            <a:r>
              <a:rPr lang="es-MX" dirty="0" smtClean="0"/>
              <a:t> = Caudal medio en m</a:t>
            </a:r>
            <a:r>
              <a:rPr lang="es-MX" baseline="30000" dirty="0" smtClean="0"/>
              <a:t>3</a:t>
            </a:r>
            <a:r>
              <a:rPr lang="es-MX" dirty="0" smtClean="0"/>
              <a:t>/d</a:t>
            </a:r>
          </a:p>
          <a:p>
            <a:r>
              <a:rPr lang="es-MX" dirty="0" smtClean="0"/>
              <a:t>t =        Tiempo de detención, en d</a:t>
            </a:r>
          </a:p>
          <a:p>
            <a:r>
              <a:rPr lang="es-MX" dirty="0" smtClean="0"/>
              <a:t>h =        Tirante útil, en m (de 3 a 5 m)</a:t>
            </a:r>
            <a:endParaRPr lang="es-MX" dirty="0"/>
          </a:p>
        </p:txBody>
      </p:sp>
      <p:pic>
        <p:nvPicPr>
          <p:cNvPr id="4" name="Imagen 3"/>
          <p:cNvPicPr>
            <a:picLocks noChangeAspect="1"/>
          </p:cNvPicPr>
          <p:nvPr/>
        </p:nvPicPr>
        <p:blipFill rotWithShape="1">
          <a:blip r:embed="rId7"/>
          <a:srcRect l="42006" r="41403"/>
          <a:stretch/>
        </p:blipFill>
        <p:spPr>
          <a:xfrm>
            <a:off x="1492852" y="3369733"/>
            <a:ext cx="2334082" cy="859367"/>
          </a:xfrm>
          <a:prstGeom prst="rect">
            <a:avLst/>
          </a:prstGeom>
        </p:spPr>
      </p:pic>
    </p:spTree>
    <p:extLst>
      <p:ext uri="{BB962C8B-B14F-4D97-AF65-F5344CB8AC3E}">
        <p14:creationId xmlns:p14="http://schemas.microsoft.com/office/powerpoint/2010/main" val="259728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3395" y="1645857"/>
            <a:ext cx="8596668" cy="626772"/>
          </a:xfrm>
        </p:spPr>
        <p:txBody>
          <a:bodyPr>
            <a:normAutofit/>
          </a:bodyPr>
          <a:lstStyle/>
          <a:p>
            <a:r>
              <a:rPr lang="es-MX" sz="2000" b="1" dirty="0">
                <a:solidFill>
                  <a:schemeClr val="tx1"/>
                </a:solidFill>
              </a:rPr>
              <a:t>Método basado en </a:t>
            </a:r>
            <a:r>
              <a:rPr lang="es-MX" sz="2000" b="1" dirty="0" smtClean="0">
                <a:solidFill>
                  <a:schemeClr val="tx1"/>
                </a:solidFill>
              </a:rPr>
              <a:t>la carga volumétrica de DBO</a:t>
            </a:r>
            <a:endParaRPr lang="es-MX" dirty="0"/>
          </a:p>
        </p:txBody>
      </p:sp>
      <p:sp>
        <p:nvSpPr>
          <p:cNvPr id="3" name="Marcador de contenido 2"/>
          <p:cNvSpPr>
            <a:spLocks noGrp="1"/>
          </p:cNvSpPr>
          <p:nvPr>
            <p:ph idx="1"/>
          </p:nvPr>
        </p:nvSpPr>
        <p:spPr>
          <a:xfrm>
            <a:off x="883395" y="2385901"/>
            <a:ext cx="8596668" cy="695458"/>
          </a:xfrm>
        </p:spPr>
        <p:txBody>
          <a:bodyPr>
            <a:normAutofit/>
          </a:bodyPr>
          <a:lstStyle/>
          <a:p>
            <a:r>
              <a:rPr lang="es-MX" sz="2000" dirty="0" smtClean="0"/>
              <a:t>Este método esta basado en la siguiente expresión:</a:t>
            </a:r>
          </a:p>
        </p:txBody>
      </p:sp>
      <p:graphicFrame>
        <p:nvGraphicFramePr>
          <p:cNvPr id="6" name="Diagrama 5"/>
          <p:cNvGraphicFramePr/>
          <p:nvPr>
            <p:extLst>
              <p:ext uri="{D42A27DB-BD31-4B8C-83A1-F6EECF244321}">
                <p14:modId xmlns:p14="http://schemas.microsoft.com/office/powerpoint/2010/main" val="3725905378"/>
              </p:ext>
            </p:extLst>
          </p:nvPr>
        </p:nvGraphicFramePr>
        <p:xfrm>
          <a:off x="883395" y="478174"/>
          <a:ext cx="6406046" cy="706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adroTexto 6"/>
          <p:cNvSpPr txBox="1"/>
          <p:nvPr/>
        </p:nvSpPr>
        <p:spPr>
          <a:xfrm>
            <a:off x="3940936" y="3206839"/>
            <a:ext cx="5539128" cy="1754326"/>
          </a:xfrm>
          <a:prstGeom prst="rect">
            <a:avLst/>
          </a:prstGeom>
          <a:noFill/>
        </p:spPr>
        <p:txBody>
          <a:bodyPr wrap="square" rtlCol="0">
            <a:spAutoFit/>
          </a:bodyPr>
          <a:lstStyle/>
          <a:p>
            <a:r>
              <a:rPr lang="es-MX" dirty="0" smtClean="0"/>
              <a:t>Donde:</a:t>
            </a:r>
          </a:p>
          <a:p>
            <a:r>
              <a:rPr lang="es-MX" dirty="0" err="1" smtClean="0"/>
              <a:t>λ</a:t>
            </a:r>
            <a:r>
              <a:rPr lang="es-MX" baseline="-25000" dirty="0" err="1" smtClean="0"/>
              <a:t>v</a:t>
            </a:r>
            <a:r>
              <a:rPr lang="es-MX" dirty="0" smtClean="0"/>
              <a:t> =       Carga orgánica volumétrica en g DBO</a:t>
            </a:r>
            <a:r>
              <a:rPr lang="es-MX" baseline="-30000" dirty="0" smtClean="0"/>
              <a:t>5</a:t>
            </a:r>
            <a:r>
              <a:rPr lang="es-MX" dirty="0" smtClean="0"/>
              <a:t>/m</a:t>
            </a:r>
            <a:r>
              <a:rPr lang="es-MX" baseline="30000" dirty="0" smtClean="0"/>
              <a:t>3</a:t>
            </a:r>
            <a:r>
              <a:rPr lang="es-MX" dirty="0" smtClean="0"/>
              <a:t>d.</a:t>
            </a:r>
          </a:p>
          <a:p>
            <a:r>
              <a:rPr lang="es-MX" dirty="0" smtClean="0"/>
              <a:t>Q </a:t>
            </a:r>
            <a:r>
              <a:rPr lang="es-MX" baseline="-25000" dirty="0" err="1" smtClean="0"/>
              <a:t>med</a:t>
            </a:r>
            <a:r>
              <a:rPr lang="es-MX" dirty="0" smtClean="0"/>
              <a:t> =  Caudal medio en m</a:t>
            </a:r>
            <a:r>
              <a:rPr lang="es-MX" baseline="30000" dirty="0" smtClean="0"/>
              <a:t>3</a:t>
            </a:r>
            <a:r>
              <a:rPr lang="es-MX" dirty="0" smtClean="0"/>
              <a:t>/d</a:t>
            </a:r>
          </a:p>
          <a:p>
            <a:r>
              <a:rPr lang="es-MX" dirty="0"/>
              <a:t>S</a:t>
            </a:r>
            <a:r>
              <a:rPr lang="es-MX" baseline="-25000" dirty="0"/>
              <a:t>0</a:t>
            </a:r>
            <a:r>
              <a:rPr lang="es-MX" dirty="0"/>
              <a:t> </a:t>
            </a:r>
            <a:r>
              <a:rPr lang="es-MX" dirty="0" smtClean="0"/>
              <a:t>=       Concentración </a:t>
            </a:r>
            <a:r>
              <a:rPr lang="es-MX" dirty="0"/>
              <a:t>inicial del </a:t>
            </a:r>
            <a:r>
              <a:rPr lang="es-MX" dirty="0" smtClean="0"/>
              <a:t>sustrato</a:t>
            </a:r>
          </a:p>
          <a:p>
            <a:r>
              <a:rPr lang="es-MX" dirty="0" smtClean="0"/>
              <a:t> h =        Tirante útil, en m (de 3 a 5 m)</a:t>
            </a:r>
          </a:p>
          <a:p>
            <a:r>
              <a:rPr lang="es-MX" dirty="0" smtClean="0"/>
              <a:t>A =          Área media de la laguna</a:t>
            </a:r>
            <a:endParaRPr lang="es-MX" dirty="0"/>
          </a:p>
        </p:txBody>
      </p:sp>
      <p:pic>
        <p:nvPicPr>
          <p:cNvPr id="4" name="Imagen 3"/>
          <p:cNvPicPr>
            <a:picLocks noChangeAspect="1"/>
          </p:cNvPicPr>
          <p:nvPr/>
        </p:nvPicPr>
        <p:blipFill rotWithShape="1">
          <a:blip r:embed="rId7"/>
          <a:srcRect l="41876" t="2247" r="39512" b="-1"/>
          <a:stretch/>
        </p:blipFill>
        <p:spPr>
          <a:xfrm>
            <a:off x="1140667" y="3615267"/>
            <a:ext cx="2457668" cy="876300"/>
          </a:xfrm>
          <a:prstGeom prst="rect">
            <a:avLst/>
          </a:prstGeom>
        </p:spPr>
      </p:pic>
    </p:spTree>
    <p:extLst>
      <p:ext uri="{BB962C8B-B14F-4D97-AF65-F5344CB8AC3E}">
        <p14:creationId xmlns:p14="http://schemas.microsoft.com/office/powerpoint/2010/main" val="5640900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pattFill prst="pct20">
          <a:fgClr>
            <a:srgbClr val="0070C0"/>
          </a:fgClr>
          <a:bgClr>
            <a:schemeClr val="bg1"/>
          </a:bgClr>
        </a:patt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468236249"/>
              </p:ext>
            </p:extLst>
          </p:nvPr>
        </p:nvGraphicFramePr>
        <p:xfrm>
          <a:off x="677334" y="609600"/>
          <a:ext cx="7088032" cy="10081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1199354900"/>
              </p:ext>
            </p:extLst>
          </p:nvPr>
        </p:nvGraphicFramePr>
        <p:xfrm>
          <a:off x="677334" y="2074796"/>
          <a:ext cx="9705415" cy="439475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09312058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pct20">
          <a:fgClr>
            <a:srgbClr val="0070C0"/>
          </a:fgClr>
          <a:bgClr>
            <a:schemeClr val="bg1"/>
          </a:bgClr>
        </a:patt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318813095"/>
              </p:ext>
            </p:extLst>
          </p:nvPr>
        </p:nvGraphicFramePr>
        <p:xfrm>
          <a:off x="677334" y="609600"/>
          <a:ext cx="6286174" cy="881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2208975554"/>
              </p:ext>
            </p:extLst>
          </p:nvPr>
        </p:nvGraphicFramePr>
        <p:xfrm>
          <a:off x="677334" y="2328015"/>
          <a:ext cx="9200762" cy="388077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64966612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4210836690"/>
              </p:ext>
            </p:extLst>
          </p:nvPr>
        </p:nvGraphicFramePr>
        <p:xfrm>
          <a:off x="677334" y="609600"/>
          <a:ext cx="6406046" cy="9745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uadroTexto 1"/>
          <p:cNvSpPr txBox="1"/>
          <p:nvPr/>
        </p:nvSpPr>
        <p:spPr>
          <a:xfrm>
            <a:off x="1043189" y="1841679"/>
            <a:ext cx="8783391" cy="1323439"/>
          </a:xfrm>
          <a:prstGeom prst="rect">
            <a:avLst/>
          </a:prstGeom>
          <a:noFill/>
        </p:spPr>
        <p:txBody>
          <a:bodyPr wrap="square" rtlCol="0">
            <a:spAutoFit/>
          </a:bodyPr>
          <a:lstStyle/>
          <a:p>
            <a:r>
              <a:rPr lang="es-MX" sz="2000" b="1" dirty="0" smtClean="0"/>
              <a:t>Método de </a:t>
            </a:r>
            <a:r>
              <a:rPr lang="es-MX" sz="2000" b="1" dirty="0" err="1" smtClean="0"/>
              <a:t>Gloyna</a:t>
            </a:r>
            <a:endParaRPr lang="es-MX" sz="2000" b="1" dirty="0" smtClean="0"/>
          </a:p>
          <a:p>
            <a:endParaRPr lang="es-MX" sz="2000" dirty="0"/>
          </a:p>
          <a:p>
            <a:r>
              <a:rPr lang="es-MX" sz="2000" dirty="0" smtClean="0"/>
              <a:t>El volumen de la laguna facultativa se define mediante la siguiente ecuación:</a:t>
            </a:r>
            <a:endParaRPr lang="es-MX" sz="2000" dirty="0"/>
          </a:p>
        </p:txBody>
      </p:sp>
      <p:sp>
        <p:nvSpPr>
          <p:cNvPr id="5" name="Rectángulo 4"/>
          <p:cNvSpPr/>
          <p:nvPr/>
        </p:nvSpPr>
        <p:spPr>
          <a:xfrm>
            <a:off x="5482107" y="3778573"/>
            <a:ext cx="6353577" cy="1754326"/>
          </a:xfrm>
          <a:prstGeom prst="rect">
            <a:avLst/>
          </a:prstGeom>
        </p:spPr>
        <p:txBody>
          <a:bodyPr wrap="square">
            <a:spAutoFit/>
          </a:bodyPr>
          <a:lstStyle/>
          <a:p>
            <a:r>
              <a:rPr lang="es-MX" dirty="0"/>
              <a:t>Donde</a:t>
            </a:r>
            <a:r>
              <a:rPr lang="es-MX" dirty="0" smtClean="0"/>
              <a:t>:</a:t>
            </a:r>
          </a:p>
          <a:p>
            <a:r>
              <a:rPr lang="es-MX" dirty="0" smtClean="0"/>
              <a:t>V = Volumen de la laguna, en m</a:t>
            </a:r>
            <a:r>
              <a:rPr lang="es-MX" baseline="30000" dirty="0" smtClean="0"/>
              <a:t>3</a:t>
            </a:r>
            <a:r>
              <a:rPr lang="es-MX" dirty="0" smtClean="0"/>
              <a:t> </a:t>
            </a:r>
          </a:p>
          <a:p>
            <a:r>
              <a:rPr lang="el-GR" dirty="0" smtClean="0"/>
              <a:t>Θ</a:t>
            </a:r>
            <a:r>
              <a:rPr lang="es-MX" dirty="0" smtClean="0"/>
              <a:t> = Coeficiente de temperatura = 1.085</a:t>
            </a:r>
            <a:endParaRPr lang="es-MX" dirty="0"/>
          </a:p>
          <a:p>
            <a:r>
              <a:rPr lang="es-MX" dirty="0"/>
              <a:t>S</a:t>
            </a:r>
            <a:r>
              <a:rPr lang="es-MX" baseline="-25000" dirty="0"/>
              <a:t>0</a:t>
            </a:r>
            <a:r>
              <a:rPr lang="es-MX" dirty="0"/>
              <a:t> = </a:t>
            </a:r>
            <a:r>
              <a:rPr lang="es-MX" dirty="0" smtClean="0"/>
              <a:t>DBO</a:t>
            </a:r>
            <a:r>
              <a:rPr lang="es-MX" baseline="-25000" dirty="0" smtClean="0"/>
              <a:t>5</a:t>
            </a:r>
            <a:r>
              <a:rPr lang="es-MX" dirty="0" smtClean="0"/>
              <a:t> del influente, </a:t>
            </a:r>
            <a:r>
              <a:rPr lang="es-MX" dirty="0"/>
              <a:t>en mg/l</a:t>
            </a:r>
          </a:p>
          <a:p>
            <a:r>
              <a:rPr lang="es-MX" dirty="0" smtClean="0"/>
              <a:t>f  = Factor de toxicidad de algas = 1.0 para aguas residuales</a:t>
            </a:r>
          </a:p>
          <a:p>
            <a:r>
              <a:rPr lang="es-MX" dirty="0" smtClean="0"/>
              <a:t>f´= Demanda sulfhídrica de oxígeno = 1.0</a:t>
            </a:r>
            <a:endParaRPr lang="es-MX" dirty="0"/>
          </a:p>
        </p:txBody>
      </p:sp>
      <p:pic>
        <p:nvPicPr>
          <p:cNvPr id="3" name="Imagen 2"/>
          <p:cNvPicPr>
            <a:picLocks noChangeAspect="1"/>
          </p:cNvPicPr>
          <p:nvPr/>
        </p:nvPicPr>
        <p:blipFill rotWithShape="1">
          <a:blip r:embed="rId7"/>
          <a:srcRect l="31866" r="32732"/>
          <a:stretch/>
        </p:blipFill>
        <p:spPr>
          <a:xfrm>
            <a:off x="457201" y="4402666"/>
            <a:ext cx="4885266" cy="499534"/>
          </a:xfrm>
          <a:prstGeom prst="rect">
            <a:avLst/>
          </a:prstGeom>
        </p:spPr>
      </p:pic>
    </p:spTree>
    <p:extLst>
      <p:ext uri="{BB962C8B-B14F-4D97-AF65-F5344CB8AC3E}">
        <p14:creationId xmlns:p14="http://schemas.microsoft.com/office/powerpoint/2010/main" val="95116749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3395" y="526806"/>
            <a:ext cx="8596668" cy="626772"/>
          </a:xfrm>
        </p:spPr>
        <p:txBody>
          <a:bodyPr>
            <a:normAutofit/>
          </a:bodyPr>
          <a:lstStyle/>
          <a:p>
            <a:r>
              <a:rPr lang="es-MX" sz="2400" b="1" dirty="0">
                <a:solidFill>
                  <a:schemeClr val="tx1"/>
                </a:solidFill>
              </a:rPr>
              <a:t>Método basado en el periodo de </a:t>
            </a:r>
            <a:r>
              <a:rPr lang="es-MX" sz="2400" b="1" dirty="0" smtClean="0">
                <a:solidFill>
                  <a:schemeClr val="tx1"/>
                </a:solidFill>
              </a:rPr>
              <a:t>detención</a:t>
            </a:r>
            <a:endParaRPr lang="es-MX" sz="4000" dirty="0"/>
          </a:p>
        </p:txBody>
      </p:sp>
      <p:sp>
        <p:nvSpPr>
          <p:cNvPr id="3" name="Marcador de contenido 2"/>
          <p:cNvSpPr>
            <a:spLocks noGrp="1"/>
          </p:cNvSpPr>
          <p:nvPr>
            <p:ph idx="1"/>
          </p:nvPr>
        </p:nvSpPr>
        <p:spPr>
          <a:xfrm>
            <a:off x="883395" y="1171361"/>
            <a:ext cx="8596668" cy="1838369"/>
          </a:xfrm>
        </p:spPr>
        <p:txBody>
          <a:bodyPr>
            <a:noAutofit/>
          </a:bodyPr>
          <a:lstStyle/>
          <a:p>
            <a:r>
              <a:rPr lang="es-MX" dirty="0" smtClean="0"/>
              <a:t>El tiempo de detención en estas lagunas va de 7 hasta 110 días, para temperaturas que oscilan entre los 25 y 5 °C</a:t>
            </a:r>
          </a:p>
          <a:p>
            <a:r>
              <a:rPr lang="es-MX" dirty="0" smtClean="0"/>
              <a:t>El área de las lagunas anaerobias se obtiene mediante la expresión:</a:t>
            </a:r>
          </a:p>
        </p:txBody>
      </p:sp>
      <p:sp>
        <p:nvSpPr>
          <p:cNvPr id="7" name="CuadroTexto 6"/>
          <p:cNvSpPr txBox="1"/>
          <p:nvPr/>
        </p:nvSpPr>
        <p:spPr>
          <a:xfrm>
            <a:off x="4443211" y="2359133"/>
            <a:ext cx="4933821" cy="1477328"/>
          </a:xfrm>
          <a:prstGeom prst="rect">
            <a:avLst/>
          </a:prstGeom>
          <a:noFill/>
        </p:spPr>
        <p:txBody>
          <a:bodyPr wrap="square" rtlCol="0">
            <a:spAutoFit/>
          </a:bodyPr>
          <a:lstStyle/>
          <a:p>
            <a:r>
              <a:rPr lang="es-MX" dirty="0" smtClean="0"/>
              <a:t>Donde:</a:t>
            </a:r>
          </a:p>
          <a:p>
            <a:r>
              <a:rPr lang="es-MX" dirty="0" smtClean="0"/>
              <a:t>A =       Área del nivel medio, en m</a:t>
            </a:r>
            <a:r>
              <a:rPr lang="es-MX" baseline="30000" dirty="0" smtClean="0"/>
              <a:t>2</a:t>
            </a:r>
            <a:r>
              <a:rPr lang="es-MX" dirty="0" smtClean="0"/>
              <a:t>.</a:t>
            </a:r>
          </a:p>
          <a:p>
            <a:r>
              <a:rPr lang="es-MX" dirty="0" smtClean="0"/>
              <a:t>Q </a:t>
            </a:r>
            <a:r>
              <a:rPr lang="es-MX" baseline="-25000" dirty="0" err="1" smtClean="0"/>
              <a:t>med</a:t>
            </a:r>
            <a:r>
              <a:rPr lang="es-MX" dirty="0" smtClean="0"/>
              <a:t> = Caudal medio en m</a:t>
            </a:r>
            <a:r>
              <a:rPr lang="es-MX" baseline="30000" dirty="0" smtClean="0"/>
              <a:t>3</a:t>
            </a:r>
            <a:r>
              <a:rPr lang="es-MX" dirty="0" smtClean="0"/>
              <a:t>/d</a:t>
            </a:r>
          </a:p>
          <a:p>
            <a:r>
              <a:rPr lang="es-MX" dirty="0" smtClean="0"/>
              <a:t>t =        Tiempo de detención, en d</a:t>
            </a:r>
          </a:p>
          <a:p>
            <a:r>
              <a:rPr lang="es-MX" dirty="0" smtClean="0"/>
              <a:t>h =        Tirante útil, en m (de 1.5 a 2.5 m)</a:t>
            </a:r>
            <a:endParaRPr lang="es-MX" dirty="0"/>
          </a:p>
        </p:txBody>
      </p:sp>
      <p:sp>
        <p:nvSpPr>
          <p:cNvPr id="4" name="CuadroTexto 3"/>
          <p:cNvSpPr txBox="1"/>
          <p:nvPr/>
        </p:nvSpPr>
        <p:spPr>
          <a:xfrm>
            <a:off x="1455313" y="4197502"/>
            <a:ext cx="8024750" cy="369332"/>
          </a:xfrm>
          <a:prstGeom prst="rect">
            <a:avLst/>
          </a:prstGeom>
          <a:noFill/>
        </p:spPr>
        <p:txBody>
          <a:bodyPr wrap="square" rtlCol="0">
            <a:spAutoFit/>
          </a:bodyPr>
          <a:lstStyle/>
          <a:p>
            <a:r>
              <a:rPr lang="es-MX" dirty="0" smtClean="0"/>
              <a:t>La carga orgánica puede estimarse utilizando las ecuaciones:</a:t>
            </a:r>
            <a:endParaRPr lang="es-MX" dirty="0"/>
          </a:p>
        </p:txBody>
      </p:sp>
      <p:sp>
        <p:nvSpPr>
          <p:cNvPr id="12" name="CuadroTexto 11"/>
          <p:cNvSpPr txBox="1"/>
          <p:nvPr/>
        </p:nvSpPr>
        <p:spPr>
          <a:xfrm>
            <a:off x="4587503" y="5012827"/>
            <a:ext cx="880185" cy="461665"/>
          </a:xfrm>
          <a:prstGeom prst="rect">
            <a:avLst/>
          </a:prstGeom>
          <a:noFill/>
        </p:spPr>
        <p:txBody>
          <a:bodyPr wrap="square" rtlCol="0">
            <a:spAutoFit/>
          </a:bodyPr>
          <a:lstStyle/>
          <a:p>
            <a:r>
              <a:rPr lang="es-MX" sz="2400" dirty="0" err="1"/>
              <a:t>ó</a:t>
            </a:r>
            <a:endParaRPr lang="es-MX" sz="2400" dirty="0"/>
          </a:p>
        </p:txBody>
      </p:sp>
      <p:sp>
        <p:nvSpPr>
          <p:cNvPr id="13" name="CuadroTexto 12"/>
          <p:cNvSpPr txBox="1"/>
          <p:nvPr/>
        </p:nvSpPr>
        <p:spPr>
          <a:xfrm>
            <a:off x="1738648" y="6078828"/>
            <a:ext cx="6463047" cy="369332"/>
          </a:xfrm>
          <a:prstGeom prst="rect">
            <a:avLst/>
          </a:prstGeom>
          <a:noFill/>
        </p:spPr>
        <p:txBody>
          <a:bodyPr wrap="square" rtlCol="0">
            <a:spAutoFit/>
          </a:bodyPr>
          <a:lstStyle/>
          <a:p>
            <a:r>
              <a:rPr lang="es-MX" dirty="0" smtClean="0"/>
              <a:t>Con  </a:t>
            </a:r>
            <a:r>
              <a:rPr lang="el-GR" dirty="0" smtClean="0"/>
              <a:t>λ</a:t>
            </a:r>
            <a:r>
              <a:rPr lang="es-MX" dirty="0" smtClean="0"/>
              <a:t>s = Carga orgánica superficial, en Kg DBO</a:t>
            </a:r>
            <a:r>
              <a:rPr lang="es-MX" baseline="-25000" dirty="0" smtClean="0"/>
              <a:t>5</a:t>
            </a:r>
            <a:r>
              <a:rPr lang="es-MX" dirty="0" smtClean="0"/>
              <a:t>/Ha d</a:t>
            </a:r>
            <a:endParaRPr lang="es-MX" dirty="0"/>
          </a:p>
        </p:txBody>
      </p:sp>
      <p:pic>
        <p:nvPicPr>
          <p:cNvPr id="14" name="Imagen 13"/>
          <p:cNvPicPr>
            <a:picLocks noChangeAspect="1"/>
          </p:cNvPicPr>
          <p:nvPr/>
        </p:nvPicPr>
        <p:blipFill rotWithShape="1">
          <a:blip r:embed="rId2"/>
          <a:srcRect l="42006" r="41403"/>
          <a:stretch/>
        </p:blipFill>
        <p:spPr>
          <a:xfrm>
            <a:off x="1484386" y="2556933"/>
            <a:ext cx="2334082" cy="859367"/>
          </a:xfrm>
          <a:prstGeom prst="rect">
            <a:avLst/>
          </a:prstGeom>
        </p:spPr>
      </p:pic>
      <p:pic>
        <p:nvPicPr>
          <p:cNvPr id="8" name="Imagen 7"/>
          <p:cNvPicPr>
            <a:picLocks noChangeAspect="1"/>
          </p:cNvPicPr>
          <p:nvPr/>
        </p:nvPicPr>
        <p:blipFill rotWithShape="1">
          <a:blip r:embed="rId3"/>
          <a:srcRect l="39442" r="38839"/>
          <a:stretch/>
        </p:blipFill>
        <p:spPr>
          <a:xfrm>
            <a:off x="1803399" y="4902200"/>
            <a:ext cx="2032002" cy="571500"/>
          </a:xfrm>
          <a:prstGeom prst="rect">
            <a:avLst/>
          </a:prstGeom>
        </p:spPr>
      </p:pic>
      <p:pic>
        <p:nvPicPr>
          <p:cNvPr id="10" name="Imagen 9"/>
          <p:cNvPicPr>
            <a:picLocks noChangeAspect="1"/>
          </p:cNvPicPr>
          <p:nvPr/>
        </p:nvPicPr>
        <p:blipFill rotWithShape="1">
          <a:blip r:embed="rId4"/>
          <a:srcRect l="41855" r="40347"/>
          <a:stretch/>
        </p:blipFill>
        <p:spPr>
          <a:xfrm>
            <a:off x="5754406" y="4961466"/>
            <a:ext cx="1899461" cy="651934"/>
          </a:xfrm>
          <a:prstGeom prst="rect">
            <a:avLst/>
          </a:prstGeom>
        </p:spPr>
      </p:pic>
    </p:spTree>
    <p:extLst>
      <p:ext uri="{BB962C8B-B14F-4D97-AF65-F5344CB8AC3E}">
        <p14:creationId xmlns:p14="http://schemas.microsoft.com/office/powerpoint/2010/main" val="1998990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pattFill prst="pct10">
          <a:fgClr>
            <a:srgbClr val="0070C0"/>
          </a:fgClr>
          <a:bgClr>
            <a:schemeClr val="bg1"/>
          </a:bgClr>
        </a:patt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502732496"/>
              </p:ext>
            </p:extLst>
          </p:nvPr>
        </p:nvGraphicFramePr>
        <p:xfrm>
          <a:off x="677334" y="609600"/>
          <a:ext cx="4415171" cy="7831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1172973919"/>
              </p:ext>
            </p:extLst>
          </p:nvPr>
        </p:nvGraphicFramePr>
        <p:xfrm>
          <a:off x="694267" y="1580791"/>
          <a:ext cx="9620217" cy="492369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3783150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3395" y="526806"/>
            <a:ext cx="8596668" cy="626772"/>
          </a:xfrm>
        </p:spPr>
        <p:txBody>
          <a:bodyPr>
            <a:normAutofit/>
          </a:bodyPr>
          <a:lstStyle/>
          <a:p>
            <a:r>
              <a:rPr lang="es-MX" sz="2000" b="1" dirty="0">
                <a:solidFill>
                  <a:schemeClr val="tx1"/>
                </a:solidFill>
              </a:rPr>
              <a:t>Método basado en </a:t>
            </a:r>
            <a:r>
              <a:rPr lang="es-MX" sz="2000" b="1" dirty="0" smtClean="0">
                <a:solidFill>
                  <a:schemeClr val="tx1"/>
                </a:solidFill>
              </a:rPr>
              <a:t>la carga superficial</a:t>
            </a:r>
            <a:endParaRPr lang="es-MX" dirty="0"/>
          </a:p>
        </p:txBody>
      </p:sp>
      <p:sp>
        <p:nvSpPr>
          <p:cNvPr id="3" name="Marcador de contenido 2"/>
          <p:cNvSpPr>
            <a:spLocks noGrp="1"/>
          </p:cNvSpPr>
          <p:nvPr>
            <p:ph idx="1"/>
          </p:nvPr>
        </p:nvSpPr>
        <p:spPr>
          <a:xfrm>
            <a:off x="883395" y="1171361"/>
            <a:ext cx="8596668" cy="738665"/>
          </a:xfrm>
        </p:spPr>
        <p:txBody>
          <a:bodyPr>
            <a:noAutofit/>
          </a:bodyPr>
          <a:lstStyle/>
          <a:p>
            <a:r>
              <a:rPr lang="es-MX" dirty="0" smtClean="0"/>
              <a:t>Según el IMTA (1994), la ecuación más aplicable a las condiciones de México, que debe usarse como valor de diseño es:</a:t>
            </a:r>
          </a:p>
        </p:txBody>
      </p:sp>
      <p:sp>
        <p:nvSpPr>
          <p:cNvPr id="13" name="CuadroTexto 12"/>
          <p:cNvSpPr txBox="1"/>
          <p:nvPr/>
        </p:nvSpPr>
        <p:spPr>
          <a:xfrm>
            <a:off x="1197735" y="3792348"/>
            <a:ext cx="6463047" cy="1477328"/>
          </a:xfrm>
          <a:prstGeom prst="rect">
            <a:avLst/>
          </a:prstGeom>
          <a:noFill/>
        </p:spPr>
        <p:txBody>
          <a:bodyPr wrap="square" rtlCol="0">
            <a:spAutoFit/>
          </a:bodyPr>
          <a:lstStyle/>
          <a:p>
            <a:r>
              <a:rPr lang="es-MX" dirty="0" smtClean="0"/>
              <a:t>Con:</a:t>
            </a:r>
          </a:p>
          <a:p>
            <a:endParaRPr lang="es-MX" dirty="0"/>
          </a:p>
          <a:p>
            <a:r>
              <a:rPr lang="es-MX" dirty="0" smtClean="0"/>
              <a:t> </a:t>
            </a:r>
            <a:r>
              <a:rPr lang="el-GR" dirty="0" smtClean="0"/>
              <a:t>λ</a:t>
            </a:r>
            <a:r>
              <a:rPr lang="es-MX" dirty="0" err="1" smtClean="0"/>
              <a:t>s</a:t>
            </a:r>
            <a:r>
              <a:rPr lang="es-MX" baseline="-25000" dirty="0" err="1" smtClean="0"/>
              <a:t>max</a:t>
            </a:r>
            <a:r>
              <a:rPr lang="es-MX" dirty="0" smtClean="0"/>
              <a:t> = Carga orgánica superficial, en Kg DBO</a:t>
            </a:r>
            <a:r>
              <a:rPr lang="es-MX" baseline="-25000" dirty="0" smtClean="0"/>
              <a:t>5</a:t>
            </a:r>
            <a:r>
              <a:rPr lang="es-MX" dirty="0" smtClean="0"/>
              <a:t>/Ha d</a:t>
            </a:r>
          </a:p>
          <a:p>
            <a:endParaRPr lang="es-MX" dirty="0"/>
          </a:p>
          <a:p>
            <a:r>
              <a:rPr lang="es-MX" dirty="0" smtClean="0"/>
              <a:t>T        = Temperatura media mensual mínima del aire en °C</a:t>
            </a:r>
            <a:endParaRPr lang="es-MX" dirty="0"/>
          </a:p>
        </p:txBody>
      </p:sp>
      <p:pic>
        <p:nvPicPr>
          <p:cNvPr id="5" name="Imagen 4"/>
          <p:cNvPicPr>
            <a:picLocks noChangeAspect="1"/>
          </p:cNvPicPr>
          <p:nvPr/>
        </p:nvPicPr>
        <p:blipFill rotWithShape="1">
          <a:blip r:embed="rId2"/>
          <a:srcRect l="34012" r="35219" b="-16667"/>
          <a:stretch/>
        </p:blipFill>
        <p:spPr>
          <a:xfrm>
            <a:off x="1718745" y="2692400"/>
            <a:ext cx="3886190" cy="533399"/>
          </a:xfrm>
          <a:prstGeom prst="rect">
            <a:avLst/>
          </a:prstGeom>
        </p:spPr>
      </p:pic>
    </p:spTree>
    <p:extLst>
      <p:ext uri="{BB962C8B-B14F-4D97-AF65-F5344CB8AC3E}">
        <p14:creationId xmlns:p14="http://schemas.microsoft.com/office/powerpoint/2010/main" val="24172974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589562621"/>
              </p:ext>
            </p:extLst>
          </p:nvPr>
        </p:nvGraphicFramePr>
        <p:xfrm>
          <a:off x="677334" y="609600"/>
          <a:ext cx="8596668" cy="132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842028788"/>
              </p:ext>
            </p:extLst>
          </p:nvPr>
        </p:nvGraphicFramePr>
        <p:xfrm>
          <a:off x="677334" y="1815921"/>
          <a:ext cx="8596668" cy="422544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1376590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pattFill prst="pct40">
          <a:fgClr>
            <a:srgbClr val="0070C0"/>
          </a:fgClr>
          <a:bgClr>
            <a:schemeClr val="bg1"/>
          </a:bgClr>
        </a:patt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972231322"/>
              </p:ext>
            </p:extLst>
          </p:nvPr>
        </p:nvGraphicFramePr>
        <p:xfrm>
          <a:off x="677335" y="454856"/>
          <a:ext cx="3275688" cy="853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3827815654"/>
              </p:ext>
            </p:extLst>
          </p:nvPr>
        </p:nvGraphicFramePr>
        <p:xfrm>
          <a:off x="1012369" y="1573511"/>
          <a:ext cx="7833619" cy="267493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 name="Imagen 1"/>
          <p:cNvPicPr>
            <a:picLocks noChangeAspect="1"/>
          </p:cNvPicPr>
          <p:nvPr/>
        </p:nvPicPr>
        <p:blipFill>
          <a:blip r:embed="rId12"/>
          <a:stretch>
            <a:fillRect/>
          </a:stretch>
        </p:blipFill>
        <p:spPr>
          <a:xfrm>
            <a:off x="4107766" y="4248442"/>
            <a:ext cx="4738222" cy="2215936"/>
          </a:xfrm>
          <a:prstGeom prst="rect">
            <a:avLst/>
          </a:prstGeom>
        </p:spPr>
      </p:pic>
    </p:spTree>
    <p:extLst>
      <p:ext uri="{BB962C8B-B14F-4D97-AF65-F5344CB8AC3E}">
        <p14:creationId xmlns:p14="http://schemas.microsoft.com/office/powerpoint/2010/main" val="14486997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436347592"/>
              </p:ext>
            </p:extLst>
          </p:nvPr>
        </p:nvGraphicFramePr>
        <p:xfrm>
          <a:off x="677334" y="609600"/>
          <a:ext cx="4654520" cy="8070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contenido 2"/>
          <p:cNvSpPr>
            <a:spLocks noGrp="1"/>
          </p:cNvSpPr>
          <p:nvPr>
            <p:ph idx="1"/>
          </p:nvPr>
        </p:nvSpPr>
        <p:spPr>
          <a:xfrm>
            <a:off x="677334" y="1967407"/>
            <a:ext cx="8596668" cy="2334138"/>
          </a:xfrm>
        </p:spPr>
        <p:txBody>
          <a:bodyPr/>
          <a:lstStyle/>
          <a:p>
            <a:r>
              <a:rPr lang="es-MX" dirty="0" smtClean="0"/>
              <a:t>Es aquel en el cual todo elemento de caudal deja el reactor en el mismo orden en que entro.</a:t>
            </a:r>
          </a:p>
          <a:p>
            <a:r>
              <a:rPr lang="es-MX" dirty="0" smtClean="0"/>
              <a:t>No existe dispersión o mezcla.</a:t>
            </a:r>
          </a:p>
          <a:p>
            <a:r>
              <a:rPr lang="es-MX" dirty="0" smtClean="0"/>
              <a:t>Todo elemento del caudal es expuesto al tratamiento en el mismo periodo llamado “ Tiempo teórico de detención”.</a:t>
            </a:r>
          </a:p>
          <a:p>
            <a:r>
              <a:rPr lang="es-MX" dirty="0" smtClean="0"/>
              <a:t>La remoción del sustrato se rige por la siguiente ecuación de primer orden:</a:t>
            </a:r>
            <a:endParaRPr lang="es-MX" dirty="0"/>
          </a:p>
        </p:txBody>
      </p:sp>
      <p:sp>
        <p:nvSpPr>
          <p:cNvPr id="6" name="CuadroTexto 5"/>
          <p:cNvSpPr txBox="1"/>
          <p:nvPr/>
        </p:nvSpPr>
        <p:spPr>
          <a:xfrm>
            <a:off x="4430332" y="4443211"/>
            <a:ext cx="5550795" cy="1754326"/>
          </a:xfrm>
          <a:prstGeom prst="rect">
            <a:avLst/>
          </a:prstGeom>
          <a:noFill/>
        </p:spPr>
        <p:txBody>
          <a:bodyPr wrap="square" rtlCol="0">
            <a:spAutoFit/>
          </a:bodyPr>
          <a:lstStyle/>
          <a:p>
            <a:r>
              <a:rPr lang="es-MX" dirty="0" smtClean="0"/>
              <a:t>Donde:</a:t>
            </a:r>
          </a:p>
          <a:p>
            <a:r>
              <a:rPr lang="es-MX" dirty="0" smtClean="0"/>
              <a:t>S</a:t>
            </a:r>
            <a:r>
              <a:rPr lang="es-MX" baseline="-25000" dirty="0" smtClean="0"/>
              <a:t>0</a:t>
            </a:r>
            <a:r>
              <a:rPr lang="es-MX" dirty="0" smtClean="0"/>
              <a:t> = Concentración inicial del sustrato, en mg/l</a:t>
            </a:r>
          </a:p>
          <a:p>
            <a:r>
              <a:rPr lang="es-MX" dirty="0" smtClean="0"/>
              <a:t>S</a:t>
            </a:r>
            <a:r>
              <a:rPr lang="es-MX" baseline="-25000" dirty="0" smtClean="0"/>
              <a:t>e</a:t>
            </a:r>
            <a:r>
              <a:rPr lang="es-MX" dirty="0" smtClean="0"/>
              <a:t> </a:t>
            </a:r>
            <a:r>
              <a:rPr lang="es-MX" dirty="0"/>
              <a:t>= Concentración </a:t>
            </a:r>
            <a:r>
              <a:rPr lang="es-MX" dirty="0" smtClean="0"/>
              <a:t>final </a:t>
            </a:r>
            <a:r>
              <a:rPr lang="es-MX" dirty="0"/>
              <a:t>del sustrato, en </a:t>
            </a:r>
            <a:r>
              <a:rPr lang="es-MX" dirty="0" smtClean="0"/>
              <a:t>mg/l</a:t>
            </a:r>
          </a:p>
          <a:p>
            <a:r>
              <a:rPr lang="es-MX" dirty="0" smtClean="0"/>
              <a:t>K</a:t>
            </a:r>
            <a:r>
              <a:rPr lang="es-MX" baseline="-25000" dirty="0" smtClean="0"/>
              <a:t>l</a:t>
            </a:r>
            <a:r>
              <a:rPr lang="es-MX" dirty="0" smtClean="0"/>
              <a:t> = Tasa constante de remoción del sustrato en d</a:t>
            </a:r>
            <a:r>
              <a:rPr lang="es-MX" baseline="30000" dirty="0" smtClean="0"/>
              <a:t>-1</a:t>
            </a:r>
            <a:endParaRPr lang="es-MX" baseline="30000" dirty="0"/>
          </a:p>
          <a:p>
            <a:r>
              <a:rPr lang="es-MX" dirty="0"/>
              <a:t>t</a:t>
            </a:r>
            <a:r>
              <a:rPr lang="es-MX" dirty="0" smtClean="0"/>
              <a:t> = Tiempo de detención hidráulico, en d</a:t>
            </a:r>
          </a:p>
          <a:p>
            <a:r>
              <a:rPr lang="es-MX" dirty="0" smtClean="0"/>
              <a:t>e = Base de los logaritmos neperianos</a:t>
            </a:r>
            <a:endParaRPr lang="es-MX" dirty="0"/>
          </a:p>
        </p:txBody>
      </p:sp>
      <p:pic>
        <p:nvPicPr>
          <p:cNvPr id="2" name="Imagen 1"/>
          <p:cNvPicPr>
            <a:picLocks noChangeAspect="1"/>
          </p:cNvPicPr>
          <p:nvPr/>
        </p:nvPicPr>
        <p:blipFill rotWithShape="1">
          <a:blip r:embed="rId7"/>
          <a:srcRect l="41252" r="41554"/>
          <a:stretch/>
        </p:blipFill>
        <p:spPr>
          <a:xfrm>
            <a:off x="1578301" y="4588933"/>
            <a:ext cx="2130099" cy="812800"/>
          </a:xfrm>
          <a:prstGeom prst="rect">
            <a:avLst/>
          </a:prstGeom>
        </p:spPr>
      </p:pic>
    </p:spTree>
    <p:extLst>
      <p:ext uri="{BB962C8B-B14F-4D97-AF65-F5344CB8AC3E}">
        <p14:creationId xmlns:p14="http://schemas.microsoft.com/office/powerpoint/2010/main" val="39912825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76524271"/>
              </p:ext>
            </p:extLst>
          </p:nvPr>
        </p:nvGraphicFramePr>
        <p:xfrm>
          <a:off x="677334" y="609600"/>
          <a:ext cx="4654520" cy="8070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contenido 2"/>
          <p:cNvSpPr>
            <a:spLocks noGrp="1"/>
          </p:cNvSpPr>
          <p:nvPr>
            <p:ph idx="1"/>
          </p:nvPr>
        </p:nvSpPr>
        <p:spPr>
          <a:xfrm>
            <a:off x="677334" y="1967407"/>
            <a:ext cx="8596668" cy="2334138"/>
          </a:xfrm>
        </p:spPr>
        <p:txBody>
          <a:bodyPr/>
          <a:lstStyle/>
          <a:p>
            <a:r>
              <a:rPr lang="es-MX" dirty="0" smtClean="0"/>
              <a:t>Es aquella en la cual todos los elementos del caudal son mezclados en forma instantánea y alta en el reactor, de modo que su contenido sea homogéneo en todos los puntos del reactor.</a:t>
            </a:r>
          </a:p>
          <a:p>
            <a:r>
              <a:rPr lang="es-MX" dirty="0" smtClean="0"/>
              <a:t>Consecuentemente, la concentración del efluente será la misma que la del reactor.</a:t>
            </a:r>
          </a:p>
          <a:p>
            <a:r>
              <a:rPr lang="es-MX" dirty="0" smtClean="0"/>
              <a:t>La remoción del sustrato se rige por la siguiente ecuación de primer orden:</a:t>
            </a:r>
            <a:endParaRPr lang="es-MX" dirty="0"/>
          </a:p>
        </p:txBody>
      </p:sp>
      <p:sp>
        <p:nvSpPr>
          <p:cNvPr id="6" name="CuadroTexto 5"/>
          <p:cNvSpPr txBox="1"/>
          <p:nvPr/>
        </p:nvSpPr>
        <p:spPr>
          <a:xfrm>
            <a:off x="5087155" y="4378775"/>
            <a:ext cx="5550795" cy="1754326"/>
          </a:xfrm>
          <a:prstGeom prst="rect">
            <a:avLst/>
          </a:prstGeom>
          <a:noFill/>
        </p:spPr>
        <p:txBody>
          <a:bodyPr wrap="square" rtlCol="0">
            <a:spAutoFit/>
          </a:bodyPr>
          <a:lstStyle/>
          <a:p>
            <a:r>
              <a:rPr lang="es-MX" dirty="0" smtClean="0"/>
              <a:t>Donde:</a:t>
            </a:r>
          </a:p>
          <a:p>
            <a:r>
              <a:rPr lang="es-MX" dirty="0" smtClean="0"/>
              <a:t>S</a:t>
            </a:r>
            <a:r>
              <a:rPr lang="es-MX" baseline="-25000" dirty="0" smtClean="0"/>
              <a:t>0</a:t>
            </a:r>
            <a:r>
              <a:rPr lang="es-MX" dirty="0" smtClean="0"/>
              <a:t> = Concentración inicial del sustrato, en mg/l</a:t>
            </a:r>
          </a:p>
          <a:p>
            <a:r>
              <a:rPr lang="es-MX" dirty="0" smtClean="0"/>
              <a:t>S</a:t>
            </a:r>
            <a:r>
              <a:rPr lang="es-MX" baseline="-25000" dirty="0" smtClean="0"/>
              <a:t>e</a:t>
            </a:r>
            <a:r>
              <a:rPr lang="es-MX" dirty="0" smtClean="0"/>
              <a:t> </a:t>
            </a:r>
            <a:r>
              <a:rPr lang="es-MX" dirty="0"/>
              <a:t>= Concentración </a:t>
            </a:r>
            <a:r>
              <a:rPr lang="es-MX" dirty="0" smtClean="0"/>
              <a:t>final </a:t>
            </a:r>
            <a:r>
              <a:rPr lang="es-MX" dirty="0"/>
              <a:t>del sustrato, en </a:t>
            </a:r>
            <a:r>
              <a:rPr lang="es-MX" dirty="0" smtClean="0"/>
              <a:t>mg/l</a:t>
            </a:r>
          </a:p>
          <a:p>
            <a:r>
              <a:rPr lang="es-MX" dirty="0" smtClean="0"/>
              <a:t>K</a:t>
            </a:r>
            <a:r>
              <a:rPr lang="es-MX" baseline="-25000" dirty="0" smtClean="0"/>
              <a:t>l</a:t>
            </a:r>
            <a:r>
              <a:rPr lang="es-MX" dirty="0" smtClean="0"/>
              <a:t> = Tasa constante de remoción del sustrato en d</a:t>
            </a:r>
            <a:r>
              <a:rPr lang="es-MX" baseline="30000" dirty="0" smtClean="0"/>
              <a:t>-1</a:t>
            </a:r>
            <a:endParaRPr lang="es-MX" baseline="30000" dirty="0"/>
          </a:p>
          <a:p>
            <a:r>
              <a:rPr lang="es-MX" dirty="0" smtClean="0"/>
              <a:t>T = Tiempo de detención hidráulico, en d</a:t>
            </a:r>
          </a:p>
          <a:p>
            <a:r>
              <a:rPr lang="es-MX" dirty="0" smtClean="0"/>
              <a:t>e = Base de los logaritmos neperianos</a:t>
            </a:r>
            <a:endParaRPr lang="es-MX" dirty="0"/>
          </a:p>
        </p:txBody>
      </p:sp>
      <p:pic>
        <p:nvPicPr>
          <p:cNvPr id="2" name="Imagen 1"/>
          <p:cNvPicPr>
            <a:picLocks noChangeAspect="1"/>
          </p:cNvPicPr>
          <p:nvPr/>
        </p:nvPicPr>
        <p:blipFill rotWithShape="1">
          <a:blip r:embed="rId7"/>
          <a:srcRect l="38084" r="38386"/>
          <a:stretch/>
        </p:blipFill>
        <p:spPr>
          <a:xfrm>
            <a:off x="1401088" y="4699000"/>
            <a:ext cx="2823779" cy="787400"/>
          </a:xfrm>
          <a:prstGeom prst="rect">
            <a:avLst/>
          </a:prstGeom>
        </p:spPr>
      </p:pic>
    </p:spTree>
    <p:extLst>
      <p:ext uri="{BB962C8B-B14F-4D97-AF65-F5344CB8AC3E}">
        <p14:creationId xmlns:p14="http://schemas.microsoft.com/office/powerpoint/2010/main" val="15693988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138166040"/>
              </p:ext>
            </p:extLst>
          </p:nvPr>
        </p:nvGraphicFramePr>
        <p:xfrm>
          <a:off x="677334" y="609600"/>
          <a:ext cx="4654520" cy="8070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contenido 2"/>
          <p:cNvSpPr>
            <a:spLocks noGrp="1"/>
          </p:cNvSpPr>
          <p:nvPr>
            <p:ph idx="1"/>
          </p:nvPr>
        </p:nvSpPr>
        <p:spPr>
          <a:xfrm>
            <a:off x="677334" y="1967407"/>
            <a:ext cx="8596668" cy="2334138"/>
          </a:xfrm>
        </p:spPr>
        <p:txBody>
          <a:bodyPr/>
          <a:lstStyle/>
          <a:p>
            <a:r>
              <a:rPr lang="es-MX" dirty="0" smtClean="0"/>
              <a:t>Es aquel en que cada elemento del caudal tiene un tiempo de detención diferente para cada periodo.</a:t>
            </a:r>
          </a:p>
          <a:p>
            <a:r>
              <a:rPr lang="es-MX" dirty="0" smtClean="0"/>
              <a:t>Esta comprendido entre dos límites, el flujo de pistón ideal y la mezcla completa.</a:t>
            </a:r>
          </a:p>
          <a:p>
            <a:r>
              <a:rPr lang="es-MX" dirty="0" smtClean="0"/>
              <a:t>El número de dispersión, d, caracteriza las condiciones de mezcla en un reactor y este se representa por la siguiente ecuación:</a:t>
            </a:r>
            <a:endParaRPr lang="es-MX" dirty="0"/>
          </a:p>
        </p:txBody>
      </p:sp>
      <p:sp>
        <p:nvSpPr>
          <p:cNvPr id="6" name="CuadroTexto 5"/>
          <p:cNvSpPr txBox="1"/>
          <p:nvPr/>
        </p:nvSpPr>
        <p:spPr>
          <a:xfrm>
            <a:off x="4404575" y="4616111"/>
            <a:ext cx="6168979" cy="1754326"/>
          </a:xfrm>
          <a:prstGeom prst="rect">
            <a:avLst/>
          </a:prstGeom>
          <a:noFill/>
        </p:spPr>
        <p:txBody>
          <a:bodyPr wrap="square" rtlCol="0">
            <a:spAutoFit/>
          </a:bodyPr>
          <a:lstStyle/>
          <a:p>
            <a:r>
              <a:rPr lang="es-MX" dirty="0" smtClean="0"/>
              <a:t>Donde:</a:t>
            </a:r>
          </a:p>
          <a:p>
            <a:r>
              <a:rPr lang="es-MX" dirty="0" smtClean="0"/>
              <a:t>d = Número de dispersión adimensional</a:t>
            </a:r>
          </a:p>
          <a:p>
            <a:r>
              <a:rPr lang="es-MX" dirty="0" smtClean="0"/>
              <a:t>D </a:t>
            </a:r>
            <a:r>
              <a:rPr lang="es-MX" dirty="0"/>
              <a:t>= </a:t>
            </a:r>
            <a:r>
              <a:rPr lang="es-MX" dirty="0" smtClean="0"/>
              <a:t>Coeficiente de dispersión axial o longitudinal, </a:t>
            </a:r>
            <a:r>
              <a:rPr lang="es-MX" dirty="0"/>
              <a:t>en </a:t>
            </a:r>
            <a:r>
              <a:rPr lang="es-MX" dirty="0" smtClean="0"/>
              <a:t>m/h</a:t>
            </a:r>
          </a:p>
          <a:p>
            <a:r>
              <a:rPr lang="es-MX" dirty="0" smtClean="0"/>
              <a:t>U = Velocidad media del flujo en m/h</a:t>
            </a:r>
            <a:endParaRPr lang="es-MX" baseline="30000" dirty="0"/>
          </a:p>
          <a:p>
            <a:r>
              <a:rPr lang="es-MX" dirty="0" smtClean="0"/>
              <a:t>L = Largo del reactor, en m</a:t>
            </a:r>
          </a:p>
          <a:p>
            <a:r>
              <a:rPr lang="es-MX" dirty="0" smtClean="0"/>
              <a:t>t = Tiempo de detención hidráulica, en h</a:t>
            </a:r>
            <a:endParaRPr lang="es-MX" dirty="0"/>
          </a:p>
        </p:txBody>
      </p:sp>
      <p:pic>
        <p:nvPicPr>
          <p:cNvPr id="2" name="Imagen 1"/>
          <p:cNvPicPr>
            <a:picLocks noChangeAspect="1"/>
          </p:cNvPicPr>
          <p:nvPr/>
        </p:nvPicPr>
        <p:blipFill rotWithShape="1">
          <a:blip r:embed="rId7"/>
          <a:srcRect l="40196" r="41554" b="-11111"/>
          <a:stretch/>
        </p:blipFill>
        <p:spPr>
          <a:xfrm>
            <a:off x="1308003" y="4656666"/>
            <a:ext cx="2231063" cy="829734"/>
          </a:xfrm>
          <a:prstGeom prst="rect">
            <a:avLst/>
          </a:prstGeom>
        </p:spPr>
      </p:pic>
    </p:spTree>
    <p:extLst>
      <p:ext uri="{BB962C8B-B14F-4D97-AF65-F5344CB8AC3E}">
        <p14:creationId xmlns:p14="http://schemas.microsoft.com/office/powerpoint/2010/main" val="29772259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138166040"/>
              </p:ext>
            </p:extLst>
          </p:nvPr>
        </p:nvGraphicFramePr>
        <p:xfrm>
          <a:off x="677334" y="609600"/>
          <a:ext cx="4654520" cy="8070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contenido 2"/>
          <p:cNvSpPr>
            <a:spLocks noGrp="1"/>
          </p:cNvSpPr>
          <p:nvPr>
            <p:ph idx="1"/>
          </p:nvPr>
        </p:nvSpPr>
        <p:spPr>
          <a:xfrm>
            <a:off x="677334" y="2018923"/>
            <a:ext cx="8596668" cy="2334138"/>
          </a:xfrm>
        </p:spPr>
        <p:txBody>
          <a:bodyPr/>
          <a:lstStyle/>
          <a:p>
            <a:r>
              <a:rPr lang="es-MX" dirty="0" smtClean="0"/>
              <a:t>La velocidad media del flujo se define por la ecuación:</a:t>
            </a:r>
            <a:endParaRPr lang="es-MX" dirty="0"/>
          </a:p>
        </p:txBody>
      </p:sp>
      <p:sp>
        <p:nvSpPr>
          <p:cNvPr id="6" name="CuadroTexto 5"/>
          <p:cNvSpPr txBox="1"/>
          <p:nvPr/>
        </p:nvSpPr>
        <p:spPr>
          <a:xfrm>
            <a:off x="4803820" y="2722916"/>
            <a:ext cx="6168979" cy="1200329"/>
          </a:xfrm>
          <a:prstGeom prst="rect">
            <a:avLst/>
          </a:prstGeom>
          <a:noFill/>
        </p:spPr>
        <p:txBody>
          <a:bodyPr wrap="square" rtlCol="0">
            <a:spAutoFit/>
          </a:bodyPr>
          <a:lstStyle/>
          <a:p>
            <a:r>
              <a:rPr lang="es-MX" dirty="0" smtClean="0"/>
              <a:t>Donde:</a:t>
            </a:r>
          </a:p>
          <a:p>
            <a:r>
              <a:rPr lang="es-MX" dirty="0" smtClean="0"/>
              <a:t>Q = Caudal de flujo, en m</a:t>
            </a:r>
            <a:r>
              <a:rPr lang="es-MX" baseline="30000" dirty="0" smtClean="0"/>
              <a:t>3</a:t>
            </a:r>
            <a:r>
              <a:rPr lang="es-MX" dirty="0" smtClean="0"/>
              <a:t>/d</a:t>
            </a:r>
          </a:p>
          <a:p>
            <a:r>
              <a:rPr lang="es-MX" dirty="0"/>
              <a:t>w</a:t>
            </a:r>
            <a:r>
              <a:rPr lang="es-MX" dirty="0" smtClean="0"/>
              <a:t> </a:t>
            </a:r>
            <a:r>
              <a:rPr lang="es-MX" dirty="0"/>
              <a:t>= </a:t>
            </a:r>
            <a:r>
              <a:rPr lang="es-MX" dirty="0" smtClean="0"/>
              <a:t>Ancho del reactor, en m</a:t>
            </a:r>
          </a:p>
          <a:p>
            <a:r>
              <a:rPr lang="es-MX" dirty="0"/>
              <a:t>h</a:t>
            </a:r>
            <a:r>
              <a:rPr lang="es-MX" dirty="0" smtClean="0"/>
              <a:t> = Profundidad del reactor, en m</a:t>
            </a:r>
            <a:endParaRPr lang="es-MX" baseline="30000" dirty="0"/>
          </a:p>
        </p:txBody>
      </p:sp>
      <mc:AlternateContent xmlns:mc="http://schemas.openxmlformats.org/markup-compatibility/2006" xmlns:a14="http://schemas.microsoft.com/office/drawing/2010/main">
        <mc:Choice Requires="a14">
          <p:sp>
            <p:nvSpPr>
              <p:cNvPr id="2" name="CuadroTexto 1"/>
              <p:cNvSpPr txBox="1"/>
              <p:nvPr/>
            </p:nvSpPr>
            <p:spPr>
              <a:xfrm>
                <a:off x="677334" y="4353061"/>
                <a:ext cx="9651522" cy="1938992"/>
              </a:xfrm>
              <a:prstGeom prst="rect">
                <a:avLst/>
              </a:prstGeom>
              <a:noFill/>
            </p:spPr>
            <p:txBody>
              <a:bodyPr wrap="square" rtlCol="0">
                <a:spAutoFit/>
              </a:bodyPr>
              <a:lstStyle/>
              <a:p>
                <a:r>
                  <a:rPr lang="es-MX" dirty="0" smtClean="0"/>
                  <a:t>Por definición, la dispersión esta ausente en flujo de pistón ideal. Es decir, D = 0 y por tanto d=0.</a:t>
                </a:r>
              </a:p>
              <a:p>
                <a:r>
                  <a:rPr lang="es-MX" dirty="0" smtClean="0"/>
                  <a:t>Contrariamente, en mezcla completa </a:t>
                </a:r>
                <a14:m>
                  <m:oMath xmlns="" xmlns:m="http://schemas.openxmlformats.org/officeDocument/2006/math">
                    <m:r>
                      <a:rPr lang="es-MX" sz="2000" b="0" i="1" smtClean="0">
                        <a:latin typeface="Cambria Math" panose="02040503050406030204" pitchFamily="18" charset="0"/>
                      </a:rPr>
                      <m:t>𝐷</m:t>
                    </m:r>
                    <m:r>
                      <a:rPr lang="es-MX" sz="2000" b="0" i="1" smtClean="0">
                        <a:latin typeface="Cambria Math" panose="02040503050406030204" pitchFamily="18" charset="0"/>
                        <a:ea typeface="Cambria Math" panose="02040503050406030204" pitchFamily="18" charset="0"/>
                      </a:rPr>
                      <m:t>=∞</m:t>
                    </m:r>
                  </m:oMath>
                </a14:m>
                <a:r>
                  <a:rPr lang="es-MX" sz="3200" dirty="0" smtClean="0"/>
                  <a:t>  </a:t>
                </a:r>
                <a:r>
                  <a:rPr lang="es-MX" dirty="0" smtClean="0"/>
                  <a:t>y</a:t>
                </a:r>
                <a:r>
                  <a:rPr lang="es-MX" sz="2800" dirty="0" smtClean="0"/>
                  <a:t> </a:t>
                </a:r>
                <a14:m>
                  <m:oMath xmlns="" xmlns:m="http://schemas.openxmlformats.org/officeDocument/2006/math">
                    <m:r>
                      <a:rPr lang="es-MX" sz="2000" b="0" i="1" smtClean="0">
                        <a:latin typeface="Cambria Math" panose="02040503050406030204" pitchFamily="18" charset="0"/>
                      </a:rPr>
                      <m:t>𝑑</m:t>
                    </m:r>
                    <m:r>
                      <a:rPr lang="es-MX" sz="2000" b="0" i="1" smtClean="0">
                        <a:latin typeface="Cambria Math" panose="02040503050406030204" pitchFamily="18" charset="0"/>
                      </a:rPr>
                      <m:t> =∞</m:t>
                    </m:r>
                  </m:oMath>
                </a14:m>
                <a:r>
                  <a:rPr lang="es-MX" sz="2000" dirty="0" smtClean="0"/>
                  <a:t> </a:t>
                </a:r>
              </a:p>
              <a:p>
                <a:endParaRPr lang="es-MX" sz="2000" dirty="0"/>
              </a:p>
              <a:p>
                <a:r>
                  <a:rPr lang="es-MX" sz="2000" dirty="0" smtClean="0"/>
                  <a:t>En consecuencia, el flujo disperso varía de 0 a </a:t>
                </a:r>
                <a:r>
                  <a:rPr lang="es-MX" sz="3200" dirty="0" smtClean="0"/>
                  <a:t>∞</a:t>
                </a:r>
                <a:endParaRPr lang="es-MX" sz="2800" dirty="0"/>
              </a:p>
            </p:txBody>
          </p:sp>
        </mc:Choice>
        <mc:Fallback xmlns="">
          <p:sp>
            <p:nvSpPr>
              <p:cNvPr id="2" name="CuadroTexto 1"/>
              <p:cNvSpPr txBox="1">
                <a:spLocks noRot="1" noChangeAspect="1" noMove="1" noResize="1" noEditPoints="1" noAdjustHandles="1" noChangeArrowheads="1" noChangeShapeType="1" noTextEdit="1"/>
              </p:cNvSpPr>
              <p:nvPr/>
            </p:nvSpPr>
            <p:spPr>
              <a:xfrm>
                <a:off x="677334" y="4353061"/>
                <a:ext cx="9651522" cy="1938992"/>
              </a:xfrm>
              <a:prstGeom prst="rect">
                <a:avLst/>
              </a:prstGeom>
              <a:blipFill rotWithShape="0">
                <a:blip r:embed="rId16"/>
                <a:stretch>
                  <a:fillRect l="-632" t="-1887" b="-9434"/>
                </a:stretch>
              </a:blipFill>
            </p:spPr>
            <p:txBody>
              <a:bodyPr/>
              <a:lstStyle/>
              <a:p>
                <a:r>
                  <a:rPr lang="es-MX">
                    <a:noFill/>
                  </a:rPr>
                  <a:t> </a:t>
                </a:r>
              </a:p>
            </p:txBody>
          </p:sp>
        </mc:Fallback>
      </mc:AlternateContent>
      <p:pic>
        <p:nvPicPr>
          <p:cNvPr id="5" name="Imagen 4"/>
          <p:cNvPicPr>
            <a:picLocks noChangeAspect="1"/>
          </p:cNvPicPr>
          <p:nvPr/>
        </p:nvPicPr>
        <p:blipFill rotWithShape="1">
          <a:blip r:embed="rId17"/>
          <a:srcRect l="42308" r="40950"/>
          <a:stretch/>
        </p:blipFill>
        <p:spPr>
          <a:xfrm>
            <a:off x="1525253" y="2836334"/>
            <a:ext cx="2564147" cy="935567"/>
          </a:xfrm>
          <a:prstGeom prst="rect">
            <a:avLst/>
          </a:prstGeom>
        </p:spPr>
      </p:pic>
    </p:spTree>
    <p:extLst>
      <p:ext uri="{BB962C8B-B14F-4D97-AF65-F5344CB8AC3E}">
        <p14:creationId xmlns:p14="http://schemas.microsoft.com/office/powerpoint/2010/main" val="27507801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pattFill prst="pct20">
          <a:fgClr>
            <a:srgbClr val="0070C0"/>
          </a:fgClr>
          <a:bgClr>
            <a:schemeClr val="bg1"/>
          </a:bgClr>
        </a:patt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365892064"/>
              </p:ext>
            </p:extLst>
          </p:nvPr>
        </p:nvGraphicFramePr>
        <p:xfrm>
          <a:off x="789877" y="1158240"/>
          <a:ext cx="3050604" cy="7268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contenido 2"/>
          <p:cNvSpPr>
            <a:spLocks noGrp="1"/>
          </p:cNvSpPr>
          <p:nvPr>
            <p:ph idx="1"/>
          </p:nvPr>
        </p:nvSpPr>
        <p:spPr>
          <a:xfrm>
            <a:off x="677334" y="2160589"/>
            <a:ext cx="11223934" cy="3880773"/>
          </a:xfrm>
          <a:solidFill>
            <a:schemeClr val="bg2"/>
          </a:solidFill>
        </p:spPr>
        <p:txBody>
          <a:bodyPr/>
          <a:lstStyle/>
          <a:p>
            <a:r>
              <a:rPr lang="es-MX" dirty="0" smtClean="0"/>
              <a:t>CETESB –</a:t>
            </a:r>
            <a:r>
              <a:rPr lang="es-MX" dirty="0" err="1" smtClean="0"/>
              <a:t>Companhia</a:t>
            </a:r>
            <a:r>
              <a:rPr lang="es-MX" dirty="0" smtClean="0"/>
              <a:t> de tecnología de </a:t>
            </a:r>
            <a:r>
              <a:rPr lang="es-MX" dirty="0" err="1" smtClean="0"/>
              <a:t>Saneamento</a:t>
            </a:r>
            <a:r>
              <a:rPr lang="es-MX" dirty="0" smtClean="0"/>
              <a:t> Ambiental (1989),  </a:t>
            </a:r>
            <a:r>
              <a:rPr lang="es-MX" dirty="0" err="1" smtClean="0"/>
              <a:t>Operacao</a:t>
            </a:r>
            <a:r>
              <a:rPr lang="es-MX" dirty="0" smtClean="0"/>
              <a:t> e </a:t>
            </a:r>
            <a:r>
              <a:rPr lang="es-MX" dirty="0" err="1" smtClean="0"/>
              <a:t>manutencao</a:t>
            </a:r>
            <a:r>
              <a:rPr lang="es-MX" dirty="0" smtClean="0"/>
              <a:t> de </a:t>
            </a:r>
            <a:r>
              <a:rPr lang="es-MX" dirty="0" err="1" smtClean="0"/>
              <a:t>Lagoas</a:t>
            </a:r>
            <a:r>
              <a:rPr lang="es-MX" dirty="0" smtClean="0"/>
              <a:t> Anaeróbicas e Facultativas, </a:t>
            </a:r>
            <a:r>
              <a:rPr lang="es-MX" dirty="0" err="1" smtClean="0"/>
              <a:t>Série</a:t>
            </a:r>
            <a:r>
              <a:rPr lang="es-MX" dirty="0" smtClean="0"/>
              <a:t> </a:t>
            </a:r>
            <a:r>
              <a:rPr lang="es-MX" dirty="0" err="1" smtClean="0"/>
              <a:t>Manuais</a:t>
            </a:r>
            <a:r>
              <a:rPr lang="es-MX" dirty="0" smtClean="0"/>
              <a:t>, Sao Paulo, Brasil.</a:t>
            </a:r>
          </a:p>
          <a:p>
            <a:r>
              <a:rPr lang="es-MX" dirty="0" smtClean="0"/>
              <a:t>IMTA Instituto Mexicano de Tecnología del Agua (1994), Manual de diseño de Agua Potable, Alcantarillado y Saneamiento, Libro II, Proyecto, 3ª sección, Potabilización y tratamiento, </a:t>
            </a:r>
            <a:r>
              <a:rPr lang="es-MX" dirty="0" err="1" smtClean="0"/>
              <a:t>Mexico</a:t>
            </a:r>
            <a:r>
              <a:rPr lang="es-MX" dirty="0" smtClean="0"/>
              <a:t>.</a:t>
            </a:r>
          </a:p>
          <a:p>
            <a:r>
              <a:rPr lang="es-MX" dirty="0" err="1"/>
              <a:t>Rolim</a:t>
            </a:r>
            <a:r>
              <a:rPr lang="es-MX" dirty="0"/>
              <a:t> S. (200) Sistemas de lagunas de estabilización. Mc Graw Hill. Bogotá, Colombia </a:t>
            </a:r>
            <a:endParaRPr lang="es-MX" dirty="0" smtClean="0"/>
          </a:p>
          <a:p>
            <a:r>
              <a:rPr lang="es-MX" dirty="0" smtClean="0"/>
              <a:t>Sáenz F.R. (1985), Lagunas de estabilización y otros sistemas simplificados para el tratamiento de aguas residuales, Manual DTIAPA N. C-14, CEPIS/OPS/OMS, Programa HPE, Washington D.C.,USA.</a:t>
            </a:r>
          </a:p>
          <a:p>
            <a:r>
              <a:rPr lang="es-MX" dirty="0" err="1" smtClean="0"/>
              <a:t>Yañes</a:t>
            </a:r>
            <a:r>
              <a:rPr lang="es-MX" dirty="0" smtClean="0"/>
              <a:t> F. (1982), Avances en el tratamiento de aguas residuales por lagunas de estabilización, Serie Documentos Técnicos 7, Lima, Perú.</a:t>
            </a:r>
          </a:p>
          <a:p>
            <a:endParaRPr lang="es-MX" dirty="0"/>
          </a:p>
        </p:txBody>
      </p:sp>
    </p:spTree>
    <p:extLst>
      <p:ext uri="{BB962C8B-B14F-4D97-AF65-F5344CB8AC3E}">
        <p14:creationId xmlns:p14="http://schemas.microsoft.com/office/powerpoint/2010/main" val="1956506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Índice</a:t>
            </a:r>
            <a:endParaRPr lang="es-ES" dirty="0"/>
          </a:p>
        </p:txBody>
      </p:sp>
      <p:pic>
        <p:nvPicPr>
          <p:cNvPr id="6" name="Imagen 5" descr="Indice lagunas.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63700"/>
            <a:ext cx="12192000" cy="3524898"/>
          </a:xfrm>
          <a:prstGeom prst="rect">
            <a:avLst/>
          </a:prstGeom>
        </p:spPr>
      </p:pic>
    </p:spTree>
    <p:extLst>
      <p:ext uri="{BB962C8B-B14F-4D97-AF65-F5344CB8AC3E}">
        <p14:creationId xmlns:p14="http://schemas.microsoft.com/office/powerpoint/2010/main" val="4158283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1835732428"/>
              </p:ext>
            </p:extLst>
          </p:nvPr>
        </p:nvGraphicFramePr>
        <p:xfrm>
          <a:off x="677334" y="609600"/>
          <a:ext cx="3250722" cy="132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Marcador de contenido 3"/>
          <p:cNvGraphicFramePr>
            <a:graphicFrameLocks noGrp="1"/>
          </p:cNvGraphicFramePr>
          <p:nvPr>
            <p:ph idx="1"/>
            <p:extLst>
              <p:ext uri="{D42A27DB-BD31-4B8C-83A1-F6EECF244321}">
                <p14:modId xmlns:p14="http://schemas.microsoft.com/office/powerpoint/2010/main" val="722834773"/>
              </p:ext>
            </p:extLst>
          </p:nvPr>
        </p:nvGraphicFramePr>
        <p:xfrm>
          <a:off x="140676" y="2160589"/>
          <a:ext cx="11810918" cy="388077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98790005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1118882868"/>
              </p:ext>
            </p:extLst>
          </p:nvPr>
        </p:nvGraphicFramePr>
        <p:xfrm>
          <a:off x="635130" y="422031"/>
          <a:ext cx="3250722" cy="928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Marcador de contenido 3"/>
          <p:cNvGraphicFramePr>
            <a:graphicFrameLocks noGrp="1"/>
          </p:cNvGraphicFramePr>
          <p:nvPr>
            <p:ph idx="1"/>
            <p:extLst>
              <p:ext uri="{D42A27DB-BD31-4B8C-83A1-F6EECF244321}">
                <p14:modId xmlns:p14="http://schemas.microsoft.com/office/powerpoint/2010/main" val="1375344762"/>
              </p:ext>
            </p:extLst>
          </p:nvPr>
        </p:nvGraphicFramePr>
        <p:xfrm>
          <a:off x="1682364" y="2180493"/>
          <a:ext cx="8827274" cy="424123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55772793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517457904"/>
              </p:ext>
            </p:extLst>
          </p:nvPr>
        </p:nvGraphicFramePr>
        <p:xfrm>
          <a:off x="677333" y="609600"/>
          <a:ext cx="9226321" cy="132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1420120331"/>
              </p:ext>
            </p:extLst>
          </p:nvPr>
        </p:nvGraphicFramePr>
        <p:xfrm>
          <a:off x="677334" y="2160589"/>
          <a:ext cx="7073964" cy="388077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82888439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167279113"/>
              </p:ext>
            </p:extLst>
          </p:nvPr>
        </p:nvGraphicFramePr>
        <p:xfrm>
          <a:off x="677334" y="609601"/>
          <a:ext cx="8596668" cy="7831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689703056"/>
              </p:ext>
            </p:extLst>
          </p:nvPr>
        </p:nvGraphicFramePr>
        <p:xfrm>
          <a:off x="677864" y="2160589"/>
          <a:ext cx="8596138" cy="91746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9" name="Marcador de contenido 4"/>
          <p:cNvGraphicFramePr>
            <a:graphicFrameLocks/>
          </p:cNvGraphicFramePr>
          <p:nvPr>
            <p:extLst>
              <p:ext uri="{D42A27DB-BD31-4B8C-83A1-F6EECF244321}">
                <p14:modId xmlns:p14="http://schemas.microsoft.com/office/powerpoint/2010/main" val="482430889"/>
              </p:ext>
            </p:extLst>
          </p:nvPr>
        </p:nvGraphicFramePr>
        <p:xfrm>
          <a:off x="806479" y="4596127"/>
          <a:ext cx="8467523" cy="91746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0" name="CuadroTexto 9"/>
          <p:cNvSpPr txBox="1"/>
          <p:nvPr/>
        </p:nvSpPr>
        <p:spPr>
          <a:xfrm>
            <a:off x="940158" y="3206839"/>
            <a:ext cx="8126569" cy="400110"/>
          </a:xfrm>
          <a:prstGeom prst="rect">
            <a:avLst/>
          </a:prstGeom>
          <a:noFill/>
        </p:spPr>
        <p:txBody>
          <a:bodyPr wrap="square" rtlCol="0">
            <a:spAutoFit/>
          </a:bodyPr>
          <a:lstStyle/>
          <a:p>
            <a:r>
              <a:rPr lang="es-MX" sz="2000" b="1" dirty="0" smtClean="0"/>
              <a:t>Arreglo para remoción de patógenos</a:t>
            </a:r>
            <a:endParaRPr lang="es-MX" sz="2000" b="1" dirty="0"/>
          </a:p>
        </p:txBody>
      </p:sp>
      <p:sp>
        <p:nvSpPr>
          <p:cNvPr id="11" name="CuadroTexto 10"/>
          <p:cNvSpPr txBox="1"/>
          <p:nvPr/>
        </p:nvSpPr>
        <p:spPr>
          <a:xfrm>
            <a:off x="806479" y="5902923"/>
            <a:ext cx="8126569" cy="400110"/>
          </a:xfrm>
          <a:prstGeom prst="rect">
            <a:avLst/>
          </a:prstGeom>
          <a:noFill/>
        </p:spPr>
        <p:txBody>
          <a:bodyPr wrap="square" rtlCol="0">
            <a:spAutoFit/>
          </a:bodyPr>
          <a:lstStyle/>
          <a:p>
            <a:r>
              <a:rPr lang="es-MX" sz="2000" b="1" dirty="0" smtClean="0"/>
              <a:t>Arreglo </a:t>
            </a:r>
            <a:r>
              <a:rPr lang="es-MX" sz="2000" b="1" dirty="0"/>
              <a:t>F</a:t>
            </a:r>
            <a:r>
              <a:rPr lang="es-MX" sz="2000" b="1" dirty="0" smtClean="0"/>
              <a:t>ránces</a:t>
            </a:r>
            <a:endParaRPr lang="es-MX" sz="2000" b="1" dirty="0"/>
          </a:p>
        </p:txBody>
      </p:sp>
    </p:spTree>
    <p:extLst>
      <p:ext uri="{BB962C8B-B14F-4D97-AF65-F5344CB8AC3E}">
        <p14:creationId xmlns:p14="http://schemas.microsoft.com/office/powerpoint/2010/main" val="283710330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nvGraphicFramePr>
        <p:xfrm>
          <a:off x="677334" y="609600"/>
          <a:ext cx="8596668" cy="132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1798810586"/>
              </p:ext>
            </p:extLst>
          </p:nvPr>
        </p:nvGraphicFramePr>
        <p:xfrm>
          <a:off x="677863" y="2160589"/>
          <a:ext cx="8596312" cy="91746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9" name="Marcador de contenido 4"/>
          <p:cNvGraphicFramePr>
            <a:graphicFrameLocks/>
          </p:cNvGraphicFramePr>
          <p:nvPr>
            <p:extLst>
              <p:ext uri="{D42A27DB-BD31-4B8C-83A1-F6EECF244321}">
                <p14:modId xmlns:p14="http://schemas.microsoft.com/office/powerpoint/2010/main" val="3727637695"/>
              </p:ext>
            </p:extLst>
          </p:nvPr>
        </p:nvGraphicFramePr>
        <p:xfrm>
          <a:off x="806479" y="4596126"/>
          <a:ext cx="8596312" cy="1246525"/>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0" name="CuadroTexto 9"/>
          <p:cNvSpPr txBox="1"/>
          <p:nvPr/>
        </p:nvSpPr>
        <p:spPr>
          <a:xfrm>
            <a:off x="677334" y="3407114"/>
            <a:ext cx="8126569" cy="400110"/>
          </a:xfrm>
          <a:prstGeom prst="rect">
            <a:avLst/>
          </a:prstGeom>
          <a:noFill/>
        </p:spPr>
        <p:txBody>
          <a:bodyPr wrap="square" rtlCol="0">
            <a:spAutoFit/>
          </a:bodyPr>
          <a:lstStyle/>
          <a:p>
            <a:r>
              <a:rPr lang="es-MX" sz="2000" b="1" dirty="0" smtClean="0"/>
              <a:t>Arreglo con Laguna Aireada</a:t>
            </a:r>
            <a:endParaRPr lang="es-MX" sz="2000" b="1" dirty="0"/>
          </a:p>
        </p:txBody>
      </p:sp>
      <p:sp>
        <p:nvSpPr>
          <p:cNvPr id="11" name="CuadroTexto 10"/>
          <p:cNvSpPr txBox="1"/>
          <p:nvPr/>
        </p:nvSpPr>
        <p:spPr>
          <a:xfrm>
            <a:off x="806479" y="6072840"/>
            <a:ext cx="8126569" cy="400110"/>
          </a:xfrm>
          <a:prstGeom prst="rect">
            <a:avLst/>
          </a:prstGeom>
          <a:noFill/>
        </p:spPr>
        <p:txBody>
          <a:bodyPr wrap="square" rtlCol="0">
            <a:spAutoFit/>
          </a:bodyPr>
          <a:lstStyle/>
          <a:p>
            <a:r>
              <a:rPr lang="es-MX" sz="2000" b="1" dirty="0" smtClean="0"/>
              <a:t>Arreglo con tratamiento primario o secundario</a:t>
            </a:r>
            <a:endParaRPr lang="es-MX" sz="2000" b="1" dirty="0"/>
          </a:p>
        </p:txBody>
      </p:sp>
    </p:spTree>
    <p:extLst>
      <p:ext uri="{BB962C8B-B14F-4D97-AF65-F5344CB8AC3E}">
        <p14:creationId xmlns:p14="http://schemas.microsoft.com/office/powerpoint/2010/main" val="391116460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760</TotalTime>
  <Words>2524</Words>
  <Application>Microsoft Macintosh PowerPoint</Application>
  <PresentationFormat>Personalizado</PresentationFormat>
  <Paragraphs>272</Paragraphs>
  <Slides>37</Slides>
  <Notes>0</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Faceta</vt:lpstr>
      <vt:lpstr>Diseño de Lagunas de Estabilización</vt:lpstr>
      <vt:lpstr>Presentación de PowerPoint</vt:lpstr>
      <vt:lpstr>Presentación de PowerPoint</vt:lpstr>
      <vt:lpstr>Índice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Método basado en el periodo de detención</vt:lpstr>
      <vt:lpstr>Método basado en la carga volumétrica de DBO</vt:lpstr>
      <vt:lpstr>Presentación de PowerPoint</vt:lpstr>
      <vt:lpstr>Presentación de PowerPoint</vt:lpstr>
      <vt:lpstr>Presentación de PowerPoint</vt:lpstr>
      <vt:lpstr>Método basado en el periodo de detención</vt:lpstr>
      <vt:lpstr>Método basado en la carga superficial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Lagunas de estabilización</dc:title>
  <dc:creator>INAR Tzolkin Rossel</dc:creator>
  <cp:lastModifiedBy>IVAN GALLEGO ALARCON</cp:lastModifiedBy>
  <cp:revision>73</cp:revision>
  <dcterms:created xsi:type="dcterms:W3CDTF">2015-09-23T03:51:39Z</dcterms:created>
  <dcterms:modified xsi:type="dcterms:W3CDTF">2015-09-29T19:19:55Z</dcterms:modified>
</cp:coreProperties>
</file>