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93" r:id="rId6"/>
    <p:sldId id="294" r:id="rId7"/>
    <p:sldId id="295" r:id="rId8"/>
    <p:sldId id="297" r:id="rId9"/>
    <p:sldId id="263" r:id="rId10"/>
    <p:sldId id="264" r:id="rId11"/>
    <p:sldId id="262" r:id="rId12"/>
    <p:sldId id="265" r:id="rId13"/>
    <p:sldId id="266" r:id="rId14"/>
    <p:sldId id="296" r:id="rId15"/>
    <p:sldId id="267" r:id="rId16"/>
    <p:sldId id="268" r:id="rId17"/>
    <p:sldId id="270" r:id="rId18"/>
    <p:sldId id="271" r:id="rId19"/>
    <p:sldId id="298" r:id="rId20"/>
    <p:sldId id="301" r:id="rId21"/>
    <p:sldId id="272" r:id="rId22"/>
    <p:sldId id="273" r:id="rId23"/>
    <p:sldId id="299" r:id="rId24"/>
    <p:sldId id="300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302" r:id="rId33"/>
    <p:sldId id="281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1913A5-1FCB-4966-9A25-324FCE49172C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26951A3-42D1-4C04-82D8-F0249FA6313D}">
      <dgm:prSet phldrT="[Texto]" phldr="1"/>
      <dgm:spPr/>
      <dgm:t>
        <a:bodyPr/>
        <a:lstStyle/>
        <a:p>
          <a:endParaRPr lang="es-MX"/>
        </a:p>
      </dgm:t>
    </dgm:pt>
    <dgm:pt modelId="{EB24D1C4-3998-41ED-9351-E7D9E86CF9E4}" type="parTrans" cxnId="{811A9546-44E8-4004-A030-5C4F70A4451D}">
      <dgm:prSet/>
      <dgm:spPr/>
      <dgm:t>
        <a:bodyPr/>
        <a:lstStyle/>
        <a:p>
          <a:endParaRPr lang="es-MX"/>
        </a:p>
      </dgm:t>
    </dgm:pt>
    <dgm:pt modelId="{7D012934-66B3-40E5-9213-3DAC67131CBF}" type="sibTrans" cxnId="{811A9546-44E8-4004-A030-5C4F70A4451D}">
      <dgm:prSet/>
      <dgm:spPr/>
      <dgm:t>
        <a:bodyPr/>
        <a:lstStyle/>
        <a:p>
          <a:endParaRPr lang="es-MX"/>
        </a:p>
      </dgm:t>
    </dgm:pt>
    <dgm:pt modelId="{D43BA82B-3FCA-4D38-8798-C934F7CBB994}">
      <dgm:prSet phldrT="[Texto]"/>
      <dgm:spPr/>
      <dgm:t>
        <a:bodyPr/>
        <a:lstStyle/>
        <a:p>
          <a:endParaRPr lang="es-MX" dirty="0"/>
        </a:p>
      </dgm:t>
    </dgm:pt>
    <dgm:pt modelId="{18F7BC08-6493-4FE5-BF6A-EECA70CF7A54}" type="parTrans" cxnId="{7FFCFC2E-66C2-4139-862F-9F8BC72FC177}">
      <dgm:prSet/>
      <dgm:spPr/>
      <dgm:t>
        <a:bodyPr/>
        <a:lstStyle/>
        <a:p>
          <a:endParaRPr lang="es-MX"/>
        </a:p>
      </dgm:t>
    </dgm:pt>
    <dgm:pt modelId="{F6E145D4-7F3D-4C77-A929-691DAB1F821A}" type="sibTrans" cxnId="{7FFCFC2E-66C2-4139-862F-9F8BC72FC177}">
      <dgm:prSet/>
      <dgm:spPr/>
      <dgm:t>
        <a:bodyPr/>
        <a:lstStyle/>
        <a:p>
          <a:endParaRPr lang="es-MX"/>
        </a:p>
      </dgm:t>
    </dgm:pt>
    <dgm:pt modelId="{A261B6DF-AB81-408B-A735-104E5F09822A}">
      <dgm:prSet phldrT="[Texto]"/>
      <dgm:spPr/>
      <dgm:t>
        <a:bodyPr/>
        <a:lstStyle/>
        <a:p>
          <a:r>
            <a:rPr lang="es-MX" dirty="0" smtClean="0"/>
            <a:t>Agilidad mental para generar una idea emprendedora </a:t>
          </a:r>
          <a:endParaRPr lang="es-MX" dirty="0"/>
        </a:p>
      </dgm:t>
    </dgm:pt>
    <dgm:pt modelId="{71D24EA1-251D-4C94-927B-D578D4B87B8F}" type="parTrans" cxnId="{0E9D9579-C8C3-4BCC-89A7-0BA9F3CF06B2}">
      <dgm:prSet/>
      <dgm:spPr/>
      <dgm:t>
        <a:bodyPr/>
        <a:lstStyle/>
        <a:p>
          <a:endParaRPr lang="es-MX"/>
        </a:p>
      </dgm:t>
    </dgm:pt>
    <dgm:pt modelId="{11CC5EC8-D6B7-41AF-9B72-20B86A3022F3}" type="sibTrans" cxnId="{0E9D9579-C8C3-4BCC-89A7-0BA9F3CF06B2}">
      <dgm:prSet/>
      <dgm:spPr/>
      <dgm:t>
        <a:bodyPr/>
        <a:lstStyle/>
        <a:p>
          <a:endParaRPr lang="es-MX"/>
        </a:p>
      </dgm:t>
    </dgm:pt>
    <dgm:pt modelId="{6117A2C4-0C36-46BF-BCB9-3F651363F279}">
      <dgm:prSet phldrT="[Texto]" phldr="1"/>
      <dgm:spPr/>
      <dgm:t>
        <a:bodyPr/>
        <a:lstStyle/>
        <a:p>
          <a:endParaRPr lang="es-MX"/>
        </a:p>
      </dgm:t>
    </dgm:pt>
    <dgm:pt modelId="{F1043CE5-2E3E-4809-859D-D369668C193F}" type="parTrans" cxnId="{1CDCF86F-5C18-4E39-A2A1-78276EB7DD79}">
      <dgm:prSet/>
      <dgm:spPr/>
      <dgm:t>
        <a:bodyPr/>
        <a:lstStyle/>
        <a:p>
          <a:endParaRPr lang="es-MX"/>
        </a:p>
      </dgm:t>
    </dgm:pt>
    <dgm:pt modelId="{9D908EC4-13A6-4C2F-BA5C-09D887757354}" type="sibTrans" cxnId="{1CDCF86F-5C18-4E39-A2A1-78276EB7DD79}">
      <dgm:prSet/>
      <dgm:spPr/>
      <dgm:t>
        <a:bodyPr/>
        <a:lstStyle/>
        <a:p>
          <a:endParaRPr lang="es-MX"/>
        </a:p>
      </dgm:t>
    </dgm:pt>
    <dgm:pt modelId="{46C40619-386D-4321-88B5-4972C0E7200F}">
      <dgm:prSet phldrT="[Texto]"/>
      <dgm:spPr/>
      <dgm:t>
        <a:bodyPr/>
        <a:lstStyle/>
        <a:p>
          <a:r>
            <a:rPr lang="es-MX" dirty="0" smtClean="0"/>
            <a:t>Habilidad para resolver problemas en las relaciones humanas</a:t>
          </a:r>
          <a:endParaRPr lang="es-MX" dirty="0"/>
        </a:p>
      </dgm:t>
    </dgm:pt>
    <dgm:pt modelId="{CAE7E3E8-C651-4FE1-B7D2-A637563B3CFD}" type="parTrans" cxnId="{557ACD59-8702-4E5D-9F76-2C7ABE9DE293}">
      <dgm:prSet/>
      <dgm:spPr/>
      <dgm:t>
        <a:bodyPr/>
        <a:lstStyle/>
        <a:p>
          <a:endParaRPr lang="es-MX"/>
        </a:p>
      </dgm:t>
    </dgm:pt>
    <dgm:pt modelId="{CAE6F1EF-EEB8-4785-AEE6-097DEC21153B}" type="sibTrans" cxnId="{557ACD59-8702-4E5D-9F76-2C7ABE9DE293}">
      <dgm:prSet/>
      <dgm:spPr/>
      <dgm:t>
        <a:bodyPr/>
        <a:lstStyle/>
        <a:p>
          <a:endParaRPr lang="es-MX"/>
        </a:p>
      </dgm:t>
    </dgm:pt>
    <dgm:pt modelId="{1F13EAD7-EBB2-48AC-A885-772A56147082}">
      <dgm:prSet phldrT="[Texto]"/>
      <dgm:spPr/>
      <dgm:t>
        <a:bodyPr/>
        <a:lstStyle/>
        <a:p>
          <a:r>
            <a:rPr lang="es-MX" dirty="0" smtClean="0"/>
            <a:t>Capacidad de comunicación crítica y reflexiva</a:t>
          </a:r>
          <a:endParaRPr lang="es-MX" dirty="0"/>
        </a:p>
      </dgm:t>
    </dgm:pt>
    <dgm:pt modelId="{90364E6B-6F2C-4C35-9FC9-F69F3E9B4DBD}" type="parTrans" cxnId="{C87B99EA-491C-4A79-AD45-1A6039B2DE6A}">
      <dgm:prSet/>
      <dgm:spPr/>
      <dgm:t>
        <a:bodyPr/>
        <a:lstStyle/>
        <a:p>
          <a:endParaRPr lang="es-MX"/>
        </a:p>
      </dgm:t>
    </dgm:pt>
    <dgm:pt modelId="{83781C53-5CAD-458E-B08B-C1FB9D51015B}" type="sibTrans" cxnId="{C87B99EA-491C-4A79-AD45-1A6039B2DE6A}">
      <dgm:prSet/>
      <dgm:spPr/>
      <dgm:t>
        <a:bodyPr/>
        <a:lstStyle/>
        <a:p>
          <a:endParaRPr lang="es-MX"/>
        </a:p>
      </dgm:t>
    </dgm:pt>
    <dgm:pt modelId="{69675E51-F6AC-4BDA-9917-B451335D4A36}">
      <dgm:prSet phldrT="[Texto]" phldr="1"/>
      <dgm:spPr/>
      <dgm:t>
        <a:bodyPr/>
        <a:lstStyle/>
        <a:p>
          <a:endParaRPr lang="es-MX"/>
        </a:p>
      </dgm:t>
    </dgm:pt>
    <dgm:pt modelId="{54C35423-0911-4F05-98AB-14E304B96376}" type="parTrans" cxnId="{273554DC-80EF-459B-AA08-1B9CED685E67}">
      <dgm:prSet/>
      <dgm:spPr/>
      <dgm:t>
        <a:bodyPr/>
        <a:lstStyle/>
        <a:p>
          <a:endParaRPr lang="es-MX"/>
        </a:p>
      </dgm:t>
    </dgm:pt>
    <dgm:pt modelId="{4391EDE8-06CF-4FE9-BDFC-78CB53949290}" type="sibTrans" cxnId="{273554DC-80EF-459B-AA08-1B9CED685E67}">
      <dgm:prSet/>
      <dgm:spPr/>
      <dgm:t>
        <a:bodyPr/>
        <a:lstStyle/>
        <a:p>
          <a:endParaRPr lang="es-MX"/>
        </a:p>
      </dgm:t>
    </dgm:pt>
    <dgm:pt modelId="{78EED944-63DB-401E-913C-D85DE8F80DE7}">
      <dgm:prSet phldrT="[Texto]" custT="1"/>
      <dgm:spPr/>
      <dgm:t>
        <a:bodyPr/>
        <a:lstStyle/>
        <a:p>
          <a:r>
            <a:rPr lang="es-MX" sz="2000" dirty="0" smtClean="0"/>
            <a:t>Conocimientos científicos y tecnológicos para la aplicación de la metodología  en proyectos</a:t>
          </a:r>
          <a:endParaRPr lang="es-MX" sz="2000" dirty="0"/>
        </a:p>
      </dgm:t>
    </dgm:pt>
    <dgm:pt modelId="{F2C05227-188C-4FE3-8DBC-84795BCA6ED4}" type="parTrans" cxnId="{F28E35F1-6E96-421A-B8FE-5CA2AEF8FC8B}">
      <dgm:prSet/>
      <dgm:spPr/>
      <dgm:t>
        <a:bodyPr/>
        <a:lstStyle/>
        <a:p>
          <a:endParaRPr lang="es-MX"/>
        </a:p>
      </dgm:t>
    </dgm:pt>
    <dgm:pt modelId="{30883CB1-9E1B-4FE5-BC8D-100C4F19F0BF}" type="sibTrans" cxnId="{F28E35F1-6E96-421A-B8FE-5CA2AEF8FC8B}">
      <dgm:prSet/>
      <dgm:spPr/>
      <dgm:t>
        <a:bodyPr/>
        <a:lstStyle/>
        <a:p>
          <a:endParaRPr lang="es-MX"/>
        </a:p>
      </dgm:t>
    </dgm:pt>
    <dgm:pt modelId="{A2193C58-5B99-44C9-BF97-E5601FA7DACC}">
      <dgm:prSet phldrT="[Texto]" custT="1"/>
      <dgm:spPr/>
      <dgm:t>
        <a:bodyPr/>
        <a:lstStyle/>
        <a:p>
          <a:r>
            <a:rPr lang="es-MX" sz="2000" dirty="0" smtClean="0"/>
            <a:t>Motivación</a:t>
          </a:r>
          <a:endParaRPr lang="es-MX" sz="2000" dirty="0"/>
        </a:p>
      </dgm:t>
    </dgm:pt>
    <dgm:pt modelId="{D2981D9B-1FFB-4F56-B271-E7475D3E4FCE}" type="parTrans" cxnId="{BF16ECEC-E81A-4112-90BC-F36B74D598DF}">
      <dgm:prSet/>
      <dgm:spPr/>
      <dgm:t>
        <a:bodyPr/>
        <a:lstStyle/>
        <a:p>
          <a:endParaRPr lang="es-MX"/>
        </a:p>
      </dgm:t>
    </dgm:pt>
    <dgm:pt modelId="{D992FCDD-007B-422F-9A6A-EB6D0E8E65F5}" type="sibTrans" cxnId="{BF16ECEC-E81A-4112-90BC-F36B74D598DF}">
      <dgm:prSet/>
      <dgm:spPr/>
      <dgm:t>
        <a:bodyPr/>
        <a:lstStyle/>
        <a:p>
          <a:endParaRPr lang="es-MX"/>
        </a:p>
      </dgm:t>
    </dgm:pt>
    <dgm:pt modelId="{60663780-CE7D-4DF5-9274-A96B6D733557}" type="pres">
      <dgm:prSet presAssocID="{301913A5-1FCB-4966-9A25-324FCE49172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2340AF3-5D58-4685-A24E-BDF67F6B20C7}" type="pres">
      <dgm:prSet presAssocID="{826951A3-42D1-4C04-82D8-F0249FA6313D}" presName="composite" presStyleCnt="0"/>
      <dgm:spPr/>
    </dgm:pt>
    <dgm:pt modelId="{F012002B-37EE-474A-82A3-C8ABCBE4CDC4}" type="pres">
      <dgm:prSet presAssocID="{826951A3-42D1-4C04-82D8-F0249FA6313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5CD8D2-B2AB-4706-9F4F-2B1E1EB4C5D4}" type="pres">
      <dgm:prSet presAssocID="{826951A3-42D1-4C04-82D8-F0249FA6313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D89B5A-9491-44F9-AE7E-160D2C3341B6}" type="pres">
      <dgm:prSet presAssocID="{7D012934-66B3-40E5-9213-3DAC67131CBF}" presName="sp" presStyleCnt="0"/>
      <dgm:spPr/>
    </dgm:pt>
    <dgm:pt modelId="{E600AB57-0882-4A9E-988A-CF6E3DBDCA90}" type="pres">
      <dgm:prSet presAssocID="{6117A2C4-0C36-46BF-BCB9-3F651363F279}" presName="composite" presStyleCnt="0"/>
      <dgm:spPr/>
    </dgm:pt>
    <dgm:pt modelId="{A0FF827D-1945-4A1F-BCC0-49B25580F863}" type="pres">
      <dgm:prSet presAssocID="{6117A2C4-0C36-46BF-BCB9-3F651363F2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E8B653-D080-4649-A85A-C3EDFD2462DE}" type="pres">
      <dgm:prSet presAssocID="{6117A2C4-0C36-46BF-BCB9-3F651363F27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7B39B5-0381-4282-882F-6EF3ED68E919}" type="pres">
      <dgm:prSet presAssocID="{9D908EC4-13A6-4C2F-BA5C-09D887757354}" presName="sp" presStyleCnt="0"/>
      <dgm:spPr/>
    </dgm:pt>
    <dgm:pt modelId="{F1772DFC-803A-4799-9C88-87C06BD6EACB}" type="pres">
      <dgm:prSet presAssocID="{69675E51-F6AC-4BDA-9917-B451335D4A36}" presName="composite" presStyleCnt="0"/>
      <dgm:spPr/>
    </dgm:pt>
    <dgm:pt modelId="{BCB5508C-39FA-41EE-8217-5FABC3661184}" type="pres">
      <dgm:prSet presAssocID="{69675E51-F6AC-4BDA-9917-B451335D4A3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108AB1-412D-48A3-9AF2-E2BE0D07B92F}" type="pres">
      <dgm:prSet presAssocID="{69675E51-F6AC-4BDA-9917-B451335D4A3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F16ECEC-E81A-4112-90BC-F36B74D598DF}" srcId="{69675E51-F6AC-4BDA-9917-B451335D4A36}" destId="{A2193C58-5B99-44C9-BF97-E5601FA7DACC}" srcOrd="1" destOrd="0" parTransId="{D2981D9B-1FFB-4F56-B271-E7475D3E4FCE}" sibTransId="{D992FCDD-007B-422F-9A6A-EB6D0E8E65F5}"/>
    <dgm:cxn modelId="{557ACD59-8702-4E5D-9F76-2C7ABE9DE293}" srcId="{6117A2C4-0C36-46BF-BCB9-3F651363F279}" destId="{46C40619-386D-4321-88B5-4972C0E7200F}" srcOrd="0" destOrd="0" parTransId="{CAE7E3E8-C651-4FE1-B7D2-A637563B3CFD}" sibTransId="{CAE6F1EF-EEB8-4785-AEE6-097DEC21153B}"/>
    <dgm:cxn modelId="{DE3A53D1-D65D-431D-A868-063033B54F8A}" type="presOf" srcId="{46C40619-386D-4321-88B5-4972C0E7200F}" destId="{3EE8B653-D080-4649-A85A-C3EDFD2462DE}" srcOrd="0" destOrd="0" presId="urn:microsoft.com/office/officeart/2005/8/layout/chevron2"/>
    <dgm:cxn modelId="{811A9546-44E8-4004-A030-5C4F70A4451D}" srcId="{301913A5-1FCB-4966-9A25-324FCE49172C}" destId="{826951A3-42D1-4C04-82D8-F0249FA6313D}" srcOrd="0" destOrd="0" parTransId="{EB24D1C4-3998-41ED-9351-E7D9E86CF9E4}" sibTransId="{7D012934-66B3-40E5-9213-3DAC67131CBF}"/>
    <dgm:cxn modelId="{7FFCFC2E-66C2-4139-862F-9F8BC72FC177}" srcId="{826951A3-42D1-4C04-82D8-F0249FA6313D}" destId="{D43BA82B-3FCA-4D38-8798-C934F7CBB994}" srcOrd="0" destOrd="0" parTransId="{18F7BC08-6493-4FE5-BF6A-EECA70CF7A54}" sibTransId="{F6E145D4-7F3D-4C77-A929-691DAB1F821A}"/>
    <dgm:cxn modelId="{FBF49259-2841-4A2A-8FCC-0A6A866C1108}" type="presOf" srcId="{A261B6DF-AB81-408B-A735-104E5F09822A}" destId="{EB5CD8D2-B2AB-4706-9F4F-2B1E1EB4C5D4}" srcOrd="0" destOrd="1" presId="urn:microsoft.com/office/officeart/2005/8/layout/chevron2"/>
    <dgm:cxn modelId="{1CDCF86F-5C18-4E39-A2A1-78276EB7DD79}" srcId="{301913A5-1FCB-4966-9A25-324FCE49172C}" destId="{6117A2C4-0C36-46BF-BCB9-3F651363F279}" srcOrd="1" destOrd="0" parTransId="{F1043CE5-2E3E-4809-859D-D369668C193F}" sibTransId="{9D908EC4-13A6-4C2F-BA5C-09D887757354}"/>
    <dgm:cxn modelId="{F28E35F1-6E96-421A-B8FE-5CA2AEF8FC8B}" srcId="{69675E51-F6AC-4BDA-9917-B451335D4A36}" destId="{78EED944-63DB-401E-913C-D85DE8F80DE7}" srcOrd="0" destOrd="0" parTransId="{F2C05227-188C-4FE3-8DBC-84795BCA6ED4}" sibTransId="{30883CB1-9E1B-4FE5-BC8D-100C4F19F0BF}"/>
    <dgm:cxn modelId="{BAAAE550-C43C-40AA-BF15-EE9889AD3D15}" type="presOf" srcId="{78EED944-63DB-401E-913C-D85DE8F80DE7}" destId="{C1108AB1-412D-48A3-9AF2-E2BE0D07B92F}" srcOrd="0" destOrd="0" presId="urn:microsoft.com/office/officeart/2005/8/layout/chevron2"/>
    <dgm:cxn modelId="{04E29962-83AC-481E-A345-47E1073614DC}" type="presOf" srcId="{69675E51-F6AC-4BDA-9917-B451335D4A36}" destId="{BCB5508C-39FA-41EE-8217-5FABC3661184}" srcOrd="0" destOrd="0" presId="urn:microsoft.com/office/officeart/2005/8/layout/chevron2"/>
    <dgm:cxn modelId="{C87B99EA-491C-4A79-AD45-1A6039B2DE6A}" srcId="{6117A2C4-0C36-46BF-BCB9-3F651363F279}" destId="{1F13EAD7-EBB2-48AC-A885-772A56147082}" srcOrd="1" destOrd="0" parTransId="{90364E6B-6F2C-4C35-9FC9-F69F3E9B4DBD}" sibTransId="{83781C53-5CAD-458E-B08B-C1FB9D51015B}"/>
    <dgm:cxn modelId="{7A991F3F-705E-4B5B-A548-44CFB141A974}" type="presOf" srcId="{6117A2C4-0C36-46BF-BCB9-3F651363F279}" destId="{A0FF827D-1945-4A1F-BCC0-49B25580F863}" srcOrd="0" destOrd="0" presId="urn:microsoft.com/office/officeart/2005/8/layout/chevron2"/>
    <dgm:cxn modelId="{84EB4518-E6B0-4F60-9C26-12E5FA8D350C}" type="presOf" srcId="{A2193C58-5B99-44C9-BF97-E5601FA7DACC}" destId="{C1108AB1-412D-48A3-9AF2-E2BE0D07B92F}" srcOrd="0" destOrd="1" presId="urn:microsoft.com/office/officeart/2005/8/layout/chevron2"/>
    <dgm:cxn modelId="{E3385370-C2EA-43FA-BB48-6033AAF256D8}" type="presOf" srcId="{1F13EAD7-EBB2-48AC-A885-772A56147082}" destId="{3EE8B653-D080-4649-A85A-C3EDFD2462DE}" srcOrd="0" destOrd="1" presId="urn:microsoft.com/office/officeart/2005/8/layout/chevron2"/>
    <dgm:cxn modelId="{ABB7966B-774E-49AF-A869-7E92213A5607}" type="presOf" srcId="{D43BA82B-3FCA-4D38-8798-C934F7CBB994}" destId="{EB5CD8D2-B2AB-4706-9F4F-2B1E1EB4C5D4}" srcOrd="0" destOrd="0" presId="urn:microsoft.com/office/officeart/2005/8/layout/chevron2"/>
    <dgm:cxn modelId="{2F28340A-8FB7-4A74-9EA7-D050D6985660}" type="presOf" srcId="{301913A5-1FCB-4966-9A25-324FCE49172C}" destId="{60663780-CE7D-4DF5-9274-A96B6D733557}" srcOrd="0" destOrd="0" presId="urn:microsoft.com/office/officeart/2005/8/layout/chevron2"/>
    <dgm:cxn modelId="{21D305F1-CAC5-44AF-8EEA-BF86CCEE4B77}" type="presOf" srcId="{826951A3-42D1-4C04-82D8-F0249FA6313D}" destId="{F012002B-37EE-474A-82A3-C8ABCBE4CDC4}" srcOrd="0" destOrd="0" presId="urn:microsoft.com/office/officeart/2005/8/layout/chevron2"/>
    <dgm:cxn modelId="{0E9D9579-C8C3-4BCC-89A7-0BA9F3CF06B2}" srcId="{826951A3-42D1-4C04-82D8-F0249FA6313D}" destId="{A261B6DF-AB81-408B-A735-104E5F09822A}" srcOrd="1" destOrd="0" parTransId="{71D24EA1-251D-4C94-927B-D578D4B87B8F}" sibTransId="{11CC5EC8-D6B7-41AF-9B72-20B86A3022F3}"/>
    <dgm:cxn modelId="{273554DC-80EF-459B-AA08-1B9CED685E67}" srcId="{301913A5-1FCB-4966-9A25-324FCE49172C}" destId="{69675E51-F6AC-4BDA-9917-B451335D4A36}" srcOrd="2" destOrd="0" parTransId="{54C35423-0911-4F05-98AB-14E304B96376}" sibTransId="{4391EDE8-06CF-4FE9-BDFC-78CB53949290}"/>
    <dgm:cxn modelId="{0D53C83A-EB4C-48F7-B0A8-122C8A5A2232}" type="presParOf" srcId="{60663780-CE7D-4DF5-9274-A96B6D733557}" destId="{42340AF3-5D58-4685-A24E-BDF67F6B20C7}" srcOrd="0" destOrd="0" presId="urn:microsoft.com/office/officeart/2005/8/layout/chevron2"/>
    <dgm:cxn modelId="{155C27BE-1117-444C-B6CA-E7D921C9F6FD}" type="presParOf" srcId="{42340AF3-5D58-4685-A24E-BDF67F6B20C7}" destId="{F012002B-37EE-474A-82A3-C8ABCBE4CDC4}" srcOrd="0" destOrd="0" presId="urn:microsoft.com/office/officeart/2005/8/layout/chevron2"/>
    <dgm:cxn modelId="{AF5B13DB-7A02-4A85-952F-03E79EB593C5}" type="presParOf" srcId="{42340AF3-5D58-4685-A24E-BDF67F6B20C7}" destId="{EB5CD8D2-B2AB-4706-9F4F-2B1E1EB4C5D4}" srcOrd="1" destOrd="0" presId="urn:microsoft.com/office/officeart/2005/8/layout/chevron2"/>
    <dgm:cxn modelId="{DB18248C-F27F-49CF-A8F2-19BCD0B962D3}" type="presParOf" srcId="{60663780-CE7D-4DF5-9274-A96B6D733557}" destId="{9FD89B5A-9491-44F9-AE7E-160D2C3341B6}" srcOrd="1" destOrd="0" presId="urn:microsoft.com/office/officeart/2005/8/layout/chevron2"/>
    <dgm:cxn modelId="{9B497FD7-82EA-404E-8B8D-0CD6ED59A2D8}" type="presParOf" srcId="{60663780-CE7D-4DF5-9274-A96B6D733557}" destId="{E600AB57-0882-4A9E-988A-CF6E3DBDCA90}" srcOrd="2" destOrd="0" presId="urn:microsoft.com/office/officeart/2005/8/layout/chevron2"/>
    <dgm:cxn modelId="{CA417931-9D67-4D96-9145-5E6E4AD44D2D}" type="presParOf" srcId="{E600AB57-0882-4A9E-988A-CF6E3DBDCA90}" destId="{A0FF827D-1945-4A1F-BCC0-49B25580F863}" srcOrd="0" destOrd="0" presId="urn:microsoft.com/office/officeart/2005/8/layout/chevron2"/>
    <dgm:cxn modelId="{FC99C33A-9B09-4C5C-84A2-968C3CDA0A5B}" type="presParOf" srcId="{E600AB57-0882-4A9E-988A-CF6E3DBDCA90}" destId="{3EE8B653-D080-4649-A85A-C3EDFD2462DE}" srcOrd="1" destOrd="0" presId="urn:microsoft.com/office/officeart/2005/8/layout/chevron2"/>
    <dgm:cxn modelId="{7418D9BE-A1E8-4E1C-8CF9-FB9A95D215CE}" type="presParOf" srcId="{60663780-CE7D-4DF5-9274-A96B6D733557}" destId="{277B39B5-0381-4282-882F-6EF3ED68E919}" srcOrd="3" destOrd="0" presId="urn:microsoft.com/office/officeart/2005/8/layout/chevron2"/>
    <dgm:cxn modelId="{DCDFB4FA-2088-43B4-91B7-98812CAE619E}" type="presParOf" srcId="{60663780-CE7D-4DF5-9274-A96B6D733557}" destId="{F1772DFC-803A-4799-9C88-87C06BD6EACB}" srcOrd="4" destOrd="0" presId="urn:microsoft.com/office/officeart/2005/8/layout/chevron2"/>
    <dgm:cxn modelId="{FF6D28BD-DA86-45F6-99AC-672D536DB44C}" type="presParOf" srcId="{F1772DFC-803A-4799-9C88-87C06BD6EACB}" destId="{BCB5508C-39FA-41EE-8217-5FABC3661184}" srcOrd="0" destOrd="0" presId="urn:microsoft.com/office/officeart/2005/8/layout/chevron2"/>
    <dgm:cxn modelId="{EBE33546-2A00-4E36-A669-D2C5CE37A6A3}" type="presParOf" srcId="{F1772DFC-803A-4799-9C88-87C06BD6EACB}" destId="{C1108AB1-412D-48A3-9AF2-E2BE0D07B9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20D097-2FB4-4198-B8F8-4794126DBB75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s-MX"/>
        </a:p>
      </dgm:t>
    </dgm:pt>
    <dgm:pt modelId="{BD3D3375-0DFB-496F-A7E3-06846AB888CF}" type="pres">
      <dgm:prSet presAssocID="{CD20D097-2FB4-4198-B8F8-4794126DBB7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</dgm:ptLst>
  <dgm:cxnLst>
    <dgm:cxn modelId="{527A0817-633A-4589-9CCA-F5CD54478FD6}" type="presOf" srcId="{CD20D097-2FB4-4198-B8F8-4794126DBB75}" destId="{BD3D3375-0DFB-496F-A7E3-06846AB888CF}" srcOrd="0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C1F49-2C2D-4259-BC27-FF64C7DC02D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D4A6C52-C0F4-4BB9-BEAE-54071C055F7A}">
      <dgm:prSet phldrT="[Texto]"/>
      <dgm:spPr/>
      <dgm:t>
        <a:bodyPr/>
        <a:lstStyle/>
        <a:p>
          <a:r>
            <a:rPr lang="es-MX" dirty="0" smtClean="0"/>
            <a:t>Organización</a:t>
          </a:r>
        </a:p>
      </dgm:t>
    </dgm:pt>
    <dgm:pt modelId="{FFBD4F27-892E-4A1F-BBB3-4197FE897626}" type="parTrans" cxnId="{9D2671FC-63B4-4E2C-8F59-69EF064DFEA6}">
      <dgm:prSet/>
      <dgm:spPr/>
      <dgm:t>
        <a:bodyPr/>
        <a:lstStyle/>
        <a:p>
          <a:endParaRPr lang="es-MX"/>
        </a:p>
      </dgm:t>
    </dgm:pt>
    <dgm:pt modelId="{A87AB026-361F-4E13-97B8-AA6C263E7666}" type="sibTrans" cxnId="{9D2671FC-63B4-4E2C-8F59-69EF064DFEA6}">
      <dgm:prSet/>
      <dgm:spPr/>
      <dgm:t>
        <a:bodyPr/>
        <a:lstStyle/>
        <a:p>
          <a:endParaRPr lang="es-MX"/>
        </a:p>
      </dgm:t>
    </dgm:pt>
    <dgm:pt modelId="{50DCFC18-C302-40DA-9A62-FDBD301162A1}">
      <dgm:prSet phldrT="[Texto]"/>
      <dgm:spPr/>
      <dgm:t>
        <a:bodyPr/>
        <a:lstStyle/>
        <a:p>
          <a:r>
            <a:rPr lang="es-MX" dirty="0" smtClean="0"/>
            <a:t> Definición de roles</a:t>
          </a:r>
          <a:endParaRPr lang="es-MX" dirty="0"/>
        </a:p>
      </dgm:t>
    </dgm:pt>
    <dgm:pt modelId="{B7C7A2DC-5A89-4622-B54D-69E6881F8CA9}" type="parTrans" cxnId="{B7F563CD-70B2-4C37-B148-5D79AE1BE142}">
      <dgm:prSet/>
      <dgm:spPr/>
      <dgm:t>
        <a:bodyPr/>
        <a:lstStyle/>
        <a:p>
          <a:endParaRPr lang="es-MX"/>
        </a:p>
      </dgm:t>
    </dgm:pt>
    <dgm:pt modelId="{59DC6BD3-C0E2-4CCE-AF22-2BA4CC0E192D}" type="sibTrans" cxnId="{B7F563CD-70B2-4C37-B148-5D79AE1BE142}">
      <dgm:prSet/>
      <dgm:spPr/>
      <dgm:t>
        <a:bodyPr/>
        <a:lstStyle/>
        <a:p>
          <a:endParaRPr lang="es-MX"/>
        </a:p>
      </dgm:t>
    </dgm:pt>
    <dgm:pt modelId="{4B1BAAA3-DEBE-4560-8F1D-75FC79C7E48C}">
      <dgm:prSet phldrT="[Texto]"/>
      <dgm:spPr/>
      <dgm:t>
        <a:bodyPr/>
        <a:lstStyle/>
        <a:p>
          <a:r>
            <a:rPr lang="es-MX" dirty="0" smtClean="0"/>
            <a:t>Tareas concretas</a:t>
          </a:r>
          <a:endParaRPr lang="es-MX" dirty="0"/>
        </a:p>
      </dgm:t>
    </dgm:pt>
    <dgm:pt modelId="{EF014B11-1AFE-4740-B24B-1676B3038D3D}" type="parTrans" cxnId="{98D2B14F-3FA2-4A04-9E66-B8D96057AD60}">
      <dgm:prSet/>
      <dgm:spPr/>
      <dgm:t>
        <a:bodyPr/>
        <a:lstStyle/>
        <a:p>
          <a:endParaRPr lang="es-MX"/>
        </a:p>
      </dgm:t>
    </dgm:pt>
    <dgm:pt modelId="{D65B4929-15E8-47D8-B31E-FB2D62F14132}" type="sibTrans" cxnId="{98D2B14F-3FA2-4A04-9E66-B8D96057AD60}">
      <dgm:prSet/>
      <dgm:spPr/>
      <dgm:t>
        <a:bodyPr/>
        <a:lstStyle/>
        <a:p>
          <a:endParaRPr lang="es-MX"/>
        </a:p>
      </dgm:t>
    </dgm:pt>
    <dgm:pt modelId="{A0567C52-5323-478A-B9C4-1882B3B4EE2F}" type="pres">
      <dgm:prSet presAssocID="{0CFC1F49-2C2D-4259-BC27-FF64C7DC02D6}" presName="Name0" presStyleCnt="0">
        <dgm:presLayoutVars>
          <dgm:dir/>
          <dgm:animLvl val="lvl"/>
          <dgm:resizeHandles val="exact"/>
        </dgm:presLayoutVars>
      </dgm:prSet>
      <dgm:spPr/>
    </dgm:pt>
    <dgm:pt modelId="{47FE5DA7-788D-4730-AAE2-02AA8B185A61}" type="pres">
      <dgm:prSet presAssocID="{7D4A6C52-C0F4-4BB9-BEAE-54071C055F7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BA56EF-E5CC-48F7-8B53-DC9DCB07C9FA}" type="pres">
      <dgm:prSet presAssocID="{A87AB026-361F-4E13-97B8-AA6C263E7666}" presName="parTxOnlySpace" presStyleCnt="0"/>
      <dgm:spPr/>
    </dgm:pt>
    <dgm:pt modelId="{8F3CD96B-3555-4186-B384-F528B87EB221}" type="pres">
      <dgm:prSet presAssocID="{50DCFC18-C302-40DA-9A62-FDBD301162A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82ABCE-83B9-4E14-BF98-890F1AB2270F}" type="pres">
      <dgm:prSet presAssocID="{59DC6BD3-C0E2-4CCE-AF22-2BA4CC0E192D}" presName="parTxOnlySpace" presStyleCnt="0"/>
      <dgm:spPr/>
    </dgm:pt>
    <dgm:pt modelId="{567CAEB3-C596-4A81-A678-D04AC2B7BC6C}" type="pres">
      <dgm:prSet presAssocID="{4B1BAAA3-DEBE-4560-8F1D-75FC79C7E48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8D2B14F-3FA2-4A04-9E66-B8D96057AD60}" srcId="{0CFC1F49-2C2D-4259-BC27-FF64C7DC02D6}" destId="{4B1BAAA3-DEBE-4560-8F1D-75FC79C7E48C}" srcOrd="2" destOrd="0" parTransId="{EF014B11-1AFE-4740-B24B-1676B3038D3D}" sibTransId="{D65B4929-15E8-47D8-B31E-FB2D62F14132}"/>
    <dgm:cxn modelId="{9D2671FC-63B4-4E2C-8F59-69EF064DFEA6}" srcId="{0CFC1F49-2C2D-4259-BC27-FF64C7DC02D6}" destId="{7D4A6C52-C0F4-4BB9-BEAE-54071C055F7A}" srcOrd="0" destOrd="0" parTransId="{FFBD4F27-892E-4A1F-BBB3-4197FE897626}" sibTransId="{A87AB026-361F-4E13-97B8-AA6C263E7666}"/>
    <dgm:cxn modelId="{B7F563CD-70B2-4C37-B148-5D79AE1BE142}" srcId="{0CFC1F49-2C2D-4259-BC27-FF64C7DC02D6}" destId="{50DCFC18-C302-40DA-9A62-FDBD301162A1}" srcOrd="1" destOrd="0" parTransId="{B7C7A2DC-5A89-4622-B54D-69E6881F8CA9}" sibTransId="{59DC6BD3-C0E2-4CCE-AF22-2BA4CC0E192D}"/>
    <dgm:cxn modelId="{580A91B3-33D1-4A8E-A3F8-7BB912757834}" type="presOf" srcId="{50DCFC18-C302-40DA-9A62-FDBD301162A1}" destId="{8F3CD96B-3555-4186-B384-F528B87EB221}" srcOrd="0" destOrd="0" presId="urn:microsoft.com/office/officeart/2005/8/layout/chevron1"/>
    <dgm:cxn modelId="{25C89685-A7D1-4C97-A4AD-99954282FF0C}" type="presOf" srcId="{7D4A6C52-C0F4-4BB9-BEAE-54071C055F7A}" destId="{47FE5DA7-788D-4730-AAE2-02AA8B185A61}" srcOrd="0" destOrd="0" presId="urn:microsoft.com/office/officeart/2005/8/layout/chevron1"/>
    <dgm:cxn modelId="{BDA83846-5049-4623-AB05-0B0409C1C286}" type="presOf" srcId="{4B1BAAA3-DEBE-4560-8F1D-75FC79C7E48C}" destId="{567CAEB3-C596-4A81-A678-D04AC2B7BC6C}" srcOrd="0" destOrd="0" presId="urn:microsoft.com/office/officeart/2005/8/layout/chevron1"/>
    <dgm:cxn modelId="{95F6513D-297A-4EFA-B449-567D9B46DF09}" type="presOf" srcId="{0CFC1F49-2C2D-4259-BC27-FF64C7DC02D6}" destId="{A0567C52-5323-478A-B9C4-1882B3B4EE2F}" srcOrd="0" destOrd="0" presId="urn:microsoft.com/office/officeart/2005/8/layout/chevron1"/>
    <dgm:cxn modelId="{9848AF97-7C93-47EA-A041-243CB6288CE5}" type="presParOf" srcId="{A0567C52-5323-478A-B9C4-1882B3B4EE2F}" destId="{47FE5DA7-788D-4730-AAE2-02AA8B185A61}" srcOrd="0" destOrd="0" presId="urn:microsoft.com/office/officeart/2005/8/layout/chevron1"/>
    <dgm:cxn modelId="{9AE7DD74-E90E-444A-83CA-B43853FE0DB0}" type="presParOf" srcId="{A0567C52-5323-478A-B9C4-1882B3B4EE2F}" destId="{74BA56EF-E5CC-48F7-8B53-DC9DCB07C9FA}" srcOrd="1" destOrd="0" presId="urn:microsoft.com/office/officeart/2005/8/layout/chevron1"/>
    <dgm:cxn modelId="{56AA429B-700B-4240-956A-3D0ABEE58847}" type="presParOf" srcId="{A0567C52-5323-478A-B9C4-1882B3B4EE2F}" destId="{8F3CD96B-3555-4186-B384-F528B87EB221}" srcOrd="2" destOrd="0" presId="urn:microsoft.com/office/officeart/2005/8/layout/chevron1"/>
    <dgm:cxn modelId="{6F891A4D-D16A-465B-8B83-8A2E59A6B8C9}" type="presParOf" srcId="{A0567C52-5323-478A-B9C4-1882B3B4EE2F}" destId="{8A82ABCE-83B9-4E14-BF98-890F1AB2270F}" srcOrd="3" destOrd="0" presId="urn:microsoft.com/office/officeart/2005/8/layout/chevron1"/>
    <dgm:cxn modelId="{21F0FCDA-01F4-4A3B-A697-70AA30688A6A}" type="presParOf" srcId="{A0567C52-5323-478A-B9C4-1882B3B4EE2F}" destId="{567CAEB3-C596-4A81-A678-D04AC2B7BC6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A730F6-6794-4C0D-9B6A-90FE6369D85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510FC2A7-B502-4C36-8186-9F226E2FF528}">
      <dgm:prSet phldrT="[Texto]"/>
      <dgm:spPr/>
      <dgm:t>
        <a:bodyPr/>
        <a:lstStyle/>
        <a:p>
          <a:r>
            <a:rPr lang="es-MX" dirty="0" smtClean="0"/>
            <a:t>Trabajo,</a:t>
          </a:r>
        </a:p>
        <a:p>
          <a:r>
            <a:rPr lang="es-MX" dirty="0" smtClean="0"/>
            <a:t>Disciplina</a:t>
          </a:r>
          <a:endParaRPr lang="es-MX" dirty="0"/>
        </a:p>
      </dgm:t>
    </dgm:pt>
    <dgm:pt modelId="{EE10483F-2716-4886-8205-7D0370741C3B}" type="parTrans" cxnId="{61A49E34-700B-4FB7-87D2-04BE1F8D3EED}">
      <dgm:prSet/>
      <dgm:spPr/>
      <dgm:t>
        <a:bodyPr/>
        <a:lstStyle/>
        <a:p>
          <a:endParaRPr lang="es-MX"/>
        </a:p>
      </dgm:t>
    </dgm:pt>
    <dgm:pt modelId="{9183882E-E656-4AE3-BAFB-91F31A75CD90}" type="sibTrans" cxnId="{61A49E34-700B-4FB7-87D2-04BE1F8D3EED}">
      <dgm:prSet/>
      <dgm:spPr/>
      <dgm:t>
        <a:bodyPr/>
        <a:lstStyle/>
        <a:p>
          <a:endParaRPr lang="es-MX"/>
        </a:p>
      </dgm:t>
    </dgm:pt>
    <dgm:pt modelId="{615939BB-EEA3-4B45-9D20-4E88E288230E}">
      <dgm:prSet phldrT="[Texto]"/>
      <dgm:spPr/>
      <dgm:t>
        <a:bodyPr/>
        <a:lstStyle/>
        <a:p>
          <a:r>
            <a:rPr lang="es-MX" dirty="0" smtClean="0"/>
            <a:t>Unidad,</a:t>
          </a:r>
        </a:p>
        <a:p>
          <a:r>
            <a:rPr lang="es-MX" dirty="0" smtClean="0"/>
            <a:t>Ayuda mutua</a:t>
          </a:r>
          <a:endParaRPr lang="es-MX" dirty="0"/>
        </a:p>
      </dgm:t>
    </dgm:pt>
    <dgm:pt modelId="{CCBE3343-7547-4F1D-A095-84554126AD6C}" type="parTrans" cxnId="{56B08068-D3CF-4417-A602-551BA9F8DE16}">
      <dgm:prSet/>
      <dgm:spPr/>
      <dgm:t>
        <a:bodyPr/>
        <a:lstStyle/>
        <a:p>
          <a:endParaRPr lang="es-MX"/>
        </a:p>
      </dgm:t>
    </dgm:pt>
    <dgm:pt modelId="{9758530D-1309-490F-AE1E-971AD18376DB}" type="sibTrans" cxnId="{56B08068-D3CF-4417-A602-551BA9F8DE16}">
      <dgm:prSet/>
      <dgm:spPr/>
      <dgm:t>
        <a:bodyPr/>
        <a:lstStyle/>
        <a:p>
          <a:endParaRPr lang="es-MX"/>
        </a:p>
      </dgm:t>
    </dgm:pt>
    <dgm:pt modelId="{091D188C-8908-4F20-93E9-2F4176B1BC8F}">
      <dgm:prSet phldrT="[Texto]"/>
      <dgm:spPr/>
      <dgm:t>
        <a:bodyPr/>
        <a:lstStyle/>
        <a:p>
          <a:r>
            <a:rPr lang="es-MX" dirty="0" smtClean="0"/>
            <a:t>Confianza </a:t>
          </a:r>
          <a:endParaRPr lang="es-MX" dirty="0"/>
        </a:p>
      </dgm:t>
    </dgm:pt>
    <dgm:pt modelId="{541CFA09-E99F-4F70-8CD5-28C3DF8B6CC4}" type="parTrans" cxnId="{4D81C11E-C87A-4C80-9406-6153AC04562F}">
      <dgm:prSet/>
      <dgm:spPr/>
      <dgm:t>
        <a:bodyPr/>
        <a:lstStyle/>
        <a:p>
          <a:endParaRPr lang="es-MX"/>
        </a:p>
      </dgm:t>
    </dgm:pt>
    <dgm:pt modelId="{54525D95-1F0A-4ED6-9666-EA109B7CE381}" type="sibTrans" cxnId="{4D81C11E-C87A-4C80-9406-6153AC04562F}">
      <dgm:prSet/>
      <dgm:spPr/>
      <dgm:t>
        <a:bodyPr/>
        <a:lstStyle/>
        <a:p>
          <a:endParaRPr lang="es-MX"/>
        </a:p>
      </dgm:t>
    </dgm:pt>
    <dgm:pt modelId="{4B508969-7E1E-40CF-ABF8-DBAF116FF72F}" type="pres">
      <dgm:prSet presAssocID="{76A730F6-6794-4C0D-9B6A-90FE6369D85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0D16621-3FA3-4151-B864-70CCC68FDC8B}" type="pres">
      <dgm:prSet presAssocID="{510FC2A7-B502-4C36-8186-9F226E2FF52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42E14E-1D83-475E-86F1-91EC44D7A56F}" type="pres">
      <dgm:prSet presAssocID="{510FC2A7-B502-4C36-8186-9F226E2FF528}" presName="gear1srcNode" presStyleLbl="node1" presStyleIdx="0" presStyleCnt="3"/>
      <dgm:spPr/>
      <dgm:t>
        <a:bodyPr/>
        <a:lstStyle/>
        <a:p>
          <a:endParaRPr lang="es-MX"/>
        </a:p>
      </dgm:t>
    </dgm:pt>
    <dgm:pt modelId="{DA690614-5642-4617-9F6E-6FDC12E868F5}" type="pres">
      <dgm:prSet presAssocID="{510FC2A7-B502-4C36-8186-9F226E2FF528}" presName="gear1dstNode" presStyleLbl="node1" presStyleIdx="0" presStyleCnt="3"/>
      <dgm:spPr/>
      <dgm:t>
        <a:bodyPr/>
        <a:lstStyle/>
        <a:p>
          <a:endParaRPr lang="es-MX"/>
        </a:p>
      </dgm:t>
    </dgm:pt>
    <dgm:pt modelId="{3D10B589-496B-4C92-AFE8-270D32E1F37C}" type="pres">
      <dgm:prSet presAssocID="{615939BB-EEA3-4B45-9D20-4E88E288230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FFE0A5-13D3-4E3B-AA5A-3448976B4684}" type="pres">
      <dgm:prSet presAssocID="{615939BB-EEA3-4B45-9D20-4E88E288230E}" presName="gear2srcNode" presStyleLbl="node1" presStyleIdx="1" presStyleCnt="3"/>
      <dgm:spPr/>
      <dgm:t>
        <a:bodyPr/>
        <a:lstStyle/>
        <a:p>
          <a:endParaRPr lang="es-MX"/>
        </a:p>
      </dgm:t>
    </dgm:pt>
    <dgm:pt modelId="{E5531214-44ED-408B-9BB0-AF8659F870B2}" type="pres">
      <dgm:prSet presAssocID="{615939BB-EEA3-4B45-9D20-4E88E288230E}" presName="gear2dstNode" presStyleLbl="node1" presStyleIdx="1" presStyleCnt="3"/>
      <dgm:spPr/>
      <dgm:t>
        <a:bodyPr/>
        <a:lstStyle/>
        <a:p>
          <a:endParaRPr lang="es-MX"/>
        </a:p>
      </dgm:t>
    </dgm:pt>
    <dgm:pt modelId="{AE13C6CC-8426-4246-A7F8-0E09FCB70293}" type="pres">
      <dgm:prSet presAssocID="{091D188C-8908-4F20-93E9-2F4176B1BC8F}" presName="gear3" presStyleLbl="node1" presStyleIdx="2" presStyleCnt="3"/>
      <dgm:spPr/>
      <dgm:t>
        <a:bodyPr/>
        <a:lstStyle/>
        <a:p>
          <a:endParaRPr lang="es-MX"/>
        </a:p>
      </dgm:t>
    </dgm:pt>
    <dgm:pt modelId="{1C4146B0-0368-4124-BF42-6D537F2C3B67}" type="pres">
      <dgm:prSet presAssocID="{091D188C-8908-4F20-93E9-2F4176B1BC8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1CBC24-5ACE-4419-BC5A-C1C6BA77E665}" type="pres">
      <dgm:prSet presAssocID="{091D188C-8908-4F20-93E9-2F4176B1BC8F}" presName="gear3srcNode" presStyleLbl="node1" presStyleIdx="2" presStyleCnt="3"/>
      <dgm:spPr/>
      <dgm:t>
        <a:bodyPr/>
        <a:lstStyle/>
        <a:p>
          <a:endParaRPr lang="es-MX"/>
        </a:p>
      </dgm:t>
    </dgm:pt>
    <dgm:pt modelId="{C8DFBBA9-32E4-4177-BB31-6E094F3CB1F4}" type="pres">
      <dgm:prSet presAssocID="{091D188C-8908-4F20-93E9-2F4176B1BC8F}" presName="gear3dstNode" presStyleLbl="node1" presStyleIdx="2" presStyleCnt="3"/>
      <dgm:spPr/>
      <dgm:t>
        <a:bodyPr/>
        <a:lstStyle/>
        <a:p>
          <a:endParaRPr lang="es-MX"/>
        </a:p>
      </dgm:t>
    </dgm:pt>
    <dgm:pt modelId="{A46F21DC-B019-4A2F-972A-41C61571ECC2}" type="pres">
      <dgm:prSet presAssocID="{9183882E-E656-4AE3-BAFB-91F31A75CD90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AFFDECA0-CE15-487E-8307-479112CFBB85}" type="pres">
      <dgm:prSet presAssocID="{9758530D-1309-490F-AE1E-971AD18376DB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EB958161-AB47-441B-AEEC-BC71212569EF}" type="pres">
      <dgm:prSet presAssocID="{54525D95-1F0A-4ED6-9666-EA109B7CE381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36B95070-519C-4F89-A9CF-2B8E11C99427}" type="presOf" srcId="{615939BB-EEA3-4B45-9D20-4E88E288230E}" destId="{3D10B589-496B-4C92-AFE8-270D32E1F37C}" srcOrd="0" destOrd="0" presId="urn:microsoft.com/office/officeart/2005/8/layout/gear1"/>
    <dgm:cxn modelId="{61A49E34-700B-4FB7-87D2-04BE1F8D3EED}" srcId="{76A730F6-6794-4C0D-9B6A-90FE6369D850}" destId="{510FC2A7-B502-4C36-8186-9F226E2FF528}" srcOrd="0" destOrd="0" parTransId="{EE10483F-2716-4886-8205-7D0370741C3B}" sibTransId="{9183882E-E656-4AE3-BAFB-91F31A75CD90}"/>
    <dgm:cxn modelId="{234A6F53-70D1-4A39-A7B1-E8F75734EB52}" type="presOf" srcId="{510FC2A7-B502-4C36-8186-9F226E2FF528}" destId="{DA690614-5642-4617-9F6E-6FDC12E868F5}" srcOrd="2" destOrd="0" presId="urn:microsoft.com/office/officeart/2005/8/layout/gear1"/>
    <dgm:cxn modelId="{7485B1C5-57BB-4E7B-87CC-181F0912AAB8}" type="presOf" srcId="{615939BB-EEA3-4B45-9D20-4E88E288230E}" destId="{E5531214-44ED-408B-9BB0-AF8659F870B2}" srcOrd="2" destOrd="0" presId="urn:microsoft.com/office/officeart/2005/8/layout/gear1"/>
    <dgm:cxn modelId="{61EA250B-ACDC-4329-A3BB-6F93CB4D1512}" type="presOf" srcId="{091D188C-8908-4F20-93E9-2F4176B1BC8F}" destId="{1C4146B0-0368-4124-BF42-6D537F2C3B67}" srcOrd="1" destOrd="0" presId="urn:microsoft.com/office/officeart/2005/8/layout/gear1"/>
    <dgm:cxn modelId="{4D81C11E-C87A-4C80-9406-6153AC04562F}" srcId="{76A730F6-6794-4C0D-9B6A-90FE6369D850}" destId="{091D188C-8908-4F20-93E9-2F4176B1BC8F}" srcOrd="2" destOrd="0" parTransId="{541CFA09-E99F-4F70-8CD5-28C3DF8B6CC4}" sibTransId="{54525D95-1F0A-4ED6-9666-EA109B7CE381}"/>
    <dgm:cxn modelId="{A4261362-02EB-46FF-BA5F-D6C7365229B1}" type="presOf" srcId="{9758530D-1309-490F-AE1E-971AD18376DB}" destId="{AFFDECA0-CE15-487E-8307-479112CFBB85}" srcOrd="0" destOrd="0" presId="urn:microsoft.com/office/officeart/2005/8/layout/gear1"/>
    <dgm:cxn modelId="{AB5F5D52-5BE2-45A6-ADFB-F72D5AAF40EB}" type="presOf" srcId="{091D188C-8908-4F20-93E9-2F4176B1BC8F}" destId="{881CBC24-5ACE-4419-BC5A-C1C6BA77E665}" srcOrd="2" destOrd="0" presId="urn:microsoft.com/office/officeart/2005/8/layout/gear1"/>
    <dgm:cxn modelId="{6F7398F2-52D4-4A6D-9E0F-E3FF9AB5F297}" type="presOf" srcId="{510FC2A7-B502-4C36-8186-9F226E2FF528}" destId="{90D16621-3FA3-4151-B864-70CCC68FDC8B}" srcOrd="0" destOrd="0" presId="urn:microsoft.com/office/officeart/2005/8/layout/gear1"/>
    <dgm:cxn modelId="{D4F41714-D6ED-41CB-9618-D1D7C2B625AB}" type="presOf" srcId="{76A730F6-6794-4C0D-9B6A-90FE6369D850}" destId="{4B508969-7E1E-40CF-ABF8-DBAF116FF72F}" srcOrd="0" destOrd="0" presId="urn:microsoft.com/office/officeart/2005/8/layout/gear1"/>
    <dgm:cxn modelId="{55D8AC94-6004-4794-B564-2D854C20AF27}" type="presOf" srcId="{091D188C-8908-4F20-93E9-2F4176B1BC8F}" destId="{C8DFBBA9-32E4-4177-BB31-6E094F3CB1F4}" srcOrd="3" destOrd="0" presId="urn:microsoft.com/office/officeart/2005/8/layout/gear1"/>
    <dgm:cxn modelId="{0EA5440A-ECF3-47CB-BC8E-D52778641A24}" type="presOf" srcId="{091D188C-8908-4F20-93E9-2F4176B1BC8F}" destId="{AE13C6CC-8426-4246-A7F8-0E09FCB70293}" srcOrd="0" destOrd="0" presId="urn:microsoft.com/office/officeart/2005/8/layout/gear1"/>
    <dgm:cxn modelId="{56B08068-D3CF-4417-A602-551BA9F8DE16}" srcId="{76A730F6-6794-4C0D-9B6A-90FE6369D850}" destId="{615939BB-EEA3-4B45-9D20-4E88E288230E}" srcOrd="1" destOrd="0" parTransId="{CCBE3343-7547-4F1D-A095-84554126AD6C}" sibTransId="{9758530D-1309-490F-AE1E-971AD18376DB}"/>
    <dgm:cxn modelId="{0D79073C-702F-4955-8576-698B1B672FF5}" type="presOf" srcId="{615939BB-EEA3-4B45-9D20-4E88E288230E}" destId="{D0FFE0A5-13D3-4E3B-AA5A-3448976B4684}" srcOrd="1" destOrd="0" presId="urn:microsoft.com/office/officeart/2005/8/layout/gear1"/>
    <dgm:cxn modelId="{4423B74E-EAB0-4530-8DB7-7A9660CF311C}" type="presOf" srcId="{9183882E-E656-4AE3-BAFB-91F31A75CD90}" destId="{A46F21DC-B019-4A2F-972A-41C61571ECC2}" srcOrd="0" destOrd="0" presId="urn:microsoft.com/office/officeart/2005/8/layout/gear1"/>
    <dgm:cxn modelId="{8CD38165-0B28-42A5-A13D-7DAA1F087B21}" type="presOf" srcId="{54525D95-1F0A-4ED6-9666-EA109B7CE381}" destId="{EB958161-AB47-441B-AEEC-BC71212569EF}" srcOrd="0" destOrd="0" presId="urn:microsoft.com/office/officeart/2005/8/layout/gear1"/>
    <dgm:cxn modelId="{762116A5-555A-4AA6-8A16-E70332BD96CF}" type="presOf" srcId="{510FC2A7-B502-4C36-8186-9F226E2FF528}" destId="{AE42E14E-1D83-475E-86F1-91EC44D7A56F}" srcOrd="1" destOrd="0" presId="urn:microsoft.com/office/officeart/2005/8/layout/gear1"/>
    <dgm:cxn modelId="{AF93046D-42E3-4AF6-B19A-300878F414BE}" type="presParOf" srcId="{4B508969-7E1E-40CF-ABF8-DBAF116FF72F}" destId="{90D16621-3FA3-4151-B864-70CCC68FDC8B}" srcOrd="0" destOrd="0" presId="urn:microsoft.com/office/officeart/2005/8/layout/gear1"/>
    <dgm:cxn modelId="{43D825FD-9C86-4B73-B252-E9B6B19E1B37}" type="presParOf" srcId="{4B508969-7E1E-40CF-ABF8-DBAF116FF72F}" destId="{AE42E14E-1D83-475E-86F1-91EC44D7A56F}" srcOrd="1" destOrd="0" presId="urn:microsoft.com/office/officeart/2005/8/layout/gear1"/>
    <dgm:cxn modelId="{22ACADFC-42EE-490A-8F2C-D6511AD1384E}" type="presParOf" srcId="{4B508969-7E1E-40CF-ABF8-DBAF116FF72F}" destId="{DA690614-5642-4617-9F6E-6FDC12E868F5}" srcOrd="2" destOrd="0" presId="urn:microsoft.com/office/officeart/2005/8/layout/gear1"/>
    <dgm:cxn modelId="{CF465B77-F2B1-4CF7-965F-8081C8A79F2E}" type="presParOf" srcId="{4B508969-7E1E-40CF-ABF8-DBAF116FF72F}" destId="{3D10B589-496B-4C92-AFE8-270D32E1F37C}" srcOrd="3" destOrd="0" presId="urn:microsoft.com/office/officeart/2005/8/layout/gear1"/>
    <dgm:cxn modelId="{FB44F695-FF83-4EAD-9961-3619DA1FB03C}" type="presParOf" srcId="{4B508969-7E1E-40CF-ABF8-DBAF116FF72F}" destId="{D0FFE0A5-13D3-4E3B-AA5A-3448976B4684}" srcOrd="4" destOrd="0" presId="urn:microsoft.com/office/officeart/2005/8/layout/gear1"/>
    <dgm:cxn modelId="{718DA4BA-504A-4FE0-984C-0753DF654D27}" type="presParOf" srcId="{4B508969-7E1E-40CF-ABF8-DBAF116FF72F}" destId="{E5531214-44ED-408B-9BB0-AF8659F870B2}" srcOrd="5" destOrd="0" presId="urn:microsoft.com/office/officeart/2005/8/layout/gear1"/>
    <dgm:cxn modelId="{50955728-7E19-40AD-AD05-3C56834B60B1}" type="presParOf" srcId="{4B508969-7E1E-40CF-ABF8-DBAF116FF72F}" destId="{AE13C6CC-8426-4246-A7F8-0E09FCB70293}" srcOrd="6" destOrd="0" presId="urn:microsoft.com/office/officeart/2005/8/layout/gear1"/>
    <dgm:cxn modelId="{84E52D44-8234-42E8-9511-03461C2FDCB0}" type="presParOf" srcId="{4B508969-7E1E-40CF-ABF8-DBAF116FF72F}" destId="{1C4146B0-0368-4124-BF42-6D537F2C3B67}" srcOrd="7" destOrd="0" presId="urn:microsoft.com/office/officeart/2005/8/layout/gear1"/>
    <dgm:cxn modelId="{FC508087-0DB0-4A32-AB4C-A5C04FA509A0}" type="presParOf" srcId="{4B508969-7E1E-40CF-ABF8-DBAF116FF72F}" destId="{881CBC24-5ACE-4419-BC5A-C1C6BA77E665}" srcOrd="8" destOrd="0" presId="urn:microsoft.com/office/officeart/2005/8/layout/gear1"/>
    <dgm:cxn modelId="{0518249E-D2FF-4337-81FC-7AF1ECD82F8E}" type="presParOf" srcId="{4B508969-7E1E-40CF-ABF8-DBAF116FF72F}" destId="{C8DFBBA9-32E4-4177-BB31-6E094F3CB1F4}" srcOrd="9" destOrd="0" presId="urn:microsoft.com/office/officeart/2005/8/layout/gear1"/>
    <dgm:cxn modelId="{1C3CDF4D-968F-4C3B-AFAE-A07169158054}" type="presParOf" srcId="{4B508969-7E1E-40CF-ABF8-DBAF116FF72F}" destId="{A46F21DC-B019-4A2F-972A-41C61571ECC2}" srcOrd="10" destOrd="0" presId="urn:microsoft.com/office/officeart/2005/8/layout/gear1"/>
    <dgm:cxn modelId="{0CC480C2-19A8-4D6B-94F5-233C7A74A4B4}" type="presParOf" srcId="{4B508969-7E1E-40CF-ABF8-DBAF116FF72F}" destId="{AFFDECA0-CE15-487E-8307-479112CFBB85}" srcOrd="11" destOrd="0" presId="urn:microsoft.com/office/officeart/2005/8/layout/gear1"/>
    <dgm:cxn modelId="{50A8B226-94CF-4DDB-8133-6C8673C8ED5D}" type="presParOf" srcId="{4B508969-7E1E-40CF-ABF8-DBAF116FF72F}" destId="{EB958161-AB47-441B-AEEC-BC71212569E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2002B-37EE-474A-82A3-C8ABCBE4CDC4}">
      <dsp:nvSpPr>
        <dsp:cNvPr id="0" name=""/>
        <dsp:cNvSpPr/>
      </dsp:nvSpPr>
      <dsp:spPr>
        <a:xfrm rot="5400000">
          <a:off x="-163510" y="166267"/>
          <a:ext cx="1090071" cy="763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-5400000">
        <a:off x="1" y="384281"/>
        <a:ext cx="763050" cy="327021"/>
      </dsp:txXfrm>
    </dsp:sp>
    <dsp:sp modelId="{EB5CD8D2-B2AB-4706-9F4F-2B1E1EB4C5D4}">
      <dsp:nvSpPr>
        <dsp:cNvPr id="0" name=""/>
        <dsp:cNvSpPr/>
      </dsp:nvSpPr>
      <dsp:spPr>
        <a:xfrm rot="5400000">
          <a:off x="4241270" y="-3475463"/>
          <a:ext cx="708546" cy="76649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Agilidad mental para generar una idea emprendedora </a:t>
          </a:r>
          <a:endParaRPr lang="es-MX" sz="2000" kern="1200" dirty="0"/>
        </a:p>
      </dsp:txBody>
      <dsp:txXfrm rot="-5400000">
        <a:off x="763050" y="37345"/>
        <a:ext cx="7630398" cy="639370"/>
      </dsp:txXfrm>
    </dsp:sp>
    <dsp:sp modelId="{A0FF827D-1945-4A1F-BCC0-49B25580F863}">
      <dsp:nvSpPr>
        <dsp:cNvPr id="0" name=""/>
        <dsp:cNvSpPr/>
      </dsp:nvSpPr>
      <dsp:spPr>
        <a:xfrm rot="5400000">
          <a:off x="-163510" y="1052780"/>
          <a:ext cx="1090071" cy="763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-5400000">
        <a:off x="1" y="1270794"/>
        <a:ext cx="763050" cy="327021"/>
      </dsp:txXfrm>
    </dsp:sp>
    <dsp:sp modelId="{3EE8B653-D080-4649-A85A-C3EDFD2462DE}">
      <dsp:nvSpPr>
        <dsp:cNvPr id="0" name=""/>
        <dsp:cNvSpPr/>
      </dsp:nvSpPr>
      <dsp:spPr>
        <a:xfrm rot="5400000">
          <a:off x="4241270" y="-2588949"/>
          <a:ext cx="708546" cy="76649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Habilidad para resolver problemas en las relaciones humanas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Capacidad de comunicación crítica y reflexiva</a:t>
          </a:r>
          <a:endParaRPr lang="es-MX" sz="2000" kern="1200" dirty="0"/>
        </a:p>
      </dsp:txBody>
      <dsp:txXfrm rot="-5400000">
        <a:off x="763050" y="923859"/>
        <a:ext cx="7630398" cy="639370"/>
      </dsp:txXfrm>
    </dsp:sp>
    <dsp:sp modelId="{BCB5508C-39FA-41EE-8217-5FABC3661184}">
      <dsp:nvSpPr>
        <dsp:cNvPr id="0" name=""/>
        <dsp:cNvSpPr/>
      </dsp:nvSpPr>
      <dsp:spPr>
        <a:xfrm rot="5400000">
          <a:off x="-163510" y="1939294"/>
          <a:ext cx="1090071" cy="763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/>
        </a:p>
      </dsp:txBody>
      <dsp:txXfrm rot="-5400000">
        <a:off x="1" y="2157308"/>
        <a:ext cx="763050" cy="327021"/>
      </dsp:txXfrm>
    </dsp:sp>
    <dsp:sp modelId="{C1108AB1-412D-48A3-9AF2-E2BE0D07B92F}">
      <dsp:nvSpPr>
        <dsp:cNvPr id="0" name=""/>
        <dsp:cNvSpPr/>
      </dsp:nvSpPr>
      <dsp:spPr>
        <a:xfrm rot="5400000">
          <a:off x="4241270" y="-1702436"/>
          <a:ext cx="708546" cy="76649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Conocimientos científicos y tecnológicos para la aplicación de la metodología  en proyectos</a:t>
          </a:r>
          <a:endParaRPr lang="es-MX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Motivación</a:t>
          </a:r>
          <a:endParaRPr lang="es-MX" sz="2000" kern="1200" dirty="0"/>
        </a:p>
      </dsp:txBody>
      <dsp:txXfrm rot="-5400000">
        <a:off x="763050" y="1810372"/>
        <a:ext cx="7630398" cy="639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E5DA7-788D-4730-AAE2-02AA8B185A61}">
      <dsp:nvSpPr>
        <dsp:cNvPr id="0" name=""/>
        <dsp:cNvSpPr/>
      </dsp:nvSpPr>
      <dsp:spPr>
        <a:xfrm>
          <a:off x="1931" y="1801181"/>
          <a:ext cx="2352656" cy="9410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Organización</a:t>
          </a:r>
        </a:p>
      </dsp:txBody>
      <dsp:txXfrm>
        <a:off x="472462" y="1801181"/>
        <a:ext cx="1411594" cy="941062"/>
      </dsp:txXfrm>
    </dsp:sp>
    <dsp:sp modelId="{8F3CD96B-3555-4186-B384-F528B87EB221}">
      <dsp:nvSpPr>
        <dsp:cNvPr id="0" name=""/>
        <dsp:cNvSpPr/>
      </dsp:nvSpPr>
      <dsp:spPr>
        <a:xfrm>
          <a:off x="2119321" y="1801181"/>
          <a:ext cx="2352656" cy="9410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 Definición de roles</a:t>
          </a:r>
          <a:endParaRPr lang="es-MX" sz="1700" kern="1200" dirty="0"/>
        </a:p>
      </dsp:txBody>
      <dsp:txXfrm>
        <a:off x="2589852" y="1801181"/>
        <a:ext cx="1411594" cy="941062"/>
      </dsp:txXfrm>
    </dsp:sp>
    <dsp:sp modelId="{567CAEB3-C596-4A81-A678-D04AC2B7BC6C}">
      <dsp:nvSpPr>
        <dsp:cNvPr id="0" name=""/>
        <dsp:cNvSpPr/>
      </dsp:nvSpPr>
      <dsp:spPr>
        <a:xfrm>
          <a:off x="4236712" y="1801181"/>
          <a:ext cx="2352656" cy="9410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Tareas concretas</a:t>
          </a:r>
          <a:endParaRPr lang="es-MX" sz="1700" kern="1200" dirty="0"/>
        </a:p>
      </dsp:txBody>
      <dsp:txXfrm>
        <a:off x="4707243" y="1801181"/>
        <a:ext cx="1411594" cy="9410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16621-3FA3-4151-B864-70CCC68FDC8B}">
      <dsp:nvSpPr>
        <dsp:cNvPr id="0" name=""/>
        <dsp:cNvSpPr/>
      </dsp:nvSpPr>
      <dsp:spPr>
        <a:xfrm>
          <a:off x="4952364" y="2020252"/>
          <a:ext cx="2469197" cy="2469197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Trabajo,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Disciplina</a:t>
          </a:r>
          <a:endParaRPr lang="es-MX" sz="1600" kern="1200" dirty="0"/>
        </a:p>
      </dsp:txBody>
      <dsp:txXfrm>
        <a:off x="5448782" y="2598650"/>
        <a:ext cx="1476361" cy="1269218"/>
      </dsp:txXfrm>
    </dsp:sp>
    <dsp:sp modelId="{3D10B589-496B-4C92-AFE8-270D32E1F37C}">
      <dsp:nvSpPr>
        <dsp:cNvPr id="0" name=""/>
        <dsp:cNvSpPr/>
      </dsp:nvSpPr>
      <dsp:spPr>
        <a:xfrm>
          <a:off x="3515741" y="1436624"/>
          <a:ext cx="1795780" cy="179578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Unidad,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Ayuda mutua</a:t>
          </a:r>
          <a:endParaRPr lang="es-MX" sz="1600" kern="1200" dirty="0"/>
        </a:p>
      </dsp:txBody>
      <dsp:txXfrm>
        <a:off x="3967834" y="1891449"/>
        <a:ext cx="891594" cy="886130"/>
      </dsp:txXfrm>
    </dsp:sp>
    <dsp:sp modelId="{AE13C6CC-8426-4246-A7F8-0E09FCB70293}">
      <dsp:nvSpPr>
        <dsp:cNvPr id="0" name=""/>
        <dsp:cNvSpPr/>
      </dsp:nvSpPr>
      <dsp:spPr>
        <a:xfrm rot="20700000">
          <a:off x="4521561" y="197719"/>
          <a:ext cx="1759497" cy="175949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Confianza </a:t>
          </a:r>
          <a:endParaRPr lang="es-MX" sz="1600" kern="1200" dirty="0"/>
        </a:p>
      </dsp:txBody>
      <dsp:txXfrm rot="-20700000">
        <a:off x="4907470" y="583628"/>
        <a:ext cx="987679" cy="987679"/>
      </dsp:txXfrm>
    </dsp:sp>
    <dsp:sp modelId="{A46F21DC-B019-4A2F-972A-41C61571ECC2}">
      <dsp:nvSpPr>
        <dsp:cNvPr id="0" name=""/>
        <dsp:cNvSpPr/>
      </dsp:nvSpPr>
      <dsp:spPr>
        <a:xfrm>
          <a:off x="4765749" y="1645805"/>
          <a:ext cx="3160572" cy="3160572"/>
        </a:xfrm>
        <a:prstGeom prst="circularArrow">
          <a:avLst>
            <a:gd name="adj1" fmla="val 4687"/>
            <a:gd name="adj2" fmla="val 299029"/>
            <a:gd name="adj3" fmla="val 2522812"/>
            <a:gd name="adj4" fmla="val 1584703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FDECA0-CE15-487E-8307-479112CFBB85}">
      <dsp:nvSpPr>
        <dsp:cNvPr id="0" name=""/>
        <dsp:cNvSpPr/>
      </dsp:nvSpPr>
      <dsp:spPr>
        <a:xfrm>
          <a:off x="3197711" y="1038019"/>
          <a:ext cx="2296353" cy="22963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958161-AB47-441B-AEEC-BC71212569EF}">
      <dsp:nvSpPr>
        <dsp:cNvPr id="0" name=""/>
        <dsp:cNvSpPr/>
      </dsp:nvSpPr>
      <dsp:spPr>
        <a:xfrm>
          <a:off x="4114571" y="-188943"/>
          <a:ext cx="2475931" cy="247593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o4FvEKgp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s.wikipedia.org/wiki/Pir&#225;mide_de_Maslow%20rescatado%20junio%20de%202015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o4FvEKgpc" TargetMode="External"/><Relationship Id="rId2" Type="http://schemas.openxmlformats.org/officeDocument/2006/relationships/hyperlink" Target="https://es.wikipedia.org/wiki/Pir&#225;mide_de_Maslow%20rescatado%20junio%20de%20201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7400" y="1071546"/>
            <a:ext cx="7851648" cy="1285884"/>
          </a:xfrm>
        </p:spPr>
        <p:txBody>
          <a:bodyPr>
            <a:normAutofit/>
          </a:bodyPr>
          <a:lstStyle/>
          <a:p>
            <a:pPr algn="ctr"/>
            <a:r>
              <a:rPr lang="es-MX" sz="3200" dirty="0"/>
              <a:t>UNIVERSIDAD AUTÓNOMA DEL ESTADO DE MÉXICO</a:t>
            </a:r>
            <a:endParaRPr lang="es-MX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95472" y="2643182"/>
            <a:ext cx="7854696" cy="3929090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/>
              <a:t>PLANTEL “DR. </a:t>
            </a:r>
            <a:r>
              <a:rPr lang="es-MX" sz="2400" b="1" dirty="0" smtClean="0"/>
              <a:t>ÁNGEL </a:t>
            </a:r>
            <a:r>
              <a:rPr lang="es-MX" sz="2400" b="1" dirty="0"/>
              <a:t>MA. GARIBAY K</a:t>
            </a:r>
            <a:r>
              <a:rPr lang="es-MX" sz="2400" b="1" dirty="0" smtClean="0"/>
              <a:t>”</a:t>
            </a:r>
            <a:endParaRPr lang="es-MX" sz="2400" b="1" dirty="0"/>
          </a:p>
          <a:p>
            <a:pPr algn="ctr"/>
            <a:r>
              <a:rPr lang="es-MX" sz="2000" b="1" dirty="0" smtClean="0"/>
              <a:t>MI ESPÍRITU EMPRENDEDOR</a:t>
            </a:r>
          </a:p>
          <a:p>
            <a:pPr algn="ctr"/>
            <a:r>
              <a:rPr lang="es-MX" sz="1400" b="1" dirty="0" smtClean="0"/>
              <a:t>MATERIAL </a:t>
            </a:r>
            <a:r>
              <a:rPr lang="es-MX" sz="1400" b="1" dirty="0"/>
              <a:t>SOLO VISIÓN PROYECTABLE (DIAPOSITIVAS)</a:t>
            </a:r>
          </a:p>
          <a:p>
            <a:pPr algn="ctr"/>
            <a:r>
              <a:rPr lang="es-MX" sz="1400" b="1" dirty="0"/>
              <a:t>MATERIA: CULTURA EMPRENDEDORA</a:t>
            </a:r>
          </a:p>
          <a:p>
            <a:pPr algn="ctr"/>
            <a:r>
              <a:rPr lang="es-MX" sz="1400" b="1" dirty="0"/>
              <a:t>MÓDULO I</a:t>
            </a:r>
          </a:p>
          <a:p>
            <a:pPr algn="ctr"/>
            <a:r>
              <a:rPr lang="es-MX" sz="1400" b="1" dirty="0"/>
              <a:t>TEMAS:</a:t>
            </a:r>
          </a:p>
          <a:p>
            <a:pPr algn="ctr"/>
            <a:r>
              <a:rPr lang="es-MX" sz="1400" b="1" dirty="0" smtClean="0"/>
              <a:t>-CARACTERÍSTICAS DEL EMPRENDEDOR</a:t>
            </a:r>
            <a:endParaRPr lang="es-MX" sz="1400" b="1" dirty="0"/>
          </a:p>
          <a:p>
            <a:pPr algn="ctr"/>
            <a:r>
              <a:rPr lang="es-MX" sz="1400" b="1" dirty="0" smtClean="0"/>
              <a:t>-TRABAJO EN EQUIPO</a:t>
            </a:r>
            <a:endParaRPr lang="es-MX" sz="1400" b="1" dirty="0"/>
          </a:p>
          <a:p>
            <a:pPr algn="r"/>
            <a:r>
              <a:rPr lang="es-MX" sz="1200" b="1" dirty="0"/>
              <a:t>ELABORÓ: MARIA DE LOURDES SÁNCHEZ ESTRADA.</a:t>
            </a:r>
          </a:p>
          <a:p>
            <a:pPr algn="r"/>
            <a:r>
              <a:rPr lang="es-MX" sz="1200" b="1" dirty="0"/>
              <a:t>JUNIO DE </a:t>
            </a:r>
            <a:r>
              <a:rPr lang="es-MX" sz="1200" b="1" dirty="0" smtClean="0"/>
              <a:t>2015.</a:t>
            </a:r>
            <a:endParaRPr lang="es-MX" sz="1200" b="1" dirty="0"/>
          </a:p>
          <a:p>
            <a:pPr algn="l"/>
            <a:endParaRPr lang="es-MX" sz="12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24760" y="6357959"/>
            <a:ext cx="2133600" cy="365125"/>
          </a:xfrm>
        </p:spPr>
        <p:txBody>
          <a:bodyPr/>
          <a:lstStyle/>
          <a:p>
            <a:fld id="{6A663A7D-CB35-448B-A2C4-2FFEA66C6E28}" type="slidenum">
              <a:rPr lang="es-MX" sz="2800"/>
              <a:pPr/>
              <a:t>1</a:t>
            </a:fld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516718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¡Porque están motivados!</a:t>
            </a:r>
          </a:p>
          <a:p>
            <a:endParaRPr lang="es-MX" sz="2800" dirty="0"/>
          </a:p>
          <a:p>
            <a:r>
              <a:rPr lang="es-MX" sz="2800" dirty="0" smtClean="0"/>
              <a:t>Pero ¿qué es la motivación?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6652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LA MOTIVACIÓN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800" dirty="0"/>
              <a:t>Hace referencia a los factores que canalizan la conducta del humano y ayudan a lograr aquello que se desea. </a:t>
            </a:r>
          </a:p>
          <a:p>
            <a:pPr algn="just"/>
            <a:r>
              <a:rPr lang="es-MX" sz="2800" dirty="0"/>
              <a:t>Por lo tanto se dice que es como un motor que impulsa hacia la meta, objetivo, etc</a:t>
            </a:r>
            <a:r>
              <a:rPr lang="es-MX" sz="2800" dirty="0" smtClean="0"/>
              <a:t>., es decir: la persona está motivada.</a:t>
            </a:r>
          </a:p>
          <a:p>
            <a:pPr algn="just"/>
            <a:r>
              <a:rPr lang="es-MX" sz="2800" dirty="0" smtClean="0"/>
              <a:t>Posee una motivación que se llama intrínseca (interna), realiza la actividad por gusto, por amor, pasión, agrado.</a:t>
            </a:r>
          </a:p>
          <a:p>
            <a:pPr mar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47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JERARQUÍA MOTIVACIONAL</a:t>
            </a:r>
            <a:endParaRPr lang="es-MX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 smtClean="0"/>
              <a:t>Las necesidades son la palanca de la motivación </a:t>
            </a:r>
          </a:p>
          <a:p>
            <a:pPr algn="just"/>
            <a:r>
              <a:rPr lang="es-MX" sz="2800" dirty="0" smtClean="0"/>
              <a:t>(De mayor a menor importancia de acuerdo con la teoría de Abraham </a:t>
            </a:r>
            <a:r>
              <a:rPr lang="es-MX" sz="2800" dirty="0" err="1" smtClean="0"/>
              <a:t>Maslow</a:t>
            </a:r>
            <a:r>
              <a:rPr lang="es-MX" sz="2800" dirty="0" smtClean="0"/>
              <a:t>)</a:t>
            </a:r>
          </a:p>
          <a:p>
            <a:pPr algn="just"/>
            <a:endParaRPr lang="es-MX" sz="2800" dirty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700" dirty="0"/>
              <a:t>https://es.wikipedia.org/wiki/</a:t>
            </a:r>
            <a:r>
              <a:rPr lang="es-MX" sz="700" b="1" dirty="0" err="1"/>
              <a:t>Pirámide</a:t>
            </a:r>
            <a:r>
              <a:rPr lang="es-MX" sz="700" dirty="0" err="1"/>
              <a:t>_de_</a:t>
            </a:r>
            <a:r>
              <a:rPr lang="es-MX" sz="700" b="1" dirty="0" err="1"/>
              <a:t>Maslow</a:t>
            </a:r>
            <a:endParaRPr lang="es-MX" sz="700" dirty="0"/>
          </a:p>
        </p:txBody>
      </p:sp>
      <p:pic>
        <p:nvPicPr>
          <p:cNvPr id="4" name="Imagen 3" descr="http://www.sinapsit.com/wp-content/uploads/2013/04/image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6" y="3724275"/>
            <a:ext cx="2571749" cy="1628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40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¿En qué nivel motivacional de la pirámide te hallas?</a:t>
            </a: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¿Qué necesidad tienes que satisfacer?</a:t>
            </a:r>
          </a:p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¿Qué proyecto te ayudará a satisfacer esta necesidad?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3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EJERCICIO: UN PROYECTO EN MENTE 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Redacta la idea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 ese proyecto que cubrirá alguna necesidad,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debe ser en beneficio de la sociedad y la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naturaleza.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9984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</a:t>
            </a:r>
            <a:r>
              <a:rPr lang="es-MX" sz="3200" dirty="0" smtClean="0"/>
              <a:t>CÓMO CULTIVAR LA MOTIVACIÓN INTERNA?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¡Hallándole significado a lo que hacemos!</a:t>
            </a:r>
          </a:p>
          <a:p>
            <a:r>
              <a:rPr lang="es-MX" sz="2800" dirty="0" smtClean="0"/>
              <a:t>Por lo tanto: ¡Solo depende de </a:t>
            </a:r>
            <a:r>
              <a:rPr lang="es-MX" sz="2800" dirty="0" err="1" smtClean="0"/>
              <a:t>tí</a:t>
            </a:r>
            <a:r>
              <a:rPr lang="es-MX" sz="28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4254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¿CÓMO MOTIVAR A LOS DEMÁS?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 smtClean="0"/>
              <a:t>Teniendo </a:t>
            </a:r>
            <a:r>
              <a:rPr lang="es-MX" sz="2800" dirty="0"/>
              <a:t>la sensibilidad de reconocer sus necesidades y deseos y dentro de lo posible crear  condiciones que en sí mismas los motive a realizar </a:t>
            </a:r>
            <a:r>
              <a:rPr lang="es-MX" sz="2800" dirty="0" smtClean="0"/>
              <a:t>cosas.</a:t>
            </a:r>
            <a:endParaRPr lang="es-MX" sz="28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102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TRABAJO EN EQUIPO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800" dirty="0" smtClean="0"/>
              <a:t>“El talento gana partidos, pero el trabajo en equipo y la inteligencia  ganan campeonatos” </a:t>
            </a:r>
          </a:p>
          <a:p>
            <a:pPr marL="0" indent="0">
              <a:buNone/>
            </a:pPr>
            <a:r>
              <a:rPr lang="es-MX" sz="800" dirty="0" smtClean="0"/>
              <a:t>Michael </a:t>
            </a:r>
            <a:r>
              <a:rPr lang="es-MX" sz="800" dirty="0" err="1" smtClean="0"/>
              <a:t>Jordan</a:t>
            </a:r>
            <a:r>
              <a:rPr lang="es-MX" sz="800" dirty="0" smtClean="0"/>
              <a:t>. 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10016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EJERCICIO “TRABAJO EN EQUIPO”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Integra equipos de 4 elementos y reflexionen el contenido de la frese leída, posteriormente realicen una definición de trabajo en equipo.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87474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PRINCIPIO DE LA SINERGIA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“El todo es más grande que la suma de sus partes individuales”</a:t>
            </a:r>
          </a:p>
          <a:p>
            <a:endParaRPr lang="es-MX" sz="2800" dirty="0"/>
          </a:p>
          <a:p>
            <a:r>
              <a:rPr lang="es-MX" sz="2800" dirty="0" smtClean="0"/>
              <a:t>¿Qué te sugiere esta frase?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35155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La Cultura Emprendedora es considerada como una “suma de ideas, técnicas y valores orientados a fomentar y desarrollar positivamente todas aquellas actividades que nos permitan satisfacer nuestras necesidades y solucionar los problemas que vivimos a nivel local y regional” Acuña,  (2006).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73001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El hombre, por naturaleza es un ser social, entonces </a:t>
            </a:r>
            <a:r>
              <a:rPr lang="es-MX" sz="2800" u="sng" dirty="0" smtClean="0"/>
              <a:t>necesita de otros</a:t>
            </a:r>
            <a:r>
              <a:rPr lang="es-MX" sz="2800" dirty="0" smtClean="0"/>
              <a:t>  para crecer y desarrollarse.</a:t>
            </a:r>
            <a:endParaRPr lang="es-MX" sz="28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 descr="http://dinosaurioss.com/wp-content/uploads/2014/06/mamut-prehist%C3%B3rico3.jpg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580" y="2967828"/>
            <a:ext cx="3325019" cy="20994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ángulo 8"/>
          <p:cNvSpPr/>
          <p:nvPr/>
        </p:nvSpPr>
        <p:spPr>
          <a:xfrm>
            <a:off x="5285580" y="5067300"/>
            <a:ext cx="294322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700" dirty="0">
                <a:hlinkClick r:id="rId3"/>
              </a:rPr>
              <a:t>www.youtube.com/watch?v=Io4FvEKgpc</a:t>
            </a:r>
            <a:r>
              <a:rPr lang="es-MX" sz="700" dirty="0"/>
              <a:t>. </a:t>
            </a:r>
            <a:r>
              <a:rPr lang="es-MX" sz="700" b="1" dirty="0">
                <a:hlinkClick r:id="rId4"/>
              </a:rPr>
              <a:t>rescatado junio de 2015</a:t>
            </a:r>
            <a:r>
              <a:rPr lang="es-MX" sz="700" b="1" dirty="0"/>
              <a:t>.</a:t>
            </a:r>
            <a:endParaRPr lang="es-MX" sz="700" b="1" dirty="0"/>
          </a:p>
        </p:txBody>
      </p:sp>
    </p:spTree>
    <p:extLst>
      <p:ext uri="{BB962C8B-B14F-4D97-AF65-F5344CB8AC3E}">
        <p14:creationId xmlns:p14="http://schemas.microsoft.com/office/powerpoint/2010/main" val="2391145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Equipo de trabajo:  es el conjunto de individuos que se unen con un objetivo en común y generan una fuerza intrínseca que de ser positiva, les hará alcanzar dicho objetivo.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94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BONDADES DEL TRABAJO EN EQUIPO</a:t>
            </a:r>
            <a:endParaRPr lang="es-MX" sz="3200" dirty="0"/>
          </a:p>
        </p:txBody>
      </p:sp>
      <p:sp>
        <p:nvSpPr>
          <p:cNvPr id="4" name="Elipse 3"/>
          <p:cNvSpPr/>
          <p:nvPr/>
        </p:nvSpPr>
        <p:spPr>
          <a:xfrm>
            <a:off x="3038475" y="3009900"/>
            <a:ext cx="28575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Equipo de trabajo</a:t>
            </a:r>
            <a:endParaRPr lang="es-MX" dirty="0"/>
          </a:p>
        </p:txBody>
      </p:sp>
      <p:sp>
        <p:nvSpPr>
          <p:cNvPr id="5" name="Flecha derecha 4"/>
          <p:cNvSpPr/>
          <p:nvPr/>
        </p:nvSpPr>
        <p:spPr>
          <a:xfrm rot="20949452">
            <a:off x="5766228" y="3285699"/>
            <a:ext cx="371475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derecha 5"/>
          <p:cNvSpPr/>
          <p:nvPr/>
        </p:nvSpPr>
        <p:spPr>
          <a:xfrm rot="683384">
            <a:off x="5432785" y="4365687"/>
            <a:ext cx="357327" cy="889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/>
              <a:t>vv</a:t>
            </a:r>
            <a:endParaRPr lang="es-MX" dirty="0"/>
          </a:p>
        </p:txBody>
      </p:sp>
      <p:sp>
        <p:nvSpPr>
          <p:cNvPr id="7" name="Flecha derecha 6"/>
          <p:cNvSpPr/>
          <p:nvPr/>
        </p:nvSpPr>
        <p:spPr>
          <a:xfrm rot="20126480">
            <a:off x="4524375" y="2837656"/>
            <a:ext cx="371475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7"/>
          <p:cNvSpPr/>
          <p:nvPr/>
        </p:nvSpPr>
        <p:spPr>
          <a:xfrm rot="12100138">
            <a:off x="2792526" y="3248568"/>
            <a:ext cx="371475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 rot="5400000">
            <a:off x="905996" y="3894482"/>
            <a:ext cx="371475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5092196" y="2335880"/>
            <a:ext cx="1822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Suma de fuerza</a:t>
            </a:r>
            <a:endParaRPr lang="es-MX" dirty="0"/>
          </a:p>
        </p:txBody>
      </p:sp>
      <p:sp>
        <p:nvSpPr>
          <p:cNvPr id="18" name="Marcador de contenido 17"/>
          <p:cNvSpPr txBox="1">
            <a:spLocks noGrp="1"/>
          </p:cNvSpPr>
          <p:nvPr>
            <p:ph idx="1"/>
          </p:nvPr>
        </p:nvSpPr>
        <p:spPr>
          <a:xfrm>
            <a:off x="6163383" y="3158183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s-MX" dirty="0" smtClean="0"/>
              <a:t>Suma de ideas</a:t>
            </a:r>
            <a:endParaRPr lang="es-MX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951963" y="4489075"/>
            <a:ext cx="347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Suma de recurso económicos</a:t>
            </a:r>
            <a:endParaRPr lang="es-MX" dirty="0"/>
          </a:p>
        </p:txBody>
      </p:sp>
      <p:sp>
        <p:nvSpPr>
          <p:cNvPr id="22" name="CuadroTexto 21"/>
          <p:cNvSpPr txBox="1"/>
          <p:nvPr/>
        </p:nvSpPr>
        <p:spPr>
          <a:xfrm>
            <a:off x="268589" y="2765628"/>
            <a:ext cx="2585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 división del trabajo en función de las habilidades</a:t>
            </a:r>
            <a:endParaRPr lang="es-MX" dirty="0"/>
          </a:p>
        </p:txBody>
      </p:sp>
      <p:sp>
        <p:nvSpPr>
          <p:cNvPr id="23" name="CuadroTexto 22"/>
          <p:cNvSpPr txBox="1"/>
          <p:nvPr/>
        </p:nvSpPr>
        <p:spPr>
          <a:xfrm>
            <a:off x="309129" y="4214306"/>
            <a:ext cx="1679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Facilita la realización de las tareas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70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LA DIVISIÓN DEL TRABAJO EN FUNCIÓN DE LAS HABILIDADES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/>
              <a:t>“Yo hago lo que usted no puede, y usted hace lo que yo no puedo.</a:t>
            </a:r>
          </a:p>
          <a:p>
            <a:r>
              <a:rPr lang="es-MX" sz="2800" dirty="0" smtClean="0"/>
              <a:t>Juntos podemos hacer grandes cosas” </a:t>
            </a:r>
            <a:r>
              <a:rPr lang="es-MX" sz="800" dirty="0" smtClean="0"/>
              <a:t>Madre Teresa de Calcuta</a:t>
            </a:r>
            <a:endParaRPr lang="es-MX" sz="800" dirty="0"/>
          </a:p>
        </p:txBody>
      </p:sp>
      <p:sp>
        <p:nvSpPr>
          <p:cNvPr id="4" name="Flecha curvada hacia arriba 3"/>
          <p:cNvSpPr/>
          <p:nvPr/>
        </p:nvSpPr>
        <p:spPr>
          <a:xfrm rot="1332964">
            <a:off x="2803970" y="4319772"/>
            <a:ext cx="3752850" cy="113347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467476" y="4743450"/>
            <a:ext cx="3181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Se complementan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18013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TRABAJO COLABORATIVO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Se aplica en cualquier sector (educativo, deportivo empresarial)</a:t>
            </a:r>
          </a:p>
          <a:p>
            <a:pPr algn="just"/>
            <a:r>
              <a:rPr lang="es-MX" sz="2800" dirty="0" smtClean="0"/>
              <a:t>Es un trabajo en grupo, pero lo diferencia el establecimiento de roles que jugará cada  integrante del grupo para relacionarse y complementarse en la consecución de la meta fijada.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75569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sz="2800" dirty="0"/>
              <a:t>C</a:t>
            </a:r>
            <a:r>
              <a:rPr lang="es-MX" sz="2800" dirty="0" smtClean="0"/>
              <a:t>ada elemento debe demostrar que es digno de pertenecer al equipo de trabajo: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800" dirty="0" smtClean="0"/>
              <a:t>Cumpliendo con  la tarea encomendada en tiempo y forma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800" dirty="0" smtClean="0"/>
              <a:t>Participando en la solución de problemas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MX" sz="2800" dirty="0" smtClean="0"/>
              <a:t>Participando en la generación de ideas</a:t>
            </a:r>
          </a:p>
          <a:p>
            <a:pPr>
              <a:buFont typeface="Wingdings" panose="05000000000000000000" pitchFamily="2" charset="2"/>
              <a:buChar char="ü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60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LA ADMINISTRACIÓN EMPRESARIAL DEL SIGLO XXI REQUIERE: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Equipos en plena actividad</a:t>
            </a:r>
          </a:p>
          <a:p>
            <a:r>
              <a:rPr lang="es-MX" sz="2800" dirty="0"/>
              <a:t>C</a:t>
            </a:r>
            <a:r>
              <a:rPr lang="es-MX" sz="2800" dirty="0" smtClean="0"/>
              <a:t>on intensas relaciones interpersonales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5995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UN EQUIPO DE TRABAJO SUPONE:</a:t>
            </a:r>
            <a:endParaRPr lang="es-MX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267456"/>
              </p:ext>
            </p:extLst>
          </p:nvPr>
        </p:nvGraphicFramePr>
        <p:xfrm>
          <a:off x="677862" y="2160588"/>
          <a:ext cx="6027737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34512255"/>
              </p:ext>
            </p:extLst>
          </p:nvPr>
        </p:nvGraphicFramePr>
        <p:xfrm>
          <a:off x="333375" y="1390650"/>
          <a:ext cx="6591300" cy="4543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Elipse 6"/>
          <p:cNvSpPr/>
          <p:nvPr/>
        </p:nvSpPr>
        <p:spPr>
          <a:xfrm>
            <a:off x="7029451" y="2781299"/>
            <a:ext cx="2543174" cy="19716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Metas propuestas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4376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VALORES QUE LAS EMPRESAS RECONOCEN  EN EL TRABAJO EN EQUIPO</a:t>
            </a:r>
            <a:endParaRPr lang="es-MX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243259"/>
              </p:ext>
            </p:extLst>
          </p:nvPr>
        </p:nvGraphicFramePr>
        <p:xfrm>
          <a:off x="209550" y="1930400"/>
          <a:ext cx="10353675" cy="448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823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CARACTERÍSTICAS DE LOS EQUIPOS EFECTIVOS DE TRABAJO</a:t>
            </a:r>
            <a:endParaRPr lang="es-MX" sz="32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Liderazgo participativo</a:t>
            </a:r>
          </a:p>
          <a:p>
            <a:r>
              <a:rPr lang="es-MX" sz="2000" dirty="0" smtClean="0"/>
              <a:t>Responsabilidad compartida</a:t>
            </a:r>
          </a:p>
          <a:p>
            <a:r>
              <a:rPr lang="es-MX" sz="2000" dirty="0" smtClean="0"/>
              <a:t>Comunidad de propósito</a:t>
            </a:r>
          </a:p>
          <a:p>
            <a:r>
              <a:rPr lang="es-MX" sz="2000" dirty="0" smtClean="0"/>
              <a:t>Buena comunicación</a:t>
            </a:r>
          </a:p>
          <a:p>
            <a:r>
              <a:rPr lang="es-MX" sz="2000" dirty="0" smtClean="0"/>
              <a:t>La mira en el futuro</a:t>
            </a:r>
          </a:p>
          <a:p>
            <a:r>
              <a:rPr lang="es-MX" sz="2000" dirty="0" smtClean="0"/>
              <a:t>Concentración en las tareas</a:t>
            </a:r>
          </a:p>
          <a:p>
            <a:r>
              <a:rPr lang="es-MX" sz="2000" dirty="0" smtClean="0"/>
              <a:t>Respuesta rápida y proactiva.</a:t>
            </a:r>
            <a:endParaRPr lang="es-MX" sz="2000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463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/>
              <a:t>CULTURA EMPRENDEDORA</a:t>
            </a:r>
            <a:r>
              <a:rPr lang="es-MX" dirty="0"/>
              <a:t/>
            </a:r>
            <a:br>
              <a:rPr lang="es-MX" dirty="0"/>
            </a:br>
            <a:endParaRPr lang="es-MX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MX" sz="2400" dirty="0" smtClean="0"/>
              <a:t>PROPÓSITO DEL MÓDULO</a:t>
            </a:r>
          </a:p>
          <a:p>
            <a:pPr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Reconoce el potencial que tiene como ser humano, el cual le permitirá aplicar el conocimiento en la solución de problemas de su entorno.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453322" y="6143645"/>
            <a:ext cx="2133600" cy="365125"/>
          </a:xfrm>
        </p:spPr>
        <p:txBody>
          <a:bodyPr/>
          <a:lstStyle/>
          <a:p>
            <a:fld id="{6A663A7D-CB35-448B-A2C4-2FFEA66C6E28}" type="slidenum">
              <a:rPr lang="es-MX" sz="2800"/>
              <a:pPr/>
              <a:t>3</a:t>
            </a:fld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5734389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04900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Referencias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14500"/>
            <a:ext cx="8596668" cy="44672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r>
              <a:rPr lang="es-MX" sz="2400" dirty="0" smtClean="0"/>
              <a:t>Acuña, R. (2011) cultura emprendedora. México: </a:t>
            </a:r>
            <a:r>
              <a:rPr lang="es-MX" sz="2400" dirty="0" smtClean="0"/>
              <a:t>UAEM</a:t>
            </a:r>
            <a:endParaRPr lang="es-MX" sz="2400" dirty="0" smtClean="0"/>
          </a:p>
          <a:p>
            <a:r>
              <a:rPr lang="es-MX" sz="2400" dirty="0" err="1"/>
              <a:t>Alcaráz</a:t>
            </a:r>
            <a:r>
              <a:rPr lang="es-MX" sz="2400" dirty="0"/>
              <a:t>, R. (2006) El emprendedor de éxito. México: Mc Graw </a:t>
            </a:r>
            <a:r>
              <a:rPr lang="es-MX" sz="2400" dirty="0" smtClean="0"/>
              <a:t>Hill</a:t>
            </a:r>
            <a:endParaRPr lang="es-MX" sz="2400" dirty="0"/>
          </a:p>
          <a:p>
            <a:r>
              <a:rPr lang="es-MX" sz="2400" dirty="0" smtClean="0"/>
              <a:t>UAEM (2014) Programa de la materia de Cultura Emprendedora, México: UAEM</a:t>
            </a:r>
            <a:endParaRPr lang="es-MX" sz="2400" dirty="0"/>
          </a:p>
          <a:p>
            <a:r>
              <a:rPr lang="es-MX" sz="2400" dirty="0">
                <a:solidFill>
                  <a:srgbClr val="002060"/>
                </a:solidFill>
                <a:hlinkClick r:id="rId2"/>
              </a:rPr>
              <a:t>https://</a:t>
            </a:r>
            <a:r>
              <a:rPr lang="es-MX" sz="2400" dirty="0" smtClean="0">
                <a:solidFill>
                  <a:srgbClr val="002060"/>
                </a:solidFill>
                <a:hlinkClick r:id="rId2"/>
              </a:rPr>
              <a:t>es.wikipedia.org/wiki/</a:t>
            </a:r>
            <a:r>
              <a:rPr lang="es-MX" sz="2400" b="1" dirty="0" err="1" smtClean="0">
                <a:solidFill>
                  <a:srgbClr val="002060"/>
                </a:solidFill>
                <a:hlinkClick r:id="rId2"/>
              </a:rPr>
              <a:t>Pirámide</a:t>
            </a:r>
            <a:r>
              <a:rPr lang="es-MX" sz="2400" dirty="0" err="1" smtClean="0">
                <a:solidFill>
                  <a:srgbClr val="002060"/>
                </a:solidFill>
                <a:hlinkClick r:id="rId2"/>
              </a:rPr>
              <a:t>_de_</a:t>
            </a:r>
            <a:r>
              <a:rPr lang="es-MX" sz="2400" b="1" dirty="0" err="1" smtClean="0">
                <a:solidFill>
                  <a:srgbClr val="002060"/>
                </a:solidFill>
                <a:hlinkClick r:id="rId2"/>
              </a:rPr>
              <a:t>Maslow</a:t>
            </a:r>
            <a:r>
              <a:rPr lang="es-MX" sz="2400" b="1" dirty="0" smtClean="0">
                <a:solidFill>
                  <a:srgbClr val="002060"/>
                </a:solidFill>
                <a:hlinkClick r:id="rId2"/>
              </a:rPr>
              <a:t> </a:t>
            </a:r>
            <a:r>
              <a:rPr lang="es-MX" sz="2400" b="1" dirty="0" smtClean="0">
                <a:hlinkClick r:id="rId2"/>
              </a:rPr>
              <a:t>rescatado junio de 2015</a:t>
            </a:r>
            <a:r>
              <a:rPr lang="es-MX" sz="2400" b="1" dirty="0" smtClean="0"/>
              <a:t>.</a:t>
            </a:r>
          </a:p>
          <a:p>
            <a:r>
              <a:rPr lang="es-MX" sz="2400" dirty="0" smtClean="0">
                <a:hlinkClick r:id="rId3"/>
              </a:rPr>
              <a:t>www.youtube.com/watch?v=Io4FvEKgpc</a:t>
            </a:r>
            <a:r>
              <a:rPr lang="es-MX" sz="2400" dirty="0" smtClean="0"/>
              <a:t>. </a:t>
            </a:r>
            <a:r>
              <a:rPr lang="es-MX" sz="2400" b="1" dirty="0">
                <a:hlinkClick r:id="rId2"/>
              </a:rPr>
              <a:t>rescatado junio de 2015</a:t>
            </a:r>
            <a:r>
              <a:rPr lang="es-MX" sz="2400" b="1" dirty="0"/>
              <a:t>.</a:t>
            </a:r>
          </a:p>
          <a:p>
            <a:endParaRPr lang="es-MX" sz="2400" b="1" dirty="0" smtClean="0"/>
          </a:p>
          <a:p>
            <a:endParaRPr lang="es-MX" sz="2400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1240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200" dirty="0"/>
              <a:t>GUIÓN EXPLICATIVO PARA EL EMPLEO DEL MATERIAL </a:t>
            </a:r>
            <a:r>
              <a:rPr lang="es-MX" sz="3200" dirty="0" smtClean="0"/>
              <a:t>“MI ESPÍRITU EMPRENDEDOR”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6226" y="1771650"/>
            <a:ext cx="9629774" cy="474345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1900" dirty="0" smtClean="0"/>
              <a:t>	Este material didáctico, se elaboró para auxiliar el trabajo del módulo I, </a:t>
            </a:r>
            <a:r>
              <a:rPr lang="es-MX" sz="1900" dirty="0"/>
              <a:t>del programa de </a:t>
            </a:r>
            <a:r>
              <a:rPr lang="es-MX" sz="1900" dirty="0" smtClean="0"/>
              <a:t>la materia  </a:t>
            </a:r>
            <a:r>
              <a:rPr lang="es-MX" sz="1900" dirty="0"/>
              <a:t>de Cultura emprendedora, </a:t>
            </a:r>
            <a:r>
              <a:rPr lang="es-MX" sz="1900" dirty="0" smtClean="0"/>
              <a:t>para  </a:t>
            </a:r>
            <a:r>
              <a:rPr lang="es-MX" sz="1900" dirty="0"/>
              <a:t>los temas</a:t>
            </a:r>
            <a:r>
              <a:rPr lang="es-MX" sz="1900" dirty="0" smtClean="0"/>
              <a:t>:</a:t>
            </a:r>
          </a:p>
          <a:p>
            <a:pPr algn="just">
              <a:buNone/>
            </a:pPr>
            <a:r>
              <a:rPr lang="es-MX" sz="1900" dirty="0" smtClean="0"/>
              <a:t>	A) Características del emprendedor</a:t>
            </a:r>
          </a:p>
          <a:p>
            <a:pPr algn="just">
              <a:buNone/>
            </a:pPr>
            <a:r>
              <a:rPr lang="es-MX" sz="1900" dirty="0" smtClean="0"/>
              <a:t>	B) Trabajo en equipo</a:t>
            </a:r>
            <a:endParaRPr lang="es-MX" sz="1900" dirty="0"/>
          </a:p>
          <a:p>
            <a:pPr algn="just">
              <a:buNone/>
            </a:pPr>
            <a:r>
              <a:rPr lang="es-MX" sz="1900" dirty="0"/>
              <a:t>	</a:t>
            </a:r>
            <a:r>
              <a:rPr lang="es-MX" sz="1900" dirty="0" smtClean="0"/>
              <a:t>Los  </a:t>
            </a:r>
            <a:r>
              <a:rPr lang="es-MX" sz="1900" dirty="0"/>
              <a:t>propósitos </a:t>
            </a:r>
            <a:r>
              <a:rPr lang="es-MX" sz="1900" dirty="0" smtClean="0"/>
              <a:t>del programa que se desean cumplir son:</a:t>
            </a:r>
          </a:p>
          <a:p>
            <a:pPr algn="just">
              <a:buNone/>
            </a:pPr>
            <a:r>
              <a:rPr lang="es-MX" sz="1900" dirty="0" smtClean="0"/>
              <a:t>	De la asignatura:</a:t>
            </a:r>
          </a:p>
          <a:p>
            <a:pPr algn="just">
              <a:buNone/>
            </a:pPr>
            <a:r>
              <a:rPr lang="es-MX" sz="1900" dirty="0" smtClean="0"/>
              <a:t>	Diseña un proyecto de empresa, que le permita satisfacer las necesidades o proponer soluciones a problemas de su entorno, de manera innovadora con  consideraciones éticas y responsabilidad social.</a:t>
            </a:r>
          </a:p>
          <a:p>
            <a:pPr algn="just">
              <a:buNone/>
            </a:pPr>
            <a:r>
              <a:rPr lang="es-MX" sz="1900" dirty="0"/>
              <a:t>	</a:t>
            </a:r>
            <a:r>
              <a:rPr lang="es-MX" sz="1900" dirty="0" smtClean="0"/>
              <a:t>Del módulo:</a:t>
            </a:r>
          </a:p>
          <a:p>
            <a:pPr algn="just">
              <a:buNone/>
            </a:pPr>
            <a:r>
              <a:rPr lang="es-MX" sz="1900" dirty="0"/>
              <a:t>	</a:t>
            </a:r>
            <a:r>
              <a:rPr lang="es-MX" sz="1900" dirty="0" smtClean="0"/>
              <a:t>Reconoce el potencial que tiene como ser humano, el cual le permitirá aplicar el conocimiento  en la solución de problemas de su entorno.</a:t>
            </a:r>
          </a:p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endParaRPr lang="es-MX" dirty="0" smtClean="0"/>
          </a:p>
          <a:p>
            <a:pPr algn="just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20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EQUIPO REQUERIDO: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 smtClean="0"/>
              <a:t>	Cañón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	</a:t>
            </a:r>
            <a:r>
              <a:rPr lang="es-MX" dirty="0" smtClean="0"/>
              <a:t>CPU/laptop</a:t>
            </a:r>
            <a:endParaRPr lang="es-MX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	</a:t>
            </a:r>
            <a:r>
              <a:rPr lang="es-MX" dirty="0" smtClean="0"/>
              <a:t>Pantalla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Espacio adecuado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5123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PROCEDIMIENTO: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514475"/>
            <a:ext cx="9076266" cy="452688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El docente introduce el tema a través de preguntas diagnósticas, posteriormente lleva a cabo la presentación en </a:t>
            </a:r>
            <a:r>
              <a:rPr lang="es-MX" dirty="0" err="1"/>
              <a:t>power</a:t>
            </a:r>
            <a:r>
              <a:rPr lang="es-MX" dirty="0"/>
              <a:t> </a:t>
            </a:r>
            <a:r>
              <a:rPr lang="es-MX" dirty="0" err="1"/>
              <a:t>point</a:t>
            </a:r>
            <a:r>
              <a:rPr lang="es-MX" dirty="0"/>
              <a:t>, involucrando a los alumnos durante y después de dicha presentación, en la realización de los ejercicios que se proponen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 smtClean="0"/>
              <a:t>El </a:t>
            </a:r>
            <a:r>
              <a:rPr lang="es-MX" dirty="0"/>
              <a:t>docente decide la administración de su tiempo y si desea aplicar los ejercicios o solo ver contenidos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dirty="0"/>
              <a:t>Es importante que cierre retomando las características emprendedoras de los estudiantes para la elaboración de su proyecto.</a:t>
            </a:r>
          </a:p>
          <a:p>
            <a:pPr algn="just">
              <a:buNone/>
            </a:pPr>
            <a:r>
              <a:rPr lang="es-MX" dirty="0"/>
              <a:t>	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929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CARACTERÍSTICAS DEL EMPRENDEDOR</a:t>
            </a:r>
            <a:endParaRPr lang="es-MX" sz="3200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016061"/>
              </p:ext>
            </p:extLst>
          </p:nvPr>
        </p:nvGraphicFramePr>
        <p:xfrm>
          <a:off x="677863" y="2160589"/>
          <a:ext cx="8428037" cy="2868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40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/>
              <a:t>CARACTERÍSTICAS DEL EMPRENDEDOR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/>
              <a:t>Están basadas en las potencialidades humanas</a:t>
            </a:r>
          </a:p>
          <a:p>
            <a:endParaRPr lang="es-MX" sz="2800" dirty="0"/>
          </a:p>
          <a:p>
            <a:r>
              <a:rPr lang="es-MX" sz="2800" dirty="0" smtClean="0"/>
              <a:t>Entonces cualquier persona puede ser emprendedora si se lo propone</a:t>
            </a:r>
          </a:p>
          <a:p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236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SI QUIERO: PUEDO!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dirty="0" smtClean="0"/>
              <a:t>Pasar a la idea de “soy creativo” “puedo ser emprendedor”</a:t>
            </a:r>
          </a:p>
          <a:p>
            <a:r>
              <a:rPr lang="es-MX" sz="2800" dirty="0"/>
              <a:t>P</a:t>
            </a:r>
            <a:r>
              <a:rPr lang="es-MX" sz="2800" dirty="0" smtClean="0"/>
              <a:t>ara ello  convertir tus potencialidades en habilidades.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1467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dirty="0" smtClean="0"/>
              <a:t>EJERCICIO: “MIS HABILIDADES COMO EMPRENDEDOR”</a:t>
            </a:r>
            <a:endParaRPr lang="es-MX" sz="3200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800" dirty="0" smtClean="0"/>
              <a:t>Escribe tus características que te han llevado al éxito (fortalezas)</a:t>
            </a:r>
            <a:endParaRPr lang="es-MX" sz="28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s-MX" sz="2800" dirty="0"/>
              <a:t>Escribe tus características </a:t>
            </a:r>
            <a:r>
              <a:rPr lang="es-MX" sz="2800" dirty="0" smtClean="0"/>
              <a:t>que te han obstaculizado  para llegar al </a:t>
            </a:r>
            <a:r>
              <a:rPr lang="es-MX" sz="2800" dirty="0"/>
              <a:t>éxito </a:t>
            </a:r>
            <a:r>
              <a:rPr lang="es-MX" sz="2800" dirty="0" smtClean="0"/>
              <a:t>(debilidades)</a:t>
            </a:r>
            <a:endParaRPr lang="es-MX" sz="28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597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¿CÓMO CONVERTIR ESAS DEBILIDADES EN FORTALEZAS?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Realiza un listado de metas a corto, mediano y largo plazo para ello.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4422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/>
              <a:t>¿</a:t>
            </a:r>
            <a:r>
              <a:rPr lang="es-MX" sz="2800" dirty="0" smtClean="0"/>
              <a:t>Sabes por qué algunas personas terminan tareas por difíciles que sean y otros no?</a:t>
            </a:r>
            <a:endParaRPr lang="es-MX" sz="2800" dirty="0"/>
          </a:p>
          <a:p>
            <a:pPr marL="0" indent="0">
              <a:buNone/>
            </a:pPr>
            <a:r>
              <a:rPr lang="es-MX" sz="2800" dirty="0" smtClean="0"/>
              <a:t>¿Por qué solo algunos sobresalen en alguna actividad como el deporte o los negocios?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6657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</TotalTime>
  <Words>1031</Words>
  <Application>Microsoft Office PowerPoint</Application>
  <PresentationFormat>Panorámica</PresentationFormat>
  <Paragraphs>147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Trebuchet MS</vt:lpstr>
      <vt:lpstr>Wingdings</vt:lpstr>
      <vt:lpstr>Wingdings 3</vt:lpstr>
      <vt:lpstr>Faceta</vt:lpstr>
      <vt:lpstr>UNIVERSIDAD AUTÓNOMA DEL ESTADO DE MÉXICO</vt:lpstr>
      <vt:lpstr>Presentación de PowerPoint</vt:lpstr>
      <vt:lpstr>CULTURA EMPRENDEDORA </vt:lpstr>
      <vt:lpstr>CARACTERÍSTICAS DEL EMPRENDEDOR</vt:lpstr>
      <vt:lpstr>CARACTERÍSTICAS DEL EMPRENDEDOR</vt:lpstr>
      <vt:lpstr>SI QUIERO: PUEDO!</vt:lpstr>
      <vt:lpstr>EJERCICIO: “MIS HABILIDADES COMO EMPRENDEDOR”</vt:lpstr>
      <vt:lpstr>¿CÓMO CONVERTIR ESAS DEBILIDADES EN FORTALEZAS? </vt:lpstr>
      <vt:lpstr>Presentación de PowerPoint</vt:lpstr>
      <vt:lpstr>Presentación de PowerPoint</vt:lpstr>
      <vt:lpstr>LA MOTIVACIÓN</vt:lpstr>
      <vt:lpstr>JERARQUÍA MOTIVACIONAL</vt:lpstr>
      <vt:lpstr>Presentación de PowerPoint</vt:lpstr>
      <vt:lpstr>EJERCICIO: UN PROYECTO EN MENTE </vt:lpstr>
      <vt:lpstr>¿CÓMO CULTIVAR LA MOTIVACIÓN INTERNA?</vt:lpstr>
      <vt:lpstr>¿CÓMO MOTIVAR A LOS DEMÁS?</vt:lpstr>
      <vt:lpstr>TRABAJO EN EQUIPO</vt:lpstr>
      <vt:lpstr>EJERCICIO “TRABAJO EN EQUIPO”</vt:lpstr>
      <vt:lpstr>PRINCIPIO DE LA SINERGIA</vt:lpstr>
      <vt:lpstr>Presentación de PowerPoint</vt:lpstr>
      <vt:lpstr>Presentación de PowerPoint</vt:lpstr>
      <vt:lpstr>BONDADES DEL TRABAJO EN EQUIPO</vt:lpstr>
      <vt:lpstr>LA DIVISIÓN DEL TRABAJO EN FUNCIÓN DE LAS HABILIDADES </vt:lpstr>
      <vt:lpstr>TRABAJO COLABORATIVO</vt:lpstr>
      <vt:lpstr>Presentación de PowerPoint</vt:lpstr>
      <vt:lpstr>LA ADMINISTRACIÓN EMPRESARIAL DEL SIGLO XXI REQUIERE:</vt:lpstr>
      <vt:lpstr>UN EQUIPO DE TRABAJO SUPONE:</vt:lpstr>
      <vt:lpstr>VALORES QUE LAS EMPRESAS RECONOCEN  EN EL TRABAJO EN EQUIPO</vt:lpstr>
      <vt:lpstr>CARACTERÍSTICAS DE LOS EQUIPOS EFECTIVOS DE TRABAJO</vt:lpstr>
      <vt:lpstr>Referencias</vt:lpstr>
      <vt:lpstr>GUIÓN EXPLICATIVO PARA EL EMPLEO DEL MATERIAL “MI ESPÍRITU EMPRENDEDOR”</vt:lpstr>
      <vt:lpstr>EQUIPO REQUERIDO: </vt:lpstr>
      <vt:lpstr>PROCEDIMIENTO: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</dc:title>
  <dc:creator>LULU</dc:creator>
  <cp:lastModifiedBy>LULU</cp:lastModifiedBy>
  <cp:revision>88</cp:revision>
  <dcterms:created xsi:type="dcterms:W3CDTF">2015-06-30T17:42:16Z</dcterms:created>
  <dcterms:modified xsi:type="dcterms:W3CDTF">2015-09-29T20:06:28Z</dcterms:modified>
</cp:coreProperties>
</file>