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1" r:id="rId3"/>
    <p:sldId id="283" r:id="rId4"/>
    <p:sldId id="290" r:id="rId5"/>
    <p:sldId id="276" r:id="rId6"/>
    <p:sldId id="278" r:id="rId7"/>
    <p:sldId id="277" r:id="rId8"/>
    <p:sldId id="257" r:id="rId9"/>
    <p:sldId id="258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8" r:id="rId18"/>
    <p:sldId id="279" r:id="rId19"/>
    <p:sldId id="284" r:id="rId20"/>
    <p:sldId id="280" r:id="rId21"/>
    <p:sldId id="269" r:id="rId22"/>
    <p:sldId id="271" r:id="rId23"/>
    <p:sldId id="272" r:id="rId24"/>
    <p:sldId id="273" r:id="rId25"/>
    <p:sldId id="285" r:id="rId26"/>
    <p:sldId id="274" r:id="rId27"/>
    <p:sldId id="286" r:id="rId28"/>
    <p:sldId id="275" r:id="rId29"/>
    <p:sldId id="287" r:id="rId30"/>
    <p:sldId id="291" r:id="rId31"/>
    <p:sldId id="289" r:id="rId32"/>
    <p:sldId id="288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1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1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1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#1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1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1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1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4BE494-FFE0-47B0-87C5-CBD6703FFCDA}" type="doc">
      <dgm:prSet loTypeId="urn:microsoft.com/office/officeart/2005/8/layout/orgChart1" loCatId="hierarchy" qsTypeId="urn:microsoft.com/office/officeart/2005/8/quickstyle/3d1" qsCatId="3D" csTypeId="urn:microsoft.com/office/officeart/2005/8/colors/colorful1#5" csCatId="colorful" phldr="1"/>
      <dgm:spPr/>
      <dgm:t>
        <a:bodyPr/>
        <a:lstStyle/>
        <a:p>
          <a:endParaRPr lang="es-MX"/>
        </a:p>
      </dgm:t>
    </dgm:pt>
    <dgm:pt modelId="{EA1E493B-4060-43F7-959D-E0ACAC439014}">
      <dgm:prSet phldrT="[Texto]"/>
      <dgm:spPr/>
      <dgm:t>
        <a:bodyPr/>
        <a:lstStyle/>
        <a:p>
          <a:r>
            <a:rPr lang="es-MX" dirty="0" smtClean="0"/>
            <a:t>POSESIÓN</a:t>
          </a:r>
          <a:endParaRPr lang="es-MX" dirty="0"/>
        </a:p>
      </dgm:t>
    </dgm:pt>
    <dgm:pt modelId="{704A8F2F-1854-4B2C-8441-8B5893A4B8BB}" type="parTrans" cxnId="{533F5E8C-0C64-4598-915A-7CB1130CAF9D}">
      <dgm:prSet/>
      <dgm:spPr/>
      <dgm:t>
        <a:bodyPr/>
        <a:lstStyle/>
        <a:p>
          <a:endParaRPr lang="es-MX"/>
        </a:p>
      </dgm:t>
    </dgm:pt>
    <dgm:pt modelId="{DDA9CCF3-AA83-4DD6-8D02-AD9D555A2337}" type="sibTrans" cxnId="{533F5E8C-0C64-4598-915A-7CB1130CAF9D}">
      <dgm:prSet/>
      <dgm:spPr/>
      <dgm:t>
        <a:bodyPr/>
        <a:lstStyle/>
        <a:p>
          <a:endParaRPr lang="es-MX"/>
        </a:p>
      </dgm:t>
    </dgm:pt>
    <dgm:pt modelId="{071B5413-62D2-498E-91A1-776851CFA063}" type="asst">
      <dgm:prSet phldrT="[Texto]"/>
      <dgm:spPr/>
      <dgm:t>
        <a:bodyPr/>
        <a:lstStyle/>
        <a:p>
          <a:r>
            <a:rPr lang="es-MX" dirty="0" smtClean="0"/>
            <a:t>COMO HECHO MATERIAL</a:t>
          </a:r>
        </a:p>
      </dgm:t>
    </dgm:pt>
    <dgm:pt modelId="{A4A966AC-0D0C-4D40-A2DB-7CD11889A705}" type="parTrans" cxnId="{1E3788EB-4159-43A6-AF47-4D1C2310244F}">
      <dgm:prSet/>
      <dgm:spPr/>
      <dgm:t>
        <a:bodyPr/>
        <a:lstStyle/>
        <a:p>
          <a:endParaRPr lang="es-MX"/>
        </a:p>
      </dgm:t>
    </dgm:pt>
    <dgm:pt modelId="{A617E14C-DC9F-40CE-8EEF-220FD5ECE812}" type="sibTrans" cxnId="{1E3788EB-4159-43A6-AF47-4D1C2310244F}">
      <dgm:prSet/>
      <dgm:spPr/>
      <dgm:t>
        <a:bodyPr/>
        <a:lstStyle/>
        <a:p>
          <a:endParaRPr lang="es-MX"/>
        </a:p>
      </dgm:t>
    </dgm:pt>
    <dgm:pt modelId="{7F4FA62E-474C-4665-866F-9256415B1AC8}">
      <dgm:prSet/>
      <dgm:spPr/>
      <dgm:t>
        <a:bodyPr/>
        <a:lstStyle/>
        <a:p>
          <a:r>
            <a:rPr lang="es-MX" dirty="0" smtClean="0"/>
            <a:t>DERECHO REAL QUE SE MANIFIESTA POR SU DETENTACIÓN</a:t>
          </a:r>
        </a:p>
      </dgm:t>
    </dgm:pt>
    <dgm:pt modelId="{18804426-1A4A-4C52-B5FF-47C009972C8A}" type="parTrans" cxnId="{DEFFDB19-4354-4F70-A998-2F26091B01B5}">
      <dgm:prSet/>
      <dgm:spPr/>
      <dgm:t>
        <a:bodyPr/>
        <a:lstStyle/>
        <a:p>
          <a:endParaRPr lang="es-MX"/>
        </a:p>
      </dgm:t>
    </dgm:pt>
    <dgm:pt modelId="{9315A5AB-5507-4A84-B05D-97C25F006145}" type="sibTrans" cxnId="{DEFFDB19-4354-4F70-A998-2F26091B01B5}">
      <dgm:prSet/>
      <dgm:spPr/>
      <dgm:t>
        <a:bodyPr/>
        <a:lstStyle/>
        <a:p>
          <a:endParaRPr lang="es-MX"/>
        </a:p>
      </dgm:t>
    </dgm:pt>
    <dgm:pt modelId="{80C15BBC-E1DD-4B95-A22C-ABCEFB2C0992}" type="asst">
      <dgm:prSet/>
      <dgm:spPr/>
      <dgm:t>
        <a:bodyPr/>
        <a:lstStyle/>
        <a:p>
          <a:r>
            <a:rPr lang="es-MX" dirty="0" smtClean="0"/>
            <a:t>COMO RESULTADO DE UN DERECHO</a:t>
          </a:r>
          <a:endParaRPr lang="es-MX" dirty="0"/>
        </a:p>
      </dgm:t>
    </dgm:pt>
    <dgm:pt modelId="{29834AE5-DE0D-4CB0-B25F-B45CB0954A90}" type="parTrans" cxnId="{79611DAF-D1FD-4A60-8B85-920D6ABC3239}">
      <dgm:prSet/>
      <dgm:spPr/>
      <dgm:t>
        <a:bodyPr/>
        <a:lstStyle/>
        <a:p>
          <a:endParaRPr lang="es-MX"/>
        </a:p>
      </dgm:t>
    </dgm:pt>
    <dgm:pt modelId="{1941EA48-12E9-4C1E-8B3D-72E49F1CE797}" type="sibTrans" cxnId="{79611DAF-D1FD-4A60-8B85-920D6ABC3239}">
      <dgm:prSet/>
      <dgm:spPr/>
      <dgm:t>
        <a:bodyPr/>
        <a:lstStyle/>
        <a:p>
          <a:endParaRPr lang="es-MX"/>
        </a:p>
      </dgm:t>
    </dgm:pt>
    <dgm:pt modelId="{7AE69216-3249-4661-B827-2FCC579580D9}" type="pres">
      <dgm:prSet presAssocID="{7A4BE494-FFE0-47B0-87C5-CBD6703FFCD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774582C-363F-469B-BFB3-0613F2A21E33}" type="pres">
      <dgm:prSet presAssocID="{EA1E493B-4060-43F7-959D-E0ACAC439014}" presName="hierRoot1" presStyleCnt="0">
        <dgm:presLayoutVars>
          <dgm:hierBranch val="init"/>
        </dgm:presLayoutVars>
      </dgm:prSet>
      <dgm:spPr/>
    </dgm:pt>
    <dgm:pt modelId="{DF3A9761-A895-420A-9120-433CCA679FB9}" type="pres">
      <dgm:prSet presAssocID="{EA1E493B-4060-43F7-959D-E0ACAC439014}" presName="rootComposite1" presStyleCnt="0"/>
      <dgm:spPr/>
    </dgm:pt>
    <dgm:pt modelId="{6BE0D363-A6BA-4351-8DDF-415EC7EBA39C}" type="pres">
      <dgm:prSet presAssocID="{EA1E493B-4060-43F7-959D-E0ACAC43901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79BA9F5-2B49-4E4B-BC7A-610F8BE83140}" type="pres">
      <dgm:prSet presAssocID="{EA1E493B-4060-43F7-959D-E0ACAC439014}" presName="rootConnector1" presStyleLbl="node1" presStyleIdx="0" presStyleCnt="0"/>
      <dgm:spPr/>
      <dgm:t>
        <a:bodyPr/>
        <a:lstStyle/>
        <a:p>
          <a:endParaRPr lang="es-MX"/>
        </a:p>
      </dgm:t>
    </dgm:pt>
    <dgm:pt modelId="{46ED8C89-8BE9-40D0-8770-B418CA70C0E2}" type="pres">
      <dgm:prSet presAssocID="{EA1E493B-4060-43F7-959D-E0ACAC439014}" presName="hierChild2" presStyleCnt="0"/>
      <dgm:spPr/>
    </dgm:pt>
    <dgm:pt modelId="{E2303AB5-CA79-41AF-94BE-5C85F19D4FB7}" type="pres">
      <dgm:prSet presAssocID="{18804426-1A4A-4C52-B5FF-47C009972C8A}" presName="Name37" presStyleLbl="parChTrans1D2" presStyleIdx="0" presStyleCnt="3"/>
      <dgm:spPr/>
      <dgm:t>
        <a:bodyPr/>
        <a:lstStyle/>
        <a:p>
          <a:endParaRPr lang="es-MX"/>
        </a:p>
      </dgm:t>
    </dgm:pt>
    <dgm:pt modelId="{38EE07CB-59F5-40B6-93B1-7104FF5138A9}" type="pres">
      <dgm:prSet presAssocID="{7F4FA62E-474C-4665-866F-9256415B1AC8}" presName="hierRoot2" presStyleCnt="0">
        <dgm:presLayoutVars>
          <dgm:hierBranch val="init"/>
        </dgm:presLayoutVars>
      </dgm:prSet>
      <dgm:spPr/>
    </dgm:pt>
    <dgm:pt modelId="{00017C92-ACFD-4E84-8ADD-BDA255ADD393}" type="pres">
      <dgm:prSet presAssocID="{7F4FA62E-474C-4665-866F-9256415B1AC8}" presName="rootComposite" presStyleCnt="0"/>
      <dgm:spPr/>
    </dgm:pt>
    <dgm:pt modelId="{4B73DB21-82F4-4B41-8A5D-781016FF1068}" type="pres">
      <dgm:prSet presAssocID="{7F4FA62E-474C-4665-866F-9256415B1AC8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F53921B-2201-47B8-8850-43227658CD37}" type="pres">
      <dgm:prSet presAssocID="{7F4FA62E-474C-4665-866F-9256415B1AC8}" presName="rootConnector" presStyleLbl="node2" presStyleIdx="0" presStyleCnt="1"/>
      <dgm:spPr/>
      <dgm:t>
        <a:bodyPr/>
        <a:lstStyle/>
        <a:p>
          <a:endParaRPr lang="es-MX"/>
        </a:p>
      </dgm:t>
    </dgm:pt>
    <dgm:pt modelId="{A91AB0E4-8B19-4FEB-9447-6B01C36CC8E2}" type="pres">
      <dgm:prSet presAssocID="{7F4FA62E-474C-4665-866F-9256415B1AC8}" presName="hierChild4" presStyleCnt="0"/>
      <dgm:spPr/>
    </dgm:pt>
    <dgm:pt modelId="{218CCC06-7458-43C0-9AFE-781D99936D55}" type="pres">
      <dgm:prSet presAssocID="{7F4FA62E-474C-4665-866F-9256415B1AC8}" presName="hierChild5" presStyleCnt="0"/>
      <dgm:spPr/>
    </dgm:pt>
    <dgm:pt modelId="{03811D60-7919-4DA8-A884-C6F983CA492C}" type="pres">
      <dgm:prSet presAssocID="{EA1E493B-4060-43F7-959D-E0ACAC439014}" presName="hierChild3" presStyleCnt="0"/>
      <dgm:spPr/>
    </dgm:pt>
    <dgm:pt modelId="{42F8A288-35E8-4182-95E1-EFEE405CD2DD}" type="pres">
      <dgm:prSet presAssocID="{A4A966AC-0D0C-4D40-A2DB-7CD11889A705}" presName="Name111" presStyleLbl="parChTrans1D2" presStyleIdx="1" presStyleCnt="3"/>
      <dgm:spPr/>
      <dgm:t>
        <a:bodyPr/>
        <a:lstStyle/>
        <a:p>
          <a:endParaRPr lang="es-MX"/>
        </a:p>
      </dgm:t>
    </dgm:pt>
    <dgm:pt modelId="{3FE6D361-6F07-45AD-A515-3958EDFA5825}" type="pres">
      <dgm:prSet presAssocID="{071B5413-62D2-498E-91A1-776851CFA063}" presName="hierRoot3" presStyleCnt="0">
        <dgm:presLayoutVars>
          <dgm:hierBranch val="init"/>
        </dgm:presLayoutVars>
      </dgm:prSet>
      <dgm:spPr/>
    </dgm:pt>
    <dgm:pt modelId="{55C6129C-A14F-47E3-BC7C-CF66D5CCB651}" type="pres">
      <dgm:prSet presAssocID="{071B5413-62D2-498E-91A1-776851CFA063}" presName="rootComposite3" presStyleCnt="0"/>
      <dgm:spPr/>
    </dgm:pt>
    <dgm:pt modelId="{044ECADE-BC81-4B48-A1A8-3BA644AB6207}" type="pres">
      <dgm:prSet presAssocID="{071B5413-62D2-498E-91A1-776851CFA063}" presName="rootText3" presStyleLbl="asst1" presStyleIdx="0" presStyleCnt="2" custLinFactNeighborX="1023" custLinFactNeighborY="-362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392BDEF-372D-4D49-81C4-525BF5B100B9}" type="pres">
      <dgm:prSet presAssocID="{071B5413-62D2-498E-91A1-776851CFA063}" presName="rootConnector3" presStyleLbl="asst1" presStyleIdx="0" presStyleCnt="2"/>
      <dgm:spPr/>
      <dgm:t>
        <a:bodyPr/>
        <a:lstStyle/>
        <a:p>
          <a:endParaRPr lang="es-MX"/>
        </a:p>
      </dgm:t>
    </dgm:pt>
    <dgm:pt modelId="{E6D51166-A7FA-48F0-B9CA-6D40291E818E}" type="pres">
      <dgm:prSet presAssocID="{071B5413-62D2-498E-91A1-776851CFA063}" presName="hierChild6" presStyleCnt="0"/>
      <dgm:spPr/>
    </dgm:pt>
    <dgm:pt modelId="{44F079F0-EE56-4140-BC4C-507140D4D0FD}" type="pres">
      <dgm:prSet presAssocID="{071B5413-62D2-498E-91A1-776851CFA063}" presName="hierChild7" presStyleCnt="0"/>
      <dgm:spPr/>
    </dgm:pt>
    <dgm:pt modelId="{8AE25014-DABF-4F58-9EC5-495C08B5FF8E}" type="pres">
      <dgm:prSet presAssocID="{29834AE5-DE0D-4CB0-B25F-B45CB0954A90}" presName="Name111" presStyleLbl="parChTrans1D2" presStyleIdx="2" presStyleCnt="3"/>
      <dgm:spPr/>
      <dgm:t>
        <a:bodyPr/>
        <a:lstStyle/>
        <a:p>
          <a:endParaRPr lang="es-MX"/>
        </a:p>
      </dgm:t>
    </dgm:pt>
    <dgm:pt modelId="{AE2B1D40-A1BA-4FDE-83F7-4A1E445C09AE}" type="pres">
      <dgm:prSet presAssocID="{80C15BBC-E1DD-4B95-A22C-ABCEFB2C0992}" presName="hierRoot3" presStyleCnt="0">
        <dgm:presLayoutVars>
          <dgm:hierBranch val="init"/>
        </dgm:presLayoutVars>
      </dgm:prSet>
      <dgm:spPr/>
    </dgm:pt>
    <dgm:pt modelId="{64D551AD-46B8-4E17-BEBC-EDAA1A6B6DCD}" type="pres">
      <dgm:prSet presAssocID="{80C15BBC-E1DD-4B95-A22C-ABCEFB2C0992}" presName="rootComposite3" presStyleCnt="0"/>
      <dgm:spPr/>
    </dgm:pt>
    <dgm:pt modelId="{0396B12B-24E6-46BE-BC08-8E693FA909E9}" type="pres">
      <dgm:prSet presAssocID="{80C15BBC-E1DD-4B95-A22C-ABCEFB2C0992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116E35F-3F2A-4A61-863B-BBA00C42E27C}" type="pres">
      <dgm:prSet presAssocID="{80C15BBC-E1DD-4B95-A22C-ABCEFB2C0992}" presName="rootConnector3" presStyleLbl="asst1" presStyleIdx="1" presStyleCnt="2"/>
      <dgm:spPr/>
      <dgm:t>
        <a:bodyPr/>
        <a:lstStyle/>
        <a:p>
          <a:endParaRPr lang="es-MX"/>
        </a:p>
      </dgm:t>
    </dgm:pt>
    <dgm:pt modelId="{554E9482-4FDD-4617-9C61-E4100AB817FA}" type="pres">
      <dgm:prSet presAssocID="{80C15BBC-E1DD-4B95-A22C-ABCEFB2C0992}" presName="hierChild6" presStyleCnt="0"/>
      <dgm:spPr/>
    </dgm:pt>
    <dgm:pt modelId="{B1DC747C-C55E-4FA8-8C89-53F6333A64E5}" type="pres">
      <dgm:prSet presAssocID="{80C15BBC-E1DD-4B95-A22C-ABCEFB2C0992}" presName="hierChild7" presStyleCnt="0"/>
      <dgm:spPr/>
    </dgm:pt>
  </dgm:ptLst>
  <dgm:cxnLst>
    <dgm:cxn modelId="{E1F5845F-46D9-4829-8974-BA1697600C32}" type="presOf" srcId="{071B5413-62D2-498E-91A1-776851CFA063}" destId="{4392BDEF-372D-4D49-81C4-525BF5B100B9}" srcOrd="1" destOrd="0" presId="urn:microsoft.com/office/officeart/2005/8/layout/orgChart1"/>
    <dgm:cxn modelId="{CE2AF1A1-4603-422B-88FB-3D16B454C70E}" type="presOf" srcId="{7F4FA62E-474C-4665-866F-9256415B1AC8}" destId="{5F53921B-2201-47B8-8850-43227658CD37}" srcOrd="1" destOrd="0" presId="urn:microsoft.com/office/officeart/2005/8/layout/orgChart1"/>
    <dgm:cxn modelId="{673196F9-29E8-4C75-926A-ABF5D584EF9D}" type="presOf" srcId="{EA1E493B-4060-43F7-959D-E0ACAC439014}" destId="{6BE0D363-A6BA-4351-8DDF-415EC7EBA39C}" srcOrd="0" destOrd="0" presId="urn:microsoft.com/office/officeart/2005/8/layout/orgChart1"/>
    <dgm:cxn modelId="{B59EC794-7159-4335-9124-1DC012748867}" type="presOf" srcId="{7A4BE494-FFE0-47B0-87C5-CBD6703FFCDA}" destId="{7AE69216-3249-4661-B827-2FCC579580D9}" srcOrd="0" destOrd="0" presId="urn:microsoft.com/office/officeart/2005/8/layout/orgChart1"/>
    <dgm:cxn modelId="{79611DAF-D1FD-4A60-8B85-920D6ABC3239}" srcId="{EA1E493B-4060-43F7-959D-E0ACAC439014}" destId="{80C15BBC-E1DD-4B95-A22C-ABCEFB2C0992}" srcOrd="2" destOrd="0" parTransId="{29834AE5-DE0D-4CB0-B25F-B45CB0954A90}" sibTransId="{1941EA48-12E9-4C1E-8B3D-72E49F1CE797}"/>
    <dgm:cxn modelId="{3BEAE6B2-806E-4395-9509-E4C9F38D5D56}" type="presOf" srcId="{A4A966AC-0D0C-4D40-A2DB-7CD11889A705}" destId="{42F8A288-35E8-4182-95E1-EFEE405CD2DD}" srcOrd="0" destOrd="0" presId="urn:microsoft.com/office/officeart/2005/8/layout/orgChart1"/>
    <dgm:cxn modelId="{533F5E8C-0C64-4598-915A-7CB1130CAF9D}" srcId="{7A4BE494-FFE0-47B0-87C5-CBD6703FFCDA}" destId="{EA1E493B-4060-43F7-959D-E0ACAC439014}" srcOrd="0" destOrd="0" parTransId="{704A8F2F-1854-4B2C-8441-8B5893A4B8BB}" sibTransId="{DDA9CCF3-AA83-4DD6-8D02-AD9D555A2337}"/>
    <dgm:cxn modelId="{D2FEC500-AB50-4237-AFB0-F175D0B7C3AE}" type="presOf" srcId="{EA1E493B-4060-43F7-959D-E0ACAC439014}" destId="{879BA9F5-2B49-4E4B-BC7A-610F8BE83140}" srcOrd="1" destOrd="0" presId="urn:microsoft.com/office/officeart/2005/8/layout/orgChart1"/>
    <dgm:cxn modelId="{08AA4261-FD60-4364-9393-7A477CA06CFD}" type="presOf" srcId="{7F4FA62E-474C-4665-866F-9256415B1AC8}" destId="{4B73DB21-82F4-4B41-8A5D-781016FF1068}" srcOrd="0" destOrd="0" presId="urn:microsoft.com/office/officeart/2005/8/layout/orgChart1"/>
    <dgm:cxn modelId="{8C2CC26B-A888-4144-80C0-B76D49B9F512}" type="presOf" srcId="{18804426-1A4A-4C52-B5FF-47C009972C8A}" destId="{E2303AB5-CA79-41AF-94BE-5C85F19D4FB7}" srcOrd="0" destOrd="0" presId="urn:microsoft.com/office/officeart/2005/8/layout/orgChart1"/>
    <dgm:cxn modelId="{A47E0C54-ACCE-4B3F-A612-AA19411766D7}" type="presOf" srcId="{80C15BBC-E1DD-4B95-A22C-ABCEFB2C0992}" destId="{0396B12B-24E6-46BE-BC08-8E693FA909E9}" srcOrd="0" destOrd="0" presId="urn:microsoft.com/office/officeart/2005/8/layout/orgChart1"/>
    <dgm:cxn modelId="{1E3788EB-4159-43A6-AF47-4D1C2310244F}" srcId="{EA1E493B-4060-43F7-959D-E0ACAC439014}" destId="{071B5413-62D2-498E-91A1-776851CFA063}" srcOrd="0" destOrd="0" parTransId="{A4A966AC-0D0C-4D40-A2DB-7CD11889A705}" sibTransId="{A617E14C-DC9F-40CE-8EEF-220FD5ECE812}"/>
    <dgm:cxn modelId="{F70B024A-8B9E-439C-8620-71D1DC06B1A8}" type="presOf" srcId="{071B5413-62D2-498E-91A1-776851CFA063}" destId="{044ECADE-BC81-4B48-A1A8-3BA644AB6207}" srcOrd="0" destOrd="0" presId="urn:microsoft.com/office/officeart/2005/8/layout/orgChart1"/>
    <dgm:cxn modelId="{DEFFDB19-4354-4F70-A998-2F26091B01B5}" srcId="{EA1E493B-4060-43F7-959D-E0ACAC439014}" destId="{7F4FA62E-474C-4665-866F-9256415B1AC8}" srcOrd="1" destOrd="0" parTransId="{18804426-1A4A-4C52-B5FF-47C009972C8A}" sibTransId="{9315A5AB-5507-4A84-B05D-97C25F006145}"/>
    <dgm:cxn modelId="{A231B34B-28D7-4A38-929E-34AC8067864B}" type="presOf" srcId="{80C15BBC-E1DD-4B95-A22C-ABCEFB2C0992}" destId="{D116E35F-3F2A-4A61-863B-BBA00C42E27C}" srcOrd="1" destOrd="0" presId="urn:microsoft.com/office/officeart/2005/8/layout/orgChart1"/>
    <dgm:cxn modelId="{8400B0F1-85FB-4A04-A4A3-D606DFB7C507}" type="presOf" srcId="{29834AE5-DE0D-4CB0-B25F-B45CB0954A90}" destId="{8AE25014-DABF-4F58-9EC5-495C08B5FF8E}" srcOrd="0" destOrd="0" presId="urn:microsoft.com/office/officeart/2005/8/layout/orgChart1"/>
    <dgm:cxn modelId="{A7070E5A-ECE0-4801-8887-B8276F3B08A8}" type="presParOf" srcId="{7AE69216-3249-4661-B827-2FCC579580D9}" destId="{F774582C-363F-469B-BFB3-0613F2A21E33}" srcOrd="0" destOrd="0" presId="urn:microsoft.com/office/officeart/2005/8/layout/orgChart1"/>
    <dgm:cxn modelId="{691B7C1F-65C5-4C99-A627-3FEACCDCBA9C}" type="presParOf" srcId="{F774582C-363F-469B-BFB3-0613F2A21E33}" destId="{DF3A9761-A895-420A-9120-433CCA679FB9}" srcOrd="0" destOrd="0" presId="urn:microsoft.com/office/officeart/2005/8/layout/orgChart1"/>
    <dgm:cxn modelId="{0B528879-A4C1-4A51-B3EB-ED829E074A36}" type="presParOf" srcId="{DF3A9761-A895-420A-9120-433CCA679FB9}" destId="{6BE0D363-A6BA-4351-8DDF-415EC7EBA39C}" srcOrd="0" destOrd="0" presId="urn:microsoft.com/office/officeart/2005/8/layout/orgChart1"/>
    <dgm:cxn modelId="{5279304D-B269-4CE7-A55A-2086EADD3BEF}" type="presParOf" srcId="{DF3A9761-A895-420A-9120-433CCA679FB9}" destId="{879BA9F5-2B49-4E4B-BC7A-610F8BE83140}" srcOrd="1" destOrd="0" presId="urn:microsoft.com/office/officeart/2005/8/layout/orgChart1"/>
    <dgm:cxn modelId="{FBC20D7D-9639-4A30-8589-C7BB019AD0D7}" type="presParOf" srcId="{F774582C-363F-469B-BFB3-0613F2A21E33}" destId="{46ED8C89-8BE9-40D0-8770-B418CA70C0E2}" srcOrd="1" destOrd="0" presId="urn:microsoft.com/office/officeart/2005/8/layout/orgChart1"/>
    <dgm:cxn modelId="{D57E7E40-5359-40E0-9BD6-5CE95688F5A5}" type="presParOf" srcId="{46ED8C89-8BE9-40D0-8770-B418CA70C0E2}" destId="{E2303AB5-CA79-41AF-94BE-5C85F19D4FB7}" srcOrd="0" destOrd="0" presId="urn:microsoft.com/office/officeart/2005/8/layout/orgChart1"/>
    <dgm:cxn modelId="{C4626647-340F-4B93-A651-74BF5FFA29A0}" type="presParOf" srcId="{46ED8C89-8BE9-40D0-8770-B418CA70C0E2}" destId="{38EE07CB-59F5-40B6-93B1-7104FF5138A9}" srcOrd="1" destOrd="0" presId="urn:microsoft.com/office/officeart/2005/8/layout/orgChart1"/>
    <dgm:cxn modelId="{8F1E0F6F-7003-485D-BC31-C839FA24C0F3}" type="presParOf" srcId="{38EE07CB-59F5-40B6-93B1-7104FF5138A9}" destId="{00017C92-ACFD-4E84-8ADD-BDA255ADD393}" srcOrd="0" destOrd="0" presId="urn:microsoft.com/office/officeart/2005/8/layout/orgChart1"/>
    <dgm:cxn modelId="{1FFD1B18-4181-4022-B439-DCE34A86730E}" type="presParOf" srcId="{00017C92-ACFD-4E84-8ADD-BDA255ADD393}" destId="{4B73DB21-82F4-4B41-8A5D-781016FF1068}" srcOrd="0" destOrd="0" presId="urn:microsoft.com/office/officeart/2005/8/layout/orgChart1"/>
    <dgm:cxn modelId="{19030076-0337-412D-9717-C4086FB6FB76}" type="presParOf" srcId="{00017C92-ACFD-4E84-8ADD-BDA255ADD393}" destId="{5F53921B-2201-47B8-8850-43227658CD37}" srcOrd="1" destOrd="0" presId="urn:microsoft.com/office/officeart/2005/8/layout/orgChart1"/>
    <dgm:cxn modelId="{B287E4FB-CC8C-475C-9F7C-978ED8B6612F}" type="presParOf" srcId="{38EE07CB-59F5-40B6-93B1-7104FF5138A9}" destId="{A91AB0E4-8B19-4FEB-9447-6B01C36CC8E2}" srcOrd="1" destOrd="0" presId="urn:microsoft.com/office/officeart/2005/8/layout/orgChart1"/>
    <dgm:cxn modelId="{CD9B7A7A-E831-46CA-96E8-19C6E5C293D7}" type="presParOf" srcId="{38EE07CB-59F5-40B6-93B1-7104FF5138A9}" destId="{218CCC06-7458-43C0-9AFE-781D99936D55}" srcOrd="2" destOrd="0" presId="urn:microsoft.com/office/officeart/2005/8/layout/orgChart1"/>
    <dgm:cxn modelId="{927DC002-32A3-414D-9885-70A35CC64E91}" type="presParOf" srcId="{F774582C-363F-469B-BFB3-0613F2A21E33}" destId="{03811D60-7919-4DA8-A884-C6F983CA492C}" srcOrd="2" destOrd="0" presId="urn:microsoft.com/office/officeart/2005/8/layout/orgChart1"/>
    <dgm:cxn modelId="{E02552C5-A823-4300-B6AE-F954180D5B88}" type="presParOf" srcId="{03811D60-7919-4DA8-A884-C6F983CA492C}" destId="{42F8A288-35E8-4182-95E1-EFEE405CD2DD}" srcOrd="0" destOrd="0" presId="urn:microsoft.com/office/officeart/2005/8/layout/orgChart1"/>
    <dgm:cxn modelId="{A94D8B1E-F10B-4558-A28E-32984DEBA1E8}" type="presParOf" srcId="{03811D60-7919-4DA8-A884-C6F983CA492C}" destId="{3FE6D361-6F07-45AD-A515-3958EDFA5825}" srcOrd="1" destOrd="0" presId="urn:microsoft.com/office/officeart/2005/8/layout/orgChart1"/>
    <dgm:cxn modelId="{40610714-DFA9-44C4-B3D3-B13B0632F235}" type="presParOf" srcId="{3FE6D361-6F07-45AD-A515-3958EDFA5825}" destId="{55C6129C-A14F-47E3-BC7C-CF66D5CCB651}" srcOrd="0" destOrd="0" presId="urn:microsoft.com/office/officeart/2005/8/layout/orgChart1"/>
    <dgm:cxn modelId="{B9E03DED-6682-4C80-B9EE-2A647D83C3D1}" type="presParOf" srcId="{55C6129C-A14F-47E3-BC7C-CF66D5CCB651}" destId="{044ECADE-BC81-4B48-A1A8-3BA644AB6207}" srcOrd="0" destOrd="0" presId="urn:microsoft.com/office/officeart/2005/8/layout/orgChart1"/>
    <dgm:cxn modelId="{FF18CA3B-91EA-413E-BDAA-7CF9C50E8E5A}" type="presParOf" srcId="{55C6129C-A14F-47E3-BC7C-CF66D5CCB651}" destId="{4392BDEF-372D-4D49-81C4-525BF5B100B9}" srcOrd="1" destOrd="0" presId="urn:microsoft.com/office/officeart/2005/8/layout/orgChart1"/>
    <dgm:cxn modelId="{95ED6B21-E40C-4445-8970-EB4333CADE06}" type="presParOf" srcId="{3FE6D361-6F07-45AD-A515-3958EDFA5825}" destId="{E6D51166-A7FA-48F0-B9CA-6D40291E818E}" srcOrd="1" destOrd="0" presId="urn:microsoft.com/office/officeart/2005/8/layout/orgChart1"/>
    <dgm:cxn modelId="{CA19CB59-0BA8-4B60-8D05-2884A494F829}" type="presParOf" srcId="{3FE6D361-6F07-45AD-A515-3958EDFA5825}" destId="{44F079F0-EE56-4140-BC4C-507140D4D0FD}" srcOrd="2" destOrd="0" presId="urn:microsoft.com/office/officeart/2005/8/layout/orgChart1"/>
    <dgm:cxn modelId="{3C8E77BF-3B2B-445F-A01D-9B197B7A7088}" type="presParOf" srcId="{03811D60-7919-4DA8-A884-C6F983CA492C}" destId="{8AE25014-DABF-4F58-9EC5-495C08B5FF8E}" srcOrd="2" destOrd="0" presId="urn:microsoft.com/office/officeart/2005/8/layout/orgChart1"/>
    <dgm:cxn modelId="{483E0409-F687-457E-8754-B70F4A247FB2}" type="presParOf" srcId="{03811D60-7919-4DA8-A884-C6F983CA492C}" destId="{AE2B1D40-A1BA-4FDE-83F7-4A1E445C09AE}" srcOrd="3" destOrd="0" presId="urn:microsoft.com/office/officeart/2005/8/layout/orgChart1"/>
    <dgm:cxn modelId="{F069BB5D-0BF5-4EAD-8BF8-C07951F2CA4C}" type="presParOf" srcId="{AE2B1D40-A1BA-4FDE-83F7-4A1E445C09AE}" destId="{64D551AD-46B8-4E17-BEBC-EDAA1A6B6DCD}" srcOrd="0" destOrd="0" presId="urn:microsoft.com/office/officeart/2005/8/layout/orgChart1"/>
    <dgm:cxn modelId="{30C92B8E-0780-44C1-B7C8-7AE2A6A02099}" type="presParOf" srcId="{64D551AD-46B8-4E17-BEBC-EDAA1A6B6DCD}" destId="{0396B12B-24E6-46BE-BC08-8E693FA909E9}" srcOrd="0" destOrd="0" presId="urn:microsoft.com/office/officeart/2005/8/layout/orgChart1"/>
    <dgm:cxn modelId="{24F48738-9FD0-48D5-A582-08537D057615}" type="presParOf" srcId="{64D551AD-46B8-4E17-BEBC-EDAA1A6B6DCD}" destId="{D116E35F-3F2A-4A61-863B-BBA00C42E27C}" srcOrd="1" destOrd="0" presId="urn:microsoft.com/office/officeart/2005/8/layout/orgChart1"/>
    <dgm:cxn modelId="{27F8B2B5-9AE6-489D-9001-3FE68203F899}" type="presParOf" srcId="{AE2B1D40-A1BA-4FDE-83F7-4A1E445C09AE}" destId="{554E9482-4FDD-4617-9C61-E4100AB817FA}" srcOrd="1" destOrd="0" presId="urn:microsoft.com/office/officeart/2005/8/layout/orgChart1"/>
    <dgm:cxn modelId="{E8530466-77F4-4BA4-8F2C-DA5308C65EF1}" type="presParOf" srcId="{AE2B1D40-A1BA-4FDE-83F7-4A1E445C09AE}" destId="{B1DC747C-C55E-4FA8-8C89-53F6333A64E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48C04EE-DAAA-4808-BB46-EC655CED85A9}" type="doc">
      <dgm:prSet loTypeId="urn:microsoft.com/office/officeart/2005/8/layout/hierarchy4" loCatId="hierarchy" qsTypeId="urn:microsoft.com/office/officeart/2005/8/quickstyle/3d1" qsCatId="3D" csTypeId="urn:microsoft.com/office/officeart/2005/8/colors/colorful1#14" csCatId="colorful" phldr="1"/>
      <dgm:spPr/>
      <dgm:t>
        <a:bodyPr/>
        <a:lstStyle/>
        <a:p>
          <a:endParaRPr lang="es-MX"/>
        </a:p>
      </dgm:t>
    </dgm:pt>
    <dgm:pt modelId="{BE9EE2A5-75CD-4BDB-966F-08F8FF972F60}">
      <dgm:prSet phldrT="[Texto]"/>
      <dgm:spPr/>
      <dgm:t>
        <a:bodyPr/>
        <a:lstStyle/>
        <a:p>
          <a:r>
            <a:rPr lang="es-MX" dirty="0" smtClean="0"/>
            <a:t>MEJORAS A LOS BIENES</a:t>
          </a:r>
          <a:endParaRPr lang="es-MX" dirty="0"/>
        </a:p>
      </dgm:t>
    </dgm:pt>
    <dgm:pt modelId="{FCE5D192-4EEC-415A-BB99-185831DC2C72}" type="parTrans" cxnId="{CC7DCAB5-B151-4139-8939-C3516A6DDC26}">
      <dgm:prSet/>
      <dgm:spPr/>
      <dgm:t>
        <a:bodyPr/>
        <a:lstStyle/>
        <a:p>
          <a:endParaRPr lang="es-MX"/>
        </a:p>
      </dgm:t>
    </dgm:pt>
    <dgm:pt modelId="{A2315CC9-99E9-4937-842E-70F17CB53EEB}" type="sibTrans" cxnId="{CC7DCAB5-B151-4139-8939-C3516A6DDC26}">
      <dgm:prSet/>
      <dgm:spPr/>
      <dgm:t>
        <a:bodyPr/>
        <a:lstStyle/>
        <a:p>
          <a:endParaRPr lang="es-MX"/>
        </a:p>
      </dgm:t>
    </dgm:pt>
    <dgm:pt modelId="{EE79C8F0-4C21-44B7-BC7A-C75E8A42155E}">
      <dgm:prSet phldrT="[Texto]"/>
      <dgm:spPr/>
      <dgm:t>
        <a:bodyPr/>
        <a:lstStyle/>
        <a:p>
          <a:r>
            <a:rPr lang="es-MX" dirty="0" smtClean="0"/>
            <a:t>AUMENTAN EL VALOR DE LA COSA EN EL MERCADO</a:t>
          </a:r>
          <a:endParaRPr lang="es-MX" dirty="0"/>
        </a:p>
      </dgm:t>
    </dgm:pt>
    <dgm:pt modelId="{8CF9DFE7-5071-4553-A188-38947F8B8AF9}" type="parTrans" cxnId="{53556C08-559C-4E32-9065-E5BC32BF0C9B}">
      <dgm:prSet/>
      <dgm:spPr/>
      <dgm:t>
        <a:bodyPr/>
        <a:lstStyle/>
        <a:p>
          <a:endParaRPr lang="es-MX"/>
        </a:p>
      </dgm:t>
    </dgm:pt>
    <dgm:pt modelId="{80E59F66-DE50-4DD9-BD21-82B13B227613}" type="sibTrans" cxnId="{53556C08-559C-4E32-9065-E5BC32BF0C9B}">
      <dgm:prSet/>
      <dgm:spPr/>
      <dgm:t>
        <a:bodyPr/>
        <a:lstStyle/>
        <a:p>
          <a:endParaRPr lang="es-MX"/>
        </a:p>
      </dgm:t>
    </dgm:pt>
    <dgm:pt modelId="{B74D4F5E-83C8-4C18-ABC2-6466AB302DCB}" type="asst">
      <dgm:prSet/>
      <dgm:spPr/>
      <dgm:t>
        <a:bodyPr/>
        <a:lstStyle/>
        <a:p>
          <a:r>
            <a:rPr lang="es-MX" dirty="0" smtClean="0"/>
            <a:t>GASTOS NECESARIOS</a:t>
          </a:r>
        </a:p>
      </dgm:t>
    </dgm:pt>
    <dgm:pt modelId="{C734D914-2C41-45B4-8FA4-7E60F1C165AE}" type="parTrans" cxnId="{6D86C2EC-D9E2-4E73-BEF7-A318A628B1F7}">
      <dgm:prSet/>
      <dgm:spPr/>
      <dgm:t>
        <a:bodyPr/>
        <a:lstStyle/>
        <a:p>
          <a:endParaRPr lang="es-MX"/>
        </a:p>
      </dgm:t>
    </dgm:pt>
    <dgm:pt modelId="{4180BEF9-BD46-4138-8CD9-56B0EB90E1EC}" type="sibTrans" cxnId="{6D86C2EC-D9E2-4E73-BEF7-A318A628B1F7}">
      <dgm:prSet/>
      <dgm:spPr/>
      <dgm:t>
        <a:bodyPr/>
        <a:lstStyle/>
        <a:p>
          <a:endParaRPr lang="es-MX"/>
        </a:p>
      </dgm:t>
    </dgm:pt>
    <dgm:pt modelId="{A667023E-59FB-4011-9A68-74DA1AF52B46}" type="asst">
      <dgm:prSet/>
      <dgm:spPr/>
      <dgm:t>
        <a:bodyPr/>
        <a:lstStyle/>
        <a:p>
          <a:r>
            <a:rPr lang="es-MX" dirty="0" smtClean="0"/>
            <a:t>GASTOS UTILES</a:t>
          </a:r>
          <a:endParaRPr lang="es-MX" dirty="0"/>
        </a:p>
      </dgm:t>
    </dgm:pt>
    <dgm:pt modelId="{D57FAB0D-95E6-4E42-8044-B6DB98C7C086}" type="parTrans" cxnId="{5B9BD82A-F214-4ED4-B197-5586958DD5FE}">
      <dgm:prSet/>
      <dgm:spPr/>
      <dgm:t>
        <a:bodyPr/>
        <a:lstStyle/>
        <a:p>
          <a:endParaRPr lang="es-MX"/>
        </a:p>
      </dgm:t>
    </dgm:pt>
    <dgm:pt modelId="{2436ACF7-ADDD-4B6E-8C48-E1B98F0EFDD2}" type="sibTrans" cxnId="{5B9BD82A-F214-4ED4-B197-5586958DD5FE}">
      <dgm:prSet/>
      <dgm:spPr/>
      <dgm:t>
        <a:bodyPr/>
        <a:lstStyle/>
        <a:p>
          <a:endParaRPr lang="es-MX"/>
        </a:p>
      </dgm:t>
    </dgm:pt>
    <dgm:pt modelId="{832F6AFF-2927-400C-97BA-1CC149F9F29C}" type="asst">
      <dgm:prSet/>
      <dgm:spPr/>
      <dgm:t>
        <a:bodyPr/>
        <a:lstStyle/>
        <a:p>
          <a:r>
            <a:rPr lang="es-MX" dirty="0" smtClean="0"/>
            <a:t>GASTOS VOLUNTARIOS</a:t>
          </a:r>
          <a:endParaRPr lang="es-MX" dirty="0"/>
        </a:p>
      </dgm:t>
    </dgm:pt>
    <dgm:pt modelId="{3B9E8590-2882-4276-BAD1-E6FDC7AE561A}" type="parTrans" cxnId="{8246D32B-21F5-4A83-819F-01748B027045}">
      <dgm:prSet/>
      <dgm:spPr/>
      <dgm:t>
        <a:bodyPr/>
        <a:lstStyle/>
        <a:p>
          <a:endParaRPr lang="es-MX"/>
        </a:p>
      </dgm:t>
    </dgm:pt>
    <dgm:pt modelId="{8921C9C6-6DDB-4B87-9EEE-4A956EA10C87}" type="sibTrans" cxnId="{8246D32B-21F5-4A83-819F-01748B027045}">
      <dgm:prSet/>
      <dgm:spPr/>
      <dgm:t>
        <a:bodyPr/>
        <a:lstStyle/>
        <a:p>
          <a:endParaRPr lang="es-MX"/>
        </a:p>
      </dgm:t>
    </dgm:pt>
    <dgm:pt modelId="{251C8E3B-A4B2-49DD-A906-B08ABB480F01}">
      <dgm:prSet/>
      <dgm:spPr/>
      <dgm:t>
        <a:bodyPr/>
        <a:lstStyle/>
        <a:p>
          <a:r>
            <a:rPr lang="es-MX" dirty="0" smtClean="0"/>
            <a:t>SIN SER NECESARIO, AUMENTA EL USO DEL BIEN</a:t>
          </a:r>
          <a:endParaRPr lang="es-MX" dirty="0"/>
        </a:p>
      </dgm:t>
    </dgm:pt>
    <dgm:pt modelId="{3A151085-F754-4B8C-9462-0A76CA9BB498}" type="parTrans" cxnId="{8B203565-4FCE-492A-A30A-FFF1362CEDDB}">
      <dgm:prSet/>
      <dgm:spPr/>
      <dgm:t>
        <a:bodyPr/>
        <a:lstStyle/>
        <a:p>
          <a:endParaRPr lang="es-MX"/>
        </a:p>
      </dgm:t>
    </dgm:pt>
    <dgm:pt modelId="{D815D8D5-1DD0-4627-997A-B77A3FAEA6A4}" type="sibTrans" cxnId="{8B203565-4FCE-492A-A30A-FFF1362CEDDB}">
      <dgm:prSet/>
      <dgm:spPr/>
      <dgm:t>
        <a:bodyPr/>
        <a:lstStyle/>
        <a:p>
          <a:endParaRPr lang="es-MX"/>
        </a:p>
      </dgm:t>
    </dgm:pt>
    <dgm:pt modelId="{C2DE145E-7E8D-45E2-B138-8CF88A2EAFAB}">
      <dgm:prSet/>
      <dgm:spPr/>
      <dgm:t>
        <a:bodyPr/>
        <a:lstStyle/>
        <a:p>
          <a:r>
            <a:rPr lang="es-MX" dirty="0" smtClean="0"/>
            <a:t>SIN ELLOS LA COSA O BIEN SE PIERDE O DEJA DE EXISTIR</a:t>
          </a:r>
          <a:endParaRPr lang="es-MX" dirty="0"/>
        </a:p>
      </dgm:t>
    </dgm:pt>
    <dgm:pt modelId="{AD2447D1-B5AB-4E95-9785-7A1C24E10626}" type="parTrans" cxnId="{3FC7BDC9-E780-47CD-BCDD-7D68FAB6F391}">
      <dgm:prSet/>
      <dgm:spPr/>
      <dgm:t>
        <a:bodyPr/>
        <a:lstStyle/>
        <a:p>
          <a:endParaRPr lang="es-MX"/>
        </a:p>
      </dgm:t>
    </dgm:pt>
    <dgm:pt modelId="{AB0ED80D-CFF8-4B32-861E-8D52963B0A0C}" type="sibTrans" cxnId="{3FC7BDC9-E780-47CD-BCDD-7D68FAB6F391}">
      <dgm:prSet/>
      <dgm:spPr/>
      <dgm:t>
        <a:bodyPr/>
        <a:lstStyle/>
        <a:p>
          <a:endParaRPr lang="es-MX"/>
        </a:p>
      </dgm:t>
    </dgm:pt>
    <dgm:pt modelId="{C6D6D8EC-F14B-4762-90A5-00A6C9E585B8}">
      <dgm:prSet/>
      <dgm:spPr/>
      <dgm:t>
        <a:bodyPr/>
        <a:lstStyle/>
        <a:p>
          <a:r>
            <a:rPr lang="es-MX" dirty="0" smtClean="0"/>
            <a:t>POR PLACER O COMODIDAD DEL DUEÑO</a:t>
          </a:r>
          <a:endParaRPr lang="es-MX" dirty="0"/>
        </a:p>
      </dgm:t>
    </dgm:pt>
    <dgm:pt modelId="{DEC962EB-D748-4DC4-971E-2B55501339A5}" type="parTrans" cxnId="{FF8FB2A3-A54C-4FE8-B4F9-BB97EF96D24A}">
      <dgm:prSet/>
      <dgm:spPr/>
      <dgm:t>
        <a:bodyPr/>
        <a:lstStyle/>
        <a:p>
          <a:endParaRPr lang="es-MX"/>
        </a:p>
      </dgm:t>
    </dgm:pt>
    <dgm:pt modelId="{87E5EF19-B7B1-4178-87E1-468ED1684FD5}" type="sibTrans" cxnId="{FF8FB2A3-A54C-4FE8-B4F9-BB97EF96D24A}">
      <dgm:prSet/>
      <dgm:spPr/>
      <dgm:t>
        <a:bodyPr/>
        <a:lstStyle/>
        <a:p>
          <a:endParaRPr lang="es-MX"/>
        </a:p>
      </dgm:t>
    </dgm:pt>
    <dgm:pt modelId="{B5DD37AD-88E7-4B11-BD4B-18B6F7C65770}" type="pres">
      <dgm:prSet presAssocID="{C48C04EE-DAAA-4808-BB46-EC655CED85A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CD27308-B9F4-4A87-A24B-CA75794D7CF8}" type="pres">
      <dgm:prSet presAssocID="{BE9EE2A5-75CD-4BDB-966F-08F8FF972F60}" presName="vertOne" presStyleCnt="0"/>
      <dgm:spPr/>
    </dgm:pt>
    <dgm:pt modelId="{AFC295C4-884E-4A47-8123-82109671EAC9}" type="pres">
      <dgm:prSet presAssocID="{BE9EE2A5-75CD-4BDB-966F-08F8FF972F6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5C51F18-BCD5-47A4-B2B2-57E23995DD59}" type="pres">
      <dgm:prSet presAssocID="{BE9EE2A5-75CD-4BDB-966F-08F8FF972F60}" presName="parTransOne" presStyleCnt="0"/>
      <dgm:spPr/>
    </dgm:pt>
    <dgm:pt modelId="{B0F36CEB-5601-47E9-8059-C54920E76B48}" type="pres">
      <dgm:prSet presAssocID="{BE9EE2A5-75CD-4BDB-966F-08F8FF972F60}" presName="horzOne" presStyleCnt="0"/>
      <dgm:spPr/>
    </dgm:pt>
    <dgm:pt modelId="{4E5B0D76-9D5D-4331-89E3-001E8CCFAA6F}" type="pres">
      <dgm:prSet presAssocID="{EE79C8F0-4C21-44B7-BC7A-C75E8A42155E}" presName="vertTwo" presStyleCnt="0"/>
      <dgm:spPr/>
    </dgm:pt>
    <dgm:pt modelId="{658E01F0-AE1A-4627-969E-A6E13BB5CA2A}" type="pres">
      <dgm:prSet presAssocID="{EE79C8F0-4C21-44B7-BC7A-C75E8A42155E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39AE545-0019-4FDF-AB60-776034B010D4}" type="pres">
      <dgm:prSet presAssocID="{EE79C8F0-4C21-44B7-BC7A-C75E8A42155E}" presName="parTransTwo" presStyleCnt="0"/>
      <dgm:spPr/>
    </dgm:pt>
    <dgm:pt modelId="{815605CD-2301-42BD-B710-842628568C67}" type="pres">
      <dgm:prSet presAssocID="{EE79C8F0-4C21-44B7-BC7A-C75E8A42155E}" presName="horzTwo" presStyleCnt="0"/>
      <dgm:spPr/>
    </dgm:pt>
    <dgm:pt modelId="{49D42C4C-0998-4900-9F59-4D7A8E013290}" type="pres">
      <dgm:prSet presAssocID="{B74D4F5E-83C8-4C18-ABC2-6466AB302DCB}" presName="vertThree" presStyleCnt="0"/>
      <dgm:spPr/>
    </dgm:pt>
    <dgm:pt modelId="{E143EA17-4076-4C12-A078-8FFA02824307}" type="pres">
      <dgm:prSet presAssocID="{B74D4F5E-83C8-4C18-ABC2-6466AB302DCB}" presName="txThree" presStyleLbl="asst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01E8836-A170-4431-875C-27468DAB9E9F}" type="pres">
      <dgm:prSet presAssocID="{B74D4F5E-83C8-4C18-ABC2-6466AB302DCB}" presName="parTransThree" presStyleCnt="0"/>
      <dgm:spPr/>
    </dgm:pt>
    <dgm:pt modelId="{D9868734-DE6D-4CF3-AEE7-8725BC46DC97}" type="pres">
      <dgm:prSet presAssocID="{B74D4F5E-83C8-4C18-ABC2-6466AB302DCB}" presName="horzThree" presStyleCnt="0"/>
      <dgm:spPr/>
    </dgm:pt>
    <dgm:pt modelId="{FAB3A1E3-2B40-483C-9784-6267E12B3295}" type="pres">
      <dgm:prSet presAssocID="{C2DE145E-7E8D-45E2-B138-8CF88A2EAFAB}" presName="vertFour" presStyleCnt="0">
        <dgm:presLayoutVars>
          <dgm:chPref val="3"/>
        </dgm:presLayoutVars>
      </dgm:prSet>
      <dgm:spPr/>
    </dgm:pt>
    <dgm:pt modelId="{C7FBFA40-E636-48B8-ADC3-68392A1C651B}" type="pres">
      <dgm:prSet presAssocID="{C2DE145E-7E8D-45E2-B138-8CF88A2EAFAB}" presName="txFour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1B764D8-1E99-4D18-867C-7DE248BFDDE3}" type="pres">
      <dgm:prSet presAssocID="{C2DE145E-7E8D-45E2-B138-8CF88A2EAFAB}" presName="horzFour" presStyleCnt="0"/>
      <dgm:spPr/>
    </dgm:pt>
    <dgm:pt modelId="{A3C0FEE2-2B5C-418B-BA88-6FA09F946AE6}" type="pres">
      <dgm:prSet presAssocID="{4180BEF9-BD46-4138-8CD9-56B0EB90E1EC}" presName="sibSpaceThree" presStyleCnt="0"/>
      <dgm:spPr/>
    </dgm:pt>
    <dgm:pt modelId="{2476B523-57CE-48E3-B24B-3077933567B2}" type="pres">
      <dgm:prSet presAssocID="{A667023E-59FB-4011-9A68-74DA1AF52B46}" presName="vertThree" presStyleCnt="0"/>
      <dgm:spPr/>
    </dgm:pt>
    <dgm:pt modelId="{740E21E0-4144-4876-B455-89910652C333}" type="pres">
      <dgm:prSet presAssocID="{A667023E-59FB-4011-9A68-74DA1AF52B46}" presName="txThree" presStyleLbl="asst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E8BAACE-0A06-4BD7-89C5-D898352599DD}" type="pres">
      <dgm:prSet presAssocID="{A667023E-59FB-4011-9A68-74DA1AF52B46}" presName="parTransThree" presStyleCnt="0"/>
      <dgm:spPr/>
    </dgm:pt>
    <dgm:pt modelId="{27C2A6AC-D415-442F-A3F1-277D0752F83E}" type="pres">
      <dgm:prSet presAssocID="{A667023E-59FB-4011-9A68-74DA1AF52B46}" presName="horzThree" presStyleCnt="0"/>
      <dgm:spPr/>
    </dgm:pt>
    <dgm:pt modelId="{F05B3A8B-3EC2-400C-9340-09E4F9669DA2}" type="pres">
      <dgm:prSet presAssocID="{251C8E3B-A4B2-49DD-A906-B08ABB480F01}" presName="vertFour" presStyleCnt="0">
        <dgm:presLayoutVars>
          <dgm:chPref val="3"/>
        </dgm:presLayoutVars>
      </dgm:prSet>
      <dgm:spPr/>
    </dgm:pt>
    <dgm:pt modelId="{CF38B35A-20BD-4D52-B051-A6FFFE30AAF0}" type="pres">
      <dgm:prSet presAssocID="{251C8E3B-A4B2-49DD-A906-B08ABB480F01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43B1E54-BCC4-439E-9D3F-80C2EDFA82DD}" type="pres">
      <dgm:prSet presAssocID="{251C8E3B-A4B2-49DD-A906-B08ABB480F01}" presName="horzFour" presStyleCnt="0"/>
      <dgm:spPr/>
    </dgm:pt>
    <dgm:pt modelId="{0D3F1010-AB5D-45D7-94D1-E4B8A48322F0}" type="pres">
      <dgm:prSet presAssocID="{2436ACF7-ADDD-4B6E-8C48-E1B98F0EFDD2}" presName="sibSpaceThree" presStyleCnt="0"/>
      <dgm:spPr/>
    </dgm:pt>
    <dgm:pt modelId="{C9F26B77-B1EC-47F9-AB07-21CB0F3F484A}" type="pres">
      <dgm:prSet presAssocID="{832F6AFF-2927-400C-97BA-1CC149F9F29C}" presName="vertThree" presStyleCnt="0"/>
      <dgm:spPr/>
    </dgm:pt>
    <dgm:pt modelId="{7C197AFD-CFE5-4351-8455-BBF4D8DEBEA1}" type="pres">
      <dgm:prSet presAssocID="{832F6AFF-2927-400C-97BA-1CC149F9F29C}" presName="txThree" presStyleLbl="asst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DD1313E-BAF5-4EE9-863E-42C6AA73B912}" type="pres">
      <dgm:prSet presAssocID="{832F6AFF-2927-400C-97BA-1CC149F9F29C}" presName="parTransThree" presStyleCnt="0"/>
      <dgm:spPr/>
    </dgm:pt>
    <dgm:pt modelId="{F67F03AA-AB45-4068-A52B-6D90AB8230E3}" type="pres">
      <dgm:prSet presAssocID="{832F6AFF-2927-400C-97BA-1CC149F9F29C}" presName="horzThree" presStyleCnt="0"/>
      <dgm:spPr/>
    </dgm:pt>
    <dgm:pt modelId="{A18CF66E-F88A-4904-8E6F-7F4AE9F72230}" type="pres">
      <dgm:prSet presAssocID="{C6D6D8EC-F14B-4762-90A5-00A6C9E585B8}" presName="vertFour" presStyleCnt="0">
        <dgm:presLayoutVars>
          <dgm:chPref val="3"/>
        </dgm:presLayoutVars>
      </dgm:prSet>
      <dgm:spPr/>
    </dgm:pt>
    <dgm:pt modelId="{B5FB9B39-8E47-42AE-A368-9D68B6450C19}" type="pres">
      <dgm:prSet presAssocID="{C6D6D8EC-F14B-4762-90A5-00A6C9E585B8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29FBA19-656D-4B82-9025-A4419B1DF86B}" type="pres">
      <dgm:prSet presAssocID="{C6D6D8EC-F14B-4762-90A5-00A6C9E585B8}" presName="horzFour" presStyleCnt="0"/>
      <dgm:spPr/>
    </dgm:pt>
  </dgm:ptLst>
  <dgm:cxnLst>
    <dgm:cxn modelId="{3FC7BDC9-E780-47CD-BCDD-7D68FAB6F391}" srcId="{B74D4F5E-83C8-4C18-ABC2-6466AB302DCB}" destId="{C2DE145E-7E8D-45E2-B138-8CF88A2EAFAB}" srcOrd="0" destOrd="0" parTransId="{AD2447D1-B5AB-4E95-9785-7A1C24E10626}" sibTransId="{AB0ED80D-CFF8-4B32-861E-8D52963B0A0C}"/>
    <dgm:cxn modelId="{5B9BD82A-F214-4ED4-B197-5586958DD5FE}" srcId="{EE79C8F0-4C21-44B7-BC7A-C75E8A42155E}" destId="{A667023E-59FB-4011-9A68-74DA1AF52B46}" srcOrd="1" destOrd="0" parTransId="{D57FAB0D-95E6-4E42-8044-B6DB98C7C086}" sibTransId="{2436ACF7-ADDD-4B6E-8C48-E1B98F0EFDD2}"/>
    <dgm:cxn modelId="{8B203565-4FCE-492A-A30A-FFF1362CEDDB}" srcId="{A667023E-59FB-4011-9A68-74DA1AF52B46}" destId="{251C8E3B-A4B2-49DD-A906-B08ABB480F01}" srcOrd="0" destOrd="0" parTransId="{3A151085-F754-4B8C-9462-0A76CA9BB498}" sibTransId="{D815D8D5-1DD0-4627-997A-B77A3FAEA6A4}"/>
    <dgm:cxn modelId="{4726B0E5-BDE1-4206-92C0-FB22C84062CF}" type="presOf" srcId="{251C8E3B-A4B2-49DD-A906-B08ABB480F01}" destId="{CF38B35A-20BD-4D52-B051-A6FFFE30AAF0}" srcOrd="0" destOrd="0" presId="urn:microsoft.com/office/officeart/2005/8/layout/hierarchy4"/>
    <dgm:cxn modelId="{FF8FB2A3-A54C-4FE8-B4F9-BB97EF96D24A}" srcId="{832F6AFF-2927-400C-97BA-1CC149F9F29C}" destId="{C6D6D8EC-F14B-4762-90A5-00A6C9E585B8}" srcOrd="0" destOrd="0" parTransId="{DEC962EB-D748-4DC4-971E-2B55501339A5}" sibTransId="{87E5EF19-B7B1-4178-87E1-468ED1684FD5}"/>
    <dgm:cxn modelId="{598AC33B-D65D-4E62-A8FC-B7EE8FD32EA7}" type="presOf" srcId="{A667023E-59FB-4011-9A68-74DA1AF52B46}" destId="{740E21E0-4144-4876-B455-89910652C333}" srcOrd="0" destOrd="0" presId="urn:microsoft.com/office/officeart/2005/8/layout/hierarchy4"/>
    <dgm:cxn modelId="{6D86C2EC-D9E2-4E73-BEF7-A318A628B1F7}" srcId="{EE79C8F0-4C21-44B7-BC7A-C75E8A42155E}" destId="{B74D4F5E-83C8-4C18-ABC2-6466AB302DCB}" srcOrd="0" destOrd="0" parTransId="{C734D914-2C41-45B4-8FA4-7E60F1C165AE}" sibTransId="{4180BEF9-BD46-4138-8CD9-56B0EB90E1EC}"/>
    <dgm:cxn modelId="{8246D32B-21F5-4A83-819F-01748B027045}" srcId="{EE79C8F0-4C21-44B7-BC7A-C75E8A42155E}" destId="{832F6AFF-2927-400C-97BA-1CC149F9F29C}" srcOrd="2" destOrd="0" parTransId="{3B9E8590-2882-4276-BAD1-E6FDC7AE561A}" sibTransId="{8921C9C6-6DDB-4B87-9EEE-4A956EA10C87}"/>
    <dgm:cxn modelId="{7AB352C5-CF4C-42A4-868A-FCF27711F207}" type="presOf" srcId="{EE79C8F0-4C21-44B7-BC7A-C75E8A42155E}" destId="{658E01F0-AE1A-4627-969E-A6E13BB5CA2A}" srcOrd="0" destOrd="0" presId="urn:microsoft.com/office/officeart/2005/8/layout/hierarchy4"/>
    <dgm:cxn modelId="{FD1E9D75-FBA0-4BE7-B464-3EB530761D1B}" type="presOf" srcId="{C48C04EE-DAAA-4808-BB46-EC655CED85A9}" destId="{B5DD37AD-88E7-4B11-BD4B-18B6F7C65770}" srcOrd="0" destOrd="0" presId="urn:microsoft.com/office/officeart/2005/8/layout/hierarchy4"/>
    <dgm:cxn modelId="{B79AB287-F920-4A15-92EC-BCD5B3A32B6C}" type="presOf" srcId="{B74D4F5E-83C8-4C18-ABC2-6466AB302DCB}" destId="{E143EA17-4076-4C12-A078-8FFA02824307}" srcOrd="0" destOrd="0" presId="urn:microsoft.com/office/officeart/2005/8/layout/hierarchy4"/>
    <dgm:cxn modelId="{E909856C-3B0C-44DE-AFFD-B46FB5E9583C}" type="presOf" srcId="{832F6AFF-2927-400C-97BA-1CC149F9F29C}" destId="{7C197AFD-CFE5-4351-8455-BBF4D8DEBEA1}" srcOrd="0" destOrd="0" presId="urn:microsoft.com/office/officeart/2005/8/layout/hierarchy4"/>
    <dgm:cxn modelId="{CC7DCAB5-B151-4139-8939-C3516A6DDC26}" srcId="{C48C04EE-DAAA-4808-BB46-EC655CED85A9}" destId="{BE9EE2A5-75CD-4BDB-966F-08F8FF972F60}" srcOrd="0" destOrd="0" parTransId="{FCE5D192-4EEC-415A-BB99-185831DC2C72}" sibTransId="{A2315CC9-99E9-4937-842E-70F17CB53EEB}"/>
    <dgm:cxn modelId="{43188B89-E2BB-4487-8AC6-AFFACFD00DCB}" type="presOf" srcId="{C6D6D8EC-F14B-4762-90A5-00A6C9E585B8}" destId="{B5FB9B39-8E47-42AE-A368-9D68B6450C19}" srcOrd="0" destOrd="0" presId="urn:microsoft.com/office/officeart/2005/8/layout/hierarchy4"/>
    <dgm:cxn modelId="{C94CE7FD-E3B1-47F3-BDCC-E33250F8D178}" type="presOf" srcId="{C2DE145E-7E8D-45E2-B138-8CF88A2EAFAB}" destId="{C7FBFA40-E636-48B8-ADC3-68392A1C651B}" srcOrd="0" destOrd="0" presId="urn:microsoft.com/office/officeart/2005/8/layout/hierarchy4"/>
    <dgm:cxn modelId="{53556C08-559C-4E32-9065-E5BC32BF0C9B}" srcId="{BE9EE2A5-75CD-4BDB-966F-08F8FF972F60}" destId="{EE79C8F0-4C21-44B7-BC7A-C75E8A42155E}" srcOrd="0" destOrd="0" parTransId="{8CF9DFE7-5071-4553-A188-38947F8B8AF9}" sibTransId="{80E59F66-DE50-4DD9-BD21-82B13B227613}"/>
    <dgm:cxn modelId="{A5861F36-BAA2-400E-ACD5-EF79CE620D43}" type="presOf" srcId="{BE9EE2A5-75CD-4BDB-966F-08F8FF972F60}" destId="{AFC295C4-884E-4A47-8123-82109671EAC9}" srcOrd="0" destOrd="0" presId="urn:microsoft.com/office/officeart/2005/8/layout/hierarchy4"/>
    <dgm:cxn modelId="{B33255A6-81D5-43E8-927C-F8E4164AE3DC}" type="presParOf" srcId="{B5DD37AD-88E7-4B11-BD4B-18B6F7C65770}" destId="{9CD27308-B9F4-4A87-A24B-CA75794D7CF8}" srcOrd="0" destOrd="0" presId="urn:microsoft.com/office/officeart/2005/8/layout/hierarchy4"/>
    <dgm:cxn modelId="{9C943179-84D4-4CC6-930C-2F1C8CDF00FE}" type="presParOf" srcId="{9CD27308-B9F4-4A87-A24B-CA75794D7CF8}" destId="{AFC295C4-884E-4A47-8123-82109671EAC9}" srcOrd="0" destOrd="0" presId="urn:microsoft.com/office/officeart/2005/8/layout/hierarchy4"/>
    <dgm:cxn modelId="{B8759EAA-F3F8-484D-A27B-174A0FBFFD64}" type="presParOf" srcId="{9CD27308-B9F4-4A87-A24B-CA75794D7CF8}" destId="{65C51F18-BCD5-47A4-B2B2-57E23995DD59}" srcOrd="1" destOrd="0" presId="urn:microsoft.com/office/officeart/2005/8/layout/hierarchy4"/>
    <dgm:cxn modelId="{3AE530BD-A1BC-4582-845A-BA90DBAB5079}" type="presParOf" srcId="{9CD27308-B9F4-4A87-A24B-CA75794D7CF8}" destId="{B0F36CEB-5601-47E9-8059-C54920E76B48}" srcOrd="2" destOrd="0" presId="urn:microsoft.com/office/officeart/2005/8/layout/hierarchy4"/>
    <dgm:cxn modelId="{3989B3D7-0634-485C-A28F-7F9DAB0647AC}" type="presParOf" srcId="{B0F36CEB-5601-47E9-8059-C54920E76B48}" destId="{4E5B0D76-9D5D-4331-89E3-001E8CCFAA6F}" srcOrd="0" destOrd="0" presId="urn:microsoft.com/office/officeart/2005/8/layout/hierarchy4"/>
    <dgm:cxn modelId="{3679A05F-F686-46F9-93AC-C8FB3B282D02}" type="presParOf" srcId="{4E5B0D76-9D5D-4331-89E3-001E8CCFAA6F}" destId="{658E01F0-AE1A-4627-969E-A6E13BB5CA2A}" srcOrd="0" destOrd="0" presId="urn:microsoft.com/office/officeart/2005/8/layout/hierarchy4"/>
    <dgm:cxn modelId="{11C1B387-1A36-49E3-A218-4CD4E6459E0D}" type="presParOf" srcId="{4E5B0D76-9D5D-4331-89E3-001E8CCFAA6F}" destId="{B39AE545-0019-4FDF-AB60-776034B010D4}" srcOrd="1" destOrd="0" presId="urn:microsoft.com/office/officeart/2005/8/layout/hierarchy4"/>
    <dgm:cxn modelId="{0A051DBF-C681-4D2F-8331-50FAFF32D82F}" type="presParOf" srcId="{4E5B0D76-9D5D-4331-89E3-001E8CCFAA6F}" destId="{815605CD-2301-42BD-B710-842628568C67}" srcOrd="2" destOrd="0" presId="urn:microsoft.com/office/officeart/2005/8/layout/hierarchy4"/>
    <dgm:cxn modelId="{6689CE6C-43B4-492C-9EB8-E270443A159A}" type="presParOf" srcId="{815605CD-2301-42BD-B710-842628568C67}" destId="{49D42C4C-0998-4900-9F59-4D7A8E013290}" srcOrd="0" destOrd="0" presId="urn:microsoft.com/office/officeart/2005/8/layout/hierarchy4"/>
    <dgm:cxn modelId="{B279828B-8CE3-43F9-B698-FDD9AD22F4D1}" type="presParOf" srcId="{49D42C4C-0998-4900-9F59-4D7A8E013290}" destId="{E143EA17-4076-4C12-A078-8FFA02824307}" srcOrd="0" destOrd="0" presId="urn:microsoft.com/office/officeart/2005/8/layout/hierarchy4"/>
    <dgm:cxn modelId="{11E7BE0E-CDEF-4B2D-950C-40A9D3195BB9}" type="presParOf" srcId="{49D42C4C-0998-4900-9F59-4D7A8E013290}" destId="{401E8836-A170-4431-875C-27468DAB9E9F}" srcOrd="1" destOrd="0" presId="urn:microsoft.com/office/officeart/2005/8/layout/hierarchy4"/>
    <dgm:cxn modelId="{69D7BC76-7876-434C-9C80-9D357B52BCE1}" type="presParOf" srcId="{49D42C4C-0998-4900-9F59-4D7A8E013290}" destId="{D9868734-DE6D-4CF3-AEE7-8725BC46DC97}" srcOrd="2" destOrd="0" presId="urn:microsoft.com/office/officeart/2005/8/layout/hierarchy4"/>
    <dgm:cxn modelId="{2C1511BA-EF9B-414A-AFAF-A76DB8051F6F}" type="presParOf" srcId="{D9868734-DE6D-4CF3-AEE7-8725BC46DC97}" destId="{FAB3A1E3-2B40-483C-9784-6267E12B3295}" srcOrd="0" destOrd="0" presId="urn:microsoft.com/office/officeart/2005/8/layout/hierarchy4"/>
    <dgm:cxn modelId="{6173C65B-BF3A-4F83-A180-5751A434A0D2}" type="presParOf" srcId="{FAB3A1E3-2B40-483C-9784-6267E12B3295}" destId="{C7FBFA40-E636-48B8-ADC3-68392A1C651B}" srcOrd="0" destOrd="0" presId="urn:microsoft.com/office/officeart/2005/8/layout/hierarchy4"/>
    <dgm:cxn modelId="{34E7FA1A-50CA-4D6C-92C9-39DF2F5152F3}" type="presParOf" srcId="{FAB3A1E3-2B40-483C-9784-6267E12B3295}" destId="{41B764D8-1E99-4D18-867C-7DE248BFDDE3}" srcOrd="1" destOrd="0" presId="urn:microsoft.com/office/officeart/2005/8/layout/hierarchy4"/>
    <dgm:cxn modelId="{CA83B93F-33F4-43ED-8AB4-660EEE279929}" type="presParOf" srcId="{815605CD-2301-42BD-B710-842628568C67}" destId="{A3C0FEE2-2B5C-418B-BA88-6FA09F946AE6}" srcOrd="1" destOrd="0" presId="urn:microsoft.com/office/officeart/2005/8/layout/hierarchy4"/>
    <dgm:cxn modelId="{EAF606FF-DD64-4D17-AC81-26BE74DEFB77}" type="presParOf" srcId="{815605CD-2301-42BD-B710-842628568C67}" destId="{2476B523-57CE-48E3-B24B-3077933567B2}" srcOrd="2" destOrd="0" presId="urn:microsoft.com/office/officeart/2005/8/layout/hierarchy4"/>
    <dgm:cxn modelId="{F27EB752-DC0E-4696-99FE-162108F31745}" type="presParOf" srcId="{2476B523-57CE-48E3-B24B-3077933567B2}" destId="{740E21E0-4144-4876-B455-89910652C333}" srcOrd="0" destOrd="0" presId="urn:microsoft.com/office/officeart/2005/8/layout/hierarchy4"/>
    <dgm:cxn modelId="{7FF71294-F6BC-426C-81ED-0F30162D25FB}" type="presParOf" srcId="{2476B523-57CE-48E3-B24B-3077933567B2}" destId="{0E8BAACE-0A06-4BD7-89C5-D898352599DD}" srcOrd="1" destOrd="0" presId="urn:microsoft.com/office/officeart/2005/8/layout/hierarchy4"/>
    <dgm:cxn modelId="{ADD1CBB9-6B2B-496C-BE89-D8F9B3E27526}" type="presParOf" srcId="{2476B523-57CE-48E3-B24B-3077933567B2}" destId="{27C2A6AC-D415-442F-A3F1-277D0752F83E}" srcOrd="2" destOrd="0" presId="urn:microsoft.com/office/officeart/2005/8/layout/hierarchy4"/>
    <dgm:cxn modelId="{DC00750E-4597-47CD-BBC4-55C2997462F2}" type="presParOf" srcId="{27C2A6AC-D415-442F-A3F1-277D0752F83E}" destId="{F05B3A8B-3EC2-400C-9340-09E4F9669DA2}" srcOrd="0" destOrd="0" presId="urn:microsoft.com/office/officeart/2005/8/layout/hierarchy4"/>
    <dgm:cxn modelId="{64A32D42-F2FA-49BC-A158-59D0B7F49DDC}" type="presParOf" srcId="{F05B3A8B-3EC2-400C-9340-09E4F9669DA2}" destId="{CF38B35A-20BD-4D52-B051-A6FFFE30AAF0}" srcOrd="0" destOrd="0" presId="urn:microsoft.com/office/officeart/2005/8/layout/hierarchy4"/>
    <dgm:cxn modelId="{43F8CF40-B3DA-437A-9BAC-0BA3B4CC272F}" type="presParOf" srcId="{F05B3A8B-3EC2-400C-9340-09E4F9669DA2}" destId="{543B1E54-BCC4-439E-9D3F-80C2EDFA82DD}" srcOrd="1" destOrd="0" presId="urn:microsoft.com/office/officeart/2005/8/layout/hierarchy4"/>
    <dgm:cxn modelId="{B48C2775-4924-43F2-AF51-A3B62A90425D}" type="presParOf" srcId="{815605CD-2301-42BD-B710-842628568C67}" destId="{0D3F1010-AB5D-45D7-94D1-E4B8A48322F0}" srcOrd="3" destOrd="0" presId="urn:microsoft.com/office/officeart/2005/8/layout/hierarchy4"/>
    <dgm:cxn modelId="{B414AE76-A6BB-4AFC-9096-ECFEE9302312}" type="presParOf" srcId="{815605CD-2301-42BD-B710-842628568C67}" destId="{C9F26B77-B1EC-47F9-AB07-21CB0F3F484A}" srcOrd="4" destOrd="0" presId="urn:microsoft.com/office/officeart/2005/8/layout/hierarchy4"/>
    <dgm:cxn modelId="{6A95D9B9-AC62-43AA-9488-256972F4A58E}" type="presParOf" srcId="{C9F26B77-B1EC-47F9-AB07-21CB0F3F484A}" destId="{7C197AFD-CFE5-4351-8455-BBF4D8DEBEA1}" srcOrd="0" destOrd="0" presId="urn:microsoft.com/office/officeart/2005/8/layout/hierarchy4"/>
    <dgm:cxn modelId="{48670BB2-72DE-43AD-8213-885F75A04C61}" type="presParOf" srcId="{C9F26B77-B1EC-47F9-AB07-21CB0F3F484A}" destId="{DDD1313E-BAF5-4EE9-863E-42C6AA73B912}" srcOrd="1" destOrd="0" presId="urn:microsoft.com/office/officeart/2005/8/layout/hierarchy4"/>
    <dgm:cxn modelId="{5501E590-5804-407A-A229-D9D49FA07451}" type="presParOf" srcId="{C9F26B77-B1EC-47F9-AB07-21CB0F3F484A}" destId="{F67F03AA-AB45-4068-A52B-6D90AB8230E3}" srcOrd="2" destOrd="0" presId="urn:microsoft.com/office/officeart/2005/8/layout/hierarchy4"/>
    <dgm:cxn modelId="{7B2F28F6-C8A3-43E4-B078-DD45BF7E58C1}" type="presParOf" srcId="{F67F03AA-AB45-4068-A52B-6D90AB8230E3}" destId="{A18CF66E-F88A-4904-8E6F-7F4AE9F72230}" srcOrd="0" destOrd="0" presId="urn:microsoft.com/office/officeart/2005/8/layout/hierarchy4"/>
    <dgm:cxn modelId="{195C70AD-BEC5-4381-BDF2-CC0D377C8705}" type="presParOf" srcId="{A18CF66E-F88A-4904-8E6F-7F4AE9F72230}" destId="{B5FB9B39-8E47-42AE-A368-9D68B6450C19}" srcOrd="0" destOrd="0" presId="urn:microsoft.com/office/officeart/2005/8/layout/hierarchy4"/>
    <dgm:cxn modelId="{2DD24B84-9C84-46AB-BA61-50BB7160CAE9}" type="presParOf" srcId="{A18CF66E-F88A-4904-8E6F-7F4AE9F72230}" destId="{929FBA19-656D-4B82-9025-A4419B1DF86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48C04EE-DAAA-4808-BB46-EC655CED85A9}" type="doc">
      <dgm:prSet loTypeId="urn:microsoft.com/office/officeart/2005/8/layout/hierarchy4" loCatId="hierarchy" qsTypeId="urn:microsoft.com/office/officeart/2005/8/quickstyle/3d1" qsCatId="3D" csTypeId="urn:microsoft.com/office/officeart/2005/8/colors/colorful1#15" csCatId="colorful" phldr="1"/>
      <dgm:spPr/>
      <dgm:t>
        <a:bodyPr/>
        <a:lstStyle/>
        <a:p>
          <a:endParaRPr lang="es-MX"/>
        </a:p>
      </dgm:t>
    </dgm:pt>
    <dgm:pt modelId="{BE9EE2A5-75CD-4BDB-966F-08F8FF972F60}">
      <dgm:prSet phldrT="[Texto]"/>
      <dgm:spPr/>
      <dgm:t>
        <a:bodyPr/>
        <a:lstStyle/>
        <a:p>
          <a:r>
            <a:rPr lang="es-MX" dirty="0" smtClean="0"/>
            <a:t>PERDIDA DE LA POSESIÓN</a:t>
          </a:r>
          <a:endParaRPr lang="es-MX" dirty="0"/>
        </a:p>
      </dgm:t>
    </dgm:pt>
    <dgm:pt modelId="{FCE5D192-4EEC-415A-BB99-185831DC2C72}" type="parTrans" cxnId="{CC7DCAB5-B151-4139-8939-C3516A6DDC26}">
      <dgm:prSet/>
      <dgm:spPr/>
      <dgm:t>
        <a:bodyPr/>
        <a:lstStyle/>
        <a:p>
          <a:endParaRPr lang="es-MX"/>
        </a:p>
      </dgm:t>
    </dgm:pt>
    <dgm:pt modelId="{A2315CC9-99E9-4937-842E-70F17CB53EEB}" type="sibTrans" cxnId="{CC7DCAB5-B151-4139-8939-C3516A6DDC26}">
      <dgm:prSet/>
      <dgm:spPr/>
      <dgm:t>
        <a:bodyPr/>
        <a:lstStyle/>
        <a:p>
          <a:endParaRPr lang="es-MX"/>
        </a:p>
      </dgm:t>
    </dgm:pt>
    <dgm:pt modelId="{EE79C8F0-4C21-44B7-BC7A-C75E8A42155E}">
      <dgm:prSet phldrT="[Texto]"/>
      <dgm:spPr/>
      <dgm:t>
        <a:bodyPr/>
        <a:lstStyle/>
        <a:p>
          <a:r>
            <a:rPr lang="es-MX" dirty="0" smtClean="0"/>
            <a:t>POR DISPOSICIÓN EXPRESA DE LA LEY</a:t>
          </a:r>
          <a:endParaRPr lang="es-MX" dirty="0"/>
        </a:p>
      </dgm:t>
    </dgm:pt>
    <dgm:pt modelId="{8CF9DFE7-5071-4553-A188-38947F8B8AF9}" type="parTrans" cxnId="{53556C08-559C-4E32-9065-E5BC32BF0C9B}">
      <dgm:prSet/>
      <dgm:spPr/>
      <dgm:t>
        <a:bodyPr/>
        <a:lstStyle/>
        <a:p>
          <a:endParaRPr lang="es-MX"/>
        </a:p>
      </dgm:t>
    </dgm:pt>
    <dgm:pt modelId="{80E59F66-DE50-4DD9-BD21-82B13B227613}" type="sibTrans" cxnId="{53556C08-559C-4E32-9065-E5BC32BF0C9B}">
      <dgm:prSet/>
      <dgm:spPr/>
      <dgm:t>
        <a:bodyPr/>
        <a:lstStyle/>
        <a:p>
          <a:endParaRPr lang="es-MX"/>
        </a:p>
      </dgm:t>
    </dgm:pt>
    <dgm:pt modelId="{B74D4F5E-83C8-4C18-ABC2-6466AB302DCB}" type="asst">
      <dgm:prSet/>
      <dgm:spPr/>
      <dgm:t>
        <a:bodyPr/>
        <a:lstStyle/>
        <a:p>
          <a:r>
            <a:rPr lang="es-MX" dirty="0" smtClean="0"/>
            <a:t>POR ABANDONO O DESTRUCCIÓN DE LA COSA</a:t>
          </a:r>
        </a:p>
      </dgm:t>
    </dgm:pt>
    <dgm:pt modelId="{C734D914-2C41-45B4-8FA4-7E60F1C165AE}" type="parTrans" cxnId="{6D86C2EC-D9E2-4E73-BEF7-A318A628B1F7}">
      <dgm:prSet/>
      <dgm:spPr/>
      <dgm:t>
        <a:bodyPr/>
        <a:lstStyle/>
        <a:p>
          <a:endParaRPr lang="es-MX"/>
        </a:p>
      </dgm:t>
    </dgm:pt>
    <dgm:pt modelId="{4180BEF9-BD46-4138-8CD9-56B0EB90E1EC}" type="sibTrans" cxnId="{6D86C2EC-D9E2-4E73-BEF7-A318A628B1F7}">
      <dgm:prSet/>
      <dgm:spPr/>
      <dgm:t>
        <a:bodyPr/>
        <a:lstStyle/>
        <a:p>
          <a:endParaRPr lang="es-MX"/>
        </a:p>
      </dgm:t>
    </dgm:pt>
    <dgm:pt modelId="{A667023E-59FB-4011-9A68-74DA1AF52B46}" type="asst">
      <dgm:prSet/>
      <dgm:spPr/>
      <dgm:t>
        <a:bodyPr/>
        <a:lstStyle/>
        <a:p>
          <a:r>
            <a:rPr lang="es-MX" dirty="0" smtClean="0"/>
            <a:t>POR EXPROPIACIÓN</a:t>
          </a:r>
          <a:endParaRPr lang="es-MX" dirty="0"/>
        </a:p>
      </dgm:t>
    </dgm:pt>
    <dgm:pt modelId="{D57FAB0D-95E6-4E42-8044-B6DB98C7C086}" type="parTrans" cxnId="{5B9BD82A-F214-4ED4-B197-5586958DD5FE}">
      <dgm:prSet/>
      <dgm:spPr/>
      <dgm:t>
        <a:bodyPr/>
        <a:lstStyle/>
        <a:p>
          <a:endParaRPr lang="es-MX"/>
        </a:p>
      </dgm:t>
    </dgm:pt>
    <dgm:pt modelId="{2436ACF7-ADDD-4B6E-8C48-E1B98F0EFDD2}" type="sibTrans" cxnId="{5B9BD82A-F214-4ED4-B197-5586958DD5FE}">
      <dgm:prSet/>
      <dgm:spPr/>
      <dgm:t>
        <a:bodyPr/>
        <a:lstStyle/>
        <a:p>
          <a:endParaRPr lang="es-MX"/>
        </a:p>
      </dgm:t>
    </dgm:pt>
    <dgm:pt modelId="{832F6AFF-2927-400C-97BA-1CC149F9F29C}" type="asst">
      <dgm:prSet/>
      <dgm:spPr/>
      <dgm:t>
        <a:bodyPr/>
        <a:lstStyle/>
        <a:p>
          <a:r>
            <a:rPr lang="es-MX" dirty="0" smtClean="0"/>
            <a:t>POR RESOLUCIÓN JUDICIAL</a:t>
          </a:r>
          <a:endParaRPr lang="es-MX" dirty="0"/>
        </a:p>
      </dgm:t>
    </dgm:pt>
    <dgm:pt modelId="{3B9E8590-2882-4276-BAD1-E6FDC7AE561A}" type="parTrans" cxnId="{8246D32B-21F5-4A83-819F-01748B027045}">
      <dgm:prSet/>
      <dgm:spPr/>
      <dgm:t>
        <a:bodyPr/>
        <a:lstStyle/>
        <a:p>
          <a:endParaRPr lang="es-MX"/>
        </a:p>
      </dgm:t>
    </dgm:pt>
    <dgm:pt modelId="{8921C9C6-6DDB-4B87-9EEE-4A956EA10C87}" type="sibTrans" cxnId="{8246D32B-21F5-4A83-819F-01748B027045}">
      <dgm:prSet/>
      <dgm:spPr/>
      <dgm:t>
        <a:bodyPr/>
        <a:lstStyle/>
        <a:p>
          <a:endParaRPr lang="es-MX"/>
        </a:p>
      </dgm:t>
    </dgm:pt>
    <dgm:pt modelId="{251C8E3B-A4B2-49DD-A906-B08ABB480F01}">
      <dgm:prSet/>
      <dgm:spPr/>
      <dgm:t>
        <a:bodyPr/>
        <a:lstStyle/>
        <a:p>
          <a:r>
            <a:rPr lang="es-MX" smtClean="0"/>
            <a:t>POR DESPOJO, SI ESTE DURA MAS DE UN AÑO</a:t>
          </a:r>
          <a:endParaRPr lang="es-MX" dirty="0"/>
        </a:p>
      </dgm:t>
    </dgm:pt>
    <dgm:pt modelId="{3A151085-F754-4B8C-9462-0A76CA9BB498}" type="parTrans" cxnId="{8B203565-4FCE-492A-A30A-FFF1362CEDDB}">
      <dgm:prSet/>
      <dgm:spPr/>
      <dgm:t>
        <a:bodyPr/>
        <a:lstStyle/>
        <a:p>
          <a:endParaRPr lang="es-MX"/>
        </a:p>
      </dgm:t>
    </dgm:pt>
    <dgm:pt modelId="{D815D8D5-1DD0-4627-997A-B77A3FAEA6A4}" type="sibTrans" cxnId="{8B203565-4FCE-492A-A30A-FFF1362CEDDB}">
      <dgm:prSet/>
      <dgm:spPr/>
      <dgm:t>
        <a:bodyPr/>
        <a:lstStyle/>
        <a:p>
          <a:endParaRPr lang="es-MX"/>
        </a:p>
      </dgm:t>
    </dgm:pt>
    <dgm:pt modelId="{C2DE145E-7E8D-45E2-B138-8CF88A2EAFAB}">
      <dgm:prSet/>
      <dgm:spPr/>
      <dgm:t>
        <a:bodyPr/>
        <a:lstStyle/>
        <a:p>
          <a:r>
            <a:rPr lang="es-MX" dirty="0" smtClean="0"/>
            <a:t>POR CESIÓN</a:t>
          </a:r>
          <a:endParaRPr lang="es-MX" dirty="0"/>
        </a:p>
      </dgm:t>
    </dgm:pt>
    <dgm:pt modelId="{AD2447D1-B5AB-4E95-9785-7A1C24E10626}" type="parTrans" cxnId="{3FC7BDC9-E780-47CD-BCDD-7D68FAB6F391}">
      <dgm:prSet/>
      <dgm:spPr/>
      <dgm:t>
        <a:bodyPr/>
        <a:lstStyle/>
        <a:p>
          <a:endParaRPr lang="es-MX"/>
        </a:p>
      </dgm:t>
    </dgm:pt>
    <dgm:pt modelId="{AB0ED80D-CFF8-4B32-861E-8D52963B0A0C}" type="sibTrans" cxnId="{3FC7BDC9-E780-47CD-BCDD-7D68FAB6F391}">
      <dgm:prSet/>
      <dgm:spPr/>
      <dgm:t>
        <a:bodyPr/>
        <a:lstStyle/>
        <a:p>
          <a:endParaRPr lang="es-MX"/>
        </a:p>
      </dgm:t>
    </dgm:pt>
    <dgm:pt modelId="{C6D6D8EC-F14B-4762-90A5-00A6C9E585B8}">
      <dgm:prSet/>
      <dgm:spPr/>
      <dgm:t>
        <a:bodyPr/>
        <a:lstStyle/>
        <a:p>
          <a:r>
            <a:rPr lang="es-MX" dirty="0" smtClean="0"/>
            <a:t>POR REIVINDICACIÓN DEL PROPIETARIO</a:t>
          </a:r>
          <a:endParaRPr lang="es-MX" dirty="0"/>
        </a:p>
      </dgm:t>
    </dgm:pt>
    <dgm:pt modelId="{DEC962EB-D748-4DC4-971E-2B55501339A5}" type="parTrans" cxnId="{FF8FB2A3-A54C-4FE8-B4F9-BB97EF96D24A}">
      <dgm:prSet/>
      <dgm:spPr/>
      <dgm:t>
        <a:bodyPr/>
        <a:lstStyle/>
        <a:p>
          <a:endParaRPr lang="es-MX"/>
        </a:p>
      </dgm:t>
    </dgm:pt>
    <dgm:pt modelId="{87E5EF19-B7B1-4178-87E1-468ED1684FD5}" type="sibTrans" cxnId="{FF8FB2A3-A54C-4FE8-B4F9-BB97EF96D24A}">
      <dgm:prSet/>
      <dgm:spPr/>
      <dgm:t>
        <a:bodyPr/>
        <a:lstStyle/>
        <a:p>
          <a:endParaRPr lang="es-MX"/>
        </a:p>
      </dgm:t>
    </dgm:pt>
    <dgm:pt modelId="{B5DD37AD-88E7-4B11-BD4B-18B6F7C65770}" type="pres">
      <dgm:prSet presAssocID="{C48C04EE-DAAA-4808-BB46-EC655CED85A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CD27308-B9F4-4A87-A24B-CA75794D7CF8}" type="pres">
      <dgm:prSet presAssocID="{BE9EE2A5-75CD-4BDB-966F-08F8FF972F60}" presName="vertOne" presStyleCnt="0"/>
      <dgm:spPr/>
    </dgm:pt>
    <dgm:pt modelId="{AFC295C4-884E-4A47-8123-82109671EAC9}" type="pres">
      <dgm:prSet presAssocID="{BE9EE2A5-75CD-4BDB-966F-08F8FF972F6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5C51F18-BCD5-47A4-B2B2-57E23995DD59}" type="pres">
      <dgm:prSet presAssocID="{BE9EE2A5-75CD-4BDB-966F-08F8FF972F60}" presName="parTransOne" presStyleCnt="0"/>
      <dgm:spPr/>
    </dgm:pt>
    <dgm:pt modelId="{B0F36CEB-5601-47E9-8059-C54920E76B48}" type="pres">
      <dgm:prSet presAssocID="{BE9EE2A5-75CD-4BDB-966F-08F8FF972F60}" presName="horzOne" presStyleCnt="0"/>
      <dgm:spPr/>
    </dgm:pt>
    <dgm:pt modelId="{4E5B0D76-9D5D-4331-89E3-001E8CCFAA6F}" type="pres">
      <dgm:prSet presAssocID="{EE79C8F0-4C21-44B7-BC7A-C75E8A42155E}" presName="vertTwo" presStyleCnt="0"/>
      <dgm:spPr/>
    </dgm:pt>
    <dgm:pt modelId="{658E01F0-AE1A-4627-969E-A6E13BB5CA2A}" type="pres">
      <dgm:prSet presAssocID="{EE79C8F0-4C21-44B7-BC7A-C75E8A42155E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39AE545-0019-4FDF-AB60-776034B010D4}" type="pres">
      <dgm:prSet presAssocID="{EE79C8F0-4C21-44B7-BC7A-C75E8A42155E}" presName="parTransTwo" presStyleCnt="0"/>
      <dgm:spPr/>
    </dgm:pt>
    <dgm:pt modelId="{815605CD-2301-42BD-B710-842628568C67}" type="pres">
      <dgm:prSet presAssocID="{EE79C8F0-4C21-44B7-BC7A-C75E8A42155E}" presName="horzTwo" presStyleCnt="0"/>
      <dgm:spPr/>
    </dgm:pt>
    <dgm:pt modelId="{49D42C4C-0998-4900-9F59-4D7A8E013290}" type="pres">
      <dgm:prSet presAssocID="{B74D4F5E-83C8-4C18-ABC2-6466AB302DCB}" presName="vertThree" presStyleCnt="0"/>
      <dgm:spPr/>
    </dgm:pt>
    <dgm:pt modelId="{E143EA17-4076-4C12-A078-8FFA02824307}" type="pres">
      <dgm:prSet presAssocID="{B74D4F5E-83C8-4C18-ABC2-6466AB302DCB}" presName="txThree" presStyleLbl="asst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01E8836-A170-4431-875C-27468DAB9E9F}" type="pres">
      <dgm:prSet presAssocID="{B74D4F5E-83C8-4C18-ABC2-6466AB302DCB}" presName="parTransThree" presStyleCnt="0"/>
      <dgm:spPr/>
    </dgm:pt>
    <dgm:pt modelId="{D9868734-DE6D-4CF3-AEE7-8725BC46DC97}" type="pres">
      <dgm:prSet presAssocID="{B74D4F5E-83C8-4C18-ABC2-6466AB302DCB}" presName="horzThree" presStyleCnt="0"/>
      <dgm:spPr/>
    </dgm:pt>
    <dgm:pt modelId="{FAB3A1E3-2B40-483C-9784-6267E12B3295}" type="pres">
      <dgm:prSet presAssocID="{C2DE145E-7E8D-45E2-B138-8CF88A2EAFAB}" presName="vertFour" presStyleCnt="0">
        <dgm:presLayoutVars>
          <dgm:chPref val="3"/>
        </dgm:presLayoutVars>
      </dgm:prSet>
      <dgm:spPr/>
    </dgm:pt>
    <dgm:pt modelId="{C7FBFA40-E636-48B8-ADC3-68392A1C651B}" type="pres">
      <dgm:prSet presAssocID="{C2DE145E-7E8D-45E2-B138-8CF88A2EAFAB}" presName="txFour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1B764D8-1E99-4D18-867C-7DE248BFDDE3}" type="pres">
      <dgm:prSet presAssocID="{C2DE145E-7E8D-45E2-B138-8CF88A2EAFAB}" presName="horzFour" presStyleCnt="0"/>
      <dgm:spPr/>
    </dgm:pt>
    <dgm:pt modelId="{A3C0FEE2-2B5C-418B-BA88-6FA09F946AE6}" type="pres">
      <dgm:prSet presAssocID="{4180BEF9-BD46-4138-8CD9-56B0EB90E1EC}" presName="sibSpaceThree" presStyleCnt="0"/>
      <dgm:spPr/>
    </dgm:pt>
    <dgm:pt modelId="{2476B523-57CE-48E3-B24B-3077933567B2}" type="pres">
      <dgm:prSet presAssocID="{A667023E-59FB-4011-9A68-74DA1AF52B46}" presName="vertThree" presStyleCnt="0"/>
      <dgm:spPr/>
    </dgm:pt>
    <dgm:pt modelId="{740E21E0-4144-4876-B455-89910652C333}" type="pres">
      <dgm:prSet presAssocID="{A667023E-59FB-4011-9A68-74DA1AF52B46}" presName="txThree" presStyleLbl="asst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E8BAACE-0A06-4BD7-89C5-D898352599DD}" type="pres">
      <dgm:prSet presAssocID="{A667023E-59FB-4011-9A68-74DA1AF52B46}" presName="parTransThree" presStyleCnt="0"/>
      <dgm:spPr/>
    </dgm:pt>
    <dgm:pt modelId="{27C2A6AC-D415-442F-A3F1-277D0752F83E}" type="pres">
      <dgm:prSet presAssocID="{A667023E-59FB-4011-9A68-74DA1AF52B46}" presName="horzThree" presStyleCnt="0"/>
      <dgm:spPr/>
    </dgm:pt>
    <dgm:pt modelId="{F05B3A8B-3EC2-400C-9340-09E4F9669DA2}" type="pres">
      <dgm:prSet presAssocID="{251C8E3B-A4B2-49DD-A906-B08ABB480F01}" presName="vertFour" presStyleCnt="0">
        <dgm:presLayoutVars>
          <dgm:chPref val="3"/>
        </dgm:presLayoutVars>
      </dgm:prSet>
      <dgm:spPr/>
    </dgm:pt>
    <dgm:pt modelId="{CF38B35A-20BD-4D52-B051-A6FFFE30AAF0}" type="pres">
      <dgm:prSet presAssocID="{251C8E3B-A4B2-49DD-A906-B08ABB480F01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43B1E54-BCC4-439E-9D3F-80C2EDFA82DD}" type="pres">
      <dgm:prSet presAssocID="{251C8E3B-A4B2-49DD-A906-B08ABB480F01}" presName="horzFour" presStyleCnt="0"/>
      <dgm:spPr/>
    </dgm:pt>
    <dgm:pt modelId="{0D3F1010-AB5D-45D7-94D1-E4B8A48322F0}" type="pres">
      <dgm:prSet presAssocID="{2436ACF7-ADDD-4B6E-8C48-E1B98F0EFDD2}" presName="sibSpaceThree" presStyleCnt="0"/>
      <dgm:spPr/>
    </dgm:pt>
    <dgm:pt modelId="{C9F26B77-B1EC-47F9-AB07-21CB0F3F484A}" type="pres">
      <dgm:prSet presAssocID="{832F6AFF-2927-400C-97BA-1CC149F9F29C}" presName="vertThree" presStyleCnt="0"/>
      <dgm:spPr/>
    </dgm:pt>
    <dgm:pt modelId="{7C197AFD-CFE5-4351-8455-BBF4D8DEBEA1}" type="pres">
      <dgm:prSet presAssocID="{832F6AFF-2927-400C-97BA-1CC149F9F29C}" presName="txThree" presStyleLbl="asst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DD1313E-BAF5-4EE9-863E-42C6AA73B912}" type="pres">
      <dgm:prSet presAssocID="{832F6AFF-2927-400C-97BA-1CC149F9F29C}" presName="parTransThree" presStyleCnt="0"/>
      <dgm:spPr/>
    </dgm:pt>
    <dgm:pt modelId="{F67F03AA-AB45-4068-A52B-6D90AB8230E3}" type="pres">
      <dgm:prSet presAssocID="{832F6AFF-2927-400C-97BA-1CC149F9F29C}" presName="horzThree" presStyleCnt="0"/>
      <dgm:spPr/>
    </dgm:pt>
    <dgm:pt modelId="{A18CF66E-F88A-4904-8E6F-7F4AE9F72230}" type="pres">
      <dgm:prSet presAssocID="{C6D6D8EC-F14B-4762-90A5-00A6C9E585B8}" presName="vertFour" presStyleCnt="0">
        <dgm:presLayoutVars>
          <dgm:chPref val="3"/>
        </dgm:presLayoutVars>
      </dgm:prSet>
      <dgm:spPr/>
    </dgm:pt>
    <dgm:pt modelId="{B5FB9B39-8E47-42AE-A368-9D68B6450C19}" type="pres">
      <dgm:prSet presAssocID="{C6D6D8EC-F14B-4762-90A5-00A6C9E585B8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29FBA19-656D-4B82-9025-A4419B1DF86B}" type="pres">
      <dgm:prSet presAssocID="{C6D6D8EC-F14B-4762-90A5-00A6C9E585B8}" presName="horzFour" presStyleCnt="0"/>
      <dgm:spPr/>
    </dgm:pt>
  </dgm:ptLst>
  <dgm:cxnLst>
    <dgm:cxn modelId="{3FC7BDC9-E780-47CD-BCDD-7D68FAB6F391}" srcId="{B74D4F5E-83C8-4C18-ABC2-6466AB302DCB}" destId="{C2DE145E-7E8D-45E2-B138-8CF88A2EAFAB}" srcOrd="0" destOrd="0" parTransId="{AD2447D1-B5AB-4E95-9785-7A1C24E10626}" sibTransId="{AB0ED80D-CFF8-4B32-861E-8D52963B0A0C}"/>
    <dgm:cxn modelId="{EBF92DB1-4324-4801-8805-3F788B10BD08}" type="presOf" srcId="{A667023E-59FB-4011-9A68-74DA1AF52B46}" destId="{740E21E0-4144-4876-B455-89910652C333}" srcOrd="0" destOrd="0" presId="urn:microsoft.com/office/officeart/2005/8/layout/hierarchy4"/>
    <dgm:cxn modelId="{5B9BD82A-F214-4ED4-B197-5586958DD5FE}" srcId="{EE79C8F0-4C21-44B7-BC7A-C75E8A42155E}" destId="{A667023E-59FB-4011-9A68-74DA1AF52B46}" srcOrd="1" destOrd="0" parTransId="{D57FAB0D-95E6-4E42-8044-B6DB98C7C086}" sibTransId="{2436ACF7-ADDD-4B6E-8C48-E1B98F0EFDD2}"/>
    <dgm:cxn modelId="{9A60F622-F952-479C-8A0E-F9F88DFC945A}" type="presOf" srcId="{C6D6D8EC-F14B-4762-90A5-00A6C9E585B8}" destId="{B5FB9B39-8E47-42AE-A368-9D68B6450C19}" srcOrd="0" destOrd="0" presId="urn:microsoft.com/office/officeart/2005/8/layout/hierarchy4"/>
    <dgm:cxn modelId="{B51F6282-DB47-4DDD-95B8-197F1DF19304}" type="presOf" srcId="{832F6AFF-2927-400C-97BA-1CC149F9F29C}" destId="{7C197AFD-CFE5-4351-8455-BBF4D8DEBEA1}" srcOrd="0" destOrd="0" presId="urn:microsoft.com/office/officeart/2005/8/layout/hierarchy4"/>
    <dgm:cxn modelId="{EC0A7FE7-008C-4854-99C1-FD0ECC0444C4}" type="presOf" srcId="{251C8E3B-A4B2-49DD-A906-B08ABB480F01}" destId="{CF38B35A-20BD-4D52-B051-A6FFFE30AAF0}" srcOrd="0" destOrd="0" presId="urn:microsoft.com/office/officeart/2005/8/layout/hierarchy4"/>
    <dgm:cxn modelId="{8B203565-4FCE-492A-A30A-FFF1362CEDDB}" srcId="{A667023E-59FB-4011-9A68-74DA1AF52B46}" destId="{251C8E3B-A4B2-49DD-A906-B08ABB480F01}" srcOrd="0" destOrd="0" parTransId="{3A151085-F754-4B8C-9462-0A76CA9BB498}" sibTransId="{D815D8D5-1DD0-4627-997A-B77A3FAEA6A4}"/>
    <dgm:cxn modelId="{FF8FB2A3-A54C-4FE8-B4F9-BB97EF96D24A}" srcId="{832F6AFF-2927-400C-97BA-1CC149F9F29C}" destId="{C6D6D8EC-F14B-4762-90A5-00A6C9E585B8}" srcOrd="0" destOrd="0" parTransId="{DEC962EB-D748-4DC4-971E-2B55501339A5}" sibTransId="{87E5EF19-B7B1-4178-87E1-468ED1684FD5}"/>
    <dgm:cxn modelId="{5E0BB71E-D5FB-4A52-A1CE-BB199B79FB1F}" type="presOf" srcId="{EE79C8F0-4C21-44B7-BC7A-C75E8A42155E}" destId="{658E01F0-AE1A-4627-969E-A6E13BB5CA2A}" srcOrd="0" destOrd="0" presId="urn:microsoft.com/office/officeart/2005/8/layout/hierarchy4"/>
    <dgm:cxn modelId="{6D86C2EC-D9E2-4E73-BEF7-A318A628B1F7}" srcId="{EE79C8F0-4C21-44B7-BC7A-C75E8A42155E}" destId="{B74D4F5E-83C8-4C18-ABC2-6466AB302DCB}" srcOrd="0" destOrd="0" parTransId="{C734D914-2C41-45B4-8FA4-7E60F1C165AE}" sibTransId="{4180BEF9-BD46-4138-8CD9-56B0EB90E1EC}"/>
    <dgm:cxn modelId="{8246D32B-21F5-4A83-819F-01748B027045}" srcId="{EE79C8F0-4C21-44B7-BC7A-C75E8A42155E}" destId="{832F6AFF-2927-400C-97BA-1CC149F9F29C}" srcOrd="2" destOrd="0" parTransId="{3B9E8590-2882-4276-BAD1-E6FDC7AE561A}" sibTransId="{8921C9C6-6DDB-4B87-9EEE-4A956EA10C87}"/>
    <dgm:cxn modelId="{23C59025-A574-4BF2-A57F-6C857F096635}" type="presOf" srcId="{B74D4F5E-83C8-4C18-ABC2-6466AB302DCB}" destId="{E143EA17-4076-4C12-A078-8FFA02824307}" srcOrd="0" destOrd="0" presId="urn:microsoft.com/office/officeart/2005/8/layout/hierarchy4"/>
    <dgm:cxn modelId="{1F1AD9C8-C1E5-4CF1-9AAF-7878ED497AFC}" type="presOf" srcId="{BE9EE2A5-75CD-4BDB-966F-08F8FF972F60}" destId="{AFC295C4-884E-4A47-8123-82109671EAC9}" srcOrd="0" destOrd="0" presId="urn:microsoft.com/office/officeart/2005/8/layout/hierarchy4"/>
    <dgm:cxn modelId="{7C267166-DD49-47A7-A1B2-B062D0545BB8}" type="presOf" srcId="{C48C04EE-DAAA-4808-BB46-EC655CED85A9}" destId="{B5DD37AD-88E7-4B11-BD4B-18B6F7C65770}" srcOrd="0" destOrd="0" presId="urn:microsoft.com/office/officeart/2005/8/layout/hierarchy4"/>
    <dgm:cxn modelId="{CC7DCAB5-B151-4139-8939-C3516A6DDC26}" srcId="{C48C04EE-DAAA-4808-BB46-EC655CED85A9}" destId="{BE9EE2A5-75CD-4BDB-966F-08F8FF972F60}" srcOrd="0" destOrd="0" parTransId="{FCE5D192-4EEC-415A-BB99-185831DC2C72}" sibTransId="{A2315CC9-99E9-4937-842E-70F17CB53EEB}"/>
    <dgm:cxn modelId="{53556C08-559C-4E32-9065-E5BC32BF0C9B}" srcId="{BE9EE2A5-75CD-4BDB-966F-08F8FF972F60}" destId="{EE79C8F0-4C21-44B7-BC7A-C75E8A42155E}" srcOrd="0" destOrd="0" parTransId="{8CF9DFE7-5071-4553-A188-38947F8B8AF9}" sibTransId="{80E59F66-DE50-4DD9-BD21-82B13B227613}"/>
    <dgm:cxn modelId="{33CCB621-49B5-4A44-AAEC-74BD9DC1817E}" type="presOf" srcId="{C2DE145E-7E8D-45E2-B138-8CF88A2EAFAB}" destId="{C7FBFA40-E636-48B8-ADC3-68392A1C651B}" srcOrd="0" destOrd="0" presId="urn:microsoft.com/office/officeart/2005/8/layout/hierarchy4"/>
    <dgm:cxn modelId="{4E609CCF-53EB-48B6-A7B4-8F5866E2D80C}" type="presParOf" srcId="{B5DD37AD-88E7-4B11-BD4B-18B6F7C65770}" destId="{9CD27308-B9F4-4A87-A24B-CA75794D7CF8}" srcOrd="0" destOrd="0" presId="urn:microsoft.com/office/officeart/2005/8/layout/hierarchy4"/>
    <dgm:cxn modelId="{6C0A2203-418F-44B7-BA25-D48069AB1FD1}" type="presParOf" srcId="{9CD27308-B9F4-4A87-A24B-CA75794D7CF8}" destId="{AFC295C4-884E-4A47-8123-82109671EAC9}" srcOrd="0" destOrd="0" presId="urn:microsoft.com/office/officeart/2005/8/layout/hierarchy4"/>
    <dgm:cxn modelId="{3BEF4321-DD0F-425B-B671-E078BC91569C}" type="presParOf" srcId="{9CD27308-B9F4-4A87-A24B-CA75794D7CF8}" destId="{65C51F18-BCD5-47A4-B2B2-57E23995DD59}" srcOrd="1" destOrd="0" presId="urn:microsoft.com/office/officeart/2005/8/layout/hierarchy4"/>
    <dgm:cxn modelId="{2C8150B3-E085-4F7B-B3EF-84D75A20CD3D}" type="presParOf" srcId="{9CD27308-B9F4-4A87-A24B-CA75794D7CF8}" destId="{B0F36CEB-5601-47E9-8059-C54920E76B48}" srcOrd="2" destOrd="0" presId="urn:microsoft.com/office/officeart/2005/8/layout/hierarchy4"/>
    <dgm:cxn modelId="{C7A33C8E-8307-4178-AB8F-EB605E4E181D}" type="presParOf" srcId="{B0F36CEB-5601-47E9-8059-C54920E76B48}" destId="{4E5B0D76-9D5D-4331-89E3-001E8CCFAA6F}" srcOrd="0" destOrd="0" presId="urn:microsoft.com/office/officeart/2005/8/layout/hierarchy4"/>
    <dgm:cxn modelId="{26074E4F-D6B2-437D-9950-0684917EFC6E}" type="presParOf" srcId="{4E5B0D76-9D5D-4331-89E3-001E8CCFAA6F}" destId="{658E01F0-AE1A-4627-969E-A6E13BB5CA2A}" srcOrd="0" destOrd="0" presId="urn:microsoft.com/office/officeart/2005/8/layout/hierarchy4"/>
    <dgm:cxn modelId="{CE0C9392-7723-428D-AFC4-9352B3442592}" type="presParOf" srcId="{4E5B0D76-9D5D-4331-89E3-001E8CCFAA6F}" destId="{B39AE545-0019-4FDF-AB60-776034B010D4}" srcOrd="1" destOrd="0" presId="urn:microsoft.com/office/officeart/2005/8/layout/hierarchy4"/>
    <dgm:cxn modelId="{5A2BCF3A-FC8C-4FCF-BE81-D22712AE2801}" type="presParOf" srcId="{4E5B0D76-9D5D-4331-89E3-001E8CCFAA6F}" destId="{815605CD-2301-42BD-B710-842628568C67}" srcOrd="2" destOrd="0" presId="urn:microsoft.com/office/officeart/2005/8/layout/hierarchy4"/>
    <dgm:cxn modelId="{B78F8F07-77B4-40D0-8831-F6937AC557F6}" type="presParOf" srcId="{815605CD-2301-42BD-B710-842628568C67}" destId="{49D42C4C-0998-4900-9F59-4D7A8E013290}" srcOrd="0" destOrd="0" presId="urn:microsoft.com/office/officeart/2005/8/layout/hierarchy4"/>
    <dgm:cxn modelId="{792439E8-CB7D-429C-AFAD-3CDA09DCDE87}" type="presParOf" srcId="{49D42C4C-0998-4900-9F59-4D7A8E013290}" destId="{E143EA17-4076-4C12-A078-8FFA02824307}" srcOrd="0" destOrd="0" presId="urn:microsoft.com/office/officeart/2005/8/layout/hierarchy4"/>
    <dgm:cxn modelId="{90DA5FD8-0CA1-410D-AD86-6DC5A1F0FB0C}" type="presParOf" srcId="{49D42C4C-0998-4900-9F59-4D7A8E013290}" destId="{401E8836-A170-4431-875C-27468DAB9E9F}" srcOrd="1" destOrd="0" presId="urn:microsoft.com/office/officeart/2005/8/layout/hierarchy4"/>
    <dgm:cxn modelId="{19D0C107-0CB1-4939-8B0D-DB4668393976}" type="presParOf" srcId="{49D42C4C-0998-4900-9F59-4D7A8E013290}" destId="{D9868734-DE6D-4CF3-AEE7-8725BC46DC97}" srcOrd="2" destOrd="0" presId="urn:microsoft.com/office/officeart/2005/8/layout/hierarchy4"/>
    <dgm:cxn modelId="{4DE81BC2-73F3-4E8A-AE0F-A084ABEACF65}" type="presParOf" srcId="{D9868734-DE6D-4CF3-AEE7-8725BC46DC97}" destId="{FAB3A1E3-2B40-483C-9784-6267E12B3295}" srcOrd="0" destOrd="0" presId="urn:microsoft.com/office/officeart/2005/8/layout/hierarchy4"/>
    <dgm:cxn modelId="{FEA9F805-D0C7-4CA0-8794-A671CF0D9FF8}" type="presParOf" srcId="{FAB3A1E3-2B40-483C-9784-6267E12B3295}" destId="{C7FBFA40-E636-48B8-ADC3-68392A1C651B}" srcOrd="0" destOrd="0" presId="urn:microsoft.com/office/officeart/2005/8/layout/hierarchy4"/>
    <dgm:cxn modelId="{650E3F97-734E-45CA-BAE8-05A92D516988}" type="presParOf" srcId="{FAB3A1E3-2B40-483C-9784-6267E12B3295}" destId="{41B764D8-1E99-4D18-867C-7DE248BFDDE3}" srcOrd="1" destOrd="0" presId="urn:microsoft.com/office/officeart/2005/8/layout/hierarchy4"/>
    <dgm:cxn modelId="{25B3CA68-CF3D-4BEC-9A87-FABAFA132D3A}" type="presParOf" srcId="{815605CD-2301-42BD-B710-842628568C67}" destId="{A3C0FEE2-2B5C-418B-BA88-6FA09F946AE6}" srcOrd="1" destOrd="0" presId="urn:microsoft.com/office/officeart/2005/8/layout/hierarchy4"/>
    <dgm:cxn modelId="{080A46F4-5547-4362-A1B0-09178572435F}" type="presParOf" srcId="{815605CD-2301-42BD-B710-842628568C67}" destId="{2476B523-57CE-48E3-B24B-3077933567B2}" srcOrd="2" destOrd="0" presId="urn:microsoft.com/office/officeart/2005/8/layout/hierarchy4"/>
    <dgm:cxn modelId="{20F5E4DC-E11B-4A6B-A902-BA14CE088EAD}" type="presParOf" srcId="{2476B523-57CE-48E3-B24B-3077933567B2}" destId="{740E21E0-4144-4876-B455-89910652C333}" srcOrd="0" destOrd="0" presId="urn:microsoft.com/office/officeart/2005/8/layout/hierarchy4"/>
    <dgm:cxn modelId="{3C1CD520-8D62-4035-83F7-C6E07C7E98E0}" type="presParOf" srcId="{2476B523-57CE-48E3-B24B-3077933567B2}" destId="{0E8BAACE-0A06-4BD7-89C5-D898352599DD}" srcOrd="1" destOrd="0" presId="urn:microsoft.com/office/officeart/2005/8/layout/hierarchy4"/>
    <dgm:cxn modelId="{DE961AD2-1E68-4ADF-86AE-9E71032E4E5C}" type="presParOf" srcId="{2476B523-57CE-48E3-B24B-3077933567B2}" destId="{27C2A6AC-D415-442F-A3F1-277D0752F83E}" srcOrd="2" destOrd="0" presId="urn:microsoft.com/office/officeart/2005/8/layout/hierarchy4"/>
    <dgm:cxn modelId="{55961106-08EE-4F35-B6E7-A64E5EB32F6F}" type="presParOf" srcId="{27C2A6AC-D415-442F-A3F1-277D0752F83E}" destId="{F05B3A8B-3EC2-400C-9340-09E4F9669DA2}" srcOrd="0" destOrd="0" presId="urn:microsoft.com/office/officeart/2005/8/layout/hierarchy4"/>
    <dgm:cxn modelId="{83F58E5D-1133-4DE8-A61A-67EF165FA595}" type="presParOf" srcId="{F05B3A8B-3EC2-400C-9340-09E4F9669DA2}" destId="{CF38B35A-20BD-4D52-B051-A6FFFE30AAF0}" srcOrd="0" destOrd="0" presId="urn:microsoft.com/office/officeart/2005/8/layout/hierarchy4"/>
    <dgm:cxn modelId="{099CA68A-B555-4F74-9FA2-474B116C6308}" type="presParOf" srcId="{F05B3A8B-3EC2-400C-9340-09E4F9669DA2}" destId="{543B1E54-BCC4-439E-9D3F-80C2EDFA82DD}" srcOrd="1" destOrd="0" presId="urn:microsoft.com/office/officeart/2005/8/layout/hierarchy4"/>
    <dgm:cxn modelId="{585DBBE3-179B-4067-B29F-19CD6E4D3635}" type="presParOf" srcId="{815605CD-2301-42BD-B710-842628568C67}" destId="{0D3F1010-AB5D-45D7-94D1-E4B8A48322F0}" srcOrd="3" destOrd="0" presId="urn:microsoft.com/office/officeart/2005/8/layout/hierarchy4"/>
    <dgm:cxn modelId="{967DEA7F-3895-4F51-8CB7-61B1CCA4FDDF}" type="presParOf" srcId="{815605CD-2301-42BD-B710-842628568C67}" destId="{C9F26B77-B1EC-47F9-AB07-21CB0F3F484A}" srcOrd="4" destOrd="0" presId="urn:microsoft.com/office/officeart/2005/8/layout/hierarchy4"/>
    <dgm:cxn modelId="{9526F285-8A8F-4D44-861B-A997FA398ED2}" type="presParOf" srcId="{C9F26B77-B1EC-47F9-AB07-21CB0F3F484A}" destId="{7C197AFD-CFE5-4351-8455-BBF4D8DEBEA1}" srcOrd="0" destOrd="0" presId="urn:microsoft.com/office/officeart/2005/8/layout/hierarchy4"/>
    <dgm:cxn modelId="{CB4E1A4D-361B-4955-9498-BABF27614BA5}" type="presParOf" srcId="{C9F26B77-B1EC-47F9-AB07-21CB0F3F484A}" destId="{DDD1313E-BAF5-4EE9-863E-42C6AA73B912}" srcOrd="1" destOrd="0" presId="urn:microsoft.com/office/officeart/2005/8/layout/hierarchy4"/>
    <dgm:cxn modelId="{6F594BEC-18CC-4846-96C7-40F3F85F5B16}" type="presParOf" srcId="{C9F26B77-B1EC-47F9-AB07-21CB0F3F484A}" destId="{F67F03AA-AB45-4068-A52B-6D90AB8230E3}" srcOrd="2" destOrd="0" presId="urn:microsoft.com/office/officeart/2005/8/layout/hierarchy4"/>
    <dgm:cxn modelId="{32C5894B-455C-46C9-A577-E5BF105A93E6}" type="presParOf" srcId="{F67F03AA-AB45-4068-A52B-6D90AB8230E3}" destId="{A18CF66E-F88A-4904-8E6F-7F4AE9F72230}" srcOrd="0" destOrd="0" presId="urn:microsoft.com/office/officeart/2005/8/layout/hierarchy4"/>
    <dgm:cxn modelId="{E24EA556-DA30-4FFD-91C5-0343347C8B76}" type="presParOf" srcId="{A18CF66E-F88A-4904-8E6F-7F4AE9F72230}" destId="{B5FB9B39-8E47-42AE-A368-9D68B6450C19}" srcOrd="0" destOrd="0" presId="urn:microsoft.com/office/officeart/2005/8/layout/hierarchy4"/>
    <dgm:cxn modelId="{BB95A013-4C24-4E01-8C12-F14135231C3F}" type="presParOf" srcId="{A18CF66E-F88A-4904-8E6F-7F4AE9F72230}" destId="{929FBA19-656D-4B82-9025-A4419B1DF86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553616B-0C73-4E5C-8435-F19A060DE4B1}" type="doc">
      <dgm:prSet loTypeId="urn:microsoft.com/office/officeart/2005/8/layout/hierarchy3" loCatId="hierarchy" qsTypeId="urn:microsoft.com/office/officeart/2005/8/quickstyle/3d1" qsCatId="3D" csTypeId="urn:microsoft.com/office/officeart/2005/8/colors/colorful1#16" csCatId="colorful" phldr="1"/>
      <dgm:spPr/>
      <dgm:t>
        <a:bodyPr/>
        <a:lstStyle/>
        <a:p>
          <a:endParaRPr lang="es-MX"/>
        </a:p>
      </dgm:t>
    </dgm:pt>
    <dgm:pt modelId="{A608FA08-4A89-428F-85D6-A9846464F68C}">
      <dgm:prSet phldrT="[Texto]"/>
      <dgm:spPr/>
      <dgm:t>
        <a:bodyPr/>
        <a:lstStyle/>
        <a:p>
          <a:r>
            <a:rPr lang="es-MX" dirty="0" smtClean="0"/>
            <a:t>USO</a:t>
          </a:r>
          <a:endParaRPr lang="es-MX" dirty="0"/>
        </a:p>
      </dgm:t>
    </dgm:pt>
    <dgm:pt modelId="{10A886C6-9639-4CB8-AE5C-08A6263BE4DA}" type="parTrans" cxnId="{9F181478-1D31-42A8-925E-7210494FCBE6}">
      <dgm:prSet/>
      <dgm:spPr/>
      <dgm:t>
        <a:bodyPr/>
        <a:lstStyle/>
        <a:p>
          <a:endParaRPr lang="es-MX"/>
        </a:p>
      </dgm:t>
    </dgm:pt>
    <dgm:pt modelId="{3CF96A02-3839-414D-9FCB-A6F8DD12D0E3}" type="sibTrans" cxnId="{9F181478-1D31-42A8-925E-7210494FCBE6}">
      <dgm:prSet/>
      <dgm:spPr/>
      <dgm:t>
        <a:bodyPr/>
        <a:lstStyle/>
        <a:p>
          <a:endParaRPr lang="es-MX"/>
        </a:p>
      </dgm:t>
    </dgm:pt>
    <dgm:pt modelId="{BC9463CA-E498-4141-8FFA-6BF6D1A4E834}">
      <dgm:prSet phldrT="[Texto]"/>
      <dgm:spPr/>
      <dgm:t>
        <a:bodyPr/>
        <a:lstStyle/>
        <a:p>
          <a:r>
            <a:rPr lang="es-MX" dirty="0" smtClean="0"/>
            <a:t>EL USUARIO GUARDA Y CONSERVA LA COSA</a:t>
          </a:r>
          <a:endParaRPr lang="es-MX" dirty="0"/>
        </a:p>
      </dgm:t>
    </dgm:pt>
    <dgm:pt modelId="{B37A5C18-AEDC-40CD-877C-5A2F9F58E398}" type="parTrans" cxnId="{34486670-DEB9-473E-AF59-1407FE8F9BA4}">
      <dgm:prSet/>
      <dgm:spPr/>
      <dgm:t>
        <a:bodyPr/>
        <a:lstStyle/>
        <a:p>
          <a:endParaRPr lang="es-MX"/>
        </a:p>
      </dgm:t>
    </dgm:pt>
    <dgm:pt modelId="{D8596AE9-1AC0-4D5D-8C8E-58CF53F70F3B}" type="sibTrans" cxnId="{34486670-DEB9-473E-AF59-1407FE8F9BA4}">
      <dgm:prSet/>
      <dgm:spPr/>
      <dgm:t>
        <a:bodyPr/>
        <a:lstStyle/>
        <a:p>
          <a:endParaRPr lang="es-MX"/>
        </a:p>
      </dgm:t>
    </dgm:pt>
    <dgm:pt modelId="{46BEB522-2F19-4D47-9B24-18A7C8757B67}">
      <dgm:prSet phldrT="[Texto]"/>
      <dgm:spPr/>
      <dgm:t>
        <a:bodyPr/>
        <a:lstStyle/>
        <a:p>
          <a:r>
            <a:rPr lang="es-MX" dirty="0" smtClean="0"/>
            <a:t>PERCIBE LOS FRUTOS DE UN BIEN QUE SE PRODUZCAN</a:t>
          </a:r>
          <a:endParaRPr lang="es-MX" dirty="0"/>
        </a:p>
      </dgm:t>
    </dgm:pt>
    <dgm:pt modelId="{2D483423-5881-4B79-88E5-F2BFACAB601F}" type="parTrans" cxnId="{E555FB4F-308E-4D03-9E8E-49E069FA0E66}">
      <dgm:prSet/>
      <dgm:spPr/>
      <dgm:t>
        <a:bodyPr/>
        <a:lstStyle/>
        <a:p>
          <a:endParaRPr lang="es-MX"/>
        </a:p>
      </dgm:t>
    </dgm:pt>
    <dgm:pt modelId="{917B5A66-AA0B-44DA-B3A8-C4ABC8C61FC5}" type="sibTrans" cxnId="{E555FB4F-308E-4D03-9E8E-49E069FA0E66}">
      <dgm:prSet/>
      <dgm:spPr/>
      <dgm:t>
        <a:bodyPr/>
        <a:lstStyle/>
        <a:p>
          <a:endParaRPr lang="es-MX"/>
        </a:p>
      </dgm:t>
    </dgm:pt>
    <dgm:pt modelId="{16BDC21B-BB4C-4773-8F14-A1AA2450828A}">
      <dgm:prSet phldrT="[Texto]"/>
      <dgm:spPr/>
      <dgm:t>
        <a:bodyPr/>
        <a:lstStyle/>
        <a:p>
          <a:r>
            <a:rPr lang="es-MX" dirty="0" smtClean="0"/>
            <a:t>DISFRUTE</a:t>
          </a:r>
          <a:endParaRPr lang="es-MX" dirty="0"/>
        </a:p>
      </dgm:t>
    </dgm:pt>
    <dgm:pt modelId="{A8AB0A58-9E8C-475F-9E94-11225DCD7B45}" type="parTrans" cxnId="{1386E756-5372-47FC-A631-05FF8895EC5E}">
      <dgm:prSet/>
      <dgm:spPr/>
      <dgm:t>
        <a:bodyPr/>
        <a:lstStyle/>
        <a:p>
          <a:endParaRPr lang="es-MX"/>
        </a:p>
      </dgm:t>
    </dgm:pt>
    <dgm:pt modelId="{BEB6FDE3-4C29-46EC-8622-A8A9FC43B9BD}" type="sibTrans" cxnId="{1386E756-5372-47FC-A631-05FF8895EC5E}">
      <dgm:prSet/>
      <dgm:spPr/>
      <dgm:t>
        <a:bodyPr/>
        <a:lstStyle/>
        <a:p>
          <a:endParaRPr lang="es-MX"/>
        </a:p>
      </dgm:t>
    </dgm:pt>
    <dgm:pt modelId="{230F5DB8-707D-4660-9FB5-8696919B04CC}">
      <dgm:prSet phldrT="[Texto]"/>
      <dgm:spPr/>
      <dgm:t>
        <a:bodyPr/>
        <a:lstStyle/>
        <a:p>
          <a:r>
            <a:rPr lang="es-MX" dirty="0" smtClean="0"/>
            <a:t>FACULTAD DE DISFRUTAR DEL BIEN EN CALIDAD DE DUEÑO</a:t>
          </a:r>
          <a:endParaRPr lang="es-MX" dirty="0"/>
        </a:p>
      </dgm:t>
    </dgm:pt>
    <dgm:pt modelId="{3A527580-8171-4E84-8FED-FFD5401D600F}" type="parTrans" cxnId="{BCC1852B-3561-4F75-954E-40D70CECE022}">
      <dgm:prSet/>
      <dgm:spPr/>
      <dgm:t>
        <a:bodyPr/>
        <a:lstStyle/>
        <a:p>
          <a:endParaRPr lang="es-MX"/>
        </a:p>
      </dgm:t>
    </dgm:pt>
    <dgm:pt modelId="{51685671-BE84-4EFA-B467-D6AC00C8934C}" type="sibTrans" cxnId="{BCC1852B-3561-4F75-954E-40D70CECE022}">
      <dgm:prSet/>
      <dgm:spPr/>
      <dgm:t>
        <a:bodyPr/>
        <a:lstStyle/>
        <a:p>
          <a:endParaRPr lang="es-MX"/>
        </a:p>
      </dgm:t>
    </dgm:pt>
    <dgm:pt modelId="{5C82891D-D5EA-4FD1-B8F3-169B62F658B3}">
      <dgm:prSet phldrT="[Texto]"/>
      <dgm:spPr/>
      <dgm:t>
        <a:bodyPr/>
        <a:lstStyle/>
        <a:p>
          <a:r>
            <a:rPr lang="es-MX" dirty="0" smtClean="0"/>
            <a:t>FACULTAD DE DISFRUTAR EL BIEN EN VIRTUD DE UN JUSTO TITULO</a:t>
          </a:r>
          <a:endParaRPr lang="es-MX" dirty="0"/>
        </a:p>
      </dgm:t>
    </dgm:pt>
    <dgm:pt modelId="{5CCE8006-B99B-4CA2-BE41-2415594A960F}" type="parTrans" cxnId="{FAFA5914-ECF4-47B2-84FB-152699B69173}">
      <dgm:prSet/>
      <dgm:spPr/>
      <dgm:t>
        <a:bodyPr/>
        <a:lstStyle/>
        <a:p>
          <a:endParaRPr lang="es-MX"/>
        </a:p>
      </dgm:t>
    </dgm:pt>
    <dgm:pt modelId="{3B821402-6DFB-4FB2-9B21-28496AAFE2A2}" type="sibTrans" cxnId="{FAFA5914-ECF4-47B2-84FB-152699B69173}">
      <dgm:prSet/>
      <dgm:spPr/>
      <dgm:t>
        <a:bodyPr/>
        <a:lstStyle/>
        <a:p>
          <a:endParaRPr lang="es-MX"/>
        </a:p>
      </dgm:t>
    </dgm:pt>
    <dgm:pt modelId="{8071BC5F-1A34-4E2B-A0F1-A028BD542F08}" type="pres">
      <dgm:prSet presAssocID="{8553616B-0C73-4E5C-8435-F19A060DE4B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67CAFAB-7B47-4F6B-B9A7-8AE0D18F083D}" type="pres">
      <dgm:prSet presAssocID="{A608FA08-4A89-428F-85D6-A9846464F68C}" presName="root" presStyleCnt="0"/>
      <dgm:spPr/>
    </dgm:pt>
    <dgm:pt modelId="{61283EE8-4B4A-46C4-8390-E778FDEAA8F2}" type="pres">
      <dgm:prSet presAssocID="{A608FA08-4A89-428F-85D6-A9846464F68C}" presName="rootComposite" presStyleCnt="0"/>
      <dgm:spPr/>
    </dgm:pt>
    <dgm:pt modelId="{5F941F5D-24CB-433C-9A66-9DA369B7A038}" type="pres">
      <dgm:prSet presAssocID="{A608FA08-4A89-428F-85D6-A9846464F68C}" presName="rootText" presStyleLbl="node1" presStyleIdx="0" presStyleCnt="2"/>
      <dgm:spPr/>
      <dgm:t>
        <a:bodyPr/>
        <a:lstStyle/>
        <a:p>
          <a:endParaRPr lang="es-MX"/>
        </a:p>
      </dgm:t>
    </dgm:pt>
    <dgm:pt modelId="{9B4195B4-C183-482B-BA42-F00F941170B0}" type="pres">
      <dgm:prSet presAssocID="{A608FA08-4A89-428F-85D6-A9846464F68C}" presName="rootConnector" presStyleLbl="node1" presStyleIdx="0" presStyleCnt="2"/>
      <dgm:spPr/>
      <dgm:t>
        <a:bodyPr/>
        <a:lstStyle/>
        <a:p>
          <a:endParaRPr lang="es-MX"/>
        </a:p>
      </dgm:t>
    </dgm:pt>
    <dgm:pt modelId="{166B12EE-3CAA-446B-87BF-677EDFF4A523}" type="pres">
      <dgm:prSet presAssocID="{A608FA08-4A89-428F-85D6-A9846464F68C}" presName="childShape" presStyleCnt="0"/>
      <dgm:spPr/>
    </dgm:pt>
    <dgm:pt modelId="{3C0A9BCC-AB4E-4595-91D0-BADF45EF1A24}" type="pres">
      <dgm:prSet presAssocID="{B37A5C18-AEDC-40CD-877C-5A2F9F58E398}" presName="Name13" presStyleLbl="parChTrans1D2" presStyleIdx="0" presStyleCnt="4"/>
      <dgm:spPr/>
      <dgm:t>
        <a:bodyPr/>
        <a:lstStyle/>
        <a:p>
          <a:endParaRPr lang="es-MX"/>
        </a:p>
      </dgm:t>
    </dgm:pt>
    <dgm:pt modelId="{0F7FBA76-FEFD-44F5-A7E9-30ED6164AF28}" type="pres">
      <dgm:prSet presAssocID="{BC9463CA-E498-4141-8FFA-6BF6D1A4E83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BB8C1D-A5E7-4376-85DC-7387CEE877FF}" type="pres">
      <dgm:prSet presAssocID="{2D483423-5881-4B79-88E5-F2BFACAB601F}" presName="Name13" presStyleLbl="parChTrans1D2" presStyleIdx="1" presStyleCnt="4"/>
      <dgm:spPr/>
      <dgm:t>
        <a:bodyPr/>
        <a:lstStyle/>
        <a:p>
          <a:endParaRPr lang="es-MX"/>
        </a:p>
      </dgm:t>
    </dgm:pt>
    <dgm:pt modelId="{F2E0ABD9-A7AB-48F1-9F80-9DD966E22F9C}" type="pres">
      <dgm:prSet presAssocID="{46BEB522-2F19-4D47-9B24-18A7C8757B67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6AC232-B822-48D0-9E32-D7C39737C618}" type="pres">
      <dgm:prSet presAssocID="{16BDC21B-BB4C-4773-8F14-A1AA2450828A}" presName="root" presStyleCnt="0"/>
      <dgm:spPr/>
    </dgm:pt>
    <dgm:pt modelId="{AC4C8693-46AA-487E-949A-776738306F50}" type="pres">
      <dgm:prSet presAssocID="{16BDC21B-BB4C-4773-8F14-A1AA2450828A}" presName="rootComposite" presStyleCnt="0"/>
      <dgm:spPr/>
    </dgm:pt>
    <dgm:pt modelId="{5D5F0B12-9527-4995-9C80-4668D4E695C1}" type="pres">
      <dgm:prSet presAssocID="{16BDC21B-BB4C-4773-8F14-A1AA2450828A}" presName="rootText" presStyleLbl="node1" presStyleIdx="1" presStyleCnt="2"/>
      <dgm:spPr/>
      <dgm:t>
        <a:bodyPr/>
        <a:lstStyle/>
        <a:p>
          <a:endParaRPr lang="es-MX"/>
        </a:p>
      </dgm:t>
    </dgm:pt>
    <dgm:pt modelId="{FAD5DC8C-4BED-4267-A7EE-8C39B394F432}" type="pres">
      <dgm:prSet presAssocID="{16BDC21B-BB4C-4773-8F14-A1AA2450828A}" presName="rootConnector" presStyleLbl="node1" presStyleIdx="1" presStyleCnt="2"/>
      <dgm:spPr/>
      <dgm:t>
        <a:bodyPr/>
        <a:lstStyle/>
        <a:p>
          <a:endParaRPr lang="es-MX"/>
        </a:p>
      </dgm:t>
    </dgm:pt>
    <dgm:pt modelId="{37EC6526-6FDA-4E05-AF51-0E67523C120C}" type="pres">
      <dgm:prSet presAssocID="{16BDC21B-BB4C-4773-8F14-A1AA2450828A}" presName="childShape" presStyleCnt="0"/>
      <dgm:spPr/>
    </dgm:pt>
    <dgm:pt modelId="{F35CBCCD-32C0-46E6-B22A-E37390FDA43F}" type="pres">
      <dgm:prSet presAssocID="{3A527580-8171-4E84-8FED-FFD5401D600F}" presName="Name13" presStyleLbl="parChTrans1D2" presStyleIdx="2" presStyleCnt="4"/>
      <dgm:spPr/>
      <dgm:t>
        <a:bodyPr/>
        <a:lstStyle/>
        <a:p>
          <a:endParaRPr lang="es-MX"/>
        </a:p>
      </dgm:t>
    </dgm:pt>
    <dgm:pt modelId="{7FA0EC97-1886-484E-9EF8-CEB017953EA6}" type="pres">
      <dgm:prSet presAssocID="{230F5DB8-707D-4660-9FB5-8696919B04CC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6AD781-AA64-4580-99A3-C04631B5A2F0}" type="pres">
      <dgm:prSet presAssocID="{5CCE8006-B99B-4CA2-BE41-2415594A960F}" presName="Name13" presStyleLbl="parChTrans1D2" presStyleIdx="3" presStyleCnt="4"/>
      <dgm:spPr/>
      <dgm:t>
        <a:bodyPr/>
        <a:lstStyle/>
        <a:p>
          <a:endParaRPr lang="es-MX"/>
        </a:p>
      </dgm:t>
    </dgm:pt>
    <dgm:pt modelId="{9A2C3F43-F0C3-44A0-A0BD-3506F612F95F}" type="pres">
      <dgm:prSet presAssocID="{5C82891D-D5EA-4FD1-B8F3-169B62F658B3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FA5914-ECF4-47B2-84FB-152699B69173}" srcId="{16BDC21B-BB4C-4773-8F14-A1AA2450828A}" destId="{5C82891D-D5EA-4FD1-B8F3-169B62F658B3}" srcOrd="1" destOrd="0" parTransId="{5CCE8006-B99B-4CA2-BE41-2415594A960F}" sibTransId="{3B821402-6DFB-4FB2-9B21-28496AAFE2A2}"/>
    <dgm:cxn modelId="{6DAC8E2A-013A-4266-B076-24D6B526B864}" type="presOf" srcId="{BC9463CA-E498-4141-8FFA-6BF6D1A4E834}" destId="{0F7FBA76-FEFD-44F5-A7E9-30ED6164AF28}" srcOrd="0" destOrd="0" presId="urn:microsoft.com/office/officeart/2005/8/layout/hierarchy3"/>
    <dgm:cxn modelId="{B8F14AE6-9600-4627-A4DA-F8ACFD781BED}" type="presOf" srcId="{16BDC21B-BB4C-4773-8F14-A1AA2450828A}" destId="{FAD5DC8C-4BED-4267-A7EE-8C39B394F432}" srcOrd="1" destOrd="0" presId="urn:microsoft.com/office/officeart/2005/8/layout/hierarchy3"/>
    <dgm:cxn modelId="{1386E756-5372-47FC-A631-05FF8895EC5E}" srcId="{8553616B-0C73-4E5C-8435-F19A060DE4B1}" destId="{16BDC21B-BB4C-4773-8F14-A1AA2450828A}" srcOrd="1" destOrd="0" parTransId="{A8AB0A58-9E8C-475F-9E94-11225DCD7B45}" sibTransId="{BEB6FDE3-4C29-46EC-8622-A8A9FC43B9BD}"/>
    <dgm:cxn modelId="{EAE5E3B3-AC95-4233-8A6C-EE7895D54AB1}" type="presOf" srcId="{46BEB522-2F19-4D47-9B24-18A7C8757B67}" destId="{F2E0ABD9-A7AB-48F1-9F80-9DD966E22F9C}" srcOrd="0" destOrd="0" presId="urn:microsoft.com/office/officeart/2005/8/layout/hierarchy3"/>
    <dgm:cxn modelId="{931D98B3-0C85-42EA-ABC0-38840E5E9BE5}" type="presOf" srcId="{8553616B-0C73-4E5C-8435-F19A060DE4B1}" destId="{8071BC5F-1A34-4E2B-A0F1-A028BD542F08}" srcOrd="0" destOrd="0" presId="urn:microsoft.com/office/officeart/2005/8/layout/hierarchy3"/>
    <dgm:cxn modelId="{6C26C78C-C0D9-41EA-A8C5-8C13D06A62EB}" type="presOf" srcId="{2D483423-5881-4B79-88E5-F2BFACAB601F}" destId="{C6BB8C1D-A5E7-4376-85DC-7387CEE877FF}" srcOrd="0" destOrd="0" presId="urn:microsoft.com/office/officeart/2005/8/layout/hierarchy3"/>
    <dgm:cxn modelId="{E555FB4F-308E-4D03-9E8E-49E069FA0E66}" srcId="{A608FA08-4A89-428F-85D6-A9846464F68C}" destId="{46BEB522-2F19-4D47-9B24-18A7C8757B67}" srcOrd="1" destOrd="0" parTransId="{2D483423-5881-4B79-88E5-F2BFACAB601F}" sibTransId="{917B5A66-AA0B-44DA-B3A8-C4ABC8C61FC5}"/>
    <dgm:cxn modelId="{645AC6D4-B6DB-4635-BE6A-D94802A6B458}" type="presOf" srcId="{16BDC21B-BB4C-4773-8F14-A1AA2450828A}" destId="{5D5F0B12-9527-4995-9C80-4668D4E695C1}" srcOrd="0" destOrd="0" presId="urn:microsoft.com/office/officeart/2005/8/layout/hierarchy3"/>
    <dgm:cxn modelId="{9F181478-1D31-42A8-925E-7210494FCBE6}" srcId="{8553616B-0C73-4E5C-8435-F19A060DE4B1}" destId="{A608FA08-4A89-428F-85D6-A9846464F68C}" srcOrd="0" destOrd="0" parTransId="{10A886C6-9639-4CB8-AE5C-08A6263BE4DA}" sibTransId="{3CF96A02-3839-414D-9FCB-A6F8DD12D0E3}"/>
    <dgm:cxn modelId="{26E770E4-4BAD-4FD1-BD8D-9B60ABE7D8FB}" type="presOf" srcId="{A608FA08-4A89-428F-85D6-A9846464F68C}" destId="{9B4195B4-C183-482B-BA42-F00F941170B0}" srcOrd="1" destOrd="0" presId="urn:microsoft.com/office/officeart/2005/8/layout/hierarchy3"/>
    <dgm:cxn modelId="{550ADF7B-44F3-4E35-B1CC-B502474BD78E}" type="presOf" srcId="{230F5DB8-707D-4660-9FB5-8696919B04CC}" destId="{7FA0EC97-1886-484E-9EF8-CEB017953EA6}" srcOrd="0" destOrd="0" presId="urn:microsoft.com/office/officeart/2005/8/layout/hierarchy3"/>
    <dgm:cxn modelId="{D486EA3F-904A-4611-8B2A-69ECAC714E6A}" type="presOf" srcId="{B37A5C18-AEDC-40CD-877C-5A2F9F58E398}" destId="{3C0A9BCC-AB4E-4595-91D0-BADF45EF1A24}" srcOrd="0" destOrd="0" presId="urn:microsoft.com/office/officeart/2005/8/layout/hierarchy3"/>
    <dgm:cxn modelId="{76E2D7C7-AF3F-4601-9AA6-05E597440FC7}" type="presOf" srcId="{5C82891D-D5EA-4FD1-B8F3-169B62F658B3}" destId="{9A2C3F43-F0C3-44A0-A0BD-3506F612F95F}" srcOrd="0" destOrd="0" presId="urn:microsoft.com/office/officeart/2005/8/layout/hierarchy3"/>
    <dgm:cxn modelId="{C71D924F-319C-4CDC-A199-33CDA033D881}" type="presOf" srcId="{5CCE8006-B99B-4CA2-BE41-2415594A960F}" destId="{1D6AD781-AA64-4580-99A3-C04631B5A2F0}" srcOrd="0" destOrd="0" presId="urn:microsoft.com/office/officeart/2005/8/layout/hierarchy3"/>
    <dgm:cxn modelId="{BCC1852B-3561-4F75-954E-40D70CECE022}" srcId="{16BDC21B-BB4C-4773-8F14-A1AA2450828A}" destId="{230F5DB8-707D-4660-9FB5-8696919B04CC}" srcOrd="0" destOrd="0" parTransId="{3A527580-8171-4E84-8FED-FFD5401D600F}" sibTransId="{51685671-BE84-4EFA-B467-D6AC00C8934C}"/>
    <dgm:cxn modelId="{0A3EEB26-40A1-4906-A1B5-16E9FA373A37}" type="presOf" srcId="{A608FA08-4A89-428F-85D6-A9846464F68C}" destId="{5F941F5D-24CB-433C-9A66-9DA369B7A038}" srcOrd="0" destOrd="0" presId="urn:microsoft.com/office/officeart/2005/8/layout/hierarchy3"/>
    <dgm:cxn modelId="{34486670-DEB9-473E-AF59-1407FE8F9BA4}" srcId="{A608FA08-4A89-428F-85D6-A9846464F68C}" destId="{BC9463CA-E498-4141-8FFA-6BF6D1A4E834}" srcOrd="0" destOrd="0" parTransId="{B37A5C18-AEDC-40CD-877C-5A2F9F58E398}" sibTransId="{D8596AE9-1AC0-4D5D-8C8E-58CF53F70F3B}"/>
    <dgm:cxn modelId="{00511896-0949-450E-9948-4A1B123CC155}" type="presOf" srcId="{3A527580-8171-4E84-8FED-FFD5401D600F}" destId="{F35CBCCD-32C0-46E6-B22A-E37390FDA43F}" srcOrd="0" destOrd="0" presId="urn:microsoft.com/office/officeart/2005/8/layout/hierarchy3"/>
    <dgm:cxn modelId="{6900669C-ACD8-4E69-843C-0150B2BC0442}" type="presParOf" srcId="{8071BC5F-1A34-4E2B-A0F1-A028BD542F08}" destId="{367CAFAB-7B47-4F6B-B9A7-8AE0D18F083D}" srcOrd="0" destOrd="0" presId="urn:microsoft.com/office/officeart/2005/8/layout/hierarchy3"/>
    <dgm:cxn modelId="{7B38FA04-1F57-4B40-B7E8-2E93063F146D}" type="presParOf" srcId="{367CAFAB-7B47-4F6B-B9A7-8AE0D18F083D}" destId="{61283EE8-4B4A-46C4-8390-E778FDEAA8F2}" srcOrd="0" destOrd="0" presId="urn:microsoft.com/office/officeart/2005/8/layout/hierarchy3"/>
    <dgm:cxn modelId="{256D708D-2E50-4329-AAFE-130EA2EFDF1B}" type="presParOf" srcId="{61283EE8-4B4A-46C4-8390-E778FDEAA8F2}" destId="{5F941F5D-24CB-433C-9A66-9DA369B7A038}" srcOrd="0" destOrd="0" presId="urn:microsoft.com/office/officeart/2005/8/layout/hierarchy3"/>
    <dgm:cxn modelId="{3C3212BE-95E2-466E-BB72-3759EEE46DAE}" type="presParOf" srcId="{61283EE8-4B4A-46C4-8390-E778FDEAA8F2}" destId="{9B4195B4-C183-482B-BA42-F00F941170B0}" srcOrd="1" destOrd="0" presId="urn:microsoft.com/office/officeart/2005/8/layout/hierarchy3"/>
    <dgm:cxn modelId="{EE5E7328-AE38-4C86-A7D7-4DA33D549185}" type="presParOf" srcId="{367CAFAB-7B47-4F6B-B9A7-8AE0D18F083D}" destId="{166B12EE-3CAA-446B-87BF-677EDFF4A523}" srcOrd="1" destOrd="0" presId="urn:microsoft.com/office/officeart/2005/8/layout/hierarchy3"/>
    <dgm:cxn modelId="{CCFFFDA9-754F-4870-8155-41E189545AE4}" type="presParOf" srcId="{166B12EE-3CAA-446B-87BF-677EDFF4A523}" destId="{3C0A9BCC-AB4E-4595-91D0-BADF45EF1A24}" srcOrd="0" destOrd="0" presId="urn:microsoft.com/office/officeart/2005/8/layout/hierarchy3"/>
    <dgm:cxn modelId="{2351EF9A-22CF-400E-99FE-00505D3605CE}" type="presParOf" srcId="{166B12EE-3CAA-446B-87BF-677EDFF4A523}" destId="{0F7FBA76-FEFD-44F5-A7E9-30ED6164AF28}" srcOrd="1" destOrd="0" presId="urn:microsoft.com/office/officeart/2005/8/layout/hierarchy3"/>
    <dgm:cxn modelId="{6A6DC683-C51A-425E-9E1B-4D4161175FBF}" type="presParOf" srcId="{166B12EE-3CAA-446B-87BF-677EDFF4A523}" destId="{C6BB8C1D-A5E7-4376-85DC-7387CEE877FF}" srcOrd="2" destOrd="0" presId="urn:microsoft.com/office/officeart/2005/8/layout/hierarchy3"/>
    <dgm:cxn modelId="{BDF3C0BF-D157-4E01-8DD4-4DF38250E5A7}" type="presParOf" srcId="{166B12EE-3CAA-446B-87BF-677EDFF4A523}" destId="{F2E0ABD9-A7AB-48F1-9F80-9DD966E22F9C}" srcOrd="3" destOrd="0" presId="urn:microsoft.com/office/officeart/2005/8/layout/hierarchy3"/>
    <dgm:cxn modelId="{0D5E8E08-931D-4236-B767-3057457E5135}" type="presParOf" srcId="{8071BC5F-1A34-4E2B-A0F1-A028BD542F08}" destId="{726AC232-B822-48D0-9E32-D7C39737C618}" srcOrd="1" destOrd="0" presId="urn:microsoft.com/office/officeart/2005/8/layout/hierarchy3"/>
    <dgm:cxn modelId="{B471D3F1-3764-4CF8-9060-15EDC7D70E3E}" type="presParOf" srcId="{726AC232-B822-48D0-9E32-D7C39737C618}" destId="{AC4C8693-46AA-487E-949A-776738306F50}" srcOrd="0" destOrd="0" presId="urn:microsoft.com/office/officeart/2005/8/layout/hierarchy3"/>
    <dgm:cxn modelId="{8185E60C-35F7-47B5-991D-96CD0AFB9858}" type="presParOf" srcId="{AC4C8693-46AA-487E-949A-776738306F50}" destId="{5D5F0B12-9527-4995-9C80-4668D4E695C1}" srcOrd="0" destOrd="0" presId="urn:microsoft.com/office/officeart/2005/8/layout/hierarchy3"/>
    <dgm:cxn modelId="{2106FA73-DC8E-4394-8A32-471E5764EC79}" type="presParOf" srcId="{AC4C8693-46AA-487E-949A-776738306F50}" destId="{FAD5DC8C-4BED-4267-A7EE-8C39B394F432}" srcOrd="1" destOrd="0" presId="urn:microsoft.com/office/officeart/2005/8/layout/hierarchy3"/>
    <dgm:cxn modelId="{80D800E2-11CC-43C9-9AD2-0339DB2A9B95}" type="presParOf" srcId="{726AC232-B822-48D0-9E32-D7C39737C618}" destId="{37EC6526-6FDA-4E05-AF51-0E67523C120C}" srcOrd="1" destOrd="0" presId="urn:microsoft.com/office/officeart/2005/8/layout/hierarchy3"/>
    <dgm:cxn modelId="{6591B66B-AB24-47BE-ABD3-844D15C7A472}" type="presParOf" srcId="{37EC6526-6FDA-4E05-AF51-0E67523C120C}" destId="{F35CBCCD-32C0-46E6-B22A-E37390FDA43F}" srcOrd="0" destOrd="0" presId="urn:microsoft.com/office/officeart/2005/8/layout/hierarchy3"/>
    <dgm:cxn modelId="{AA829482-B913-4B6D-B82E-30A4E4EEF8BE}" type="presParOf" srcId="{37EC6526-6FDA-4E05-AF51-0E67523C120C}" destId="{7FA0EC97-1886-484E-9EF8-CEB017953EA6}" srcOrd="1" destOrd="0" presId="urn:microsoft.com/office/officeart/2005/8/layout/hierarchy3"/>
    <dgm:cxn modelId="{1BD5D7E4-B15B-4CE9-B8D5-253F429F02DD}" type="presParOf" srcId="{37EC6526-6FDA-4E05-AF51-0E67523C120C}" destId="{1D6AD781-AA64-4580-99A3-C04631B5A2F0}" srcOrd="2" destOrd="0" presId="urn:microsoft.com/office/officeart/2005/8/layout/hierarchy3"/>
    <dgm:cxn modelId="{792D1E4B-17B1-47AC-93B7-8302CD5A54BE}" type="presParOf" srcId="{37EC6526-6FDA-4E05-AF51-0E67523C120C}" destId="{9A2C3F43-F0C3-44A0-A0BD-3506F612F95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553616B-0C73-4E5C-8435-F19A060DE4B1}" type="doc">
      <dgm:prSet loTypeId="urn:microsoft.com/office/officeart/2005/8/layout/matrix1" loCatId="matrix" qsTypeId="urn:microsoft.com/office/officeart/2005/8/quickstyle/3d1" qsCatId="3D" csTypeId="urn:microsoft.com/office/officeart/2005/8/colors/colorful1#17" csCatId="colorful" phldr="1"/>
      <dgm:spPr/>
      <dgm:t>
        <a:bodyPr/>
        <a:lstStyle/>
        <a:p>
          <a:endParaRPr lang="es-MX"/>
        </a:p>
      </dgm:t>
    </dgm:pt>
    <dgm:pt modelId="{A608FA08-4A89-428F-85D6-A9846464F68C}">
      <dgm:prSet phldrT="[Texto]"/>
      <dgm:spPr/>
      <dgm:t>
        <a:bodyPr/>
        <a:lstStyle/>
        <a:p>
          <a:endParaRPr lang="es-MX" dirty="0"/>
        </a:p>
      </dgm:t>
    </dgm:pt>
    <dgm:pt modelId="{10A886C6-9639-4CB8-AE5C-08A6263BE4DA}" type="parTrans" cxnId="{9F181478-1D31-42A8-925E-7210494FCBE6}">
      <dgm:prSet/>
      <dgm:spPr/>
      <dgm:t>
        <a:bodyPr/>
        <a:lstStyle/>
        <a:p>
          <a:endParaRPr lang="es-MX"/>
        </a:p>
      </dgm:t>
    </dgm:pt>
    <dgm:pt modelId="{3CF96A02-3839-414D-9FCB-A6F8DD12D0E3}" type="sibTrans" cxnId="{9F181478-1D31-42A8-925E-7210494FCBE6}">
      <dgm:prSet/>
      <dgm:spPr/>
      <dgm:t>
        <a:bodyPr/>
        <a:lstStyle/>
        <a:p>
          <a:endParaRPr lang="es-MX"/>
        </a:p>
      </dgm:t>
    </dgm:pt>
    <dgm:pt modelId="{16BDC21B-BB4C-4773-8F14-A1AA2450828A}">
      <dgm:prSet phldrT="[Texto]"/>
      <dgm:spPr/>
      <dgm:t>
        <a:bodyPr/>
        <a:lstStyle/>
        <a:p>
          <a:endParaRPr lang="es-MX" dirty="0"/>
        </a:p>
      </dgm:t>
    </dgm:pt>
    <dgm:pt modelId="{A8AB0A58-9E8C-475F-9E94-11225DCD7B45}" type="parTrans" cxnId="{1386E756-5372-47FC-A631-05FF8895EC5E}">
      <dgm:prSet/>
      <dgm:spPr/>
      <dgm:t>
        <a:bodyPr/>
        <a:lstStyle/>
        <a:p>
          <a:endParaRPr lang="es-MX"/>
        </a:p>
      </dgm:t>
    </dgm:pt>
    <dgm:pt modelId="{BEB6FDE3-4C29-46EC-8622-A8A9FC43B9BD}" type="sibTrans" cxnId="{1386E756-5372-47FC-A631-05FF8895EC5E}">
      <dgm:prSet/>
      <dgm:spPr/>
      <dgm:t>
        <a:bodyPr/>
        <a:lstStyle/>
        <a:p>
          <a:endParaRPr lang="es-MX"/>
        </a:p>
      </dgm:t>
    </dgm:pt>
    <dgm:pt modelId="{503A8A52-7BF8-41E9-B9F1-C89DEF953B5A}">
      <dgm:prSet/>
      <dgm:spPr/>
      <dgm:t>
        <a:bodyPr/>
        <a:lstStyle/>
        <a:p>
          <a:r>
            <a:rPr lang="es-MX" dirty="0" smtClean="0"/>
            <a:t>SOBRE QUE SE EJERCE LA POSESIÓN</a:t>
          </a:r>
          <a:endParaRPr lang="es-MX" dirty="0"/>
        </a:p>
      </dgm:t>
    </dgm:pt>
    <dgm:pt modelId="{64AFF52E-7E63-4569-88D5-658A2E669A07}" type="parTrans" cxnId="{7114F297-568D-4843-96A5-B19485E1E01D}">
      <dgm:prSet/>
      <dgm:spPr/>
      <dgm:t>
        <a:bodyPr/>
        <a:lstStyle/>
        <a:p>
          <a:endParaRPr lang="es-MX"/>
        </a:p>
      </dgm:t>
    </dgm:pt>
    <dgm:pt modelId="{CB10EB7D-BAB0-4D82-88CA-3DE98A3FAE8E}" type="sibTrans" cxnId="{7114F297-568D-4843-96A5-B19485E1E01D}">
      <dgm:prSet/>
      <dgm:spPr/>
      <dgm:t>
        <a:bodyPr/>
        <a:lstStyle/>
        <a:p>
          <a:endParaRPr lang="es-MX"/>
        </a:p>
      </dgm:t>
    </dgm:pt>
    <dgm:pt modelId="{4C113C48-B9C7-45F4-A26E-A23A05F49339}">
      <dgm:prSet/>
      <dgm:spPr/>
      <dgm:t>
        <a:bodyPr/>
        <a:lstStyle/>
        <a:p>
          <a:r>
            <a:rPr lang="es-MX" dirty="0" smtClean="0"/>
            <a:t>SOBRE BIENES INMUEBLES</a:t>
          </a:r>
          <a:endParaRPr lang="es-MX" dirty="0"/>
        </a:p>
      </dgm:t>
    </dgm:pt>
    <dgm:pt modelId="{F705A797-DCBD-4126-8B22-FB0F139C9846}" type="parTrans" cxnId="{7C88F606-9FF4-4184-8733-24080D50400B}">
      <dgm:prSet/>
      <dgm:spPr/>
      <dgm:t>
        <a:bodyPr/>
        <a:lstStyle/>
        <a:p>
          <a:endParaRPr lang="es-MX"/>
        </a:p>
      </dgm:t>
    </dgm:pt>
    <dgm:pt modelId="{8CCAD293-5C93-442C-9DA2-7ED7D47DA2A4}" type="sibTrans" cxnId="{7C88F606-9FF4-4184-8733-24080D50400B}">
      <dgm:prSet/>
      <dgm:spPr/>
      <dgm:t>
        <a:bodyPr/>
        <a:lstStyle/>
        <a:p>
          <a:endParaRPr lang="es-MX"/>
        </a:p>
      </dgm:t>
    </dgm:pt>
    <dgm:pt modelId="{6A17582A-E460-4FDC-AF5B-315B7B13260F}">
      <dgm:prSet/>
      <dgm:spPr/>
      <dgm:t>
        <a:bodyPr/>
        <a:lstStyle/>
        <a:p>
          <a:r>
            <a:rPr lang="es-MX" dirty="0" smtClean="0"/>
            <a:t>SOBRE MUEBLES</a:t>
          </a:r>
          <a:endParaRPr lang="es-MX" dirty="0"/>
        </a:p>
      </dgm:t>
    </dgm:pt>
    <dgm:pt modelId="{19128F3E-7717-43D3-AE8C-7EB5D881427D}" type="parTrans" cxnId="{CAA97B59-34B4-4959-90B8-DA17EB3C1500}">
      <dgm:prSet/>
      <dgm:spPr/>
      <dgm:t>
        <a:bodyPr/>
        <a:lstStyle/>
        <a:p>
          <a:endParaRPr lang="es-MX"/>
        </a:p>
      </dgm:t>
    </dgm:pt>
    <dgm:pt modelId="{301469B0-4D3E-4CA1-A61B-051DA88CAEB2}" type="sibTrans" cxnId="{CAA97B59-34B4-4959-90B8-DA17EB3C1500}">
      <dgm:prSet/>
      <dgm:spPr/>
      <dgm:t>
        <a:bodyPr/>
        <a:lstStyle/>
        <a:p>
          <a:endParaRPr lang="es-MX"/>
        </a:p>
      </dgm:t>
    </dgm:pt>
    <dgm:pt modelId="{FFE15A42-A62C-4230-8F03-A20544CD8AE6}">
      <dgm:prSet/>
      <dgm:spPr/>
      <dgm:t>
        <a:bodyPr/>
        <a:lstStyle/>
        <a:p>
          <a:r>
            <a:rPr lang="es-MX" dirty="0" smtClean="0"/>
            <a:t>Y QUE NO SEA DELICTIVA</a:t>
          </a:r>
          <a:endParaRPr lang="es-MX" dirty="0"/>
        </a:p>
      </dgm:t>
    </dgm:pt>
    <dgm:pt modelId="{992E1E0F-5F26-4853-94B1-1B31A67DD8FA}" type="parTrans" cxnId="{847C188A-D84E-4591-A873-AA818D815DF1}">
      <dgm:prSet/>
      <dgm:spPr/>
      <dgm:t>
        <a:bodyPr/>
        <a:lstStyle/>
        <a:p>
          <a:endParaRPr lang="es-MX"/>
        </a:p>
      </dgm:t>
    </dgm:pt>
    <dgm:pt modelId="{4C6E81AA-6BDF-4B63-8625-6A9FFC76C5D1}" type="sibTrans" cxnId="{847C188A-D84E-4591-A873-AA818D815DF1}">
      <dgm:prSet/>
      <dgm:spPr/>
      <dgm:t>
        <a:bodyPr/>
        <a:lstStyle/>
        <a:p>
          <a:endParaRPr lang="es-MX"/>
        </a:p>
      </dgm:t>
    </dgm:pt>
    <dgm:pt modelId="{42CDE09B-6103-4A3B-AFA4-063ECB6BB482}">
      <dgm:prSet phldrT="[Texto]"/>
      <dgm:spPr/>
      <dgm:t>
        <a:bodyPr/>
        <a:lstStyle/>
        <a:p>
          <a:r>
            <a:rPr lang="es-MX" dirty="0" smtClean="0"/>
            <a:t>LA UNICA LIMITACIÓN ES QUE ESTEN DENTRO DEL COMERCIO</a:t>
          </a:r>
          <a:endParaRPr lang="es-MX" dirty="0"/>
        </a:p>
      </dgm:t>
    </dgm:pt>
    <dgm:pt modelId="{944D42D2-7627-4FD6-81C2-7A8DD246F05E}" type="parTrans" cxnId="{FE7F1BE6-0479-47FF-A808-530B330962BF}">
      <dgm:prSet/>
      <dgm:spPr/>
      <dgm:t>
        <a:bodyPr/>
        <a:lstStyle/>
        <a:p>
          <a:endParaRPr lang="es-MX"/>
        </a:p>
      </dgm:t>
    </dgm:pt>
    <dgm:pt modelId="{6C7D9AF4-6F8A-4A70-854A-07EBEDDA4784}" type="sibTrans" cxnId="{FE7F1BE6-0479-47FF-A808-530B330962BF}">
      <dgm:prSet/>
      <dgm:spPr/>
      <dgm:t>
        <a:bodyPr/>
        <a:lstStyle/>
        <a:p>
          <a:endParaRPr lang="es-MX"/>
        </a:p>
      </dgm:t>
    </dgm:pt>
    <dgm:pt modelId="{4B6547CC-EE92-4D7F-803B-8C33DEA4F1F9}" type="pres">
      <dgm:prSet presAssocID="{8553616B-0C73-4E5C-8435-F19A060DE4B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4E4C07D-DB5C-4907-910A-E0182A9D6BE3}" type="pres">
      <dgm:prSet presAssocID="{8553616B-0C73-4E5C-8435-F19A060DE4B1}" presName="matrix" presStyleCnt="0"/>
      <dgm:spPr/>
    </dgm:pt>
    <dgm:pt modelId="{B445B951-5C09-4884-92D9-BAF4237D050C}" type="pres">
      <dgm:prSet presAssocID="{8553616B-0C73-4E5C-8435-F19A060DE4B1}" presName="tile1" presStyleLbl="node1" presStyleIdx="0" presStyleCnt="4"/>
      <dgm:spPr/>
      <dgm:t>
        <a:bodyPr/>
        <a:lstStyle/>
        <a:p>
          <a:endParaRPr lang="es-MX"/>
        </a:p>
      </dgm:t>
    </dgm:pt>
    <dgm:pt modelId="{6098E3D4-7F09-4E32-A696-4D93156F3A76}" type="pres">
      <dgm:prSet presAssocID="{8553616B-0C73-4E5C-8435-F19A060DE4B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DA38B6-560D-42AD-95FD-9BD385BADE15}" type="pres">
      <dgm:prSet presAssocID="{8553616B-0C73-4E5C-8435-F19A060DE4B1}" presName="tile2" presStyleLbl="node1" presStyleIdx="1" presStyleCnt="4"/>
      <dgm:spPr/>
      <dgm:t>
        <a:bodyPr/>
        <a:lstStyle/>
        <a:p>
          <a:endParaRPr lang="es-MX"/>
        </a:p>
      </dgm:t>
    </dgm:pt>
    <dgm:pt modelId="{A7637113-2C59-4077-8955-A6CBBB6B1749}" type="pres">
      <dgm:prSet presAssocID="{8553616B-0C73-4E5C-8435-F19A060DE4B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ED6A43-68BD-4DBC-8133-7C4513A283C2}" type="pres">
      <dgm:prSet presAssocID="{8553616B-0C73-4E5C-8435-F19A060DE4B1}" presName="tile3" presStyleLbl="node1" presStyleIdx="2" presStyleCnt="4"/>
      <dgm:spPr/>
      <dgm:t>
        <a:bodyPr/>
        <a:lstStyle/>
        <a:p>
          <a:endParaRPr lang="es-MX"/>
        </a:p>
      </dgm:t>
    </dgm:pt>
    <dgm:pt modelId="{288BE0B7-C4A8-49F7-A935-0A696BA58A11}" type="pres">
      <dgm:prSet presAssocID="{8553616B-0C73-4E5C-8435-F19A060DE4B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6BBC18-9152-4745-B33F-6365C082903F}" type="pres">
      <dgm:prSet presAssocID="{8553616B-0C73-4E5C-8435-F19A060DE4B1}" presName="tile4" presStyleLbl="node1" presStyleIdx="3" presStyleCnt="4"/>
      <dgm:spPr/>
      <dgm:t>
        <a:bodyPr/>
        <a:lstStyle/>
        <a:p>
          <a:endParaRPr lang="es-MX"/>
        </a:p>
      </dgm:t>
    </dgm:pt>
    <dgm:pt modelId="{3C389A80-5224-4033-87CA-26E1EA6FE4F6}" type="pres">
      <dgm:prSet presAssocID="{8553616B-0C73-4E5C-8435-F19A060DE4B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B4F9E1-2DCC-434E-9753-8CDBF48826A0}" type="pres">
      <dgm:prSet presAssocID="{8553616B-0C73-4E5C-8435-F19A060DE4B1}" presName="centerTile" presStyleLbl="fgShp" presStyleIdx="0" presStyleCnt="1" custScaleX="205556" custScaleY="95238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67EA3DB6-4271-4009-BAC1-A5E90B7FB61A}" type="presOf" srcId="{FFE15A42-A62C-4230-8F03-A20544CD8AE6}" destId="{386BBC18-9152-4745-B33F-6365C082903F}" srcOrd="0" destOrd="0" presId="urn:microsoft.com/office/officeart/2005/8/layout/matrix1"/>
    <dgm:cxn modelId="{C1546D08-C2A0-4136-9A9F-35D628266992}" type="presOf" srcId="{4C113C48-B9C7-45F4-A26E-A23A05F49339}" destId="{6098E3D4-7F09-4E32-A696-4D93156F3A76}" srcOrd="1" destOrd="0" presId="urn:microsoft.com/office/officeart/2005/8/layout/matrix1"/>
    <dgm:cxn modelId="{847C188A-D84E-4591-A873-AA818D815DF1}" srcId="{503A8A52-7BF8-41E9-B9F1-C89DEF953B5A}" destId="{FFE15A42-A62C-4230-8F03-A20544CD8AE6}" srcOrd="3" destOrd="0" parTransId="{992E1E0F-5F26-4853-94B1-1B31A67DD8FA}" sibTransId="{4C6E81AA-6BDF-4B63-8625-6A9FFC76C5D1}"/>
    <dgm:cxn modelId="{7114F297-568D-4843-96A5-B19485E1E01D}" srcId="{8553616B-0C73-4E5C-8435-F19A060DE4B1}" destId="{503A8A52-7BF8-41E9-B9F1-C89DEF953B5A}" srcOrd="0" destOrd="0" parTransId="{64AFF52E-7E63-4569-88D5-658A2E669A07}" sibTransId="{CB10EB7D-BAB0-4D82-88CA-3DE98A3FAE8E}"/>
    <dgm:cxn modelId="{1386E756-5372-47FC-A631-05FF8895EC5E}" srcId="{8553616B-0C73-4E5C-8435-F19A060DE4B1}" destId="{16BDC21B-BB4C-4773-8F14-A1AA2450828A}" srcOrd="2" destOrd="0" parTransId="{A8AB0A58-9E8C-475F-9E94-11225DCD7B45}" sibTransId="{BEB6FDE3-4C29-46EC-8622-A8A9FC43B9BD}"/>
    <dgm:cxn modelId="{7C88F606-9FF4-4184-8733-24080D50400B}" srcId="{503A8A52-7BF8-41E9-B9F1-C89DEF953B5A}" destId="{4C113C48-B9C7-45F4-A26E-A23A05F49339}" srcOrd="0" destOrd="0" parTransId="{F705A797-DCBD-4126-8B22-FB0F139C9846}" sibTransId="{8CCAD293-5C93-442C-9DA2-7ED7D47DA2A4}"/>
    <dgm:cxn modelId="{C7D0F061-644F-41DA-A5D2-C7D9C03E3CAD}" type="presOf" srcId="{42CDE09B-6103-4A3B-AFA4-063ECB6BB482}" destId="{288BE0B7-C4A8-49F7-A935-0A696BA58A11}" srcOrd="1" destOrd="0" presId="urn:microsoft.com/office/officeart/2005/8/layout/matrix1"/>
    <dgm:cxn modelId="{757C3588-619C-4FF5-8BF8-D0F8498625BE}" type="presOf" srcId="{8553616B-0C73-4E5C-8435-F19A060DE4B1}" destId="{4B6547CC-EE92-4D7F-803B-8C33DEA4F1F9}" srcOrd="0" destOrd="0" presId="urn:microsoft.com/office/officeart/2005/8/layout/matrix1"/>
    <dgm:cxn modelId="{204177D3-0C42-475C-BEB5-D36643D1C322}" type="presOf" srcId="{6A17582A-E460-4FDC-AF5B-315B7B13260F}" destId="{A7637113-2C59-4077-8955-A6CBBB6B1749}" srcOrd="1" destOrd="0" presId="urn:microsoft.com/office/officeart/2005/8/layout/matrix1"/>
    <dgm:cxn modelId="{22EEA4E4-4168-4221-B47E-26C5DCE9CCA3}" type="presOf" srcId="{FFE15A42-A62C-4230-8F03-A20544CD8AE6}" destId="{3C389A80-5224-4033-87CA-26E1EA6FE4F6}" srcOrd="1" destOrd="0" presId="urn:microsoft.com/office/officeart/2005/8/layout/matrix1"/>
    <dgm:cxn modelId="{CAA97B59-34B4-4959-90B8-DA17EB3C1500}" srcId="{503A8A52-7BF8-41E9-B9F1-C89DEF953B5A}" destId="{6A17582A-E460-4FDC-AF5B-315B7B13260F}" srcOrd="1" destOrd="0" parTransId="{19128F3E-7717-43D3-AE8C-7EB5D881427D}" sibTransId="{301469B0-4D3E-4CA1-A61B-051DA88CAEB2}"/>
    <dgm:cxn modelId="{9F181478-1D31-42A8-925E-7210494FCBE6}" srcId="{8553616B-0C73-4E5C-8435-F19A060DE4B1}" destId="{A608FA08-4A89-428F-85D6-A9846464F68C}" srcOrd="1" destOrd="0" parTransId="{10A886C6-9639-4CB8-AE5C-08A6263BE4DA}" sibTransId="{3CF96A02-3839-414D-9FCB-A6F8DD12D0E3}"/>
    <dgm:cxn modelId="{FE7F1BE6-0479-47FF-A808-530B330962BF}" srcId="{503A8A52-7BF8-41E9-B9F1-C89DEF953B5A}" destId="{42CDE09B-6103-4A3B-AFA4-063ECB6BB482}" srcOrd="2" destOrd="0" parTransId="{944D42D2-7627-4FD6-81C2-7A8DD246F05E}" sibTransId="{6C7D9AF4-6F8A-4A70-854A-07EBEDDA4784}"/>
    <dgm:cxn modelId="{0B978B09-51C1-40C3-8A17-504B9D976A01}" type="presOf" srcId="{42CDE09B-6103-4A3B-AFA4-063ECB6BB482}" destId="{C3ED6A43-68BD-4DBC-8133-7C4513A283C2}" srcOrd="0" destOrd="0" presId="urn:microsoft.com/office/officeart/2005/8/layout/matrix1"/>
    <dgm:cxn modelId="{122DCCBD-403C-423D-8312-8A07A8B58712}" type="presOf" srcId="{6A17582A-E460-4FDC-AF5B-315B7B13260F}" destId="{60DA38B6-560D-42AD-95FD-9BD385BADE15}" srcOrd="0" destOrd="0" presId="urn:microsoft.com/office/officeart/2005/8/layout/matrix1"/>
    <dgm:cxn modelId="{95B4E46C-C5FE-47C4-B9FE-C91743C14CEF}" type="presOf" srcId="{4C113C48-B9C7-45F4-A26E-A23A05F49339}" destId="{B445B951-5C09-4884-92D9-BAF4237D050C}" srcOrd="0" destOrd="0" presId="urn:microsoft.com/office/officeart/2005/8/layout/matrix1"/>
    <dgm:cxn modelId="{CC2513BC-5FA2-4BB3-86DD-C7DEE4BFE782}" type="presOf" srcId="{503A8A52-7BF8-41E9-B9F1-C89DEF953B5A}" destId="{2EB4F9E1-2DCC-434E-9753-8CDBF48826A0}" srcOrd="0" destOrd="0" presId="urn:microsoft.com/office/officeart/2005/8/layout/matrix1"/>
    <dgm:cxn modelId="{4DCE6DE7-C13E-475B-9C9B-B2DED5737D89}" type="presParOf" srcId="{4B6547CC-EE92-4D7F-803B-8C33DEA4F1F9}" destId="{34E4C07D-DB5C-4907-910A-E0182A9D6BE3}" srcOrd="0" destOrd="0" presId="urn:microsoft.com/office/officeart/2005/8/layout/matrix1"/>
    <dgm:cxn modelId="{5DDE9F9D-238B-4442-9AD4-3571CB9DCCF8}" type="presParOf" srcId="{34E4C07D-DB5C-4907-910A-E0182A9D6BE3}" destId="{B445B951-5C09-4884-92D9-BAF4237D050C}" srcOrd="0" destOrd="0" presId="urn:microsoft.com/office/officeart/2005/8/layout/matrix1"/>
    <dgm:cxn modelId="{1A955C85-AA56-49B2-8E78-DB2E39865EAC}" type="presParOf" srcId="{34E4C07D-DB5C-4907-910A-E0182A9D6BE3}" destId="{6098E3D4-7F09-4E32-A696-4D93156F3A76}" srcOrd="1" destOrd="0" presId="urn:microsoft.com/office/officeart/2005/8/layout/matrix1"/>
    <dgm:cxn modelId="{8A142EB9-1747-4E43-8423-335871BEC3DC}" type="presParOf" srcId="{34E4C07D-DB5C-4907-910A-E0182A9D6BE3}" destId="{60DA38B6-560D-42AD-95FD-9BD385BADE15}" srcOrd="2" destOrd="0" presId="urn:microsoft.com/office/officeart/2005/8/layout/matrix1"/>
    <dgm:cxn modelId="{8DD7AE30-2F8F-4EC1-8F51-5075614BB4CB}" type="presParOf" srcId="{34E4C07D-DB5C-4907-910A-E0182A9D6BE3}" destId="{A7637113-2C59-4077-8955-A6CBBB6B1749}" srcOrd="3" destOrd="0" presId="urn:microsoft.com/office/officeart/2005/8/layout/matrix1"/>
    <dgm:cxn modelId="{26FB2F0F-2B4E-4F44-9ADE-EC1EFD16293F}" type="presParOf" srcId="{34E4C07D-DB5C-4907-910A-E0182A9D6BE3}" destId="{C3ED6A43-68BD-4DBC-8133-7C4513A283C2}" srcOrd="4" destOrd="0" presId="urn:microsoft.com/office/officeart/2005/8/layout/matrix1"/>
    <dgm:cxn modelId="{9E6A4D19-99C8-4D12-9AFB-0C2672384131}" type="presParOf" srcId="{34E4C07D-DB5C-4907-910A-E0182A9D6BE3}" destId="{288BE0B7-C4A8-49F7-A935-0A696BA58A11}" srcOrd="5" destOrd="0" presId="urn:microsoft.com/office/officeart/2005/8/layout/matrix1"/>
    <dgm:cxn modelId="{BF544797-5774-4C98-934A-F23A538AC992}" type="presParOf" srcId="{34E4C07D-DB5C-4907-910A-E0182A9D6BE3}" destId="{386BBC18-9152-4745-B33F-6365C082903F}" srcOrd="6" destOrd="0" presId="urn:microsoft.com/office/officeart/2005/8/layout/matrix1"/>
    <dgm:cxn modelId="{2A16C6EB-2DFE-4D05-8C85-E36D3438CF87}" type="presParOf" srcId="{34E4C07D-DB5C-4907-910A-E0182A9D6BE3}" destId="{3C389A80-5224-4033-87CA-26E1EA6FE4F6}" srcOrd="7" destOrd="0" presId="urn:microsoft.com/office/officeart/2005/8/layout/matrix1"/>
    <dgm:cxn modelId="{0E53D2C9-5519-4934-AE1C-640129C218F0}" type="presParOf" srcId="{4B6547CC-EE92-4D7F-803B-8C33DEA4F1F9}" destId="{2EB4F9E1-2DCC-434E-9753-8CDBF48826A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ADA30F4-65B8-4251-B766-D69883351D92}" type="doc">
      <dgm:prSet loTypeId="urn:microsoft.com/office/officeart/2005/8/layout/orgChart1" loCatId="hierarchy" qsTypeId="urn:microsoft.com/office/officeart/2005/8/quickstyle/3d1" qsCatId="3D" csTypeId="urn:microsoft.com/office/officeart/2005/8/colors/colorful1#18" csCatId="colorful" phldr="1"/>
      <dgm:spPr/>
      <dgm:t>
        <a:bodyPr/>
        <a:lstStyle/>
        <a:p>
          <a:endParaRPr lang="es-MX"/>
        </a:p>
      </dgm:t>
    </dgm:pt>
    <dgm:pt modelId="{D11209B2-2F62-4D0A-893F-E8050268F972}">
      <dgm:prSet phldrT="[Texto]" custT="1"/>
      <dgm:spPr/>
      <dgm:t>
        <a:bodyPr/>
        <a:lstStyle/>
        <a:p>
          <a:r>
            <a:rPr lang="es-MX" sz="2000" dirty="0" smtClean="0"/>
            <a:t>CAUSA GENERADORA DE LA POSESIÓN</a:t>
          </a:r>
          <a:endParaRPr lang="es-MX" sz="2000" dirty="0"/>
        </a:p>
      </dgm:t>
    </dgm:pt>
    <dgm:pt modelId="{1ECA5135-A684-462C-BA47-8A2D3E4FB058}" type="parTrans" cxnId="{F146F658-2E90-4D0C-A4F2-9AE85DE29C1C}">
      <dgm:prSet/>
      <dgm:spPr/>
      <dgm:t>
        <a:bodyPr/>
        <a:lstStyle/>
        <a:p>
          <a:endParaRPr lang="es-MX" sz="2000"/>
        </a:p>
      </dgm:t>
    </dgm:pt>
    <dgm:pt modelId="{4B4CF5CE-6F1F-461D-A487-5941FF45D403}" type="sibTrans" cxnId="{F146F658-2E90-4D0C-A4F2-9AE85DE29C1C}">
      <dgm:prSet/>
      <dgm:spPr/>
      <dgm:t>
        <a:bodyPr/>
        <a:lstStyle/>
        <a:p>
          <a:endParaRPr lang="es-MX" sz="2000"/>
        </a:p>
      </dgm:t>
    </dgm:pt>
    <dgm:pt modelId="{CF545A1B-F5D0-4BE3-8864-DBAEB8B6B880}" type="asst">
      <dgm:prSet phldrT="[Texto]" custT="1"/>
      <dgm:spPr/>
      <dgm:t>
        <a:bodyPr/>
        <a:lstStyle/>
        <a:p>
          <a:r>
            <a:rPr lang="es-MX" sz="2000" dirty="0" smtClean="0"/>
            <a:t>POSESIÓN DE HECHO Y DE DERECHO</a:t>
          </a:r>
          <a:endParaRPr lang="es-MX" sz="2000" dirty="0"/>
        </a:p>
      </dgm:t>
    </dgm:pt>
    <dgm:pt modelId="{76290D4F-B39F-4179-80C5-B04AB7D76046}" type="parTrans" cxnId="{D447CBE3-AC25-4564-B9B9-0592C21AF7FA}">
      <dgm:prSet/>
      <dgm:spPr/>
      <dgm:t>
        <a:bodyPr/>
        <a:lstStyle/>
        <a:p>
          <a:endParaRPr lang="es-MX" sz="2000"/>
        </a:p>
      </dgm:t>
    </dgm:pt>
    <dgm:pt modelId="{3D9A204F-8597-4EC6-A30E-8D52FC77FEFC}" type="sibTrans" cxnId="{D447CBE3-AC25-4564-B9B9-0592C21AF7FA}">
      <dgm:prSet/>
      <dgm:spPr/>
      <dgm:t>
        <a:bodyPr/>
        <a:lstStyle/>
        <a:p>
          <a:endParaRPr lang="es-MX" sz="2000"/>
        </a:p>
      </dgm:t>
    </dgm:pt>
    <dgm:pt modelId="{C5BECF99-D3D5-4AC9-8373-C1975C7D69F5}">
      <dgm:prSet phldrT="[Texto]" custT="1"/>
      <dgm:spPr/>
      <dgm:t>
        <a:bodyPr/>
        <a:lstStyle/>
        <a:p>
          <a:r>
            <a:rPr lang="es-MX" sz="2400" dirty="0" smtClean="0"/>
            <a:t>CONTINUA</a:t>
          </a:r>
          <a:endParaRPr lang="es-MX" sz="2400" dirty="0"/>
        </a:p>
      </dgm:t>
    </dgm:pt>
    <dgm:pt modelId="{DDE34892-5540-4F0D-BE5C-80E98C47574D}" type="parTrans" cxnId="{8D8D8921-959A-4C35-B9B1-AB50029A0959}">
      <dgm:prSet/>
      <dgm:spPr/>
      <dgm:t>
        <a:bodyPr/>
        <a:lstStyle/>
        <a:p>
          <a:endParaRPr lang="es-MX" sz="2000"/>
        </a:p>
      </dgm:t>
    </dgm:pt>
    <dgm:pt modelId="{5BE398A0-3545-4357-954B-6A70F3DA3134}" type="sibTrans" cxnId="{8D8D8921-959A-4C35-B9B1-AB50029A0959}">
      <dgm:prSet/>
      <dgm:spPr/>
      <dgm:t>
        <a:bodyPr/>
        <a:lstStyle/>
        <a:p>
          <a:endParaRPr lang="es-MX" sz="2000"/>
        </a:p>
      </dgm:t>
    </dgm:pt>
    <dgm:pt modelId="{1215457A-8E5D-4C59-9BC0-BCD5D9050524}">
      <dgm:prSet phldrT="[Texto]" custT="1"/>
      <dgm:spPr/>
      <dgm:t>
        <a:bodyPr/>
        <a:lstStyle/>
        <a:p>
          <a:r>
            <a:rPr lang="es-MX" sz="2400" dirty="0" smtClean="0"/>
            <a:t>PÚBLICA</a:t>
          </a:r>
          <a:endParaRPr lang="es-MX" sz="2400" dirty="0"/>
        </a:p>
      </dgm:t>
    </dgm:pt>
    <dgm:pt modelId="{137354E4-D3D4-457C-B37B-BD91AA6927B7}" type="parTrans" cxnId="{1265B4F3-9EE1-4CA1-92D5-632211B06980}">
      <dgm:prSet/>
      <dgm:spPr/>
      <dgm:t>
        <a:bodyPr/>
        <a:lstStyle/>
        <a:p>
          <a:endParaRPr lang="es-MX" sz="2000"/>
        </a:p>
      </dgm:t>
    </dgm:pt>
    <dgm:pt modelId="{27D7521D-9FCD-41CA-90B6-38307A097159}" type="sibTrans" cxnId="{1265B4F3-9EE1-4CA1-92D5-632211B06980}">
      <dgm:prSet/>
      <dgm:spPr/>
      <dgm:t>
        <a:bodyPr/>
        <a:lstStyle/>
        <a:p>
          <a:endParaRPr lang="es-MX" sz="2000"/>
        </a:p>
      </dgm:t>
    </dgm:pt>
    <dgm:pt modelId="{D59D0F45-FA38-4D9A-ADBA-F5496C277ED5}">
      <dgm:prSet phldrT="[Texto]" custT="1"/>
      <dgm:spPr/>
      <dgm:t>
        <a:bodyPr/>
        <a:lstStyle/>
        <a:p>
          <a:r>
            <a:rPr lang="es-MX" sz="2800" dirty="0" smtClean="0"/>
            <a:t>PACIFICA</a:t>
          </a:r>
          <a:endParaRPr lang="es-MX" sz="2800" dirty="0"/>
        </a:p>
      </dgm:t>
    </dgm:pt>
    <dgm:pt modelId="{71C76D9A-CD70-43A3-ADAD-35616CA33B40}" type="parTrans" cxnId="{2F07F1D0-AF44-4532-B312-FD8879F75ABC}">
      <dgm:prSet/>
      <dgm:spPr/>
      <dgm:t>
        <a:bodyPr/>
        <a:lstStyle/>
        <a:p>
          <a:endParaRPr lang="es-MX" sz="2000"/>
        </a:p>
      </dgm:t>
    </dgm:pt>
    <dgm:pt modelId="{7796A3E3-B487-4337-938C-06E7F041C9C9}" type="sibTrans" cxnId="{2F07F1D0-AF44-4532-B312-FD8879F75ABC}">
      <dgm:prSet/>
      <dgm:spPr/>
      <dgm:t>
        <a:bodyPr/>
        <a:lstStyle/>
        <a:p>
          <a:endParaRPr lang="es-MX" sz="2000"/>
        </a:p>
      </dgm:t>
    </dgm:pt>
    <dgm:pt modelId="{40F05FB2-BE0B-4FDD-8453-5603DDDF3B15}">
      <dgm:prSet custT="1"/>
      <dgm:spPr/>
      <dgm:t>
        <a:bodyPr/>
        <a:lstStyle/>
        <a:p>
          <a:r>
            <a:rPr lang="es-MX" sz="2800" dirty="0" smtClean="0"/>
            <a:t>DE BUENA FE</a:t>
          </a:r>
          <a:endParaRPr lang="es-MX" sz="2800" dirty="0"/>
        </a:p>
      </dgm:t>
    </dgm:pt>
    <dgm:pt modelId="{B82CBE5E-2640-4F71-A979-866810C6B634}" type="parTrans" cxnId="{89E9A08A-12EB-4E6B-AAA6-51D6CA33A621}">
      <dgm:prSet/>
      <dgm:spPr/>
      <dgm:t>
        <a:bodyPr/>
        <a:lstStyle/>
        <a:p>
          <a:endParaRPr lang="es-MX" sz="2000"/>
        </a:p>
      </dgm:t>
    </dgm:pt>
    <dgm:pt modelId="{61027350-3490-4431-936C-555F53B56031}" type="sibTrans" cxnId="{89E9A08A-12EB-4E6B-AAA6-51D6CA33A621}">
      <dgm:prSet/>
      <dgm:spPr/>
      <dgm:t>
        <a:bodyPr/>
        <a:lstStyle/>
        <a:p>
          <a:endParaRPr lang="es-MX" sz="2000"/>
        </a:p>
      </dgm:t>
    </dgm:pt>
    <dgm:pt modelId="{5EBA8139-2F81-4921-B9CF-E94513B4D774}" type="pres">
      <dgm:prSet presAssocID="{3ADA30F4-65B8-4251-B766-D69883351D9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3915F4C-C1FE-4632-98D2-9B6DA38F5469}" type="pres">
      <dgm:prSet presAssocID="{D11209B2-2F62-4D0A-893F-E8050268F972}" presName="hierRoot1" presStyleCnt="0">
        <dgm:presLayoutVars>
          <dgm:hierBranch val="init"/>
        </dgm:presLayoutVars>
      </dgm:prSet>
      <dgm:spPr/>
    </dgm:pt>
    <dgm:pt modelId="{41E6722B-B40E-46B4-98F2-57D006448ED0}" type="pres">
      <dgm:prSet presAssocID="{D11209B2-2F62-4D0A-893F-E8050268F972}" presName="rootComposite1" presStyleCnt="0"/>
      <dgm:spPr/>
    </dgm:pt>
    <dgm:pt modelId="{A85136C5-E9F4-4DBD-927B-2258C3A19897}" type="pres">
      <dgm:prSet presAssocID="{D11209B2-2F62-4D0A-893F-E8050268F972}" presName="rootText1" presStyleLbl="node0" presStyleIdx="0" presStyleCnt="1" custLinFactNeighborX="613" custLinFactNeighborY="8964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33D067B-A940-41EE-BBB4-824FCDBAED6F}" type="pres">
      <dgm:prSet presAssocID="{D11209B2-2F62-4D0A-893F-E8050268F972}" presName="rootConnector1" presStyleLbl="node1" presStyleIdx="0" presStyleCnt="0"/>
      <dgm:spPr/>
      <dgm:t>
        <a:bodyPr/>
        <a:lstStyle/>
        <a:p>
          <a:endParaRPr lang="es-MX"/>
        </a:p>
      </dgm:t>
    </dgm:pt>
    <dgm:pt modelId="{53F148CA-F94A-454D-A6E4-354514720E6A}" type="pres">
      <dgm:prSet presAssocID="{D11209B2-2F62-4D0A-893F-E8050268F972}" presName="hierChild2" presStyleCnt="0"/>
      <dgm:spPr/>
    </dgm:pt>
    <dgm:pt modelId="{5DCB5ECB-4EB8-48E6-83F4-687A4DC00587}" type="pres">
      <dgm:prSet presAssocID="{DDE34892-5540-4F0D-BE5C-80E98C47574D}" presName="Name37" presStyleLbl="parChTrans1D2" presStyleIdx="0" presStyleCnt="5"/>
      <dgm:spPr/>
      <dgm:t>
        <a:bodyPr/>
        <a:lstStyle/>
        <a:p>
          <a:endParaRPr lang="es-MX"/>
        </a:p>
      </dgm:t>
    </dgm:pt>
    <dgm:pt modelId="{603C94E5-AC30-4596-9EFD-38FF94DD46F1}" type="pres">
      <dgm:prSet presAssocID="{C5BECF99-D3D5-4AC9-8373-C1975C7D69F5}" presName="hierRoot2" presStyleCnt="0">
        <dgm:presLayoutVars>
          <dgm:hierBranch val="init"/>
        </dgm:presLayoutVars>
      </dgm:prSet>
      <dgm:spPr/>
    </dgm:pt>
    <dgm:pt modelId="{E716E1B5-4A98-4360-B812-128E6D0670E0}" type="pres">
      <dgm:prSet presAssocID="{C5BECF99-D3D5-4AC9-8373-C1975C7D69F5}" presName="rootComposite" presStyleCnt="0"/>
      <dgm:spPr/>
    </dgm:pt>
    <dgm:pt modelId="{A45FB987-8783-4D7F-B7FB-AABD5C67FA9B}" type="pres">
      <dgm:prSet presAssocID="{C5BECF99-D3D5-4AC9-8373-C1975C7D69F5}" presName="rootText" presStyleLbl="node2" presStyleIdx="0" presStyleCnt="4" custLinFactNeighborX="3559" custLinFactNeighborY="-5513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17EA13E-2622-4FFD-BB3B-F4056ED76E7E}" type="pres">
      <dgm:prSet presAssocID="{C5BECF99-D3D5-4AC9-8373-C1975C7D69F5}" presName="rootConnector" presStyleLbl="node2" presStyleIdx="0" presStyleCnt="4"/>
      <dgm:spPr/>
      <dgm:t>
        <a:bodyPr/>
        <a:lstStyle/>
        <a:p>
          <a:endParaRPr lang="es-MX"/>
        </a:p>
      </dgm:t>
    </dgm:pt>
    <dgm:pt modelId="{4057D8EA-F16C-4368-8FE3-E3B6F0226C59}" type="pres">
      <dgm:prSet presAssocID="{C5BECF99-D3D5-4AC9-8373-C1975C7D69F5}" presName="hierChild4" presStyleCnt="0"/>
      <dgm:spPr/>
    </dgm:pt>
    <dgm:pt modelId="{531F5169-0026-40B3-9B0D-0D8BAB23F941}" type="pres">
      <dgm:prSet presAssocID="{C5BECF99-D3D5-4AC9-8373-C1975C7D69F5}" presName="hierChild5" presStyleCnt="0"/>
      <dgm:spPr/>
    </dgm:pt>
    <dgm:pt modelId="{C84C8B64-2327-481D-838E-FAE680569202}" type="pres">
      <dgm:prSet presAssocID="{137354E4-D3D4-457C-B37B-BD91AA6927B7}" presName="Name37" presStyleLbl="parChTrans1D2" presStyleIdx="1" presStyleCnt="5"/>
      <dgm:spPr/>
      <dgm:t>
        <a:bodyPr/>
        <a:lstStyle/>
        <a:p>
          <a:endParaRPr lang="es-MX"/>
        </a:p>
      </dgm:t>
    </dgm:pt>
    <dgm:pt modelId="{475DB20F-A467-4AEC-8481-40AAF15861D1}" type="pres">
      <dgm:prSet presAssocID="{1215457A-8E5D-4C59-9BC0-BCD5D9050524}" presName="hierRoot2" presStyleCnt="0">
        <dgm:presLayoutVars>
          <dgm:hierBranch val="init"/>
        </dgm:presLayoutVars>
      </dgm:prSet>
      <dgm:spPr/>
    </dgm:pt>
    <dgm:pt modelId="{95AECB69-6DCB-4F4E-96F8-3758BB51F1D2}" type="pres">
      <dgm:prSet presAssocID="{1215457A-8E5D-4C59-9BC0-BCD5D9050524}" presName="rootComposite" presStyleCnt="0"/>
      <dgm:spPr/>
    </dgm:pt>
    <dgm:pt modelId="{AB7D040D-07E3-4A69-88C2-8A09A463D799}" type="pres">
      <dgm:prSet presAssocID="{1215457A-8E5D-4C59-9BC0-BCD5D9050524}" presName="rootText" presStyleLbl="node2" presStyleIdx="1" presStyleCnt="4" custLinFactNeighborX="329" custLinFactNeighborY="-5513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6A8F501-4F81-42C7-92FA-F1182A07882B}" type="pres">
      <dgm:prSet presAssocID="{1215457A-8E5D-4C59-9BC0-BCD5D9050524}" presName="rootConnector" presStyleLbl="node2" presStyleIdx="1" presStyleCnt="4"/>
      <dgm:spPr/>
      <dgm:t>
        <a:bodyPr/>
        <a:lstStyle/>
        <a:p>
          <a:endParaRPr lang="es-MX"/>
        </a:p>
      </dgm:t>
    </dgm:pt>
    <dgm:pt modelId="{9F4D9AED-6C27-4369-9358-B3CC693518F1}" type="pres">
      <dgm:prSet presAssocID="{1215457A-8E5D-4C59-9BC0-BCD5D9050524}" presName="hierChild4" presStyleCnt="0"/>
      <dgm:spPr/>
    </dgm:pt>
    <dgm:pt modelId="{D5788005-1094-4DBF-B54A-1C699F53F0EE}" type="pres">
      <dgm:prSet presAssocID="{1215457A-8E5D-4C59-9BC0-BCD5D9050524}" presName="hierChild5" presStyleCnt="0"/>
      <dgm:spPr/>
    </dgm:pt>
    <dgm:pt modelId="{F3CBA2F7-723D-4D4B-B02C-769EA89B6B5B}" type="pres">
      <dgm:prSet presAssocID="{71C76D9A-CD70-43A3-ADAD-35616CA33B40}" presName="Name37" presStyleLbl="parChTrans1D2" presStyleIdx="2" presStyleCnt="5"/>
      <dgm:spPr/>
      <dgm:t>
        <a:bodyPr/>
        <a:lstStyle/>
        <a:p>
          <a:endParaRPr lang="es-MX"/>
        </a:p>
      </dgm:t>
    </dgm:pt>
    <dgm:pt modelId="{2A43A89C-BCDE-481D-B33D-0F0E9A718420}" type="pres">
      <dgm:prSet presAssocID="{D59D0F45-FA38-4D9A-ADBA-F5496C277ED5}" presName="hierRoot2" presStyleCnt="0">
        <dgm:presLayoutVars>
          <dgm:hierBranch val="init"/>
        </dgm:presLayoutVars>
      </dgm:prSet>
      <dgm:spPr/>
    </dgm:pt>
    <dgm:pt modelId="{38DF07E4-1348-44DF-9231-D808D50FE97A}" type="pres">
      <dgm:prSet presAssocID="{D59D0F45-FA38-4D9A-ADBA-F5496C277ED5}" presName="rootComposite" presStyleCnt="0"/>
      <dgm:spPr/>
    </dgm:pt>
    <dgm:pt modelId="{3D825BF7-2F3D-4465-9748-2DFFA4EC2D7C}" type="pres">
      <dgm:prSet presAssocID="{D59D0F45-FA38-4D9A-ADBA-F5496C277ED5}" presName="rootText" presStyleLbl="node2" presStyleIdx="2" presStyleCnt="4" custLinFactNeighborX="897" custLinFactNeighborY="-5513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BF69DD6-979A-4A86-A35F-73E61001AB82}" type="pres">
      <dgm:prSet presAssocID="{D59D0F45-FA38-4D9A-ADBA-F5496C277ED5}" presName="rootConnector" presStyleLbl="node2" presStyleIdx="2" presStyleCnt="4"/>
      <dgm:spPr/>
      <dgm:t>
        <a:bodyPr/>
        <a:lstStyle/>
        <a:p>
          <a:endParaRPr lang="es-MX"/>
        </a:p>
      </dgm:t>
    </dgm:pt>
    <dgm:pt modelId="{98E5B9E8-CD61-411D-81A9-85B82FE774B1}" type="pres">
      <dgm:prSet presAssocID="{D59D0F45-FA38-4D9A-ADBA-F5496C277ED5}" presName="hierChild4" presStyleCnt="0"/>
      <dgm:spPr/>
    </dgm:pt>
    <dgm:pt modelId="{C101C8E0-62DD-42F9-8BF7-9DA32A538B37}" type="pres">
      <dgm:prSet presAssocID="{D59D0F45-FA38-4D9A-ADBA-F5496C277ED5}" presName="hierChild5" presStyleCnt="0"/>
      <dgm:spPr/>
    </dgm:pt>
    <dgm:pt modelId="{3964D1B5-02AA-407D-B04D-9294EEEFAE0A}" type="pres">
      <dgm:prSet presAssocID="{B82CBE5E-2640-4F71-A979-866810C6B634}" presName="Name37" presStyleLbl="parChTrans1D2" presStyleIdx="3" presStyleCnt="5"/>
      <dgm:spPr/>
      <dgm:t>
        <a:bodyPr/>
        <a:lstStyle/>
        <a:p>
          <a:endParaRPr lang="es-MX"/>
        </a:p>
      </dgm:t>
    </dgm:pt>
    <dgm:pt modelId="{C448BDA6-BA79-4F3D-BF59-24E9D135CDF7}" type="pres">
      <dgm:prSet presAssocID="{40F05FB2-BE0B-4FDD-8453-5603DDDF3B15}" presName="hierRoot2" presStyleCnt="0">
        <dgm:presLayoutVars>
          <dgm:hierBranch val="init"/>
        </dgm:presLayoutVars>
      </dgm:prSet>
      <dgm:spPr/>
    </dgm:pt>
    <dgm:pt modelId="{10A8CC7F-163F-4648-9F50-4B73FCE85423}" type="pres">
      <dgm:prSet presAssocID="{40F05FB2-BE0B-4FDD-8453-5603DDDF3B15}" presName="rootComposite" presStyleCnt="0"/>
      <dgm:spPr/>
    </dgm:pt>
    <dgm:pt modelId="{AE314F3F-97A5-46FA-9487-9FF97272BF72}" type="pres">
      <dgm:prSet presAssocID="{40F05FB2-BE0B-4FDD-8453-5603DDDF3B15}" presName="rootText" presStyleLbl="node2" presStyleIdx="3" presStyleCnt="4" custLinFactNeighborX="-2334" custLinFactNeighborY="-5636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DC2F34A-A693-4162-83E1-08DECC10EB7A}" type="pres">
      <dgm:prSet presAssocID="{40F05FB2-BE0B-4FDD-8453-5603DDDF3B15}" presName="rootConnector" presStyleLbl="node2" presStyleIdx="3" presStyleCnt="4"/>
      <dgm:spPr/>
      <dgm:t>
        <a:bodyPr/>
        <a:lstStyle/>
        <a:p>
          <a:endParaRPr lang="es-MX"/>
        </a:p>
      </dgm:t>
    </dgm:pt>
    <dgm:pt modelId="{9C3BA0C1-45EF-4F3E-BC03-A8A375BC776D}" type="pres">
      <dgm:prSet presAssocID="{40F05FB2-BE0B-4FDD-8453-5603DDDF3B15}" presName="hierChild4" presStyleCnt="0"/>
      <dgm:spPr/>
    </dgm:pt>
    <dgm:pt modelId="{731A6DA4-7615-4CF9-BED9-B55328BC649F}" type="pres">
      <dgm:prSet presAssocID="{40F05FB2-BE0B-4FDD-8453-5603DDDF3B15}" presName="hierChild5" presStyleCnt="0"/>
      <dgm:spPr/>
    </dgm:pt>
    <dgm:pt modelId="{2DF0E0E1-0E5E-48F6-94B4-33F0EAF09B87}" type="pres">
      <dgm:prSet presAssocID="{D11209B2-2F62-4D0A-893F-E8050268F972}" presName="hierChild3" presStyleCnt="0"/>
      <dgm:spPr/>
    </dgm:pt>
    <dgm:pt modelId="{7734A5FF-022D-449B-8786-C9E7B7021DB3}" type="pres">
      <dgm:prSet presAssocID="{76290D4F-B39F-4179-80C5-B04AB7D76046}" presName="Name111" presStyleLbl="parChTrans1D2" presStyleIdx="4" presStyleCnt="5"/>
      <dgm:spPr/>
      <dgm:t>
        <a:bodyPr/>
        <a:lstStyle/>
        <a:p>
          <a:endParaRPr lang="es-MX"/>
        </a:p>
      </dgm:t>
    </dgm:pt>
    <dgm:pt modelId="{5F7D4D81-6527-4265-B6F7-00D1C57243FB}" type="pres">
      <dgm:prSet presAssocID="{CF545A1B-F5D0-4BE3-8864-DBAEB8B6B880}" presName="hierRoot3" presStyleCnt="0">
        <dgm:presLayoutVars>
          <dgm:hierBranch val="init"/>
        </dgm:presLayoutVars>
      </dgm:prSet>
      <dgm:spPr/>
    </dgm:pt>
    <dgm:pt modelId="{33D79042-8D20-4CDC-8503-7923A349C49C}" type="pres">
      <dgm:prSet presAssocID="{CF545A1B-F5D0-4BE3-8864-DBAEB8B6B880}" presName="rootComposite3" presStyleCnt="0"/>
      <dgm:spPr/>
    </dgm:pt>
    <dgm:pt modelId="{CD4382C1-01C1-4322-9F45-A8DE9749B72A}" type="pres">
      <dgm:prSet presAssocID="{CF545A1B-F5D0-4BE3-8864-DBAEB8B6B880}" presName="rootText3" presStyleLbl="asst1" presStyleIdx="0" presStyleCnt="1" custScaleX="110296" custScaleY="249510" custLinFactNeighborX="-76753" custLinFactNeighborY="-8274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4F3D0B3-AFCD-4F76-B54D-4133912CC550}" type="pres">
      <dgm:prSet presAssocID="{CF545A1B-F5D0-4BE3-8864-DBAEB8B6B880}" presName="rootConnector3" presStyleLbl="asst1" presStyleIdx="0" presStyleCnt="1"/>
      <dgm:spPr/>
      <dgm:t>
        <a:bodyPr/>
        <a:lstStyle/>
        <a:p>
          <a:endParaRPr lang="es-MX"/>
        </a:p>
      </dgm:t>
    </dgm:pt>
    <dgm:pt modelId="{8E0AFA68-297C-4315-B232-0D306C20F4F2}" type="pres">
      <dgm:prSet presAssocID="{CF545A1B-F5D0-4BE3-8864-DBAEB8B6B880}" presName="hierChild6" presStyleCnt="0"/>
      <dgm:spPr/>
    </dgm:pt>
    <dgm:pt modelId="{BFA4D488-ED3C-48B7-8972-B51EE22D85DC}" type="pres">
      <dgm:prSet presAssocID="{CF545A1B-F5D0-4BE3-8864-DBAEB8B6B880}" presName="hierChild7" presStyleCnt="0"/>
      <dgm:spPr/>
    </dgm:pt>
  </dgm:ptLst>
  <dgm:cxnLst>
    <dgm:cxn modelId="{27CF3898-2583-45C6-ADE2-DE69629157DC}" type="presOf" srcId="{DDE34892-5540-4F0D-BE5C-80E98C47574D}" destId="{5DCB5ECB-4EB8-48E6-83F4-687A4DC00587}" srcOrd="0" destOrd="0" presId="urn:microsoft.com/office/officeart/2005/8/layout/orgChart1"/>
    <dgm:cxn modelId="{E68E017B-4137-4259-9ECE-BCDCDA6DBDCF}" type="presOf" srcId="{40F05FB2-BE0B-4FDD-8453-5603DDDF3B15}" destId="{ADC2F34A-A693-4162-83E1-08DECC10EB7A}" srcOrd="1" destOrd="0" presId="urn:microsoft.com/office/officeart/2005/8/layout/orgChart1"/>
    <dgm:cxn modelId="{8E99A256-CE80-4D1B-8C60-DBF4C2F6362F}" type="presOf" srcId="{D59D0F45-FA38-4D9A-ADBA-F5496C277ED5}" destId="{EBF69DD6-979A-4A86-A35F-73E61001AB82}" srcOrd="1" destOrd="0" presId="urn:microsoft.com/office/officeart/2005/8/layout/orgChart1"/>
    <dgm:cxn modelId="{587BDE6F-FE2B-4256-A492-97C717FA4D2A}" type="presOf" srcId="{D11209B2-2F62-4D0A-893F-E8050268F972}" destId="{E33D067B-A940-41EE-BBB4-824FCDBAED6F}" srcOrd="1" destOrd="0" presId="urn:microsoft.com/office/officeart/2005/8/layout/orgChart1"/>
    <dgm:cxn modelId="{5708E82E-791C-4E9C-ADD2-04FC601EDA2B}" type="presOf" srcId="{B82CBE5E-2640-4F71-A979-866810C6B634}" destId="{3964D1B5-02AA-407D-B04D-9294EEEFAE0A}" srcOrd="0" destOrd="0" presId="urn:microsoft.com/office/officeart/2005/8/layout/orgChart1"/>
    <dgm:cxn modelId="{EE3E3D8A-9C27-4D5B-838C-AEFBC665107B}" type="presOf" srcId="{D11209B2-2F62-4D0A-893F-E8050268F972}" destId="{A85136C5-E9F4-4DBD-927B-2258C3A19897}" srcOrd="0" destOrd="0" presId="urn:microsoft.com/office/officeart/2005/8/layout/orgChart1"/>
    <dgm:cxn modelId="{2F07F1D0-AF44-4532-B312-FD8879F75ABC}" srcId="{D11209B2-2F62-4D0A-893F-E8050268F972}" destId="{D59D0F45-FA38-4D9A-ADBA-F5496C277ED5}" srcOrd="3" destOrd="0" parTransId="{71C76D9A-CD70-43A3-ADAD-35616CA33B40}" sibTransId="{7796A3E3-B487-4337-938C-06E7F041C9C9}"/>
    <dgm:cxn modelId="{BF3090CA-6EA5-451F-9E7A-93072F3848E2}" type="presOf" srcId="{CF545A1B-F5D0-4BE3-8864-DBAEB8B6B880}" destId="{64F3D0B3-AFCD-4F76-B54D-4133912CC550}" srcOrd="1" destOrd="0" presId="urn:microsoft.com/office/officeart/2005/8/layout/orgChart1"/>
    <dgm:cxn modelId="{6FC9E9A9-CFDB-44C5-BB14-FDC6138F4639}" type="presOf" srcId="{76290D4F-B39F-4179-80C5-B04AB7D76046}" destId="{7734A5FF-022D-449B-8786-C9E7B7021DB3}" srcOrd="0" destOrd="0" presId="urn:microsoft.com/office/officeart/2005/8/layout/orgChart1"/>
    <dgm:cxn modelId="{1265B4F3-9EE1-4CA1-92D5-632211B06980}" srcId="{D11209B2-2F62-4D0A-893F-E8050268F972}" destId="{1215457A-8E5D-4C59-9BC0-BCD5D9050524}" srcOrd="2" destOrd="0" parTransId="{137354E4-D3D4-457C-B37B-BD91AA6927B7}" sibTransId="{27D7521D-9FCD-41CA-90B6-38307A097159}"/>
    <dgm:cxn modelId="{E211283A-6E0F-4E12-8BD9-FFAB70957B8A}" type="presOf" srcId="{CF545A1B-F5D0-4BE3-8864-DBAEB8B6B880}" destId="{CD4382C1-01C1-4322-9F45-A8DE9749B72A}" srcOrd="0" destOrd="0" presId="urn:microsoft.com/office/officeart/2005/8/layout/orgChart1"/>
    <dgm:cxn modelId="{F13614F3-214A-4AB8-8819-F37AD310721F}" type="presOf" srcId="{71C76D9A-CD70-43A3-ADAD-35616CA33B40}" destId="{F3CBA2F7-723D-4D4B-B02C-769EA89B6B5B}" srcOrd="0" destOrd="0" presId="urn:microsoft.com/office/officeart/2005/8/layout/orgChart1"/>
    <dgm:cxn modelId="{D447CBE3-AC25-4564-B9B9-0592C21AF7FA}" srcId="{D11209B2-2F62-4D0A-893F-E8050268F972}" destId="{CF545A1B-F5D0-4BE3-8864-DBAEB8B6B880}" srcOrd="0" destOrd="0" parTransId="{76290D4F-B39F-4179-80C5-B04AB7D76046}" sibTransId="{3D9A204F-8597-4EC6-A30E-8D52FC77FEFC}"/>
    <dgm:cxn modelId="{F146F658-2E90-4D0C-A4F2-9AE85DE29C1C}" srcId="{3ADA30F4-65B8-4251-B766-D69883351D92}" destId="{D11209B2-2F62-4D0A-893F-E8050268F972}" srcOrd="0" destOrd="0" parTransId="{1ECA5135-A684-462C-BA47-8A2D3E4FB058}" sibTransId="{4B4CF5CE-6F1F-461D-A487-5941FF45D403}"/>
    <dgm:cxn modelId="{CC0812B6-4F82-49D9-A52B-9CF3A8032D7E}" type="presOf" srcId="{40F05FB2-BE0B-4FDD-8453-5603DDDF3B15}" destId="{AE314F3F-97A5-46FA-9487-9FF97272BF72}" srcOrd="0" destOrd="0" presId="urn:microsoft.com/office/officeart/2005/8/layout/orgChart1"/>
    <dgm:cxn modelId="{6290247A-FC27-448F-9A52-42C514099923}" type="presOf" srcId="{D59D0F45-FA38-4D9A-ADBA-F5496C277ED5}" destId="{3D825BF7-2F3D-4465-9748-2DFFA4EC2D7C}" srcOrd="0" destOrd="0" presId="urn:microsoft.com/office/officeart/2005/8/layout/orgChart1"/>
    <dgm:cxn modelId="{8D8D8921-959A-4C35-B9B1-AB50029A0959}" srcId="{D11209B2-2F62-4D0A-893F-E8050268F972}" destId="{C5BECF99-D3D5-4AC9-8373-C1975C7D69F5}" srcOrd="1" destOrd="0" parTransId="{DDE34892-5540-4F0D-BE5C-80E98C47574D}" sibTransId="{5BE398A0-3545-4357-954B-6A70F3DA3134}"/>
    <dgm:cxn modelId="{89E9A08A-12EB-4E6B-AAA6-51D6CA33A621}" srcId="{D11209B2-2F62-4D0A-893F-E8050268F972}" destId="{40F05FB2-BE0B-4FDD-8453-5603DDDF3B15}" srcOrd="4" destOrd="0" parTransId="{B82CBE5E-2640-4F71-A979-866810C6B634}" sibTransId="{61027350-3490-4431-936C-555F53B56031}"/>
    <dgm:cxn modelId="{AF6A603E-2F27-4F1C-9998-BC5476011E9D}" type="presOf" srcId="{C5BECF99-D3D5-4AC9-8373-C1975C7D69F5}" destId="{A45FB987-8783-4D7F-B7FB-AABD5C67FA9B}" srcOrd="0" destOrd="0" presId="urn:microsoft.com/office/officeart/2005/8/layout/orgChart1"/>
    <dgm:cxn modelId="{408BC53B-9A08-4B2A-97E1-1CF5AF32E1B9}" type="presOf" srcId="{C5BECF99-D3D5-4AC9-8373-C1975C7D69F5}" destId="{017EA13E-2622-4FFD-BB3B-F4056ED76E7E}" srcOrd="1" destOrd="0" presId="urn:microsoft.com/office/officeart/2005/8/layout/orgChart1"/>
    <dgm:cxn modelId="{A48CD336-3674-4C0B-BA71-A3A9FCA2A0CE}" type="presOf" srcId="{3ADA30F4-65B8-4251-B766-D69883351D92}" destId="{5EBA8139-2F81-4921-B9CF-E94513B4D774}" srcOrd="0" destOrd="0" presId="urn:microsoft.com/office/officeart/2005/8/layout/orgChart1"/>
    <dgm:cxn modelId="{64DADF82-18D3-43E7-8399-E7262C67EAC9}" type="presOf" srcId="{1215457A-8E5D-4C59-9BC0-BCD5D9050524}" destId="{96A8F501-4F81-42C7-92FA-F1182A07882B}" srcOrd="1" destOrd="0" presId="urn:microsoft.com/office/officeart/2005/8/layout/orgChart1"/>
    <dgm:cxn modelId="{CE5D5390-5F8B-4D12-952D-A85E15B1AE01}" type="presOf" srcId="{1215457A-8E5D-4C59-9BC0-BCD5D9050524}" destId="{AB7D040D-07E3-4A69-88C2-8A09A463D799}" srcOrd="0" destOrd="0" presId="urn:microsoft.com/office/officeart/2005/8/layout/orgChart1"/>
    <dgm:cxn modelId="{5145E78E-5B4B-4749-8FEF-6C73EC637C69}" type="presOf" srcId="{137354E4-D3D4-457C-B37B-BD91AA6927B7}" destId="{C84C8B64-2327-481D-838E-FAE680569202}" srcOrd="0" destOrd="0" presId="urn:microsoft.com/office/officeart/2005/8/layout/orgChart1"/>
    <dgm:cxn modelId="{B7A9D78A-284F-40CD-905F-6D5DB9E377F1}" type="presParOf" srcId="{5EBA8139-2F81-4921-B9CF-E94513B4D774}" destId="{93915F4C-C1FE-4632-98D2-9B6DA38F5469}" srcOrd="0" destOrd="0" presId="urn:microsoft.com/office/officeart/2005/8/layout/orgChart1"/>
    <dgm:cxn modelId="{186C38FE-703B-42E7-9770-DB1FD3538F5E}" type="presParOf" srcId="{93915F4C-C1FE-4632-98D2-9B6DA38F5469}" destId="{41E6722B-B40E-46B4-98F2-57D006448ED0}" srcOrd="0" destOrd="0" presId="urn:microsoft.com/office/officeart/2005/8/layout/orgChart1"/>
    <dgm:cxn modelId="{4AD97715-A1D5-4851-ADB8-B4FAB79C4CA5}" type="presParOf" srcId="{41E6722B-B40E-46B4-98F2-57D006448ED0}" destId="{A85136C5-E9F4-4DBD-927B-2258C3A19897}" srcOrd="0" destOrd="0" presId="urn:microsoft.com/office/officeart/2005/8/layout/orgChart1"/>
    <dgm:cxn modelId="{29061C83-F3FE-4A4F-9B6A-5322124D088C}" type="presParOf" srcId="{41E6722B-B40E-46B4-98F2-57D006448ED0}" destId="{E33D067B-A940-41EE-BBB4-824FCDBAED6F}" srcOrd="1" destOrd="0" presId="urn:microsoft.com/office/officeart/2005/8/layout/orgChart1"/>
    <dgm:cxn modelId="{C22E29CD-1A02-4011-BBB2-E088570E6FE9}" type="presParOf" srcId="{93915F4C-C1FE-4632-98D2-9B6DA38F5469}" destId="{53F148CA-F94A-454D-A6E4-354514720E6A}" srcOrd="1" destOrd="0" presId="urn:microsoft.com/office/officeart/2005/8/layout/orgChart1"/>
    <dgm:cxn modelId="{B8A68823-39F6-4023-8CC0-720945A8C38D}" type="presParOf" srcId="{53F148CA-F94A-454D-A6E4-354514720E6A}" destId="{5DCB5ECB-4EB8-48E6-83F4-687A4DC00587}" srcOrd="0" destOrd="0" presId="urn:microsoft.com/office/officeart/2005/8/layout/orgChart1"/>
    <dgm:cxn modelId="{5360A9F7-E4F6-46C8-B011-EAF1B240D69D}" type="presParOf" srcId="{53F148CA-F94A-454D-A6E4-354514720E6A}" destId="{603C94E5-AC30-4596-9EFD-38FF94DD46F1}" srcOrd="1" destOrd="0" presId="urn:microsoft.com/office/officeart/2005/8/layout/orgChart1"/>
    <dgm:cxn modelId="{9B89F3A6-1993-431E-A9C9-02D5A10D64C5}" type="presParOf" srcId="{603C94E5-AC30-4596-9EFD-38FF94DD46F1}" destId="{E716E1B5-4A98-4360-B812-128E6D0670E0}" srcOrd="0" destOrd="0" presId="urn:microsoft.com/office/officeart/2005/8/layout/orgChart1"/>
    <dgm:cxn modelId="{0E1C3DEC-6CD9-4DDF-84BA-FAA49888A802}" type="presParOf" srcId="{E716E1B5-4A98-4360-B812-128E6D0670E0}" destId="{A45FB987-8783-4D7F-B7FB-AABD5C67FA9B}" srcOrd="0" destOrd="0" presId="urn:microsoft.com/office/officeart/2005/8/layout/orgChart1"/>
    <dgm:cxn modelId="{AD70ECFD-C89E-4C03-B665-643B9581882A}" type="presParOf" srcId="{E716E1B5-4A98-4360-B812-128E6D0670E0}" destId="{017EA13E-2622-4FFD-BB3B-F4056ED76E7E}" srcOrd="1" destOrd="0" presId="urn:microsoft.com/office/officeart/2005/8/layout/orgChart1"/>
    <dgm:cxn modelId="{EF8FE97C-3FB0-4EF1-B45A-20EF4CE87729}" type="presParOf" srcId="{603C94E5-AC30-4596-9EFD-38FF94DD46F1}" destId="{4057D8EA-F16C-4368-8FE3-E3B6F0226C59}" srcOrd="1" destOrd="0" presId="urn:microsoft.com/office/officeart/2005/8/layout/orgChart1"/>
    <dgm:cxn modelId="{FC44E225-E951-44C1-A997-9A1C405F7B73}" type="presParOf" srcId="{603C94E5-AC30-4596-9EFD-38FF94DD46F1}" destId="{531F5169-0026-40B3-9B0D-0D8BAB23F941}" srcOrd="2" destOrd="0" presId="urn:microsoft.com/office/officeart/2005/8/layout/orgChart1"/>
    <dgm:cxn modelId="{F415BE32-521F-4FC2-867B-73DF2E7DF1A9}" type="presParOf" srcId="{53F148CA-F94A-454D-A6E4-354514720E6A}" destId="{C84C8B64-2327-481D-838E-FAE680569202}" srcOrd="2" destOrd="0" presId="urn:microsoft.com/office/officeart/2005/8/layout/orgChart1"/>
    <dgm:cxn modelId="{042C1762-6B87-4B59-9DDD-7499E94D5F64}" type="presParOf" srcId="{53F148CA-F94A-454D-A6E4-354514720E6A}" destId="{475DB20F-A467-4AEC-8481-40AAF15861D1}" srcOrd="3" destOrd="0" presId="urn:microsoft.com/office/officeart/2005/8/layout/orgChart1"/>
    <dgm:cxn modelId="{829D8E78-0FA4-4FC7-A60D-ED58F9A1CF6F}" type="presParOf" srcId="{475DB20F-A467-4AEC-8481-40AAF15861D1}" destId="{95AECB69-6DCB-4F4E-96F8-3758BB51F1D2}" srcOrd="0" destOrd="0" presId="urn:microsoft.com/office/officeart/2005/8/layout/orgChart1"/>
    <dgm:cxn modelId="{291452F2-141D-4B9C-B3E9-6E445A23C1C8}" type="presParOf" srcId="{95AECB69-6DCB-4F4E-96F8-3758BB51F1D2}" destId="{AB7D040D-07E3-4A69-88C2-8A09A463D799}" srcOrd="0" destOrd="0" presId="urn:microsoft.com/office/officeart/2005/8/layout/orgChart1"/>
    <dgm:cxn modelId="{4665EE99-C1AC-49AA-91BA-5CCD45854A49}" type="presParOf" srcId="{95AECB69-6DCB-4F4E-96F8-3758BB51F1D2}" destId="{96A8F501-4F81-42C7-92FA-F1182A07882B}" srcOrd="1" destOrd="0" presId="urn:microsoft.com/office/officeart/2005/8/layout/orgChart1"/>
    <dgm:cxn modelId="{9DB46EC3-A542-4E54-9966-FB1B68ECB63E}" type="presParOf" srcId="{475DB20F-A467-4AEC-8481-40AAF15861D1}" destId="{9F4D9AED-6C27-4369-9358-B3CC693518F1}" srcOrd="1" destOrd="0" presId="urn:microsoft.com/office/officeart/2005/8/layout/orgChart1"/>
    <dgm:cxn modelId="{76B1F69D-BA5E-4A08-A178-B94C315DF8B2}" type="presParOf" srcId="{475DB20F-A467-4AEC-8481-40AAF15861D1}" destId="{D5788005-1094-4DBF-B54A-1C699F53F0EE}" srcOrd="2" destOrd="0" presId="urn:microsoft.com/office/officeart/2005/8/layout/orgChart1"/>
    <dgm:cxn modelId="{EC5FEBDE-AFDC-452B-98C2-8C554E4F0647}" type="presParOf" srcId="{53F148CA-F94A-454D-A6E4-354514720E6A}" destId="{F3CBA2F7-723D-4D4B-B02C-769EA89B6B5B}" srcOrd="4" destOrd="0" presId="urn:microsoft.com/office/officeart/2005/8/layout/orgChart1"/>
    <dgm:cxn modelId="{2D1442EB-9B70-467B-AD57-11A6E45601B0}" type="presParOf" srcId="{53F148CA-F94A-454D-A6E4-354514720E6A}" destId="{2A43A89C-BCDE-481D-B33D-0F0E9A718420}" srcOrd="5" destOrd="0" presId="urn:microsoft.com/office/officeart/2005/8/layout/orgChart1"/>
    <dgm:cxn modelId="{32847CFE-8E60-44D0-B225-0079043F8912}" type="presParOf" srcId="{2A43A89C-BCDE-481D-B33D-0F0E9A718420}" destId="{38DF07E4-1348-44DF-9231-D808D50FE97A}" srcOrd="0" destOrd="0" presId="urn:microsoft.com/office/officeart/2005/8/layout/orgChart1"/>
    <dgm:cxn modelId="{7D940630-C791-43D9-B259-9EB9E9E22C9F}" type="presParOf" srcId="{38DF07E4-1348-44DF-9231-D808D50FE97A}" destId="{3D825BF7-2F3D-4465-9748-2DFFA4EC2D7C}" srcOrd="0" destOrd="0" presId="urn:microsoft.com/office/officeart/2005/8/layout/orgChart1"/>
    <dgm:cxn modelId="{7016BE65-073C-4D9C-9116-8A4F4263FE08}" type="presParOf" srcId="{38DF07E4-1348-44DF-9231-D808D50FE97A}" destId="{EBF69DD6-979A-4A86-A35F-73E61001AB82}" srcOrd="1" destOrd="0" presId="urn:microsoft.com/office/officeart/2005/8/layout/orgChart1"/>
    <dgm:cxn modelId="{B941458D-FD1E-48A2-BB22-F11C9DA6B354}" type="presParOf" srcId="{2A43A89C-BCDE-481D-B33D-0F0E9A718420}" destId="{98E5B9E8-CD61-411D-81A9-85B82FE774B1}" srcOrd="1" destOrd="0" presId="urn:microsoft.com/office/officeart/2005/8/layout/orgChart1"/>
    <dgm:cxn modelId="{FDA32814-610A-4EE1-8864-E0D012DC1F92}" type="presParOf" srcId="{2A43A89C-BCDE-481D-B33D-0F0E9A718420}" destId="{C101C8E0-62DD-42F9-8BF7-9DA32A538B37}" srcOrd="2" destOrd="0" presId="urn:microsoft.com/office/officeart/2005/8/layout/orgChart1"/>
    <dgm:cxn modelId="{B0996DDC-49C2-462D-8439-BF960B14C5E1}" type="presParOf" srcId="{53F148CA-F94A-454D-A6E4-354514720E6A}" destId="{3964D1B5-02AA-407D-B04D-9294EEEFAE0A}" srcOrd="6" destOrd="0" presId="urn:microsoft.com/office/officeart/2005/8/layout/orgChart1"/>
    <dgm:cxn modelId="{A96FAC73-A52F-4F09-B87D-423F5514EB6D}" type="presParOf" srcId="{53F148CA-F94A-454D-A6E4-354514720E6A}" destId="{C448BDA6-BA79-4F3D-BF59-24E9D135CDF7}" srcOrd="7" destOrd="0" presId="urn:microsoft.com/office/officeart/2005/8/layout/orgChart1"/>
    <dgm:cxn modelId="{B649A0C9-F867-472E-B6FA-C463FAD87971}" type="presParOf" srcId="{C448BDA6-BA79-4F3D-BF59-24E9D135CDF7}" destId="{10A8CC7F-163F-4648-9F50-4B73FCE85423}" srcOrd="0" destOrd="0" presId="urn:microsoft.com/office/officeart/2005/8/layout/orgChart1"/>
    <dgm:cxn modelId="{19317559-ADDA-4018-99C9-F006D8F2E96B}" type="presParOf" srcId="{10A8CC7F-163F-4648-9F50-4B73FCE85423}" destId="{AE314F3F-97A5-46FA-9487-9FF97272BF72}" srcOrd="0" destOrd="0" presId="urn:microsoft.com/office/officeart/2005/8/layout/orgChart1"/>
    <dgm:cxn modelId="{6EFCA9CE-9FD4-4C8E-8AD4-6DC0F397FEC3}" type="presParOf" srcId="{10A8CC7F-163F-4648-9F50-4B73FCE85423}" destId="{ADC2F34A-A693-4162-83E1-08DECC10EB7A}" srcOrd="1" destOrd="0" presId="urn:microsoft.com/office/officeart/2005/8/layout/orgChart1"/>
    <dgm:cxn modelId="{96247EBF-E8D8-4D12-B30E-6A55C60AC86B}" type="presParOf" srcId="{C448BDA6-BA79-4F3D-BF59-24E9D135CDF7}" destId="{9C3BA0C1-45EF-4F3E-BC03-A8A375BC776D}" srcOrd="1" destOrd="0" presId="urn:microsoft.com/office/officeart/2005/8/layout/orgChart1"/>
    <dgm:cxn modelId="{E6AAF82F-4401-4965-BB68-DDC70B073307}" type="presParOf" srcId="{C448BDA6-BA79-4F3D-BF59-24E9D135CDF7}" destId="{731A6DA4-7615-4CF9-BED9-B55328BC649F}" srcOrd="2" destOrd="0" presId="urn:microsoft.com/office/officeart/2005/8/layout/orgChart1"/>
    <dgm:cxn modelId="{FBB37A9E-54DB-4071-8F2C-70D6AD97AF42}" type="presParOf" srcId="{93915F4C-C1FE-4632-98D2-9B6DA38F5469}" destId="{2DF0E0E1-0E5E-48F6-94B4-33F0EAF09B87}" srcOrd="2" destOrd="0" presId="urn:microsoft.com/office/officeart/2005/8/layout/orgChart1"/>
    <dgm:cxn modelId="{EDCDE660-420D-46A0-9E40-BA68032EE911}" type="presParOf" srcId="{2DF0E0E1-0E5E-48F6-94B4-33F0EAF09B87}" destId="{7734A5FF-022D-449B-8786-C9E7B7021DB3}" srcOrd="0" destOrd="0" presId="urn:microsoft.com/office/officeart/2005/8/layout/orgChart1"/>
    <dgm:cxn modelId="{70F9D893-85D0-42A2-9741-A18FDF5C8C4C}" type="presParOf" srcId="{2DF0E0E1-0E5E-48F6-94B4-33F0EAF09B87}" destId="{5F7D4D81-6527-4265-B6F7-00D1C57243FB}" srcOrd="1" destOrd="0" presId="urn:microsoft.com/office/officeart/2005/8/layout/orgChart1"/>
    <dgm:cxn modelId="{89BF9864-3889-463E-8401-8C2928B8E1BC}" type="presParOf" srcId="{5F7D4D81-6527-4265-B6F7-00D1C57243FB}" destId="{33D79042-8D20-4CDC-8503-7923A349C49C}" srcOrd="0" destOrd="0" presId="urn:microsoft.com/office/officeart/2005/8/layout/orgChart1"/>
    <dgm:cxn modelId="{DE3041DC-5A67-4F7D-B57C-6E5E91CDF2F8}" type="presParOf" srcId="{33D79042-8D20-4CDC-8503-7923A349C49C}" destId="{CD4382C1-01C1-4322-9F45-A8DE9749B72A}" srcOrd="0" destOrd="0" presId="urn:microsoft.com/office/officeart/2005/8/layout/orgChart1"/>
    <dgm:cxn modelId="{33F0392D-A93B-4C91-9940-6512DF7E134C}" type="presParOf" srcId="{33D79042-8D20-4CDC-8503-7923A349C49C}" destId="{64F3D0B3-AFCD-4F76-B54D-4133912CC550}" srcOrd="1" destOrd="0" presId="urn:microsoft.com/office/officeart/2005/8/layout/orgChart1"/>
    <dgm:cxn modelId="{79010CC0-455B-4D98-BA7A-E1C88757FE6E}" type="presParOf" srcId="{5F7D4D81-6527-4265-B6F7-00D1C57243FB}" destId="{8E0AFA68-297C-4315-B232-0D306C20F4F2}" srcOrd="1" destOrd="0" presId="urn:microsoft.com/office/officeart/2005/8/layout/orgChart1"/>
    <dgm:cxn modelId="{0C379A4F-171A-4F4A-AB98-5E8782B5FD95}" type="presParOf" srcId="{5F7D4D81-6527-4265-B6F7-00D1C57243FB}" destId="{BFA4D488-ED3C-48B7-8972-B51EE22D85D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A862DD-41DA-42AA-9508-61EEEBEBE766}" type="doc">
      <dgm:prSet loTypeId="urn:microsoft.com/office/officeart/2005/8/layout/vList5" loCatId="list" qsTypeId="urn:microsoft.com/office/officeart/2005/8/quickstyle/3d1" qsCatId="3D" csTypeId="urn:microsoft.com/office/officeart/2005/8/colors/colorful1#6" csCatId="colorful" phldr="1"/>
      <dgm:spPr/>
      <dgm:t>
        <a:bodyPr/>
        <a:lstStyle/>
        <a:p>
          <a:endParaRPr lang="es-MX"/>
        </a:p>
      </dgm:t>
    </dgm:pt>
    <dgm:pt modelId="{558A63B2-8E6B-40FB-9C33-110DCE4BE330}">
      <dgm:prSet phldrT="[Texto]"/>
      <dgm:spPr/>
      <dgm:t>
        <a:bodyPr/>
        <a:lstStyle/>
        <a:p>
          <a:r>
            <a:rPr lang="es-MX" dirty="0" smtClean="0"/>
            <a:t>EL CORPUS</a:t>
          </a:r>
          <a:endParaRPr lang="es-MX" dirty="0"/>
        </a:p>
      </dgm:t>
    </dgm:pt>
    <dgm:pt modelId="{34A643C8-4CC5-4174-AA7F-83C32E87016B}" type="parTrans" cxnId="{65E249AB-4A05-48D5-8C29-F687680871F2}">
      <dgm:prSet/>
      <dgm:spPr/>
      <dgm:t>
        <a:bodyPr/>
        <a:lstStyle/>
        <a:p>
          <a:endParaRPr lang="es-MX"/>
        </a:p>
      </dgm:t>
    </dgm:pt>
    <dgm:pt modelId="{0B3151B9-3FDC-4BE4-ABBC-352DDEF8777A}" type="sibTrans" cxnId="{65E249AB-4A05-48D5-8C29-F687680871F2}">
      <dgm:prSet/>
      <dgm:spPr/>
      <dgm:t>
        <a:bodyPr/>
        <a:lstStyle/>
        <a:p>
          <a:endParaRPr lang="es-MX"/>
        </a:p>
      </dgm:t>
    </dgm:pt>
    <dgm:pt modelId="{4BAD2B0D-E577-4A23-9E2E-327EBA9F912A}">
      <dgm:prSet phldrT="[Texto]"/>
      <dgm:spPr/>
      <dgm:t>
        <a:bodyPr/>
        <a:lstStyle/>
        <a:p>
          <a:r>
            <a:rPr lang="es-MX" dirty="0" smtClean="0"/>
            <a:t>SE REFIERE A LA COSA EN SÍ</a:t>
          </a:r>
          <a:endParaRPr lang="es-MX" dirty="0"/>
        </a:p>
      </dgm:t>
    </dgm:pt>
    <dgm:pt modelId="{ECC4A7A0-62F6-4922-A3AE-46BE15450CC6}" type="parTrans" cxnId="{70A9D833-4F14-4CD5-9EE6-55DE985A9991}">
      <dgm:prSet/>
      <dgm:spPr/>
      <dgm:t>
        <a:bodyPr/>
        <a:lstStyle/>
        <a:p>
          <a:endParaRPr lang="es-MX"/>
        </a:p>
      </dgm:t>
    </dgm:pt>
    <dgm:pt modelId="{9CF20F9D-8134-40F8-B674-57AED56B48E0}" type="sibTrans" cxnId="{70A9D833-4F14-4CD5-9EE6-55DE985A9991}">
      <dgm:prSet/>
      <dgm:spPr/>
      <dgm:t>
        <a:bodyPr/>
        <a:lstStyle/>
        <a:p>
          <a:endParaRPr lang="es-MX"/>
        </a:p>
      </dgm:t>
    </dgm:pt>
    <dgm:pt modelId="{7923F881-B7C0-4E5A-9159-14EDA78E6D95}">
      <dgm:prSet phldrT="[Texto]"/>
      <dgm:spPr/>
      <dgm:t>
        <a:bodyPr/>
        <a:lstStyle/>
        <a:p>
          <a:r>
            <a:rPr lang="es-MX" dirty="0" smtClean="0"/>
            <a:t>EL ANIMUS</a:t>
          </a:r>
          <a:endParaRPr lang="es-MX" dirty="0"/>
        </a:p>
      </dgm:t>
    </dgm:pt>
    <dgm:pt modelId="{8C869D0D-3687-470A-8AC8-27DC3A16967F}" type="parTrans" cxnId="{BB515AD1-3B88-4DC3-9541-2427291F30D3}">
      <dgm:prSet/>
      <dgm:spPr/>
      <dgm:t>
        <a:bodyPr/>
        <a:lstStyle/>
        <a:p>
          <a:endParaRPr lang="es-MX"/>
        </a:p>
      </dgm:t>
    </dgm:pt>
    <dgm:pt modelId="{80812250-B201-45E5-9EB9-218103DF08A9}" type="sibTrans" cxnId="{BB515AD1-3B88-4DC3-9541-2427291F30D3}">
      <dgm:prSet/>
      <dgm:spPr/>
      <dgm:t>
        <a:bodyPr/>
        <a:lstStyle/>
        <a:p>
          <a:endParaRPr lang="es-MX"/>
        </a:p>
      </dgm:t>
    </dgm:pt>
    <dgm:pt modelId="{8BA2398E-AD9B-40AE-8E7C-D5F38366BD1A}">
      <dgm:prSet phldrT="[Texto]"/>
      <dgm:spPr/>
      <dgm:t>
        <a:bodyPr/>
        <a:lstStyle/>
        <a:p>
          <a:r>
            <a:rPr lang="es-MX" dirty="0" smtClean="0"/>
            <a:t>POSSIDENDI</a:t>
          </a:r>
          <a:endParaRPr lang="es-MX" dirty="0"/>
        </a:p>
      </dgm:t>
    </dgm:pt>
    <dgm:pt modelId="{1C90DECB-BF3E-45B8-BF29-B3890CBA03F4}" type="parTrans" cxnId="{05EC9B42-005C-469E-9D33-7AB4D40D7167}">
      <dgm:prSet/>
      <dgm:spPr/>
      <dgm:t>
        <a:bodyPr/>
        <a:lstStyle/>
        <a:p>
          <a:endParaRPr lang="es-MX"/>
        </a:p>
      </dgm:t>
    </dgm:pt>
    <dgm:pt modelId="{51E8BFA3-54F1-4470-A7F9-61911F5F51C6}" type="sibTrans" cxnId="{05EC9B42-005C-469E-9D33-7AB4D40D7167}">
      <dgm:prSet/>
      <dgm:spPr/>
      <dgm:t>
        <a:bodyPr/>
        <a:lstStyle/>
        <a:p>
          <a:endParaRPr lang="es-MX"/>
        </a:p>
      </dgm:t>
    </dgm:pt>
    <dgm:pt modelId="{4AF74A15-9B0E-43D8-B992-10AEEEB9FA9D}">
      <dgm:prSet phldrT="[Texto]"/>
      <dgm:spPr/>
      <dgm:t>
        <a:bodyPr/>
        <a:lstStyle/>
        <a:p>
          <a:r>
            <a:rPr lang="es-MX" dirty="0" smtClean="0"/>
            <a:t>POR SU EXISTENCIA</a:t>
          </a:r>
          <a:endParaRPr lang="es-MX" dirty="0"/>
        </a:p>
      </dgm:t>
    </dgm:pt>
    <dgm:pt modelId="{FDE78A3F-3B71-4ADE-8AAF-1FF24726E823}" type="parTrans" cxnId="{D8D5B0A2-E7DE-4B33-A90F-494285BD20DE}">
      <dgm:prSet/>
      <dgm:spPr/>
      <dgm:t>
        <a:bodyPr/>
        <a:lstStyle/>
        <a:p>
          <a:endParaRPr lang="es-MX"/>
        </a:p>
      </dgm:t>
    </dgm:pt>
    <dgm:pt modelId="{CC8EDF08-77D8-45AA-9A32-3A76C90AE96D}" type="sibTrans" cxnId="{D8D5B0A2-E7DE-4B33-A90F-494285BD20DE}">
      <dgm:prSet/>
      <dgm:spPr/>
      <dgm:t>
        <a:bodyPr/>
        <a:lstStyle/>
        <a:p>
          <a:endParaRPr lang="es-MX"/>
        </a:p>
      </dgm:t>
    </dgm:pt>
    <dgm:pt modelId="{92BCBBB9-33CD-4CF7-B4E9-B70BA98D4FA3}">
      <dgm:prSet phldrT="[Texto]"/>
      <dgm:spPr/>
      <dgm:t>
        <a:bodyPr/>
        <a:lstStyle/>
        <a:p>
          <a:r>
            <a:rPr lang="es-MX" dirty="0" smtClean="0"/>
            <a:t>SOBRE LA QUE SE EJERCE LA POSESIÓN</a:t>
          </a:r>
          <a:endParaRPr lang="es-MX" dirty="0"/>
        </a:p>
      </dgm:t>
    </dgm:pt>
    <dgm:pt modelId="{8F866A99-8AB4-4717-93C1-362A7DBF63FD}" type="parTrans" cxnId="{FAD79740-4C70-482F-BE31-701ECAB98CC1}">
      <dgm:prSet/>
      <dgm:spPr/>
      <dgm:t>
        <a:bodyPr/>
        <a:lstStyle/>
        <a:p>
          <a:endParaRPr lang="es-MX"/>
        </a:p>
      </dgm:t>
    </dgm:pt>
    <dgm:pt modelId="{51124153-C98B-46BB-A158-22B20DFE357D}" type="sibTrans" cxnId="{FAD79740-4C70-482F-BE31-701ECAB98CC1}">
      <dgm:prSet/>
      <dgm:spPr/>
      <dgm:t>
        <a:bodyPr/>
        <a:lstStyle/>
        <a:p>
          <a:endParaRPr lang="es-MX"/>
        </a:p>
      </dgm:t>
    </dgm:pt>
    <dgm:pt modelId="{027CF43D-5345-49E6-AF9A-F9113DF99139}">
      <dgm:prSet phldrT="[Texto]"/>
      <dgm:spPr/>
      <dgm:t>
        <a:bodyPr/>
        <a:lstStyle/>
        <a:p>
          <a:r>
            <a:rPr lang="es-MX" dirty="0" smtClean="0"/>
            <a:t>SOBRE EL QUE SE MATERIALIZA LA POSESIÓN</a:t>
          </a:r>
          <a:endParaRPr lang="es-MX" dirty="0"/>
        </a:p>
      </dgm:t>
    </dgm:pt>
    <dgm:pt modelId="{8235CF5B-24B1-4767-947F-E189D4CB8120}" type="parTrans" cxnId="{6095C69F-1926-4AFA-9DD7-0B349E4313D8}">
      <dgm:prSet/>
      <dgm:spPr/>
      <dgm:t>
        <a:bodyPr/>
        <a:lstStyle/>
        <a:p>
          <a:endParaRPr lang="es-MX"/>
        </a:p>
      </dgm:t>
    </dgm:pt>
    <dgm:pt modelId="{E1B4736C-9AEB-42E6-91F5-370EE86E56B0}" type="sibTrans" cxnId="{6095C69F-1926-4AFA-9DD7-0B349E4313D8}">
      <dgm:prSet/>
      <dgm:spPr/>
      <dgm:t>
        <a:bodyPr/>
        <a:lstStyle/>
        <a:p>
          <a:endParaRPr lang="es-MX"/>
        </a:p>
      </dgm:t>
    </dgm:pt>
    <dgm:pt modelId="{E01D979A-DD54-479F-8DE8-A3CBA0FCDF15}">
      <dgm:prSet phldrT="[Texto]"/>
      <dgm:spPr/>
      <dgm:t>
        <a:bodyPr/>
        <a:lstStyle/>
        <a:p>
          <a:r>
            <a:rPr lang="es-MX" dirty="0" smtClean="0"/>
            <a:t>DETENTI</a:t>
          </a:r>
          <a:endParaRPr lang="es-MX" dirty="0"/>
        </a:p>
      </dgm:t>
    </dgm:pt>
    <dgm:pt modelId="{15D9F22F-2EFF-48FF-920E-690EA9EBBBB7}" type="parTrans" cxnId="{DCA73891-619C-4E89-8A5E-9EF033566B76}">
      <dgm:prSet/>
      <dgm:spPr/>
      <dgm:t>
        <a:bodyPr/>
        <a:lstStyle/>
        <a:p>
          <a:endParaRPr lang="es-MX"/>
        </a:p>
      </dgm:t>
    </dgm:pt>
    <dgm:pt modelId="{4988AAEF-3F07-4A8A-8AAF-4B59C1EBA069}" type="sibTrans" cxnId="{DCA73891-619C-4E89-8A5E-9EF033566B76}">
      <dgm:prSet/>
      <dgm:spPr/>
      <dgm:t>
        <a:bodyPr/>
        <a:lstStyle/>
        <a:p>
          <a:endParaRPr lang="es-MX"/>
        </a:p>
      </dgm:t>
    </dgm:pt>
    <dgm:pt modelId="{FFB188A6-DAB5-464B-85F8-95D44B4D184D}">
      <dgm:prSet phldrT="[Texto]"/>
      <dgm:spPr/>
      <dgm:t>
        <a:bodyPr/>
        <a:lstStyle/>
        <a:p>
          <a:r>
            <a:rPr lang="es-MX" dirty="0" smtClean="0"/>
            <a:t>POR QUIEN LO POSEE</a:t>
          </a:r>
          <a:endParaRPr lang="es-MX" dirty="0"/>
        </a:p>
      </dgm:t>
    </dgm:pt>
    <dgm:pt modelId="{518AB9D3-B1FA-41A1-A758-2070AA49151B}" type="parTrans" cxnId="{2015367C-1DD6-449D-AB77-FA32565BDDCF}">
      <dgm:prSet/>
      <dgm:spPr/>
      <dgm:t>
        <a:bodyPr/>
        <a:lstStyle/>
        <a:p>
          <a:endParaRPr lang="es-MX"/>
        </a:p>
      </dgm:t>
    </dgm:pt>
    <dgm:pt modelId="{9A2F4B07-410B-438B-AA25-898F79901975}" type="sibTrans" cxnId="{2015367C-1DD6-449D-AB77-FA32565BDDCF}">
      <dgm:prSet/>
      <dgm:spPr/>
      <dgm:t>
        <a:bodyPr/>
        <a:lstStyle/>
        <a:p>
          <a:endParaRPr lang="es-MX"/>
        </a:p>
      </dgm:t>
    </dgm:pt>
    <dgm:pt modelId="{B54612A5-ED92-42DC-BBE1-A973B4A4FDCD}">
      <dgm:prSet phldrT="[Texto]"/>
      <dgm:spPr/>
      <dgm:t>
        <a:bodyPr/>
        <a:lstStyle/>
        <a:p>
          <a:r>
            <a:rPr lang="es-MX" dirty="0" smtClean="0"/>
            <a:t>PERFECTIBLE</a:t>
          </a:r>
          <a:endParaRPr lang="es-MX" dirty="0"/>
        </a:p>
      </dgm:t>
    </dgm:pt>
    <dgm:pt modelId="{63A25402-E5C5-409B-AA5C-B3783AA6948E}" type="parTrans" cxnId="{82CB3EAA-E6EC-41E1-856A-4D6469D23AB1}">
      <dgm:prSet/>
      <dgm:spPr/>
      <dgm:t>
        <a:bodyPr/>
        <a:lstStyle/>
        <a:p>
          <a:endParaRPr lang="es-MX"/>
        </a:p>
      </dgm:t>
    </dgm:pt>
    <dgm:pt modelId="{3802AB0A-D0A7-4B8C-8B09-E2F250BAA7FF}" type="sibTrans" cxnId="{82CB3EAA-E6EC-41E1-856A-4D6469D23AB1}">
      <dgm:prSet/>
      <dgm:spPr/>
      <dgm:t>
        <a:bodyPr/>
        <a:lstStyle/>
        <a:p>
          <a:endParaRPr lang="es-MX"/>
        </a:p>
      </dgm:t>
    </dgm:pt>
    <dgm:pt modelId="{210A3843-B19C-4728-8A48-51826CA8A8A9}">
      <dgm:prSet phldrT="[Texto]"/>
      <dgm:spPr/>
      <dgm:t>
        <a:bodyPr/>
        <a:lstStyle/>
        <a:p>
          <a:r>
            <a:rPr lang="es-MX" dirty="0" smtClean="0"/>
            <a:t>DERECHO REAL MATERIAL </a:t>
          </a:r>
          <a:endParaRPr lang="es-MX" dirty="0"/>
        </a:p>
      </dgm:t>
    </dgm:pt>
    <dgm:pt modelId="{E7F8F97C-C2D5-43D2-8BD2-77279BD703D4}" type="parTrans" cxnId="{A8F0F3E6-E817-4A52-A0A1-D4D3D6F2F774}">
      <dgm:prSet/>
      <dgm:spPr/>
      <dgm:t>
        <a:bodyPr/>
        <a:lstStyle/>
        <a:p>
          <a:endParaRPr lang="es-MX"/>
        </a:p>
      </dgm:t>
    </dgm:pt>
    <dgm:pt modelId="{BB6DAAE2-1853-4F78-87A0-814AB23FCB3E}" type="sibTrans" cxnId="{A8F0F3E6-E817-4A52-A0A1-D4D3D6F2F774}">
      <dgm:prSet/>
      <dgm:spPr/>
      <dgm:t>
        <a:bodyPr/>
        <a:lstStyle/>
        <a:p>
          <a:endParaRPr lang="es-MX"/>
        </a:p>
      </dgm:t>
    </dgm:pt>
    <dgm:pt modelId="{5A69C86B-6551-4B41-8B6A-E2BE773BB71D}" type="pres">
      <dgm:prSet presAssocID="{2BA862DD-41DA-42AA-9508-61EEEBEBE76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C85EF1B-6EFF-4820-9616-AF77BA85EC27}" type="pres">
      <dgm:prSet presAssocID="{558A63B2-8E6B-40FB-9C33-110DCE4BE330}" presName="linNode" presStyleCnt="0"/>
      <dgm:spPr/>
    </dgm:pt>
    <dgm:pt modelId="{C8A4EFE9-19F6-48A3-AA7C-3DE4AB45BDF7}" type="pres">
      <dgm:prSet presAssocID="{558A63B2-8E6B-40FB-9C33-110DCE4BE33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7E21FC-98DA-49E1-B2A2-9B48DC8AEABA}" type="pres">
      <dgm:prSet presAssocID="{558A63B2-8E6B-40FB-9C33-110DCE4BE330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75D90E-5D19-4181-A24C-BC67182E2096}" type="pres">
      <dgm:prSet presAssocID="{0B3151B9-3FDC-4BE4-ABBC-352DDEF8777A}" presName="sp" presStyleCnt="0"/>
      <dgm:spPr/>
    </dgm:pt>
    <dgm:pt modelId="{93CBC2DE-C1EC-4C6E-A98F-342CD0F4F7FE}" type="pres">
      <dgm:prSet presAssocID="{7923F881-B7C0-4E5A-9159-14EDA78E6D95}" presName="linNode" presStyleCnt="0"/>
      <dgm:spPr/>
    </dgm:pt>
    <dgm:pt modelId="{8CDC3A73-8F1F-41F8-8A27-30B87640C51C}" type="pres">
      <dgm:prSet presAssocID="{7923F881-B7C0-4E5A-9159-14EDA78E6D95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95DEFE-F7C7-46A5-B4C7-C108B7CA9076}" type="pres">
      <dgm:prSet presAssocID="{7923F881-B7C0-4E5A-9159-14EDA78E6D95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D5A2BA-992E-4313-9AD2-B4C19F197999}" type="pres">
      <dgm:prSet presAssocID="{80812250-B201-45E5-9EB9-218103DF08A9}" presName="sp" presStyleCnt="0"/>
      <dgm:spPr/>
    </dgm:pt>
    <dgm:pt modelId="{117B16C4-16FA-4055-8DE8-8BD97EAC9366}" type="pres">
      <dgm:prSet presAssocID="{210A3843-B19C-4728-8A48-51826CA8A8A9}" presName="linNode" presStyleCnt="0"/>
      <dgm:spPr/>
    </dgm:pt>
    <dgm:pt modelId="{C2147E24-7316-41F7-A4EA-2D5B2F65CDB0}" type="pres">
      <dgm:prSet presAssocID="{210A3843-B19C-4728-8A48-51826CA8A8A9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C052A6-C0DA-48E3-BFA4-6F68F05023F1}" type="pres">
      <dgm:prSet presAssocID="{210A3843-B19C-4728-8A48-51826CA8A8A9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0A9D833-4F14-4CD5-9EE6-55DE985A9991}" srcId="{558A63B2-8E6B-40FB-9C33-110DCE4BE330}" destId="{4BAD2B0D-E577-4A23-9E2E-327EBA9F912A}" srcOrd="0" destOrd="0" parTransId="{ECC4A7A0-62F6-4922-A3AE-46BE15450CC6}" sibTransId="{9CF20F9D-8134-40F8-B674-57AED56B48E0}"/>
    <dgm:cxn modelId="{DE2AD998-5735-44B8-87D8-881B7FC8AE88}" type="presOf" srcId="{92BCBBB9-33CD-4CF7-B4E9-B70BA98D4FA3}" destId="{E67E21FC-98DA-49E1-B2A2-9B48DC8AEABA}" srcOrd="0" destOrd="1" presId="urn:microsoft.com/office/officeart/2005/8/layout/vList5"/>
    <dgm:cxn modelId="{5FABDF8B-C7AB-49BC-BD28-78D3F28EA99B}" type="presOf" srcId="{2BA862DD-41DA-42AA-9508-61EEEBEBE766}" destId="{5A69C86B-6551-4B41-8B6A-E2BE773BB71D}" srcOrd="0" destOrd="0" presId="urn:microsoft.com/office/officeart/2005/8/layout/vList5"/>
    <dgm:cxn modelId="{A8F0F3E6-E817-4A52-A0A1-D4D3D6F2F774}" srcId="{2BA862DD-41DA-42AA-9508-61EEEBEBE766}" destId="{210A3843-B19C-4728-8A48-51826CA8A8A9}" srcOrd="2" destOrd="0" parTransId="{E7F8F97C-C2D5-43D2-8BD2-77279BD703D4}" sibTransId="{BB6DAAE2-1853-4F78-87A0-814AB23FCB3E}"/>
    <dgm:cxn modelId="{D8D5B0A2-E7DE-4B33-A90F-494285BD20DE}" srcId="{210A3843-B19C-4728-8A48-51826CA8A8A9}" destId="{4AF74A15-9B0E-43D8-B992-10AEEEB9FA9D}" srcOrd="0" destOrd="0" parTransId="{FDE78A3F-3B71-4ADE-8AAF-1FF24726E823}" sibTransId="{CC8EDF08-77D8-45AA-9A32-3A76C90AE96D}"/>
    <dgm:cxn modelId="{123E24EF-72BE-4300-A862-5F037264428F}" type="presOf" srcId="{4AF74A15-9B0E-43D8-B992-10AEEEB9FA9D}" destId="{ACC052A6-C0DA-48E3-BFA4-6F68F05023F1}" srcOrd="0" destOrd="0" presId="urn:microsoft.com/office/officeart/2005/8/layout/vList5"/>
    <dgm:cxn modelId="{4C5AC12E-62CE-43D3-A8EF-B04C0CE2495E}" type="presOf" srcId="{8BA2398E-AD9B-40AE-8E7C-D5F38366BD1A}" destId="{0695DEFE-F7C7-46A5-B4C7-C108B7CA9076}" srcOrd="0" destOrd="0" presId="urn:microsoft.com/office/officeart/2005/8/layout/vList5"/>
    <dgm:cxn modelId="{05EC9B42-005C-469E-9D33-7AB4D40D7167}" srcId="{7923F881-B7C0-4E5A-9159-14EDA78E6D95}" destId="{8BA2398E-AD9B-40AE-8E7C-D5F38366BD1A}" srcOrd="0" destOrd="0" parTransId="{1C90DECB-BF3E-45B8-BF29-B3890CBA03F4}" sibTransId="{51E8BFA3-54F1-4470-A7F9-61911F5F51C6}"/>
    <dgm:cxn modelId="{DCA73891-619C-4E89-8A5E-9EF033566B76}" srcId="{7923F881-B7C0-4E5A-9159-14EDA78E6D95}" destId="{E01D979A-DD54-479F-8DE8-A3CBA0FCDF15}" srcOrd="1" destOrd="0" parTransId="{15D9F22F-2EFF-48FF-920E-690EA9EBBBB7}" sibTransId="{4988AAEF-3F07-4A8A-8AAF-4B59C1EBA069}"/>
    <dgm:cxn modelId="{EE0294BB-90C3-4BF5-8D92-817F1582471A}" type="presOf" srcId="{7923F881-B7C0-4E5A-9159-14EDA78E6D95}" destId="{8CDC3A73-8F1F-41F8-8A27-30B87640C51C}" srcOrd="0" destOrd="0" presId="urn:microsoft.com/office/officeart/2005/8/layout/vList5"/>
    <dgm:cxn modelId="{2F65A669-1EC4-492E-A048-DA56C43BA1B1}" type="presOf" srcId="{4BAD2B0D-E577-4A23-9E2E-327EBA9F912A}" destId="{E67E21FC-98DA-49E1-B2A2-9B48DC8AEABA}" srcOrd="0" destOrd="0" presId="urn:microsoft.com/office/officeart/2005/8/layout/vList5"/>
    <dgm:cxn modelId="{2015367C-1DD6-449D-AB77-FA32565BDDCF}" srcId="{210A3843-B19C-4728-8A48-51826CA8A8A9}" destId="{FFB188A6-DAB5-464B-85F8-95D44B4D184D}" srcOrd="1" destOrd="0" parTransId="{518AB9D3-B1FA-41A1-A758-2070AA49151B}" sibTransId="{9A2F4B07-410B-438B-AA25-898F79901975}"/>
    <dgm:cxn modelId="{BB515AD1-3B88-4DC3-9541-2427291F30D3}" srcId="{2BA862DD-41DA-42AA-9508-61EEEBEBE766}" destId="{7923F881-B7C0-4E5A-9159-14EDA78E6D95}" srcOrd="1" destOrd="0" parTransId="{8C869D0D-3687-470A-8AC8-27DC3A16967F}" sibTransId="{80812250-B201-45E5-9EB9-218103DF08A9}"/>
    <dgm:cxn modelId="{96DEC9DB-00EF-4FFA-BE37-7DCACC22CB10}" type="presOf" srcId="{210A3843-B19C-4728-8A48-51826CA8A8A9}" destId="{C2147E24-7316-41F7-A4EA-2D5B2F65CDB0}" srcOrd="0" destOrd="0" presId="urn:microsoft.com/office/officeart/2005/8/layout/vList5"/>
    <dgm:cxn modelId="{6095C69F-1926-4AFA-9DD7-0B349E4313D8}" srcId="{558A63B2-8E6B-40FB-9C33-110DCE4BE330}" destId="{027CF43D-5345-49E6-AF9A-F9113DF99139}" srcOrd="2" destOrd="0" parTransId="{8235CF5B-24B1-4767-947F-E189D4CB8120}" sibTransId="{E1B4736C-9AEB-42E6-91F5-370EE86E56B0}"/>
    <dgm:cxn modelId="{4B618A00-F362-4025-9D60-DB0032095723}" type="presOf" srcId="{E01D979A-DD54-479F-8DE8-A3CBA0FCDF15}" destId="{0695DEFE-F7C7-46A5-B4C7-C108B7CA9076}" srcOrd="0" destOrd="1" presId="urn:microsoft.com/office/officeart/2005/8/layout/vList5"/>
    <dgm:cxn modelId="{1B0C3E3E-9C66-4D50-91FC-30D26E50BB16}" type="presOf" srcId="{558A63B2-8E6B-40FB-9C33-110DCE4BE330}" destId="{C8A4EFE9-19F6-48A3-AA7C-3DE4AB45BDF7}" srcOrd="0" destOrd="0" presId="urn:microsoft.com/office/officeart/2005/8/layout/vList5"/>
    <dgm:cxn modelId="{E345AAE8-8AAA-4EAC-9AC0-DDE909DEF383}" type="presOf" srcId="{B54612A5-ED92-42DC-BBE1-A973B4A4FDCD}" destId="{ACC052A6-C0DA-48E3-BFA4-6F68F05023F1}" srcOrd="0" destOrd="2" presId="urn:microsoft.com/office/officeart/2005/8/layout/vList5"/>
    <dgm:cxn modelId="{82CB3EAA-E6EC-41E1-856A-4D6469D23AB1}" srcId="{210A3843-B19C-4728-8A48-51826CA8A8A9}" destId="{B54612A5-ED92-42DC-BBE1-A973B4A4FDCD}" srcOrd="2" destOrd="0" parTransId="{63A25402-E5C5-409B-AA5C-B3783AA6948E}" sibTransId="{3802AB0A-D0A7-4B8C-8B09-E2F250BAA7FF}"/>
    <dgm:cxn modelId="{FA4AA6DD-6EF9-44F5-9562-18C5FA5EDB69}" type="presOf" srcId="{027CF43D-5345-49E6-AF9A-F9113DF99139}" destId="{E67E21FC-98DA-49E1-B2A2-9B48DC8AEABA}" srcOrd="0" destOrd="2" presId="urn:microsoft.com/office/officeart/2005/8/layout/vList5"/>
    <dgm:cxn modelId="{65E249AB-4A05-48D5-8C29-F687680871F2}" srcId="{2BA862DD-41DA-42AA-9508-61EEEBEBE766}" destId="{558A63B2-8E6B-40FB-9C33-110DCE4BE330}" srcOrd="0" destOrd="0" parTransId="{34A643C8-4CC5-4174-AA7F-83C32E87016B}" sibTransId="{0B3151B9-3FDC-4BE4-ABBC-352DDEF8777A}"/>
    <dgm:cxn modelId="{9E952E6C-56E6-4979-9F0B-895177C3742F}" type="presOf" srcId="{FFB188A6-DAB5-464B-85F8-95D44B4D184D}" destId="{ACC052A6-C0DA-48E3-BFA4-6F68F05023F1}" srcOrd="0" destOrd="1" presId="urn:microsoft.com/office/officeart/2005/8/layout/vList5"/>
    <dgm:cxn modelId="{FAD79740-4C70-482F-BE31-701ECAB98CC1}" srcId="{558A63B2-8E6B-40FB-9C33-110DCE4BE330}" destId="{92BCBBB9-33CD-4CF7-B4E9-B70BA98D4FA3}" srcOrd="1" destOrd="0" parTransId="{8F866A99-8AB4-4717-93C1-362A7DBF63FD}" sibTransId="{51124153-C98B-46BB-A158-22B20DFE357D}"/>
    <dgm:cxn modelId="{39A47CEF-BC1F-4DEE-9420-43D368FCAA06}" type="presParOf" srcId="{5A69C86B-6551-4B41-8B6A-E2BE773BB71D}" destId="{7C85EF1B-6EFF-4820-9616-AF77BA85EC27}" srcOrd="0" destOrd="0" presId="urn:microsoft.com/office/officeart/2005/8/layout/vList5"/>
    <dgm:cxn modelId="{6BAE2CA7-34EE-4E23-84BA-F84C4DED6BFD}" type="presParOf" srcId="{7C85EF1B-6EFF-4820-9616-AF77BA85EC27}" destId="{C8A4EFE9-19F6-48A3-AA7C-3DE4AB45BDF7}" srcOrd="0" destOrd="0" presId="urn:microsoft.com/office/officeart/2005/8/layout/vList5"/>
    <dgm:cxn modelId="{E612D418-16F5-43D0-9121-29B9E9B6EA47}" type="presParOf" srcId="{7C85EF1B-6EFF-4820-9616-AF77BA85EC27}" destId="{E67E21FC-98DA-49E1-B2A2-9B48DC8AEABA}" srcOrd="1" destOrd="0" presId="urn:microsoft.com/office/officeart/2005/8/layout/vList5"/>
    <dgm:cxn modelId="{8A026675-097C-4310-B5E5-DA9E669B10EB}" type="presParOf" srcId="{5A69C86B-6551-4B41-8B6A-E2BE773BB71D}" destId="{0175D90E-5D19-4181-A24C-BC67182E2096}" srcOrd="1" destOrd="0" presId="urn:microsoft.com/office/officeart/2005/8/layout/vList5"/>
    <dgm:cxn modelId="{5ACC462B-65EC-4716-B4CA-38AF18A4A26C}" type="presParOf" srcId="{5A69C86B-6551-4B41-8B6A-E2BE773BB71D}" destId="{93CBC2DE-C1EC-4C6E-A98F-342CD0F4F7FE}" srcOrd="2" destOrd="0" presId="urn:microsoft.com/office/officeart/2005/8/layout/vList5"/>
    <dgm:cxn modelId="{7995EFF1-FF38-474E-9CB5-4BBF4919706B}" type="presParOf" srcId="{93CBC2DE-C1EC-4C6E-A98F-342CD0F4F7FE}" destId="{8CDC3A73-8F1F-41F8-8A27-30B87640C51C}" srcOrd="0" destOrd="0" presId="urn:microsoft.com/office/officeart/2005/8/layout/vList5"/>
    <dgm:cxn modelId="{A8D086CF-8D41-4BBD-939E-B5723004A18A}" type="presParOf" srcId="{93CBC2DE-C1EC-4C6E-A98F-342CD0F4F7FE}" destId="{0695DEFE-F7C7-46A5-B4C7-C108B7CA9076}" srcOrd="1" destOrd="0" presId="urn:microsoft.com/office/officeart/2005/8/layout/vList5"/>
    <dgm:cxn modelId="{D5A8B661-858C-4935-95BA-E1F5153A1A24}" type="presParOf" srcId="{5A69C86B-6551-4B41-8B6A-E2BE773BB71D}" destId="{ADD5A2BA-992E-4313-9AD2-B4C19F197999}" srcOrd="3" destOrd="0" presId="urn:microsoft.com/office/officeart/2005/8/layout/vList5"/>
    <dgm:cxn modelId="{FAA65C7C-57D4-4A09-AF69-4A9E33976FE8}" type="presParOf" srcId="{5A69C86B-6551-4B41-8B6A-E2BE773BB71D}" destId="{117B16C4-16FA-4055-8DE8-8BD97EAC9366}" srcOrd="4" destOrd="0" presId="urn:microsoft.com/office/officeart/2005/8/layout/vList5"/>
    <dgm:cxn modelId="{3139CB3E-5B64-4074-9062-09B1F1FD4015}" type="presParOf" srcId="{117B16C4-16FA-4055-8DE8-8BD97EAC9366}" destId="{C2147E24-7316-41F7-A4EA-2D5B2F65CDB0}" srcOrd="0" destOrd="0" presId="urn:microsoft.com/office/officeart/2005/8/layout/vList5"/>
    <dgm:cxn modelId="{5DAB60DD-F94F-4FE8-8796-7EE9D0D0DE0C}" type="presParOf" srcId="{117B16C4-16FA-4055-8DE8-8BD97EAC9366}" destId="{ACC052A6-C0DA-48E3-BFA4-6F68F05023F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771990-9232-4364-A3C9-2A1EAC037748}" type="doc">
      <dgm:prSet loTypeId="urn:microsoft.com/office/officeart/2005/8/layout/process5" loCatId="process" qsTypeId="urn:microsoft.com/office/officeart/2005/8/quickstyle/3d1" qsCatId="3D" csTypeId="urn:microsoft.com/office/officeart/2005/8/colors/colorful1#7" csCatId="colorful" phldr="1"/>
      <dgm:spPr/>
    </dgm:pt>
    <dgm:pt modelId="{7D043BCB-CA9C-40E2-8103-6E96DD3BB3D3}">
      <dgm:prSet phldrT="[Texto]" custT="1"/>
      <dgm:spPr/>
      <dgm:t>
        <a:bodyPr/>
        <a:lstStyle/>
        <a:p>
          <a:r>
            <a:rPr lang="es-MX" sz="4000" dirty="0" smtClean="0"/>
            <a:t>POR DETENTARLA</a:t>
          </a:r>
          <a:endParaRPr lang="es-MX" sz="4000" dirty="0"/>
        </a:p>
      </dgm:t>
    </dgm:pt>
    <dgm:pt modelId="{23645AD6-83CD-46BD-A71E-69D6DC7EA1B8}" type="parTrans" cxnId="{A31167EE-E959-4079-A8F6-0221ED99A974}">
      <dgm:prSet/>
      <dgm:spPr/>
      <dgm:t>
        <a:bodyPr/>
        <a:lstStyle/>
        <a:p>
          <a:endParaRPr lang="es-MX"/>
        </a:p>
      </dgm:t>
    </dgm:pt>
    <dgm:pt modelId="{FA80ED39-2A8A-4449-93B1-A3D91EDB768A}" type="sibTrans" cxnId="{A31167EE-E959-4079-A8F6-0221ED99A974}">
      <dgm:prSet/>
      <dgm:spPr/>
      <dgm:t>
        <a:bodyPr/>
        <a:lstStyle/>
        <a:p>
          <a:endParaRPr lang="es-MX"/>
        </a:p>
      </dgm:t>
    </dgm:pt>
    <dgm:pt modelId="{D3F8ADDC-BCC5-44A2-8591-91B3C7349EF3}">
      <dgm:prSet phldrT="[Texto]" custT="1"/>
      <dgm:spPr/>
      <dgm:t>
        <a:bodyPr/>
        <a:lstStyle/>
        <a:p>
          <a:r>
            <a:rPr lang="es-MX" sz="2400" dirty="0" smtClean="0"/>
            <a:t>DE BUENA O DE MALA FE</a:t>
          </a:r>
          <a:endParaRPr lang="es-MX" sz="2400" dirty="0"/>
        </a:p>
      </dgm:t>
    </dgm:pt>
    <dgm:pt modelId="{956D4AC8-237C-419C-BDB7-A0A2D6E0DB9E}" type="parTrans" cxnId="{32E1D92E-044E-4195-9273-CD0F4FC343DA}">
      <dgm:prSet/>
      <dgm:spPr/>
      <dgm:t>
        <a:bodyPr/>
        <a:lstStyle/>
        <a:p>
          <a:endParaRPr lang="es-MX"/>
        </a:p>
      </dgm:t>
    </dgm:pt>
    <dgm:pt modelId="{BF0A6A3D-EF51-43C9-A4EC-248FED6F1784}" type="sibTrans" cxnId="{32E1D92E-044E-4195-9273-CD0F4FC343DA}">
      <dgm:prSet/>
      <dgm:spPr/>
      <dgm:t>
        <a:bodyPr/>
        <a:lstStyle/>
        <a:p>
          <a:endParaRPr lang="es-MX"/>
        </a:p>
      </dgm:t>
    </dgm:pt>
    <dgm:pt modelId="{53ED6779-B4E3-4789-B66C-AFCAF84FBFAD}">
      <dgm:prSet phldrT="[Texto]"/>
      <dgm:spPr/>
      <dgm:t>
        <a:bodyPr/>
        <a:lstStyle/>
        <a:p>
          <a:r>
            <a:rPr lang="es-MX" dirty="0" smtClean="0"/>
            <a:t>REQUISITOS:</a:t>
          </a:r>
        </a:p>
        <a:p>
          <a:r>
            <a:rPr lang="es-MX" dirty="0" smtClean="0"/>
            <a:t>1- DETENTACIÓN DE LA COSA</a:t>
          </a:r>
        </a:p>
        <a:p>
          <a:r>
            <a:rPr lang="es-MX" dirty="0" smtClean="0"/>
            <a:t>2- EJECUTARLA DE MANERA PERMANENTE</a:t>
          </a:r>
        </a:p>
        <a:p>
          <a:r>
            <a:rPr lang="es-MX" dirty="0" smtClean="0"/>
            <a:t>3- RECAER EN COSAS SIN LEGITIMO DUEÑO O CUYA PROCEDENCIA SE IGNORE</a:t>
          </a:r>
          <a:endParaRPr lang="es-MX" dirty="0"/>
        </a:p>
      </dgm:t>
    </dgm:pt>
    <dgm:pt modelId="{8B36AA38-F2D6-419D-B15E-71010729C59D}" type="parTrans" cxnId="{6182A668-26E5-46C3-9245-784625CF91DA}">
      <dgm:prSet/>
      <dgm:spPr/>
      <dgm:t>
        <a:bodyPr/>
        <a:lstStyle/>
        <a:p>
          <a:endParaRPr lang="es-MX"/>
        </a:p>
      </dgm:t>
    </dgm:pt>
    <dgm:pt modelId="{2F26A2B1-D36F-4B3F-8932-FB970CF8DB37}" type="sibTrans" cxnId="{6182A668-26E5-46C3-9245-784625CF91DA}">
      <dgm:prSet/>
      <dgm:spPr/>
      <dgm:t>
        <a:bodyPr/>
        <a:lstStyle/>
        <a:p>
          <a:endParaRPr lang="es-MX"/>
        </a:p>
      </dgm:t>
    </dgm:pt>
    <dgm:pt modelId="{BF4FB78D-F7C9-454F-AA8F-AB8C8E4A7ADE}">
      <dgm:prSet/>
      <dgm:spPr/>
      <dgm:t>
        <a:bodyPr/>
        <a:lstStyle/>
        <a:p>
          <a:r>
            <a:rPr lang="es-MX" dirty="0" smtClean="0"/>
            <a:t>SUSCEPTIBLE DE APROPIACIÓN EN CALIDAD DE DUEÑO.</a:t>
          </a:r>
        </a:p>
      </dgm:t>
    </dgm:pt>
    <dgm:pt modelId="{5C84A0E2-6470-4F5F-AF64-7EBE6C035875}" type="parTrans" cxnId="{A55BCC8A-15B2-4D68-BE0B-39BAA13E0B5C}">
      <dgm:prSet/>
      <dgm:spPr/>
      <dgm:t>
        <a:bodyPr/>
        <a:lstStyle/>
        <a:p>
          <a:endParaRPr lang="es-MX"/>
        </a:p>
      </dgm:t>
    </dgm:pt>
    <dgm:pt modelId="{5BA26383-5154-4574-8949-5A098BAF7C99}" type="sibTrans" cxnId="{A55BCC8A-15B2-4D68-BE0B-39BAA13E0B5C}">
      <dgm:prSet/>
      <dgm:spPr/>
      <dgm:t>
        <a:bodyPr/>
        <a:lstStyle/>
        <a:p>
          <a:endParaRPr lang="es-MX"/>
        </a:p>
      </dgm:t>
    </dgm:pt>
    <dgm:pt modelId="{3F1B9B2B-316F-4E08-ABD8-AF01A8A6768E}" type="pres">
      <dgm:prSet presAssocID="{EE771990-9232-4364-A3C9-2A1EAC037748}" presName="diagram" presStyleCnt="0">
        <dgm:presLayoutVars>
          <dgm:dir/>
          <dgm:resizeHandles val="exact"/>
        </dgm:presLayoutVars>
      </dgm:prSet>
      <dgm:spPr/>
    </dgm:pt>
    <dgm:pt modelId="{E41D2291-6020-47B2-ADDA-4F195A517C67}" type="pres">
      <dgm:prSet presAssocID="{7D043BCB-CA9C-40E2-8103-6E96DD3BB3D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CD132F-BD17-4065-B8F9-59C1D7DAA73A}" type="pres">
      <dgm:prSet presAssocID="{FA80ED39-2A8A-4449-93B1-A3D91EDB768A}" presName="sibTrans" presStyleLbl="sibTrans2D1" presStyleIdx="0" presStyleCnt="3"/>
      <dgm:spPr/>
      <dgm:t>
        <a:bodyPr/>
        <a:lstStyle/>
        <a:p>
          <a:endParaRPr lang="es-MX"/>
        </a:p>
      </dgm:t>
    </dgm:pt>
    <dgm:pt modelId="{BB0F110A-E6EA-4CF6-A738-C724082BDDE1}" type="pres">
      <dgm:prSet presAssocID="{FA80ED39-2A8A-4449-93B1-A3D91EDB768A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878C8D69-A830-4D11-964B-84B8F28B86FA}" type="pres">
      <dgm:prSet presAssocID="{D3F8ADDC-BCC5-44A2-8591-91B3C7349EF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EDB047-2393-4DDB-8C61-84AC77C2BC8F}" type="pres">
      <dgm:prSet presAssocID="{BF0A6A3D-EF51-43C9-A4EC-248FED6F1784}" presName="sibTrans" presStyleLbl="sibTrans2D1" presStyleIdx="1" presStyleCnt="3"/>
      <dgm:spPr/>
      <dgm:t>
        <a:bodyPr/>
        <a:lstStyle/>
        <a:p>
          <a:endParaRPr lang="es-MX"/>
        </a:p>
      </dgm:t>
    </dgm:pt>
    <dgm:pt modelId="{DF2BD7C0-C752-4C9E-AF1C-1F6B99BE5B15}" type="pres">
      <dgm:prSet presAssocID="{BF0A6A3D-EF51-43C9-A4EC-248FED6F1784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83BF34FC-3B92-4A34-AC37-981DCB9B04EB}" type="pres">
      <dgm:prSet presAssocID="{53ED6779-B4E3-4789-B66C-AFCAF84FBFA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D10FF4-57DA-4D25-A40D-26497F7B4104}" type="pres">
      <dgm:prSet presAssocID="{2F26A2B1-D36F-4B3F-8932-FB970CF8DB37}" presName="sibTrans" presStyleLbl="sibTrans2D1" presStyleIdx="2" presStyleCnt="3"/>
      <dgm:spPr/>
      <dgm:t>
        <a:bodyPr/>
        <a:lstStyle/>
        <a:p>
          <a:endParaRPr lang="es-MX"/>
        </a:p>
      </dgm:t>
    </dgm:pt>
    <dgm:pt modelId="{A4F27A1F-3B02-4784-BEF2-061FEA8C43E6}" type="pres">
      <dgm:prSet presAssocID="{2F26A2B1-D36F-4B3F-8932-FB970CF8DB37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7C24BE57-9B78-4F9E-9159-87174D8BB986}" type="pres">
      <dgm:prSet presAssocID="{BF4FB78D-F7C9-454F-AA8F-AB8C8E4A7AD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31167EE-E959-4079-A8F6-0221ED99A974}" srcId="{EE771990-9232-4364-A3C9-2A1EAC037748}" destId="{7D043BCB-CA9C-40E2-8103-6E96DD3BB3D3}" srcOrd="0" destOrd="0" parTransId="{23645AD6-83CD-46BD-A71E-69D6DC7EA1B8}" sibTransId="{FA80ED39-2A8A-4449-93B1-A3D91EDB768A}"/>
    <dgm:cxn modelId="{7380BDB9-A871-477B-BC23-13A90D6A6967}" type="presOf" srcId="{D3F8ADDC-BCC5-44A2-8591-91B3C7349EF3}" destId="{878C8D69-A830-4D11-964B-84B8F28B86FA}" srcOrd="0" destOrd="0" presId="urn:microsoft.com/office/officeart/2005/8/layout/process5"/>
    <dgm:cxn modelId="{D7DEC5C4-1452-40BF-AB9C-0964EA5AC27E}" type="presOf" srcId="{BF4FB78D-F7C9-454F-AA8F-AB8C8E4A7ADE}" destId="{7C24BE57-9B78-4F9E-9159-87174D8BB986}" srcOrd="0" destOrd="0" presId="urn:microsoft.com/office/officeart/2005/8/layout/process5"/>
    <dgm:cxn modelId="{F1E4FB67-094F-4B39-9A25-C818860D22C1}" type="presOf" srcId="{EE771990-9232-4364-A3C9-2A1EAC037748}" destId="{3F1B9B2B-316F-4E08-ABD8-AF01A8A6768E}" srcOrd="0" destOrd="0" presId="urn:microsoft.com/office/officeart/2005/8/layout/process5"/>
    <dgm:cxn modelId="{203290B3-1023-455D-9468-E4109E689804}" type="presOf" srcId="{BF0A6A3D-EF51-43C9-A4EC-248FED6F1784}" destId="{DF2BD7C0-C752-4C9E-AF1C-1F6B99BE5B15}" srcOrd="1" destOrd="0" presId="urn:microsoft.com/office/officeart/2005/8/layout/process5"/>
    <dgm:cxn modelId="{FE048817-D08D-4173-A17C-8DB2050E2125}" type="presOf" srcId="{BF0A6A3D-EF51-43C9-A4EC-248FED6F1784}" destId="{F2EDB047-2393-4DDB-8C61-84AC77C2BC8F}" srcOrd="0" destOrd="0" presId="urn:microsoft.com/office/officeart/2005/8/layout/process5"/>
    <dgm:cxn modelId="{6D4E8A78-2799-4880-91F2-5E8463B1625B}" type="presOf" srcId="{2F26A2B1-D36F-4B3F-8932-FB970CF8DB37}" destId="{A4F27A1F-3B02-4784-BEF2-061FEA8C43E6}" srcOrd="1" destOrd="0" presId="urn:microsoft.com/office/officeart/2005/8/layout/process5"/>
    <dgm:cxn modelId="{A55BCC8A-15B2-4D68-BE0B-39BAA13E0B5C}" srcId="{EE771990-9232-4364-A3C9-2A1EAC037748}" destId="{BF4FB78D-F7C9-454F-AA8F-AB8C8E4A7ADE}" srcOrd="3" destOrd="0" parTransId="{5C84A0E2-6470-4F5F-AF64-7EBE6C035875}" sibTransId="{5BA26383-5154-4574-8949-5A098BAF7C99}"/>
    <dgm:cxn modelId="{32E1D92E-044E-4195-9273-CD0F4FC343DA}" srcId="{EE771990-9232-4364-A3C9-2A1EAC037748}" destId="{D3F8ADDC-BCC5-44A2-8591-91B3C7349EF3}" srcOrd="1" destOrd="0" parTransId="{956D4AC8-237C-419C-BDB7-A0A2D6E0DB9E}" sibTransId="{BF0A6A3D-EF51-43C9-A4EC-248FED6F1784}"/>
    <dgm:cxn modelId="{4E9AF661-ED4E-4DC5-891B-9851A5DBF203}" type="presOf" srcId="{2F26A2B1-D36F-4B3F-8932-FB970CF8DB37}" destId="{59D10FF4-57DA-4D25-A40D-26497F7B4104}" srcOrd="0" destOrd="0" presId="urn:microsoft.com/office/officeart/2005/8/layout/process5"/>
    <dgm:cxn modelId="{AF32B685-E880-4585-81CF-D5A87DD1322C}" type="presOf" srcId="{FA80ED39-2A8A-4449-93B1-A3D91EDB768A}" destId="{BB0F110A-E6EA-4CF6-A738-C724082BDDE1}" srcOrd="1" destOrd="0" presId="urn:microsoft.com/office/officeart/2005/8/layout/process5"/>
    <dgm:cxn modelId="{6182A668-26E5-46C3-9245-784625CF91DA}" srcId="{EE771990-9232-4364-A3C9-2A1EAC037748}" destId="{53ED6779-B4E3-4789-B66C-AFCAF84FBFAD}" srcOrd="2" destOrd="0" parTransId="{8B36AA38-F2D6-419D-B15E-71010729C59D}" sibTransId="{2F26A2B1-D36F-4B3F-8932-FB970CF8DB37}"/>
    <dgm:cxn modelId="{C36A2654-CEE6-4EC7-95F1-89DA0A542F9C}" type="presOf" srcId="{7D043BCB-CA9C-40E2-8103-6E96DD3BB3D3}" destId="{E41D2291-6020-47B2-ADDA-4F195A517C67}" srcOrd="0" destOrd="0" presId="urn:microsoft.com/office/officeart/2005/8/layout/process5"/>
    <dgm:cxn modelId="{A37E3982-7C51-4F43-9A73-B76901DB56C2}" type="presOf" srcId="{53ED6779-B4E3-4789-B66C-AFCAF84FBFAD}" destId="{83BF34FC-3B92-4A34-AC37-981DCB9B04EB}" srcOrd="0" destOrd="0" presId="urn:microsoft.com/office/officeart/2005/8/layout/process5"/>
    <dgm:cxn modelId="{91C92D89-5242-492B-A1EA-7C436FAA7670}" type="presOf" srcId="{FA80ED39-2A8A-4449-93B1-A3D91EDB768A}" destId="{5ACD132F-BD17-4065-B8F9-59C1D7DAA73A}" srcOrd="0" destOrd="0" presId="urn:microsoft.com/office/officeart/2005/8/layout/process5"/>
    <dgm:cxn modelId="{FCC17B24-7F60-47FC-AE47-5945FB1F0A07}" type="presParOf" srcId="{3F1B9B2B-316F-4E08-ABD8-AF01A8A6768E}" destId="{E41D2291-6020-47B2-ADDA-4F195A517C67}" srcOrd="0" destOrd="0" presId="urn:microsoft.com/office/officeart/2005/8/layout/process5"/>
    <dgm:cxn modelId="{9167960A-2299-4659-BC5B-7D6A3CC7CB60}" type="presParOf" srcId="{3F1B9B2B-316F-4E08-ABD8-AF01A8A6768E}" destId="{5ACD132F-BD17-4065-B8F9-59C1D7DAA73A}" srcOrd="1" destOrd="0" presId="urn:microsoft.com/office/officeart/2005/8/layout/process5"/>
    <dgm:cxn modelId="{DDC28D74-0E92-46B5-969A-C591F17A83FD}" type="presParOf" srcId="{5ACD132F-BD17-4065-B8F9-59C1D7DAA73A}" destId="{BB0F110A-E6EA-4CF6-A738-C724082BDDE1}" srcOrd="0" destOrd="0" presId="urn:microsoft.com/office/officeart/2005/8/layout/process5"/>
    <dgm:cxn modelId="{9944BC4C-A488-4C2F-BB64-84FD5B096AB5}" type="presParOf" srcId="{3F1B9B2B-316F-4E08-ABD8-AF01A8A6768E}" destId="{878C8D69-A830-4D11-964B-84B8F28B86FA}" srcOrd="2" destOrd="0" presId="urn:microsoft.com/office/officeart/2005/8/layout/process5"/>
    <dgm:cxn modelId="{A615A42D-D84F-4A72-B577-EF176AD63199}" type="presParOf" srcId="{3F1B9B2B-316F-4E08-ABD8-AF01A8A6768E}" destId="{F2EDB047-2393-4DDB-8C61-84AC77C2BC8F}" srcOrd="3" destOrd="0" presId="urn:microsoft.com/office/officeart/2005/8/layout/process5"/>
    <dgm:cxn modelId="{B9FB116B-907C-4657-8930-04ECEB20F390}" type="presParOf" srcId="{F2EDB047-2393-4DDB-8C61-84AC77C2BC8F}" destId="{DF2BD7C0-C752-4C9E-AF1C-1F6B99BE5B15}" srcOrd="0" destOrd="0" presId="urn:microsoft.com/office/officeart/2005/8/layout/process5"/>
    <dgm:cxn modelId="{B0F8A513-1EC6-4185-892E-031524640A3B}" type="presParOf" srcId="{3F1B9B2B-316F-4E08-ABD8-AF01A8A6768E}" destId="{83BF34FC-3B92-4A34-AC37-981DCB9B04EB}" srcOrd="4" destOrd="0" presId="urn:microsoft.com/office/officeart/2005/8/layout/process5"/>
    <dgm:cxn modelId="{BCD83A6D-CA67-44A5-8428-E90194441441}" type="presParOf" srcId="{3F1B9B2B-316F-4E08-ABD8-AF01A8A6768E}" destId="{59D10FF4-57DA-4D25-A40D-26497F7B4104}" srcOrd="5" destOrd="0" presId="urn:microsoft.com/office/officeart/2005/8/layout/process5"/>
    <dgm:cxn modelId="{F1E1A832-E05F-428D-B3F8-1ADBC26CDFE6}" type="presParOf" srcId="{59D10FF4-57DA-4D25-A40D-26497F7B4104}" destId="{A4F27A1F-3B02-4784-BEF2-061FEA8C43E6}" srcOrd="0" destOrd="0" presId="urn:microsoft.com/office/officeart/2005/8/layout/process5"/>
    <dgm:cxn modelId="{1D9D048E-FB17-40AF-9CAC-19D771733ED4}" type="presParOf" srcId="{3F1B9B2B-316F-4E08-ABD8-AF01A8A6768E}" destId="{7C24BE57-9B78-4F9E-9159-87174D8BB986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771990-9232-4364-A3C9-2A1EAC037748}" type="doc">
      <dgm:prSet loTypeId="urn:microsoft.com/office/officeart/2005/8/layout/process5" loCatId="process" qsTypeId="urn:microsoft.com/office/officeart/2005/8/quickstyle/3d1" qsCatId="3D" csTypeId="urn:microsoft.com/office/officeart/2005/8/colors/colorful1#8" csCatId="colorful" phldr="1"/>
      <dgm:spPr/>
    </dgm:pt>
    <dgm:pt modelId="{7D043BCB-CA9C-40E2-8103-6E96DD3BB3D3}">
      <dgm:prSet phldrT="[Texto]" custT="1"/>
      <dgm:spPr/>
      <dgm:t>
        <a:bodyPr/>
        <a:lstStyle/>
        <a:p>
          <a:r>
            <a:rPr lang="es-MX" sz="3600" dirty="0" smtClean="0"/>
            <a:t>PRESCRIPCION</a:t>
          </a:r>
          <a:endParaRPr lang="es-MX" sz="4000" dirty="0"/>
        </a:p>
      </dgm:t>
    </dgm:pt>
    <dgm:pt modelId="{23645AD6-83CD-46BD-A71E-69D6DC7EA1B8}" type="parTrans" cxnId="{A31167EE-E959-4079-A8F6-0221ED99A974}">
      <dgm:prSet/>
      <dgm:spPr/>
      <dgm:t>
        <a:bodyPr/>
        <a:lstStyle/>
        <a:p>
          <a:endParaRPr lang="es-MX"/>
        </a:p>
      </dgm:t>
    </dgm:pt>
    <dgm:pt modelId="{FA80ED39-2A8A-4449-93B1-A3D91EDB768A}" type="sibTrans" cxnId="{A31167EE-E959-4079-A8F6-0221ED99A974}">
      <dgm:prSet/>
      <dgm:spPr/>
      <dgm:t>
        <a:bodyPr/>
        <a:lstStyle/>
        <a:p>
          <a:endParaRPr lang="es-MX"/>
        </a:p>
      </dgm:t>
    </dgm:pt>
    <dgm:pt modelId="{D3F8ADDC-BCC5-44A2-8591-91B3C7349EF3}">
      <dgm:prSet phldrT="[Texto]" custT="1"/>
      <dgm:spPr/>
      <dgm:t>
        <a:bodyPr/>
        <a:lstStyle/>
        <a:p>
          <a:r>
            <a:rPr lang="es-MX" sz="2400" dirty="0" smtClean="0"/>
            <a:t>SUPONE QUE LA COSA TUVO UN DUEÑO ANTERIOR Y UNO ACTUAL</a:t>
          </a:r>
          <a:endParaRPr lang="es-MX" sz="2400" dirty="0"/>
        </a:p>
      </dgm:t>
    </dgm:pt>
    <dgm:pt modelId="{956D4AC8-237C-419C-BDB7-A0A2D6E0DB9E}" type="parTrans" cxnId="{32E1D92E-044E-4195-9273-CD0F4FC343DA}">
      <dgm:prSet/>
      <dgm:spPr/>
      <dgm:t>
        <a:bodyPr/>
        <a:lstStyle/>
        <a:p>
          <a:endParaRPr lang="es-MX"/>
        </a:p>
      </dgm:t>
    </dgm:pt>
    <dgm:pt modelId="{BF0A6A3D-EF51-43C9-A4EC-248FED6F1784}" type="sibTrans" cxnId="{32E1D92E-044E-4195-9273-CD0F4FC343DA}">
      <dgm:prSet/>
      <dgm:spPr/>
      <dgm:t>
        <a:bodyPr/>
        <a:lstStyle/>
        <a:p>
          <a:endParaRPr lang="es-MX"/>
        </a:p>
      </dgm:t>
    </dgm:pt>
    <dgm:pt modelId="{53ED6779-B4E3-4789-B66C-AFCAF84FBFAD}">
      <dgm:prSet phldrT="[Texto]"/>
      <dgm:spPr/>
      <dgm:t>
        <a:bodyPr/>
        <a:lstStyle/>
        <a:p>
          <a:r>
            <a:rPr lang="es-MX" dirty="0" smtClean="0"/>
            <a:t>EL POSEEDOR FUNDADO EN UN TITULO DE TRANSMISIÓN BASTANTE, TIENE EL ANIMO DE ADQUIRIR LA PROPIEDAD MEDIANTE EL TRANSCURSO DEL TIEMPO Y EJERCIENDO UNA POSESIÓN PACIFICA, CONTINUA Y PÚBLICA</a:t>
          </a:r>
          <a:endParaRPr lang="es-MX" dirty="0"/>
        </a:p>
      </dgm:t>
    </dgm:pt>
    <dgm:pt modelId="{8B36AA38-F2D6-419D-B15E-71010729C59D}" type="parTrans" cxnId="{6182A668-26E5-46C3-9245-784625CF91DA}">
      <dgm:prSet/>
      <dgm:spPr/>
      <dgm:t>
        <a:bodyPr/>
        <a:lstStyle/>
        <a:p>
          <a:endParaRPr lang="es-MX"/>
        </a:p>
      </dgm:t>
    </dgm:pt>
    <dgm:pt modelId="{2F26A2B1-D36F-4B3F-8932-FB970CF8DB37}" type="sibTrans" cxnId="{6182A668-26E5-46C3-9245-784625CF91DA}">
      <dgm:prSet/>
      <dgm:spPr/>
      <dgm:t>
        <a:bodyPr/>
        <a:lstStyle/>
        <a:p>
          <a:endParaRPr lang="es-MX"/>
        </a:p>
      </dgm:t>
    </dgm:pt>
    <dgm:pt modelId="{3F1B9B2B-316F-4E08-ABD8-AF01A8A6768E}" type="pres">
      <dgm:prSet presAssocID="{EE771990-9232-4364-A3C9-2A1EAC037748}" presName="diagram" presStyleCnt="0">
        <dgm:presLayoutVars>
          <dgm:dir/>
          <dgm:resizeHandles val="exact"/>
        </dgm:presLayoutVars>
      </dgm:prSet>
      <dgm:spPr/>
    </dgm:pt>
    <dgm:pt modelId="{E41D2291-6020-47B2-ADDA-4F195A517C67}" type="pres">
      <dgm:prSet presAssocID="{7D043BCB-CA9C-40E2-8103-6E96DD3BB3D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CD132F-BD17-4065-B8F9-59C1D7DAA73A}" type="pres">
      <dgm:prSet presAssocID="{FA80ED39-2A8A-4449-93B1-A3D91EDB768A}" presName="sibTrans" presStyleLbl="sibTrans2D1" presStyleIdx="0" presStyleCnt="2"/>
      <dgm:spPr/>
      <dgm:t>
        <a:bodyPr/>
        <a:lstStyle/>
        <a:p>
          <a:endParaRPr lang="es-MX"/>
        </a:p>
      </dgm:t>
    </dgm:pt>
    <dgm:pt modelId="{BB0F110A-E6EA-4CF6-A738-C724082BDDE1}" type="pres">
      <dgm:prSet presAssocID="{FA80ED39-2A8A-4449-93B1-A3D91EDB768A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878C8D69-A830-4D11-964B-84B8F28B86FA}" type="pres">
      <dgm:prSet presAssocID="{D3F8ADDC-BCC5-44A2-8591-91B3C7349EF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EDB047-2393-4DDB-8C61-84AC77C2BC8F}" type="pres">
      <dgm:prSet presAssocID="{BF0A6A3D-EF51-43C9-A4EC-248FED6F1784}" presName="sibTrans" presStyleLbl="sibTrans2D1" presStyleIdx="1" presStyleCnt="2"/>
      <dgm:spPr/>
      <dgm:t>
        <a:bodyPr/>
        <a:lstStyle/>
        <a:p>
          <a:endParaRPr lang="es-MX"/>
        </a:p>
      </dgm:t>
    </dgm:pt>
    <dgm:pt modelId="{DF2BD7C0-C752-4C9E-AF1C-1F6B99BE5B15}" type="pres">
      <dgm:prSet presAssocID="{BF0A6A3D-EF51-43C9-A4EC-248FED6F1784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83BF34FC-3B92-4A34-AC37-981DCB9B04EB}" type="pres">
      <dgm:prSet presAssocID="{53ED6779-B4E3-4789-B66C-AFCAF84FBFAD}" presName="node" presStyleLbl="node1" presStyleIdx="2" presStyleCnt="3" custScaleX="2150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99336A-81FC-466D-9847-39A13D7381F4}" type="presOf" srcId="{BF0A6A3D-EF51-43C9-A4EC-248FED6F1784}" destId="{DF2BD7C0-C752-4C9E-AF1C-1F6B99BE5B15}" srcOrd="1" destOrd="0" presId="urn:microsoft.com/office/officeart/2005/8/layout/process5"/>
    <dgm:cxn modelId="{2F0BEFF8-4A97-4168-B385-E7761126B448}" type="presOf" srcId="{FA80ED39-2A8A-4449-93B1-A3D91EDB768A}" destId="{5ACD132F-BD17-4065-B8F9-59C1D7DAA73A}" srcOrd="0" destOrd="0" presId="urn:microsoft.com/office/officeart/2005/8/layout/process5"/>
    <dgm:cxn modelId="{B0313E27-AB26-4762-B9D4-D64A9C915F0C}" type="presOf" srcId="{EE771990-9232-4364-A3C9-2A1EAC037748}" destId="{3F1B9B2B-316F-4E08-ABD8-AF01A8A6768E}" srcOrd="0" destOrd="0" presId="urn:microsoft.com/office/officeart/2005/8/layout/process5"/>
    <dgm:cxn modelId="{4A06DA8C-C00C-4DFD-B75F-A01A9082FC55}" type="presOf" srcId="{D3F8ADDC-BCC5-44A2-8591-91B3C7349EF3}" destId="{878C8D69-A830-4D11-964B-84B8F28B86FA}" srcOrd="0" destOrd="0" presId="urn:microsoft.com/office/officeart/2005/8/layout/process5"/>
    <dgm:cxn modelId="{A31167EE-E959-4079-A8F6-0221ED99A974}" srcId="{EE771990-9232-4364-A3C9-2A1EAC037748}" destId="{7D043BCB-CA9C-40E2-8103-6E96DD3BB3D3}" srcOrd="0" destOrd="0" parTransId="{23645AD6-83CD-46BD-A71E-69D6DC7EA1B8}" sibTransId="{FA80ED39-2A8A-4449-93B1-A3D91EDB768A}"/>
    <dgm:cxn modelId="{9D392E1E-5727-4A9D-B1F3-1F8940FE84E4}" type="presOf" srcId="{53ED6779-B4E3-4789-B66C-AFCAF84FBFAD}" destId="{83BF34FC-3B92-4A34-AC37-981DCB9B04EB}" srcOrd="0" destOrd="0" presId="urn:microsoft.com/office/officeart/2005/8/layout/process5"/>
    <dgm:cxn modelId="{32E1D92E-044E-4195-9273-CD0F4FC343DA}" srcId="{EE771990-9232-4364-A3C9-2A1EAC037748}" destId="{D3F8ADDC-BCC5-44A2-8591-91B3C7349EF3}" srcOrd="1" destOrd="0" parTransId="{956D4AC8-237C-419C-BDB7-A0A2D6E0DB9E}" sibTransId="{BF0A6A3D-EF51-43C9-A4EC-248FED6F1784}"/>
    <dgm:cxn modelId="{59881383-E7DB-4DEF-9120-ECF8393E483E}" type="presOf" srcId="{BF0A6A3D-EF51-43C9-A4EC-248FED6F1784}" destId="{F2EDB047-2393-4DDB-8C61-84AC77C2BC8F}" srcOrd="0" destOrd="0" presId="urn:microsoft.com/office/officeart/2005/8/layout/process5"/>
    <dgm:cxn modelId="{DF72ED30-E472-4C1C-97E8-3967FDCC7B64}" type="presOf" srcId="{FA80ED39-2A8A-4449-93B1-A3D91EDB768A}" destId="{BB0F110A-E6EA-4CF6-A738-C724082BDDE1}" srcOrd="1" destOrd="0" presId="urn:microsoft.com/office/officeart/2005/8/layout/process5"/>
    <dgm:cxn modelId="{DF44E96B-C412-40DF-9A30-7E46D2093F4D}" type="presOf" srcId="{7D043BCB-CA9C-40E2-8103-6E96DD3BB3D3}" destId="{E41D2291-6020-47B2-ADDA-4F195A517C67}" srcOrd="0" destOrd="0" presId="urn:microsoft.com/office/officeart/2005/8/layout/process5"/>
    <dgm:cxn modelId="{6182A668-26E5-46C3-9245-784625CF91DA}" srcId="{EE771990-9232-4364-A3C9-2A1EAC037748}" destId="{53ED6779-B4E3-4789-B66C-AFCAF84FBFAD}" srcOrd="2" destOrd="0" parTransId="{8B36AA38-F2D6-419D-B15E-71010729C59D}" sibTransId="{2F26A2B1-D36F-4B3F-8932-FB970CF8DB37}"/>
    <dgm:cxn modelId="{306F8ECF-A3C4-4940-9A93-B41FC4CD026F}" type="presParOf" srcId="{3F1B9B2B-316F-4E08-ABD8-AF01A8A6768E}" destId="{E41D2291-6020-47B2-ADDA-4F195A517C67}" srcOrd="0" destOrd="0" presId="urn:microsoft.com/office/officeart/2005/8/layout/process5"/>
    <dgm:cxn modelId="{49290708-E91F-458A-8789-F66C425F80CD}" type="presParOf" srcId="{3F1B9B2B-316F-4E08-ABD8-AF01A8A6768E}" destId="{5ACD132F-BD17-4065-B8F9-59C1D7DAA73A}" srcOrd="1" destOrd="0" presId="urn:microsoft.com/office/officeart/2005/8/layout/process5"/>
    <dgm:cxn modelId="{A21EC1A7-6D2E-4DEA-B233-3BAB08F1D369}" type="presParOf" srcId="{5ACD132F-BD17-4065-B8F9-59C1D7DAA73A}" destId="{BB0F110A-E6EA-4CF6-A738-C724082BDDE1}" srcOrd="0" destOrd="0" presId="urn:microsoft.com/office/officeart/2005/8/layout/process5"/>
    <dgm:cxn modelId="{20A4D604-419E-4CD5-A7C6-A43DFC64C704}" type="presParOf" srcId="{3F1B9B2B-316F-4E08-ABD8-AF01A8A6768E}" destId="{878C8D69-A830-4D11-964B-84B8F28B86FA}" srcOrd="2" destOrd="0" presId="urn:microsoft.com/office/officeart/2005/8/layout/process5"/>
    <dgm:cxn modelId="{1433935C-D0F5-4E3A-B562-94802D2632C2}" type="presParOf" srcId="{3F1B9B2B-316F-4E08-ABD8-AF01A8A6768E}" destId="{F2EDB047-2393-4DDB-8C61-84AC77C2BC8F}" srcOrd="3" destOrd="0" presId="urn:microsoft.com/office/officeart/2005/8/layout/process5"/>
    <dgm:cxn modelId="{E634BFC1-B8F4-4D8B-B309-CC44CD4E669B}" type="presParOf" srcId="{F2EDB047-2393-4DDB-8C61-84AC77C2BC8F}" destId="{DF2BD7C0-C752-4C9E-AF1C-1F6B99BE5B15}" srcOrd="0" destOrd="0" presId="urn:microsoft.com/office/officeart/2005/8/layout/process5"/>
    <dgm:cxn modelId="{ED0F55D8-7C3C-41F9-82B5-6B805AF146E6}" type="presParOf" srcId="{3F1B9B2B-316F-4E08-ABD8-AF01A8A6768E}" destId="{83BF34FC-3B92-4A34-AC37-981DCB9B04EB}" srcOrd="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771990-9232-4364-A3C9-2A1EAC037748}" type="doc">
      <dgm:prSet loTypeId="urn:microsoft.com/office/officeart/2005/8/layout/process5" loCatId="process" qsTypeId="urn:microsoft.com/office/officeart/2005/8/quickstyle/3d1" qsCatId="3D" csTypeId="urn:microsoft.com/office/officeart/2005/8/colors/colorful1#9" csCatId="colorful" phldr="1"/>
      <dgm:spPr/>
    </dgm:pt>
    <dgm:pt modelId="{7D043BCB-CA9C-40E2-8103-6E96DD3BB3D3}">
      <dgm:prSet phldrT="[Texto]" custT="1"/>
      <dgm:spPr/>
      <dgm:t>
        <a:bodyPr/>
        <a:lstStyle/>
        <a:p>
          <a:r>
            <a:rPr lang="es-MX" sz="4000" dirty="0" smtClean="0"/>
            <a:t>POSESIÓN</a:t>
          </a:r>
          <a:endParaRPr lang="es-MX" sz="4000" dirty="0"/>
        </a:p>
      </dgm:t>
    </dgm:pt>
    <dgm:pt modelId="{23645AD6-83CD-46BD-A71E-69D6DC7EA1B8}" type="parTrans" cxnId="{A31167EE-E959-4079-A8F6-0221ED99A974}">
      <dgm:prSet/>
      <dgm:spPr/>
      <dgm:t>
        <a:bodyPr/>
        <a:lstStyle/>
        <a:p>
          <a:endParaRPr lang="es-MX"/>
        </a:p>
      </dgm:t>
    </dgm:pt>
    <dgm:pt modelId="{FA80ED39-2A8A-4449-93B1-A3D91EDB768A}" type="sibTrans" cxnId="{A31167EE-E959-4079-A8F6-0221ED99A974}">
      <dgm:prSet/>
      <dgm:spPr/>
      <dgm:t>
        <a:bodyPr/>
        <a:lstStyle/>
        <a:p>
          <a:endParaRPr lang="es-MX"/>
        </a:p>
      </dgm:t>
    </dgm:pt>
    <dgm:pt modelId="{D3F8ADDC-BCC5-44A2-8591-91B3C7349EF3}">
      <dgm:prSet phldrT="[Texto]" custT="1"/>
      <dgm:spPr/>
      <dgm:t>
        <a:bodyPr/>
        <a:lstStyle/>
        <a:p>
          <a:r>
            <a:rPr lang="es-MX" sz="3200" dirty="0" smtClean="0"/>
            <a:t>REAL O MATERIAL</a:t>
          </a:r>
          <a:endParaRPr lang="es-MX" sz="3200" dirty="0"/>
        </a:p>
      </dgm:t>
    </dgm:pt>
    <dgm:pt modelId="{956D4AC8-237C-419C-BDB7-A0A2D6E0DB9E}" type="parTrans" cxnId="{32E1D92E-044E-4195-9273-CD0F4FC343DA}">
      <dgm:prSet/>
      <dgm:spPr/>
      <dgm:t>
        <a:bodyPr/>
        <a:lstStyle/>
        <a:p>
          <a:endParaRPr lang="es-MX"/>
        </a:p>
      </dgm:t>
    </dgm:pt>
    <dgm:pt modelId="{BF0A6A3D-EF51-43C9-A4EC-248FED6F1784}" type="sibTrans" cxnId="{32E1D92E-044E-4195-9273-CD0F4FC343DA}">
      <dgm:prSet/>
      <dgm:spPr/>
      <dgm:t>
        <a:bodyPr/>
        <a:lstStyle/>
        <a:p>
          <a:endParaRPr lang="es-MX"/>
        </a:p>
      </dgm:t>
    </dgm:pt>
    <dgm:pt modelId="{53ED6779-B4E3-4789-B66C-AFCAF84FBFAD}">
      <dgm:prSet phldrT="[Texto]" custT="1"/>
      <dgm:spPr/>
      <dgm:t>
        <a:bodyPr/>
        <a:lstStyle/>
        <a:p>
          <a:r>
            <a:rPr lang="es-MX" sz="4000" dirty="0" smtClean="0"/>
            <a:t>JURÍDICA</a:t>
          </a:r>
          <a:endParaRPr lang="es-MX" sz="4000" dirty="0"/>
        </a:p>
      </dgm:t>
    </dgm:pt>
    <dgm:pt modelId="{8B36AA38-F2D6-419D-B15E-71010729C59D}" type="parTrans" cxnId="{6182A668-26E5-46C3-9245-784625CF91DA}">
      <dgm:prSet/>
      <dgm:spPr/>
      <dgm:t>
        <a:bodyPr/>
        <a:lstStyle/>
        <a:p>
          <a:endParaRPr lang="es-MX"/>
        </a:p>
      </dgm:t>
    </dgm:pt>
    <dgm:pt modelId="{2F26A2B1-D36F-4B3F-8932-FB970CF8DB37}" type="sibTrans" cxnId="{6182A668-26E5-46C3-9245-784625CF91DA}">
      <dgm:prSet/>
      <dgm:spPr/>
      <dgm:t>
        <a:bodyPr/>
        <a:lstStyle/>
        <a:p>
          <a:endParaRPr lang="es-MX"/>
        </a:p>
      </dgm:t>
    </dgm:pt>
    <dgm:pt modelId="{BF4FB78D-F7C9-454F-AA8F-AB8C8E4A7ADE}">
      <dgm:prSet/>
      <dgm:spPr/>
      <dgm:t>
        <a:bodyPr/>
        <a:lstStyle/>
        <a:p>
          <a:r>
            <a:rPr lang="es-MX" dirty="0" smtClean="0"/>
            <a:t>VIRTUAL</a:t>
          </a:r>
          <a:endParaRPr lang="es-MX" dirty="0"/>
        </a:p>
      </dgm:t>
    </dgm:pt>
    <dgm:pt modelId="{5C84A0E2-6470-4F5F-AF64-7EBE6C035875}" type="parTrans" cxnId="{A55BCC8A-15B2-4D68-BE0B-39BAA13E0B5C}">
      <dgm:prSet/>
      <dgm:spPr/>
      <dgm:t>
        <a:bodyPr/>
        <a:lstStyle/>
        <a:p>
          <a:endParaRPr lang="es-MX"/>
        </a:p>
      </dgm:t>
    </dgm:pt>
    <dgm:pt modelId="{5BA26383-5154-4574-8949-5A098BAF7C99}" type="sibTrans" cxnId="{A55BCC8A-15B2-4D68-BE0B-39BAA13E0B5C}">
      <dgm:prSet/>
      <dgm:spPr/>
      <dgm:t>
        <a:bodyPr/>
        <a:lstStyle/>
        <a:p>
          <a:endParaRPr lang="es-MX"/>
        </a:p>
      </dgm:t>
    </dgm:pt>
    <dgm:pt modelId="{3F1B9B2B-316F-4E08-ABD8-AF01A8A6768E}" type="pres">
      <dgm:prSet presAssocID="{EE771990-9232-4364-A3C9-2A1EAC037748}" presName="diagram" presStyleCnt="0">
        <dgm:presLayoutVars>
          <dgm:dir/>
          <dgm:resizeHandles val="exact"/>
        </dgm:presLayoutVars>
      </dgm:prSet>
      <dgm:spPr/>
    </dgm:pt>
    <dgm:pt modelId="{E41D2291-6020-47B2-ADDA-4F195A517C67}" type="pres">
      <dgm:prSet presAssocID="{7D043BCB-CA9C-40E2-8103-6E96DD3BB3D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CD132F-BD17-4065-B8F9-59C1D7DAA73A}" type="pres">
      <dgm:prSet presAssocID="{FA80ED39-2A8A-4449-93B1-A3D91EDB768A}" presName="sibTrans" presStyleLbl="sibTrans2D1" presStyleIdx="0" presStyleCnt="3"/>
      <dgm:spPr/>
      <dgm:t>
        <a:bodyPr/>
        <a:lstStyle/>
        <a:p>
          <a:endParaRPr lang="es-MX"/>
        </a:p>
      </dgm:t>
    </dgm:pt>
    <dgm:pt modelId="{BB0F110A-E6EA-4CF6-A738-C724082BDDE1}" type="pres">
      <dgm:prSet presAssocID="{FA80ED39-2A8A-4449-93B1-A3D91EDB768A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878C8D69-A830-4D11-964B-84B8F28B86FA}" type="pres">
      <dgm:prSet presAssocID="{D3F8ADDC-BCC5-44A2-8591-91B3C7349EF3}" presName="node" presStyleLbl="node1" presStyleIdx="1" presStyleCnt="4" custLinFactNeighborX="9374" custLinFactNeighborY="56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EDB047-2393-4DDB-8C61-84AC77C2BC8F}" type="pres">
      <dgm:prSet presAssocID="{BF0A6A3D-EF51-43C9-A4EC-248FED6F1784}" presName="sibTrans" presStyleLbl="sibTrans2D1" presStyleIdx="1" presStyleCnt="3"/>
      <dgm:spPr/>
      <dgm:t>
        <a:bodyPr/>
        <a:lstStyle/>
        <a:p>
          <a:endParaRPr lang="es-MX"/>
        </a:p>
      </dgm:t>
    </dgm:pt>
    <dgm:pt modelId="{DF2BD7C0-C752-4C9E-AF1C-1F6B99BE5B15}" type="pres">
      <dgm:prSet presAssocID="{BF0A6A3D-EF51-43C9-A4EC-248FED6F1784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83BF34FC-3B92-4A34-AC37-981DCB9B04EB}" type="pres">
      <dgm:prSet presAssocID="{53ED6779-B4E3-4789-B66C-AFCAF84FBFA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D10FF4-57DA-4D25-A40D-26497F7B4104}" type="pres">
      <dgm:prSet presAssocID="{2F26A2B1-D36F-4B3F-8932-FB970CF8DB37}" presName="sibTrans" presStyleLbl="sibTrans2D1" presStyleIdx="2" presStyleCnt="3"/>
      <dgm:spPr/>
      <dgm:t>
        <a:bodyPr/>
        <a:lstStyle/>
        <a:p>
          <a:endParaRPr lang="es-MX"/>
        </a:p>
      </dgm:t>
    </dgm:pt>
    <dgm:pt modelId="{A4F27A1F-3B02-4784-BEF2-061FEA8C43E6}" type="pres">
      <dgm:prSet presAssocID="{2F26A2B1-D36F-4B3F-8932-FB970CF8DB37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7C24BE57-9B78-4F9E-9159-87174D8BB986}" type="pres">
      <dgm:prSet presAssocID="{BF4FB78D-F7C9-454F-AA8F-AB8C8E4A7AD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23E4EA3-E38D-4B9B-AB3C-B01EB0D28E92}" type="presOf" srcId="{BF4FB78D-F7C9-454F-AA8F-AB8C8E4A7ADE}" destId="{7C24BE57-9B78-4F9E-9159-87174D8BB986}" srcOrd="0" destOrd="0" presId="urn:microsoft.com/office/officeart/2005/8/layout/process5"/>
    <dgm:cxn modelId="{FB54A119-8034-4144-97D7-99B95BF55EA4}" type="presOf" srcId="{D3F8ADDC-BCC5-44A2-8591-91B3C7349EF3}" destId="{878C8D69-A830-4D11-964B-84B8F28B86FA}" srcOrd="0" destOrd="0" presId="urn:microsoft.com/office/officeart/2005/8/layout/process5"/>
    <dgm:cxn modelId="{F37935F1-59D4-46EA-A73A-7B930645420C}" type="presOf" srcId="{EE771990-9232-4364-A3C9-2A1EAC037748}" destId="{3F1B9B2B-316F-4E08-ABD8-AF01A8A6768E}" srcOrd="0" destOrd="0" presId="urn:microsoft.com/office/officeart/2005/8/layout/process5"/>
    <dgm:cxn modelId="{32E1D92E-044E-4195-9273-CD0F4FC343DA}" srcId="{EE771990-9232-4364-A3C9-2A1EAC037748}" destId="{D3F8ADDC-BCC5-44A2-8591-91B3C7349EF3}" srcOrd="1" destOrd="0" parTransId="{956D4AC8-237C-419C-BDB7-A0A2D6E0DB9E}" sibTransId="{BF0A6A3D-EF51-43C9-A4EC-248FED6F1784}"/>
    <dgm:cxn modelId="{F869AE19-10FB-4F31-BA50-684A22138F8B}" type="presOf" srcId="{BF0A6A3D-EF51-43C9-A4EC-248FED6F1784}" destId="{F2EDB047-2393-4DDB-8C61-84AC77C2BC8F}" srcOrd="0" destOrd="0" presId="urn:microsoft.com/office/officeart/2005/8/layout/process5"/>
    <dgm:cxn modelId="{A1CE5B14-D88A-4FBF-B04B-05B1378A1240}" type="presOf" srcId="{BF0A6A3D-EF51-43C9-A4EC-248FED6F1784}" destId="{DF2BD7C0-C752-4C9E-AF1C-1F6B99BE5B15}" srcOrd="1" destOrd="0" presId="urn:microsoft.com/office/officeart/2005/8/layout/process5"/>
    <dgm:cxn modelId="{6182A668-26E5-46C3-9245-784625CF91DA}" srcId="{EE771990-9232-4364-A3C9-2A1EAC037748}" destId="{53ED6779-B4E3-4789-B66C-AFCAF84FBFAD}" srcOrd="2" destOrd="0" parTransId="{8B36AA38-F2D6-419D-B15E-71010729C59D}" sibTransId="{2F26A2B1-D36F-4B3F-8932-FB970CF8DB37}"/>
    <dgm:cxn modelId="{A88FA7D8-FC43-422C-BFE5-83C4A14F1CC3}" type="presOf" srcId="{2F26A2B1-D36F-4B3F-8932-FB970CF8DB37}" destId="{A4F27A1F-3B02-4784-BEF2-061FEA8C43E6}" srcOrd="1" destOrd="0" presId="urn:microsoft.com/office/officeart/2005/8/layout/process5"/>
    <dgm:cxn modelId="{A55BCC8A-15B2-4D68-BE0B-39BAA13E0B5C}" srcId="{EE771990-9232-4364-A3C9-2A1EAC037748}" destId="{BF4FB78D-F7C9-454F-AA8F-AB8C8E4A7ADE}" srcOrd="3" destOrd="0" parTransId="{5C84A0E2-6470-4F5F-AF64-7EBE6C035875}" sibTransId="{5BA26383-5154-4574-8949-5A098BAF7C99}"/>
    <dgm:cxn modelId="{5C8AC47F-D03E-4814-9DC4-F1D1BA47BC38}" type="presOf" srcId="{FA80ED39-2A8A-4449-93B1-A3D91EDB768A}" destId="{BB0F110A-E6EA-4CF6-A738-C724082BDDE1}" srcOrd="1" destOrd="0" presId="urn:microsoft.com/office/officeart/2005/8/layout/process5"/>
    <dgm:cxn modelId="{AAC9B15F-C1C1-4308-BBDE-A20C9A951CD9}" type="presOf" srcId="{FA80ED39-2A8A-4449-93B1-A3D91EDB768A}" destId="{5ACD132F-BD17-4065-B8F9-59C1D7DAA73A}" srcOrd="0" destOrd="0" presId="urn:microsoft.com/office/officeart/2005/8/layout/process5"/>
    <dgm:cxn modelId="{9CDC9940-C5CB-4A1F-B56B-28F12C3447A4}" type="presOf" srcId="{53ED6779-B4E3-4789-B66C-AFCAF84FBFAD}" destId="{83BF34FC-3B92-4A34-AC37-981DCB9B04EB}" srcOrd="0" destOrd="0" presId="urn:microsoft.com/office/officeart/2005/8/layout/process5"/>
    <dgm:cxn modelId="{D3BC157C-4D50-49BF-99A4-78A720DFB020}" type="presOf" srcId="{7D043BCB-CA9C-40E2-8103-6E96DD3BB3D3}" destId="{E41D2291-6020-47B2-ADDA-4F195A517C67}" srcOrd="0" destOrd="0" presId="urn:microsoft.com/office/officeart/2005/8/layout/process5"/>
    <dgm:cxn modelId="{4BADD3D4-2911-4E57-9713-93DC6EEA3CEE}" type="presOf" srcId="{2F26A2B1-D36F-4B3F-8932-FB970CF8DB37}" destId="{59D10FF4-57DA-4D25-A40D-26497F7B4104}" srcOrd="0" destOrd="0" presId="urn:microsoft.com/office/officeart/2005/8/layout/process5"/>
    <dgm:cxn modelId="{A31167EE-E959-4079-A8F6-0221ED99A974}" srcId="{EE771990-9232-4364-A3C9-2A1EAC037748}" destId="{7D043BCB-CA9C-40E2-8103-6E96DD3BB3D3}" srcOrd="0" destOrd="0" parTransId="{23645AD6-83CD-46BD-A71E-69D6DC7EA1B8}" sibTransId="{FA80ED39-2A8A-4449-93B1-A3D91EDB768A}"/>
    <dgm:cxn modelId="{27786E8E-BADA-46A5-82F0-FFCCC5982CF4}" type="presParOf" srcId="{3F1B9B2B-316F-4E08-ABD8-AF01A8A6768E}" destId="{E41D2291-6020-47B2-ADDA-4F195A517C67}" srcOrd="0" destOrd="0" presId="urn:microsoft.com/office/officeart/2005/8/layout/process5"/>
    <dgm:cxn modelId="{A714074F-8332-4B7C-9E0F-CAB57CECFD37}" type="presParOf" srcId="{3F1B9B2B-316F-4E08-ABD8-AF01A8A6768E}" destId="{5ACD132F-BD17-4065-B8F9-59C1D7DAA73A}" srcOrd="1" destOrd="0" presId="urn:microsoft.com/office/officeart/2005/8/layout/process5"/>
    <dgm:cxn modelId="{84EEC321-EF54-41C1-81EB-3F6AF88A7245}" type="presParOf" srcId="{5ACD132F-BD17-4065-B8F9-59C1D7DAA73A}" destId="{BB0F110A-E6EA-4CF6-A738-C724082BDDE1}" srcOrd="0" destOrd="0" presId="urn:microsoft.com/office/officeart/2005/8/layout/process5"/>
    <dgm:cxn modelId="{EE50BE83-DC5F-4D16-A975-FA6EF8C0BB4B}" type="presParOf" srcId="{3F1B9B2B-316F-4E08-ABD8-AF01A8A6768E}" destId="{878C8D69-A830-4D11-964B-84B8F28B86FA}" srcOrd="2" destOrd="0" presId="urn:microsoft.com/office/officeart/2005/8/layout/process5"/>
    <dgm:cxn modelId="{95B043C9-9ECC-4E93-974B-0B01046DF69B}" type="presParOf" srcId="{3F1B9B2B-316F-4E08-ABD8-AF01A8A6768E}" destId="{F2EDB047-2393-4DDB-8C61-84AC77C2BC8F}" srcOrd="3" destOrd="0" presId="urn:microsoft.com/office/officeart/2005/8/layout/process5"/>
    <dgm:cxn modelId="{B793A377-B81B-4AFC-934B-4A592DA757B9}" type="presParOf" srcId="{F2EDB047-2393-4DDB-8C61-84AC77C2BC8F}" destId="{DF2BD7C0-C752-4C9E-AF1C-1F6B99BE5B15}" srcOrd="0" destOrd="0" presId="urn:microsoft.com/office/officeart/2005/8/layout/process5"/>
    <dgm:cxn modelId="{427A1FE7-B543-44B8-A430-749C7ECDD3C2}" type="presParOf" srcId="{3F1B9B2B-316F-4E08-ABD8-AF01A8A6768E}" destId="{83BF34FC-3B92-4A34-AC37-981DCB9B04EB}" srcOrd="4" destOrd="0" presId="urn:microsoft.com/office/officeart/2005/8/layout/process5"/>
    <dgm:cxn modelId="{48F290B4-2BFE-4AE3-B146-03BFEB1637B2}" type="presParOf" srcId="{3F1B9B2B-316F-4E08-ABD8-AF01A8A6768E}" destId="{59D10FF4-57DA-4D25-A40D-26497F7B4104}" srcOrd="5" destOrd="0" presId="urn:microsoft.com/office/officeart/2005/8/layout/process5"/>
    <dgm:cxn modelId="{E6A51B61-F710-4843-948E-5BF3A59DD628}" type="presParOf" srcId="{59D10FF4-57DA-4D25-A40D-26497F7B4104}" destId="{A4F27A1F-3B02-4784-BEF2-061FEA8C43E6}" srcOrd="0" destOrd="0" presId="urn:microsoft.com/office/officeart/2005/8/layout/process5"/>
    <dgm:cxn modelId="{A41D65CF-E488-4A37-8863-021B25303795}" type="presParOf" srcId="{3F1B9B2B-316F-4E08-ABD8-AF01A8A6768E}" destId="{7C24BE57-9B78-4F9E-9159-87174D8BB986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771990-9232-4364-A3C9-2A1EAC037748}" type="doc">
      <dgm:prSet loTypeId="urn:microsoft.com/office/officeart/2005/8/layout/process5" loCatId="process" qsTypeId="urn:microsoft.com/office/officeart/2005/8/quickstyle/3d1" qsCatId="3D" csTypeId="urn:microsoft.com/office/officeart/2005/8/colors/colorful1#10" csCatId="colorful" phldr="1"/>
      <dgm:spPr/>
    </dgm:pt>
    <dgm:pt modelId="{7D043BCB-CA9C-40E2-8103-6E96DD3BB3D3}">
      <dgm:prSet phldrT="[Texto]" custT="1"/>
      <dgm:spPr/>
      <dgm:t>
        <a:bodyPr/>
        <a:lstStyle/>
        <a:p>
          <a:r>
            <a:rPr lang="es-MX" sz="4000" dirty="0" smtClean="0"/>
            <a:t>POSESIÓN</a:t>
          </a:r>
          <a:endParaRPr lang="es-MX" sz="4000" dirty="0"/>
        </a:p>
      </dgm:t>
    </dgm:pt>
    <dgm:pt modelId="{23645AD6-83CD-46BD-A71E-69D6DC7EA1B8}" type="parTrans" cxnId="{A31167EE-E959-4079-A8F6-0221ED99A974}">
      <dgm:prSet/>
      <dgm:spPr/>
      <dgm:t>
        <a:bodyPr/>
        <a:lstStyle/>
        <a:p>
          <a:endParaRPr lang="es-MX"/>
        </a:p>
      </dgm:t>
    </dgm:pt>
    <dgm:pt modelId="{FA80ED39-2A8A-4449-93B1-A3D91EDB768A}" type="sibTrans" cxnId="{A31167EE-E959-4079-A8F6-0221ED99A974}">
      <dgm:prSet/>
      <dgm:spPr/>
      <dgm:t>
        <a:bodyPr/>
        <a:lstStyle/>
        <a:p>
          <a:endParaRPr lang="es-MX"/>
        </a:p>
      </dgm:t>
    </dgm:pt>
    <dgm:pt modelId="{D3F8ADDC-BCC5-44A2-8591-91B3C7349EF3}">
      <dgm:prSet phldrT="[Texto]" custT="1"/>
      <dgm:spPr/>
      <dgm:t>
        <a:bodyPr/>
        <a:lstStyle/>
        <a:p>
          <a:r>
            <a:rPr lang="es-MX" sz="2400" dirty="0" smtClean="0"/>
            <a:t>IMPLICA QUE DOS COSAS PUEDEN LLEGAR A MEZLCARSE O UNIRSE</a:t>
          </a:r>
          <a:endParaRPr lang="es-MX" sz="2400" dirty="0"/>
        </a:p>
      </dgm:t>
    </dgm:pt>
    <dgm:pt modelId="{956D4AC8-237C-419C-BDB7-A0A2D6E0DB9E}" type="parTrans" cxnId="{32E1D92E-044E-4195-9273-CD0F4FC343DA}">
      <dgm:prSet/>
      <dgm:spPr/>
      <dgm:t>
        <a:bodyPr/>
        <a:lstStyle/>
        <a:p>
          <a:endParaRPr lang="es-MX"/>
        </a:p>
      </dgm:t>
    </dgm:pt>
    <dgm:pt modelId="{BF0A6A3D-EF51-43C9-A4EC-248FED6F1784}" type="sibTrans" cxnId="{32E1D92E-044E-4195-9273-CD0F4FC343DA}">
      <dgm:prSet/>
      <dgm:spPr/>
      <dgm:t>
        <a:bodyPr/>
        <a:lstStyle/>
        <a:p>
          <a:endParaRPr lang="es-MX"/>
        </a:p>
      </dgm:t>
    </dgm:pt>
    <dgm:pt modelId="{53ED6779-B4E3-4789-B66C-AFCAF84FBFAD}">
      <dgm:prSet phldrT="[Texto]" custT="1"/>
      <dgm:spPr/>
      <dgm:t>
        <a:bodyPr/>
        <a:lstStyle/>
        <a:p>
          <a:r>
            <a:rPr lang="es-MX" sz="4000" dirty="0" smtClean="0"/>
            <a:t>ARTIFICIAL</a:t>
          </a:r>
          <a:endParaRPr lang="es-MX" sz="4000" dirty="0"/>
        </a:p>
      </dgm:t>
    </dgm:pt>
    <dgm:pt modelId="{8B36AA38-F2D6-419D-B15E-71010729C59D}" type="parTrans" cxnId="{6182A668-26E5-46C3-9245-784625CF91DA}">
      <dgm:prSet/>
      <dgm:spPr/>
      <dgm:t>
        <a:bodyPr/>
        <a:lstStyle/>
        <a:p>
          <a:endParaRPr lang="es-MX"/>
        </a:p>
      </dgm:t>
    </dgm:pt>
    <dgm:pt modelId="{2F26A2B1-D36F-4B3F-8932-FB970CF8DB37}" type="sibTrans" cxnId="{6182A668-26E5-46C3-9245-784625CF91DA}">
      <dgm:prSet/>
      <dgm:spPr/>
      <dgm:t>
        <a:bodyPr/>
        <a:lstStyle/>
        <a:p>
          <a:endParaRPr lang="es-MX"/>
        </a:p>
      </dgm:t>
    </dgm:pt>
    <dgm:pt modelId="{BF4FB78D-F7C9-454F-AA8F-AB8C8E4A7ADE}">
      <dgm:prSet/>
      <dgm:spPr/>
      <dgm:t>
        <a:bodyPr/>
        <a:lstStyle/>
        <a:p>
          <a:r>
            <a:rPr lang="es-MX" dirty="0" smtClean="0"/>
            <a:t>EN INMUEBLES: EDIFICACION, PLANTACION Y SIEMBRA</a:t>
          </a:r>
        </a:p>
        <a:p>
          <a:r>
            <a:rPr lang="es-MX" dirty="0" smtClean="0"/>
            <a:t>EN MUEBLES: INCORPORACIÓN, CONFUSION, MEZCLA Y ESPECIFICACIÓN</a:t>
          </a:r>
        </a:p>
      </dgm:t>
    </dgm:pt>
    <dgm:pt modelId="{5C84A0E2-6470-4F5F-AF64-7EBE6C035875}" type="parTrans" cxnId="{A55BCC8A-15B2-4D68-BE0B-39BAA13E0B5C}">
      <dgm:prSet/>
      <dgm:spPr/>
      <dgm:t>
        <a:bodyPr/>
        <a:lstStyle/>
        <a:p>
          <a:endParaRPr lang="es-MX"/>
        </a:p>
      </dgm:t>
    </dgm:pt>
    <dgm:pt modelId="{5BA26383-5154-4574-8949-5A098BAF7C99}" type="sibTrans" cxnId="{A55BCC8A-15B2-4D68-BE0B-39BAA13E0B5C}">
      <dgm:prSet/>
      <dgm:spPr/>
      <dgm:t>
        <a:bodyPr/>
        <a:lstStyle/>
        <a:p>
          <a:endParaRPr lang="es-MX"/>
        </a:p>
      </dgm:t>
    </dgm:pt>
    <dgm:pt modelId="{3F1B9B2B-316F-4E08-ABD8-AF01A8A6768E}" type="pres">
      <dgm:prSet presAssocID="{EE771990-9232-4364-A3C9-2A1EAC037748}" presName="diagram" presStyleCnt="0">
        <dgm:presLayoutVars>
          <dgm:dir/>
          <dgm:resizeHandles val="exact"/>
        </dgm:presLayoutVars>
      </dgm:prSet>
      <dgm:spPr/>
    </dgm:pt>
    <dgm:pt modelId="{E41D2291-6020-47B2-ADDA-4F195A517C67}" type="pres">
      <dgm:prSet presAssocID="{7D043BCB-CA9C-40E2-8103-6E96DD3BB3D3}" presName="node" presStyleLbl="node1" presStyleIdx="0" presStyleCnt="4" custLinFactNeighborX="8874" custLinFactNeighborY="-31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CD132F-BD17-4065-B8F9-59C1D7DAA73A}" type="pres">
      <dgm:prSet presAssocID="{FA80ED39-2A8A-4449-93B1-A3D91EDB768A}" presName="sibTrans" presStyleLbl="sibTrans2D1" presStyleIdx="0" presStyleCnt="3"/>
      <dgm:spPr/>
      <dgm:t>
        <a:bodyPr/>
        <a:lstStyle/>
        <a:p>
          <a:endParaRPr lang="es-MX"/>
        </a:p>
      </dgm:t>
    </dgm:pt>
    <dgm:pt modelId="{BB0F110A-E6EA-4CF6-A738-C724082BDDE1}" type="pres">
      <dgm:prSet presAssocID="{FA80ED39-2A8A-4449-93B1-A3D91EDB768A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878C8D69-A830-4D11-964B-84B8F28B86FA}" type="pres">
      <dgm:prSet presAssocID="{D3F8ADDC-BCC5-44A2-8591-91B3C7349EF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EDB047-2393-4DDB-8C61-84AC77C2BC8F}" type="pres">
      <dgm:prSet presAssocID="{BF0A6A3D-EF51-43C9-A4EC-248FED6F1784}" presName="sibTrans" presStyleLbl="sibTrans2D1" presStyleIdx="1" presStyleCnt="3"/>
      <dgm:spPr/>
      <dgm:t>
        <a:bodyPr/>
        <a:lstStyle/>
        <a:p>
          <a:endParaRPr lang="es-MX"/>
        </a:p>
      </dgm:t>
    </dgm:pt>
    <dgm:pt modelId="{DF2BD7C0-C752-4C9E-AF1C-1F6B99BE5B15}" type="pres">
      <dgm:prSet presAssocID="{BF0A6A3D-EF51-43C9-A4EC-248FED6F1784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83BF34FC-3B92-4A34-AC37-981DCB9B04EB}" type="pres">
      <dgm:prSet presAssocID="{53ED6779-B4E3-4789-B66C-AFCAF84FBFA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D10FF4-57DA-4D25-A40D-26497F7B4104}" type="pres">
      <dgm:prSet presAssocID="{2F26A2B1-D36F-4B3F-8932-FB970CF8DB37}" presName="sibTrans" presStyleLbl="sibTrans2D1" presStyleIdx="2" presStyleCnt="3"/>
      <dgm:spPr/>
      <dgm:t>
        <a:bodyPr/>
        <a:lstStyle/>
        <a:p>
          <a:endParaRPr lang="es-MX"/>
        </a:p>
      </dgm:t>
    </dgm:pt>
    <dgm:pt modelId="{A4F27A1F-3B02-4784-BEF2-061FEA8C43E6}" type="pres">
      <dgm:prSet presAssocID="{2F26A2B1-D36F-4B3F-8932-FB970CF8DB37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7C24BE57-9B78-4F9E-9159-87174D8BB986}" type="pres">
      <dgm:prSet presAssocID="{BF4FB78D-F7C9-454F-AA8F-AB8C8E4A7AD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31167EE-E959-4079-A8F6-0221ED99A974}" srcId="{EE771990-9232-4364-A3C9-2A1EAC037748}" destId="{7D043BCB-CA9C-40E2-8103-6E96DD3BB3D3}" srcOrd="0" destOrd="0" parTransId="{23645AD6-83CD-46BD-A71E-69D6DC7EA1B8}" sibTransId="{FA80ED39-2A8A-4449-93B1-A3D91EDB768A}"/>
    <dgm:cxn modelId="{D8A631D9-EA3F-4A0F-A7F1-99D8555B1617}" type="presOf" srcId="{2F26A2B1-D36F-4B3F-8932-FB970CF8DB37}" destId="{59D10FF4-57DA-4D25-A40D-26497F7B4104}" srcOrd="0" destOrd="0" presId="urn:microsoft.com/office/officeart/2005/8/layout/process5"/>
    <dgm:cxn modelId="{A3D57CE5-9A81-4E74-A6AE-BAD6C5AD0C06}" type="presOf" srcId="{D3F8ADDC-BCC5-44A2-8591-91B3C7349EF3}" destId="{878C8D69-A830-4D11-964B-84B8F28B86FA}" srcOrd="0" destOrd="0" presId="urn:microsoft.com/office/officeart/2005/8/layout/process5"/>
    <dgm:cxn modelId="{8A4279E1-D261-41E9-BFD6-0DC2879DF580}" type="presOf" srcId="{53ED6779-B4E3-4789-B66C-AFCAF84FBFAD}" destId="{83BF34FC-3B92-4A34-AC37-981DCB9B04EB}" srcOrd="0" destOrd="0" presId="urn:microsoft.com/office/officeart/2005/8/layout/process5"/>
    <dgm:cxn modelId="{AA123C5D-21FF-4DD1-9C52-72E2B4CDA9AF}" type="presOf" srcId="{FA80ED39-2A8A-4449-93B1-A3D91EDB768A}" destId="{5ACD132F-BD17-4065-B8F9-59C1D7DAA73A}" srcOrd="0" destOrd="0" presId="urn:microsoft.com/office/officeart/2005/8/layout/process5"/>
    <dgm:cxn modelId="{EED83C95-129F-4872-8B2A-DBBCC8617E73}" type="presOf" srcId="{EE771990-9232-4364-A3C9-2A1EAC037748}" destId="{3F1B9B2B-316F-4E08-ABD8-AF01A8A6768E}" srcOrd="0" destOrd="0" presId="urn:microsoft.com/office/officeart/2005/8/layout/process5"/>
    <dgm:cxn modelId="{A55BCC8A-15B2-4D68-BE0B-39BAA13E0B5C}" srcId="{EE771990-9232-4364-A3C9-2A1EAC037748}" destId="{BF4FB78D-F7C9-454F-AA8F-AB8C8E4A7ADE}" srcOrd="3" destOrd="0" parTransId="{5C84A0E2-6470-4F5F-AF64-7EBE6C035875}" sibTransId="{5BA26383-5154-4574-8949-5A098BAF7C99}"/>
    <dgm:cxn modelId="{5E75E043-0102-4E7E-8740-E342AB1D4AA7}" type="presOf" srcId="{2F26A2B1-D36F-4B3F-8932-FB970CF8DB37}" destId="{A4F27A1F-3B02-4784-BEF2-061FEA8C43E6}" srcOrd="1" destOrd="0" presId="urn:microsoft.com/office/officeart/2005/8/layout/process5"/>
    <dgm:cxn modelId="{32E1D92E-044E-4195-9273-CD0F4FC343DA}" srcId="{EE771990-9232-4364-A3C9-2A1EAC037748}" destId="{D3F8ADDC-BCC5-44A2-8591-91B3C7349EF3}" srcOrd="1" destOrd="0" parTransId="{956D4AC8-237C-419C-BDB7-A0A2D6E0DB9E}" sibTransId="{BF0A6A3D-EF51-43C9-A4EC-248FED6F1784}"/>
    <dgm:cxn modelId="{F5A00BFA-E5AC-401C-8ADC-DC3631FE831A}" type="presOf" srcId="{FA80ED39-2A8A-4449-93B1-A3D91EDB768A}" destId="{BB0F110A-E6EA-4CF6-A738-C724082BDDE1}" srcOrd="1" destOrd="0" presId="urn:microsoft.com/office/officeart/2005/8/layout/process5"/>
    <dgm:cxn modelId="{6182A668-26E5-46C3-9245-784625CF91DA}" srcId="{EE771990-9232-4364-A3C9-2A1EAC037748}" destId="{53ED6779-B4E3-4789-B66C-AFCAF84FBFAD}" srcOrd="2" destOrd="0" parTransId="{8B36AA38-F2D6-419D-B15E-71010729C59D}" sibTransId="{2F26A2B1-D36F-4B3F-8932-FB970CF8DB37}"/>
    <dgm:cxn modelId="{A3AFBF49-408A-4F6F-86E0-7D05FF61CE23}" type="presOf" srcId="{BF4FB78D-F7C9-454F-AA8F-AB8C8E4A7ADE}" destId="{7C24BE57-9B78-4F9E-9159-87174D8BB986}" srcOrd="0" destOrd="0" presId="urn:microsoft.com/office/officeart/2005/8/layout/process5"/>
    <dgm:cxn modelId="{A5CA5399-0BE7-4910-8DB1-E7D6490679A2}" type="presOf" srcId="{7D043BCB-CA9C-40E2-8103-6E96DD3BB3D3}" destId="{E41D2291-6020-47B2-ADDA-4F195A517C67}" srcOrd="0" destOrd="0" presId="urn:microsoft.com/office/officeart/2005/8/layout/process5"/>
    <dgm:cxn modelId="{9435690D-77DD-4F6C-8C2D-DC7CB67EA103}" type="presOf" srcId="{BF0A6A3D-EF51-43C9-A4EC-248FED6F1784}" destId="{F2EDB047-2393-4DDB-8C61-84AC77C2BC8F}" srcOrd="0" destOrd="0" presId="urn:microsoft.com/office/officeart/2005/8/layout/process5"/>
    <dgm:cxn modelId="{43F5D9C9-1F8F-495E-8FEF-B48597990DBD}" type="presOf" srcId="{BF0A6A3D-EF51-43C9-A4EC-248FED6F1784}" destId="{DF2BD7C0-C752-4C9E-AF1C-1F6B99BE5B15}" srcOrd="1" destOrd="0" presId="urn:microsoft.com/office/officeart/2005/8/layout/process5"/>
    <dgm:cxn modelId="{2DA44CD8-871B-43A8-BB06-82BFBC7DAA17}" type="presParOf" srcId="{3F1B9B2B-316F-4E08-ABD8-AF01A8A6768E}" destId="{E41D2291-6020-47B2-ADDA-4F195A517C67}" srcOrd="0" destOrd="0" presId="urn:microsoft.com/office/officeart/2005/8/layout/process5"/>
    <dgm:cxn modelId="{3B602F62-88BE-484D-B139-CE32D47E69AD}" type="presParOf" srcId="{3F1B9B2B-316F-4E08-ABD8-AF01A8A6768E}" destId="{5ACD132F-BD17-4065-B8F9-59C1D7DAA73A}" srcOrd="1" destOrd="0" presId="urn:microsoft.com/office/officeart/2005/8/layout/process5"/>
    <dgm:cxn modelId="{80273BFB-6710-4205-9468-11566DA162A4}" type="presParOf" srcId="{5ACD132F-BD17-4065-B8F9-59C1D7DAA73A}" destId="{BB0F110A-E6EA-4CF6-A738-C724082BDDE1}" srcOrd="0" destOrd="0" presId="urn:microsoft.com/office/officeart/2005/8/layout/process5"/>
    <dgm:cxn modelId="{952260F3-0ACD-4ABA-B19F-8FA596E327CD}" type="presParOf" srcId="{3F1B9B2B-316F-4E08-ABD8-AF01A8A6768E}" destId="{878C8D69-A830-4D11-964B-84B8F28B86FA}" srcOrd="2" destOrd="0" presId="urn:microsoft.com/office/officeart/2005/8/layout/process5"/>
    <dgm:cxn modelId="{AB3D6C40-5092-4B8B-A8EF-91A12505DE37}" type="presParOf" srcId="{3F1B9B2B-316F-4E08-ABD8-AF01A8A6768E}" destId="{F2EDB047-2393-4DDB-8C61-84AC77C2BC8F}" srcOrd="3" destOrd="0" presId="urn:microsoft.com/office/officeart/2005/8/layout/process5"/>
    <dgm:cxn modelId="{C279CCC6-CD85-497F-83E1-D83A2750B6B2}" type="presParOf" srcId="{F2EDB047-2393-4DDB-8C61-84AC77C2BC8F}" destId="{DF2BD7C0-C752-4C9E-AF1C-1F6B99BE5B15}" srcOrd="0" destOrd="0" presId="urn:microsoft.com/office/officeart/2005/8/layout/process5"/>
    <dgm:cxn modelId="{75B245FC-3FA8-48FC-8141-9EB3EE094A7E}" type="presParOf" srcId="{3F1B9B2B-316F-4E08-ABD8-AF01A8A6768E}" destId="{83BF34FC-3B92-4A34-AC37-981DCB9B04EB}" srcOrd="4" destOrd="0" presId="urn:microsoft.com/office/officeart/2005/8/layout/process5"/>
    <dgm:cxn modelId="{D24DDCB6-EA97-4AD5-B7B4-7717206DFF1F}" type="presParOf" srcId="{3F1B9B2B-316F-4E08-ABD8-AF01A8A6768E}" destId="{59D10FF4-57DA-4D25-A40D-26497F7B4104}" srcOrd="5" destOrd="0" presId="urn:microsoft.com/office/officeart/2005/8/layout/process5"/>
    <dgm:cxn modelId="{E8A5B53D-B31A-4B11-9974-F062F398E962}" type="presParOf" srcId="{59D10FF4-57DA-4D25-A40D-26497F7B4104}" destId="{A4F27A1F-3B02-4784-BEF2-061FEA8C43E6}" srcOrd="0" destOrd="0" presId="urn:microsoft.com/office/officeart/2005/8/layout/process5"/>
    <dgm:cxn modelId="{74D815FB-08A0-4095-A694-A9797DB6D173}" type="presParOf" srcId="{3F1B9B2B-316F-4E08-ABD8-AF01A8A6768E}" destId="{7C24BE57-9B78-4F9E-9159-87174D8BB986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771990-9232-4364-A3C9-2A1EAC037748}" type="doc">
      <dgm:prSet loTypeId="urn:microsoft.com/office/officeart/2005/8/layout/process5" loCatId="process" qsTypeId="urn:microsoft.com/office/officeart/2005/8/quickstyle/3d1" qsCatId="3D" csTypeId="urn:microsoft.com/office/officeart/2005/8/colors/colorful1#11" csCatId="colorful" phldr="1"/>
      <dgm:spPr/>
    </dgm:pt>
    <dgm:pt modelId="{7D043BCB-CA9C-40E2-8103-6E96DD3BB3D3}">
      <dgm:prSet phldrT="[Texto]" custT="1"/>
      <dgm:spPr/>
      <dgm:t>
        <a:bodyPr/>
        <a:lstStyle/>
        <a:p>
          <a:r>
            <a:rPr lang="es-MX" sz="3600" dirty="0" smtClean="0"/>
            <a:t>CIVILISIMA</a:t>
          </a:r>
          <a:endParaRPr lang="es-MX" sz="3600" dirty="0"/>
        </a:p>
      </dgm:t>
    </dgm:pt>
    <dgm:pt modelId="{23645AD6-83CD-46BD-A71E-69D6DC7EA1B8}" type="parTrans" cxnId="{A31167EE-E959-4079-A8F6-0221ED99A974}">
      <dgm:prSet/>
      <dgm:spPr/>
      <dgm:t>
        <a:bodyPr/>
        <a:lstStyle/>
        <a:p>
          <a:endParaRPr lang="es-MX"/>
        </a:p>
      </dgm:t>
    </dgm:pt>
    <dgm:pt modelId="{FA80ED39-2A8A-4449-93B1-A3D91EDB768A}" type="sibTrans" cxnId="{A31167EE-E959-4079-A8F6-0221ED99A974}">
      <dgm:prSet/>
      <dgm:spPr/>
      <dgm:t>
        <a:bodyPr/>
        <a:lstStyle/>
        <a:p>
          <a:endParaRPr lang="es-MX"/>
        </a:p>
      </dgm:t>
    </dgm:pt>
    <dgm:pt modelId="{D3F8ADDC-BCC5-44A2-8591-91B3C7349EF3}">
      <dgm:prSet phldrT="[Texto]" custT="1"/>
      <dgm:spPr/>
      <dgm:t>
        <a:bodyPr/>
        <a:lstStyle/>
        <a:p>
          <a:r>
            <a:rPr lang="es-MX" sz="2400" dirty="0" smtClean="0"/>
            <a:t>SE ADQUIERE UNA COSA POR QUIEN VA A DISFRUTARLA</a:t>
          </a:r>
          <a:endParaRPr lang="es-MX" sz="2400" dirty="0"/>
        </a:p>
      </dgm:t>
    </dgm:pt>
    <dgm:pt modelId="{956D4AC8-237C-419C-BDB7-A0A2D6E0DB9E}" type="parTrans" cxnId="{32E1D92E-044E-4195-9273-CD0F4FC343DA}">
      <dgm:prSet/>
      <dgm:spPr/>
      <dgm:t>
        <a:bodyPr/>
        <a:lstStyle/>
        <a:p>
          <a:endParaRPr lang="es-MX"/>
        </a:p>
      </dgm:t>
    </dgm:pt>
    <dgm:pt modelId="{BF0A6A3D-EF51-43C9-A4EC-248FED6F1784}" type="sibTrans" cxnId="{32E1D92E-044E-4195-9273-CD0F4FC343DA}">
      <dgm:prSet/>
      <dgm:spPr/>
      <dgm:t>
        <a:bodyPr/>
        <a:lstStyle/>
        <a:p>
          <a:endParaRPr lang="es-MX"/>
        </a:p>
      </dgm:t>
    </dgm:pt>
    <dgm:pt modelId="{E7E90FA3-5490-47EE-A3E2-056D2E17EA8E}">
      <dgm:prSet/>
      <dgm:spPr/>
      <dgm:t>
        <a:bodyPr/>
        <a:lstStyle/>
        <a:p>
          <a:r>
            <a:rPr lang="es-MX" dirty="0" smtClean="0"/>
            <a:t>POR APODERADO O POR MANDATARIO</a:t>
          </a:r>
          <a:endParaRPr lang="es-MX" dirty="0"/>
        </a:p>
      </dgm:t>
    </dgm:pt>
    <dgm:pt modelId="{A7E3E40E-C3D4-4B44-90E2-9B5114B7BE56}" type="parTrans" cxnId="{27DBCAC0-B0CA-463C-9A56-3027A8393895}">
      <dgm:prSet/>
      <dgm:spPr/>
      <dgm:t>
        <a:bodyPr/>
        <a:lstStyle/>
        <a:p>
          <a:endParaRPr lang="es-MX"/>
        </a:p>
      </dgm:t>
    </dgm:pt>
    <dgm:pt modelId="{057946A2-A6D1-4C1B-BC60-A0B6A3F4EBCB}" type="sibTrans" cxnId="{27DBCAC0-B0CA-463C-9A56-3027A8393895}">
      <dgm:prSet/>
      <dgm:spPr/>
      <dgm:t>
        <a:bodyPr/>
        <a:lstStyle/>
        <a:p>
          <a:endParaRPr lang="es-MX"/>
        </a:p>
      </dgm:t>
    </dgm:pt>
    <dgm:pt modelId="{A962B7FB-1BCD-446E-BE55-1CF49BB75BA7}">
      <dgm:prSet/>
      <dgm:spPr/>
      <dgm:t>
        <a:bodyPr/>
        <a:lstStyle/>
        <a:p>
          <a:r>
            <a:rPr lang="es-MX" dirty="0" smtClean="0"/>
            <a:t>SIEMPRE QUE SE RATIFIQUE </a:t>
          </a:r>
        </a:p>
      </dgm:t>
    </dgm:pt>
    <dgm:pt modelId="{F2B06A52-2C6F-48F5-8652-31A4541256E5}" type="parTrans" cxnId="{987C8DF4-8489-4073-9493-EEF4F4444B66}">
      <dgm:prSet/>
      <dgm:spPr/>
      <dgm:t>
        <a:bodyPr/>
        <a:lstStyle/>
        <a:p>
          <a:endParaRPr lang="es-MX"/>
        </a:p>
      </dgm:t>
    </dgm:pt>
    <dgm:pt modelId="{37FDA1CE-5C6A-4138-BD17-4271CA4EC2CA}" type="sibTrans" cxnId="{987C8DF4-8489-4073-9493-EEF4F4444B66}">
      <dgm:prSet/>
      <dgm:spPr/>
      <dgm:t>
        <a:bodyPr/>
        <a:lstStyle/>
        <a:p>
          <a:endParaRPr lang="es-MX"/>
        </a:p>
      </dgm:t>
    </dgm:pt>
    <dgm:pt modelId="{3F1B9B2B-316F-4E08-ABD8-AF01A8A6768E}" type="pres">
      <dgm:prSet presAssocID="{EE771990-9232-4364-A3C9-2A1EAC037748}" presName="diagram" presStyleCnt="0">
        <dgm:presLayoutVars>
          <dgm:dir/>
          <dgm:resizeHandles val="exact"/>
        </dgm:presLayoutVars>
      </dgm:prSet>
      <dgm:spPr/>
    </dgm:pt>
    <dgm:pt modelId="{E41D2291-6020-47B2-ADDA-4F195A517C67}" type="pres">
      <dgm:prSet presAssocID="{7D043BCB-CA9C-40E2-8103-6E96DD3BB3D3}" presName="node" presStyleLbl="node1" presStyleIdx="0" presStyleCnt="4" custLinFactNeighborX="-11198" custLinFactNeighborY="42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CD132F-BD17-4065-B8F9-59C1D7DAA73A}" type="pres">
      <dgm:prSet presAssocID="{FA80ED39-2A8A-4449-93B1-A3D91EDB768A}" presName="sibTrans" presStyleLbl="sibTrans2D1" presStyleIdx="0" presStyleCnt="3"/>
      <dgm:spPr/>
      <dgm:t>
        <a:bodyPr/>
        <a:lstStyle/>
        <a:p>
          <a:endParaRPr lang="es-MX"/>
        </a:p>
      </dgm:t>
    </dgm:pt>
    <dgm:pt modelId="{BB0F110A-E6EA-4CF6-A738-C724082BDDE1}" type="pres">
      <dgm:prSet presAssocID="{FA80ED39-2A8A-4449-93B1-A3D91EDB768A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878C8D69-A830-4D11-964B-84B8F28B86FA}" type="pres">
      <dgm:prSet presAssocID="{D3F8ADDC-BCC5-44A2-8591-91B3C7349EF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EDB047-2393-4DDB-8C61-84AC77C2BC8F}" type="pres">
      <dgm:prSet presAssocID="{BF0A6A3D-EF51-43C9-A4EC-248FED6F1784}" presName="sibTrans" presStyleLbl="sibTrans2D1" presStyleIdx="1" presStyleCnt="3"/>
      <dgm:spPr/>
      <dgm:t>
        <a:bodyPr/>
        <a:lstStyle/>
        <a:p>
          <a:endParaRPr lang="es-MX"/>
        </a:p>
      </dgm:t>
    </dgm:pt>
    <dgm:pt modelId="{DF2BD7C0-C752-4C9E-AF1C-1F6B99BE5B15}" type="pres">
      <dgm:prSet presAssocID="{BF0A6A3D-EF51-43C9-A4EC-248FED6F1784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F0C6F88C-3354-4A94-9A7A-D036520B6655}" type="pres">
      <dgm:prSet presAssocID="{E7E90FA3-5490-47EE-A3E2-056D2E17EA8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A78251-A8DB-4690-9819-349114935ACE}" type="pres">
      <dgm:prSet presAssocID="{057946A2-A6D1-4C1B-BC60-A0B6A3F4EBCB}" presName="sibTrans" presStyleLbl="sibTrans2D1" presStyleIdx="2" presStyleCnt="3"/>
      <dgm:spPr/>
      <dgm:t>
        <a:bodyPr/>
        <a:lstStyle/>
        <a:p>
          <a:endParaRPr lang="es-MX"/>
        </a:p>
      </dgm:t>
    </dgm:pt>
    <dgm:pt modelId="{016A161E-6681-4B37-9FD6-511E93FADA92}" type="pres">
      <dgm:prSet presAssocID="{057946A2-A6D1-4C1B-BC60-A0B6A3F4EBCB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9775CC88-E31E-4020-9074-FE9E840804B3}" type="pres">
      <dgm:prSet presAssocID="{A962B7FB-1BCD-446E-BE55-1CF49BB75BA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1F0772F-904B-478A-B278-BCFB0880A44F}" type="presOf" srcId="{A962B7FB-1BCD-446E-BE55-1CF49BB75BA7}" destId="{9775CC88-E31E-4020-9074-FE9E840804B3}" srcOrd="0" destOrd="0" presId="urn:microsoft.com/office/officeart/2005/8/layout/process5"/>
    <dgm:cxn modelId="{32E1D92E-044E-4195-9273-CD0F4FC343DA}" srcId="{EE771990-9232-4364-A3C9-2A1EAC037748}" destId="{D3F8ADDC-BCC5-44A2-8591-91B3C7349EF3}" srcOrd="1" destOrd="0" parTransId="{956D4AC8-237C-419C-BDB7-A0A2D6E0DB9E}" sibTransId="{BF0A6A3D-EF51-43C9-A4EC-248FED6F1784}"/>
    <dgm:cxn modelId="{5493FE6E-8471-46E5-BAC6-AB1756139EED}" type="presOf" srcId="{057946A2-A6D1-4C1B-BC60-A0B6A3F4EBCB}" destId="{02A78251-A8DB-4690-9819-349114935ACE}" srcOrd="0" destOrd="0" presId="urn:microsoft.com/office/officeart/2005/8/layout/process5"/>
    <dgm:cxn modelId="{14692FCF-7EA6-437A-BE75-023B9938C180}" type="presOf" srcId="{FA80ED39-2A8A-4449-93B1-A3D91EDB768A}" destId="{BB0F110A-E6EA-4CF6-A738-C724082BDDE1}" srcOrd="1" destOrd="0" presId="urn:microsoft.com/office/officeart/2005/8/layout/process5"/>
    <dgm:cxn modelId="{A1A7B4DE-55C2-4E66-8995-942B48030482}" type="presOf" srcId="{BF0A6A3D-EF51-43C9-A4EC-248FED6F1784}" destId="{F2EDB047-2393-4DDB-8C61-84AC77C2BC8F}" srcOrd="0" destOrd="0" presId="urn:microsoft.com/office/officeart/2005/8/layout/process5"/>
    <dgm:cxn modelId="{F16C32FB-2FF3-451C-A31A-FC964EFEB3AC}" type="presOf" srcId="{057946A2-A6D1-4C1B-BC60-A0B6A3F4EBCB}" destId="{016A161E-6681-4B37-9FD6-511E93FADA92}" srcOrd="1" destOrd="0" presId="urn:microsoft.com/office/officeart/2005/8/layout/process5"/>
    <dgm:cxn modelId="{987C8DF4-8489-4073-9493-EEF4F4444B66}" srcId="{EE771990-9232-4364-A3C9-2A1EAC037748}" destId="{A962B7FB-1BCD-446E-BE55-1CF49BB75BA7}" srcOrd="3" destOrd="0" parTransId="{F2B06A52-2C6F-48F5-8652-31A4541256E5}" sibTransId="{37FDA1CE-5C6A-4138-BD17-4271CA4EC2CA}"/>
    <dgm:cxn modelId="{418641C9-7192-40F7-9F05-76A812187AC9}" type="presOf" srcId="{D3F8ADDC-BCC5-44A2-8591-91B3C7349EF3}" destId="{878C8D69-A830-4D11-964B-84B8F28B86FA}" srcOrd="0" destOrd="0" presId="urn:microsoft.com/office/officeart/2005/8/layout/process5"/>
    <dgm:cxn modelId="{6032A8D9-5D9C-47F7-AF71-9B15754764B4}" type="presOf" srcId="{E7E90FA3-5490-47EE-A3E2-056D2E17EA8E}" destId="{F0C6F88C-3354-4A94-9A7A-D036520B6655}" srcOrd="0" destOrd="0" presId="urn:microsoft.com/office/officeart/2005/8/layout/process5"/>
    <dgm:cxn modelId="{27DBCAC0-B0CA-463C-9A56-3027A8393895}" srcId="{EE771990-9232-4364-A3C9-2A1EAC037748}" destId="{E7E90FA3-5490-47EE-A3E2-056D2E17EA8E}" srcOrd="2" destOrd="0" parTransId="{A7E3E40E-C3D4-4B44-90E2-9B5114B7BE56}" sibTransId="{057946A2-A6D1-4C1B-BC60-A0B6A3F4EBCB}"/>
    <dgm:cxn modelId="{6B376DCC-5EF7-44EF-A232-CC2B1CA70269}" type="presOf" srcId="{EE771990-9232-4364-A3C9-2A1EAC037748}" destId="{3F1B9B2B-316F-4E08-ABD8-AF01A8A6768E}" srcOrd="0" destOrd="0" presId="urn:microsoft.com/office/officeart/2005/8/layout/process5"/>
    <dgm:cxn modelId="{87107B9F-B906-4090-A3D2-3E35E532C0A7}" type="presOf" srcId="{BF0A6A3D-EF51-43C9-A4EC-248FED6F1784}" destId="{DF2BD7C0-C752-4C9E-AF1C-1F6B99BE5B15}" srcOrd="1" destOrd="0" presId="urn:microsoft.com/office/officeart/2005/8/layout/process5"/>
    <dgm:cxn modelId="{E722A60E-3D02-4343-8174-5AADAE20F4CF}" type="presOf" srcId="{7D043BCB-CA9C-40E2-8103-6E96DD3BB3D3}" destId="{E41D2291-6020-47B2-ADDA-4F195A517C67}" srcOrd="0" destOrd="0" presId="urn:microsoft.com/office/officeart/2005/8/layout/process5"/>
    <dgm:cxn modelId="{004DD405-848E-405E-8809-0F1D852F8B84}" type="presOf" srcId="{FA80ED39-2A8A-4449-93B1-A3D91EDB768A}" destId="{5ACD132F-BD17-4065-B8F9-59C1D7DAA73A}" srcOrd="0" destOrd="0" presId="urn:microsoft.com/office/officeart/2005/8/layout/process5"/>
    <dgm:cxn modelId="{A31167EE-E959-4079-A8F6-0221ED99A974}" srcId="{EE771990-9232-4364-A3C9-2A1EAC037748}" destId="{7D043BCB-CA9C-40E2-8103-6E96DD3BB3D3}" srcOrd="0" destOrd="0" parTransId="{23645AD6-83CD-46BD-A71E-69D6DC7EA1B8}" sibTransId="{FA80ED39-2A8A-4449-93B1-A3D91EDB768A}"/>
    <dgm:cxn modelId="{58F5771D-EBF9-4EEE-A78E-0602ABD767F2}" type="presParOf" srcId="{3F1B9B2B-316F-4E08-ABD8-AF01A8A6768E}" destId="{E41D2291-6020-47B2-ADDA-4F195A517C67}" srcOrd="0" destOrd="0" presId="urn:microsoft.com/office/officeart/2005/8/layout/process5"/>
    <dgm:cxn modelId="{DE8EA9F7-58A7-48CA-9D8B-26D9E938346E}" type="presParOf" srcId="{3F1B9B2B-316F-4E08-ABD8-AF01A8A6768E}" destId="{5ACD132F-BD17-4065-B8F9-59C1D7DAA73A}" srcOrd="1" destOrd="0" presId="urn:microsoft.com/office/officeart/2005/8/layout/process5"/>
    <dgm:cxn modelId="{AD28B61B-0B04-4C33-886F-967E66496199}" type="presParOf" srcId="{5ACD132F-BD17-4065-B8F9-59C1D7DAA73A}" destId="{BB0F110A-E6EA-4CF6-A738-C724082BDDE1}" srcOrd="0" destOrd="0" presId="urn:microsoft.com/office/officeart/2005/8/layout/process5"/>
    <dgm:cxn modelId="{DD0C91F8-EE6E-404D-A303-75CCD51071D6}" type="presParOf" srcId="{3F1B9B2B-316F-4E08-ABD8-AF01A8A6768E}" destId="{878C8D69-A830-4D11-964B-84B8F28B86FA}" srcOrd="2" destOrd="0" presId="urn:microsoft.com/office/officeart/2005/8/layout/process5"/>
    <dgm:cxn modelId="{99DCC044-026B-4FBE-A055-E1A83DB8DB0A}" type="presParOf" srcId="{3F1B9B2B-316F-4E08-ABD8-AF01A8A6768E}" destId="{F2EDB047-2393-4DDB-8C61-84AC77C2BC8F}" srcOrd="3" destOrd="0" presId="urn:microsoft.com/office/officeart/2005/8/layout/process5"/>
    <dgm:cxn modelId="{2A76F502-223E-4EE1-9864-B2902A8CD961}" type="presParOf" srcId="{F2EDB047-2393-4DDB-8C61-84AC77C2BC8F}" destId="{DF2BD7C0-C752-4C9E-AF1C-1F6B99BE5B15}" srcOrd="0" destOrd="0" presId="urn:microsoft.com/office/officeart/2005/8/layout/process5"/>
    <dgm:cxn modelId="{39C99375-1EA4-49FA-812D-259D321EDAB7}" type="presParOf" srcId="{3F1B9B2B-316F-4E08-ABD8-AF01A8A6768E}" destId="{F0C6F88C-3354-4A94-9A7A-D036520B6655}" srcOrd="4" destOrd="0" presId="urn:microsoft.com/office/officeart/2005/8/layout/process5"/>
    <dgm:cxn modelId="{C06A147E-FAE3-4469-92F4-037395BD1AB0}" type="presParOf" srcId="{3F1B9B2B-316F-4E08-ABD8-AF01A8A6768E}" destId="{02A78251-A8DB-4690-9819-349114935ACE}" srcOrd="5" destOrd="0" presId="urn:microsoft.com/office/officeart/2005/8/layout/process5"/>
    <dgm:cxn modelId="{ACB86F78-8857-4E6A-841C-D2C21A01C266}" type="presParOf" srcId="{02A78251-A8DB-4690-9819-349114935ACE}" destId="{016A161E-6681-4B37-9FD6-511E93FADA92}" srcOrd="0" destOrd="0" presId="urn:microsoft.com/office/officeart/2005/8/layout/process5"/>
    <dgm:cxn modelId="{DA1EB6CB-DC2E-4F34-A081-FAB74990C073}" type="presParOf" srcId="{3F1B9B2B-316F-4E08-ABD8-AF01A8A6768E}" destId="{9775CC88-E31E-4020-9074-FE9E840804B3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B3F47AB-0A3A-4FAF-99E9-5D5AE5C845BC}" type="doc">
      <dgm:prSet loTypeId="urn:microsoft.com/office/officeart/2005/8/layout/lProcess3" loCatId="process" qsTypeId="urn:microsoft.com/office/officeart/2005/8/quickstyle/3d1" qsCatId="3D" csTypeId="urn:microsoft.com/office/officeart/2005/8/colors/colorful1#12" csCatId="colorful" phldr="1"/>
      <dgm:spPr/>
      <dgm:t>
        <a:bodyPr/>
        <a:lstStyle/>
        <a:p>
          <a:endParaRPr lang="es-MX"/>
        </a:p>
      </dgm:t>
    </dgm:pt>
    <dgm:pt modelId="{14405CDA-1A8B-4D37-92D8-9FAC871CC52D}">
      <dgm:prSet phldrT="[Texto]"/>
      <dgm:spPr/>
      <dgm:t>
        <a:bodyPr/>
        <a:lstStyle/>
        <a:p>
          <a:r>
            <a:rPr lang="es-MX" dirty="0" smtClean="0"/>
            <a:t>POSESIÓN DE HECHO</a:t>
          </a:r>
          <a:endParaRPr lang="es-MX" dirty="0"/>
        </a:p>
      </dgm:t>
    </dgm:pt>
    <dgm:pt modelId="{6F3D3DFA-6F8C-4C22-B5C0-273C0244B600}" type="parTrans" cxnId="{7BA19181-0175-4B61-803C-43CD789DBDAF}">
      <dgm:prSet/>
      <dgm:spPr/>
      <dgm:t>
        <a:bodyPr/>
        <a:lstStyle/>
        <a:p>
          <a:endParaRPr lang="es-MX"/>
        </a:p>
      </dgm:t>
    </dgm:pt>
    <dgm:pt modelId="{6F64ADDE-3769-4C03-BB96-2E6F72F1395A}" type="sibTrans" cxnId="{7BA19181-0175-4B61-803C-43CD789DBDAF}">
      <dgm:prSet/>
      <dgm:spPr/>
      <dgm:t>
        <a:bodyPr/>
        <a:lstStyle/>
        <a:p>
          <a:endParaRPr lang="es-MX"/>
        </a:p>
      </dgm:t>
    </dgm:pt>
    <dgm:pt modelId="{AD5B9941-A20D-45B5-AA3D-188917DE0544}">
      <dgm:prSet phldrT="[Texto]"/>
      <dgm:spPr/>
      <dgm:t>
        <a:bodyPr/>
        <a:lstStyle/>
        <a:p>
          <a:r>
            <a:rPr lang="es-MX" dirty="0" smtClean="0"/>
            <a:t>QUIEN LA DETENTA MATERIALMENTE</a:t>
          </a:r>
          <a:endParaRPr lang="es-MX" dirty="0"/>
        </a:p>
      </dgm:t>
    </dgm:pt>
    <dgm:pt modelId="{E0F1B11F-38EC-41AC-816C-A4266D374B53}" type="parTrans" cxnId="{8E095432-C79A-4ABB-98C2-B5FB023336C1}">
      <dgm:prSet/>
      <dgm:spPr/>
      <dgm:t>
        <a:bodyPr/>
        <a:lstStyle/>
        <a:p>
          <a:endParaRPr lang="es-MX"/>
        </a:p>
      </dgm:t>
    </dgm:pt>
    <dgm:pt modelId="{8382A161-0FD2-4C75-A5CA-30D84D016D8E}" type="sibTrans" cxnId="{8E095432-C79A-4ABB-98C2-B5FB023336C1}">
      <dgm:prSet/>
      <dgm:spPr/>
      <dgm:t>
        <a:bodyPr/>
        <a:lstStyle/>
        <a:p>
          <a:endParaRPr lang="es-MX"/>
        </a:p>
      </dgm:t>
    </dgm:pt>
    <dgm:pt modelId="{B65B8770-5267-4E2C-8866-41845D5571AF}">
      <dgm:prSet phldrT="[Texto]"/>
      <dgm:spPr/>
      <dgm:t>
        <a:bodyPr/>
        <a:lstStyle/>
        <a:p>
          <a:r>
            <a:rPr lang="es-MX" dirty="0" smtClean="0"/>
            <a:t>POSESIÓN DE DERECHO</a:t>
          </a:r>
          <a:endParaRPr lang="es-MX" dirty="0"/>
        </a:p>
      </dgm:t>
    </dgm:pt>
    <dgm:pt modelId="{BA3B7296-0463-4200-98E9-318B92E57DF3}" type="parTrans" cxnId="{CE633C00-DECB-4959-A437-C46BEF56B770}">
      <dgm:prSet/>
      <dgm:spPr/>
      <dgm:t>
        <a:bodyPr/>
        <a:lstStyle/>
        <a:p>
          <a:endParaRPr lang="es-MX"/>
        </a:p>
      </dgm:t>
    </dgm:pt>
    <dgm:pt modelId="{399E405C-C879-4862-ACD8-51E1CD16617A}" type="sibTrans" cxnId="{CE633C00-DECB-4959-A437-C46BEF56B770}">
      <dgm:prSet/>
      <dgm:spPr/>
      <dgm:t>
        <a:bodyPr/>
        <a:lstStyle/>
        <a:p>
          <a:endParaRPr lang="es-MX"/>
        </a:p>
      </dgm:t>
    </dgm:pt>
    <dgm:pt modelId="{7677E2DF-8579-4CD3-B3CD-08C4FA1C5F0F}">
      <dgm:prSet phldrT="[Texto]"/>
      <dgm:spPr/>
      <dgm:t>
        <a:bodyPr/>
        <a:lstStyle/>
        <a:p>
          <a:r>
            <a:rPr lang="es-MX" dirty="0" smtClean="0"/>
            <a:t>QUIEN POSEE POR VIRTUD DE UN DERECHO SE PRESUME PROPETARIO</a:t>
          </a:r>
          <a:endParaRPr lang="es-MX" dirty="0"/>
        </a:p>
      </dgm:t>
    </dgm:pt>
    <dgm:pt modelId="{FA619228-5406-4A9C-B16D-6DDE39E42D78}" type="parTrans" cxnId="{2829812C-9656-46EE-8800-B62321DBDA3D}">
      <dgm:prSet/>
      <dgm:spPr/>
      <dgm:t>
        <a:bodyPr/>
        <a:lstStyle/>
        <a:p>
          <a:endParaRPr lang="es-MX"/>
        </a:p>
      </dgm:t>
    </dgm:pt>
    <dgm:pt modelId="{9BB25BEC-F719-4CF8-8C86-63D503566234}" type="sibTrans" cxnId="{2829812C-9656-46EE-8800-B62321DBDA3D}">
      <dgm:prSet/>
      <dgm:spPr/>
      <dgm:t>
        <a:bodyPr/>
        <a:lstStyle/>
        <a:p>
          <a:endParaRPr lang="es-MX"/>
        </a:p>
      </dgm:t>
    </dgm:pt>
    <dgm:pt modelId="{A02C64DC-878E-4AB8-8393-0D93A1DC3C5A}" type="pres">
      <dgm:prSet presAssocID="{BB3F47AB-0A3A-4FAF-99E9-5D5AE5C845B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F579236-56B9-4068-A375-4AC88FB3E39C}" type="pres">
      <dgm:prSet presAssocID="{14405CDA-1A8B-4D37-92D8-9FAC871CC52D}" presName="horFlow" presStyleCnt="0"/>
      <dgm:spPr/>
    </dgm:pt>
    <dgm:pt modelId="{83FD05AF-E587-4241-8E63-39504965C79E}" type="pres">
      <dgm:prSet presAssocID="{14405CDA-1A8B-4D37-92D8-9FAC871CC52D}" presName="bigChev" presStyleLbl="node1" presStyleIdx="0" presStyleCnt="2"/>
      <dgm:spPr/>
      <dgm:t>
        <a:bodyPr/>
        <a:lstStyle/>
        <a:p>
          <a:endParaRPr lang="es-MX"/>
        </a:p>
      </dgm:t>
    </dgm:pt>
    <dgm:pt modelId="{DE5C445E-1F9C-4005-B184-4CE9FEFE0C8C}" type="pres">
      <dgm:prSet presAssocID="{E0F1B11F-38EC-41AC-816C-A4266D374B53}" presName="parTrans" presStyleCnt="0"/>
      <dgm:spPr/>
    </dgm:pt>
    <dgm:pt modelId="{DA89CBF7-A305-4A38-AD18-8DF64F74722D}" type="pres">
      <dgm:prSet presAssocID="{AD5B9941-A20D-45B5-AA3D-188917DE0544}" presName="node" presStyleLbl="alignAccFollowNode1" presStyleIdx="0" presStyleCnt="2" custScaleX="2134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4D2ADD-4BB6-42BE-8FEB-2F8EC2B0D9B6}" type="pres">
      <dgm:prSet presAssocID="{14405CDA-1A8B-4D37-92D8-9FAC871CC52D}" presName="vSp" presStyleCnt="0"/>
      <dgm:spPr/>
    </dgm:pt>
    <dgm:pt modelId="{E750FD6B-8C76-46FA-9CC0-A51A95B66C1A}" type="pres">
      <dgm:prSet presAssocID="{B65B8770-5267-4E2C-8866-41845D5571AF}" presName="horFlow" presStyleCnt="0"/>
      <dgm:spPr/>
    </dgm:pt>
    <dgm:pt modelId="{E19D3124-8B62-4FF2-99D5-94EA7216D845}" type="pres">
      <dgm:prSet presAssocID="{B65B8770-5267-4E2C-8866-41845D5571AF}" presName="bigChev" presStyleLbl="node1" presStyleIdx="1" presStyleCnt="2"/>
      <dgm:spPr/>
      <dgm:t>
        <a:bodyPr/>
        <a:lstStyle/>
        <a:p>
          <a:endParaRPr lang="es-MX"/>
        </a:p>
      </dgm:t>
    </dgm:pt>
    <dgm:pt modelId="{F2CCF8B1-14D8-4BE0-9CB6-B968A88ABA13}" type="pres">
      <dgm:prSet presAssocID="{FA619228-5406-4A9C-B16D-6DDE39E42D78}" presName="parTrans" presStyleCnt="0"/>
      <dgm:spPr/>
    </dgm:pt>
    <dgm:pt modelId="{21B6149D-A72E-43D3-8457-43043CF3E627}" type="pres">
      <dgm:prSet presAssocID="{7677E2DF-8579-4CD3-B3CD-08C4FA1C5F0F}" presName="node" presStyleLbl="alignAccFollowNode1" presStyleIdx="1" presStyleCnt="2" custScaleX="2100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999EE68-67AD-4D46-95A1-CC70D68B6DD6}" type="presOf" srcId="{7677E2DF-8579-4CD3-B3CD-08C4FA1C5F0F}" destId="{21B6149D-A72E-43D3-8457-43043CF3E627}" srcOrd="0" destOrd="0" presId="urn:microsoft.com/office/officeart/2005/8/layout/lProcess3"/>
    <dgm:cxn modelId="{198142A3-C8BC-425C-943F-8CC8B9069919}" type="presOf" srcId="{AD5B9941-A20D-45B5-AA3D-188917DE0544}" destId="{DA89CBF7-A305-4A38-AD18-8DF64F74722D}" srcOrd="0" destOrd="0" presId="urn:microsoft.com/office/officeart/2005/8/layout/lProcess3"/>
    <dgm:cxn modelId="{CE633C00-DECB-4959-A437-C46BEF56B770}" srcId="{BB3F47AB-0A3A-4FAF-99E9-5D5AE5C845BC}" destId="{B65B8770-5267-4E2C-8866-41845D5571AF}" srcOrd="1" destOrd="0" parTransId="{BA3B7296-0463-4200-98E9-318B92E57DF3}" sibTransId="{399E405C-C879-4862-ACD8-51E1CD16617A}"/>
    <dgm:cxn modelId="{D69E3218-90A1-4968-AA64-85B6A18DE5CA}" type="presOf" srcId="{14405CDA-1A8B-4D37-92D8-9FAC871CC52D}" destId="{83FD05AF-E587-4241-8E63-39504965C79E}" srcOrd="0" destOrd="0" presId="urn:microsoft.com/office/officeart/2005/8/layout/lProcess3"/>
    <dgm:cxn modelId="{7BA19181-0175-4B61-803C-43CD789DBDAF}" srcId="{BB3F47AB-0A3A-4FAF-99E9-5D5AE5C845BC}" destId="{14405CDA-1A8B-4D37-92D8-9FAC871CC52D}" srcOrd="0" destOrd="0" parTransId="{6F3D3DFA-6F8C-4C22-B5C0-273C0244B600}" sibTransId="{6F64ADDE-3769-4C03-BB96-2E6F72F1395A}"/>
    <dgm:cxn modelId="{2829812C-9656-46EE-8800-B62321DBDA3D}" srcId="{B65B8770-5267-4E2C-8866-41845D5571AF}" destId="{7677E2DF-8579-4CD3-B3CD-08C4FA1C5F0F}" srcOrd="0" destOrd="0" parTransId="{FA619228-5406-4A9C-B16D-6DDE39E42D78}" sibTransId="{9BB25BEC-F719-4CF8-8C86-63D503566234}"/>
    <dgm:cxn modelId="{C559DB2C-CCE5-445D-810D-FF76013DBA27}" type="presOf" srcId="{BB3F47AB-0A3A-4FAF-99E9-5D5AE5C845BC}" destId="{A02C64DC-878E-4AB8-8393-0D93A1DC3C5A}" srcOrd="0" destOrd="0" presId="urn:microsoft.com/office/officeart/2005/8/layout/lProcess3"/>
    <dgm:cxn modelId="{AD28D376-1ECD-4A7B-8AE4-A8C4B4C5505E}" type="presOf" srcId="{B65B8770-5267-4E2C-8866-41845D5571AF}" destId="{E19D3124-8B62-4FF2-99D5-94EA7216D845}" srcOrd="0" destOrd="0" presId="urn:microsoft.com/office/officeart/2005/8/layout/lProcess3"/>
    <dgm:cxn modelId="{8E095432-C79A-4ABB-98C2-B5FB023336C1}" srcId="{14405CDA-1A8B-4D37-92D8-9FAC871CC52D}" destId="{AD5B9941-A20D-45B5-AA3D-188917DE0544}" srcOrd="0" destOrd="0" parTransId="{E0F1B11F-38EC-41AC-816C-A4266D374B53}" sibTransId="{8382A161-0FD2-4C75-A5CA-30D84D016D8E}"/>
    <dgm:cxn modelId="{94A306B7-AFD6-4B77-B793-79E688BD1F3F}" type="presParOf" srcId="{A02C64DC-878E-4AB8-8393-0D93A1DC3C5A}" destId="{5F579236-56B9-4068-A375-4AC88FB3E39C}" srcOrd="0" destOrd="0" presId="urn:microsoft.com/office/officeart/2005/8/layout/lProcess3"/>
    <dgm:cxn modelId="{43049DE2-178C-4739-B21D-548723FFE30A}" type="presParOf" srcId="{5F579236-56B9-4068-A375-4AC88FB3E39C}" destId="{83FD05AF-E587-4241-8E63-39504965C79E}" srcOrd="0" destOrd="0" presId="urn:microsoft.com/office/officeart/2005/8/layout/lProcess3"/>
    <dgm:cxn modelId="{75E2032E-D5E7-4298-B183-EB20784573E0}" type="presParOf" srcId="{5F579236-56B9-4068-A375-4AC88FB3E39C}" destId="{DE5C445E-1F9C-4005-B184-4CE9FEFE0C8C}" srcOrd="1" destOrd="0" presId="urn:microsoft.com/office/officeart/2005/8/layout/lProcess3"/>
    <dgm:cxn modelId="{341A0DC6-EDC2-466A-944B-63EC64C5DC60}" type="presParOf" srcId="{5F579236-56B9-4068-A375-4AC88FB3E39C}" destId="{DA89CBF7-A305-4A38-AD18-8DF64F74722D}" srcOrd="2" destOrd="0" presId="urn:microsoft.com/office/officeart/2005/8/layout/lProcess3"/>
    <dgm:cxn modelId="{B28D9524-4DE8-41CE-BF0A-3A3AF7536E0D}" type="presParOf" srcId="{A02C64DC-878E-4AB8-8393-0D93A1DC3C5A}" destId="{544D2ADD-4BB6-42BE-8FEB-2F8EC2B0D9B6}" srcOrd="1" destOrd="0" presId="urn:microsoft.com/office/officeart/2005/8/layout/lProcess3"/>
    <dgm:cxn modelId="{CE9A2570-A470-4C08-9C93-8AC6231D903D}" type="presParOf" srcId="{A02C64DC-878E-4AB8-8393-0D93A1DC3C5A}" destId="{E750FD6B-8C76-46FA-9CC0-A51A95B66C1A}" srcOrd="2" destOrd="0" presId="urn:microsoft.com/office/officeart/2005/8/layout/lProcess3"/>
    <dgm:cxn modelId="{45C322E5-6296-4C85-BC76-633B71E75BF4}" type="presParOf" srcId="{E750FD6B-8C76-46FA-9CC0-A51A95B66C1A}" destId="{E19D3124-8B62-4FF2-99D5-94EA7216D845}" srcOrd="0" destOrd="0" presId="urn:microsoft.com/office/officeart/2005/8/layout/lProcess3"/>
    <dgm:cxn modelId="{AE7A7C3B-42B9-4F37-BFB4-17E7DA300F66}" type="presParOf" srcId="{E750FD6B-8C76-46FA-9CC0-A51A95B66C1A}" destId="{F2CCF8B1-14D8-4BE0-9CB6-B968A88ABA13}" srcOrd="1" destOrd="0" presId="urn:microsoft.com/office/officeart/2005/8/layout/lProcess3"/>
    <dgm:cxn modelId="{A3355C6B-4139-47F3-AE68-BA7E46E155B8}" type="presParOf" srcId="{E750FD6B-8C76-46FA-9CC0-A51A95B66C1A}" destId="{21B6149D-A72E-43D3-8457-43043CF3E627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48C04EE-DAAA-4808-BB46-EC655CED85A9}" type="doc">
      <dgm:prSet loTypeId="urn:microsoft.com/office/officeart/2005/8/layout/hierarchy4" loCatId="hierarchy" qsTypeId="urn:microsoft.com/office/officeart/2005/8/quickstyle/3d1" qsCatId="3D" csTypeId="urn:microsoft.com/office/officeart/2005/8/colors/colorful1#13" csCatId="colorful" phldr="1"/>
      <dgm:spPr/>
      <dgm:t>
        <a:bodyPr/>
        <a:lstStyle/>
        <a:p>
          <a:endParaRPr lang="es-MX"/>
        </a:p>
      </dgm:t>
    </dgm:pt>
    <dgm:pt modelId="{BE9EE2A5-75CD-4BDB-966F-08F8FF972F60}">
      <dgm:prSet phldrT="[Texto]"/>
      <dgm:spPr/>
      <dgm:t>
        <a:bodyPr/>
        <a:lstStyle/>
        <a:p>
          <a:r>
            <a:rPr lang="es-MX" dirty="0" smtClean="0"/>
            <a:t>FRUTOS</a:t>
          </a:r>
          <a:endParaRPr lang="es-MX" dirty="0"/>
        </a:p>
      </dgm:t>
    </dgm:pt>
    <dgm:pt modelId="{FCE5D192-4EEC-415A-BB99-185831DC2C72}" type="parTrans" cxnId="{CC7DCAB5-B151-4139-8939-C3516A6DDC26}">
      <dgm:prSet/>
      <dgm:spPr/>
      <dgm:t>
        <a:bodyPr/>
        <a:lstStyle/>
        <a:p>
          <a:endParaRPr lang="es-MX"/>
        </a:p>
      </dgm:t>
    </dgm:pt>
    <dgm:pt modelId="{A2315CC9-99E9-4937-842E-70F17CB53EEB}" type="sibTrans" cxnId="{CC7DCAB5-B151-4139-8939-C3516A6DDC26}">
      <dgm:prSet/>
      <dgm:spPr/>
      <dgm:t>
        <a:bodyPr/>
        <a:lstStyle/>
        <a:p>
          <a:endParaRPr lang="es-MX"/>
        </a:p>
      </dgm:t>
    </dgm:pt>
    <dgm:pt modelId="{EE79C8F0-4C21-44B7-BC7A-C75E8A42155E}">
      <dgm:prSet phldrT="[Texto]"/>
      <dgm:spPr/>
      <dgm:t>
        <a:bodyPr/>
        <a:lstStyle/>
        <a:p>
          <a:r>
            <a:rPr lang="es-MX" dirty="0" smtClean="0"/>
            <a:t>PRODUCTOS QUE REPORTAN LOS BIENES</a:t>
          </a:r>
          <a:endParaRPr lang="es-MX" dirty="0"/>
        </a:p>
      </dgm:t>
    </dgm:pt>
    <dgm:pt modelId="{8CF9DFE7-5071-4553-A188-38947F8B8AF9}" type="parTrans" cxnId="{53556C08-559C-4E32-9065-E5BC32BF0C9B}">
      <dgm:prSet/>
      <dgm:spPr/>
      <dgm:t>
        <a:bodyPr/>
        <a:lstStyle/>
        <a:p>
          <a:endParaRPr lang="es-MX"/>
        </a:p>
      </dgm:t>
    </dgm:pt>
    <dgm:pt modelId="{80E59F66-DE50-4DD9-BD21-82B13B227613}" type="sibTrans" cxnId="{53556C08-559C-4E32-9065-E5BC32BF0C9B}">
      <dgm:prSet/>
      <dgm:spPr/>
      <dgm:t>
        <a:bodyPr/>
        <a:lstStyle/>
        <a:p>
          <a:endParaRPr lang="es-MX"/>
        </a:p>
      </dgm:t>
    </dgm:pt>
    <dgm:pt modelId="{B74D4F5E-83C8-4C18-ABC2-6466AB302DCB}" type="asst">
      <dgm:prSet/>
      <dgm:spPr/>
      <dgm:t>
        <a:bodyPr/>
        <a:lstStyle/>
        <a:p>
          <a:r>
            <a:rPr lang="es-MX" dirty="0" smtClean="0"/>
            <a:t>FRUTOS NATURALES</a:t>
          </a:r>
        </a:p>
      </dgm:t>
    </dgm:pt>
    <dgm:pt modelId="{C734D914-2C41-45B4-8FA4-7E60F1C165AE}" type="parTrans" cxnId="{6D86C2EC-D9E2-4E73-BEF7-A318A628B1F7}">
      <dgm:prSet/>
      <dgm:spPr/>
      <dgm:t>
        <a:bodyPr/>
        <a:lstStyle/>
        <a:p>
          <a:endParaRPr lang="es-MX"/>
        </a:p>
      </dgm:t>
    </dgm:pt>
    <dgm:pt modelId="{4180BEF9-BD46-4138-8CD9-56B0EB90E1EC}" type="sibTrans" cxnId="{6D86C2EC-D9E2-4E73-BEF7-A318A628B1F7}">
      <dgm:prSet/>
      <dgm:spPr/>
      <dgm:t>
        <a:bodyPr/>
        <a:lstStyle/>
        <a:p>
          <a:endParaRPr lang="es-MX"/>
        </a:p>
      </dgm:t>
    </dgm:pt>
    <dgm:pt modelId="{A667023E-59FB-4011-9A68-74DA1AF52B46}" type="asst">
      <dgm:prSet/>
      <dgm:spPr/>
      <dgm:t>
        <a:bodyPr/>
        <a:lstStyle/>
        <a:p>
          <a:r>
            <a:rPr lang="es-MX" dirty="0" smtClean="0"/>
            <a:t>FRUTOS CIVILES</a:t>
          </a:r>
          <a:endParaRPr lang="es-MX" dirty="0"/>
        </a:p>
      </dgm:t>
    </dgm:pt>
    <dgm:pt modelId="{D57FAB0D-95E6-4E42-8044-B6DB98C7C086}" type="parTrans" cxnId="{5B9BD82A-F214-4ED4-B197-5586958DD5FE}">
      <dgm:prSet/>
      <dgm:spPr/>
      <dgm:t>
        <a:bodyPr/>
        <a:lstStyle/>
        <a:p>
          <a:endParaRPr lang="es-MX"/>
        </a:p>
      </dgm:t>
    </dgm:pt>
    <dgm:pt modelId="{2436ACF7-ADDD-4B6E-8C48-E1B98F0EFDD2}" type="sibTrans" cxnId="{5B9BD82A-F214-4ED4-B197-5586958DD5FE}">
      <dgm:prSet/>
      <dgm:spPr/>
      <dgm:t>
        <a:bodyPr/>
        <a:lstStyle/>
        <a:p>
          <a:endParaRPr lang="es-MX"/>
        </a:p>
      </dgm:t>
    </dgm:pt>
    <dgm:pt modelId="{832F6AFF-2927-400C-97BA-1CC149F9F29C}" type="asst">
      <dgm:prSet/>
      <dgm:spPr/>
      <dgm:t>
        <a:bodyPr/>
        <a:lstStyle/>
        <a:p>
          <a:r>
            <a:rPr lang="es-MX" dirty="0" smtClean="0"/>
            <a:t>FRUTOS INDUSTRIALES</a:t>
          </a:r>
          <a:endParaRPr lang="es-MX" dirty="0"/>
        </a:p>
      </dgm:t>
    </dgm:pt>
    <dgm:pt modelId="{3B9E8590-2882-4276-BAD1-E6FDC7AE561A}" type="parTrans" cxnId="{8246D32B-21F5-4A83-819F-01748B027045}">
      <dgm:prSet/>
      <dgm:spPr/>
      <dgm:t>
        <a:bodyPr/>
        <a:lstStyle/>
        <a:p>
          <a:endParaRPr lang="es-MX"/>
        </a:p>
      </dgm:t>
    </dgm:pt>
    <dgm:pt modelId="{8921C9C6-6DDB-4B87-9EEE-4A956EA10C87}" type="sibTrans" cxnId="{8246D32B-21F5-4A83-819F-01748B027045}">
      <dgm:prSet/>
      <dgm:spPr/>
      <dgm:t>
        <a:bodyPr/>
        <a:lstStyle/>
        <a:p>
          <a:endParaRPr lang="es-MX"/>
        </a:p>
      </dgm:t>
    </dgm:pt>
    <dgm:pt modelId="{251C8E3B-A4B2-49DD-A906-B08ABB480F01}">
      <dgm:prSet/>
      <dgm:spPr/>
      <dgm:t>
        <a:bodyPr/>
        <a:lstStyle/>
        <a:p>
          <a:r>
            <a:rPr lang="es-MX" dirty="0" smtClean="0"/>
            <a:t>AQUELLOS PROVINIENTES DE CONTRATO, TESTAMENTO O LEY</a:t>
          </a:r>
          <a:endParaRPr lang="es-MX" dirty="0"/>
        </a:p>
      </dgm:t>
    </dgm:pt>
    <dgm:pt modelId="{3A151085-F754-4B8C-9462-0A76CA9BB498}" type="parTrans" cxnId="{8B203565-4FCE-492A-A30A-FFF1362CEDDB}">
      <dgm:prSet/>
      <dgm:spPr/>
      <dgm:t>
        <a:bodyPr/>
        <a:lstStyle/>
        <a:p>
          <a:endParaRPr lang="es-MX"/>
        </a:p>
      </dgm:t>
    </dgm:pt>
    <dgm:pt modelId="{D815D8D5-1DD0-4627-997A-B77A3FAEA6A4}" type="sibTrans" cxnId="{8B203565-4FCE-492A-A30A-FFF1362CEDDB}">
      <dgm:prSet/>
      <dgm:spPr/>
      <dgm:t>
        <a:bodyPr/>
        <a:lstStyle/>
        <a:p>
          <a:endParaRPr lang="es-MX"/>
        </a:p>
      </dgm:t>
    </dgm:pt>
    <dgm:pt modelId="{C2DE145E-7E8D-45E2-B138-8CF88A2EAFAB}">
      <dgm:prSet/>
      <dgm:spPr/>
      <dgm:t>
        <a:bodyPr/>
        <a:lstStyle/>
        <a:p>
          <a:r>
            <a:rPr lang="es-MX" dirty="0" smtClean="0"/>
            <a:t> PRODUCIDOS POR LA TIERRA Y ANIMALES</a:t>
          </a:r>
          <a:endParaRPr lang="es-MX" dirty="0"/>
        </a:p>
      </dgm:t>
    </dgm:pt>
    <dgm:pt modelId="{AD2447D1-B5AB-4E95-9785-7A1C24E10626}" type="parTrans" cxnId="{3FC7BDC9-E780-47CD-BCDD-7D68FAB6F391}">
      <dgm:prSet/>
      <dgm:spPr/>
      <dgm:t>
        <a:bodyPr/>
        <a:lstStyle/>
        <a:p>
          <a:endParaRPr lang="es-MX"/>
        </a:p>
      </dgm:t>
    </dgm:pt>
    <dgm:pt modelId="{AB0ED80D-CFF8-4B32-861E-8D52963B0A0C}" type="sibTrans" cxnId="{3FC7BDC9-E780-47CD-BCDD-7D68FAB6F391}">
      <dgm:prSet/>
      <dgm:spPr/>
      <dgm:t>
        <a:bodyPr/>
        <a:lstStyle/>
        <a:p>
          <a:endParaRPr lang="es-MX"/>
        </a:p>
      </dgm:t>
    </dgm:pt>
    <dgm:pt modelId="{C6D6D8EC-F14B-4762-90A5-00A6C9E585B8}">
      <dgm:prSet/>
      <dgm:spPr/>
      <dgm:t>
        <a:bodyPr/>
        <a:lstStyle/>
        <a:p>
          <a:r>
            <a:rPr lang="es-MX" dirty="0" smtClean="0"/>
            <a:t>SE PRODUCEN MEDIANTE EL TRABAJO O CULTIVO</a:t>
          </a:r>
          <a:endParaRPr lang="es-MX" dirty="0"/>
        </a:p>
      </dgm:t>
    </dgm:pt>
    <dgm:pt modelId="{DEC962EB-D748-4DC4-971E-2B55501339A5}" type="parTrans" cxnId="{FF8FB2A3-A54C-4FE8-B4F9-BB97EF96D24A}">
      <dgm:prSet/>
      <dgm:spPr/>
      <dgm:t>
        <a:bodyPr/>
        <a:lstStyle/>
        <a:p>
          <a:endParaRPr lang="es-MX"/>
        </a:p>
      </dgm:t>
    </dgm:pt>
    <dgm:pt modelId="{87E5EF19-B7B1-4178-87E1-468ED1684FD5}" type="sibTrans" cxnId="{FF8FB2A3-A54C-4FE8-B4F9-BB97EF96D24A}">
      <dgm:prSet/>
      <dgm:spPr/>
      <dgm:t>
        <a:bodyPr/>
        <a:lstStyle/>
        <a:p>
          <a:endParaRPr lang="es-MX"/>
        </a:p>
      </dgm:t>
    </dgm:pt>
    <dgm:pt modelId="{B5DD37AD-88E7-4B11-BD4B-18B6F7C65770}" type="pres">
      <dgm:prSet presAssocID="{C48C04EE-DAAA-4808-BB46-EC655CED85A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CD27308-B9F4-4A87-A24B-CA75794D7CF8}" type="pres">
      <dgm:prSet presAssocID="{BE9EE2A5-75CD-4BDB-966F-08F8FF972F60}" presName="vertOne" presStyleCnt="0"/>
      <dgm:spPr/>
    </dgm:pt>
    <dgm:pt modelId="{AFC295C4-884E-4A47-8123-82109671EAC9}" type="pres">
      <dgm:prSet presAssocID="{BE9EE2A5-75CD-4BDB-966F-08F8FF972F6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5C51F18-BCD5-47A4-B2B2-57E23995DD59}" type="pres">
      <dgm:prSet presAssocID="{BE9EE2A5-75CD-4BDB-966F-08F8FF972F60}" presName="parTransOne" presStyleCnt="0"/>
      <dgm:spPr/>
    </dgm:pt>
    <dgm:pt modelId="{B0F36CEB-5601-47E9-8059-C54920E76B48}" type="pres">
      <dgm:prSet presAssocID="{BE9EE2A5-75CD-4BDB-966F-08F8FF972F60}" presName="horzOne" presStyleCnt="0"/>
      <dgm:spPr/>
    </dgm:pt>
    <dgm:pt modelId="{4E5B0D76-9D5D-4331-89E3-001E8CCFAA6F}" type="pres">
      <dgm:prSet presAssocID="{EE79C8F0-4C21-44B7-BC7A-C75E8A42155E}" presName="vertTwo" presStyleCnt="0"/>
      <dgm:spPr/>
    </dgm:pt>
    <dgm:pt modelId="{658E01F0-AE1A-4627-969E-A6E13BB5CA2A}" type="pres">
      <dgm:prSet presAssocID="{EE79C8F0-4C21-44B7-BC7A-C75E8A42155E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39AE545-0019-4FDF-AB60-776034B010D4}" type="pres">
      <dgm:prSet presAssocID="{EE79C8F0-4C21-44B7-BC7A-C75E8A42155E}" presName="parTransTwo" presStyleCnt="0"/>
      <dgm:spPr/>
    </dgm:pt>
    <dgm:pt modelId="{815605CD-2301-42BD-B710-842628568C67}" type="pres">
      <dgm:prSet presAssocID="{EE79C8F0-4C21-44B7-BC7A-C75E8A42155E}" presName="horzTwo" presStyleCnt="0"/>
      <dgm:spPr/>
    </dgm:pt>
    <dgm:pt modelId="{49D42C4C-0998-4900-9F59-4D7A8E013290}" type="pres">
      <dgm:prSet presAssocID="{B74D4F5E-83C8-4C18-ABC2-6466AB302DCB}" presName="vertThree" presStyleCnt="0"/>
      <dgm:spPr/>
    </dgm:pt>
    <dgm:pt modelId="{E143EA17-4076-4C12-A078-8FFA02824307}" type="pres">
      <dgm:prSet presAssocID="{B74D4F5E-83C8-4C18-ABC2-6466AB302DCB}" presName="txThree" presStyleLbl="asst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01E8836-A170-4431-875C-27468DAB9E9F}" type="pres">
      <dgm:prSet presAssocID="{B74D4F5E-83C8-4C18-ABC2-6466AB302DCB}" presName="parTransThree" presStyleCnt="0"/>
      <dgm:spPr/>
    </dgm:pt>
    <dgm:pt modelId="{D9868734-DE6D-4CF3-AEE7-8725BC46DC97}" type="pres">
      <dgm:prSet presAssocID="{B74D4F5E-83C8-4C18-ABC2-6466AB302DCB}" presName="horzThree" presStyleCnt="0"/>
      <dgm:spPr/>
    </dgm:pt>
    <dgm:pt modelId="{FAB3A1E3-2B40-483C-9784-6267E12B3295}" type="pres">
      <dgm:prSet presAssocID="{C2DE145E-7E8D-45E2-B138-8CF88A2EAFAB}" presName="vertFour" presStyleCnt="0">
        <dgm:presLayoutVars>
          <dgm:chPref val="3"/>
        </dgm:presLayoutVars>
      </dgm:prSet>
      <dgm:spPr/>
    </dgm:pt>
    <dgm:pt modelId="{C7FBFA40-E636-48B8-ADC3-68392A1C651B}" type="pres">
      <dgm:prSet presAssocID="{C2DE145E-7E8D-45E2-B138-8CF88A2EAFAB}" presName="txFour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1B764D8-1E99-4D18-867C-7DE248BFDDE3}" type="pres">
      <dgm:prSet presAssocID="{C2DE145E-7E8D-45E2-B138-8CF88A2EAFAB}" presName="horzFour" presStyleCnt="0"/>
      <dgm:spPr/>
    </dgm:pt>
    <dgm:pt modelId="{A3C0FEE2-2B5C-418B-BA88-6FA09F946AE6}" type="pres">
      <dgm:prSet presAssocID="{4180BEF9-BD46-4138-8CD9-56B0EB90E1EC}" presName="sibSpaceThree" presStyleCnt="0"/>
      <dgm:spPr/>
    </dgm:pt>
    <dgm:pt modelId="{2476B523-57CE-48E3-B24B-3077933567B2}" type="pres">
      <dgm:prSet presAssocID="{A667023E-59FB-4011-9A68-74DA1AF52B46}" presName="vertThree" presStyleCnt="0"/>
      <dgm:spPr/>
    </dgm:pt>
    <dgm:pt modelId="{740E21E0-4144-4876-B455-89910652C333}" type="pres">
      <dgm:prSet presAssocID="{A667023E-59FB-4011-9A68-74DA1AF52B46}" presName="txThree" presStyleLbl="asst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E8BAACE-0A06-4BD7-89C5-D898352599DD}" type="pres">
      <dgm:prSet presAssocID="{A667023E-59FB-4011-9A68-74DA1AF52B46}" presName="parTransThree" presStyleCnt="0"/>
      <dgm:spPr/>
    </dgm:pt>
    <dgm:pt modelId="{27C2A6AC-D415-442F-A3F1-277D0752F83E}" type="pres">
      <dgm:prSet presAssocID="{A667023E-59FB-4011-9A68-74DA1AF52B46}" presName="horzThree" presStyleCnt="0"/>
      <dgm:spPr/>
    </dgm:pt>
    <dgm:pt modelId="{F05B3A8B-3EC2-400C-9340-09E4F9669DA2}" type="pres">
      <dgm:prSet presAssocID="{251C8E3B-A4B2-49DD-A906-B08ABB480F01}" presName="vertFour" presStyleCnt="0">
        <dgm:presLayoutVars>
          <dgm:chPref val="3"/>
        </dgm:presLayoutVars>
      </dgm:prSet>
      <dgm:spPr/>
    </dgm:pt>
    <dgm:pt modelId="{CF38B35A-20BD-4D52-B051-A6FFFE30AAF0}" type="pres">
      <dgm:prSet presAssocID="{251C8E3B-A4B2-49DD-A906-B08ABB480F01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43B1E54-BCC4-439E-9D3F-80C2EDFA82DD}" type="pres">
      <dgm:prSet presAssocID="{251C8E3B-A4B2-49DD-A906-B08ABB480F01}" presName="horzFour" presStyleCnt="0"/>
      <dgm:spPr/>
    </dgm:pt>
    <dgm:pt modelId="{0D3F1010-AB5D-45D7-94D1-E4B8A48322F0}" type="pres">
      <dgm:prSet presAssocID="{2436ACF7-ADDD-4B6E-8C48-E1B98F0EFDD2}" presName="sibSpaceThree" presStyleCnt="0"/>
      <dgm:spPr/>
    </dgm:pt>
    <dgm:pt modelId="{C9F26B77-B1EC-47F9-AB07-21CB0F3F484A}" type="pres">
      <dgm:prSet presAssocID="{832F6AFF-2927-400C-97BA-1CC149F9F29C}" presName="vertThree" presStyleCnt="0"/>
      <dgm:spPr/>
    </dgm:pt>
    <dgm:pt modelId="{7C197AFD-CFE5-4351-8455-BBF4D8DEBEA1}" type="pres">
      <dgm:prSet presAssocID="{832F6AFF-2927-400C-97BA-1CC149F9F29C}" presName="txThree" presStyleLbl="asst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DD1313E-BAF5-4EE9-863E-42C6AA73B912}" type="pres">
      <dgm:prSet presAssocID="{832F6AFF-2927-400C-97BA-1CC149F9F29C}" presName="parTransThree" presStyleCnt="0"/>
      <dgm:spPr/>
    </dgm:pt>
    <dgm:pt modelId="{F67F03AA-AB45-4068-A52B-6D90AB8230E3}" type="pres">
      <dgm:prSet presAssocID="{832F6AFF-2927-400C-97BA-1CC149F9F29C}" presName="horzThree" presStyleCnt="0"/>
      <dgm:spPr/>
    </dgm:pt>
    <dgm:pt modelId="{A18CF66E-F88A-4904-8E6F-7F4AE9F72230}" type="pres">
      <dgm:prSet presAssocID="{C6D6D8EC-F14B-4762-90A5-00A6C9E585B8}" presName="vertFour" presStyleCnt="0">
        <dgm:presLayoutVars>
          <dgm:chPref val="3"/>
        </dgm:presLayoutVars>
      </dgm:prSet>
      <dgm:spPr/>
    </dgm:pt>
    <dgm:pt modelId="{B5FB9B39-8E47-42AE-A368-9D68B6450C19}" type="pres">
      <dgm:prSet presAssocID="{C6D6D8EC-F14B-4762-90A5-00A6C9E585B8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29FBA19-656D-4B82-9025-A4419B1DF86B}" type="pres">
      <dgm:prSet presAssocID="{C6D6D8EC-F14B-4762-90A5-00A6C9E585B8}" presName="horzFour" presStyleCnt="0"/>
      <dgm:spPr/>
    </dgm:pt>
  </dgm:ptLst>
  <dgm:cxnLst>
    <dgm:cxn modelId="{26098313-B962-4E19-9898-DA0895368586}" type="presOf" srcId="{B74D4F5E-83C8-4C18-ABC2-6466AB302DCB}" destId="{E143EA17-4076-4C12-A078-8FFA02824307}" srcOrd="0" destOrd="0" presId="urn:microsoft.com/office/officeart/2005/8/layout/hierarchy4"/>
    <dgm:cxn modelId="{66E0767F-D6BB-45F6-97F6-29B87CC58AD1}" type="presOf" srcId="{832F6AFF-2927-400C-97BA-1CC149F9F29C}" destId="{7C197AFD-CFE5-4351-8455-BBF4D8DEBEA1}" srcOrd="0" destOrd="0" presId="urn:microsoft.com/office/officeart/2005/8/layout/hierarchy4"/>
    <dgm:cxn modelId="{80830F84-E33E-4BB1-908A-3B162C4747BF}" type="presOf" srcId="{C48C04EE-DAAA-4808-BB46-EC655CED85A9}" destId="{B5DD37AD-88E7-4B11-BD4B-18B6F7C65770}" srcOrd="0" destOrd="0" presId="urn:microsoft.com/office/officeart/2005/8/layout/hierarchy4"/>
    <dgm:cxn modelId="{3FC7BDC9-E780-47CD-BCDD-7D68FAB6F391}" srcId="{B74D4F5E-83C8-4C18-ABC2-6466AB302DCB}" destId="{C2DE145E-7E8D-45E2-B138-8CF88A2EAFAB}" srcOrd="0" destOrd="0" parTransId="{AD2447D1-B5AB-4E95-9785-7A1C24E10626}" sibTransId="{AB0ED80D-CFF8-4B32-861E-8D52963B0A0C}"/>
    <dgm:cxn modelId="{19032F0E-B544-4680-AAFB-CDD7CB0AE942}" type="presOf" srcId="{251C8E3B-A4B2-49DD-A906-B08ABB480F01}" destId="{CF38B35A-20BD-4D52-B051-A6FFFE30AAF0}" srcOrd="0" destOrd="0" presId="urn:microsoft.com/office/officeart/2005/8/layout/hierarchy4"/>
    <dgm:cxn modelId="{68CFA571-7CCA-4FFC-8D6D-62DD83A62629}" type="presOf" srcId="{C2DE145E-7E8D-45E2-B138-8CF88A2EAFAB}" destId="{C7FBFA40-E636-48B8-ADC3-68392A1C651B}" srcOrd="0" destOrd="0" presId="urn:microsoft.com/office/officeart/2005/8/layout/hierarchy4"/>
    <dgm:cxn modelId="{EE1A34E5-4B70-4EED-B58E-7A6BFA78F429}" type="presOf" srcId="{A667023E-59FB-4011-9A68-74DA1AF52B46}" destId="{740E21E0-4144-4876-B455-89910652C333}" srcOrd="0" destOrd="0" presId="urn:microsoft.com/office/officeart/2005/8/layout/hierarchy4"/>
    <dgm:cxn modelId="{5B9BD82A-F214-4ED4-B197-5586958DD5FE}" srcId="{EE79C8F0-4C21-44B7-BC7A-C75E8A42155E}" destId="{A667023E-59FB-4011-9A68-74DA1AF52B46}" srcOrd="1" destOrd="0" parTransId="{D57FAB0D-95E6-4E42-8044-B6DB98C7C086}" sibTransId="{2436ACF7-ADDD-4B6E-8C48-E1B98F0EFDD2}"/>
    <dgm:cxn modelId="{8B203565-4FCE-492A-A30A-FFF1362CEDDB}" srcId="{A667023E-59FB-4011-9A68-74DA1AF52B46}" destId="{251C8E3B-A4B2-49DD-A906-B08ABB480F01}" srcOrd="0" destOrd="0" parTransId="{3A151085-F754-4B8C-9462-0A76CA9BB498}" sibTransId="{D815D8D5-1DD0-4627-997A-B77A3FAEA6A4}"/>
    <dgm:cxn modelId="{FF8FB2A3-A54C-4FE8-B4F9-BB97EF96D24A}" srcId="{832F6AFF-2927-400C-97BA-1CC149F9F29C}" destId="{C6D6D8EC-F14B-4762-90A5-00A6C9E585B8}" srcOrd="0" destOrd="0" parTransId="{DEC962EB-D748-4DC4-971E-2B55501339A5}" sibTransId="{87E5EF19-B7B1-4178-87E1-468ED1684FD5}"/>
    <dgm:cxn modelId="{6D86C2EC-D9E2-4E73-BEF7-A318A628B1F7}" srcId="{EE79C8F0-4C21-44B7-BC7A-C75E8A42155E}" destId="{B74D4F5E-83C8-4C18-ABC2-6466AB302DCB}" srcOrd="0" destOrd="0" parTransId="{C734D914-2C41-45B4-8FA4-7E60F1C165AE}" sibTransId="{4180BEF9-BD46-4138-8CD9-56B0EB90E1EC}"/>
    <dgm:cxn modelId="{8246D32B-21F5-4A83-819F-01748B027045}" srcId="{EE79C8F0-4C21-44B7-BC7A-C75E8A42155E}" destId="{832F6AFF-2927-400C-97BA-1CC149F9F29C}" srcOrd="2" destOrd="0" parTransId="{3B9E8590-2882-4276-BAD1-E6FDC7AE561A}" sibTransId="{8921C9C6-6DDB-4B87-9EEE-4A956EA10C87}"/>
    <dgm:cxn modelId="{80263FE8-CEEE-455C-8497-A50E93505B6C}" type="presOf" srcId="{BE9EE2A5-75CD-4BDB-966F-08F8FF972F60}" destId="{AFC295C4-884E-4A47-8123-82109671EAC9}" srcOrd="0" destOrd="0" presId="urn:microsoft.com/office/officeart/2005/8/layout/hierarchy4"/>
    <dgm:cxn modelId="{CC7DCAB5-B151-4139-8939-C3516A6DDC26}" srcId="{C48C04EE-DAAA-4808-BB46-EC655CED85A9}" destId="{BE9EE2A5-75CD-4BDB-966F-08F8FF972F60}" srcOrd="0" destOrd="0" parTransId="{FCE5D192-4EEC-415A-BB99-185831DC2C72}" sibTransId="{A2315CC9-99E9-4937-842E-70F17CB53EEB}"/>
    <dgm:cxn modelId="{DDD61C60-CA8D-4E7A-AA24-FA6AE6BD58F5}" type="presOf" srcId="{EE79C8F0-4C21-44B7-BC7A-C75E8A42155E}" destId="{658E01F0-AE1A-4627-969E-A6E13BB5CA2A}" srcOrd="0" destOrd="0" presId="urn:microsoft.com/office/officeart/2005/8/layout/hierarchy4"/>
    <dgm:cxn modelId="{669533AB-FD24-4629-AB04-AE90560F021E}" type="presOf" srcId="{C6D6D8EC-F14B-4762-90A5-00A6C9E585B8}" destId="{B5FB9B39-8E47-42AE-A368-9D68B6450C19}" srcOrd="0" destOrd="0" presId="urn:microsoft.com/office/officeart/2005/8/layout/hierarchy4"/>
    <dgm:cxn modelId="{53556C08-559C-4E32-9065-E5BC32BF0C9B}" srcId="{BE9EE2A5-75CD-4BDB-966F-08F8FF972F60}" destId="{EE79C8F0-4C21-44B7-BC7A-C75E8A42155E}" srcOrd="0" destOrd="0" parTransId="{8CF9DFE7-5071-4553-A188-38947F8B8AF9}" sibTransId="{80E59F66-DE50-4DD9-BD21-82B13B227613}"/>
    <dgm:cxn modelId="{36667C52-EE95-4B5C-80F5-A5B310056E4B}" type="presParOf" srcId="{B5DD37AD-88E7-4B11-BD4B-18B6F7C65770}" destId="{9CD27308-B9F4-4A87-A24B-CA75794D7CF8}" srcOrd="0" destOrd="0" presId="urn:microsoft.com/office/officeart/2005/8/layout/hierarchy4"/>
    <dgm:cxn modelId="{4E057A0E-AED0-4668-8E6A-6FBF84CBCEC1}" type="presParOf" srcId="{9CD27308-B9F4-4A87-A24B-CA75794D7CF8}" destId="{AFC295C4-884E-4A47-8123-82109671EAC9}" srcOrd="0" destOrd="0" presId="urn:microsoft.com/office/officeart/2005/8/layout/hierarchy4"/>
    <dgm:cxn modelId="{7456577A-22F6-406F-8D34-740299E99CA9}" type="presParOf" srcId="{9CD27308-B9F4-4A87-A24B-CA75794D7CF8}" destId="{65C51F18-BCD5-47A4-B2B2-57E23995DD59}" srcOrd="1" destOrd="0" presId="urn:microsoft.com/office/officeart/2005/8/layout/hierarchy4"/>
    <dgm:cxn modelId="{539C28E4-26BF-46BA-AB90-8FB49197CC65}" type="presParOf" srcId="{9CD27308-B9F4-4A87-A24B-CA75794D7CF8}" destId="{B0F36CEB-5601-47E9-8059-C54920E76B48}" srcOrd="2" destOrd="0" presId="urn:microsoft.com/office/officeart/2005/8/layout/hierarchy4"/>
    <dgm:cxn modelId="{32C14D72-53F6-4B47-B3C3-9277B2A1D989}" type="presParOf" srcId="{B0F36CEB-5601-47E9-8059-C54920E76B48}" destId="{4E5B0D76-9D5D-4331-89E3-001E8CCFAA6F}" srcOrd="0" destOrd="0" presId="urn:microsoft.com/office/officeart/2005/8/layout/hierarchy4"/>
    <dgm:cxn modelId="{082877A2-F861-4306-9F85-E11E7716CA4F}" type="presParOf" srcId="{4E5B0D76-9D5D-4331-89E3-001E8CCFAA6F}" destId="{658E01F0-AE1A-4627-969E-A6E13BB5CA2A}" srcOrd="0" destOrd="0" presId="urn:microsoft.com/office/officeart/2005/8/layout/hierarchy4"/>
    <dgm:cxn modelId="{CFFD8887-867B-4579-A047-FFA91D69535D}" type="presParOf" srcId="{4E5B0D76-9D5D-4331-89E3-001E8CCFAA6F}" destId="{B39AE545-0019-4FDF-AB60-776034B010D4}" srcOrd="1" destOrd="0" presId="urn:microsoft.com/office/officeart/2005/8/layout/hierarchy4"/>
    <dgm:cxn modelId="{8E29220A-B9DA-4357-9E6A-A143190BC20D}" type="presParOf" srcId="{4E5B0D76-9D5D-4331-89E3-001E8CCFAA6F}" destId="{815605CD-2301-42BD-B710-842628568C67}" srcOrd="2" destOrd="0" presId="urn:microsoft.com/office/officeart/2005/8/layout/hierarchy4"/>
    <dgm:cxn modelId="{B78C85F8-927E-4DC1-898A-17895B0C6E38}" type="presParOf" srcId="{815605CD-2301-42BD-B710-842628568C67}" destId="{49D42C4C-0998-4900-9F59-4D7A8E013290}" srcOrd="0" destOrd="0" presId="urn:microsoft.com/office/officeart/2005/8/layout/hierarchy4"/>
    <dgm:cxn modelId="{C13713E0-8D20-49AC-B5CD-FF49F321D49F}" type="presParOf" srcId="{49D42C4C-0998-4900-9F59-4D7A8E013290}" destId="{E143EA17-4076-4C12-A078-8FFA02824307}" srcOrd="0" destOrd="0" presId="urn:microsoft.com/office/officeart/2005/8/layout/hierarchy4"/>
    <dgm:cxn modelId="{8BA3929F-C8C8-4AFB-A82B-6814628D5A67}" type="presParOf" srcId="{49D42C4C-0998-4900-9F59-4D7A8E013290}" destId="{401E8836-A170-4431-875C-27468DAB9E9F}" srcOrd="1" destOrd="0" presId="urn:microsoft.com/office/officeart/2005/8/layout/hierarchy4"/>
    <dgm:cxn modelId="{1A46C15C-FA26-4B1F-90B1-E36E34540BE9}" type="presParOf" srcId="{49D42C4C-0998-4900-9F59-4D7A8E013290}" destId="{D9868734-DE6D-4CF3-AEE7-8725BC46DC97}" srcOrd="2" destOrd="0" presId="urn:microsoft.com/office/officeart/2005/8/layout/hierarchy4"/>
    <dgm:cxn modelId="{F7EAF642-C61E-45CB-8256-0CCF8283380B}" type="presParOf" srcId="{D9868734-DE6D-4CF3-AEE7-8725BC46DC97}" destId="{FAB3A1E3-2B40-483C-9784-6267E12B3295}" srcOrd="0" destOrd="0" presId="urn:microsoft.com/office/officeart/2005/8/layout/hierarchy4"/>
    <dgm:cxn modelId="{10479FE1-BFB9-4145-8881-15C193351BB4}" type="presParOf" srcId="{FAB3A1E3-2B40-483C-9784-6267E12B3295}" destId="{C7FBFA40-E636-48B8-ADC3-68392A1C651B}" srcOrd="0" destOrd="0" presId="urn:microsoft.com/office/officeart/2005/8/layout/hierarchy4"/>
    <dgm:cxn modelId="{DAFB7C4D-E57D-4987-9B96-5D884ECBECEB}" type="presParOf" srcId="{FAB3A1E3-2B40-483C-9784-6267E12B3295}" destId="{41B764D8-1E99-4D18-867C-7DE248BFDDE3}" srcOrd="1" destOrd="0" presId="urn:microsoft.com/office/officeart/2005/8/layout/hierarchy4"/>
    <dgm:cxn modelId="{948879A6-3BC6-4128-A3B0-9EA691204C45}" type="presParOf" srcId="{815605CD-2301-42BD-B710-842628568C67}" destId="{A3C0FEE2-2B5C-418B-BA88-6FA09F946AE6}" srcOrd="1" destOrd="0" presId="urn:microsoft.com/office/officeart/2005/8/layout/hierarchy4"/>
    <dgm:cxn modelId="{C28FA316-9910-4E4E-B48B-29243574C591}" type="presParOf" srcId="{815605CD-2301-42BD-B710-842628568C67}" destId="{2476B523-57CE-48E3-B24B-3077933567B2}" srcOrd="2" destOrd="0" presId="urn:microsoft.com/office/officeart/2005/8/layout/hierarchy4"/>
    <dgm:cxn modelId="{031B5D6C-9F52-405D-909A-8710914DD210}" type="presParOf" srcId="{2476B523-57CE-48E3-B24B-3077933567B2}" destId="{740E21E0-4144-4876-B455-89910652C333}" srcOrd="0" destOrd="0" presId="urn:microsoft.com/office/officeart/2005/8/layout/hierarchy4"/>
    <dgm:cxn modelId="{28AA3293-1D73-41CC-A16F-C24E8932AD98}" type="presParOf" srcId="{2476B523-57CE-48E3-B24B-3077933567B2}" destId="{0E8BAACE-0A06-4BD7-89C5-D898352599DD}" srcOrd="1" destOrd="0" presId="urn:microsoft.com/office/officeart/2005/8/layout/hierarchy4"/>
    <dgm:cxn modelId="{7D6A0A03-E95C-4ACB-9360-5034604B87BB}" type="presParOf" srcId="{2476B523-57CE-48E3-B24B-3077933567B2}" destId="{27C2A6AC-D415-442F-A3F1-277D0752F83E}" srcOrd="2" destOrd="0" presId="urn:microsoft.com/office/officeart/2005/8/layout/hierarchy4"/>
    <dgm:cxn modelId="{FF45F78D-3F9B-40B5-B644-164FAAE28751}" type="presParOf" srcId="{27C2A6AC-D415-442F-A3F1-277D0752F83E}" destId="{F05B3A8B-3EC2-400C-9340-09E4F9669DA2}" srcOrd="0" destOrd="0" presId="urn:microsoft.com/office/officeart/2005/8/layout/hierarchy4"/>
    <dgm:cxn modelId="{C2F47B95-8CFC-4F52-BDFE-C6E17B20E697}" type="presParOf" srcId="{F05B3A8B-3EC2-400C-9340-09E4F9669DA2}" destId="{CF38B35A-20BD-4D52-B051-A6FFFE30AAF0}" srcOrd="0" destOrd="0" presId="urn:microsoft.com/office/officeart/2005/8/layout/hierarchy4"/>
    <dgm:cxn modelId="{5D245C61-D69D-49B4-BBD5-F224D7AD02B5}" type="presParOf" srcId="{F05B3A8B-3EC2-400C-9340-09E4F9669DA2}" destId="{543B1E54-BCC4-439E-9D3F-80C2EDFA82DD}" srcOrd="1" destOrd="0" presId="urn:microsoft.com/office/officeart/2005/8/layout/hierarchy4"/>
    <dgm:cxn modelId="{AE69388E-85CE-4156-BB29-79721355E612}" type="presParOf" srcId="{815605CD-2301-42BD-B710-842628568C67}" destId="{0D3F1010-AB5D-45D7-94D1-E4B8A48322F0}" srcOrd="3" destOrd="0" presId="urn:microsoft.com/office/officeart/2005/8/layout/hierarchy4"/>
    <dgm:cxn modelId="{AC373529-AA0E-4C76-94D4-69FE25D5223D}" type="presParOf" srcId="{815605CD-2301-42BD-B710-842628568C67}" destId="{C9F26B77-B1EC-47F9-AB07-21CB0F3F484A}" srcOrd="4" destOrd="0" presId="urn:microsoft.com/office/officeart/2005/8/layout/hierarchy4"/>
    <dgm:cxn modelId="{B8E44803-7C82-4970-A3D2-1F70516DBA5B}" type="presParOf" srcId="{C9F26B77-B1EC-47F9-AB07-21CB0F3F484A}" destId="{7C197AFD-CFE5-4351-8455-BBF4D8DEBEA1}" srcOrd="0" destOrd="0" presId="urn:microsoft.com/office/officeart/2005/8/layout/hierarchy4"/>
    <dgm:cxn modelId="{EEC763FC-D903-42CC-B376-DF553C78B44B}" type="presParOf" srcId="{C9F26B77-B1EC-47F9-AB07-21CB0F3F484A}" destId="{DDD1313E-BAF5-4EE9-863E-42C6AA73B912}" srcOrd="1" destOrd="0" presId="urn:microsoft.com/office/officeart/2005/8/layout/hierarchy4"/>
    <dgm:cxn modelId="{B14D3EE2-5139-4BFB-9AEA-38E4268611F8}" type="presParOf" srcId="{C9F26B77-B1EC-47F9-AB07-21CB0F3F484A}" destId="{F67F03AA-AB45-4068-A52B-6D90AB8230E3}" srcOrd="2" destOrd="0" presId="urn:microsoft.com/office/officeart/2005/8/layout/hierarchy4"/>
    <dgm:cxn modelId="{985F2CCF-E64A-4970-8478-C80F9CCBA1B7}" type="presParOf" srcId="{F67F03AA-AB45-4068-A52B-6D90AB8230E3}" destId="{A18CF66E-F88A-4904-8E6F-7F4AE9F72230}" srcOrd="0" destOrd="0" presId="urn:microsoft.com/office/officeart/2005/8/layout/hierarchy4"/>
    <dgm:cxn modelId="{A4F90747-0596-482E-9311-D7E220167653}" type="presParOf" srcId="{A18CF66E-F88A-4904-8E6F-7F4AE9F72230}" destId="{B5FB9B39-8E47-42AE-A368-9D68B6450C19}" srcOrd="0" destOrd="0" presId="urn:microsoft.com/office/officeart/2005/8/layout/hierarchy4"/>
    <dgm:cxn modelId="{EC25ACA2-37FE-468D-A637-E067E3EC25B8}" type="presParOf" srcId="{A18CF66E-F88A-4904-8E6F-7F4AE9F72230}" destId="{929FBA19-656D-4B82-9025-A4419B1DF86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E25014-DABF-4F58-9EC5-495C08B5FF8E}">
      <dsp:nvSpPr>
        <dsp:cNvPr id="0" name=""/>
        <dsp:cNvSpPr/>
      </dsp:nvSpPr>
      <dsp:spPr>
        <a:xfrm>
          <a:off x="3888432" y="1613784"/>
          <a:ext cx="338410" cy="14825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2559"/>
              </a:lnTo>
              <a:lnTo>
                <a:pt x="338410" y="148255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F8A288-35E8-4182-95E1-EFEE405CD2DD}">
      <dsp:nvSpPr>
        <dsp:cNvPr id="0" name=""/>
        <dsp:cNvSpPr/>
      </dsp:nvSpPr>
      <dsp:spPr>
        <a:xfrm>
          <a:off x="3582992" y="1613784"/>
          <a:ext cx="305439" cy="1424208"/>
        </a:xfrm>
        <a:custGeom>
          <a:avLst/>
          <a:gdLst/>
          <a:ahLst/>
          <a:cxnLst/>
          <a:rect l="0" t="0" r="0" b="0"/>
          <a:pathLst>
            <a:path>
              <a:moveTo>
                <a:pt x="305439" y="0"/>
              </a:moveTo>
              <a:lnTo>
                <a:pt x="305439" y="1424208"/>
              </a:lnTo>
              <a:lnTo>
                <a:pt x="0" y="142420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303AB5-CA79-41AF-94BE-5C85F19D4FB7}">
      <dsp:nvSpPr>
        <dsp:cNvPr id="0" name=""/>
        <dsp:cNvSpPr/>
      </dsp:nvSpPr>
      <dsp:spPr>
        <a:xfrm>
          <a:off x="3842712" y="1613784"/>
          <a:ext cx="91440" cy="29651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651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E0D363-A6BA-4351-8DDF-415EC7EBA39C}">
      <dsp:nvSpPr>
        <dsp:cNvPr id="0" name=""/>
        <dsp:cNvSpPr/>
      </dsp:nvSpPr>
      <dsp:spPr>
        <a:xfrm>
          <a:off x="2276954" y="2306"/>
          <a:ext cx="3222955" cy="161147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POSESIÓN</a:t>
          </a:r>
          <a:endParaRPr lang="es-MX" sz="3000" kern="1200" dirty="0"/>
        </a:p>
      </dsp:txBody>
      <dsp:txXfrm>
        <a:off x="2276954" y="2306"/>
        <a:ext cx="3222955" cy="1611477"/>
      </dsp:txXfrm>
    </dsp:sp>
    <dsp:sp modelId="{4B73DB21-82F4-4B41-8A5D-781016FF1068}">
      <dsp:nvSpPr>
        <dsp:cNvPr id="0" name=""/>
        <dsp:cNvSpPr/>
      </dsp:nvSpPr>
      <dsp:spPr>
        <a:xfrm>
          <a:off x="2276954" y="4578903"/>
          <a:ext cx="3222955" cy="161147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DERECHO REAL QUE SE MANIFIESTA POR SU DETENTACIÓN</a:t>
          </a:r>
        </a:p>
      </dsp:txBody>
      <dsp:txXfrm>
        <a:off x="2276954" y="4578903"/>
        <a:ext cx="3222955" cy="1611477"/>
      </dsp:txXfrm>
    </dsp:sp>
    <dsp:sp modelId="{044ECADE-BC81-4B48-A1A8-3BA644AB6207}">
      <dsp:nvSpPr>
        <dsp:cNvPr id="0" name=""/>
        <dsp:cNvSpPr/>
      </dsp:nvSpPr>
      <dsp:spPr>
        <a:xfrm>
          <a:off x="360036" y="2232253"/>
          <a:ext cx="3222955" cy="161147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COMO HECHO MATERIAL</a:t>
          </a:r>
        </a:p>
      </dsp:txBody>
      <dsp:txXfrm>
        <a:off x="360036" y="2232253"/>
        <a:ext cx="3222955" cy="1611477"/>
      </dsp:txXfrm>
    </dsp:sp>
    <dsp:sp modelId="{0396B12B-24E6-46BE-BC08-8E693FA909E9}">
      <dsp:nvSpPr>
        <dsp:cNvPr id="0" name=""/>
        <dsp:cNvSpPr/>
      </dsp:nvSpPr>
      <dsp:spPr>
        <a:xfrm>
          <a:off x="4226842" y="2290605"/>
          <a:ext cx="3222955" cy="161147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COMO RESULTADO DE UN DERECHO</a:t>
          </a:r>
          <a:endParaRPr lang="es-MX" sz="3000" kern="1200" dirty="0"/>
        </a:p>
      </dsp:txBody>
      <dsp:txXfrm>
        <a:off x="4226842" y="2290605"/>
        <a:ext cx="3222955" cy="161147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295C4-884E-4A47-8123-82109671EAC9}">
      <dsp:nvSpPr>
        <dsp:cNvPr id="0" name=""/>
        <dsp:cNvSpPr/>
      </dsp:nvSpPr>
      <dsp:spPr>
        <a:xfrm>
          <a:off x="460" y="2083"/>
          <a:ext cx="8424014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300" kern="1200" dirty="0" smtClean="0"/>
            <a:t>MEJORAS A LOS BIENES</a:t>
          </a:r>
          <a:endParaRPr lang="es-MX" sz="6300" kern="1200" dirty="0"/>
        </a:p>
      </dsp:txBody>
      <dsp:txXfrm>
        <a:off x="43325" y="44948"/>
        <a:ext cx="8338284" cy="1377776"/>
      </dsp:txXfrm>
    </dsp:sp>
    <dsp:sp modelId="{658E01F0-AE1A-4627-969E-A6E13BB5CA2A}">
      <dsp:nvSpPr>
        <dsp:cNvPr id="0" name=""/>
        <dsp:cNvSpPr/>
      </dsp:nvSpPr>
      <dsp:spPr>
        <a:xfrm>
          <a:off x="460" y="1577088"/>
          <a:ext cx="8424014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 smtClean="0"/>
            <a:t>AUMENTAN EL VALOR DE LA COSA EN EL MERCADO</a:t>
          </a:r>
          <a:endParaRPr lang="es-MX" sz="3800" kern="1200" dirty="0"/>
        </a:p>
      </dsp:txBody>
      <dsp:txXfrm>
        <a:off x="43325" y="1619953"/>
        <a:ext cx="8338284" cy="1377776"/>
      </dsp:txXfrm>
    </dsp:sp>
    <dsp:sp modelId="{E143EA17-4076-4C12-A078-8FFA02824307}">
      <dsp:nvSpPr>
        <dsp:cNvPr id="0" name=""/>
        <dsp:cNvSpPr/>
      </dsp:nvSpPr>
      <dsp:spPr>
        <a:xfrm>
          <a:off x="460" y="3152093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GASTOS NECESARIOS</a:t>
          </a:r>
        </a:p>
      </dsp:txBody>
      <dsp:txXfrm>
        <a:off x="43325" y="3194958"/>
        <a:ext cx="2645792" cy="1377776"/>
      </dsp:txXfrm>
    </dsp:sp>
    <dsp:sp modelId="{C7FBFA40-E636-48B8-ADC3-68392A1C651B}">
      <dsp:nvSpPr>
        <dsp:cNvPr id="0" name=""/>
        <dsp:cNvSpPr/>
      </dsp:nvSpPr>
      <dsp:spPr>
        <a:xfrm>
          <a:off x="460" y="4727098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SIN ELLOS LA COSA O BIEN SE PIERDE O DEJA DE EXISTIR</a:t>
          </a:r>
          <a:endParaRPr lang="es-MX" sz="2300" kern="1200" dirty="0"/>
        </a:p>
      </dsp:txBody>
      <dsp:txXfrm>
        <a:off x="43325" y="4769963"/>
        <a:ext cx="2645792" cy="1377776"/>
      </dsp:txXfrm>
    </dsp:sp>
    <dsp:sp modelId="{740E21E0-4144-4876-B455-89910652C333}">
      <dsp:nvSpPr>
        <dsp:cNvPr id="0" name=""/>
        <dsp:cNvSpPr/>
      </dsp:nvSpPr>
      <dsp:spPr>
        <a:xfrm>
          <a:off x="2846706" y="3152093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GASTOS UTILES</a:t>
          </a:r>
          <a:endParaRPr lang="es-MX" sz="3100" kern="1200" dirty="0"/>
        </a:p>
      </dsp:txBody>
      <dsp:txXfrm>
        <a:off x="2889571" y="3194958"/>
        <a:ext cx="2645792" cy="1377776"/>
      </dsp:txXfrm>
    </dsp:sp>
    <dsp:sp modelId="{CF38B35A-20BD-4D52-B051-A6FFFE30AAF0}">
      <dsp:nvSpPr>
        <dsp:cNvPr id="0" name=""/>
        <dsp:cNvSpPr/>
      </dsp:nvSpPr>
      <dsp:spPr>
        <a:xfrm>
          <a:off x="2846706" y="4727098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SIN SER NECESARIO, AUMENTA EL USO DEL BIEN</a:t>
          </a:r>
          <a:endParaRPr lang="es-MX" sz="2300" kern="1200" dirty="0"/>
        </a:p>
      </dsp:txBody>
      <dsp:txXfrm>
        <a:off x="2889571" y="4769963"/>
        <a:ext cx="2645792" cy="1377776"/>
      </dsp:txXfrm>
    </dsp:sp>
    <dsp:sp modelId="{7C197AFD-CFE5-4351-8455-BBF4D8DEBEA1}">
      <dsp:nvSpPr>
        <dsp:cNvPr id="0" name=""/>
        <dsp:cNvSpPr/>
      </dsp:nvSpPr>
      <dsp:spPr>
        <a:xfrm>
          <a:off x="5692953" y="3152093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GASTOS VOLUNTARIOS</a:t>
          </a:r>
          <a:endParaRPr lang="es-MX" sz="3100" kern="1200" dirty="0"/>
        </a:p>
      </dsp:txBody>
      <dsp:txXfrm>
        <a:off x="5735818" y="3194958"/>
        <a:ext cx="2645792" cy="1377776"/>
      </dsp:txXfrm>
    </dsp:sp>
    <dsp:sp modelId="{B5FB9B39-8E47-42AE-A368-9D68B6450C19}">
      <dsp:nvSpPr>
        <dsp:cNvPr id="0" name=""/>
        <dsp:cNvSpPr/>
      </dsp:nvSpPr>
      <dsp:spPr>
        <a:xfrm>
          <a:off x="5692953" y="4727098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POR PLACER O COMODIDAD DEL DUEÑO</a:t>
          </a:r>
          <a:endParaRPr lang="es-MX" sz="2300" kern="1200" dirty="0"/>
        </a:p>
      </dsp:txBody>
      <dsp:txXfrm>
        <a:off x="5735818" y="4769963"/>
        <a:ext cx="2645792" cy="137777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295C4-884E-4A47-8123-82109671EAC9}">
      <dsp:nvSpPr>
        <dsp:cNvPr id="0" name=""/>
        <dsp:cNvSpPr/>
      </dsp:nvSpPr>
      <dsp:spPr>
        <a:xfrm>
          <a:off x="460" y="2083"/>
          <a:ext cx="8424014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900" kern="1200" dirty="0" smtClean="0"/>
            <a:t>PERDIDA DE LA POSESIÓN</a:t>
          </a:r>
          <a:endParaRPr lang="es-MX" sz="5900" kern="1200" dirty="0"/>
        </a:p>
      </dsp:txBody>
      <dsp:txXfrm>
        <a:off x="43325" y="44948"/>
        <a:ext cx="8338284" cy="1377776"/>
      </dsp:txXfrm>
    </dsp:sp>
    <dsp:sp modelId="{658E01F0-AE1A-4627-969E-A6E13BB5CA2A}">
      <dsp:nvSpPr>
        <dsp:cNvPr id="0" name=""/>
        <dsp:cNvSpPr/>
      </dsp:nvSpPr>
      <dsp:spPr>
        <a:xfrm>
          <a:off x="460" y="1577088"/>
          <a:ext cx="8424014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POR DISPOSICIÓN EXPRESA DE LA LEY</a:t>
          </a:r>
          <a:endParaRPr lang="es-MX" sz="4100" kern="1200" dirty="0"/>
        </a:p>
      </dsp:txBody>
      <dsp:txXfrm>
        <a:off x="43325" y="1619953"/>
        <a:ext cx="8338284" cy="1377776"/>
      </dsp:txXfrm>
    </dsp:sp>
    <dsp:sp modelId="{E143EA17-4076-4C12-A078-8FFA02824307}">
      <dsp:nvSpPr>
        <dsp:cNvPr id="0" name=""/>
        <dsp:cNvSpPr/>
      </dsp:nvSpPr>
      <dsp:spPr>
        <a:xfrm>
          <a:off x="460" y="3152093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POR ABANDONO O DESTRUCCIÓN DE LA COSA</a:t>
          </a:r>
        </a:p>
      </dsp:txBody>
      <dsp:txXfrm>
        <a:off x="43325" y="3194958"/>
        <a:ext cx="2645792" cy="1377776"/>
      </dsp:txXfrm>
    </dsp:sp>
    <dsp:sp modelId="{C7FBFA40-E636-48B8-ADC3-68392A1C651B}">
      <dsp:nvSpPr>
        <dsp:cNvPr id="0" name=""/>
        <dsp:cNvSpPr/>
      </dsp:nvSpPr>
      <dsp:spPr>
        <a:xfrm>
          <a:off x="460" y="4727098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POR CESIÓN</a:t>
          </a:r>
          <a:endParaRPr lang="es-MX" sz="2600" kern="1200" dirty="0"/>
        </a:p>
      </dsp:txBody>
      <dsp:txXfrm>
        <a:off x="43325" y="4769963"/>
        <a:ext cx="2645792" cy="1377776"/>
      </dsp:txXfrm>
    </dsp:sp>
    <dsp:sp modelId="{740E21E0-4144-4876-B455-89910652C333}">
      <dsp:nvSpPr>
        <dsp:cNvPr id="0" name=""/>
        <dsp:cNvSpPr/>
      </dsp:nvSpPr>
      <dsp:spPr>
        <a:xfrm>
          <a:off x="2846706" y="3152093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POR EXPROPIACIÓN</a:t>
          </a:r>
          <a:endParaRPr lang="es-MX" sz="2700" kern="1200" dirty="0"/>
        </a:p>
      </dsp:txBody>
      <dsp:txXfrm>
        <a:off x="2889571" y="3194958"/>
        <a:ext cx="2645792" cy="1377776"/>
      </dsp:txXfrm>
    </dsp:sp>
    <dsp:sp modelId="{CF38B35A-20BD-4D52-B051-A6FFFE30AAF0}">
      <dsp:nvSpPr>
        <dsp:cNvPr id="0" name=""/>
        <dsp:cNvSpPr/>
      </dsp:nvSpPr>
      <dsp:spPr>
        <a:xfrm>
          <a:off x="2846706" y="4727098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POR DESPOJO, SI ESTE DURA MAS DE UN AÑO</a:t>
          </a:r>
          <a:endParaRPr lang="es-MX" sz="2600" kern="1200" dirty="0"/>
        </a:p>
      </dsp:txBody>
      <dsp:txXfrm>
        <a:off x="2889571" y="4769963"/>
        <a:ext cx="2645792" cy="1377776"/>
      </dsp:txXfrm>
    </dsp:sp>
    <dsp:sp modelId="{7C197AFD-CFE5-4351-8455-BBF4D8DEBEA1}">
      <dsp:nvSpPr>
        <dsp:cNvPr id="0" name=""/>
        <dsp:cNvSpPr/>
      </dsp:nvSpPr>
      <dsp:spPr>
        <a:xfrm>
          <a:off x="5692953" y="3152093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POR RESOLUCIÓN JUDICIAL</a:t>
          </a:r>
          <a:endParaRPr lang="es-MX" sz="2700" kern="1200" dirty="0"/>
        </a:p>
      </dsp:txBody>
      <dsp:txXfrm>
        <a:off x="5735818" y="3194958"/>
        <a:ext cx="2645792" cy="1377776"/>
      </dsp:txXfrm>
    </dsp:sp>
    <dsp:sp modelId="{B5FB9B39-8E47-42AE-A368-9D68B6450C19}">
      <dsp:nvSpPr>
        <dsp:cNvPr id="0" name=""/>
        <dsp:cNvSpPr/>
      </dsp:nvSpPr>
      <dsp:spPr>
        <a:xfrm>
          <a:off x="5692953" y="4727098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POR REIVINDICACIÓN DEL PROPIETARIO</a:t>
          </a:r>
          <a:endParaRPr lang="es-MX" sz="2600" kern="1200" dirty="0"/>
        </a:p>
      </dsp:txBody>
      <dsp:txXfrm>
        <a:off x="5735818" y="4769963"/>
        <a:ext cx="2645792" cy="137777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941F5D-24CB-433C-9A66-9DA369B7A038}">
      <dsp:nvSpPr>
        <dsp:cNvPr id="0" name=""/>
        <dsp:cNvSpPr/>
      </dsp:nvSpPr>
      <dsp:spPr>
        <a:xfrm>
          <a:off x="799401" y="1687"/>
          <a:ext cx="3001833" cy="1500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400" kern="1200" dirty="0" smtClean="0"/>
            <a:t>USO</a:t>
          </a:r>
          <a:endParaRPr lang="es-MX" sz="5400" kern="1200" dirty="0"/>
        </a:p>
      </dsp:txBody>
      <dsp:txXfrm>
        <a:off x="843361" y="45647"/>
        <a:ext cx="2913913" cy="1412996"/>
      </dsp:txXfrm>
    </dsp:sp>
    <dsp:sp modelId="{3C0A9BCC-AB4E-4595-91D0-BADF45EF1A24}">
      <dsp:nvSpPr>
        <dsp:cNvPr id="0" name=""/>
        <dsp:cNvSpPr/>
      </dsp:nvSpPr>
      <dsp:spPr>
        <a:xfrm>
          <a:off x="1099584" y="1502604"/>
          <a:ext cx="300183" cy="1125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687"/>
              </a:lnTo>
              <a:lnTo>
                <a:pt x="300183" y="112568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7FBA76-FEFD-44F5-A7E9-30ED6164AF28}">
      <dsp:nvSpPr>
        <dsp:cNvPr id="0" name=""/>
        <dsp:cNvSpPr/>
      </dsp:nvSpPr>
      <dsp:spPr>
        <a:xfrm>
          <a:off x="1399768" y="1877833"/>
          <a:ext cx="2401466" cy="15009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EL USUARIO GUARDA Y CONSERVA LA COSA</a:t>
          </a:r>
          <a:endParaRPr lang="es-MX" sz="2200" kern="1200" dirty="0"/>
        </a:p>
      </dsp:txBody>
      <dsp:txXfrm>
        <a:off x="1443728" y="1921793"/>
        <a:ext cx="2313546" cy="1412996"/>
      </dsp:txXfrm>
    </dsp:sp>
    <dsp:sp modelId="{C6BB8C1D-A5E7-4376-85DC-7387CEE877FF}">
      <dsp:nvSpPr>
        <dsp:cNvPr id="0" name=""/>
        <dsp:cNvSpPr/>
      </dsp:nvSpPr>
      <dsp:spPr>
        <a:xfrm>
          <a:off x="1099584" y="1502604"/>
          <a:ext cx="300183" cy="30018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1833"/>
              </a:lnTo>
              <a:lnTo>
                <a:pt x="300183" y="300183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E0ABD9-A7AB-48F1-9F80-9DD966E22F9C}">
      <dsp:nvSpPr>
        <dsp:cNvPr id="0" name=""/>
        <dsp:cNvSpPr/>
      </dsp:nvSpPr>
      <dsp:spPr>
        <a:xfrm>
          <a:off x="1399768" y="3753979"/>
          <a:ext cx="2401466" cy="15009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PERCIBE LOS FRUTOS DE UN BIEN QUE SE PRODUZCAN</a:t>
          </a:r>
          <a:endParaRPr lang="es-MX" sz="2200" kern="1200" dirty="0"/>
        </a:p>
      </dsp:txBody>
      <dsp:txXfrm>
        <a:off x="1443728" y="3797939"/>
        <a:ext cx="2313546" cy="1412996"/>
      </dsp:txXfrm>
    </dsp:sp>
    <dsp:sp modelId="{5D5F0B12-9527-4995-9C80-4668D4E695C1}">
      <dsp:nvSpPr>
        <dsp:cNvPr id="0" name=""/>
        <dsp:cNvSpPr/>
      </dsp:nvSpPr>
      <dsp:spPr>
        <a:xfrm>
          <a:off x="4551693" y="1687"/>
          <a:ext cx="3001833" cy="1500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400" kern="1200" dirty="0" smtClean="0"/>
            <a:t>DISFRUTE</a:t>
          </a:r>
          <a:endParaRPr lang="es-MX" sz="5400" kern="1200" dirty="0"/>
        </a:p>
      </dsp:txBody>
      <dsp:txXfrm>
        <a:off x="4595653" y="45647"/>
        <a:ext cx="2913913" cy="1412996"/>
      </dsp:txXfrm>
    </dsp:sp>
    <dsp:sp modelId="{F35CBCCD-32C0-46E6-B22A-E37390FDA43F}">
      <dsp:nvSpPr>
        <dsp:cNvPr id="0" name=""/>
        <dsp:cNvSpPr/>
      </dsp:nvSpPr>
      <dsp:spPr>
        <a:xfrm>
          <a:off x="4851876" y="1502604"/>
          <a:ext cx="300183" cy="1125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687"/>
              </a:lnTo>
              <a:lnTo>
                <a:pt x="300183" y="112568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A0EC97-1886-484E-9EF8-CEB017953EA6}">
      <dsp:nvSpPr>
        <dsp:cNvPr id="0" name=""/>
        <dsp:cNvSpPr/>
      </dsp:nvSpPr>
      <dsp:spPr>
        <a:xfrm>
          <a:off x="5152059" y="1877833"/>
          <a:ext cx="2401466" cy="15009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FACULTAD DE DISFRUTAR DEL BIEN EN CALIDAD DE DUEÑO</a:t>
          </a:r>
          <a:endParaRPr lang="es-MX" sz="2200" kern="1200" dirty="0"/>
        </a:p>
      </dsp:txBody>
      <dsp:txXfrm>
        <a:off x="5196019" y="1921793"/>
        <a:ext cx="2313546" cy="1412996"/>
      </dsp:txXfrm>
    </dsp:sp>
    <dsp:sp modelId="{1D6AD781-AA64-4580-99A3-C04631B5A2F0}">
      <dsp:nvSpPr>
        <dsp:cNvPr id="0" name=""/>
        <dsp:cNvSpPr/>
      </dsp:nvSpPr>
      <dsp:spPr>
        <a:xfrm>
          <a:off x="4851876" y="1502604"/>
          <a:ext cx="300183" cy="30018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1833"/>
              </a:lnTo>
              <a:lnTo>
                <a:pt x="300183" y="300183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2C3F43-F0C3-44A0-A0BD-3506F612F95F}">
      <dsp:nvSpPr>
        <dsp:cNvPr id="0" name=""/>
        <dsp:cNvSpPr/>
      </dsp:nvSpPr>
      <dsp:spPr>
        <a:xfrm>
          <a:off x="5152059" y="3753979"/>
          <a:ext cx="2401466" cy="15009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FACULTAD DE DISFRUTAR EL BIEN EN VIRTUD DE UN JUSTO TITULO</a:t>
          </a:r>
          <a:endParaRPr lang="es-MX" sz="2200" kern="1200" dirty="0"/>
        </a:p>
      </dsp:txBody>
      <dsp:txXfrm>
        <a:off x="5196019" y="3797939"/>
        <a:ext cx="2313546" cy="141299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45B951-5C09-4884-92D9-BAF4237D050C}">
      <dsp:nvSpPr>
        <dsp:cNvPr id="0" name=""/>
        <dsp:cNvSpPr/>
      </dsp:nvSpPr>
      <dsp:spPr>
        <a:xfrm rot="16200000">
          <a:off x="648072" y="-648072"/>
          <a:ext cx="3024336" cy="4320480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SOBRE BIENES INMUEBLES</a:t>
          </a:r>
          <a:endParaRPr lang="es-MX" sz="3100" kern="1200" dirty="0"/>
        </a:p>
      </dsp:txBody>
      <dsp:txXfrm rot="5400000">
        <a:off x="0" y="0"/>
        <a:ext cx="4320480" cy="2268252"/>
      </dsp:txXfrm>
    </dsp:sp>
    <dsp:sp modelId="{60DA38B6-560D-42AD-95FD-9BD385BADE15}">
      <dsp:nvSpPr>
        <dsp:cNvPr id="0" name=""/>
        <dsp:cNvSpPr/>
      </dsp:nvSpPr>
      <dsp:spPr>
        <a:xfrm>
          <a:off x="4320480" y="0"/>
          <a:ext cx="4320480" cy="3024336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SOBRE MUEBLES</a:t>
          </a:r>
          <a:endParaRPr lang="es-MX" sz="3100" kern="1200" dirty="0"/>
        </a:p>
      </dsp:txBody>
      <dsp:txXfrm>
        <a:off x="4320480" y="0"/>
        <a:ext cx="4320480" cy="2268252"/>
      </dsp:txXfrm>
    </dsp:sp>
    <dsp:sp modelId="{C3ED6A43-68BD-4DBC-8133-7C4513A283C2}">
      <dsp:nvSpPr>
        <dsp:cNvPr id="0" name=""/>
        <dsp:cNvSpPr/>
      </dsp:nvSpPr>
      <dsp:spPr>
        <a:xfrm rot="10800000">
          <a:off x="0" y="3024336"/>
          <a:ext cx="4320480" cy="3024336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LA UNICA LIMITACIÓN ES QUE ESTEN DENTRO DEL COMERCIO</a:t>
          </a:r>
          <a:endParaRPr lang="es-MX" sz="3100" kern="1200" dirty="0"/>
        </a:p>
      </dsp:txBody>
      <dsp:txXfrm rot="10800000">
        <a:off x="0" y="3780419"/>
        <a:ext cx="4320480" cy="2268252"/>
      </dsp:txXfrm>
    </dsp:sp>
    <dsp:sp modelId="{386BBC18-9152-4745-B33F-6365C082903F}">
      <dsp:nvSpPr>
        <dsp:cNvPr id="0" name=""/>
        <dsp:cNvSpPr/>
      </dsp:nvSpPr>
      <dsp:spPr>
        <a:xfrm rot="5400000">
          <a:off x="4968552" y="2376263"/>
          <a:ext cx="3024336" cy="4320480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Y QUE NO SEA DELICTIVA</a:t>
          </a:r>
          <a:endParaRPr lang="es-MX" sz="3100" kern="1200" dirty="0"/>
        </a:p>
      </dsp:txBody>
      <dsp:txXfrm rot="-5400000">
        <a:off x="4320480" y="3780420"/>
        <a:ext cx="4320480" cy="2268252"/>
      </dsp:txXfrm>
    </dsp:sp>
    <dsp:sp modelId="{2EB4F9E1-2DCC-434E-9753-8CDBF48826A0}">
      <dsp:nvSpPr>
        <dsp:cNvPr id="0" name=""/>
        <dsp:cNvSpPr/>
      </dsp:nvSpPr>
      <dsp:spPr>
        <a:xfrm>
          <a:off x="1656178" y="2304256"/>
          <a:ext cx="5328603" cy="1440158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SOBRE QUE SE EJERCE LA POSESIÓN</a:t>
          </a:r>
          <a:endParaRPr lang="es-MX" sz="3100" kern="1200" dirty="0"/>
        </a:p>
      </dsp:txBody>
      <dsp:txXfrm>
        <a:off x="1726481" y="2374559"/>
        <a:ext cx="5187997" cy="129955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34A5FF-022D-449B-8786-C9E7B7021DB3}">
      <dsp:nvSpPr>
        <dsp:cNvPr id="0" name=""/>
        <dsp:cNvSpPr/>
      </dsp:nvSpPr>
      <dsp:spPr>
        <a:xfrm>
          <a:off x="2738659" y="2504759"/>
          <a:ext cx="1665447" cy="91440"/>
        </a:xfrm>
        <a:custGeom>
          <a:avLst/>
          <a:gdLst/>
          <a:ahLst/>
          <a:cxnLst/>
          <a:rect l="0" t="0" r="0" b="0"/>
          <a:pathLst>
            <a:path>
              <a:moveTo>
                <a:pt x="1665447" y="99142"/>
              </a:moveTo>
              <a:lnTo>
                <a:pt x="0" y="4572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64D1B5-02AA-407D-B04D-9294EEEFAE0A}">
      <dsp:nvSpPr>
        <dsp:cNvPr id="0" name=""/>
        <dsp:cNvSpPr/>
      </dsp:nvSpPr>
      <dsp:spPr>
        <a:xfrm>
          <a:off x="4404107" y="2603902"/>
          <a:ext cx="3384365" cy="1776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7944"/>
              </a:lnTo>
              <a:lnTo>
                <a:pt x="3384365" y="1577944"/>
              </a:lnTo>
              <a:lnTo>
                <a:pt x="3384365" y="177696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CBA2F7-723D-4D4B-B02C-769EA89B6B5B}">
      <dsp:nvSpPr>
        <dsp:cNvPr id="0" name=""/>
        <dsp:cNvSpPr/>
      </dsp:nvSpPr>
      <dsp:spPr>
        <a:xfrm>
          <a:off x="4404107" y="2603902"/>
          <a:ext cx="1152124" cy="1788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9563"/>
              </a:lnTo>
              <a:lnTo>
                <a:pt x="1152124" y="1589563"/>
              </a:lnTo>
              <a:lnTo>
                <a:pt x="1152124" y="178858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4C8B64-2327-481D-838E-FAE680569202}">
      <dsp:nvSpPr>
        <dsp:cNvPr id="0" name=""/>
        <dsp:cNvSpPr/>
      </dsp:nvSpPr>
      <dsp:spPr>
        <a:xfrm>
          <a:off x="3251982" y="2603902"/>
          <a:ext cx="1152124" cy="1788584"/>
        </a:xfrm>
        <a:custGeom>
          <a:avLst/>
          <a:gdLst/>
          <a:ahLst/>
          <a:cxnLst/>
          <a:rect l="0" t="0" r="0" b="0"/>
          <a:pathLst>
            <a:path>
              <a:moveTo>
                <a:pt x="1152124" y="0"/>
              </a:moveTo>
              <a:lnTo>
                <a:pt x="1152124" y="1589563"/>
              </a:lnTo>
              <a:lnTo>
                <a:pt x="0" y="1589563"/>
              </a:lnTo>
              <a:lnTo>
                <a:pt x="0" y="178858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CB5ECB-4EB8-48E6-83F4-687A4DC00587}">
      <dsp:nvSpPr>
        <dsp:cNvPr id="0" name=""/>
        <dsp:cNvSpPr/>
      </dsp:nvSpPr>
      <dsp:spPr>
        <a:xfrm>
          <a:off x="1019722" y="2603902"/>
          <a:ext cx="3384384" cy="1788584"/>
        </a:xfrm>
        <a:custGeom>
          <a:avLst/>
          <a:gdLst/>
          <a:ahLst/>
          <a:cxnLst/>
          <a:rect l="0" t="0" r="0" b="0"/>
          <a:pathLst>
            <a:path>
              <a:moveTo>
                <a:pt x="3384384" y="0"/>
              </a:moveTo>
              <a:lnTo>
                <a:pt x="3384384" y="1589563"/>
              </a:lnTo>
              <a:lnTo>
                <a:pt x="0" y="1589563"/>
              </a:lnTo>
              <a:lnTo>
                <a:pt x="0" y="178858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5136C5-E9F4-4DBD-927B-2258C3A19897}">
      <dsp:nvSpPr>
        <dsp:cNvPr id="0" name=""/>
        <dsp:cNvSpPr/>
      </dsp:nvSpPr>
      <dsp:spPr>
        <a:xfrm>
          <a:off x="3456387" y="1656182"/>
          <a:ext cx="1895440" cy="9477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CAUSA GENERADORA DE LA POSESIÓN</a:t>
          </a:r>
          <a:endParaRPr lang="es-MX" sz="2000" kern="1200" dirty="0"/>
        </a:p>
      </dsp:txBody>
      <dsp:txXfrm>
        <a:off x="3456387" y="1656182"/>
        <a:ext cx="1895440" cy="947720"/>
      </dsp:txXfrm>
    </dsp:sp>
    <dsp:sp modelId="{A45FB987-8783-4D7F-B7FB-AABD5C67FA9B}">
      <dsp:nvSpPr>
        <dsp:cNvPr id="0" name=""/>
        <dsp:cNvSpPr/>
      </dsp:nvSpPr>
      <dsp:spPr>
        <a:xfrm>
          <a:off x="72002" y="4392487"/>
          <a:ext cx="1895440" cy="94772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CONTINUA</a:t>
          </a:r>
          <a:endParaRPr lang="es-MX" sz="2400" kern="1200" dirty="0"/>
        </a:p>
      </dsp:txBody>
      <dsp:txXfrm>
        <a:off x="72002" y="4392487"/>
        <a:ext cx="1895440" cy="947720"/>
      </dsp:txXfrm>
    </dsp:sp>
    <dsp:sp modelId="{AB7D040D-07E3-4A69-88C2-8A09A463D799}">
      <dsp:nvSpPr>
        <dsp:cNvPr id="0" name=""/>
        <dsp:cNvSpPr/>
      </dsp:nvSpPr>
      <dsp:spPr>
        <a:xfrm>
          <a:off x="2304262" y="4392487"/>
          <a:ext cx="1895440" cy="94772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PÚBLICA</a:t>
          </a:r>
          <a:endParaRPr lang="es-MX" sz="2400" kern="1200" dirty="0"/>
        </a:p>
      </dsp:txBody>
      <dsp:txXfrm>
        <a:off x="2304262" y="4392487"/>
        <a:ext cx="1895440" cy="947720"/>
      </dsp:txXfrm>
    </dsp:sp>
    <dsp:sp modelId="{3D825BF7-2F3D-4465-9748-2DFFA4EC2D7C}">
      <dsp:nvSpPr>
        <dsp:cNvPr id="0" name=""/>
        <dsp:cNvSpPr/>
      </dsp:nvSpPr>
      <dsp:spPr>
        <a:xfrm>
          <a:off x="4608511" y="4392487"/>
          <a:ext cx="1895440" cy="94772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PACIFICA</a:t>
          </a:r>
          <a:endParaRPr lang="es-MX" sz="2800" kern="1200" dirty="0"/>
        </a:p>
      </dsp:txBody>
      <dsp:txXfrm>
        <a:off x="4608511" y="4392487"/>
        <a:ext cx="1895440" cy="947720"/>
      </dsp:txXfrm>
    </dsp:sp>
    <dsp:sp modelId="{AE314F3F-97A5-46FA-9487-9FF97272BF72}">
      <dsp:nvSpPr>
        <dsp:cNvPr id="0" name=""/>
        <dsp:cNvSpPr/>
      </dsp:nvSpPr>
      <dsp:spPr>
        <a:xfrm>
          <a:off x="6840752" y="4380868"/>
          <a:ext cx="1895440" cy="94772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DE BUENA FE</a:t>
          </a:r>
          <a:endParaRPr lang="es-MX" sz="2800" kern="1200" dirty="0"/>
        </a:p>
      </dsp:txBody>
      <dsp:txXfrm>
        <a:off x="6840752" y="4380868"/>
        <a:ext cx="1895440" cy="947720"/>
      </dsp:txXfrm>
    </dsp:sp>
    <dsp:sp modelId="{CD4382C1-01C1-4322-9F45-A8DE9749B72A}">
      <dsp:nvSpPr>
        <dsp:cNvPr id="0" name=""/>
        <dsp:cNvSpPr/>
      </dsp:nvSpPr>
      <dsp:spPr>
        <a:xfrm>
          <a:off x="648065" y="1368151"/>
          <a:ext cx="2090594" cy="23646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POSESIÓN DE HECHO Y DE DERECHO</a:t>
          </a:r>
          <a:endParaRPr lang="es-MX" sz="2000" kern="1200" dirty="0"/>
        </a:p>
      </dsp:txBody>
      <dsp:txXfrm>
        <a:off x="648065" y="1368151"/>
        <a:ext cx="2090594" cy="23646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E21FC-98DA-49E1-B2A2-9B48DC8AEABA}">
      <dsp:nvSpPr>
        <dsp:cNvPr id="0" name=""/>
        <dsp:cNvSpPr/>
      </dsp:nvSpPr>
      <dsp:spPr>
        <a:xfrm rot="5400000">
          <a:off x="4265348" y="-1512871"/>
          <a:ext cx="1262390" cy="4608512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SE REFIERE A LA COSA EN SÍ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SOBRE LA QUE SE EJERCE LA POSESIÓN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SOBRE EL QUE SE MATERIALIZA LA POSESIÓN</a:t>
          </a:r>
          <a:endParaRPr lang="es-MX" sz="1800" kern="1200" dirty="0"/>
        </a:p>
      </dsp:txBody>
      <dsp:txXfrm rot="-5400000">
        <a:off x="2592288" y="221814"/>
        <a:ext cx="4546887" cy="1139140"/>
      </dsp:txXfrm>
    </dsp:sp>
    <dsp:sp modelId="{C8A4EFE9-19F6-48A3-AA7C-3DE4AB45BDF7}">
      <dsp:nvSpPr>
        <dsp:cNvPr id="0" name=""/>
        <dsp:cNvSpPr/>
      </dsp:nvSpPr>
      <dsp:spPr>
        <a:xfrm>
          <a:off x="0" y="2390"/>
          <a:ext cx="2592288" cy="157798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EL CORPUS</a:t>
          </a:r>
          <a:endParaRPr lang="es-MX" sz="3100" kern="1200" dirty="0"/>
        </a:p>
      </dsp:txBody>
      <dsp:txXfrm>
        <a:off x="77031" y="79421"/>
        <a:ext cx="2438226" cy="1423925"/>
      </dsp:txXfrm>
    </dsp:sp>
    <dsp:sp modelId="{0695DEFE-F7C7-46A5-B4C7-C108B7CA9076}">
      <dsp:nvSpPr>
        <dsp:cNvPr id="0" name=""/>
        <dsp:cNvSpPr/>
      </dsp:nvSpPr>
      <dsp:spPr>
        <a:xfrm rot="5400000">
          <a:off x="4265348" y="144015"/>
          <a:ext cx="1262390" cy="4608512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POSSIDENDI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DETENTI</a:t>
          </a:r>
          <a:endParaRPr lang="es-MX" sz="1800" kern="1200" dirty="0"/>
        </a:p>
      </dsp:txBody>
      <dsp:txXfrm rot="-5400000">
        <a:off x="2592288" y="1878701"/>
        <a:ext cx="4546887" cy="1139140"/>
      </dsp:txXfrm>
    </dsp:sp>
    <dsp:sp modelId="{8CDC3A73-8F1F-41F8-8A27-30B87640C51C}">
      <dsp:nvSpPr>
        <dsp:cNvPr id="0" name=""/>
        <dsp:cNvSpPr/>
      </dsp:nvSpPr>
      <dsp:spPr>
        <a:xfrm>
          <a:off x="0" y="1659278"/>
          <a:ext cx="2592288" cy="15779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EL ANIMUS</a:t>
          </a:r>
          <a:endParaRPr lang="es-MX" sz="3100" kern="1200" dirty="0"/>
        </a:p>
      </dsp:txBody>
      <dsp:txXfrm>
        <a:off x="77031" y="1736309"/>
        <a:ext cx="2438226" cy="1423925"/>
      </dsp:txXfrm>
    </dsp:sp>
    <dsp:sp modelId="{ACC052A6-C0DA-48E3-BFA4-6F68F05023F1}">
      <dsp:nvSpPr>
        <dsp:cNvPr id="0" name=""/>
        <dsp:cNvSpPr/>
      </dsp:nvSpPr>
      <dsp:spPr>
        <a:xfrm rot="5400000">
          <a:off x="4265348" y="1800903"/>
          <a:ext cx="1262390" cy="4608512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POR SU EXISTENCIA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POR QUIEN LO POSEE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PERFECTIBLE</a:t>
          </a:r>
          <a:endParaRPr lang="es-MX" sz="1800" kern="1200" dirty="0"/>
        </a:p>
      </dsp:txBody>
      <dsp:txXfrm rot="-5400000">
        <a:off x="2592288" y="3535589"/>
        <a:ext cx="4546887" cy="1139140"/>
      </dsp:txXfrm>
    </dsp:sp>
    <dsp:sp modelId="{C2147E24-7316-41F7-A4EA-2D5B2F65CDB0}">
      <dsp:nvSpPr>
        <dsp:cNvPr id="0" name=""/>
        <dsp:cNvSpPr/>
      </dsp:nvSpPr>
      <dsp:spPr>
        <a:xfrm>
          <a:off x="0" y="3316165"/>
          <a:ext cx="2592288" cy="157798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DERECHO REAL MATERIAL </a:t>
          </a:r>
          <a:endParaRPr lang="es-MX" sz="3100" kern="1200" dirty="0"/>
        </a:p>
      </dsp:txBody>
      <dsp:txXfrm>
        <a:off x="77031" y="3393196"/>
        <a:ext cx="2438226" cy="14239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1D2291-6020-47B2-ADDA-4F195A517C67}">
      <dsp:nvSpPr>
        <dsp:cNvPr id="0" name=""/>
        <dsp:cNvSpPr/>
      </dsp:nvSpPr>
      <dsp:spPr>
        <a:xfrm>
          <a:off x="1514" y="61016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POR DETENTARLA</a:t>
          </a:r>
          <a:endParaRPr lang="es-MX" sz="4000" kern="1200" dirty="0"/>
        </a:p>
      </dsp:txBody>
      <dsp:txXfrm>
        <a:off x="58255" y="117757"/>
        <a:ext cx="3115332" cy="1823806"/>
      </dsp:txXfrm>
    </dsp:sp>
    <dsp:sp modelId="{5ACD132F-BD17-4065-B8F9-59C1D7DAA73A}">
      <dsp:nvSpPr>
        <dsp:cNvPr id="0" name=""/>
        <dsp:cNvSpPr/>
      </dsp:nvSpPr>
      <dsp:spPr>
        <a:xfrm>
          <a:off x="3514464" y="629287"/>
          <a:ext cx="684508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3514464" y="789436"/>
        <a:ext cx="479156" cy="480448"/>
      </dsp:txXfrm>
    </dsp:sp>
    <dsp:sp modelId="{878C8D69-A830-4D11-964B-84B8F28B86FA}">
      <dsp:nvSpPr>
        <dsp:cNvPr id="0" name=""/>
        <dsp:cNvSpPr/>
      </dsp:nvSpPr>
      <dsp:spPr>
        <a:xfrm>
          <a:off x="4521854" y="61016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DE BUENA O DE MALA FE</a:t>
          </a:r>
          <a:endParaRPr lang="es-MX" sz="2400" kern="1200" dirty="0"/>
        </a:p>
      </dsp:txBody>
      <dsp:txXfrm>
        <a:off x="4578595" y="117757"/>
        <a:ext cx="3115332" cy="1823806"/>
      </dsp:txXfrm>
    </dsp:sp>
    <dsp:sp modelId="{F2EDB047-2393-4DDB-8C61-84AC77C2BC8F}">
      <dsp:nvSpPr>
        <dsp:cNvPr id="0" name=""/>
        <dsp:cNvSpPr/>
      </dsp:nvSpPr>
      <dsp:spPr>
        <a:xfrm rot="5400000">
          <a:off x="5794008" y="2224322"/>
          <a:ext cx="684508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-5400000">
        <a:off x="5896038" y="2282441"/>
        <a:ext cx="480448" cy="479156"/>
      </dsp:txXfrm>
    </dsp:sp>
    <dsp:sp modelId="{83BF34FC-3B92-4A34-AC37-981DCB9B04EB}">
      <dsp:nvSpPr>
        <dsp:cNvPr id="0" name=""/>
        <dsp:cNvSpPr/>
      </dsp:nvSpPr>
      <dsp:spPr>
        <a:xfrm>
          <a:off x="4521854" y="3289830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REQUISITOS: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1- DETENTACIÓN DE LA COSA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2- EJECUTARLA DE MANERA PERMANENTE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3- RECAER EN COSAS SIN LEGITIMO DUEÑO O CUYA PROCEDENCIA SE IGNORE</a:t>
          </a:r>
          <a:endParaRPr lang="es-MX" sz="1500" kern="1200" dirty="0"/>
        </a:p>
      </dsp:txBody>
      <dsp:txXfrm>
        <a:off x="4578595" y="3346571"/>
        <a:ext cx="3115332" cy="1823806"/>
      </dsp:txXfrm>
    </dsp:sp>
    <dsp:sp modelId="{59D10FF4-57DA-4D25-A40D-26497F7B4104}">
      <dsp:nvSpPr>
        <dsp:cNvPr id="0" name=""/>
        <dsp:cNvSpPr/>
      </dsp:nvSpPr>
      <dsp:spPr>
        <a:xfrm rot="10800000">
          <a:off x="3553210" y="3858102"/>
          <a:ext cx="684508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3758562" y="4018251"/>
        <a:ext cx="479156" cy="480448"/>
      </dsp:txXfrm>
    </dsp:sp>
    <dsp:sp modelId="{7C24BE57-9B78-4F9E-9159-87174D8BB986}">
      <dsp:nvSpPr>
        <dsp:cNvPr id="0" name=""/>
        <dsp:cNvSpPr/>
      </dsp:nvSpPr>
      <dsp:spPr>
        <a:xfrm>
          <a:off x="1514" y="3289830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SUSCEPTIBLE DE APROPIACIÓN EN CALIDAD DE DUEÑO.</a:t>
          </a:r>
        </a:p>
      </dsp:txBody>
      <dsp:txXfrm>
        <a:off x="58255" y="3346571"/>
        <a:ext cx="3115332" cy="18238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1D2291-6020-47B2-ADDA-4F195A517C67}">
      <dsp:nvSpPr>
        <dsp:cNvPr id="0" name=""/>
        <dsp:cNvSpPr/>
      </dsp:nvSpPr>
      <dsp:spPr>
        <a:xfrm>
          <a:off x="1514" y="61016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PRESCRIPCION</a:t>
          </a:r>
          <a:endParaRPr lang="es-MX" sz="4000" kern="1200" dirty="0"/>
        </a:p>
      </dsp:txBody>
      <dsp:txXfrm>
        <a:off x="58255" y="117757"/>
        <a:ext cx="3115332" cy="1823806"/>
      </dsp:txXfrm>
    </dsp:sp>
    <dsp:sp modelId="{5ACD132F-BD17-4065-B8F9-59C1D7DAA73A}">
      <dsp:nvSpPr>
        <dsp:cNvPr id="0" name=""/>
        <dsp:cNvSpPr/>
      </dsp:nvSpPr>
      <dsp:spPr>
        <a:xfrm>
          <a:off x="3514464" y="629287"/>
          <a:ext cx="684508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3514464" y="789436"/>
        <a:ext cx="479156" cy="480448"/>
      </dsp:txXfrm>
    </dsp:sp>
    <dsp:sp modelId="{878C8D69-A830-4D11-964B-84B8F28B86FA}">
      <dsp:nvSpPr>
        <dsp:cNvPr id="0" name=""/>
        <dsp:cNvSpPr/>
      </dsp:nvSpPr>
      <dsp:spPr>
        <a:xfrm>
          <a:off x="4521854" y="61016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SUPONE QUE LA COSA TUVO UN DUEÑO ANTERIOR Y UNO ACTUAL</a:t>
          </a:r>
          <a:endParaRPr lang="es-MX" sz="2400" kern="1200" dirty="0"/>
        </a:p>
      </dsp:txBody>
      <dsp:txXfrm>
        <a:off x="4578595" y="117757"/>
        <a:ext cx="3115332" cy="1823806"/>
      </dsp:txXfrm>
    </dsp:sp>
    <dsp:sp modelId="{F2EDB047-2393-4DDB-8C61-84AC77C2BC8F}">
      <dsp:nvSpPr>
        <dsp:cNvPr id="0" name=""/>
        <dsp:cNvSpPr/>
      </dsp:nvSpPr>
      <dsp:spPr>
        <a:xfrm rot="7194722">
          <a:off x="4823779" y="2224322"/>
          <a:ext cx="789703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 rot="-5400000">
        <a:off x="5037477" y="2245623"/>
        <a:ext cx="480448" cy="552792"/>
      </dsp:txXfrm>
    </dsp:sp>
    <dsp:sp modelId="{83BF34FC-3B92-4A34-AC37-981DCB9B04EB}">
      <dsp:nvSpPr>
        <dsp:cNvPr id="0" name=""/>
        <dsp:cNvSpPr/>
      </dsp:nvSpPr>
      <dsp:spPr>
        <a:xfrm>
          <a:off x="806748" y="3289830"/>
          <a:ext cx="6943921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EL POSEEDOR FUNDADO EN UN TITULO DE TRANSMISIÓN BASTANTE, TIENE EL ANIMO DE ADQUIRIR LA PROPIEDAD MEDIANTE EL TRANSCURSO DEL TIEMPO Y EJERCIENDO UNA POSESIÓN PACIFICA, CONTINUA Y PÚBLICA</a:t>
          </a:r>
          <a:endParaRPr lang="es-MX" sz="2300" kern="1200" dirty="0"/>
        </a:p>
      </dsp:txBody>
      <dsp:txXfrm>
        <a:off x="863489" y="3346571"/>
        <a:ext cx="6830439" cy="18238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1D2291-6020-47B2-ADDA-4F195A517C67}">
      <dsp:nvSpPr>
        <dsp:cNvPr id="0" name=""/>
        <dsp:cNvSpPr/>
      </dsp:nvSpPr>
      <dsp:spPr>
        <a:xfrm>
          <a:off x="1514" y="61016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POSESIÓN</a:t>
          </a:r>
          <a:endParaRPr lang="es-MX" sz="4000" kern="1200" dirty="0"/>
        </a:p>
      </dsp:txBody>
      <dsp:txXfrm>
        <a:off x="58255" y="117757"/>
        <a:ext cx="3115332" cy="1823806"/>
      </dsp:txXfrm>
    </dsp:sp>
    <dsp:sp modelId="{5ACD132F-BD17-4065-B8F9-59C1D7DAA73A}">
      <dsp:nvSpPr>
        <dsp:cNvPr id="0" name=""/>
        <dsp:cNvSpPr/>
      </dsp:nvSpPr>
      <dsp:spPr>
        <a:xfrm rot="8351">
          <a:off x="3514796" y="634732"/>
          <a:ext cx="685313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kern="1200"/>
        </a:p>
      </dsp:txBody>
      <dsp:txXfrm>
        <a:off x="3514796" y="794631"/>
        <a:ext cx="479719" cy="480448"/>
      </dsp:txXfrm>
    </dsp:sp>
    <dsp:sp modelId="{878C8D69-A830-4D11-964B-84B8F28B86FA}">
      <dsp:nvSpPr>
        <dsp:cNvPr id="0" name=""/>
        <dsp:cNvSpPr/>
      </dsp:nvSpPr>
      <dsp:spPr>
        <a:xfrm>
          <a:off x="4523369" y="72000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REAL O MATERIAL</a:t>
          </a:r>
          <a:endParaRPr lang="es-MX" sz="3200" kern="1200" dirty="0"/>
        </a:p>
      </dsp:txBody>
      <dsp:txXfrm>
        <a:off x="4580110" y="128741"/>
        <a:ext cx="3115332" cy="1823806"/>
      </dsp:txXfrm>
    </dsp:sp>
    <dsp:sp modelId="{F2EDB047-2393-4DDB-8C61-84AC77C2BC8F}">
      <dsp:nvSpPr>
        <dsp:cNvPr id="0" name=""/>
        <dsp:cNvSpPr/>
      </dsp:nvSpPr>
      <dsp:spPr>
        <a:xfrm rot="5401618">
          <a:off x="5797684" y="2229979"/>
          <a:ext cx="678687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kern="1200"/>
        </a:p>
      </dsp:txBody>
      <dsp:txXfrm rot="-5400000">
        <a:off x="5896852" y="2291008"/>
        <a:ext cx="480448" cy="475081"/>
      </dsp:txXfrm>
    </dsp:sp>
    <dsp:sp modelId="{83BF34FC-3B92-4A34-AC37-981DCB9B04EB}">
      <dsp:nvSpPr>
        <dsp:cNvPr id="0" name=""/>
        <dsp:cNvSpPr/>
      </dsp:nvSpPr>
      <dsp:spPr>
        <a:xfrm>
          <a:off x="4521854" y="3289830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JURÍDICA</a:t>
          </a:r>
          <a:endParaRPr lang="es-MX" sz="4000" kern="1200" dirty="0"/>
        </a:p>
      </dsp:txBody>
      <dsp:txXfrm>
        <a:off x="4578595" y="3346571"/>
        <a:ext cx="3115332" cy="1823806"/>
      </dsp:txXfrm>
    </dsp:sp>
    <dsp:sp modelId="{59D10FF4-57DA-4D25-A40D-26497F7B4104}">
      <dsp:nvSpPr>
        <dsp:cNvPr id="0" name=""/>
        <dsp:cNvSpPr/>
      </dsp:nvSpPr>
      <dsp:spPr>
        <a:xfrm rot="10800000">
          <a:off x="3553210" y="3858102"/>
          <a:ext cx="684508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kern="1200"/>
        </a:p>
      </dsp:txBody>
      <dsp:txXfrm rot="10800000">
        <a:off x="3758562" y="4018251"/>
        <a:ext cx="479156" cy="480448"/>
      </dsp:txXfrm>
    </dsp:sp>
    <dsp:sp modelId="{7C24BE57-9B78-4F9E-9159-87174D8BB986}">
      <dsp:nvSpPr>
        <dsp:cNvPr id="0" name=""/>
        <dsp:cNvSpPr/>
      </dsp:nvSpPr>
      <dsp:spPr>
        <a:xfrm>
          <a:off x="1514" y="3289830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000" kern="1200" dirty="0" smtClean="0"/>
            <a:t>VIRTUAL</a:t>
          </a:r>
          <a:endParaRPr lang="es-MX" sz="6000" kern="1200" dirty="0"/>
        </a:p>
      </dsp:txBody>
      <dsp:txXfrm>
        <a:off x="58255" y="3346571"/>
        <a:ext cx="3115332" cy="18238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1D2291-6020-47B2-ADDA-4F195A517C67}">
      <dsp:nvSpPr>
        <dsp:cNvPr id="0" name=""/>
        <dsp:cNvSpPr/>
      </dsp:nvSpPr>
      <dsp:spPr>
        <a:xfrm>
          <a:off x="288039" y="0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POSESIÓN</a:t>
          </a:r>
          <a:endParaRPr lang="es-MX" sz="4000" kern="1200" dirty="0"/>
        </a:p>
      </dsp:txBody>
      <dsp:txXfrm>
        <a:off x="344780" y="56741"/>
        <a:ext cx="3115332" cy="1823806"/>
      </dsp:txXfrm>
    </dsp:sp>
    <dsp:sp modelId="{5ACD132F-BD17-4065-B8F9-59C1D7DAA73A}">
      <dsp:nvSpPr>
        <dsp:cNvPr id="0" name=""/>
        <dsp:cNvSpPr/>
      </dsp:nvSpPr>
      <dsp:spPr>
        <a:xfrm rot="49540">
          <a:off x="3737926" y="598562"/>
          <a:ext cx="532705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3737934" y="757560"/>
        <a:ext cx="372894" cy="480448"/>
      </dsp:txXfrm>
    </dsp:sp>
    <dsp:sp modelId="{878C8D69-A830-4D11-964B-84B8F28B86FA}">
      <dsp:nvSpPr>
        <dsp:cNvPr id="0" name=""/>
        <dsp:cNvSpPr/>
      </dsp:nvSpPr>
      <dsp:spPr>
        <a:xfrm>
          <a:off x="4521854" y="61016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IMPLICA QUE DOS COSAS PUEDEN LLEGAR A MEZLCARSE O UNIRSE</a:t>
          </a:r>
          <a:endParaRPr lang="es-MX" sz="2400" kern="1200" dirty="0"/>
        </a:p>
      </dsp:txBody>
      <dsp:txXfrm>
        <a:off x="4578595" y="117757"/>
        <a:ext cx="3115332" cy="1823806"/>
      </dsp:txXfrm>
    </dsp:sp>
    <dsp:sp modelId="{F2EDB047-2393-4DDB-8C61-84AC77C2BC8F}">
      <dsp:nvSpPr>
        <dsp:cNvPr id="0" name=""/>
        <dsp:cNvSpPr/>
      </dsp:nvSpPr>
      <dsp:spPr>
        <a:xfrm rot="5400000">
          <a:off x="5794008" y="2224322"/>
          <a:ext cx="684508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-5400000">
        <a:off x="5896038" y="2282441"/>
        <a:ext cx="480448" cy="479156"/>
      </dsp:txXfrm>
    </dsp:sp>
    <dsp:sp modelId="{83BF34FC-3B92-4A34-AC37-981DCB9B04EB}">
      <dsp:nvSpPr>
        <dsp:cNvPr id="0" name=""/>
        <dsp:cNvSpPr/>
      </dsp:nvSpPr>
      <dsp:spPr>
        <a:xfrm>
          <a:off x="4521854" y="3289830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ARTIFICIAL</a:t>
          </a:r>
          <a:endParaRPr lang="es-MX" sz="4000" kern="1200" dirty="0"/>
        </a:p>
      </dsp:txBody>
      <dsp:txXfrm>
        <a:off x="4578595" y="3346571"/>
        <a:ext cx="3115332" cy="1823806"/>
      </dsp:txXfrm>
    </dsp:sp>
    <dsp:sp modelId="{59D10FF4-57DA-4D25-A40D-26497F7B4104}">
      <dsp:nvSpPr>
        <dsp:cNvPr id="0" name=""/>
        <dsp:cNvSpPr/>
      </dsp:nvSpPr>
      <dsp:spPr>
        <a:xfrm rot="10800000">
          <a:off x="3553210" y="3858102"/>
          <a:ext cx="684508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10800000">
        <a:off x="3758562" y="4018251"/>
        <a:ext cx="479156" cy="480448"/>
      </dsp:txXfrm>
    </dsp:sp>
    <dsp:sp modelId="{7C24BE57-9B78-4F9E-9159-87174D8BB986}">
      <dsp:nvSpPr>
        <dsp:cNvPr id="0" name=""/>
        <dsp:cNvSpPr/>
      </dsp:nvSpPr>
      <dsp:spPr>
        <a:xfrm>
          <a:off x="1514" y="3289830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EN INMUEBLES: EDIFICACION, PLANTACION Y SIEMBRA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EN MUEBLES: INCORPORACIÓN, CONFUSION, MEZCLA Y ESPECIFICACIÓN</a:t>
          </a:r>
        </a:p>
      </dsp:txBody>
      <dsp:txXfrm>
        <a:off x="58255" y="3346571"/>
        <a:ext cx="3115332" cy="182380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1D2291-6020-47B2-ADDA-4F195A517C67}">
      <dsp:nvSpPr>
        <dsp:cNvPr id="0" name=""/>
        <dsp:cNvSpPr/>
      </dsp:nvSpPr>
      <dsp:spPr>
        <a:xfrm>
          <a:off x="0" y="144009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CIVILISIMA</a:t>
          </a:r>
          <a:endParaRPr lang="es-MX" sz="3600" kern="1200" dirty="0"/>
        </a:p>
      </dsp:txBody>
      <dsp:txXfrm>
        <a:off x="56741" y="200750"/>
        <a:ext cx="3115332" cy="1823806"/>
      </dsp:txXfrm>
    </dsp:sp>
    <dsp:sp modelId="{5ACD132F-BD17-4065-B8F9-59C1D7DAA73A}">
      <dsp:nvSpPr>
        <dsp:cNvPr id="0" name=""/>
        <dsp:cNvSpPr/>
      </dsp:nvSpPr>
      <dsp:spPr>
        <a:xfrm rot="21536911">
          <a:off x="3513226" y="671140"/>
          <a:ext cx="685426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500" kern="1200"/>
        </a:p>
      </dsp:txBody>
      <dsp:txXfrm>
        <a:off x="3513243" y="833176"/>
        <a:ext cx="479798" cy="480448"/>
      </dsp:txXfrm>
    </dsp:sp>
    <dsp:sp modelId="{878C8D69-A830-4D11-964B-84B8F28B86FA}">
      <dsp:nvSpPr>
        <dsp:cNvPr id="0" name=""/>
        <dsp:cNvSpPr/>
      </dsp:nvSpPr>
      <dsp:spPr>
        <a:xfrm>
          <a:off x="4521854" y="61016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SE ADQUIERE UNA COSA POR QUIEN VA A DISFRUTARLA</a:t>
          </a:r>
          <a:endParaRPr lang="es-MX" sz="2400" kern="1200" dirty="0"/>
        </a:p>
      </dsp:txBody>
      <dsp:txXfrm>
        <a:off x="4578595" y="117757"/>
        <a:ext cx="3115332" cy="1823806"/>
      </dsp:txXfrm>
    </dsp:sp>
    <dsp:sp modelId="{F2EDB047-2393-4DDB-8C61-84AC77C2BC8F}">
      <dsp:nvSpPr>
        <dsp:cNvPr id="0" name=""/>
        <dsp:cNvSpPr/>
      </dsp:nvSpPr>
      <dsp:spPr>
        <a:xfrm rot="5400000">
          <a:off x="5794008" y="2224322"/>
          <a:ext cx="684508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500" kern="1200"/>
        </a:p>
      </dsp:txBody>
      <dsp:txXfrm rot="-5400000">
        <a:off x="5896038" y="2282441"/>
        <a:ext cx="480448" cy="479156"/>
      </dsp:txXfrm>
    </dsp:sp>
    <dsp:sp modelId="{F0C6F88C-3354-4A94-9A7A-D036520B6655}">
      <dsp:nvSpPr>
        <dsp:cNvPr id="0" name=""/>
        <dsp:cNvSpPr/>
      </dsp:nvSpPr>
      <dsp:spPr>
        <a:xfrm>
          <a:off x="4521854" y="3289830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POR APODERADO O POR MANDATARIO</a:t>
          </a:r>
          <a:endParaRPr lang="es-MX" sz="3100" kern="1200" dirty="0"/>
        </a:p>
      </dsp:txBody>
      <dsp:txXfrm>
        <a:off x="4578595" y="3346571"/>
        <a:ext cx="3115332" cy="1823806"/>
      </dsp:txXfrm>
    </dsp:sp>
    <dsp:sp modelId="{02A78251-A8DB-4690-9819-349114935ACE}">
      <dsp:nvSpPr>
        <dsp:cNvPr id="0" name=""/>
        <dsp:cNvSpPr/>
      </dsp:nvSpPr>
      <dsp:spPr>
        <a:xfrm rot="10800000">
          <a:off x="3553210" y="3858102"/>
          <a:ext cx="684508" cy="8007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500" kern="1200"/>
        </a:p>
      </dsp:txBody>
      <dsp:txXfrm rot="10800000">
        <a:off x="3758562" y="4018251"/>
        <a:ext cx="479156" cy="480448"/>
      </dsp:txXfrm>
    </dsp:sp>
    <dsp:sp modelId="{9775CC88-E31E-4020-9074-FE9E840804B3}">
      <dsp:nvSpPr>
        <dsp:cNvPr id="0" name=""/>
        <dsp:cNvSpPr/>
      </dsp:nvSpPr>
      <dsp:spPr>
        <a:xfrm>
          <a:off x="1514" y="3289830"/>
          <a:ext cx="3228814" cy="193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SIEMPRE QUE SE RATIFIQUE </a:t>
          </a:r>
        </a:p>
      </dsp:txBody>
      <dsp:txXfrm>
        <a:off x="58255" y="3346571"/>
        <a:ext cx="3115332" cy="182380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FD05AF-E587-4241-8E63-39504965C79E}">
      <dsp:nvSpPr>
        <dsp:cNvPr id="0" name=""/>
        <dsp:cNvSpPr/>
      </dsp:nvSpPr>
      <dsp:spPr>
        <a:xfrm>
          <a:off x="1469" y="1451383"/>
          <a:ext cx="2833908" cy="113356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POSESIÓN DE HECHO</a:t>
          </a:r>
          <a:endParaRPr lang="es-MX" sz="2600" kern="1200" dirty="0"/>
        </a:p>
      </dsp:txBody>
      <dsp:txXfrm>
        <a:off x="568251" y="1451383"/>
        <a:ext cx="1700345" cy="1133563"/>
      </dsp:txXfrm>
    </dsp:sp>
    <dsp:sp modelId="{DA89CBF7-A305-4A38-AD18-8DF64F74722D}">
      <dsp:nvSpPr>
        <dsp:cNvPr id="0" name=""/>
        <dsp:cNvSpPr/>
      </dsp:nvSpPr>
      <dsp:spPr>
        <a:xfrm>
          <a:off x="2466969" y="1547736"/>
          <a:ext cx="5020392" cy="940857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QUIEN LA DETENTA MATERIALMENTE</a:t>
          </a:r>
          <a:endParaRPr lang="es-MX" sz="2100" kern="1200" dirty="0"/>
        </a:p>
      </dsp:txBody>
      <dsp:txXfrm>
        <a:off x="2937398" y="1547736"/>
        <a:ext cx="4079535" cy="940857"/>
      </dsp:txXfrm>
    </dsp:sp>
    <dsp:sp modelId="{E19D3124-8B62-4FF2-99D5-94EA7216D845}">
      <dsp:nvSpPr>
        <dsp:cNvPr id="0" name=""/>
        <dsp:cNvSpPr/>
      </dsp:nvSpPr>
      <dsp:spPr>
        <a:xfrm>
          <a:off x="1469" y="2743645"/>
          <a:ext cx="2833908" cy="1133563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POSESIÓN DE DERECHO</a:t>
          </a:r>
          <a:endParaRPr lang="es-MX" sz="2600" kern="1200" dirty="0"/>
        </a:p>
      </dsp:txBody>
      <dsp:txXfrm>
        <a:off x="568251" y="2743645"/>
        <a:ext cx="1700345" cy="1133563"/>
      </dsp:txXfrm>
    </dsp:sp>
    <dsp:sp modelId="{21B6149D-A72E-43D3-8457-43043CF3E627}">
      <dsp:nvSpPr>
        <dsp:cNvPr id="0" name=""/>
        <dsp:cNvSpPr/>
      </dsp:nvSpPr>
      <dsp:spPr>
        <a:xfrm>
          <a:off x="2466969" y="2839998"/>
          <a:ext cx="4940208" cy="940857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QUIEN POSEE POR VIRTUD DE UN DERECHO SE PRESUME PROPETARIO</a:t>
          </a:r>
          <a:endParaRPr lang="es-MX" sz="2100" kern="1200" dirty="0"/>
        </a:p>
      </dsp:txBody>
      <dsp:txXfrm>
        <a:off x="2937398" y="2839998"/>
        <a:ext cx="3999351" cy="94085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295C4-884E-4A47-8123-82109671EAC9}">
      <dsp:nvSpPr>
        <dsp:cNvPr id="0" name=""/>
        <dsp:cNvSpPr/>
      </dsp:nvSpPr>
      <dsp:spPr>
        <a:xfrm>
          <a:off x="460" y="2083"/>
          <a:ext cx="8424014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300" kern="1200" dirty="0" smtClean="0"/>
            <a:t>FRUTOS</a:t>
          </a:r>
          <a:endParaRPr lang="es-MX" sz="6300" kern="1200" dirty="0"/>
        </a:p>
      </dsp:txBody>
      <dsp:txXfrm>
        <a:off x="43325" y="44948"/>
        <a:ext cx="8338284" cy="1377776"/>
      </dsp:txXfrm>
    </dsp:sp>
    <dsp:sp modelId="{658E01F0-AE1A-4627-969E-A6E13BB5CA2A}">
      <dsp:nvSpPr>
        <dsp:cNvPr id="0" name=""/>
        <dsp:cNvSpPr/>
      </dsp:nvSpPr>
      <dsp:spPr>
        <a:xfrm>
          <a:off x="460" y="1577088"/>
          <a:ext cx="8424014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 smtClean="0"/>
            <a:t>PRODUCTOS QUE REPORTAN LOS BIENES</a:t>
          </a:r>
          <a:endParaRPr lang="es-MX" sz="3800" kern="1200" dirty="0"/>
        </a:p>
      </dsp:txBody>
      <dsp:txXfrm>
        <a:off x="43325" y="1619953"/>
        <a:ext cx="8338284" cy="1377776"/>
      </dsp:txXfrm>
    </dsp:sp>
    <dsp:sp modelId="{E143EA17-4076-4C12-A078-8FFA02824307}">
      <dsp:nvSpPr>
        <dsp:cNvPr id="0" name=""/>
        <dsp:cNvSpPr/>
      </dsp:nvSpPr>
      <dsp:spPr>
        <a:xfrm>
          <a:off x="460" y="3152093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FRUTOS NATURALES</a:t>
          </a:r>
        </a:p>
      </dsp:txBody>
      <dsp:txXfrm>
        <a:off x="43325" y="3194958"/>
        <a:ext cx="2645792" cy="1377776"/>
      </dsp:txXfrm>
    </dsp:sp>
    <dsp:sp modelId="{C7FBFA40-E636-48B8-ADC3-68392A1C651B}">
      <dsp:nvSpPr>
        <dsp:cNvPr id="0" name=""/>
        <dsp:cNvSpPr/>
      </dsp:nvSpPr>
      <dsp:spPr>
        <a:xfrm>
          <a:off x="460" y="4727098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 PRODUCIDOS POR LA TIERRA Y ANIMALES</a:t>
          </a:r>
          <a:endParaRPr lang="es-MX" sz="2100" kern="1200" dirty="0"/>
        </a:p>
      </dsp:txBody>
      <dsp:txXfrm>
        <a:off x="43325" y="4769963"/>
        <a:ext cx="2645792" cy="1377776"/>
      </dsp:txXfrm>
    </dsp:sp>
    <dsp:sp modelId="{740E21E0-4144-4876-B455-89910652C333}">
      <dsp:nvSpPr>
        <dsp:cNvPr id="0" name=""/>
        <dsp:cNvSpPr/>
      </dsp:nvSpPr>
      <dsp:spPr>
        <a:xfrm>
          <a:off x="2846706" y="3152093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FRUTOS CIVILES</a:t>
          </a:r>
          <a:endParaRPr lang="es-MX" sz="3100" kern="1200" dirty="0"/>
        </a:p>
      </dsp:txBody>
      <dsp:txXfrm>
        <a:off x="2889571" y="3194958"/>
        <a:ext cx="2645792" cy="1377776"/>
      </dsp:txXfrm>
    </dsp:sp>
    <dsp:sp modelId="{CF38B35A-20BD-4D52-B051-A6FFFE30AAF0}">
      <dsp:nvSpPr>
        <dsp:cNvPr id="0" name=""/>
        <dsp:cNvSpPr/>
      </dsp:nvSpPr>
      <dsp:spPr>
        <a:xfrm>
          <a:off x="2846706" y="4727098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AQUELLOS PROVINIENTES DE CONTRATO, TESTAMENTO O LEY</a:t>
          </a:r>
          <a:endParaRPr lang="es-MX" sz="2100" kern="1200" dirty="0"/>
        </a:p>
      </dsp:txBody>
      <dsp:txXfrm>
        <a:off x="2889571" y="4769963"/>
        <a:ext cx="2645792" cy="1377776"/>
      </dsp:txXfrm>
    </dsp:sp>
    <dsp:sp modelId="{7C197AFD-CFE5-4351-8455-BBF4D8DEBEA1}">
      <dsp:nvSpPr>
        <dsp:cNvPr id="0" name=""/>
        <dsp:cNvSpPr/>
      </dsp:nvSpPr>
      <dsp:spPr>
        <a:xfrm>
          <a:off x="5692953" y="3152093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FRUTOS INDUSTRIALES</a:t>
          </a:r>
          <a:endParaRPr lang="es-MX" sz="3100" kern="1200" dirty="0"/>
        </a:p>
      </dsp:txBody>
      <dsp:txXfrm>
        <a:off x="5735818" y="3194958"/>
        <a:ext cx="2645792" cy="1377776"/>
      </dsp:txXfrm>
    </dsp:sp>
    <dsp:sp modelId="{B5FB9B39-8E47-42AE-A368-9D68B6450C19}">
      <dsp:nvSpPr>
        <dsp:cNvPr id="0" name=""/>
        <dsp:cNvSpPr/>
      </dsp:nvSpPr>
      <dsp:spPr>
        <a:xfrm>
          <a:off x="5692953" y="4727098"/>
          <a:ext cx="2731522" cy="146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SE PRODUCEN MEDIANTE EL TRABAJO O CULTIVO</a:t>
          </a:r>
          <a:endParaRPr lang="es-MX" sz="2100" kern="1200" dirty="0"/>
        </a:p>
      </dsp:txBody>
      <dsp:txXfrm>
        <a:off x="5735818" y="4769963"/>
        <a:ext cx="2645792" cy="1377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chemeClr val="tx1"/>
            </a:gs>
            <a:gs pos="100000">
              <a:srgbClr val="156B13"/>
            </a:gs>
          </a:gsLst>
          <a:lin ang="14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C929F-310F-44D0-92E1-602EEC0394BB}" type="datetimeFigureOut">
              <a:rPr lang="es-MX" smtClean="0"/>
              <a:pPr/>
              <a:t>13/09/2015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73A3E-C4B1-4D93-ABDF-FA4376BAD6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uan Carlos Corchado\Desktop\Vans-Gaceta\PNG\vertical-col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96344" cy="15567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4" name="3 Rectángulo"/>
          <p:cNvSpPr/>
          <p:nvPr/>
        </p:nvSpPr>
        <p:spPr>
          <a:xfrm>
            <a:off x="1043608" y="332656"/>
            <a:ext cx="734481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s-MX" sz="3600" b="1" dirty="0" smtClean="0">
              <a:solidFill>
                <a:schemeClr val="bg1"/>
              </a:solidFill>
            </a:endParaRPr>
          </a:p>
          <a:p>
            <a:pPr algn="ctr"/>
            <a:endParaRPr lang="es-MX" sz="36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3600" b="1" dirty="0">
                <a:solidFill>
                  <a:schemeClr val="bg1"/>
                </a:solidFill>
              </a:rPr>
              <a:t>LICENCIATURA EN DERECHO</a:t>
            </a:r>
            <a:r>
              <a:rPr lang="es-MX" sz="3600" dirty="0">
                <a:solidFill>
                  <a:schemeClr val="bg1"/>
                </a:solidFill>
              </a:rPr>
              <a:t/>
            </a:r>
            <a:br>
              <a:rPr lang="es-MX" sz="3600" dirty="0">
                <a:solidFill>
                  <a:schemeClr val="bg1"/>
                </a:solidFill>
              </a:rPr>
            </a:br>
            <a:r>
              <a:rPr lang="es-MX" sz="3600" b="1" dirty="0">
                <a:solidFill>
                  <a:schemeClr val="bg1"/>
                </a:solidFill>
              </a:rPr>
              <a:t>CU UAEM TEXCOCO.</a:t>
            </a:r>
          </a:p>
          <a:p>
            <a:pPr algn="ctr"/>
            <a:endParaRPr lang="es-MX" sz="36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UNIDAD DE APRENDIZAJE:</a:t>
            </a:r>
            <a:r>
              <a:rPr lang="es-MX" sz="3200" b="1" dirty="0" smtClean="0">
                <a:solidFill>
                  <a:schemeClr val="bg1"/>
                </a:solidFill>
              </a:rPr>
              <a:t> DERECHO DE LOS BIENES Y LA SUCESIONES.</a:t>
            </a:r>
            <a:r>
              <a:rPr lang="es-MX" sz="3600" dirty="0" smtClean="0">
                <a:solidFill>
                  <a:schemeClr val="bg1"/>
                </a:solidFill>
              </a:rPr>
              <a:t/>
            </a:r>
            <a:br>
              <a:rPr lang="es-MX" sz="3600" dirty="0" smtClean="0">
                <a:solidFill>
                  <a:schemeClr val="bg1"/>
                </a:solidFill>
              </a:rPr>
            </a:br>
            <a:r>
              <a:rPr lang="es-MX" sz="2400" b="1" dirty="0" smtClean="0">
                <a:solidFill>
                  <a:schemeClr val="bg1"/>
                </a:solidFill>
              </a:rPr>
              <a:t>EL DERECHO REAL DE POSESIÓN</a:t>
            </a:r>
            <a:endParaRPr lang="es-MX" sz="2400" dirty="0">
              <a:solidFill>
                <a:schemeClr val="bg1"/>
              </a:solidFill>
            </a:endParaRPr>
          </a:p>
          <a:p>
            <a:endParaRPr lang="es-MX" sz="24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POR:</a:t>
            </a:r>
            <a:r>
              <a:rPr lang="es-MX" sz="3600" dirty="0" smtClean="0">
                <a:solidFill>
                  <a:schemeClr val="bg1"/>
                </a:solidFill>
              </a:rPr>
              <a:t/>
            </a:r>
            <a:br>
              <a:rPr lang="es-MX" sz="3600" dirty="0" smtClean="0">
                <a:solidFill>
                  <a:schemeClr val="bg1"/>
                </a:solidFill>
              </a:rPr>
            </a:br>
            <a:r>
              <a:rPr lang="es-MX" sz="2800" b="1" dirty="0" smtClean="0">
                <a:solidFill>
                  <a:schemeClr val="bg1"/>
                </a:solidFill>
              </a:rPr>
              <a:t>JUAN CARLOS RAMOS CORCHADO</a:t>
            </a:r>
            <a:r>
              <a:rPr lang="es-MX" sz="3600" dirty="0" smtClean="0">
                <a:solidFill>
                  <a:schemeClr val="bg1"/>
                </a:solidFill>
              </a:rPr>
              <a:t>.</a:t>
            </a:r>
            <a:endParaRPr lang="es-MX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756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 txBox="1">
            <a:spLocks noGrp="1"/>
          </p:cNvSpPr>
          <p:nvPr>
            <p:ph type="title"/>
          </p:nvPr>
        </p:nvSpPr>
        <p:spPr>
          <a:xfrm>
            <a:off x="1268441" y="546056"/>
            <a:ext cx="66071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300" b="1" dirty="0" smtClean="0">
                <a:solidFill>
                  <a:schemeClr val="bg1"/>
                </a:solidFill>
              </a:rPr>
              <a:t>FORMAS DE ADQUIRIR LA POSESIÓN</a:t>
            </a:r>
            <a:endParaRPr lang="es-MX" sz="33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611560" y="1196752"/>
          <a:ext cx="7752184" cy="5288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 txBox="1">
            <a:spLocks noGrp="1"/>
          </p:cNvSpPr>
          <p:nvPr>
            <p:ph type="title"/>
          </p:nvPr>
        </p:nvSpPr>
        <p:spPr>
          <a:xfrm>
            <a:off x="858045" y="546056"/>
            <a:ext cx="742793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300" b="1" dirty="0" smtClean="0">
                <a:solidFill>
                  <a:schemeClr val="bg1"/>
                </a:solidFill>
              </a:rPr>
              <a:t>LA POSESIÓN EN EL DERECHO MEXICANO</a:t>
            </a:r>
            <a:endParaRPr lang="es-MX" sz="33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67234524"/>
              </p:ext>
            </p:extLst>
          </p:nvPr>
        </p:nvGraphicFramePr>
        <p:xfrm>
          <a:off x="611560" y="1196752"/>
          <a:ext cx="7752184" cy="5288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 txBox="1">
            <a:spLocks noGrp="1"/>
          </p:cNvSpPr>
          <p:nvPr>
            <p:ph type="title"/>
          </p:nvPr>
        </p:nvSpPr>
        <p:spPr>
          <a:xfrm>
            <a:off x="2287218" y="546056"/>
            <a:ext cx="456958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300" b="1" dirty="0" smtClean="0">
                <a:solidFill>
                  <a:schemeClr val="bg1"/>
                </a:solidFill>
              </a:rPr>
              <a:t>ORIGEN DE LA POSESIÓN</a:t>
            </a:r>
            <a:endParaRPr lang="es-MX" sz="33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139082453"/>
              </p:ext>
            </p:extLst>
          </p:nvPr>
        </p:nvGraphicFramePr>
        <p:xfrm>
          <a:off x="611560" y="1196752"/>
          <a:ext cx="7752184" cy="5288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 txBox="1">
            <a:spLocks noGrp="1"/>
          </p:cNvSpPr>
          <p:nvPr>
            <p:ph type="title"/>
          </p:nvPr>
        </p:nvSpPr>
        <p:spPr>
          <a:xfrm>
            <a:off x="1268441" y="546056"/>
            <a:ext cx="66071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300" b="1" dirty="0" smtClean="0">
                <a:solidFill>
                  <a:schemeClr val="bg1"/>
                </a:solidFill>
              </a:rPr>
              <a:t>FORMAS DE ADQUIRIR LA POSESIÓN</a:t>
            </a:r>
            <a:endParaRPr lang="es-MX" sz="33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511126443"/>
              </p:ext>
            </p:extLst>
          </p:nvPr>
        </p:nvGraphicFramePr>
        <p:xfrm>
          <a:off x="611560" y="1052736"/>
          <a:ext cx="7752184" cy="5288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 txBox="1">
            <a:spLocks noGrp="1"/>
          </p:cNvSpPr>
          <p:nvPr>
            <p:ph type="title"/>
          </p:nvPr>
        </p:nvSpPr>
        <p:spPr>
          <a:xfrm>
            <a:off x="845574" y="546056"/>
            <a:ext cx="745287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300" b="1" dirty="0" smtClean="0">
                <a:solidFill>
                  <a:schemeClr val="bg1"/>
                </a:solidFill>
              </a:rPr>
              <a:t>POSESIÓN Y PRESUNCION DE PROPIEDAD</a:t>
            </a:r>
            <a:endParaRPr lang="es-MX" sz="33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973539536"/>
              </p:ext>
            </p:extLst>
          </p:nvPr>
        </p:nvGraphicFramePr>
        <p:xfrm>
          <a:off x="827584" y="1268760"/>
          <a:ext cx="748883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323528" y="332656"/>
          <a:ext cx="842493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323528" y="332656"/>
          <a:ext cx="842493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680193912"/>
              </p:ext>
            </p:extLst>
          </p:nvPr>
        </p:nvGraphicFramePr>
        <p:xfrm>
          <a:off x="323528" y="332656"/>
          <a:ext cx="842493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es-MX" b="1" dirty="0" smtClean="0">
                <a:solidFill>
                  <a:schemeClr val="bg2">
                    <a:lumMod val="50000"/>
                  </a:schemeClr>
                </a:solidFill>
              </a:rPr>
              <a:t>PRESUNCIÓN DE BUENA FE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bg2">
              <a:lumMod val="50000"/>
            </a:schemeClr>
          </a:solidFill>
          <a:ln>
            <a:solidFill>
              <a:srgbClr val="FFC000"/>
            </a:solidFill>
          </a:ln>
        </p:spPr>
        <p:txBody>
          <a:bodyPr/>
          <a:lstStyle/>
          <a:p>
            <a:pPr algn="just"/>
            <a:r>
              <a:rPr lang="es-MX" dirty="0" smtClean="0"/>
              <a:t>La regla general es que todo poseedor se presume propietario. El que posee por virtud de un derecho personal no se presume propietario pero si es poseedor de buena fe.</a:t>
            </a:r>
          </a:p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444" y="3573016"/>
            <a:ext cx="3309937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El </a:t>
            </a:r>
            <a:r>
              <a:rPr lang="es-MX" dirty="0">
                <a:solidFill>
                  <a:schemeClr val="bg1"/>
                </a:solidFill>
              </a:rPr>
              <a:t>propio artículo 27 constitucional </a:t>
            </a:r>
            <a:r>
              <a:rPr lang="es-MX" dirty="0" smtClean="0">
                <a:solidFill>
                  <a:schemeClr val="bg1"/>
                </a:solidFill>
              </a:rPr>
              <a:t>establece, que la propiedad de tierras y aguas comprendidas dentro del territorio nacional, corresponden originariamente a la nación. 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De igual forma establece el artículo 14 constitucional que nadie podrá ser privado de la vida, de la libertad o de sus propiedades y posesiones o derechos, sino mediante juicio seguido ante los tribunales previamente establecidos, en el que se cumplan las formalidades esenciales del procedimiento.</a:t>
            </a:r>
            <a:endParaRPr lang="es-MX" dirty="0"/>
          </a:p>
        </p:txBody>
      </p:sp>
      <p:sp>
        <p:nvSpPr>
          <p:cNvPr id="2" name="1 CuadroTexto"/>
          <p:cNvSpPr txBox="1"/>
          <p:nvPr/>
        </p:nvSpPr>
        <p:spPr>
          <a:xfrm>
            <a:off x="1259632" y="1228583"/>
            <a:ext cx="6696744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PROTECCIÓN CONSTITUCIONAL DEL DERECHO DE POSESIÓN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50045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INTRODUCCIÓN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vida en sociedad exige que sus integrantes ajusten su conducta a un marco de </a:t>
            </a:r>
            <a:r>
              <a:rPr lang="es-MX" dirty="0" smtClean="0">
                <a:solidFill>
                  <a:schemeClr val="bg1"/>
                </a:solidFill>
              </a:rPr>
              <a:t>convivencia previamente </a:t>
            </a:r>
            <a:r>
              <a:rPr lang="es-MX" dirty="0">
                <a:solidFill>
                  <a:schemeClr val="bg1"/>
                </a:solidFill>
              </a:rPr>
              <a:t>establecido, a efecto de que, en el ejercicio de sus libertades prevalezca el </a:t>
            </a:r>
            <a:r>
              <a:rPr lang="es-MX" dirty="0" smtClean="0">
                <a:solidFill>
                  <a:schemeClr val="bg1"/>
                </a:solidFill>
              </a:rPr>
              <a:t>interés común </a:t>
            </a:r>
            <a:r>
              <a:rPr lang="es-MX" dirty="0">
                <a:solidFill>
                  <a:schemeClr val="bg1"/>
                </a:solidFill>
              </a:rPr>
              <a:t>y el bienestar general sobre el provecho individual y los beneficios personales. 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Por ello, y siendo la apropiación de los </a:t>
            </a:r>
            <a:r>
              <a:rPr lang="es-MX" dirty="0" smtClean="0">
                <a:solidFill>
                  <a:schemeClr val="bg1"/>
                </a:solidFill>
              </a:rPr>
              <a:t>bienes </a:t>
            </a:r>
            <a:r>
              <a:rPr lang="es-MX" dirty="0">
                <a:solidFill>
                  <a:schemeClr val="bg1"/>
                </a:solidFill>
              </a:rPr>
              <a:t>el fenómeno de libertad por </a:t>
            </a:r>
            <a:r>
              <a:rPr lang="es-MX" dirty="0" smtClean="0">
                <a:solidFill>
                  <a:schemeClr val="bg1"/>
                </a:solidFill>
              </a:rPr>
              <a:t>excelencia, es </a:t>
            </a:r>
            <a:r>
              <a:rPr lang="es-MX" dirty="0">
                <a:solidFill>
                  <a:schemeClr val="bg1"/>
                </a:solidFill>
              </a:rPr>
              <a:t>ineludible que en la formación germinal del futuro licenciado en derecho se incluya </a:t>
            </a:r>
            <a:r>
              <a:rPr lang="es-MX" dirty="0" smtClean="0">
                <a:solidFill>
                  <a:schemeClr val="bg1"/>
                </a:solidFill>
              </a:rPr>
              <a:t>como unidad </a:t>
            </a:r>
            <a:r>
              <a:rPr lang="es-MX" dirty="0">
                <a:solidFill>
                  <a:schemeClr val="bg1"/>
                </a:solidFill>
              </a:rPr>
              <a:t>de aprendizaje obligatoria el Derecho de los Bienes y las Sucesiones. 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Visto así, el análisis </a:t>
            </a:r>
            <a:r>
              <a:rPr lang="es-MX" dirty="0" smtClean="0">
                <a:solidFill>
                  <a:schemeClr val="bg1"/>
                </a:solidFill>
              </a:rPr>
              <a:t> del derecho real de posesión </a:t>
            </a:r>
            <a:r>
              <a:rPr lang="es-MX" dirty="0">
                <a:solidFill>
                  <a:schemeClr val="bg1"/>
                </a:solidFill>
              </a:rPr>
              <a:t>debe ser abordado desde </a:t>
            </a:r>
            <a:r>
              <a:rPr lang="es-MX" dirty="0" smtClean="0">
                <a:solidFill>
                  <a:schemeClr val="bg1"/>
                </a:solidFill>
              </a:rPr>
              <a:t>una perspectiva integral, por ello se propone en un primer momento la conceptualización y posteriormente su análisis atendiendo a la norma jurídica que lo regula.</a:t>
            </a: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580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Influencia de la buena o mala fe en la posesión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50000"/>
            </a:schemeClr>
          </a:solidFill>
        </p:spPr>
        <p:txBody>
          <a:bodyPr/>
          <a:lstStyle/>
          <a:p>
            <a:r>
              <a:rPr lang="es-MX" dirty="0" smtClean="0"/>
              <a:t>SOBRE LOS FRUTOS.</a:t>
            </a:r>
          </a:p>
          <a:p>
            <a:r>
              <a:rPr lang="es-MX" dirty="0" smtClean="0"/>
              <a:t>A LA COMPENSACIÓN POR LOS GASTOS REALIZADOS.</a:t>
            </a:r>
          </a:p>
          <a:p>
            <a:r>
              <a:rPr lang="es-MX" dirty="0" smtClean="0"/>
              <a:t>A RETENER EL BIEN HASTA SE LE PAGUE.</a:t>
            </a:r>
          </a:p>
          <a:p>
            <a:pPr marL="0" indent="0">
              <a:buNone/>
            </a:pPr>
            <a:r>
              <a:rPr lang="es-MX" dirty="0" smtClean="0"/>
              <a:t> </a:t>
            </a:r>
          </a:p>
          <a:p>
            <a:r>
              <a:rPr lang="es-MX" dirty="0" smtClean="0"/>
              <a:t>RESPONSABLE POR EL DETERIORO O PERDIDA DE LA COSA POSEIDA.</a:t>
            </a:r>
            <a:endParaRPr lang="es-MX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574410681"/>
              </p:ext>
            </p:extLst>
          </p:nvPr>
        </p:nvGraphicFramePr>
        <p:xfrm>
          <a:off x="467544" y="1268760"/>
          <a:ext cx="835292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1763688" y="548680"/>
            <a:ext cx="5587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DERECHOS SOBRE LA POSESIÓN</a:t>
            </a:r>
            <a:endParaRPr lang="es-MX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014770357"/>
              </p:ext>
            </p:extLst>
          </p:nvPr>
        </p:nvGraphicFramePr>
        <p:xfrm>
          <a:off x="251520" y="404664"/>
          <a:ext cx="864096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88043005"/>
              </p:ext>
            </p:extLst>
          </p:nvPr>
        </p:nvGraphicFramePr>
        <p:xfrm>
          <a:off x="179512" y="188640"/>
          <a:ext cx="8784976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2051720" y="361473"/>
            <a:ext cx="5760640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POSESIÓN APTA PARA PRESCRIBIR O USUCAPIR</a:t>
            </a:r>
            <a:endParaRPr lang="es-MX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JUSTO TITULO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SE ENTIENDE COMO LA CAUSA GENERADORA DE LA POSESIÓN, LA QUE LE DA DERECHO SUFICIENTE PARA POSEER YA SE A DE MANERA PERMANENTE O TRANSITORIA.</a:t>
            </a:r>
          </a:p>
        </p:txBody>
      </p:sp>
      <p:pic>
        <p:nvPicPr>
          <p:cNvPr id="3074" name="Picture 2" descr="C:\Users\haila_000\Pictures\dese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45024"/>
            <a:ext cx="4176464" cy="234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MANTENIMIENTO EN LA POSESIÓN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92945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896510" y="1268760"/>
            <a:ext cx="7560840" cy="5312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s-MX" sz="3200" dirty="0" smtClean="0">
                <a:solidFill>
                  <a:prstClr val="white"/>
                </a:solidFill>
              </a:rPr>
              <a:t>TODO POSEEDOR DEBE SER MANTENIDO O RESTITUIDO EN LA POSESIÓN.</a:t>
            </a:r>
            <a:endParaRPr lang="es-MX" sz="3200" dirty="0">
              <a:solidFill>
                <a:prstClr val="white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s-MX" sz="3200" dirty="0" smtClean="0">
                <a:solidFill>
                  <a:prstClr val="white"/>
                </a:solidFill>
              </a:rPr>
              <a:t>ES MEJOR LA POSESIÓN LA QUE SE FUNDA EN TITULO Y CUANDO SE TRATA DE INMUEBLES LA QUE SE ENCENTRA INSCRITA.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s-MX" sz="3200" dirty="0" smtClean="0">
                <a:solidFill>
                  <a:prstClr val="white"/>
                </a:solidFill>
              </a:rPr>
              <a:t>A FALTA DE TITULO O SIENDO IGUALES LA MAS ANTIGUA.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s-MX" sz="3200" dirty="0" smtClean="0">
                <a:solidFill>
                  <a:prstClr val="white"/>
                </a:solidFill>
              </a:rPr>
              <a:t>SI FUER DUDOSA SE PONDRA EN DEPÓSITO</a:t>
            </a:r>
            <a:endParaRPr lang="es-MX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9820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POSESIÓN QUE SIGUE SIENDO CONTINUA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SI QUIEN FUE PERTURBADO EN LA POSESIÓN, PREVIO JUICIO FUE RESTITUIDO EN ESTA, SE ENTENDERA COMO NUNCA PERTURBADO O DESPOJADO.</a:t>
            </a:r>
          </a:p>
          <a:p>
            <a:endParaRPr lang="es-MX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JUSTIFICA EL TIEMPO NECESARIO PARA USUCAPIR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MEDIOS DE DEFENSA DE LA POSESIÓN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>
              <a:solidFill>
                <a:schemeClr val="bg1"/>
              </a:solidFill>
            </a:endParaRPr>
          </a:p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755576" y="3281869"/>
            <a:ext cx="302433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LA POSESIÓN SE DEFIENDE</a:t>
            </a:r>
            <a:endParaRPr lang="es-MX" b="1" dirty="0"/>
          </a:p>
        </p:txBody>
      </p:sp>
      <p:cxnSp>
        <p:nvCxnSpPr>
          <p:cNvPr id="6" name="5 Conector recto de flecha"/>
          <p:cNvCxnSpPr/>
          <p:nvPr/>
        </p:nvCxnSpPr>
        <p:spPr>
          <a:xfrm flipV="1">
            <a:off x="3779912" y="2564904"/>
            <a:ext cx="144016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3779912" y="3645024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3779912" y="3645024"/>
            <a:ext cx="144016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5220072" y="2348880"/>
            <a:ext cx="2448272" cy="5760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INTERDICTO DE RETENER</a:t>
            </a:r>
            <a:endParaRPr lang="es-MX" dirty="0"/>
          </a:p>
        </p:txBody>
      </p:sp>
      <p:sp>
        <p:nvSpPr>
          <p:cNvPr id="12" name="11 Rectángulo"/>
          <p:cNvSpPr/>
          <p:nvPr/>
        </p:nvSpPr>
        <p:spPr>
          <a:xfrm>
            <a:off x="5220072" y="3501008"/>
            <a:ext cx="259228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INTERDICTO DE RECUPERAR</a:t>
            </a:r>
            <a:endParaRPr lang="es-MX" dirty="0"/>
          </a:p>
        </p:txBody>
      </p:sp>
      <p:sp>
        <p:nvSpPr>
          <p:cNvPr id="13" name="12 Rectángulo"/>
          <p:cNvSpPr/>
          <p:nvPr/>
        </p:nvSpPr>
        <p:spPr>
          <a:xfrm>
            <a:off x="5220072" y="4653136"/>
            <a:ext cx="2592288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ACCIÓN PLENARIA O PUBLICIANA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5902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ACCION INTERDICTAL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Puede ser de retener o recuperar.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En cualquiera de los dos casos debe ejercerse dentro del año siguiente a los actos perturbatorios de la posesión.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La puede ejercer cualquier poseedor.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Se busaca proteger simplemente la posesión.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Es una acción provisional.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613" y="1484784"/>
            <a:ext cx="784887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es-MX" sz="32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MX" sz="3200" dirty="0" smtClean="0">
                <a:solidFill>
                  <a:schemeClr val="bg1"/>
                </a:solidFill>
              </a:rPr>
              <a:t>Es una acción principal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3200" dirty="0" smtClean="0">
                <a:solidFill>
                  <a:schemeClr val="bg1"/>
                </a:solidFill>
              </a:rPr>
              <a:t>La ejerce quien tenga justo titulo para poseer y de buena fe.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3200" dirty="0" smtClean="0">
                <a:solidFill>
                  <a:schemeClr val="bg1"/>
                </a:solidFill>
              </a:rPr>
              <a:t>Se ejerce cuando los actos perturbatorios de la posesión se han prolongado por mas de un año.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3200" dirty="0" smtClean="0">
                <a:solidFill>
                  <a:schemeClr val="bg1"/>
                </a:solidFill>
              </a:rPr>
              <a:t>Se da en contra del poseedor que </a:t>
            </a:r>
            <a:r>
              <a:rPr lang="es-MX" sz="3200" smtClean="0">
                <a:solidFill>
                  <a:schemeClr val="bg1"/>
                </a:solidFill>
              </a:rPr>
              <a:t>haya poseído </a:t>
            </a:r>
            <a:r>
              <a:rPr lang="es-MX" sz="3200" dirty="0" smtClean="0">
                <a:solidFill>
                  <a:schemeClr val="bg1"/>
                </a:solidFill>
              </a:rPr>
              <a:t>por menos tiempo. </a:t>
            </a:r>
          </a:p>
          <a:p>
            <a:pPr marL="457200" indent="-457200">
              <a:buFont typeface="Arial" pitchFamily="34" charset="0"/>
              <a:buChar char="•"/>
            </a:pPr>
            <a:endParaRPr lang="es-MX" sz="32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s-MX" sz="3200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MX" sz="3200" dirty="0">
                <a:solidFill>
                  <a:schemeClr val="bg1"/>
                </a:solidFill>
              </a:rPr>
              <a:t>El ancho será el que baste a las necesidades del predio </a:t>
            </a:r>
            <a:r>
              <a:rPr lang="es-MX" sz="3200" dirty="0" smtClean="0">
                <a:solidFill>
                  <a:schemeClr val="bg1"/>
                </a:solidFill>
              </a:rPr>
              <a:t>dominante.</a:t>
            </a:r>
          </a:p>
          <a:p>
            <a:pPr marL="457200" indent="-457200">
              <a:buFont typeface="Arial" pitchFamily="34" charset="0"/>
              <a:buChar char="•"/>
            </a:pP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252070" y="980728"/>
            <a:ext cx="511256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/>
              <a:t>ACCIÓN PLENARIA O PUBLICIANA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254695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OBJETIVO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Comprender y analizar el derecho real de posesión, destacando su definición, sus elementos, tipos y regulación, que permitan al alumno desarrollar competencias para resolver problemas que se le presentaran en el ejercicio profesional.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0297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IMPROCEDENCIA DE LA ACCIÓN PLENARIA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ES IMPROCEDENTE EN EL CASO DE POSESIONES DUDOSAS.</a:t>
            </a:r>
          </a:p>
          <a:p>
            <a:endParaRPr lang="es-MX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 CUANDO EL DEMANDADO TIENE SU POSESIÓN INSCRITA</a:t>
            </a:r>
          </a:p>
          <a:p>
            <a:endParaRPr lang="es-MX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 CONTRA EL LEGITIMO DUEÑO</a:t>
            </a:r>
            <a:endParaRPr lang="es-MX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DERECHO1\Desktop\280px-Handsha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89040"/>
            <a:ext cx="237626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3729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REFERENCIAS BIBLIOGRÁFICAS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MX" dirty="0" err="1">
                <a:solidFill>
                  <a:schemeClr val="bg1"/>
                </a:solidFill>
              </a:rPr>
              <a:t>Alessio</a:t>
            </a:r>
            <a:r>
              <a:rPr lang="es-MX" dirty="0">
                <a:solidFill>
                  <a:schemeClr val="bg1"/>
                </a:solidFill>
              </a:rPr>
              <a:t> Robles, Miguel. TEMAS DE DERECHOS REALES, Porrúa, México, 2006.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Araujo Valdivia, Luís. </a:t>
            </a:r>
            <a:r>
              <a:rPr lang="es-MX" dirty="0">
                <a:solidFill>
                  <a:schemeClr val="bg1"/>
                </a:solidFill>
              </a:rPr>
              <a:t>DERECHO DE LAS COSAS Y SUCESIONES, Editorial </a:t>
            </a:r>
            <a:r>
              <a:rPr lang="es-MX" dirty="0" err="1">
                <a:solidFill>
                  <a:schemeClr val="bg1"/>
                </a:solidFill>
              </a:rPr>
              <a:t>Cajica</a:t>
            </a:r>
            <a:r>
              <a:rPr lang="es-MX" dirty="0">
                <a:solidFill>
                  <a:schemeClr val="bg1"/>
                </a:solidFill>
              </a:rPr>
              <a:t>, México.</a:t>
            </a:r>
          </a:p>
          <a:p>
            <a:r>
              <a:rPr lang="es-MX" dirty="0">
                <a:solidFill>
                  <a:schemeClr val="bg1"/>
                </a:solidFill>
              </a:rPr>
              <a:t>Arce Y Cervantes José, DE LAS </a:t>
            </a:r>
            <a:r>
              <a:rPr lang="es-MX" dirty="0" smtClean="0">
                <a:solidFill>
                  <a:schemeClr val="bg1"/>
                </a:solidFill>
              </a:rPr>
              <a:t>SUCESIONES</a:t>
            </a:r>
            <a:r>
              <a:rPr lang="es-MX" dirty="0">
                <a:solidFill>
                  <a:schemeClr val="bg1"/>
                </a:solidFill>
              </a:rPr>
              <a:t>, Editorial Porrúa, México.</a:t>
            </a:r>
          </a:p>
          <a:p>
            <a:r>
              <a:rPr lang="es-MX" dirty="0" err="1">
                <a:solidFill>
                  <a:schemeClr val="bg1"/>
                </a:solidFill>
              </a:rPr>
              <a:t>Aspron</a:t>
            </a:r>
            <a:r>
              <a:rPr lang="es-MX" dirty="0">
                <a:solidFill>
                  <a:schemeClr val="bg1"/>
                </a:solidFill>
              </a:rPr>
              <a:t> Pelayo, Juan Manuel. SUCESIONES, McGraw Hill, México, 2008.</a:t>
            </a:r>
          </a:p>
          <a:p>
            <a:r>
              <a:rPr lang="es-MX" dirty="0">
                <a:solidFill>
                  <a:schemeClr val="bg1"/>
                </a:solidFill>
              </a:rPr>
              <a:t>Bailón Valdovinos, </a:t>
            </a:r>
            <a:r>
              <a:rPr lang="es-MX" dirty="0" err="1">
                <a:solidFill>
                  <a:schemeClr val="bg1"/>
                </a:solidFill>
              </a:rPr>
              <a:t>Rosalío</a:t>
            </a:r>
            <a:r>
              <a:rPr lang="es-MX" dirty="0">
                <a:solidFill>
                  <a:schemeClr val="bg1"/>
                </a:solidFill>
              </a:rPr>
              <a:t>. FORMULARIO  DEL JUICIO </a:t>
            </a:r>
            <a:r>
              <a:rPr lang="es-MX" dirty="0" err="1">
                <a:solidFill>
                  <a:schemeClr val="bg1"/>
                </a:solidFill>
              </a:rPr>
              <a:t>INTESTAMENTARIO</a:t>
            </a:r>
            <a:r>
              <a:rPr lang="es-MX" dirty="0">
                <a:solidFill>
                  <a:schemeClr val="bg1"/>
                </a:solidFill>
              </a:rPr>
              <a:t>,  Mundo Jurídico, México,</a:t>
            </a:r>
          </a:p>
          <a:p>
            <a:r>
              <a:rPr lang="es-MX" dirty="0">
                <a:solidFill>
                  <a:schemeClr val="bg1"/>
                </a:solidFill>
              </a:rPr>
              <a:t>2000.</a:t>
            </a:r>
          </a:p>
          <a:p>
            <a:r>
              <a:rPr lang="es-MX" dirty="0" err="1">
                <a:solidFill>
                  <a:schemeClr val="bg1"/>
                </a:solidFill>
              </a:rPr>
              <a:t>Baqueiro</a:t>
            </a:r>
            <a:r>
              <a:rPr lang="es-MX" dirty="0">
                <a:solidFill>
                  <a:schemeClr val="bg1"/>
                </a:solidFill>
              </a:rPr>
              <a:t> Rojas, Edgard y Buenrostro Báez, Rosalía. DERECHO SUCESORIO, Oxford </a:t>
            </a:r>
            <a:r>
              <a:rPr lang="es-MX" dirty="0" err="1">
                <a:solidFill>
                  <a:schemeClr val="bg1"/>
                </a:solidFill>
              </a:rPr>
              <a:t>University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Press</a:t>
            </a:r>
            <a:r>
              <a:rPr lang="es-MX" dirty="0">
                <a:solidFill>
                  <a:schemeClr val="bg1"/>
                </a:solidFill>
              </a:rPr>
              <a:t>, México, 2007.</a:t>
            </a:r>
          </a:p>
          <a:p>
            <a:r>
              <a:rPr lang="es-MX" dirty="0">
                <a:solidFill>
                  <a:schemeClr val="bg1"/>
                </a:solidFill>
              </a:rPr>
              <a:t>Carral Y de Teresa, Luis, DERECHO REGISTRAL, Editorial Porrúa, México.</a:t>
            </a:r>
          </a:p>
          <a:p>
            <a:r>
              <a:rPr lang="es-MX" dirty="0">
                <a:solidFill>
                  <a:schemeClr val="bg1"/>
                </a:solidFill>
              </a:rPr>
              <a:t>Domínguez García, Alejandro. EL USUFRUCTO, Porrúa, México, 1997.</a:t>
            </a:r>
          </a:p>
          <a:p>
            <a:r>
              <a:rPr lang="es-MX" dirty="0">
                <a:solidFill>
                  <a:schemeClr val="bg1"/>
                </a:solidFill>
              </a:rPr>
              <a:t>Galindo </a:t>
            </a:r>
            <a:r>
              <a:rPr lang="es-MX" dirty="0" err="1">
                <a:solidFill>
                  <a:schemeClr val="bg1"/>
                </a:solidFill>
              </a:rPr>
              <a:t>Garfias</a:t>
            </a:r>
            <a:r>
              <a:rPr lang="es-MX" dirty="0">
                <a:solidFill>
                  <a:schemeClr val="bg1"/>
                </a:solidFill>
              </a:rPr>
              <a:t>, Ignacio. DERECHOS REALES Y SUCESIONES, Porrúa , México, 2004.</a:t>
            </a:r>
          </a:p>
          <a:p>
            <a:r>
              <a:rPr lang="es-MX" dirty="0">
                <a:solidFill>
                  <a:schemeClr val="bg1"/>
                </a:solidFill>
              </a:rPr>
              <a:t>Gutiérrez y González, Ernesto. EL </a:t>
            </a:r>
            <a:r>
              <a:rPr lang="es-MX" dirty="0" smtClean="0">
                <a:solidFill>
                  <a:schemeClr val="bg1"/>
                </a:solidFill>
              </a:rPr>
              <a:t>PATRIMONIO</a:t>
            </a:r>
            <a:r>
              <a:rPr lang="es-MX" dirty="0">
                <a:solidFill>
                  <a:schemeClr val="bg1"/>
                </a:solidFill>
              </a:rPr>
              <a:t>, Porrúa, México, 2008.</a:t>
            </a:r>
          </a:p>
          <a:p>
            <a:r>
              <a:rPr lang="es-MX" dirty="0">
                <a:solidFill>
                  <a:schemeClr val="bg1"/>
                </a:solidFill>
              </a:rPr>
              <a:t>Gutiérrez  y  González,  Ernesto.  DERECHO  SUCESORIO  INTER  VIVOS  Y  MORTIS  CAUSA,  Porrúa, México, 2006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9987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40000" lnSpcReduction="20000"/>
          </a:bodyPr>
          <a:lstStyle/>
          <a:p>
            <a:r>
              <a:rPr lang="es-MX" sz="4300" dirty="0">
                <a:solidFill>
                  <a:schemeClr val="bg1"/>
                </a:solidFill>
              </a:rPr>
              <a:t>Guzmán Araujo, Gerardo. EL CONDOMINIO, Trillas, México, 2004. Ibarrola, Antonio De, COSAS Y SUCESIONES, Editorial Porrúa, México. Lozano Ramírez, Raúl. DERECHO CIVIL 2 BIENES, ED </a:t>
            </a:r>
            <a:r>
              <a:rPr lang="es-MX" sz="4300" dirty="0" err="1">
                <a:solidFill>
                  <a:schemeClr val="bg1"/>
                </a:solidFill>
              </a:rPr>
              <a:t>PAC</a:t>
            </a:r>
            <a:r>
              <a:rPr lang="es-MX" sz="4300" dirty="0">
                <a:solidFill>
                  <a:schemeClr val="bg1"/>
                </a:solidFill>
              </a:rPr>
              <a:t>, México, 2008.</a:t>
            </a:r>
          </a:p>
          <a:p>
            <a:r>
              <a:rPr lang="es-MX" sz="4300" dirty="0" err="1">
                <a:solidFill>
                  <a:schemeClr val="bg1"/>
                </a:solidFill>
              </a:rPr>
              <a:t>Magallon</a:t>
            </a:r>
            <a:r>
              <a:rPr lang="es-MX" sz="4300" dirty="0">
                <a:solidFill>
                  <a:schemeClr val="bg1"/>
                </a:solidFill>
              </a:rPr>
              <a:t> Ibarra, Jorge Mario. DERECHOS DEL PROPIETARIO, UNAM, México, 2002.</a:t>
            </a:r>
          </a:p>
          <a:p>
            <a:r>
              <a:rPr lang="es-MX" sz="4300" dirty="0" err="1">
                <a:solidFill>
                  <a:schemeClr val="bg1"/>
                </a:solidFill>
              </a:rPr>
              <a:t>Magallon</a:t>
            </a:r>
            <a:r>
              <a:rPr lang="es-MX" sz="4300" dirty="0">
                <a:solidFill>
                  <a:schemeClr val="bg1"/>
                </a:solidFill>
              </a:rPr>
              <a:t>  Ibarra, Jorge Mario. INSTITUCIONES  DE DERECHO  CIVIL  4 DERECHOS  REALES,  Porrúa, México, 2001.</a:t>
            </a:r>
          </a:p>
          <a:p>
            <a:r>
              <a:rPr lang="es-MX" sz="4300" dirty="0">
                <a:solidFill>
                  <a:schemeClr val="bg1"/>
                </a:solidFill>
              </a:rPr>
              <a:t>Mata </a:t>
            </a:r>
            <a:r>
              <a:rPr lang="es-MX" sz="4300" dirty="0" err="1">
                <a:solidFill>
                  <a:schemeClr val="bg1"/>
                </a:solidFill>
              </a:rPr>
              <a:t>Pizaña</a:t>
            </a:r>
            <a:r>
              <a:rPr lang="es-MX" sz="4300" dirty="0">
                <a:solidFill>
                  <a:schemeClr val="bg1"/>
                </a:solidFill>
              </a:rPr>
              <a:t>, Felipe De La, y Garzón Jiménez, Roberto, BIENES Y DERECHOS REALES, Porrúa, México.</a:t>
            </a:r>
          </a:p>
          <a:p>
            <a:r>
              <a:rPr lang="es-MX" sz="4300" dirty="0">
                <a:solidFill>
                  <a:schemeClr val="bg1"/>
                </a:solidFill>
              </a:rPr>
              <a:t>Pérez Fernández del Castillo, Bernardo. DERECHO REGISTRAL, Porrúa, México,</a:t>
            </a:r>
          </a:p>
          <a:p>
            <a:r>
              <a:rPr lang="es-MX" sz="4300" dirty="0">
                <a:solidFill>
                  <a:schemeClr val="bg1"/>
                </a:solidFill>
              </a:rPr>
              <a:t>Pina, Rafael De, ELEMENTOS DE DERECHO CIVIL MEXICANO, Volumen II, Editorial Porrúa, México.</a:t>
            </a:r>
          </a:p>
          <a:p>
            <a:r>
              <a:rPr lang="es-MX" sz="4300" dirty="0" err="1">
                <a:solidFill>
                  <a:schemeClr val="bg1"/>
                </a:solidFill>
              </a:rPr>
              <a:t>Rojina</a:t>
            </a:r>
            <a:r>
              <a:rPr lang="es-MX" sz="4300" dirty="0">
                <a:solidFill>
                  <a:schemeClr val="bg1"/>
                </a:solidFill>
              </a:rPr>
              <a:t>  Villegas, Rafael, TRATADO  DE DERECHO  CIVIL  MEXICANO,  Volumen  III y IV, Editorial  Porrúa, México.</a:t>
            </a:r>
          </a:p>
          <a:p>
            <a:r>
              <a:rPr lang="es-MX" sz="4300" dirty="0" err="1">
                <a:solidFill>
                  <a:schemeClr val="bg1"/>
                </a:solidFill>
              </a:rPr>
              <a:t>Rojina</a:t>
            </a:r>
            <a:r>
              <a:rPr lang="es-MX" sz="4300" dirty="0">
                <a:solidFill>
                  <a:schemeClr val="bg1"/>
                </a:solidFill>
              </a:rPr>
              <a:t> Villegas, Rafael, COMPENDIO DE DERECHO CIVIL MEXICANO, Volumen II, Editorial Porrúa, México.</a:t>
            </a:r>
          </a:p>
          <a:p>
            <a:r>
              <a:rPr lang="es-MX" sz="4300" dirty="0">
                <a:solidFill>
                  <a:schemeClr val="bg1"/>
                </a:solidFill>
              </a:rPr>
              <a:t>Tapia Ramírez, Javier. BIENES (DERECHOS REALES, DERECHOS DE AUTOR Y REGISTRO PÚBLICO), Porrúa, México, 2007.</a:t>
            </a:r>
          </a:p>
          <a:p>
            <a:r>
              <a:rPr lang="es-MX" sz="4300" dirty="0">
                <a:solidFill>
                  <a:schemeClr val="bg1"/>
                </a:solidFill>
              </a:rPr>
              <a:t>Vargas Pérez, Francisco. TEORÍA Y PRÁCTICA DE LAS SUCESIONES, Trillas, México, 2005.</a:t>
            </a:r>
          </a:p>
          <a:p>
            <a:r>
              <a:rPr lang="es-MX" sz="4300" dirty="0" err="1">
                <a:solidFill>
                  <a:schemeClr val="bg1"/>
                </a:solidFill>
              </a:rPr>
              <a:t>Visoso</a:t>
            </a:r>
            <a:r>
              <a:rPr lang="es-MX" sz="4300" dirty="0">
                <a:solidFill>
                  <a:schemeClr val="bg1"/>
                </a:solidFill>
              </a:rPr>
              <a:t> del Valle, Francisco José. USUFRUCTO,  USO Y HABITACIÓN,  Porrúa-Colegio de Notarios del</a:t>
            </a:r>
          </a:p>
          <a:p>
            <a:r>
              <a:rPr lang="es-MX" sz="4300" dirty="0">
                <a:solidFill>
                  <a:schemeClr val="bg1"/>
                </a:solidFill>
              </a:rPr>
              <a:t>Distrito Federal, México, 2006.</a:t>
            </a:r>
          </a:p>
          <a:p>
            <a:r>
              <a:rPr lang="es-MX" sz="4300" dirty="0" err="1">
                <a:solidFill>
                  <a:schemeClr val="bg1"/>
                </a:solidFill>
              </a:rPr>
              <a:t>Zannoni</a:t>
            </a:r>
            <a:r>
              <a:rPr lang="es-MX" sz="4300" dirty="0">
                <a:solidFill>
                  <a:schemeClr val="bg1"/>
                </a:solidFill>
              </a:rPr>
              <a:t>, Eduardo Antonio. MANUAL DE DERECHO DE LAS SUCESIONES, </a:t>
            </a:r>
            <a:r>
              <a:rPr lang="es-MX" sz="4300" dirty="0" err="1">
                <a:solidFill>
                  <a:schemeClr val="bg1"/>
                </a:solidFill>
              </a:rPr>
              <a:t>Astrea</a:t>
            </a:r>
            <a:r>
              <a:rPr lang="es-MX" sz="4300" dirty="0">
                <a:solidFill>
                  <a:schemeClr val="bg1"/>
                </a:solidFill>
              </a:rPr>
              <a:t>, Argentina, 2000.</a:t>
            </a:r>
          </a:p>
          <a:p>
            <a:endParaRPr lang="es-MX" sz="4300" dirty="0">
              <a:solidFill>
                <a:schemeClr val="bg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43354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GUIÓN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El presente material audiovisual es una guía que servirá para explicar de manera mas practica la naturaleza del derecho real de posesión, es decir, permitirá auxiliar al docente  a proponer las ideas generales e ir desarrollando, al paso de la presentación, la explicación pormenorizada de los conceptos, elementos, tipos y limitaciones o cargas que se presentan en la posesión.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60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s-MX" dirty="0" smtClean="0"/>
              <a:t>CONCEPTO DE POSESIÓN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bg2">
                    <a:lumMod val="50000"/>
                  </a:schemeClr>
                </a:solidFill>
              </a:rPr>
              <a:t>Desde el derecho romano se estableció un concepto, que fue perfeccionando a lo largo del tiempo y que permite conceptualizarlo como el derecho real que es material sobre una cosa porque se esta sobre el. Se establecen los elementos:</a:t>
            </a:r>
          </a:p>
          <a:p>
            <a:r>
              <a:rPr lang="es-MX" sz="3600" i="1" dirty="0" smtClean="0">
                <a:solidFill>
                  <a:schemeClr val="accent6">
                    <a:lumMod val="75000"/>
                  </a:schemeClr>
                </a:solidFill>
              </a:rPr>
              <a:t>IUS UTENDI</a:t>
            </a:r>
          </a:p>
          <a:p>
            <a:r>
              <a:rPr lang="es-MX" sz="36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IUS FRUENDI</a:t>
            </a:r>
            <a:r>
              <a:rPr lang="es-MX" i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s-MX" i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es-MX" dirty="0" smtClean="0"/>
              <a:t>TIPOS DE POSESIÓN EN EL DERECHO MEXICANO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sz="4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ORIGINARIA</a:t>
            </a:r>
            <a:r>
              <a:rPr lang="es-MX" sz="4400" i="1" dirty="0" smtClean="0">
                <a:solidFill>
                  <a:schemeClr val="accent3">
                    <a:lumMod val="75000"/>
                  </a:schemeClr>
                </a:solidFill>
              </a:rPr>
              <a:t> (LA QUE SE EJERCE </a:t>
            </a:r>
            <a:r>
              <a:rPr lang="es-MX" sz="4400" i="1" smtClean="0">
                <a:solidFill>
                  <a:schemeClr val="accent3">
                    <a:lumMod val="75000"/>
                  </a:schemeClr>
                </a:solidFill>
              </a:rPr>
              <a:t>COMO Ó </a:t>
            </a:r>
            <a:r>
              <a:rPr lang="es-MX" sz="4400" i="1" dirty="0" smtClean="0">
                <a:solidFill>
                  <a:schemeClr val="accent3">
                    <a:lumMod val="75000"/>
                  </a:schemeClr>
                </a:solidFill>
              </a:rPr>
              <a:t>EN CALIDAD DE </a:t>
            </a:r>
            <a:r>
              <a:rPr lang="es-MX" sz="4400" i="1" dirty="0" smtClean="0">
                <a:solidFill>
                  <a:schemeClr val="accent3">
                    <a:lumMod val="75000"/>
                  </a:schemeClr>
                </a:solidFill>
              </a:rPr>
              <a:t>DUEÑO)</a:t>
            </a:r>
          </a:p>
          <a:p>
            <a:r>
              <a:rPr lang="es-MX" sz="4400" i="1" dirty="0" smtClean="0">
                <a:solidFill>
                  <a:schemeClr val="accent6">
                    <a:lumMod val="75000"/>
                  </a:schemeClr>
                </a:solidFill>
              </a:rPr>
              <a:t>DERIVADA</a:t>
            </a:r>
            <a:r>
              <a:rPr lang="es-MX" sz="4400" i="1" dirty="0" smtClean="0"/>
              <a:t> </a:t>
            </a:r>
            <a:r>
              <a:rPr lang="es-MX" sz="4400" i="1" dirty="0" smtClean="0">
                <a:solidFill>
                  <a:schemeClr val="bg2">
                    <a:lumMod val="50000"/>
                  </a:schemeClr>
                </a:solidFill>
              </a:rPr>
              <a:t>(LA QUE SE TIENE COMO CONSECUENCIA DE UN ACTO JURÍDICO.)</a:t>
            </a:r>
          </a:p>
          <a:p>
            <a:endParaRPr lang="es-MX" sz="44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88456012"/>
              </p:ext>
            </p:extLst>
          </p:nvPr>
        </p:nvGraphicFramePr>
        <p:xfrm>
          <a:off x="683568" y="332656"/>
          <a:ext cx="7776864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474842425"/>
              </p:ext>
            </p:extLst>
          </p:nvPr>
        </p:nvGraphicFramePr>
        <p:xfrm>
          <a:off x="899592" y="1556792"/>
          <a:ext cx="72008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475656" y="620688"/>
            <a:ext cx="60672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300" b="1" dirty="0" smtClean="0">
                <a:solidFill>
                  <a:schemeClr val="bg1"/>
                </a:solidFill>
              </a:rPr>
              <a:t>LOS ELEMENTOS DE LA POSESIÓN</a:t>
            </a:r>
          </a:p>
          <a:p>
            <a:endParaRPr lang="es-MX" sz="33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 txBox="1">
            <a:spLocks noGrp="1"/>
          </p:cNvSpPr>
          <p:nvPr>
            <p:ph type="title"/>
          </p:nvPr>
        </p:nvSpPr>
        <p:spPr>
          <a:xfrm>
            <a:off x="1268441" y="546056"/>
            <a:ext cx="66071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300" b="1" dirty="0" smtClean="0">
                <a:solidFill>
                  <a:schemeClr val="bg1"/>
                </a:solidFill>
              </a:rPr>
              <a:t>FORMAS DE ADQUIRIR LA POSESIÓN</a:t>
            </a:r>
            <a:endParaRPr lang="es-MX" sz="33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456917665"/>
              </p:ext>
            </p:extLst>
          </p:nvPr>
        </p:nvGraphicFramePr>
        <p:xfrm>
          <a:off x="611560" y="1196752"/>
          <a:ext cx="7752184" cy="5288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754</TotalTime>
  <Words>1662</Words>
  <Application>Microsoft Office PowerPoint</Application>
  <PresentationFormat>Presentación en pantalla (4:3)</PresentationFormat>
  <Paragraphs>191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Tema de Office</vt:lpstr>
      <vt:lpstr>Presentación de PowerPoint</vt:lpstr>
      <vt:lpstr>INTRODUCCIÓN </vt:lpstr>
      <vt:lpstr>OBJETIVO</vt:lpstr>
      <vt:lpstr>GUIÓN EXPLICATIVO</vt:lpstr>
      <vt:lpstr>CONCEPTO DE POSESIÓN</vt:lpstr>
      <vt:lpstr>TIPOS DE POSESIÓN EN EL DERECHO MEXICANO</vt:lpstr>
      <vt:lpstr>Presentación de PowerPoint</vt:lpstr>
      <vt:lpstr>Presentación de PowerPoint</vt:lpstr>
      <vt:lpstr>FORMAS DE ADQUIRIR LA POSESIÓN</vt:lpstr>
      <vt:lpstr>FORMAS DE ADQUIRIR LA POSESIÓN</vt:lpstr>
      <vt:lpstr>LA POSESIÓN EN EL DERECHO MEXICANO</vt:lpstr>
      <vt:lpstr>ORIGEN DE LA POSESIÓN</vt:lpstr>
      <vt:lpstr>FORMAS DE ADQUIRIR LA POSESIÓN</vt:lpstr>
      <vt:lpstr>POSESIÓN Y PRESUNCION DE PROPIEDAD</vt:lpstr>
      <vt:lpstr>Presentación de PowerPoint</vt:lpstr>
      <vt:lpstr>Presentación de PowerPoint</vt:lpstr>
      <vt:lpstr>Presentación de PowerPoint</vt:lpstr>
      <vt:lpstr>PRESUNCIÓN DE BUENA FE</vt:lpstr>
      <vt:lpstr>Presentación de PowerPoint</vt:lpstr>
      <vt:lpstr>Influencia de la buena o mala fe en la posesión.</vt:lpstr>
      <vt:lpstr>Presentación de PowerPoint</vt:lpstr>
      <vt:lpstr>Presentación de PowerPoint</vt:lpstr>
      <vt:lpstr>Presentación de PowerPoint</vt:lpstr>
      <vt:lpstr>JUSTO TITULO</vt:lpstr>
      <vt:lpstr>MANTENIMIENTO EN LA POSESIÓN</vt:lpstr>
      <vt:lpstr>POSESIÓN QUE SIGUE SIENDO CONTINUA</vt:lpstr>
      <vt:lpstr>MEDIOS DE DEFENSA DE LA POSESIÓN</vt:lpstr>
      <vt:lpstr>ACCION INTERDICTAL</vt:lpstr>
      <vt:lpstr>Presentación de PowerPoint</vt:lpstr>
      <vt:lpstr>IMPROCEDENCIA DE LA ACCIÓN PLENARIA</vt:lpstr>
      <vt:lpstr>REFERENCIAS BIBLIOGRÁFICAS 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Vero</dc:creator>
  <cp:lastModifiedBy>carlos ramos</cp:lastModifiedBy>
  <cp:revision>30</cp:revision>
  <dcterms:created xsi:type="dcterms:W3CDTF">2014-09-25T14:51:39Z</dcterms:created>
  <dcterms:modified xsi:type="dcterms:W3CDTF">2015-09-13T21:56:45Z</dcterms:modified>
</cp:coreProperties>
</file>