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8" r:id="rId11"/>
    <p:sldId id="264" r:id="rId12"/>
    <p:sldId id="265" r:id="rId13"/>
    <p:sldId id="266" r:id="rId14"/>
    <p:sldId id="269" r:id="rId15"/>
    <p:sldId id="270" r:id="rId16"/>
    <p:sldId id="271" r:id="rId17"/>
    <p:sldId id="277" r:id="rId18"/>
    <p:sldId id="272" r:id="rId19"/>
    <p:sldId id="273" r:id="rId20"/>
    <p:sldId id="274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75" r:id="rId30"/>
    <p:sldId id="276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AA58B-0F84-4944-818E-5443B2453324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0D33B-A9A9-4787-919A-C96537D1395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73218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0D33B-A9A9-4787-919A-C96537D13958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1222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4AF88-085F-4B8B-A046-B1EC98788180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E6813-E0ED-46F0-9D04-577F97B870D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ar/url?url=http://www.pasillolegislativo.com/&amp;rct=j&amp;frm=1&amp;q=&amp;esrc=s&amp;sa=U&amp;ei=b9wtVNKkAYWwyQT9pILwCw&amp;ved=0CCgQ9QEwCQ&amp;usg=AFQjCNFEKxopRin08KOTCuK_WHJh43JzTw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ar/url?url=http://denuncia-experimento.blogspot.com/2012/04/este-es-un-colage-de-relatos-sacado-de.html&amp;rct=j&amp;frm=1&amp;q=&amp;esrc=s&amp;sa=U&amp;ei=-9ktVNujBYuVyASt2YGAAQ&amp;ved=0CDoQ9QEwEjhQ&amp;usg=AFQjCNEz7sxiXuToXW9Uv_sytPJl11_E4A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.ar/url?url=http://radio.uchile.cl/2014/05/22/organizaciones-celebran-proyecto-que-despenaliza-el-aborto&amp;rct=j&amp;frm=1&amp;q=&amp;esrc=s&amp;sa=U&amp;ei=L9gtVJWaF8KuyASZmILIAw&amp;ved=0CDoQ9QEwEw&amp;usg=AFQjCNE8efjALpBCOBgDjgBU7pq2HSAxpw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ar/url?url=http://netorivasnet.blogspot.com/2014/10/que-pais-el-nuestro-las-asociaciones.html&amp;rct=j&amp;frm=1&amp;q=&amp;esrc=s&amp;sa=U&amp;ei=Md4tVKe6BYifyATd94CADw&amp;ved=0CBgQ9QEwAQ&amp;usg=AFQjCNGnNEN9ARuXagB7gMhWeFgJJ-SI9Q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.ar/url?url=http://www.vivi.cl/aborto-terapeutico-una-decision-personal/&amp;rct=j&amp;frm=1&amp;q=&amp;esrc=s&amp;sa=U&amp;ei=y9ktVPGjFYygyASKsoHoBQ&amp;ved=0CBwQ9QEwAzgU&amp;usg=AFQjCNF125CEb2eR0EH4bcxpa-LEG3RINQ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quimiosonadorwordpress.com/tag/expresi&#243;n-genetica/" TargetMode="External"/><Relationship Id="rId2" Type="http://schemas.openxmlformats.org/officeDocument/2006/relationships/hyperlink" Target="http://silvanacp.bologspot.com/2011-05-0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g.org/enridimentjournal_sp/201303/201303_030environ_ethics" TargetMode="External"/><Relationship Id="rId4" Type="http://schemas.openxmlformats.org/officeDocument/2006/relationships/hyperlink" Target="http://condespa.com/author/pat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672414" cy="2528905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s-MX" dirty="0" smtClean="0"/>
              <a:t>Universidad Autónoma del Estado de México</a:t>
            </a:r>
            <a:br>
              <a:rPr lang="es-MX" dirty="0" smtClean="0"/>
            </a:br>
            <a:r>
              <a:rPr lang="es-MX" dirty="0" smtClean="0"/>
              <a:t>Plantel Nezahualcóyotl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7858180" cy="261463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es-MX" dirty="0" smtClean="0"/>
              <a:t>Docente: Lic. en D. Porfiria Benitez Angeles</a:t>
            </a:r>
          </a:p>
          <a:p>
            <a:pPr algn="l"/>
            <a:r>
              <a:rPr lang="es-MX" dirty="0" smtClean="0"/>
              <a:t>Asignatura: Ética y sociedad.</a:t>
            </a:r>
          </a:p>
          <a:p>
            <a:pPr algn="l"/>
            <a:r>
              <a:rPr lang="es-MX" dirty="0" smtClean="0"/>
              <a:t>Módulo IV</a:t>
            </a:r>
          </a:p>
          <a:p>
            <a:pPr algn="l"/>
            <a:r>
              <a:rPr lang="es-MX" dirty="0" smtClean="0"/>
              <a:t>Ética Aplicada</a:t>
            </a:r>
          </a:p>
          <a:p>
            <a:pPr algn="l"/>
            <a:r>
              <a:rPr lang="es-MX" dirty="0" smtClean="0"/>
              <a:t>Semestre : Tercero</a:t>
            </a:r>
          </a:p>
          <a:p>
            <a:pPr algn="l"/>
            <a:r>
              <a:rPr lang="es-MX" dirty="0" smtClean="0"/>
              <a:t>Créditos: 7</a:t>
            </a:r>
          </a:p>
          <a:p>
            <a:pPr algn="l"/>
            <a:r>
              <a:rPr lang="es-MX" dirty="0" smtClean="0"/>
              <a:t>Tipo de asignatura: Obligatoria</a:t>
            </a:r>
          </a:p>
          <a:p>
            <a:pPr algn="l"/>
            <a:endParaRPr lang="es-MX" dirty="0" smtClean="0"/>
          </a:p>
          <a:p>
            <a:endParaRPr lang="es-MX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Aborto inducido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Cuando es una decisión de la madre y encuentra apoyo en normas que permiten esta práctica.</a:t>
            </a:r>
          </a:p>
          <a:p>
            <a:pPr algn="just"/>
            <a:endParaRPr lang="es-MX" dirty="0"/>
          </a:p>
        </p:txBody>
      </p:sp>
      <p:pic>
        <p:nvPicPr>
          <p:cNvPr id="4" name="3 Imagen" descr="https://encrypted-tbn3.gstatic.com/images?q=tbn:ANd9GcQ3lXwP31rfAokA0E9D261ajcwvPXOIh3qAQZgYkmwrCwjJfcEDS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643182"/>
            <a:ext cx="5357850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_tradnl" dirty="0" smtClean="0"/>
              <a:t>Daños físicos del aborto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ES_tradnl" dirty="0" smtClean="0"/>
              <a:t>Esterilidad.</a:t>
            </a:r>
          </a:p>
          <a:p>
            <a:r>
              <a:rPr lang="es-ES_tradnl" dirty="0" smtClean="0"/>
              <a:t>Abortos espontáneos.</a:t>
            </a:r>
          </a:p>
          <a:p>
            <a:r>
              <a:rPr lang="es-ES_tradnl" dirty="0" smtClean="0"/>
              <a:t>Trastornos menstruales.</a:t>
            </a:r>
          </a:p>
          <a:p>
            <a:r>
              <a:rPr lang="es-ES_tradnl" dirty="0" smtClean="0"/>
              <a:t>Hemorragia.</a:t>
            </a:r>
          </a:p>
          <a:p>
            <a:r>
              <a:rPr lang="es-ES_tradnl" dirty="0" smtClean="0"/>
              <a:t>Infecciones.</a:t>
            </a:r>
          </a:p>
          <a:p>
            <a:r>
              <a:rPr lang="es-ES_tradnl" dirty="0" smtClean="0"/>
              <a:t>Estado de coma.</a:t>
            </a:r>
          </a:p>
          <a:p>
            <a:endParaRPr lang="es-MX" dirty="0"/>
          </a:p>
        </p:txBody>
      </p:sp>
      <p:pic>
        <p:nvPicPr>
          <p:cNvPr id="4" name="Picture 2" descr="https://encrypted-tbn0.gstatic.com/images?q=tbn:ANd9GcTrTMj1ZtHCvvomicVfcZCsZT5R4gOwcPXaImcDV7a6Kv0YoXFT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559671" cy="237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femenino.info/wp-content/uploads/aborto-recurren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56435"/>
            <a:ext cx="2952328" cy="239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_tradnl" dirty="0" smtClean="0"/>
              <a:t>Daño psicológico.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ES_tradnl" dirty="0" smtClean="0"/>
              <a:t>Culpabilidad.</a:t>
            </a:r>
          </a:p>
          <a:p>
            <a:r>
              <a:rPr lang="es-ES_tradnl" dirty="0" smtClean="0"/>
              <a:t>Impulsos suicidas.</a:t>
            </a:r>
          </a:p>
          <a:p>
            <a:r>
              <a:rPr lang="es-ES_tradnl" dirty="0" smtClean="0"/>
              <a:t>Insatisfacción.</a:t>
            </a:r>
          </a:p>
          <a:p>
            <a:r>
              <a:rPr lang="es-ES_tradnl" dirty="0" smtClean="0"/>
              <a:t>Preocupación por la muerte. </a:t>
            </a:r>
            <a:endParaRPr lang="es-ES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4" name="Picture 2" descr="http://4.bp.blogspot.com/_aRhFmBGz3S4/S8enWrQYJmI/AAAAAAAAACg/nw2D4lhAgLc/s320/aborto-espontan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988840"/>
            <a:ext cx="313617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s-MX" dirty="0" smtClean="0"/>
              <a:t>Posturas a favor y en contra del aborto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A favor, las que defienden la ley que permita a la madre abortar en razón de que conciben que el feto en sus primeros meses de vida, no es un ser humano.</a:t>
            </a:r>
          </a:p>
          <a:p>
            <a:endParaRPr lang="es-MX" dirty="0"/>
          </a:p>
        </p:txBody>
      </p:sp>
      <p:pic>
        <p:nvPicPr>
          <p:cNvPr id="4" name="3 Imagen" descr="https://encrypted-tbn0.gstatic.com/images?q=tbn:ANd9GcRt-Td1G13ULjGjEpeaQdyWKR8_e7dQV29VLh186ArMj7LM_Jr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1" y="3714752"/>
            <a:ext cx="4000528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s://encrypted-tbn1.gstatic.com/images?q=tbn:ANd9GcSZg7ij6u7IRwOUs4sf_OSXA_a7gQ-g9wpJULl2VSbPj1FbZ2hCw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286124"/>
            <a:ext cx="2928958" cy="2571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libertad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mujer es libre de decidir lo que desea hacer con su cuerpo.</a:t>
            </a:r>
          </a:p>
          <a:p>
            <a:endParaRPr lang="es-MX" dirty="0"/>
          </a:p>
        </p:txBody>
      </p:sp>
      <p:pic>
        <p:nvPicPr>
          <p:cNvPr id="4" name="3 Imagen" descr="https://encrypted-tbn2.gstatic.com/images?q=tbn:ANd9GcRE4czac2eyEuwSWI9_D9cvTBI2CJHbZCK7FguCvEBtgFGsgwkV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3" y="2609850"/>
            <a:ext cx="4000528" cy="317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s://encrypted-tbn3.gstatic.com/images?q=tbn:ANd9GcTtVQZRAds0hue0LNbFyj5PYXXjCvpxEmdoYrJvjveSPfjZLUj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643182"/>
            <a:ext cx="3714776" cy="3214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Aborto clandestino.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La legalización del aborto evitaría un gran número de muertes  mujeres que se practican abortos en clínicas clandestinas. </a:t>
            </a:r>
            <a:endParaRPr lang="es-MX" dirty="0"/>
          </a:p>
        </p:txBody>
      </p:sp>
      <p:pic>
        <p:nvPicPr>
          <p:cNvPr id="4" name="3 Imagen" descr="https://encrypted-tbn1.gstatic.com/images?q=tbn:ANd9GcRz6M293Pl5vPnOs93lSidG_ORQ9ZUkMSron4VmJ7KORNPtW3jIr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429000"/>
            <a:ext cx="4143403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elmonticulo.com/wpMontic/wp-content/uploads/2013/07/abort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429000"/>
            <a:ext cx="3286148" cy="2428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Posturas en contra del aborto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El feto es una persona desde el momento de su concepción.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  <p:pic>
        <p:nvPicPr>
          <p:cNvPr id="4" name="3 Imagen" descr="https://encrypted-tbn1.gstatic.com/images?q=tbn:ANd9GcT22cL1JCZe0SEBn2-745rlB5qu0szyO-aYfvzCXyI4NHTfSGvtU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500306"/>
            <a:ext cx="3929089" cy="2833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s://encrypted-tbn1.gstatic.com/images?q=tbn:ANd9GcS-LWufgykmfPeG8Y7j7Je2rIae235qcBfJBsdxUXoBwwPmFjdBQ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1" y="2571744"/>
            <a:ext cx="3357586" cy="2857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El feto no es posesión ni parte de la madre, es un producto separado.</a:t>
            </a:r>
          </a:p>
          <a:p>
            <a:r>
              <a:rPr lang="es-MX" dirty="0" smtClean="0"/>
              <a:t>El Estado debe proteger la vida por encima de todo.</a:t>
            </a:r>
          </a:p>
          <a:p>
            <a:endParaRPr lang="es-MX" dirty="0"/>
          </a:p>
        </p:txBody>
      </p:sp>
      <p:pic>
        <p:nvPicPr>
          <p:cNvPr id="4" name="3 Imagen" descr="https://encrypted-tbn2.gstatic.com/images?q=tbn:ANd9GcTVt9qPIpbmDX0R0S86itmJ0_mTEj_JRlrikdCGMs-cATz6L6p8l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357562"/>
            <a:ext cx="4357718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s://encrypted-tbn0.gstatic.com/images?q=tbn:ANd9GcStwSdGOuiKZOXEsqcCVGENVx0GOe11fqK4vYSGZsDR9BEBxZRKl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786190"/>
            <a:ext cx="3357586" cy="2214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El aborto se utilizaría como un método anticonceptivo.</a:t>
            </a:r>
          </a:p>
          <a:p>
            <a:endParaRPr lang="es-MX" dirty="0"/>
          </a:p>
        </p:txBody>
      </p:sp>
      <p:pic>
        <p:nvPicPr>
          <p:cNvPr id="4" name="3 Imagen" descr="https://encrypted-tbn1.gstatic.com/images?q=tbn:ANd9GcSVRCJXYTpeawlP9UGtOFE9gqwPdrm5SWXVltRmcgfp06oT0qWg-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786058"/>
            <a:ext cx="5857916" cy="3071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México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El aborto se legisla estatalmente, se acepta de manera general en casos de violación; si peligra la vida de la madre; si el producto tiene enfermedades congénitas incurables.</a:t>
            </a:r>
          </a:p>
          <a:p>
            <a:pPr algn="just"/>
            <a:endParaRPr lang="es-MX" dirty="0"/>
          </a:p>
        </p:txBody>
      </p:sp>
      <p:pic>
        <p:nvPicPr>
          <p:cNvPr id="7" name="6 Imagen" descr="E:\codig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643314"/>
            <a:ext cx="50006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s-MX" dirty="0" smtClean="0"/>
              <a:t>Módulo IV</a:t>
            </a:r>
            <a:br>
              <a:rPr lang="es-MX" dirty="0" smtClean="0"/>
            </a:br>
            <a:r>
              <a:rPr lang="es-MX" dirty="0" smtClean="0"/>
              <a:t>Ética aplicada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La filosofía práctica es el conocimiento que se adquiere para ser aplicado de manera práctica en la vida cotidiana, surgiendo para su estudio la ética.</a:t>
            </a:r>
          </a:p>
          <a:p>
            <a:pPr algn="just"/>
            <a:r>
              <a:rPr lang="es-MX" dirty="0" smtClean="0"/>
              <a:t>La ética analiza la conducta de la humanidad y va a reflexionar racionalmente sobre lo que se entiende por conducta buena.</a:t>
            </a:r>
          </a:p>
          <a:p>
            <a:pPr algn="just"/>
            <a:r>
              <a:rPr lang="es-MX" dirty="0" smtClean="0"/>
              <a:t>La ética aplicada nos orienta en el modo de actuar nos da pautas a seguir y con esto estimula nuestra conducta.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Postura ética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El aborto inducido es moralmente incorrecto, ya que atenta contra el valor moral de la vida del feto.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Las teorías basadas en el concepto de persona afirman que matar es incorrecto. 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5" name="4 Imagen" descr="E:\vid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71744"/>
            <a:ext cx="421484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perdida de la vida ocasiona sufrimiento.</a:t>
            </a:r>
          </a:p>
          <a:p>
            <a:endParaRPr lang="es-MX" dirty="0" smtClean="0"/>
          </a:p>
          <a:p>
            <a:r>
              <a:rPr lang="es-MX" dirty="0" smtClean="0"/>
              <a:t>La ética de respeto a todos los seres vivos.</a:t>
            </a:r>
            <a:endParaRPr lang="es-MX" dirty="0"/>
          </a:p>
        </p:txBody>
      </p:sp>
      <p:pic>
        <p:nvPicPr>
          <p:cNvPr id="4" name="3 Imagen" descr="E:\etic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357562"/>
            <a:ext cx="621510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Aborto como problema moral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Moralidad: sistema de valores y normas que tienden a promover el bienestar de los individuos en sociedad.</a:t>
            </a:r>
          </a:p>
          <a:p>
            <a:endParaRPr lang="es-MX" dirty="0" smtClean="0"/>
          </a:p>
          <a:p>
            <a:pPr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4" name="Imagen 3" descr="https://encrypted-tbn3.gstatic.com/images?q=tbn:ANd9GcQl1hPDEp1nERSN93KlnDzZzORv811uEz8Bbpd9HacNjy1TbJXFGLUxPK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9550" y="3062287"/>
            <a:ext cx="1104900" cy="2022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Moral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La ley debe hacer valer la moralidad 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Moralmente no es permisible terminar con la vida humana.</a:t>
            </a:r>
            <a:endParaRPr lang="es-MX" dirty="0"/>
          </a:p>
        </p:txBody>
      </p:sp>
      <p:pic>
        <p:nvPicPr>
          <p:cNvPr id="4" name="Imagen 3" descr="https://encrypted-tbn0.gstatic.com/images?q=tbn:ANd9GcSbBDyAePhlG0sGVC4XKGL1O4J35a5SKvNgrBAbm32wf1Tzk9kxGSvJyxE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4248472" cy="1748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Aborto como problema social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El costo social de las actuales leyes que regulan el aborto son severas.</a:t>
            </a:r>
            <a:endParaRPr lang="es-MX" dirty="0"/>
          </a:p>
        </p:txBody>
      </p:sp>
      <p:pic>
        <p:nvPicPr>
          <p:cNvPr id="5" name="Imagen 4" descr="https://encrypted-tbn2.gstatic.com/images?q=tbn:ANd9GcTBcF1CLJxmrGXXjk43LN9PupkUXeGRugcqEKR7CPSYIv5R233I9sRaot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256584" cy="3096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Posturas </a:t>
            </a:r>
            <a:r>
              <a:rPr lang="es-MX" dirty="0" err="1" smtClean="0"/>
              <a:t>encontra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Algunos sectores sociales rechazan a la mujer que aborta.</a:t>
            </a:r>
          </a:p>
          <a:p>
            <a:endParaRPr lang="es-MX" dirty="0"/>
          </a:p>
        </p:txBody>
      </p:sp>
      <p:pic>
        <p:nvPicPr>
          <p:cNvPr id="8" name="Imagen 7" descr="https://encrypted-tbn3.gstatic.com/images?q=tbn:ANd9GcQNAnF_tcLW4M98wiUbBlFSN0Gmfsf890G3GP4vBU9qScCUXUMuPLIxTS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68960"/>
            <a:ext cx="3240360" cy="21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s-MX" dirty="0" smtClean="0"/>
              <a:t>Aborto como problema de salud pública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En México el aborto representa la tercera causa de muerte materna.</a:t>
            </a:r>
            <a:endParaRPr lang="es-MX" dirty="0"/>
          </a:p>
        </p:txBody>
      </p:sp>
      <p:pic>
        <p:nvPicPr>
          <p:cNvPr id="4" name="Imagen 3" descr="https://encrypted-tbn0.gstatic.com/images?q=tbn:ANd9GcQMDjE6Z0-QkNdlixB6IwOXNrZGbX733Q1R8msELB-qOprNpZxhqwKKQ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00374"/>
            <a:ext cx="4536504" cy="2732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Salud pública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Condición que le permite al Estado su protección.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1653" y="3068960"/>
            <a:ext cx="2740694" cy="214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1166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Salud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988840"/>
            <a:ext cx="8229600" cy="4525963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Derecho del ser humano.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3356992"/>
            <a:ext cx="216024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72250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/>
            <a:r>
              <a:rPr lang="es-MX" dirty="0" smtClean="0"/>
              <a:t>ABBAGNANO, Nicolás. </a:t>
            </a:r>
            <a:r>
              <a:rPr lang="es-MX" i="1" dirty="0" smtClean="0"/>
              <a:t>Diccionario de filosofía</a:t>
            </a:r>
            <a:r>
              <a:rPr lang="es-MX" dirty="0" smtClean="0"/>
              <a:t>, Edit. Fondo de Cultura Económica, México,1989.</a:t>
            </a:r>
          </a:p>
          <a:p>
            <a:pPr algn="just"/>
            <a:r>
              <a:rPr lang="es-MX" dirty="0" smtClean="0"/>
              <a:t>BARRAZA, Eduardo. </a:t>
            </a:r>
            <a:r>
              <a:rPr lang="es-MX" i="1" dirty="0" smtClean="0"/>
              <a:t>Aborto y pena en México</a:t>
            </a:r>
            <a:r>
              <a:rPr lang="es-MX" dirty="0" smtClean="0"/>
              <a:t>, GIRC. Instituto de Ciencias Penales, México, 2003.</a:t>
            </a:r>
          </a:p>
          <a:p>
            <a:pPr algn="just"/>
            <a:r>
              <a:rPr lang="es-MX" dirty="0" smtClean="0"/>
              <a:t>GONZALEZ, Juliana. </a:t>
            </a:r>
            <a:r>
              <a:rPr lang="es-MX" i="1" dirty="0" smtClean="0"/>
              <a:t>Valores éticos de la ciencia, en el poder de eros</a:t>
            </a:r>
            <a:r>
              <a:rPr lang="es-MX" dirty="0" smtClean="0"/>
              <a:t>. Fundamentos y valores de ética y bioética, Edit. paidos., México, 2000.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>
              <a:buNone/>
            </a:pPr>
            <a:r>
              <a:rPr lang="es-MX" dirty="0" smtClean="0"/>
              <a:t>Guión explicativo.</a:t>
            </a:r>
          </a:p>
          <a:p>
            <a:pPr algn="just">
              <a:buNone/>
            </a:pPr>
            <a:r>
              <a:rPr lang="es-MX" dirty="0" smtClean="0"/>
              <a:t>	El aborto constituye un problema moral actual, en razón de nos enfrentamos cotidianamente a él cada vez más legislaciones lo permiten dando una perspectiva de carácter social y político al tema.</a:t>
            </a:r>
          </a:p>
          <a:p>
            <a:pPr algn="just">
              <a:buNone/>
            </a:pPr>
            <a:r>
              <a:rPr lang="es-MX" dirty="0" smtClean="0"/>
              <a:t>	la ética sostiene que la vida humana es un valor inherente, un bien superior que debe ser respetado. </a:t>
            </a:r>
          </a:p>
          <a:p>
            <a:pPr algn="just">
              <a:buNone/>
            </a:pPr>
            <a:endParaRPr lang="es-MX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Paginas Web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hlinkClick r:id="rId2"/>
              </a:rPr>
              <a:t>http://silvanacp.bologspot.com/2011-05-01</a:t>
            </a:r>
            <a:endParaRPr lang="es-MX" dirty="0" smtClean="0"/>
          </a:p>
          <a:p>
            <a:r>
              <a:rPr lang="es-MX" dirty="0" smtClean="0">
                <a:hlinkClick r:id="rId3"/>
              </a:rPr>
              <a:t>http://quimiosonadorwordpress.com/tag/expresión-genetica/</a:t>
            </a:r>
            <a:endParaRPr lang="es-MX" dirty="0" smtClean="0"/>
          </a:p>
          <a:p>
            <a:r>
              <a:rPr lang="es-MX" dirty="0" smtClean="0">
                <a:hlinkClick r:id="rId4"/>
              </a:rPr>
              <a:t>http://condespa.com/author/paty</a:t>
            </a:r>
            <a:endParaRPr lang="es-MX" dirty="0" smtClean="0"/>
          </a:p>
          <a:p>
            <a:r>
              <a:rPr lang="es-MX" dirty="0" smtClean="0">
                <a:hlinkClick r:id="rId5"/>
              </a:rPr>
              <a:t>http://ag.org/enridimentjournal_sp/201303/201303_030environ_ethics</a:t>
            </a:r>
            <a:endParaRPr lang="es-MX" dirty="0" smtClean="0"/>
          </a:p>
          <a:p>
            <a:r>
              <a:rPr lang="es-MX" u="sng" dirty="0" smtClean="0">
                <a:solidFill>
                  <a:schemeClr val="tx2"/>
                </a:solidFill>
              </a:rPr>
              <a:t>http://www.smu.org.uy/elsmu/</a:t>
            </a:r>
            <a:endParaRPr lang="es-MX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El  tema tres del módulo IV de la unidad de aprendizaje Ética y sociedad,  en su contenido se encuentra desarrollado de manera concreta en diapositivas, también incluye imágenes para que queden más explícitos los conceptos  a desarrollar.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s-MX" dirty="0" smtClean="0"/>
              <a:t>La competencias que se abordan en este material son: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/>
            <a:r>
              <a:rPr lang="es-ES_tradnl" dirty="0" smtClean="0"/>
              <a:t>Participa con una conciencia cívica y ética en la vida de su comunidad, región, México y el mundo.</a:t>
            </a:r>
          </a:p>
          <a:p>
            <a:pPr algn="just"/>
            <a:r>
              <a:rPr lang="es-ES_tradnl" dirty="0" smtClean="0"/>
              <a:t>Actúa de manera propositiva frente a fenómenos de la sociedad y se mantiene informado.</a:t>
            </a:r>
          </a:p>
          <a:p>
            <a:pPr algn="just"/>
            <a:r>
              <a:rPr lang="es-ES_tradnl" dirty="0" smtClean="0"/>
              <a:t>Analiza y resuelve de manera reflexiva problemas éticos relacionados con el ejercicio de su autonomía, libertad y responsabilidad en su vida cotidiana.</a:t>
            </a:r>
            <a:endParaRPr lang="es-ES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 El Aborto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4344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Del latín abortus, término utilizado para nombrar la interrupción del embarazo 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6" name="5 Imagen" descr="https://encrypted-tbn2.gstatic.com/images?q=tbn:ANd9GcRV44p0ZY9_I8zdWyJGbSLe4Ke1irWc8koz2skfI5FidanEztW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928934"/>
            <a:ext cx="3143272" cy="26432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 flipH="1">
            <a:off x="5500694" y="3071810"/>
            <a:ext cx="32861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/>
              <a:t>Es la expulsión de un feto de la matriz antes que pueda vivir fuera de la madre.</a:t>
            </a: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_tradnl" dirty="0" smtClean="0"/>
              <a:t>Tipos de aborto</a:t>
            </a:r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Aborto inducido     Aborto espontáneo</a:t>
            </a:r>
          </a:p>
          <a:p>
            <a:endParaRPr lang="es-MX" dirty="0"/>
          </a:p>
        </p:txBody>
      </p:sp>
      <p:pic>
        <p:nvPicPr>
          <p:cNvPr id="12" name="11 Imagen" descr="https://encrypted-tbn3.gstatic.com/images?q=tbn:ANd9GcT3s-Nr4ycXd83-lDegb5YkR5Oi71WJlnA8Vv7ZNRYpUCGAXQN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2571744"/>
            <a:ext cx="3643370" cy="26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12 Imagen" descr="https://encrypted-tbn0.gstatic.com/images?q=tbn:ANd9GcRobcDZjBMT6D0-ryaPPqgKNmy13oCcylNbJf6ZJgNHEDH51sVggDz0O2Y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571744"/>
            <a:ext cx="2786082" cy="2971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/>
              <a:t>Aborto espontáneo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/>
              <a:t>Obedece a causas naturales, sin que intervenga la intención de la madre.</a:t>
            </a:r>
            <a:endParaRPr lang="es-MX" dirty="0"/>
          </a:p>
        </p:txBody>
      </p:sp>
      <p:pic>
        <p:nvPicPr>
          <p:cNvPr id="4" name="Picture 2" descr="http://www.cepvi.com/medicina/imagen/abor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928934"/>
            <a:ext cx="5429288" cy="292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_tradnl" dirty="0" smtClean="0"/>
              <a:t> Aborto inducido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ES_tradnl" dirty="0" smtClean="0"/>
              <a:t>Aborto inducido o interrupción voluntaria del embarazo: Consiste en provocar la muerte biológica del embrión o feto para su posterior eliminación con o sin asistencia médica. </a:t>
            </a:r>
            <a:endParaRPr lang="es-ES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4" name="Picture 2" descr="http://globedia.com/imagenes/usuarios/noticias/32713/12814528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786190"/>
            <a:ext cx="3312368" cy="24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783</Words>
  <Application>Microsoft Office PowerPoint</Application>
  <PresentationFormat>Presentación en pantalla (4:3)</PresentationFormat>
  <Paragraphs>111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Universidad Autónoma del Estado de México Plantel Nezahualcóyotl</vt:lpstr>
      <vt:lpstr>Módulo IV Ética aplicada</vt:lpstr>
      <vt:lpstr>Contenido</vt:lpstr>
      <vt:lpstr>Diapositiva 4</vt:lpstr>
      <vt:lpstr>La competencias que se abordan en este material son:</vt:lpstr>
      <vt:lpstr> El Aborto</vt:lpstr>
      <vt:lpstr>Tipos de aborto</vt:lpstr>
      <vt:lpstr>Aborto espontáneo</vt:lpstr>
      <vt:lpstr> Aborto inducido</vt:lpstr>
      <vt:lpstr>Aborto inducido</vt:lpstr>
      <vt:lpstr>Daños físicos del aborto</vt:lpstr>
      <vt:lpstr>Daño psicológico.</vt:lpstr>
      <vt:lpstr>Posturas a favor y en contra del aborto</vt:lpstr>
      <vt:lpstr>libertad</vt:lpstr>
      <vt:lpstr>Aborto clandestino.</vt:lpstr>
      <vt:lpstr>Posturas en contra del aborto</vt:lpstr>
      <vt:lpstr>Diapositiva 17</vt:lpstr>
      <vt:lpstr>Diapositiva 18</vt:lpstr>
      <vt:lpstr>México</vt:lpstr>
      <vt:lpstr>Postura ética</vt:lpstr>
      <vt:lpstr>Diapositiva 21</vt:lpstr>
      <vt:lpstr>Aborto como problema moral</vt:lpstr>
      <vt:lpstr>Moral</vt:lpstr>
      <vt:lpstr>Aborto como problema social</vt:lpstr>
      <vt:lpstr>Posturas encontra </vt:lpstr>
      <vt:lpstr>Aborto como problema de salud pública </vt:lpstr>
      <vt:lpstr>Salud pública</vt:lpstr>
      <vt:lpstr>Salud</vt:lpstr>
      <vt:lpstr>Bibliografía</vt:lpstr>
      <vt:lpstr>Paginas Web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</dc:title>
  <dc:creator>Porfiria B</dc:creator>
  <cp:lastModifiedBy>Porfiria B</cp:lastModifiedBy>
  <cp:revision>34</cp:revision>
  <dcterms:created xsi:type="dcterms:W3CDTF">2014-09-22T18:03:59Z</dcterms:created>
  <dcterms:modified xsi:type="dcterms:W3CDTF">2015-09-30T23:12:48Z</dcterms:modified>
</cp:coreProperties>
</file>