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ata20.xml" ContentType="application/vnd.openxmlformats-officedocument.drawingml.diagramData+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8.xml" ContentType="application/vnd.openxmlformats-officedocument.presentationml.notesSlide+xml"/>
  <Override PartName="/ppt/diagrams/drawing13.xml" ContentType="application/vnd.ms-office.drawingml.diagramDrawing+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notesSlides/notesSlide6.xml" ContentType="application/vnd.openxmlformats-officedocument.presentationml.notesSlide+xml"/>
  <Override PartName="/ppt/diagrams/layout14.xml" ContentType="application/vnd.openxmlformats-officedocument.drawingml.diagramLayout+xml"/>
  <Override PartName="/ppt/diagrams/colors17.xml" ContentType="application/vnd.openxmlformats-officedocument.drawingml.diagramColors+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45"/>
  </p:notesMasterIdLst>
  <p:sldIdLst>
    <p:sldId id="256" r:id="rId2"/>
    <p:sldId id="576" r:id="rId3"/>
    <p:sldId id="577" r:id="rId4"/>
    <p:sldId id="578" r:id="rId5"/>
    <p:sldId id="579" r:id="rId6"/>
    <p:sldId id="580" r:id="rId7"/>
    <p:sldId id="581" r:id="rId8"/>
    <p:sldId id="582" r:id="rId9"/>
    <p:sldId id="552" r:id="rId10"/>
    <p:sldId id="300" r:id="rId11"/>
    <p:sldId id="556" r:id="rId12"/>
    <p:sldId id="570" r:id="rId13"/>
    <p:sldId id="596" r:id="rId14"/>
    <p:sldId id="603" r:id="rId15"/>
    <p:sldId id="554" r:id="rId16"/>
    <p:sldId id="604" r:id="rId17"/>
    <p:sldId id="605" r:id="rId18"/>
    <p:sldId id="609" r:id="rId19"/>
    <p:sldId id="607" r:id="rId20"/>
    <p:sldId id="540" r:id="rId21"/>
    <p:sldId id="443" r:id="rId22"/>
    <p:sldId id="545" r:id="rId23"/>
    <p:sldId id="583" r:id="rId24"/>
    <p:sldId id="584" r:id="rId25"/>
    <p:sldId id="278" r:id="rId26"/>
    <p:sldId id="598" r:id="rId27"/>
    <p:sldId id="599" r:id="rId28"/>
    <p:sldId id="600" r:id="rId29"/>
    <p:sldId id="597" r:id="rId30"/>
    <p:sldId id="587" r:id="rId31"/>
    <p:sldId id="601" r:id="rId32"/>
    <p:sldId id="565" r:id="rId33"/>
    <p:sldId id="602" r:id="rId34"/>
    <p:sldId id="595" r:id="rId35"/>
    <p:sldId id="274" r:id="rId36"/>
    <p:sldId id="575" r:id="rId37"/>
    <p:sldId id="573" r:id="rId38"/>
    <p:sldId id="574" r:id="rId39"/>
    <p:sldId id="586" r:id="rId40"/>
    <p:sldId id="591" r:id="rId41"/>
    <p:sldId id="593" r:id="rId42"/>
    <p:sldId id="592" r:id="rId43"/>
    <p:sldId id="594"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8" autoAdjust="0"/>
    <p:restoredTop sz="86408" autoAdjust="0"/>
  </p:normalViewPr>
  <p:slideViewPr>
    <p:cSldViewPr>
      <p:cViewPr varScale="1">
        <p:scale>
          <a:sx n="80" d="100"/>
          <a:sy n="80" d="100"/>
        </p:scale>
        <p:origin x="-10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Ciencia del Derecho Procesal</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Teoría General del Proceso</a:t>
          </a:r>
          <a:endParaRPr lang="es-MX" dirty="0" smtClean="0"/>
        </a:p>
        <a:p>
          <a:r>
            <a:rPr lang="es-ES" dirty="0" smtClean="0"/>
            <a:t>Parte general que se ocupa del estudio de conceptos, principios e instituciones jurídicas que son comunes a las diversas disciplinas procesales especiales.</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Derecho Procesal</a:t>
          </a:r>
          <a:endParaRPr lang="es-MX" dirty="0" smtClean="0"/>
        </a:p>
        <a:p>
          <a:r>
            <a:rPr lang="es-ES" dirty="0" smtClean="0"/>
            <a:t>Parte especial de la ciencia del derecho procesal que se ocupa de manera específica al estudio de las normas que regulan cada proceso en particular</a:t>
          </a:r>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dgm:pt>
    <dgm:pt modelId="{E9AE880C-5EC3-4E24-849B-539CD8DDC8DB}" type="pres">
      <dgm:prSet presAssocID="{2CE5DF26-B670-401B-ADF0-79AB843A4502}" presName="text2" presStyleLbl="fgAcc2" presStyleIdx="0" presStyleCnt="2" custScaleX="143014" custScaleY="251656">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dgm:pt>
    <dgm:pt modelId="{733792A5-9BB4-4291-8EC9-903E8FC5DB4B}" type="pres">
      <dgm:prSet presAssocID="{EFB5D373-51AF-49DD-9A28-D8A90F8681C3}" presName="text2" presStyleLbl="fgAcc2" presStyleIdx="1" presStyleCnt="2" custAng="0" custScaleX="123683" custScaleY="247012">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A397926B-FE74-45AB-80CB-6DEFC3D586C7}" type="presOf" srcId="{A3D6C485-362F-4B09-B28D-FAF684C4F639}" destId="{4B7F4AB9-F29B-4850-8C18-D2E3C0E2F58E}" srcOrd="0" destOrd="0" presId="urn:microsoft.com/office/officeart/2005/8/layout/hierarchy1"/>
    <dgm:cxn modelId="{77923C96-A2B6-4E51-A18A-6164A19FEE10}" type="presOf" srcId="{FE4B5F38-D98F-4533-B936-ED4F327F2691}" destId="{0E4B76F5-E02E-427F-98EA-BBB0906BB7AE}" srcOrd="0" destOrd="0" presId="urn:microsoft.com/office/officeart/2005/8/layout/hierarchy1"/>
    <dgm:cxn modelId="{51CBB03F-A37F-4EBC-B2C3-C9924A0245C1}" type="presOf" srcId="{2CE5DF26-B670-401B-ADF0-79AB843A4502}" destId="{E9AE880C-5EC3-4E24-849B-539CD8DDC8DB}" srcOrd="0" destOrd="0" presId="urn:microsoft.com/office/officeart/2005/8/layout/hierarchy1"/>
    <dgm:cxn modelId="{CE0A7B38-B6A5-477D-8111-BEED5F59A618}" type="presOf" srcId="{EFB5D373-51AF-49DD-9A28-D8A90F8681C3}" destId="{733792A5-9BB4-4291-8EC9-903E8FC5DB4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5499BED7-26F4-4C16-B84B-87F4BB11934F}" type="presOf" srcId="{FBFF5AC6-D4FF-448F-B809-D5A0E91CD25C}" destId="{C3569CA3-BC6C-4890-9B47-EB5B5220EA40}" srcOrd="0" destOrd="0" presId="urn:microsoft.com/office/officeart/2005/8/layout/hierarchy1"/>
    <dgm:cxn modelId="{AB8D0BED-B2E5-4B8A-8A2C-621B1CE97CC9}" type="presOf" srcId="{46E3F74C-0362-48D0-B56B-E8D1DC5BB4C0}" destId="{83DC986F-9DA5-490F-B102-FF81E2ECE2E2}"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977B9A3C-93F8-494B-AB4A-C0086469FDCF}" type="presParOf" srcId="{C3569CA3-BC6C-4890-9B47-EB5B5220EA40}" destId="{9AA6EF33-DCBB-4D85-858D-B1941F11E53B}" srcOrd="0" destOrd="0" presId="urn:microsoft.com/office/officeart/2005/8/layout/hierarchy1"/>
    <dgm:cxn modelId="{F8DF652E-698B-4022-905E-57F9A36E55B7}" type="presParOf" srcId="{9AA6EF33-DCBB-4D85-858D-B1941F11E53B}" destId="{4B3E1051-24E6-4F90-BFAB-DD95666A1787}" srcOrd="0" destOrd="0" presId="urn:microsoft.com/office/officeart/2005/8/layout/hierarchy1"/>
    <dgm:cxn modelId="{F6EA5B3F-7CA4-4272-A6B7-EA959EBB0D1C}" type="presParOf" srcId="{4B3E1051-24E6-4F90-BFAB-DD95666A1787}" destId="{75EAD2D3-6CE4-4F11-BEF9-1DC2D4DBE0D6}" srcOrd="0" destOrd="0" presId="urn:microsoft.com/office/officeart/2005/8/layout/hierarchy1"/>
    <dgm:cxn modelId="{17E81BE6-9036-4F9C-A4B9-99F820067911}" type="presParOf" srcId="{4B3E1051-24E6-4F90-BFAB-DD95666A1787}" destId="{4B7F4AB9-F29B-4850-8C18-D2E3C0E2F58E}" srcOrd="1" destOrd="0" presId="urn:microsoft.com/office/officeart/2005/8/layout/hierarchy1"/>
    <dgm:cxn modelId="{7ECBBC6A-8FA5-408C-8128-E113CC0475B9}" type="presParOf" srcId="{9AA6EF33-DCBB-4D85-858D-B1941F11E53B}" destId="{6711D6AE-1971-4272-B907-1577FDAAFF7C}" srcOrd="1" destOrd="0" presId="urn:microsoft.com/office/officeart/2005/8/layout/hierarchy1"/>
    <dgm:cxn modelId="{5E2BC96F-C631-462B-B014-9CA2361D7F06}" type="presParOf" srcId="{6711D6AE-1971-4272-B907-1577FDAAFF7C}" destId="{0E4B76F5-E02E-427F-98EA-BBB0906BB7AE}" srcOrd="0" destOrd="0" presId="urn:microsoft.com/office/officeart/2005/8/layout/hierarchy1"/>
    <dgm:cxn modelId="{A3460462-B6A6-4684-971B-F6F4723256B8}" type="presParOf" srcId="{6711D6AE-1971-4272-B907-1577FDAAFF7C}" destId="{38CBADFD-A4FB-461D-A322-C93227F6E4A1}" srcOrd="1" destOrd="0" presId="urn:microsoft.com/office/officeart/2005/8/layout/hierarchy1"/>
    <dgm:cxn modelId="{6C1F604C-DB95-4C47-A75C-DF3ADD00CAE3}" type="presParOf" srcId="{38CBADFD-A4FB-461D-A322-C93227F6E4A1}" destId="{5E5D4454-7FA8-42A6-9A60-25EEFBBBDE56}" srcOrd="0" destOrd="0" presId="urn:microsoft.com/office/officeart/2005/8/layout/hierarchy1"/>
    <dgm:cxn modelId="{9D3E92E1-41B0-4320-9A0F-B0C66E2F16C0}" type="presParOf" srcId="{5E5D4454-7FA8-42A6-9A60-25EEFBBBDE56}" destId="{E82D1BB4-9A5E-4D81-93B4-487B2E7F5108}" srcOrd="0" destOrd="0" presId="urn:microsoft.com/office/officeart/2005/8/layout/hierarchy1"/>
    <dgm:cxn modelId="{CE2782F3-7B42-47FB-A47C-353704CC0BAC}" type="presParOf" srcId="{5E5D4454-7FA8-42A6-9A60-25EEFBBBDE56}" destId="{E9AE880C-5EC3-4E24-849B-539CD8DDC8DB}" srcOrd="1" destOrd="0" presId="urn:microsoft.com/office/officeart/2005/8/layout/hierarchy1"/>
    <dgm:cxn modelId="{71E48D01-1007-4538-B7A8-6F9EBE01DE55}" type="presParOf" srcId="{38CBADFD-A4FB-461D-A322-C93227F6E4A1}" destId="{328B4D06-8F56-4C1E-BD81-3751905068F1}" srcOrd="1" destOrd="0" presId="urn:microsoft.com/office/officeart/2005/8/layout/hierarchy1"/>
    <dgm:cxn modelId="{0EC543A8-F4D9-4A15-8E8C-8769BB22B10D}" type="presParOf" srcId="{6711D6AE-1971-4272-B907-1577FDAAFF7C}" destId="{83DC986F-9DA5-490F-B102-FF81E2ECE2E2}" srcOrd="2" destOrd="0" presId="urn:microsoft.com/office/officeart/2005/8/layout/hierarchy1"/>
    <dgm:cxn modelId="{FE4ED32C-E50B-46DF-B9F6-EAE8A9FA9FB5}" type="presParOf" srcId="{6711D6AE-1971-4272-B907-1577FDAAFF7C}" destId="{2DC90864-5D4E-4CF4-9E04-6FE2EF30916E}" srcOrd="3" destOrd="0" presId="urn:microsoft.com/office/officeart/2005/8/layout/hierarchy1"/>
    <dgm:cxn modelId="{265D32F0-73AC-49F3-80DB-32D2C7F5045A}" type="presParOf" srcId="{2DC90864-5D4E-4CF4-9E04-6FE2EF30916E}" destId="{E481D7AE-36E6-4272-A9EA-2C619B052E41}" srcOrd="0" destOrd="0" presId="urn:microsoft.com/office/officeart/2005/8/layout/hierarchy1"/>
    <dgm:cxn modelId="{6A092DEF-7BDE-4DA9-9FBC-8B85E3163139}" type="presParOf" srcId="{E481D7AE-36E6-4272-A9EA-2C619B052E41}" destId="{8768CE2D-E919-4070-A44B-412DE2126615}" srcOrd="0" destOrd="0" presId="urn:microsoft.com/office/officeart/2005/8/layout/hierarchy1"/>
    <dgm:cxn modelId="{6C6F511D-E90E-4847-8A74-5A1F97CDB140}" type="presParOf" srcId="{E481D7AE-36E6-4272-A9EA-2C619B052E41}" destId="{733792A5-9BB4-4291-8EC9-903E8FC5DB4B}" srcOrd="1" destOrd="0" presId="urn:microsoft.com/office/officeart/2005/8/layout/hierarchy1"/>
    <dgm:cxn modelId="{902190CE-4337-4D2E-94AA-5843BD60D6D7}" type="presParOf" srcId="{2DC90864-5D4E-4CF4-9E04-6FE2EF30916E}" destId="{52C53BD3-B7FF-4F78-AB27-A0F74787564B}"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ES" dirty="0" smtClean="0"/>
            <a:t>SI.    El juzgador tiene que decir el derecho</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43F8C128-0AC0-4566-B4F5-0B9FE4A0D013}">
      <dgm:prSet custT="1"/>
      <dgm:spPr/>
      <dgm:t>
        <a:bodyPr/>
        <a:lstStyle/>
        <a:p>
          <a:pPr rtl="0"/>
          <a:r>
            <a:rPr lang="es-ES" sz="1600" dirty="0" smtClean="0"/>
            <a:t>Existe controversia o conflicto de intereses</a:t>
          </a:r>
          <a:endParaRPr lang="es-ES" sz="1600" dirty="0"/>
        </a:p>
      </dgm:t>
    </dgm:pt>
    <dgm:pt modelId="{AF43AC77-7D5A-45A8-9BE2-4C5FAEE24433}" type="parTrans" cxnId="{B7292351-8FFD-4A8E-8A9D-98FE1874D898}">
      <dgm:prSet/>
      <dgm:spPr/>
      <dgm:t>
        <a:bodyPr/>
        <a:lstStyle/>
        <a:p>
          <a:endParaRPr lang="es-MX"/>
        </a:p>
      </dgm:t>
    </dgm:pt>
    <dgm:pt modelId="{2C76EC9F-C329-4C7E-B4C3-17AC1B9ACA8A}" type="sibTrans" cxnId="{B7292351-8FFD-4A8E-8A9D-98FE1874D898}">
      <dgm:prSet/>
      <dgm:spPr/>
      <dgm:t>
        <a:bodyPr/>
        <a:lstStyle/>
        <a:p>
          <a:endParaRPr lang="es-MX" dirty="0"/>
        </a:p>
      </dgm:t>
    </dgm:pt>
    <dgm:pt modelId="{EFCABEA6-EB0C-4106-81AC-2318A310E4EE}">
      <dgm:prSet custT="1"/>
      <dgm:spPr/>
      <dgm:t>
        <a:bodyPr/>
        <a:lstStyle/>
        <a:p>
          <a:pPr rtl="0"/>
          <a:r>
            <a:rPr lang="es-ES" sz="2400" dirty="0" smtClean="0"/>
            <a:t>NO.   Solo hay intervención del juez por disposición  legal</a:t>
          </a:r>
          <a:endParaRPr lang="es-ES" sz="2400" dirty="0"/>
        </a:p>
      </dgm:t>
    </dgm:pt>
    <dgm:pt modelId="{AD2011CB-66BA-4482-B5AE-5313C825883D}" type="sibTrans" cxnId="{9B890B2A-4948-4DC6-A901-10ABAA469AC8}">
      <dgm:prSet/>
      <dgm:spPr/>
      <dgm:t>
        <a:bodyPr/>
        <a:lstStyle/>
        <a:p>
          <a:endParaRPr lang="es-MX"/>
        </a:p>
      </dgm:t>
    </dgm:pt>
    <dgm:pt modelId="{50BE1096-776F-47AF-994C-4799FCF3D37E}" type="parTrans" cxnId="{9B890B2A-4948-4DC6-A901-10ABAA469AC8}">
      <dgm:prSet/>
      <dgm:spPr/>
      <dgm:t>
        <a:bodyPr/>
        <a:lstStyle/>
        <a:p>
          <a:endParaRPr lang="es-MX"/>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3" custScaleX="151302" custRadScaleRad="163536" custRadScaleInc="91432">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3"/>
      <dgm:spPr/>
      <dgm:t>
        <a:bodyPr/>
        <a:lstStyle/>
        <a:p>
          <a:endParaRPr lang="es-MX"/>
        </a:p>
      </dgm:t>
    </dgm:pt>
    <dgm:pt modelId="{14AF6F03-3D98-43BB-8270-787C299D3776}" type="pres">
      <dgm:prSet presAssocID="{7299E1B2-D499-42A7-AC1B-F988FB5A3ED1}" presName="connectorText" presStyleLbl="sibTrans2D1" presStyleIdx="0" presStyleCnt="3"/>
      <dgm:spPr/>
      <dgm:t>
        <a:bodyPr/>
        <a:lstStyle/>
        <a:p>
          <a:endParaRPr lang="es-MX"/>
        </a:p>
      </dgm:t>
    </dgm:pt>
    <dgm:pt modelId="{BD882288-D822-456F-B586-68899DB393F1}" type="pres">
      <dgm:prSet presAssocID="{EFCABEA6-EB0C-4106-81AC-2318A310E4EE}" presName="node" presStyleLbl="node1" presStyleIdx="1" presStyleCnt="3" custScaleX="148272" custScaleY="129315" custRadScaleRad="126137" custRadScaleInc="-18480">
        <dgm:presLayoutVars>
          <dgm:bulletEnabled val="1"/>
        </dgm:presLayoutVars>
      </dgm:prSet>
      <dgm:spPr/>
      <dgm:t>
        <a:bodyPr/>
        <a:lstStyle/>
        <a:p>
          <a:endParaRPr lang="es-MX"/>
        </a:p>
      </dgm:t>
    </dgm:pt>
    <dgm:pt modelId="{430A955C-FB13-4126-BACE-0AA568DB66BD}" type="pres">
      <dgm:prSet presAssocID="{AD2011CB-66BA-4482-B5AE-5313C825883D}" presName="sibTrans" presStyleLbl="sibTrans2D1" presStyleIdx="1" presStyleCnt="3" custAng="10378143"/>
      <dgm:spPr/>
      <dgm:t>
        <a:bodyPr/>
        <a:lstStyle/>
        <a:p>
          <a:endParaRPr lang="es-MX"/>
        </a:p>
      </dgm:t>
    </dgm:pt>
    <dgm:pt modelId="{29C8D933-1D94-4EBA-84CF-0E5DBE43FE79}" type="pres">
      <dgm:prSet presAssocID="{AD2011CB-66BA-4482-B5AE-5313C825883D}" presName="connectorText" presStyleLbl="sibTrans2D1" presStyleIdx="1" presStyleCnt="3"/>
      <dgm:spPr/>
      <dgm:t>
        <a:bodyPr/>
        <a:lstStyle/>
        <a:p>
          <a:endParaRPr lang="es-MX"/>
        </a:p>
      </dgm:t>
    </dgm:pt>
    <dgm:pt modelId="{10423814-1615-44AA-B626-63AAC7C7FD37}" type="pres">
      <dgm:prSet presAssocID="{43F8C128-0AC0-4566-B4F5-0B9FE4A0D013}" presName="node" presStyleLbl="node1" presStyleIdx="2" presStyleCnt="3" custRadScaleRad="110297" custRadScaleInc="69533">
        <dgm:presLayoutVars>
          <dgm:bulletEnabled val="1"/>
        </dgm:presLayoutVars>
      </dgm:prSet>
      <dgm:spPr/>
      <dgm:t>
        <a:bodyPr/>
        <a:lstStyle/>
        <a:p>
          <a:endParaRPr lang="es-MX"/>
        </a:p>
      </dgm:t>
    </dgm:pt>
    <dgm:pt modelId="{F932B01C-6981-4F3C-9CED-0AA0E832FCD7}" type="pres">
      <dgm:prSet presAssocID="{2C76EC9F-C329-4C7E-B4C3-17AC1B9ACA8A}" presName="sibTrans" presStyleLbl="sibTrans2D1" presStyleIdx="2" presStyleCnt="3" custLinFactNeighborX="-22803" custLinFactNeighborY="-88263"/>
      <dgm:spPr/>
      <dgm:t>
        <a:bodyPr/>
        <a:lstStyle/>
        <a:p>
          <a:endParaRPr lang="es-MX"/>
        </a:p>
      </dgm:t>
    </dgm:pt>
    <dgm:pt modelId="{F27BDD8B-E74A-4E47-A5AD-0036859D608D}" type="pres">
      <dgm:prSet presAssocID="{2C76EC9F-C329-4C7E-B4C3-17AC1B9ACA8A}" presName="connectorText" presStyleLbl="sibTrans2D1" presStyleIdx="2" presStyleCnt="3"/>
      <dgm:spPr/>
      <dgm:t>
        <a:bodyPr/>
        <a:lstStyle/>
        <a:p>
          <a:endParaRPr lang="es-MX"/>
        </a:p>
      </dgm:t>
    </dgm:pt>
  </dgm:ptLst>
  <dgm:cxnLst>
    <dgm:cxn modelId="{D666BF5C-2210-4C0C-97B9-767E49CD0B24}" type="presOf" srcId="{10586DD3-F40C-4BF3-8EDD-2817E4C0C3D0}" destId="{6FFF381B-DDA5-4F60-A802-4261F36B81EE}" srcOrd="0" destOrd="0" presId="urn:microsoft.com/office/officeart/2005/8/layout/cycle2"/>
    <dgm:cxn modelId="{8F4F66A0-E58B-433A-B4DA-556382FCC73E}" type="presOf" srcId="{43F8C128-0AC0-4566-B4F5-0B9FE4A0D013}" destId="{10423814-1615-44AA-B626-63AAC7C7FD37}" srcOrd="0"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EFAF82FF-EF3A-49BB-9EAF-B6E8A7969397}" type="presOf" srcId="{EFCABEA6-EB0C-4106-81AC-2318A310E4EE}" destId="{BD882288-D822-456F-B586-68899DB393F1}" srcOrd="0" destOrd="0" presId="urn:microsoft.com/office/officeart/2005/8/layout/cycle2"/>
    <dgm:cxn modelId="{9E920799-1EB8-43F4-AEE5-E0AE65327988}" type="presOf" srcId="{AD2011CB-66BA-4482-B5AE-5313C825883D}" destId="{430A955C-FB13-4126-BACE-0AA568DB66BD}" srcOrd="0" destOrd="0" presId="urn:microsoft.com/office/officeart/2005/8/layout/cycle2"/>
    <dgm:cxn modelId="{A2C7D241-AE9B-4AE4-9CD7-B8123437BB59}" type="presOf" srcId="{2C76EC9F-C329-4C7E-B4C3-17AC1B9ACA8A}" destId="{F932B01C-6981-4F3C-9CED-0AA0E832FCD7}" srcOrd="0" destOrd="0" presId="urn:microsoft.com/office/officeart/2005/8/layout/cycle2"/>
    <dgm:cxn modelId="{4FA2C5F2-1BD4-4D91-96DA-FEEFBB248AC8}" type="presOf" srcId="{EAFC502C-8876-4411-8529-D52536F694C5}" destId="{2CA88053-85D8-4EEC-9242-79B192CF552B}" srcOrd="0" destOrd="0" presId="urn:microsoft.com/office/officeart/2005/8/layout/cycle2"/>
    <dgm:cxn modelId="{46BB9EC7-A311-4045-BBD1-0695389DAAE6}" type="presOf" srcId="{7299E1B2-D499-42A7-AC1B-F988FB5A3ED1}" destId="{14AF6F03-3D98-43BB-8270-787C299D3776}" srcOrd="1" destOrd="0" presId="urn:microsoft.com/office/officeart/2005/8/layout/cycle2"/>
    <dgm:cxn modelId="{BC7F40FA-776B-4E79-AD7B-6897B4D6E135}" type="presOf" srcId="{AD2011CB-66BA-4482-B5AE-5313C825883D}" destId="{29C8D933-1D94-4EBA-84CF-0E5DBE43FE79}" srcOrd="1" destOrd="0" presId="urn:microsoft.com/office/officeart/2005/8/layout/cycle2"/>
    <dgm:cxn modelId="{71C26DB7-717E-47CA-BECE-31954DBB72B0}" type="presOf" srcId="{7299E1B2-D499-42A7-AC1B-F988FB5A3ED1}" destId="{F506122E-5B4D-45B4-AC91-2543E1D6B815}" srcOrd="0" destOrd="0" presId="urn:microsoft.com/office/officeart/2005/8/layout/cycle2"/>
    <dgm:cxn modelId="{93FEF347-FB71-445F-8605-FB4731C66D65}" type="presOf" srcId="{2C76EC9F-C329-4C7E-B4C3-17AC1B9ACA8A}" destId="{F27BDD8B-E74A-4E47-A5AD-0036859D608D}" srcOrd="1" destOrd="0" presId="urn:microsoft.com/office/officeart/2005/8/layout/cycle2"/>
    <dgm:cxn modelId="{9B890B2A-4948-4DC6-A901-10ABAA469AC8}" srcId="{EAFC502C-8876-4411-8529-D52536F694C5}" destId="{EFCABEA6-EB0C-4106-81AC-2318A310E4EE}" srcOrd="1" destOrd="0" parTransId="{50BE1096-776F-47AF-994C-4799FCF3D37E}" sibTransId="{AD2011CB-66BA-4482-B5AE-5313C825883D}"/>
    <dgm:cxn modelId="{B7292351-8FFD-4A8E-8A9D-98FE1874D898}" srcId="{EAFC502C-8876-4411-8529-D52536F694C5}" destId="{43F8C128-0AC0-4566-B4F5-0B9FE4A0D013}" srcOrd="2" destOrd="0" parTransId="{AF43AC77-7D5A-45A8-9BE2-4C5FAEE24433}" sibTransId="{2C76EC9F-C329-4C7E-B4C3-17AC1B9ACA8A}"/>
    <dgm:cxn modelId="{42C6C965-0F42-4DA1-867D-9FC8F1767625}" type="presParOf" srcId="{2CA88053-85D8-4EEC-9242-79B192CF552B}" destId="{6FFF381B-DDA5-4F60-A802-4261F36B81EE}" srcOrd="0" destOrd="0" presId="urn:microsoft.com/office/officeart/2005/8/layout/cycle2"/>
    <dgm:cxn modelId="{3B26ECEB-8EA6-479E-A3C9-97016106EEA8}" type="presParOf" srcId="{2CA88053-85D8-4EEC-9242-79B192CF552B}" destId="{F506122E-5B4D-45B4-AC91-2543E1D6B815}" srcOrd="1" destOrd="0" presId="urn:microsoft.com/office/officeart/2005/8/layout/cycle2"/>
    <dgm:cxn modelId="{2343991D-2598-4B21-A775-9A355CF29034}" type="presParOf" srcId="{F506122E-5B4D-45B4-AC91-2543E1D6B815}" destId="{14AF6F03-3D98-43BB-8270-787C299D3776}" srcOrd="0" destOrd="0" presId="urn:microsoft.com/office/officeart/2005/8/layout/cycle2"/>
    <dgm:cxn modelId="{E4790984-1E83-4187-AAF5-645DDB343D64}" type="presParOf" srcId="{2CA88053-85D8-4EEC-9242-79B192CF552B}" destId="{BD882288-D822-456F-B586-68899DB393F1}" srcOrd="2" destOrd="0" presId="urn:microsoft.com/office/officeart/2005/8/layout/cycle2"/>
    <dgm:cxn modelId="{00A0B175-EF39-4A40-8331-B2A5713CC2FA}" type="presParOf" srcId="{2CA88053-85D8-4EEC-9242-79B192CF552B}" destId="{430A955C-FB13-4126-BACE-0AA568DB66BD}" srcOrd="3" destOrd="0" presId="urn:microsoft.com/office/officeart/2005/8/layout/cycle2"/>
    <dgm:cxn modelId="{459A7604-58DB-4243-8DC8-D7AF2F5B8EC0}" type="presParOf" srcId="{430A955C-FB13-4126-BACE-0AA568DB66BD}" destId="{29C8D933-1D94-4EBA-84CF-0E5DBE43FE79}" srcOrd="0" destOrd="0" presId="urn:microsoft.com/office/officeart/2005/8/layout/cycle2"/>
    <dgm:cxn modelId="{3B06676E-965F-43CF-9B6E-775E9819764F}" type="presParOf" srcId="{2CA88053-85D8-4EEC-9242-79B192CF552B}" destId="{10423814-1615-44AA-B626-63AAC7C7FD37}" srcOrd="4" destOrd="0" presId="urn:microsoft.com/office/officeart/2005/8/layout/cycle2"/>
    <dgm:cxn modelId="{8A6878DC-2A71-4B08-BEAC-944C7F91D794}" type="presParOf" srcId="{2CA88053-85D8-4EEC-9242-79B192CF552B}" destId="{F932B01C-6981-4F3C-9CED-0AA0E832FCD7}" srcOrd="5" destOrd="0" presId="urn:microsoft.com/office/officeart/2005/8/layout/cycle2"/>
    <dgm:cxn modelId="{D4C2A082-E57C-4818-BB93-F484D59370FC}" type="presParOf" srcId="{F932B01C-6981-4F3C-9CED-0AA0E832FCD7}" destId="{F27BDD8B-E74A-4E47-A5AD-0036859D608D}" srcOrd="0" destOrd="0" presId="urn:microsoft.com/office/officeart/2005/8/layout/cycle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MX" b="1" dirty="0" smtClean="0">
              <a:solidFill>
                <a:schemeClr val="accent1">
                  <a:lumMod val="75000"/>
                </a:schemeClr>
              </a:solidFill>
            </a:rPr>
            <a:t>Procesos según la materia</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Constitucional</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Penal</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Civil </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4.-Administrartivo </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5.-Agrario</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B9E27D2A-5667-4768-A486-A05DED2141D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6.-Fiscal</a:t>
          </a:r>
          <a:endParaRPr lang="es-MX" dirty="0"/>
        </a:p>
      </dgm:t>
    </dgm:pt>
    <dgm:pt modelId="{815EFCA0-7671-4866-93DD-19115FA32B11}" type="parTrans" cxnId="{81E69696-55AB-457D-BDAC-625B47C0FF01}">
      <dgm:prSet/>
      <dgm:spPr/>
      <dgm:t>
        <a:bodyPr/>
        <a:lstStyle/>
        <a:p>
          <a:endParaRPr lang="es-MX"/>
        </a:p>
      </dgm:t>
    </dgm:pt>
    <dgm:pt modelId="{6610684D-CCFA-41F7-ADE3-713506F922B6}" type="sibTrans" cxnId="{81E69696-55AB-457D-BDAC-625B47C0FF01}">
      <dgm:prSet/>
      <dgm:spPr/>
      <dgm:t>
        <a:bodyPr/>
        <a:lstStyle/>
        <a:p>
          <a:endParaRPr lang="es-MX"/>
        </a:p>
      </dgm:t>
    </dgm:pt>
    <dgm:pt modelId="{973A9940-708F-45CD-88B7-C9383BC8F68E}">
      <dgm:prSet phldrT="[Texto]" custRadScaleRad="111634" custRadScaleInc="-146824">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endParaRPr lang="es-MX"/>
        </a:p>
      </dgm:t>
    </dgm:pt>
    <dgm:pt modelId="{2454F39E-0A95-436D-8E4D-F0A2E62AB679}" type="parTrans" cxnId="{45E9DE81-AF88-4FF3-9B31-3605FCF1BBE0}">
      <dgm:prSet/>
      <dgm:spPr/>
      <dgm:t>
        <a:bodyPr/>
        <a:lstStyle/>
        <a:p>
          <a:endParaRPr lang="es-MX"/>
        </a:p>
      </dgm:t>
    </dgm:pt>
    <dgm:pt modelId="{416D39D9-72D3-406A-8FE8-6E51DD0154A6}" type="sibTrans" cxnId="{45E9DE81-AF88-4FF3-9B31-3605FCF1BBE0}">
      <dgm:prSet/>
      <dgm:spPr/>
      <dgm:t>
        <a:bodyPr/>
        <a:lstStyle/>
        <a:p>
          <a:endParaRPr lang="es-MX"/>
        </a:p>
      </dgm:t>
    </dgm:pt>
    <dgm:pt modelId="{14868B81-D85F-4183-A983-D3EF65981599}">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7.- Laboral</a:t>
          </a:r>
          <a:endParaRPr lang="es-MX" dirty="0"/>
        </a:p>
      </dgm:t>
    </dgm:pt>
    <dgm:pt modelId="{9F6224ED-33E2-421A-81F6-8D2F65132CD1}" type="parTrans" cxnId="{0A8C0B7E-10EF-44C7-BBC7-C23773D6F9D8}">
      <dgm:prSet/>
      <dgm:spPr/>
      <dgm:t>
        <a:bodyPr/>
        <a:lstStyle/>
        <a:p>
          <a:endParaRPr lang="es-MX"/>
        </a:p>
      </dgm:t>
    </dgm:pt>
    <dgm:pt modelId="{C4AC5CD5-A049-4AB5-8147-D89FF60508A0}" type="sibTrans" cxnId="{0A8C0B7E-10EF-44C7-BBC7-C23773D6F9D8}">
      <dgm:prSet/>
      <dgm:spPr/>
      <dgm:t>
        <a:bodyPr/>
        <a:lstStyle/>
        <a:p>
          <a:endParaRPr lang="es-MX"/>
        </a:p>
      </dgm:t>
    </dgm:pt>
    <dgm:pt modelId="{D6C0EEBF-59ED-4528-B1FC-DCD378BF2CA4}">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8.- Internacional</a:t>
          </a:r>
          <a:endParaRPr lang="es-MX" dirty="0"/>
        </a:p>
      </dgm:t>
    </dgm:pt>
    <dgm:pt modelId="{9773D14C-363C-49BB-A4AC-338563D7637B}" type="parTrans" cxnId="{3821D818-FABA-4E1A-B1C8-62A60451B66C}">
      <dgm:prSet/>
      <dgm:spPr/>
      <dgm:t>
        <a:bodyPr/>
        <a:lstStyle/>
        <a:p>
          <a:endParaRPr lang="es-MX"/>
        </a:p>
      </dgm:t>
    </dgm:pt>
    <dgm:pt modelId="{15DD8623-456B-4816-B3DC-3F2F4790A675}" type="sibTrans" cxnId="{3821D818-FABA-4E1A-B1C8-62A60451B66C}">
      <dgm:prSet/>
      <dgm:spPr/>
      <dgm:t>
        <a:bodyPr/>
        <a:lstStyle/>
        <a:p>
          <a:endParaRPr lang="es-MX"/>
        </a:p>
      </dgm:t>
    </dgm:pt>
    <dgm:pt modelId="{4090CC12-381B-4B9B-8906-AB0D50626357}">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9.- Procesal</a:t>
          </a:r>
          <a:endParaRPr lang="es-MX" dirty="0"/>
        </a:p>
      </dgm:t>
    </dgm:pt>
    <dgm:pt modelId="{02C4D480-35C1-4D5E-B083-01B82EF37CA0}" type="parTrans" cxnId="{02E93825-99D4-4CC7-9D45-E9BB6DE59E2C}">
      <dgm:prSet/>
      <dgm:spPr/>
      <dgm:t>
        <a:bodyPr/>
        <a:lstStyle/>
        <a:p>
          <a:endParaRPr lang="es-MX"/>
        </a:p>
      </dgm:t>
    </dgm:pt>
    <dgm:pt modelId="{BFA2EBF9-A712-47DC-83ED-F61B6C3580A4}" type="sibTrans" cxnId="{02E93825-99D4-4CC7-9D45-E9BB6DE59E2C}">
      <dgm:prSet/>
      <dgm:spPr/>
      <dgm:t>
        <a:bodyPr/>
        <a:lstStyle/>
        <a:p>
          <a:endParaRPr lang="es-MX"/>
        </a:p>
      </dgm:t>
    </dgm:pt>
    <dgm:pt modelId="{294291F5-213E-4E93-B859-1D4AEF2D52A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10.- Mercantil</a:t>
          </a:r>
          <a:endParaRPr lang="es-MX" dirty="0"/>
        </a:p>
      </dgm:t>
    </dgm:pt>
    <dgm:pt modelId="{D9172974-EB91-4BB3-824D-53669B3E7254}" type="parTrans" cxnId="{3928B61D-2EA6-4A50-B93F-7353E177BCAB}">
      <dgm:prSet/>
      <dgm:spPr/>
      <dgm:t>
        <a:bodyPr/>
        <a:lstStyle/>
        <a:p>
          <a:endParaRPr lang="es-MX"/>
        </a:p>
      </dgm:t>
    </dgm:pt>
    <dgm:pt modelId="{4528D464-C267-49F9-9D20-4C348D7B7EE2}" type="sibTrans" cxnId="{3928B61D-2EA6-4A50-B93F-7353E177BCAB}">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custScaleX="158071" custScaleY="129816" custLinFactNeighborX="-3031" custLinFactNeighborY="289"/>
      <dgm:spPr/>
      <dgm:t>
        <a:bodyPr/>
        <a:lstStyle/>
        <a:p>
          <a:endParaRPr lang="es-MX"/>
        </a:p>
      </dgm:t>
    </dgm:pt>
    <dgm:pt modelId="{3A730F86-D247-4DBE-B16F-EDA1F3159109}" type="pres">
      <dgm:prSet presAssocID="{D3CF7710-A617-4A22-899A-A3BF23BCF554}" presName="Name9" presStyleLbl="parChTrans1D2" presStyleIdx="0" presStyleCnt="10"/>
      <dgm:spPr/>
      <dgm:t>
        <a:bodyPr/>
        <a:lstStyle/>
        <a:p>
          <a:endParaRPr lang="es-ES"/>
        </a:p>
      </dgm:t>
    </dgm:pt>
    <dgm:pt modelId="{1B1B396A-3706-45F0-9FB0-6B9C9EAFD8C2}" type="pres">
      <dgm:prSet presAssocID="{D3CF7710-A617-4A22-899A-A3BF23BCF554}" presName="connTx" presStyleLbl="parChTrans1D2" presStyleIdx="0" presStyleCnt="10"/>
      <dgm:spPr/>
      <dgm:t>
        <a:bodyPr/>
        <a:lstStyle/>
        <a:p>
          <a:endParaRPr lang="es-ES"/>
        </a:p>
      </dgm:t>
    </dgm:pt>
    <dgm:pt modelId="{023437F0-7AD6-41AC-B94B-E8CBDA7A7EE0}" type="pres">
      <dgm:prSet presAssocID="{B4C330DE-04E4-4DB9-93C6-758671AB96AA}" presName="node" presStyleLbl="node1" presStyleIdx="0" presStyleCnt="10" custScaleX="134383">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10"/>
      <dgm:spPr/>
      <dgm:t>
        <a:bodyPr/>
        <a:lstStyle/>
        <a:p>
          <a:endParaRPr lang="es-ES"/>
        </a:p>
      </dgm:t>
    </dgm:pt>
    <dgm:pt modelId="{C5F8508D-2A06-4F79-9F8E-08C6388D1A26}" type="pres">
      <dgm:prSet presAssocID="{02BEF991-D783-4EA3-AE87-B245B71C3B1B}" presName="connTx" presStyleLbl="parChTrans1D2" presStyleIdx="1" presStyleCnt="10"/>
      <dgm:spPr/>
      <dgm:t>
        <a:bodyPr/>
        <a:lstStyle/>
        <a:p>
          <a:endParaRPr lang="es-ES"/>
        </a:p>
      </dgm:t>
    </dgm:pt>
    <dgm:pt modelId="{988BFD55-2AEC-4936-9A59-057D9FBFA596}" type="pres">
      <dgm:prSet presAssocID="{706D72CB-3935-4C11-A664-AD1049077637}" presName="node" presStyleLbl="node1" presStyleIdx="1" presStyleCnt="10" custScaleX="139627" custRadScaleRad="116150" custRadScaleInc="5876">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10"/>
      <dgm:spPr/>
      <dgm:t>
        <a:bodyPr/>
        <a:lstStyle/>
        <a:p>
          <a:endParaRPr lang="es-ES"/>
        </a:p>
      </dgm:t>
    </dgm:pt>
    <dgm:pt modelId="{11E80AD2-EAF0-4DBC-99A8-4966F4C03AF2}" type="pres">
      <dgm:prSet presAssocID="{34B879E2-3B15-4081-B68C-F734FB205056}" presName="connTx" presStyleLbl="parChTrans1D2" presStyleIdx="2" presStyleCnt="10"/>
      <dgm:spPr/>
      <dgm:t>
        <a:bodyPr/>
        <a:lstStyle/>
        <a:p>
          <a:endParaRPr lang="es-ES"/>
        </a:p>
      </dgm:t>
    </dgm:pt>
    <dgm:pt modelId="{9E177C79-AE1B-4045-A111-88D2C21CC1D3}" type="pres">
      <dgm:prSet presAssocID="{14D9EAF7-DDE9-478F-9DF2-D876E95BEAF6}" presName="node" presStyleLbl="node1" presStyleIdx="2" presStyleCnt="10" custScaleX="144808"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10"/>
      <dgm:spPr/>
      <dgm:t>
        <a:bodyPr/>
        <a:lstStyle/>
        <a:p>
          <a:endParaRPr lang="es-ES"/>
        </a:p>
      </dgm:t>
    </dgm:pt>
    <dgm:pt modelId="{9F21EC98-4F5E-4B55-B97E-BBE8DF7DD560}" type="pres">
      <dgm:prSet presAssocID="{3DB4EF8C-D724-4651-A4EE-6110AA475E0D}" presName="connTx" presStyleLbl="parChTrans1D2" presStyleIdx="3" presStyleCnt="10"/>
      <dgm:spPr/>
      <dgm:t>
        <a:bodyPr/>
        <a:lstStyle/>
        <a:p>
          <a:endParaRPr lang="es-ES"/>
        </a:p>
      </dgm:t>
    </dgm:pt>
    <dgm:pt modelId="{0F06AD7F-5794-4C08-98E2-B2A9C7DDD512}" type="pres">
      <dgm:prSet presAssocID="{3CFE6654-4849-4B8D-B279-8F4272AAE9C8}" presName="node" presStyleLbl="node1" presStyleIdx="3" presStyleCnt="10" custScaleX="133964" custRadScaleRad="105559" custRadScaleInc="-73710">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10"/>
      <dgm:spPr/>
      <dgm:t>
        <a:bodyPr/>
        <a:lstStyle/>
        <a:p>
          <a:endParaRPr lang="es-ES"/>
        </a:p>
      </dgm:t>
    </dgm:pt>
    <dgm:pt modelId="{E3DCAA4B-D145-46A4-915C-60118FE88034}" type="pres">
      <dgm:prSet presAssocID="{E911682C-BBA4-4A97-A3C3-A83F5497303A}" presName="connTx" presStyleLbl="parChTrans1D2" presStyleIdx="4" presStyleCnt="10"/>
      <dgm:spPr/>
      <dgm:t>
        <a:bodyPr/>
        <a:lstStyle/>
        <a:p>
          <a:endParaRPr lang="es-ES"/>
        </a:p>
      </dgm:t>
    </dgm:pt>
    <dgm:pt modelId="{2FC9EC39-327D-468E-912A-A1E91C7A2E36}" type="pres">
      <dgm:prSet presAssocID="{C20DF537-DAF4-4945-A39B-EACE0E55BEEB}" presName="node" presStyleLbl="node1" presStyleIdx="4" presStyleCnt="10" custScaleX="128443" custRadScaleRad="107625" custRadScaleInc="-93655">
        <dgm:presLayoutVars>
          <dgm:bulletEnabled val="1"/>
        </dgm:presLayoutVars>
      </dgm:prSet>
      <dgm:spPr/>
      <dgm:t>
        <a:bodyPr/>
        <a:lstStyle/>
        <a:p>
          <a:endParaRPr lang="es-MX"/>
        </a:p>
      </dgm:t>
    </dgm:pt>
    <dgm:pt modelId="{6F480D7E-71A6-4E09-B7FE-505278D5516E}" type="pres">
      <dgm:prSet presAssocID="{815EFCA0-7671-4866-93DD-19115FA32B11}" presName="Name9" presStyleLbl="parChTrans1D2" presStyleIdx="5" presStyleCnt="10"/>
      <dgm:spPr/>
      <dgm:t>
        <a:bodyPr/>
        <a:lstStyle/>
        <a:p>
          <a:endParaRPr lang="es-MX"/>
        </a:p>
      </dgm:t>
    </dgm:pt>
    <dgm:pt modelId="{ECF44AE8-6F1B-4F71-AF52-B1FEB1CD247D}" type="pres">
      <dgm:prSet presAssocID="{815EFCA0-7671-4866-93DD-19115FA32B11}" presName="connTx" presStyleLbl="parChTrans1D2" presStyleIdx="5" presStyleCnt="10"/>
      <dgm:spPr/>
      <dgm:t>
        <a:bodyPr/>
        <a:lstStyle/>
        <a:p>
          <a:endParaRPr lang="es-MX"/>
        </a:p>
      </dgm:t>
    </dgm:pt>
    <dgm:pt modelId="{799C62D0-9D97-4A8A-AA58-6B7B4E44B00C}" type="pres">
      <dgm:prSet presAssocID="{B9E27D2A-5667-4768-A486-A05DED2141D5}" presName="node" presStyleLbl="node1" presStyleIdx="5" presStyleCnt="10" custScaleX="153902" custRadScaleRad="92187" custRadScaleInc="-47371">
        <dgm:presLayoutVars>
          <dgm:bulletEnabled val="1"/>
        </dgm:presLayoutVars>
      </dgm:prSet>
      <dgm:spPr/>
      <dgm:t>
        <a:bodyPr/>
        <a:lstStyle/>
        <a:p>
          <a:endParaRPr lang="es-MX"/>
        </a:p>
      </dgm:t>
    </dgm:pt>
    <dgm:pt modelId="{6FEC9C7E-632E-4BE3-B063-D5E53574B8F6}" type="pres">
      <dgm:prSet presAssocID="{9F6224ED-33E2-421A-81F6-8D2F65132CD1}" presName="Name9" presStyleLbl="parChTrans1D2" presStyleIdx="6" presStyleCnt="10"/>
      <dgm:spPr/>
      <dgm:t>
        <a:bodyPr/>
        <a:lstStyle/>
        <a:p>
          <a:endParaRPr lang="es-MX"/>
        </a:p>
      </dgm:t>
    </dgm:pt>
    <dgm:pt modelId="{376B26B5-2203-48E6-9B80-03918AF02547}" type="pres">
      <dgm:prSet presAssocID="{9F6224ED-33E2-421A-81F6-8D2F65132CD1}" presName="connTx" presStyleLbl="parChTrans1D2" presStyleIdx="6" presStyleCnt="10"/>
      <dgm:spPr/>
      <dgm:t>
        <a:bodyPr/>
        <a:lstStyle/>
        <a:p>
          <a:endParaRPr lang="es-MX"/>
        </a:p>
      </dgm:t>
    </dgm:pt>
    <dgm:pt modelId="{74437E0E-40F9-4592-BC6D-7D073C9A4424}" type="pres">
      <dgm:prSet presAssocID="{14868B81-D85F-4183-A983-D3EF65981599}" presName="node" presStyleLbl="node1" presStyleIdx="6" presStyleCnt="10" custScaleX="144452">
        <dgm:presLayoutVars>
          <dgm:bulletEnabled val="1"/>
        </dgm:presLayoutVars>
      </dgm:prSet>
      <dgm:spPr/>
      <dgm:t>
        <a:bodyPr/>
        <a:lstStyle/>
        <a:p>
          <a:endParaRPr lang="es-MX"/>
        </a:p>
      </dgm:t>
    </dgm:pt>
    <dgm:pt modelId="{18E29F29-8B36-474B-81DD-E53F25A484C7}" type="pres">
      <dgm:prSet presAssocID="{9773D14C-363C-49BB-A4AC-338563D7637B}" presName="Name9" presStyleLbl="parChTrans1D2" presStyleIdx="7" presStyleCnt="10"/>
      <dgm:spPr/>
      <dgm:t>
        <a:bodyPr/>
        <a:lstStyle/>
        <a:p>
          <a:endParaRPr lang="es-MX"/>
        </a:p>
      </dgm:t>
    </dgm:pt>
    <dgm:pt modelId="{55E58861-E34F-4B5E-B124-E2936179B9AB}" type="pres">
      <dgm:prSet presAssocID="{9773D14C-363C-49BB-A4AC-338563D7637B}" presName="connTx" presStyleLbl="parChTrans1D2" presStyleIdx="7" presStyleCnt="10"/>
      <dgm:spPr/>
      <dgm:t>
        <a:bodyPr/>
        <a:lstStyle/>
        <a:p>
          <a:endParaRPr lang="es-MX"/>
        </a:p>
      </dgm:t>
    </dgm:pt>
    <dgm:pt modelId="{A08051A0-5337-4435-A016-46CAA34D32F3}" type="pres">
      <dgm:prSet presAssocID="{D6C0EEBF-59ED-4528-B1FC-DCD378BF2CA4}" presName="node" presStyleLbl="node1" presStyleIdx="7" presStyleCnt="10" custScaleX="133821">
        <dgm:presLayoutVars>
          <dgm:bulletEnabled val="1"/>
        </dgm:presLayoutVars>
      </dgm:prSet>
      <dgm:spPr/>
      <dgm:t>
        <a:bodyPr/>
        <a:lstStyle/>
        <a:p>
          <a:endParaRPr lang="es-MX"/>
        </a:p>
      </dgm:t>
    </dgm:pt>
    <dgm:pt modelId="{10B9BDF6-97C6-4B17-987D-CABD5B7A34ED}" type="pres">
      <dgm:prSet presAssocID="{02C4D480-35C1-4D5E-B083-01B82EF37CA0}" presName="Name9" presStyleLbl="parChTrans1D2" presStyleIdx="8" presStyleCnt="10"/>
      <dgm:spPr/>
      <dgm:t>
        <a:bodyPr/>
        <a:lstStyle/>
        <a:p>
          <a:endParaRPr lang="es-MX"/>
        </a:p>
      </dgm:t>
    </dgm:pt>
    <dgm:pt modelId="{933D9366-5EB4-46D1-8331-A62E45369012}" type="pres">
      <dgm:prSet presAssocID="{02C4D480-35C1-4D5E-B083-01B82EF37CA0}" presName="connTx" presStyleLbl="parChTrans1D2" presStyleIdx="8" presStyleCnt="10"/>
      <dgm:spPr/>
      <dgm:t>
        <a:bodyPr/>
        <a:lstStyle/>
        <a:p>
          <a:endParaRPr lang="es-MX"/>
        </a:p>
      </dgm:t>
    </dgm:pt>
    <dgm:pt modelId="{15E61958-C8AD-438F-B605-D206DDD8CD73}" type="pres">
      <dgm:prSet presAssocID="{4090CC12-381B-4B9B-8906-AB0D50626357}" presName="node" presStyleLbl="node1" presStyleIdx="8" presStyleCnt="10" custScaleX="135343">
        <dgm:presLayoutVars>
          <dgm:bulletEnabled val="1"/>
        </dgm:presLayoutVars>
      </dgm:prSet>
      <dgm:spPr/>
      <dgm:t>
        <a:bodyPr/>
        <a:lstStyle/>
        <a:p>
          <a:endParaRPr lang="es-MX"/>
        </a:p>
      </dgm:t>
    </dgm:pt>
    <dgm:pt modelId="{CBD2F83F-7DC2-4D9C-A45B-2D66BFBC3CC1}" type="pres">
      <dgm:prSet presAssocID="{D9172974-EB91-4BB3-824D-53669B3E7254}" presName="Name9" presStyleLbl="parChTrans1D2" presStyleIdx="9" presStyleCnt="10"/>
      <dgm:spPr/>
      <dgm:t>
        <a:bodyPr/>
        <a:lstStyle/>
        <a:p>
          <a:endParaRPr lang="es-MX"/>
        </a:p>
      </dgm:t>
    </dgm:pt>
    <dgm:pt modelId="{C2B04346-EBC2-4D09-9340-4B4FC7B9F8E0}" type="pres">
      <dgm:prSet presAssocID="{D9172974-EB91-4BB3-824D-53669B3E7254}" presName="connTx" presStyleLbl="parChTrans1D2" presStyleIdx="9" presStyleCnt="10"/>
      <dgm:spPr/>
      <dgm:t>
        <a:bodyPr/>
        <a:lstStyle/>
        <a:p>
          <a:endParaRPr lang="es-MX"/>
        </a:p>
      </dgm:t>
    </dgm:pt>
    <dgm:pt modelId="{FEE95D5D-A70B-4452-A730-9CABB5C284C3}" type="pres">
      <dgm:prSet presAssocID="{294291F5-213E-4E93-B859-1D4AEF2D52A5}" presName="node" presStyleLbl="node1" presStyleIdx="9" presStyleCnt="10" custScaleX="139212" custRadScaleRad="105526" custRadScaleInc="-20518">
        <dgm:presLayoutVars>
          <dgm:bulletEnabled val="1"/>
        </dgm:presLayoutVars>
      </dgm:prSet>
      <dgm:spPr/>
      <dgm:t>
        <a:bodyPr/>
        <a:lstStyle/>
        <a:p>
          <a:endParaRPr lang="es-MX"/>
        </a:p>
      </dgm:t>
    </dgm:pt>
  </dgm:ptLst>
  <dgm:cxnLst>
    <dgm:cxn modelId="{CC86A1F5-2ADA-415E-B7CA-95B4285F811C}" type="presOf" srcId="{815EFCA0-7671-4866-93DD-19115FA32B11}" destId="{6F480D7E-71A6-4E09-B7FE-505278D5516E}" srcOrd="0" destOrd="0" presId="urn:microsoft.com/office/officeart/2005/8/layout/radial1"/>
    <dgm:cxn modelId="{D1494A3B-B393-4CAA-B531-7BF2EA84A5CB}" type="presOf" srcId="{B4C330DE-04E4-4DB9-93C6-758671AB96AA}" destId="{023437F0-7AD6-41AC-B94B-E8CBDA7A7EE0}" srcOrd="0" destOrd="0" presId="urn:microsoft.com/office/officeart/2005/8/layout/radial1"/>
    <dgm:cxn modelId="{1FADDB1E-2C23-42CF-A609-BAECB8A04C7F}" srcId="{4606A08B-8D9C-4ACF-AC05-10405ED2C0EA}" destId="{3CFE6654-4849-4B8D-B279-8F4272AAE9C8}" srcOrd="3" destOrd="0" parTransId="{3DB4EF8C-D724-4651-A4EE-6110AA475E0D}" sibTransId="{FEE11700-A88C-46D1-8967-D18D9357EAF1}"/>
    <dgm:cxn modelId="{D96A22ED-FE12-46FE-A678-C83E84DAB646}" type="presOf" srcId="{D6C0EEBF-59ED-4528-B1FC-DCD378BF2CA4}" destId="{A08051A0-5337-4435-A016-46CAA34D32F3}" srcOrd="0" destOrd="0" presId="urn:microsoft.com/office/officeart/2005/8/layout/radial1"/>
    <dgm:cxn modelId="{444CDA23-BBDC-4174-86E5-78C0A58E8453}" type="presOf" srcId="{02BEF991-D783-4EA3-AE87-B245B71C3B1B}" destId="{C5F8508D-2A06-4F79-9F8E-08C6388D1A26}" srcOrd="1" destOrd="0" presId="urn:microsoft.com/office/officeart/2005/8/layout/radial1"/>
    <dgm:cxn modelId="{89A1B90F-EA16-435A-B63F-F4DF89353EC7}" type="presOf" srcId="{706D72CB-3935-4C11-A664-AD1049077637}" destId="{988BFD55-2AEC-4936-9A59-057D9FBFA596}" srcOrd="0" destOrd="0" presId="urn:microsoft.com/office/officeart/2005/8/layout/radial1"/>
    <dgm:cxn modelId="{81E69696-55AB-457D-BDAC-625B47C0FF01}" srcId="{4606A08B-8D9C-4ACF-AC05-10405ED2C0EA}" destId="{B9E27D2A-5667-4768-A486-A05DED2141D5}" srcOrd="5" destOrd="0" parTransId="{815EFCA0-7671-4866-93DD-19115FA32B11}" sibTransId="{6610684D-CCFA-41F7-ADE3-713506F922B6}"/>
    <dgm:cxn modelId="{3821D818-FABA-4E1A-B1C8-62A60451B66C}" srcId="{4606A08B-8D9C-4ACF-AC05-10405ED2C0EA}" destId="{D6C0EEBF-59ED-4528-B1FC-DCD378BF2CA4}" srcOrd="7" destOrd="0" parTransId="{9773D14C-363C-49BB-A4AC-338563D7637B}" sibTransId="{15DD8623-456B-4816-B3DC-3F2F4790A675}"/>
    <dgm:cxn modelId="{735C282A-3211-42CF-95CE-BF0313D02DCD}" type="presOf" srcId="{B9E27D2A-5667-4768-A486-A05DED2141D5}" destId="{799C62D0-9D97-4A8A-AA58-6B7B4E44B00C}" srcOrd="0" destOrd="0" presId="urn:microsoft.com/office/officeart/2005/8/layout/radial1"/>
    <dgm:cxn modelId="{28907AE5-E1E3-4858-A3DF-31FA86E6C005}" srcId="{4606A08B-8D9C-4ACF-AC05-10405ED2C0EA}" destId="{C20DF537-DAF4-4945-A39B-EACE0E55BEEB}" srcOrd="4" destOrd="0" parTransId="{E911682C-BBA4-4A97-A3C3-A83F5497303A}" sibTransId="{B74C1E6A-E74E-4724-8C3A-3A0EA2BE156E}"/>
    <dgm:cxn modelId="{CBD9C1A9-B474-473D-BAEF-659EA77BA7F2}" type="presOf" srcId="{9C57B9D2-0801-464A-AB58-C58CB3F6B7D3}" destId="{FEF09B89-CE34-4729-9D57-6F97FB6CD1E6}" srcOrd="0" destOrd="0" presId="urn:microsoft.com/office/officeart/2005/8/layout/radial1"/>
    <dgm:cxn modelId="{0A8C0B7E-10EF-44C7-BBC7-C23773D6F9D8}" srcId="{4606A08B-8D9C-4ACF-AC05-10405ED2C0EA}" destId="{14868B81-D85F-4183-A983-D3EF65981599}" srcOrd="6" destOrd="0" parTransId="{9F6224ED-33E2-421A-81F6-8D2F65132CD1}" sibTransId="{C4AC5CD5-A049-4AB5-8147-D89FF60508A0}"/>
    <dgm:cxn modelId="{B4D0607E-B8A6-4041-8FC1-792F6E414066}" type="presOf" srcId="{3DB4EF8C-D724-4651-A4EE-6110AA475E0D}" destId="{A9DC82DA-DA6F-49BD-8EFD-9B4DD38C0E22}" srcOrd="0" destOrd="0" presId="urn:microsoft.com/office/officeart/2005/8/layout/radial1"/>
    <dgm:cxn modelId="{323D8F01-898D-4858-946E-2CDE95069AA0}" type="presOf" srcId="{815EFCA0-7671-4866-93DD-19115FA32B11}" destId="{ECF44AE8-6F1B-4F71-AF52-B1FEB1CD247D}" srcOrd="1" destOrd="0" presId="urn:microsoft.com/office/officeart/2005/8/layout/radial1"/>
    <dgm:cxn modelId="{02E93825-99D4-4CC7-9D45-E9BB6DE59E2C}" srcId="{4606A08B-8D9C-4ACF-AC05-10405ED2C0EA}" destId="{4090CC12-381B-4B9B-8906-AB0D50626357}" srcOrd="8" destOrd="0" parTransId="{02C4D480-35C1-4D5E-B083-01B82EF37CA0}" sibTransId="{BFA2EBF9-A712-47DC-83ED-F61B6C3580A4}"/>
    <dgm:cxn modelId="{622DDD96-910D-4936-B5F6-3693D613FD25}" type="presOf" srcId="{294291F5-213E-4E93-B859-1D4AEF2D52A5}" destId="{FEE95D5D-A70B-4452-A730-9CABB5C284C3}" srcOrd="0" destOrd="0" presId="urn:microsoft.com/office/officeart/2005/8/layout/radial1"/>
    <dgm:cxn modelId="{E4051D97-8578-4FA5-B7B6-FCD3DFE5FFAA}" type="presOf" srcId="{D9172974-EB91-4BB3-824D-53669B3E7254}" destId="{CBD2F83F-7DC2-4D9C-A45B-2D66BFBC3CC1}" srcOrd="0" destOrd="0" presId="urn:microsoft.com/office/officeart/2005/8/layout/radial1"/>
    <dgm:cxn modelId="{437247AE-D5CA-4B96-AE46-FF294F4EF8B1}" type="presOf" srcId="{9773D14C-363C-49BB-A4AC-338563D7637B}" destId="{55E58861-E34F-4B5E-B124-E2936179B9AB}" srcOrd="1" destOrd="0" presId="urn:microsoft.com/office/officeart/2005/8/layout/radial1"/>
    <dgm:cxn modelId="{5318CBCC-E58A-40EE-807F-0C26A8E86ECA}" type="presOf" srcId="{9F6224ED-33E2-421A-81F6-8D2F65132CD1}" destId="{376B26B5-2203-48E6-9B80-03918AF02547}" srcOrd="1" destOrd="0" presId="urn:microsoft.com/office/officeart/2005/8/layout/radial1"/>
    <dgm:cxn modelId="{ED0B4A18-EF66-4867-8987-DB22B4F3298C}" type="presOf" srcId="{9F6224ED-33E2-421A-81F6-8D2F65132CD1}" destId="{6FEC9C7E-632E-4BE3-B063-D5E53574B8F6}" srcOrd="0" destOrd="0" presId="urn:microsoft.com/office/officeart/2005/8/layout/radial1"/>
    <dgm:cxn modelId="{3C1A1735-F006-4F74-B27C-A6347D661936}" type="presOf" srcId="{E911682C-BBA4-4A97-A3C3-A83F5497303A}" destId="{E3DCAA4B-D145-46A4-915C-60118FE88034}" srcOrd="1"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DCD379F4-8D9D-4E1D-90ED-090143DC74C9}" type="presOf" srcId="{14D9EAF7-DDE9-478F-9DF2-D876E95BEAF6}" destId="{9E177C79-AE1B-4045-A111-88D2C21CC1D3}" srcOrd="0" destOrd="0" presId="urn:microsoft.com/office/officeart/2005/8/layout/radial1"/>
    <dgm:cxn modelId="{80C17415-48AB-47DD-9FE4-0EAC7D27E46E}" type="presOf" srcId="{D3CF7710-A617-4A22-899A-A3BF23BCF554}" destId="{1B1B396A-3706-45F0-9FB0-6B9C9EAFD8C2}" srcOrd="1" destOrd="0" presId="urn:microsoft.com/office/officeart/2005/8/layout/radial1"/>
    <dgm:cxn modelId="{3AE04F08-DBAF-44BA-94F9-C67DCBC4D695}" type="presOf" srcId="{14868B81-D85F-4183-A983-D3EF65981599}" destId="{74437E0E-40F9-4592-BC6D-7D073C9A4424}" srcOrd="0" destOrd="0" presId="urn:microsoft.com/office/officeart/2005/8/layout/radial1"/>
    <dgm:cxn modelId="{8F0B4D9F-101A-482E-A5B0-AD2F658672C7}" type="presOf" srcId="{D9172974-EB91-4BB3-824D-53669B3E7254}" destId="{C2B04346-EBC2-4D09-9340-4B4FC7B9F8E0}" srcOrd="1" destOrd="0" presId="urn:microsoft.com/office/officeart/2005/8/layout/radial1"/>
    <dgm:cxn modelId="{12A301CC-7AF8-4090-8CC9-5D00F7160EFD}" type="presOf" srcId="{4606A08B-8D9C-4ACF-AC05-10405ED2C0EA}" destId="{D08880E5-D207-4964-AEEA-E02B692B9E23}"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45E9DE81-AF88-4FF3-9B31-3605FCF1BBE0}" srcId="{9C57B9D2-0801-464A-AB58-C58CB3F6B7D3}" destId="{973A9940-708F-45CD-88B7-C9383BC8F68E}" srcOrd="1" destOrd="0" parTransId="{2454F39E-0A95-436D-8E4D-F0A2E62AB679}" sibTransId="{416D39D9-72D3-406A-8FE8-6E51DD0154A6}"/>
    <dgm:cxn modelId="{E11F9E3D-8CA7-4D44-9801-F38C01FF7718}" type="presOf" srcId="{34B879E2-3B15-4081-B68C-F734FB205056}" destId="{11E80AD2-EAF0-4DBC-99A8-4966F4C03AF2}" srcOrd="1" destOrd="0" presId="urn:microsoft.com/office/officeart/2005/8/layout/radial1"/>
    <dgm:cxn modelId="{98605923-741B-48D0-8F05-59D1688E6E86}" type="presOf" srcId="{C20DF537-DAF4-4945-A39B-EACE0E55BEEB}" destId="{2FC9EC39-327D-468E-912A-A1E91C7A2E36}" srcOrd="0" destOrd="0" presId="urn:microsoft.com/office/officeart/2005/8/layout/radial1"/>
    <dgm:cxn modelId="{3E1B92A7-10BF-4DB5-B7BC-6BEB8D5911E1}" type="presOf" srcId="{D3CF7710-A617-4A22-899A-A3BF23BCF554}" destId="{3A730F86-D247-4DBE-B16F-EDA1F3159109}"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FFD728DB-C61D-44BD-8DC8-D8533B0E4542}" srcId="{4606A08B-8D9C-4ACF-AC05-10405ED2C0EA}" destId="{706D72CB-3935-4C11-A664-AD1049077637}" srcOrd="1" destOrd="0" parTransId="{02BEF991-D783-4EA3-AE87-B245B71C3B1B}" sibTransId="{EE6FB6A3-3E15-4E07-9DC6-E47AE709C215}"/>
    <dgm:cxn modelId="{7B9C8B0E-7CF5-4B79-A66D-831F416A32DA}" type="presOf" srcId="{3DB4EF8C-D724-4651-A4EE-6110AA475E0D}" destId="{9F21EC98-4F5E-4B55-B97E-BBE8DF7DD560}" srcOrd="1" destOrd="0" presId="urn:microsoft.com/office/officeart/2005/8/layout/radial1"/>
    <dgm:cxn modelId="{4609AFE6-C9E0-40A8-9C3D-EFF979EAAACC}" type="presOf" srcId="{02C4D480-35C1-4D5E-B083-01B82EF37CA0}" destId="{10B9BDF6-97C6-4B17-987D-CABD5B7A34ED}" srcOrd="0" destOrd="0" presId="urn:microsoft.com/office/officeart/2005/8/layout/radial1"/>
    <dgm:cxn modelId="{051448E8-F9BC-4042-9E21-BA8FA2926354}" type="presOf" srcId="{3CFE6654-4849-4B8D-B279-8F4272AAE9C8}" destId="{0F06AD7F-5794-4C08-98E2-B2A9C7DDD512}" srcOrd="0" destOrd="0" presId="urn:microsoft.com/office/officeart/2005/8/layout/radial1"/>
    <dgm:cxn modelId="{31C9D099-CDC2-4631-A1E1-265CEFF22D86}" type="presOf" srcId="{34B879E2-3B15-4081-B68C-F734FB205056}" destId="{CB4F3EB2-EDE8-4D96-8575-EB764444CB64}" srcOrd="0" destOrd="0" presId="urn:microsoft.com/office/officeart/2005/8/layout/radial1"/>
    <dgm:cxn modelId="{3928B61D-2EA6-4A50-B93F-7353E177BCAB}" srcId="{4606A08B-8D9C-4ACF-AC05-10405ED2C0EA}" destId="{294291F5-213E-4E93-B859-1D4AEF2D52A5}" srcOrd="9" destOrd="0" parTransId="{D9172974-EB91-4BB3-824D-53669B3E7254}" sibTransId="{4528D464-C267-49F9-9D20-4C348D7B7EE2}"/>
    <dgm:cxn modelId="{4A27E2BE-C6F7-42BE-BB5C-9DD21C9BC4AC}" type="presOf" srcId="{9773D14C-363C-49BB-A4AC-338563D7637B}" destId="{18E29F29-8B36-474B-81DD-E53F25A484C7}" srcOrd="0" destOrd="0" presId="urn:microsoft.com/office/officeart/2005/8/layout/radial1"/>
    <dgm:cxn modelId="{21EE0AD9-503B-4802-A575-73B1D3CFB76A}" type="presOf" srcId="{02BEF991-D783-4EA3-AE87-B245B71C3B1B}" destId="{BB48C05B-85A8-44C1-B434-2551561B9CCC}" srcOrd="0" destOrd="0" presId="urn:microsoft.com/office/officeart/2005/8/layout/radial1"/>
    <dgm:cxn modelId="{AFC1780C-CBBC-4B57-B2BC-8B832880BB9A}" type="presOf" srcId="{4090CC12-381B-4B9B-8906-AB0D50626357}" destId="{15E61958-C8AD-438F-B605-D206DDD8CD73}" srcOrd="0" destOrd="0" presId="urn:microsoft.com/office/officeart/2005/8/layout/radial1"/>
    <dgm:cxn modelId="{85F077AF-2602-4058-A50D-29BC5B7C614D}" type="presOf" srcId="{02C4D480-35C1-4D5E-B083-01B82EF37CA0}" destId="{933D9366-5EB4-46D1-8331-A62E45369012}" srcOrd="1" destOrd="0" presId="urn:microsoft.com/office/officeart/2005/8/layout/radial1"/>
    <dgm:cxn modelId="{16770D9B-D1F4-4685-80E7-B4B09AAB3A41}" type="presOf" srcId="{E911682C-BBA4-4A97-A3C3-A83F5497303A}" destId="{3EC7A50E-2988-49E5-8EA2-D1E437F81EC0}" srcOrd="0" destOrd="0" presId="urn:microsoft.com/office/officeart/2005/8/layout/radial1"/>
    <dgm:cxn modelId="{7A23853D-3739-4F2A-9C08-931D906B512D}" type="presParOf" srcId="{FEF09B89-CE34-4729-9D57-6F97FB6CD1E6}" destId="{D08880E5-D207-4964-AEEA-E02B692B9E23}" srcOrd="0" destOrd="0" presId="urn:microsoft.com/office/officeart/2005/8/layout/radial1"/>
    <dgm:cxn modelId="{D7407670-16D4-4674-BB91-692E4170BE27}" type="presParOf" srcId="{FEF09B89-CE34-4729-9D57-6F97FB6CD1E6}" destId="{3A730F86-D247-4DBE-B16F-EDA1F3159109}" srcOrd="1" destOrd="0" presId="urn:microsoft.com/office/officeart/2005/8/layout/radial1"/>
    <dgm:cxn modelId="{F06D317D-03C2-41A0-8796-240514284B9B}" type="presParOf" srcId="{3A730F86-D247-4DBE-B16F-EDA1F3159109}" destId="{1B1B396A-3706-45F0-9FB0-6B9C9EAFD8C2}" srcOrd="0" destOrd="0" presId="urn:microsoft.com/office/officeart/2005/8/layout/radial1"/>
    <dgm:cxn modelId="{15AC71E6-8DD5-4B89-A30D-C099FB633F5B}" type="presParOf" srcId="{FEF09B89-CE34-4729-9D57-6F97FB6CD1E6}" destId="{023437F0-7AD6-41AC-B94B-E8CBDA7A7EE0}" srcOrd="2" destOrd="0" presId="urn:microsoft.com/office/officeart/2005/8/layout/radial1"/>
    <dgm:cxn modelId="{72CAA3DD-6637-453D-9FCE-256E2C0F5A2D}" type="presParOf" srcId="{FEF09B89-CE34-4729-9D57-6F97FB6CD1E6}" destId="{BB48C05B-85A8-44C1-B434-2551561B9CCC}" srcOrd="3" destOrd="0" presId="urn:microsoft.com/office/officeart/2005/8/layout/radial1"/>
    <dgm:cxn modelId="{77F844E3-8E75-456F-AFA1-611D88F0C96B}" type="presParOf" srcId="{BB48C05B-85A8-44C1-B434-2551561B9CCC}" destId="{C5F8508D-2A06-4F79-9F8E-08C6388D1A26}" srcOrd="0" destOrd="0" presId="urn:microsoft.com/office/officeart/2005/8/layout/radial1"/>
    <dgm:cxn modelId="{0E44AEF7-32A9-4FDF-A70A-DF8FC834E762}" type="presParOf" srcId="{FEF09B89-CE34-4729-9D57-6F97FB6CD1E6}" destId="{988BFD55-2AEC-4936-9A59-057D9FBFA596}" srcOrd="4" destOrd="0" presId="urn:microsoft.com/office/officeart/2005/8/layout/radial1"/>
    <dgm:cxn modelId="{192808EE-BC29-4EBA-B314-A4671E7C5A2A}" type="presParOf" srcId="{FEF09B89-CE34-4729-9D57-6F97FB6CD1E6}" destId="{CB4F3EB2-EDE8-4D96-8575-EB764444CB64}" srcOrd="5" destOrd="0" presId="urn:microsoft.com/office/officeart/2005/8/layout/radial1"/>
    <dgm:cxn modelId="{993E8AC1-1395-4229-A7A3-42858DD2C20E}" type="presParOf" srcId="{CB4F3EB2-EDE8-4D96-8575-EB764444CB64}" destId="{11E80AD2-EAF0-4DBC-99A8-4966F4C03AF2}" srcOrd="0" destOrd="0" presId="urn:microsoft.com/office/officeart/2005/8/layout/radial1"/>
    <dgm:cxn modelId="{29F9BA93-8C96-45FB-9488-E6984E3997C5}" type="presParOf" srcId="{FEF09B89-CE34-4729-9D57-6F97FB6CD1E6}" destId="{9E177C79-AE1B-4045-A111-88D2C21CC1D3}" srcOrd="6" destOrd="0" presId="urn:microsoft.com/office/officeart/2005/8/layout/radial1"/>
    <dgm:cxn modelId="{918301B4-AA35-4661-96FC-EC6E1591428C}" type="presParOf" srcId="{FEF09B89-CE34-4729-9D57-6F97FB6CD1E6}" destId="{A9DC82DA-DA6F-49BD-8EFD-9B4DD38C0E22}" srcOrd="7" destOrd="0" presId="urn:microsoft.com/office/officeart/2005/8/layout/radial1"/>
    <dgm:cxn modelId="{61574C25-1D40-4ED7-8782-4861BE553A9A}" type="presParOf" srcId="{A9DC82DA-DA6F-49BD-8EFD-9B4DD38C0E22}" destId="{9F21EC98-4F5E-4B55-B97E-BBE8DF7DD560}" srcOrd="0" destOrd="0" presId="urn:microsoft.com/office/officeart/2005/8/layout/radial1"/>
    <dgm:cxn modelId="{C0FF1BA3-65A3-4E9C-ABEC-7B85E51ED268}" type="presParOf" srcId="{FEF09B89-CE34-4729-9D57-6F97FB6CD1E6}" destId="{0F06AD7F-5794-4C08-98E2-B2A9C7DDD512}" srcOrd="8" destOrd="0" presId="urn:microsoft.com/office/officeart/2005/8/layout/radial1"/>
    <dgm:cxn modelId="{B3E2CE3E-F551-4621-B364-46121B366532}" type="presParOf" srcId="{FEF09B89-CE34-4729-9D57-6F97FB6CD1E6}" destId="{3EC7A50E-2988-49E5-8EA2-D1E437F81EC0}" srcOrd="9" destOrd="0" presId="urn:microsoft.com/office/officeart/2005/8/layout/radial1"/>
    <dgm:cxn modelId="{878BF320-D10C-4E1F-8C96-4BA8B88C0AE5}" type="presParOf" srcId="{3EC7A50E-2988-49E5-8EA2-D1E437F81EC0}" destId="{E3DCAA4B-D145-46A4-915C-60118FE88034}" srcOrd="0" destOrd="0" presId="urn:microsoft.com/office/officeart/2005/8/layout/radial1"/>
    <dgm:cxn modelId="{8A81F84D-371B-4057-8C8F-3DD746C9DEA8}" type="presParOf" srcId="{FEF09B89-CE34-4729-9D57-6F97FB6CD1E6}" destId="{2FC9EC39-327D-468E-912A-A1E91C7A2E36}" srcOrd="10" destOrd="0" presId="urn:microsoft.com/office/officeart/2005/8/layout/radial1"/>
    <dgm:cxn modelId="{C358523E-5474-4091-A89C-EC9881F80686}" type="presParOf" srcId="{FEF09B89-CE34-4729-9D57-6F97FB6CD1E6}" destId="{6F480D7E-71A6-4E09-B7FE-505278D5516E}" srcOrd="11" destOrd="0" presId="urn:microsoft.com/office/officeart/2005/8/layout/radial1"/>
    <dgm:cxn modelId="{FE4EB933-1EAF-47F8-93CE-6F854BEFBEF8}" type="presParOf" srcId="{6F480D7E-71A6-4E09-B7FE-505278D5516E}" destId="{ECF44AE8-6F1B-4F71-AF52-B1FEB1CD247D}" srcOrd="0" destOrd="0" presId="urn:microsoft.com/office/officeart/2005/8/layout/radial1"/>
    <dgm:cxn modelId="{63B21B07-F683-4FBE-B3C6-8120DF5909FB}" type="presParOf" srcId="{FEF09B89-CE34-4729-9D57-6F97FB6CD1E6}" destId="{799C62D0-9D97-4A8A-AA58-6B7B4E44B00C}" srcOrd="12" destOrd="0" presId="urn:microsoft.com/office/officeart/2005/8/layout/radial1"/>
    <dgm:cxn modelId="{9B9F9D05-1C69-49EF-A3FB-F845E52CF0EE}" type="presParOf" srcId="{FEF09B89-CE34-4729-9D57-6F97FB6CD1E6}" destId="{6FEC9C7E-632E-4BE3-B063-D5E53574B8F6}" srcOrd="13" destOrd="0" presId="urn:microsoft.com/office/officeart/2005/8/layout/radial1"/>
    <dgm:cxn modelId="{2092B9CE-8A74-4160-AB5F-ECE61770DF4B}" type="presParOf" srcId="{6FEC9C7E-632E-4BE3-B063-D5E53574B8F6}" destId="{376B26B5-2203-48E6-9B80-03918AF02547}" srcOrd="0" destOrd="0" presId="urn:microsoft.com/office/officeart/2005/8/layout/radial1"/>
    <dgm:cxn modelId="{082BA191-8B23-4604-873C-36D877672510}" type="presParOf" srcId="{FEF09B89-CE34-4729-9D57-6F97FB6CD1E6}" destId="{74437E0E-40F9-4592-BC6D-7D073C9A4424}" srcOrd="14" destOrd="0" presId="urn:microsoft.com/office/officeart/2005/8/layout/radial1"/>
    <dgm:cxn modelId="{444D0537-E080-479F-B0EA-75D50BA0910B}" type="presParOf" srcId="{FEF09B89-CE34-4729-9D57-6F97FB6CD1E6}" destId="{18E29F29-8B36-474B-81DD-E53F25A484C7}" srcOrd="15" destOrd="0" presId="urn:microsoft.com/office/officeart/2005/8/layout/radial1"/>
    <dgm:cxn modelId="{7E89C714-13E1-4CC3-BA97-E5820D9888A0}" type="presParOf" srcId="{18E29F29-8B36-474B-81DD-E53F25A484C7}" destId="{55E58861-E34F-4B5E-B124-E2936179B9AB}" srcOrd="0" destOrd="0" presId="urn:microsoft.com/office/officeart/2005/8/layout/radial1"/>
    <dgm:cxn modelId="{7B78B99F-9589-4BA5-ACAF-63DB3C0824FF}" type="presParOf" srcId="{FEF09B89-CE34-4729-9D57-6F97FB6CD1E6}" destId="{A08051A0-5337-4435-A016-46CAA34D32F3}" srcOrd="16" destOrd="0" presId="urn:microsoft.com/office/officeart/2005/8/layout/radial1"/>
    <dgm:cxn modelId="{1E25FF28-060D-404D-A0C8-7E5FF0B78ECC}" type="presParOf" srcId="{FEF09B89-CE34-4729-9D57-6F97FB6CD1E6}" destId="{10B9BDF6-97C6-4B17-987D-CABD5B7A34ED}" srcOrd="17" destOrd="0" presId="urn:microsoft.com/office/officeart/2005/8/layout/radial1"/>
    <dgm:cxn modelId="{BA6A22D5-047A-49D7-959D-A95BDB104096}" type="presParOf" srcId="{10B9BDF6-97C6-4B17-987D-CABD5B7A34ED}" destId="{933D9366-5EB4-46D1-8331-A62E45369012}" srcOrd="0" destOrd="0" presId="urn:microsoft.com/office/officeart/2005/8/layout/radial1"/>
    <dgm:cxn modelId="{14210FC5-155A-41C3-8655-AA8E26475B41}" type="presParOf" srcId="{FEF09B89-CE34-4729-9D57-6F97FB6CD1E6}" destId="{15E61958-C8AD-438F-B605-D206DDD8CD73}" srcOrd="18" destOrd="0" presId="urn:microsoft.com/office/officeart/2005/8/layout/radial1"/>
    <dgm:cxn modelId="{23E5E55D-547E-4A38-A75E-6BEFA6D6F0CE}" type="presParOf" srcId="{FEF09B89-CE34-4729-9D57-6F97FB6CD1E6}" destId="{CBD2F83F-7DC2-4D9C-A45B-2D66BFBC3CC1}" srcOrd="19" destOrd="0" presId="urn:microsoft.com/office/officeart/2005/8/layout/radial1"/>
    <dgm:cxn modelId="{09E80783-7F49-45CA-B7FB-3B92A29AFE9E}" type="presParOf" srcId="{CBD2F83F-7DC2-4D9C-A45B-2D66BFBC3CC1}" destId="{C2B04346-EBC2-4D09-9340-4B4FC7B9F8E0}" srcOrd="0" destOrd="0" presId="urn:microsoft.com/office/officeart/2005/8/layout/radial1"/>
    <dgm:cxn modelId="{D821C353-364D-4E79-867D-2FEDD4C65129}" type="presParOf" srcId="{FEF09B89-CE34-4729-9D57-6F97FB6CD1E6}" destId="{FEE95D5D-A70B-4452-A730-9CABB5C284C3}" srcOrd="20" destOrd="0" presId="urn:microsoft.com/office/officeart/2005/8/layout/radia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PRINCIPIOS que rigen la nulidad</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De Especificidad</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De Trascendencia</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De Protección</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4.-De Convalidación</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custScaleX="158071" custScaleY="129816" custLinFactNeighborX="-3031" custLinFactNeighborY="289"/>
      <dgm:spPr/>
      <dgm:t>
        <a:bodyPr/>
        <a:lstStyle/>
        <a:p>
          <a:endParaRPr lang="es-MX"/>
        </a:p>
      </dgm:t>
    </dgm:pt>
    <dgm:pt modelId="{3A730F86-D247-4DBE-B16F-EDA1F3159109}" type="pres">
      <dgm:prSet presAssocID="{D3CF7710-A617-4A22-899A-A3BF23BCF554}" presName="Name9" presStyleLbl="parChTrans1D2" presStyleIdx="0" presStyleCnt="4"/>
      <dgm:spPr/>
      <dgm:t>
        <a:bodyPr/>
        <a:lstStyle/>
        <a:p>
          <a:endParaRPr lang="es-ES"/>
        </a:p>
      </dgm:t>
    </dgm:pt>
    <dgm:pt modelId="{1B1B396A-3706-45F0-9FB0-6B9C9EAFD8C2}" type="pres">
      <dgm:prSet presAssocID="{D3CF7710-A617-4A22-899A-A3BF23BCF554}" presName="connTx" presStyleLbl="parChTrans1D2" presStyleIdx="0" presStyleCnt="4"/>
      <dgm:spPr/>
      <dgm:t>
        <a:bodyPr/>
        <a:lstStyle/>
        <a:p>
          <a:endParaRPr lang="es-ES"/>
        </a:p>
      </dgm:t>
    </dgm:pt>
    <dgm:pt modelId="{023437F0-7AD6-41AC-B94B-E8CBDA7A7EE0}" type="pres">
      <dgm:prSet presAssocID="{B4C330DE-04E4-4DB9-93C6-758671AB96AA}" presName="node" presStyleLbl="node1" presStyleIdx="0" presStyleCnt="4" custScaleX="134383">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4"/>
      <dgm:spPr/>
      <dgm:t>
        <a:bodyPr/>
        <a:lstStyle/>
        <a:p>
          <a:endParaRPr lang="es-ES"/>
        </a:p>
      </dgm:t>
    </dgm:pt>
    <dgm:pt modelId="{C5F8508D-2A06-4F79-9F8E-08C6388D1A26}" type="pres">
      <dgm:prSet presAssocID="{02BEF991-D783-4EA3-AE87-B245B71C3B1B}" presName="connTx" presStyleLbl="parChTrans1D2" presStyleIdx="1" presStyleCnt="4"/>
      <dgm:spPr/>
      <dgm:t>
        <a:bodyPr/>
        <a:lstStyle/>
        <a:p>
          <a:endParaRPr lang="es-ES"/>
        </a:p>
      </dgm:t>
    </dgm:pt>
    <dgm:pt modelId="{988BFD55-2AEC-4936-9A59-057D9FBFA596}" type="pres">
      <dgm:prSet presAssocID="{706D72CB-3935-4C11-A664-AD1049077637}" presName="node" presStyleLbl="node1" presStyleIdx="1" presStyleCnt="4" custScaleX="110743" custRadScaleRad="116150" custRadScaleInc="5876">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4"/>
      <dgm:spPr/>
      <dgm:t>
        <a:bodyPr/>
        <a:lstStyle/>
        <a:p>
          <a:endParaRPr lang="es-ES"/>
        </a:p>
      </dgm:t>
    </dgm:pt>
    <dgm:pt modelId="{11E80AD2-EAF0-4DBC-99A8-4966F4C03AF2}" type="pres">
      <dgm:prSet presAssocID="{34B879E2-3B15-4081-B68C-F734FB205056}" presName="connTx" presStyleLbl="parChTrans1D2" presStyleIdx="2" presStyleCnt="4"/>
      <dgm:spPr/>
      <dgm:t>
        <a:bodyPr/>
        <a:lstStyle/>
        <a:p>
          <a:endParaRPr lang="es-ES"/>
        </a:p>
      </dgm:t>
    </dgm:pt>
    <dgm:pt modelId="{9E177C79-AE1B-4045-A111-88D2C21CC1D3}" type="pres">
      <dgm:prSet presAssocID="{14D9EAF7-DDE9-478F-9DF2-D876E95BEAF6}" presName="node" presStyleLbl="node1" presStyleIdx="2" presStyleCnt="4" custScaleX="101271" custRadScaleRad="101372" custRadScaleInc="3400">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4"/>
      <dgm:spPr/>
      <dgm:t>
        <a:bodyPr/>
        <a:lstStyle/>
        <a:p>
          <a:endParaRPr lang="es-ES"/>
        </a:p>
      </dgm:t>
    </dgm:pt>
    <dgm:pt modelId="{9F21EC98-4F5E-4B55-B97E-BBE8DF7DD560}" type="pres">
      <dgm:prSet presAssocID="{3DB4EF8C-D724-4651-A4EE-6110AA475E0D}" presName="connTx" presStyleLbl="parChTrans1D2" presStyleIdx="3" presStyleCnt="4"/>
      <dgm:spPr/>
      <dgm:t>
        <a:bodyPr/>
        <a:lstStyle/>
        <a:p>
          <a:endParaRPr lang="es-ES"/>
        </a:p>
      </dgm:t>
    </dgm:pt>
    <dgm:pt modelId="{0F06AD7F-5794-4C08-98E2-B2A9C7DDD512}" type="pres">
      <dgm:prSet presAssocID="{3CFE6654-4849-4B8D-B279-8F4272AAE9C8}" presName="node" presStyleLbl="node1" presStyleIdx="3" presStyleCnt="4" custScaleX="104370" custRadScaleRad="113172" custRadScaleInc="-4885">
        <dgm:presLayoutVars>
          <dgm:bulletEnabled val="1"/>
        </dgm:presLayoutVars>
      </dgm:prSet>
      <dgm:spPr/>
      <dgm:t>
        <a:bodyPr/>
        <a:lstStyle/>
        <a:p>
          <a:endParaRPr lang="es-MX"/>
        </a:p>
      </dgm:t>
    </dgm:pt>
  </dgm:ptLst>
  <dgm:cxnLst>
    <dgm:cxn modelId="{FFD728DB-C61D-44BD-8DC8-D8533B0E4542}" srcId="{4606A08B-8D9C-4ACF-AC05-10405ED2C0EA}" destId="{706D72CB-3935-4C11-A664-AD1049077637}" srcOrd="1" destOrd="0" parTransId="{02BEF991-D783-4EA3-AE87-B245B71C3B1B}" sibTransId="{EE6FB6A3-3E15-4E07-9DC6-E47AE709C215}"/>
    <dgm:cxn modelId="{774F43BB-3298-4633-95AE-2F6BC87D5D30}" srcId="{4606A08B-8D9C-4ACF-AC05-10405ED2C0EA}" destId="{B4C330DE-04E4-4DB9-93C6-758671AB96AA}" srcOrd="0" destOrd="0" parTransId="{D3CF7710-A617-4A22-899A-A3BF23BCF554}" sibTransId="{BB402CA5-1BCF-4731-8F66-09C3188B6649}"/>
    <dgm:cxn modelId="{C17A8ABD-59BB-4209-A446-F3B6B5D6691A}" type="presOf" srcId="{B4C330DE-04E4-4DB9-93C6-758671AB96AA}" destId="{023437F0-7AD6-41AC-B94B-E8CBDA7A7EE0}" srcOrd="0" destOrd="0" presId="urn:microsoft.com/office/officeart/2005/8/layout/radial1"/>
    <dgm:cxn modelId="{ADEDD7FE-862B-479B-99ED-E4F31698883C}" type="presOf" srcId="{D3CF7710-A617-4A22-899A-A3BF23BCF554}" destId="{1B1B396A-3706-45F0-9FB0-6B9C9EAFD8C2}" srcOrd="1" destOrd="0" presId="urn:microsoft.com/office/officeart/2005/8/layout/radial1"/>
    <dgm:cxn modelId="{1FADDB1E-2C23-42CF-A609-BAECB8A04C7F}" srcId="{4606A08B-8D9C-4ACF-AC05-10405ED2C0EA}" destId="{3CFE6654-4849-4B8D-B279-8F4272AAE9C8}" srcOrd="3" destOrd="0" parTransId="{3DB4EF8C-D724-4651-A4EE-6110AA475E0D}" sibTransId="{FEE11700-A88C-46D1-8967-D18D9357EAF1}"/>
    <dgm:cxn modelId="{2FFED13A-BC1B-440E-A8E9-FFBBBABC144E}" type="presOf" srcId="{9C57B9D2-0801-464A-AB58-C58CB3F6B7D3}" destId="{FEF09B89-CE34-4729-9D57-6F97FB6CD1E6}" srcOrd="0" destOrd="0" presId="urn:microsoft.com/office/officeart/2005/8/layout/radial1"/>
    <dgm:cxn modelId="{C918EB7A-1F4A-4F19-A313-9E624542DA40}" type="presOf" srcId="{34B879E2-3B15-4081-B68C-F734FB205056}" destId="{CB4F3EB2-EDE8-4D96-8575-EB764444CB64}" srcOrd="0" destOrd="0" presId="urn:microsoft.com/office/officeart/2005/8/layout/radial1"/>
    <dgm:cxn modelId="{4F4BB3A0-0299-4F32-B8E6-8BFCDB2C3495}" type="presOf" srcId="{02BEF991-D783-4EA3-AE87-B245B71C3B1B}" destId="{C5F8508D-2A06-4F79-9F8E-08C6388D1A26}" srcOrd="1" destOrd="0" presId="urn:microsoft.com/office/officeart/2005/8/layout/radial1"/>
    <dgm:cxn modelId="{4574C5B8-4B2B-446A-94CD-3FD1442CA3AF}" type="presOf" srcId="{3DB4EF8C-D724-4651-A4EE-6110AA475E0D}" destId="{A9DC82DA-DA6F-49BD-8EFD-9B4DD38C0E22}" srcOrd="0" destOrd="0" presId="urn:microsoft.com/office/officeart/2005/8/layout/radial1"/>
    <dgm:cxn modelId="{F10887F2-0075-4ED0-A389-D4C833493871}" type="presOf" srcId="{4606A08B-8D9C-4ACF-AC05-10405ED2C0EA}" destId="{D08880E5-D207-4964-AEEA-E02B692B9E23}" srcOrd="0" destOrd="0" presId="urn:microsoft.com/office/officeart/2005/8/layout/radial1"/>
    <dgm:cxn modelId="{099F7303-4F12-41A4-88DF-633DD55C8187}" type="presOf" srcId="{3DB4EF8C-D724-4651-A4EE-6110AA475E0D}" destId="{9F21EC98-4F5E-4B55-B97E-BBE8DF7DD560}" srcOrd="1" destOrd="0" presId="urn:microsoft.com/office/officeart/2005/8/layout/radial1"/>
    <dgm:cxn modelId="{C0C48B1C-E0FD-486E-9446-FFF407825DCD}" type="presOf" srcId="{3CFE6654-4849-4B8D-B279-8F4272AAE9C8}" destId="{0F06AD7F-5794-4C08-98E2-B2A9C7DDD512}" srcOrd="0" destOrd="0" presId="urn:microsoft.com/office/officeart/2005/8/layout/radial1"/>
    <dgm:cxn modelId="{F0706863-55ED-45BB-8B75-53CFDAC03184}" type="presOf" srcId="{D3CF7710-A617-4A22-899A-A3BF23BCF554}" destId="{3A730F86-D247-4DBE-B16F-EDA1F3159109}" srcOrd="0" destOrd="0" presId="urn:microsoft.com/office/officeart/2005/8/layout/radial1"/>
    <dgm:cxn modelId="{964BC410-5748-44A2-810D-51C42902B108}" type="presOf" srcId="{34B879E2-3B15-4081-B68C-F734FB205056}" destId="{11E80AD2-EAF0-4DBC-99A8-4966F4C03AF2}" srcOrd="1" destOrd="0" presId="urn:microsoft.com/office/officeart/2005/8/layout/radial1"/>
    <dgm:cxn modelId="{EF560E5D-B0E6-4B90-9199-B55A2408D5A0}" type="presOf" srcId="{706D72CB-3935-4C11-A664-AD1049077637}" destId="{988BFD55-2AEC-4936-9A59-057D9FBFA596}"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67DC1387-FC07-4010-ABE4-196EA396A508}" type="presOf" srcId="{14D9EAF7-DDE9-478F-9DF2-D876E95BEAF6}" destId="{9E177C79-AE1B-4045-A111-88D2C21CC1D3}"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1DBACA47-384E-4774-B972-563F730E3B84}" type="presOf" srcId="{02BEF991-D783-4EA3-AE87-B245B71C3B1B}" destId="{BB48C05B-85A8-44C1-B434-2551561B9CCC}" srcOrd="0" destOrd="0" presId="urn:microsoft.com/office/officeart/2005/8/layout/radial1"/>
    <dgm:cxn modelId="{CFA1C579-C875-4BFA-BA20-9A68D0861DD2}" type="presParOf" srcId="{FEF09B89-CE34-4729-9D57-6F97FB6CD1E6}" destId="{D08880E5-D207-4964-AEEA-E02B692B9E23}" srcOrd="0" destOrd="0" presId="urn:microsoft.com/office/officeart/2005/8/layout/radial1"/>
    <dgm:cxn modelId="{1EBFFE59-AF16-499E-893A-6263A9A29E9F}" type="presParOf" srcId="{FEF09B89-CE34-4729-9D57-6F97FB6CD1E6}" destId="{3A730F86-D247-4DBE-B16F-EDA1F3159109}" srcOrd="1" destOrd="0" presId="urn:microsoft.com/office/officeart/2005/8/layout/radial1"/>
    <dgm:cxn modelId="{9902E381-1F83-4657-90DA-8EC951DC28D7}" type="presParOf" srcId="{3A730F86-D247-4DBE-B16F-EDA1F3159109}" destId="{1B1B396A-3706-45F0-9FB0-6B9C9EAFD8C2}" srcOrd="0" destOrd="0" presId="urn:microsoft.com/office/officeart/2005/8/layout/radial1"/>
    <dgm:cxn modelId="{8C6C17A6-35B8-43A1-8965-BBA576D6C45A}" type="presParOf" srcId="{FEF09B89-CE34-4729-9D57-6F97FB6CD1E6}" destId="{023437F0-7AD6-41AC-B94B-E8CBDA7A7EE0}" srcOrd="2" destOrd="0" presId="urn:microsoft.com/office/officeart/2005/8/layout/radial1"/>
    <dgm:cxn modelId="{23AF87D5-AEE1-4AFC-83A4-CB586909CB43}" type="presParOf" srcId="{FEF09B89-CE34-4729-9D57-6F97FB6CD1E6}" destId="{BB48C05B-85A8-44C1-B434-2551561B9CCC}" srcOrd="3" destOrd="0" presId="urn:microsoft.com/office/officeart/2005/8/layout/radial1"/>
    <dgm:cxn modelId="{14B4D33C-FF11-4430-880F-8ACCA67E54C2}" type="presParOf" srcId="{BB48C05B-85A8-44C1-B434-2551561B9CCC}" destId="{C5F8508D-2A06-4F79-9F8E-08C6388D1A26}" srcOrd="0" destOrd="0" presId="urn:microsoft.com/office/officeart/2005/8/layout/radial1"/>
    <dgm:cxn modelId="{3326510F-E202-4D31-8CD8-A363728EC360}" type="presParOf" srcId="{FEF09B89-CE34-4729-9D57-6F97FB6CD1E6}" destId="{988BFD55-2AEC-4936-9A59-057D9FBFA596}" srcOrd="4" destOrd="0" presId="urn:microsoft.com/office/officeart/2005/8/layout/radial1"/>
    <dgm:cxn modelId="{034D68CF-3AD5-4F94-92A9-EDB60C32623D}" type="presParOf" srcId="{FEF09B89-CE34-4729-9D57-6F97FB6CD1E6}" destId="{CB4F3EB2-EDE8-4D96-8575-EB764444CB64}" srcOrd="5" destOrd="0" presId="urn:microsoft.com/office/officeart/2005/8/layout/radial1"/>
    <dgm:cxn modelId="{8A224B96-D9B4-4144-AC60-36E7387A5C0C}" type="presParOf" srcId="{CB4F3EB2-EDE8-4D96-8575-EB764444CB64}" destId="{11E80AD2-EAF0-4DBC-99A8-4966F4C03AF2}" srcOrd="0" destOrd="0" presId="urn:microsoft.com/office/officeart/2005/8/layout/radial1"/>
    <dgm:cxn modelId="{74EA7FA2-B776-4D26-A1C1-BB9DC252B212}" type="presParOf" srcId="{FEF09B89-CE34-4729-9D57-6F97FB6CD1E6}" destId="{9E177C79-AE1B-4045-A111-88D2C21CC1D3}" srcOrd="6" destOrd="0" presId="urn:microsoft.com/office/officeart/2005/8/layout/radial1"/>
    <dgm:cxn modelId="{6D24EB3F-D697-4DA7-B777-0D009A62C99C}" type="presParOf" srcId="{FEF09B89-CE34-4729-9D57-6F97FB6CD1E6}" destId="{A9DC82DA-DA6F-49BD-8EFD-9B4DD38C0E22}" srcOrd="7" destOrd="0" presId="urn:microsoft.com/office/officeart/2005/8/layout/radial1"/>
    <dgm:cxn modelId="{7F743CD5-BC89-43D1-A936-87AF40CC898C}" type="presParOf" srcId="{A9DC82DA-DA6F-49BD-8EFD-9B4DD38C0E22}" destId="{9F21EC98-4F5E-4B55-B97E-BBE8DF7DD560}" srcOrd="0" destOrd="0" presId="urn:microsoft.com/office/officeart/2005/8/layout/radial1"/>
    <dgm:cxn modelId="{DA111E81-95BB-4B8C-B434-CF8D0C4779A4}" type="presParOf" srcId="{FEF09B89-CE34-4729-9D57-6F97FB6CD1E6}" destId="{0F06AD7F-5794-4C08-98E2-B2A9C7DDD512}" srcOrd="8" destOrd="0" presId="urn:microsoft.com/office/officeart/2005/8/layout/radia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DE ESPECIFICIDAD</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De acuerdo con el cual no hay nulidad sin ley específica que la establezca.</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dgm:t>
        <a:bodyPr/>
        <a:lstStyle/>
        <a:p>
          <a:r>
            <a:rPr lang="es-ES" dirty="0" smtClean="0"/>
            <a:t>DE TRASCENDENCIA</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dgm:spPr/>
      <dgm:t>
        <a:bodyPr/>
        <a:lstStyle/>
        <a:p>
          <a:r>
            <a:rPr lang="es-ES" dirty="0" smtClean="0"/>
            <a:t>Conforme a este solo procede decretar la nulidad cuando la infracción cometida afecte realmente algún derecho esencial de las partes en el juicio.</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D095A06A-56A8-4DD5-8283-7DA9894FF83F}">
      <dgm:prSet/>
      <dgm:spPr/>
      <dgm:t>
        <a:bodyPr/>
        <a:lstStyle/>
        <a:p>
          <a:endParaRPr lang="es-MX" dirty="0"/>
        </a:p>
      </dgm:t>
    </dgm:pt>
    <dgm:pt modelId="{038DD57D-F1F4-4E91-8748-740EBBF5E5D9}" type="parTrans" cxnId="{5FE561FA-2615-43E0-84D5-F40A4A485F99}">
      <dgm:prSet/>
      <dgm:spPr/>
      <dgm:t>
        <a:bodyPr/>
        <a:lstStyle/>
        <a:p>
          <a:endParaRPr lang="es-MX"/>
        </a:p>
      </dgm:t>
    </dgm:pt>
    <dgm:pt modelId="{AD8DB668-8342-4D75-8CA4-8DF30882A885}" type="sibTrans" cxnId="{5FE561FA-2615-43E0-84D5-F40A4A485F99}">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LinFactNeighborX="-249" custLinFactNeighborY="4443">
        <dgm:presLayoutVars>
          <dgm:bulletEnabled val="1"/>
        </dgm:presLayoutVars>
      </dgm:prSet>
      <dgm:spPr/>
      <dgm:t>
        <a:bodyPr/>
        <a:lstStyle/>
        <a:p>
          <a:endParaRPr lang="es-MX"/>
        </a:p>
      </dgm:t>
    </dgm:pt>
  </dgm:ptLst>
  <dgm:cxnLst>
    <dgm:cxn modelId="{B9A00F7C-3CF9-4561-85C1-0DD84E825E4B}" type="presOf" srcId="{B643A659-9320-4107-8DFA-FBD15F3444EA}" destId="{B44C56B9-5F7B-4B1E-8932-08F16ECEF0E7}" srcOrd="0" destOrd="0" presId="urn:microsoft.com/office/officeart/2005/8/layout/chevron2"/>
    <dgm:cxn modelId="{C6A5AA06-D1BE-4284-9AD4-2D21E212127F}" type="presOf" srcId="{748F6FAD-EFB3-4D04-8827-B29BB70694A9}" destId="{9F232B4B-8B77-46B9-980B-B433E1942023}"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AE8A8FA-B7E5-4423-A7FE-074E28656390}" destId="{A08ECC06-6832-404F-8779-67684A9BDD3E}" srcOrd="1"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6EC69D95-4540-4E70-8FAF-94B676684019}" type="presOf" srcId="{D095A06A-56A8-4DD5-8283-7DA9894FF83F}" destId="{0CAEDA79-01AB-4FB9-8CA1-CFC76B3E979F}" srcOrd="0" destOrd="2" presId="urn:microsoft.com/office/officeart/2005/8/layout/chevron2"/>
    <dgm:cxn modelId="{1AC65763-9CA9-4F9E-82AA-CE4047B15854}" type="presOf" srcId="{2E45F8E0-0C83-40A4-A165-7EC75FCFEDDF}" destId="{AF3E0850-5198-423A-A994-FACABD517CA0}" srcOrd="0" destOrd="0" presId="urn:microsoft.com/office/officeart/2005/8/layout/chevron2"/>
    <dgm:cxn modelId="{5FE561FA-2615-43E0-84D5-F40A4A485F99}" srcId="{A08ECC06-6832-404F-8779-67684A9BDD3E}" destId="{D095A06A-56A8-4DD5-8283-7DA9894FF83F}" srcOrd="0" destOrd="0" parTransId="{038DD57D-F1F4-4E91-8748-740EBBF5E5D9}" sibTransId="{AD8DB668-8342-4D75-8CA4-8DF30882A885}"/>
    <dgm:cxn modelId="{D544D339-6325-476B-81ED-E298A2CDAED8}" type="presOf" srcId="{A08ECC06-6832-404F-8779-67684A9BDD3E}" destId="{0CAEDA79-01AB-4FB9-8CA1-CFC76B3E979F}" srcOrd="0" destOrd="1"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36D4C767-A7AA-4FF7-B0B6-A3518697C924}" type="presOf" srcId="{43DE9527-3405-4CD0-8E16-A1488AF6AFD4}" destId="{0CAEDA79-01AB-4FB9-8CA1-CFC76B3E979F}" srcOrd="0" destOrd="0" presId="urn:microsoft.com/office/officeart/2005/8/layout/chevron2"/>
    <dgm:cxn modelId="{9AD46F25-9795-428B-A850-0DC5850875E9}" type="presOf" srcId="{4AE8A8FA-B7E5-4423-A7FE-074E28656390}" destId="{512B8A4F-035D-470B-B452-D22130002B4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6C8D25BA-46A2-4F62-B4C2-A7503B959470}" type="presParOf" srcId="{B44C56B9-5F7B-4B1E-8932-08F16ECEF0E7}" destId="{A5010699-DF66-4786-A64C-1017E1300579}" srcOrd="0" destOrd="0" presId="urn:microsoft.com/office/officeart/2005/8/layout/chevron2"/>
    <dgm:cxn modelId="{03D4B85B-A8AD-43F6-B272-49B82266DE6B}" type="presParOf" srcId="{A5010699-DF66-4786-A64C-1017E1300579}" destId="{AF3E0850-5198-423A-A994-FACABD517CA0}" srcOrd="0" destOrd="0" presId="urn:microsoft.com/office/officeart/2005/8/layout/chevron2"/>
    <dgm:cxn modelId="{BB53361B-993F-4ACA-92D3-4A5E8A23B83D}" type="presParOf" srcId="{A5010699-DF66-4786-A64C-1017E1300579}" destId="{9F232B4B-8B77-46B9-980B-B433E1942023}" srcOrd="1" destOrd="0" presId="urn:microsoft.com/office/officeart/2005/8/layout/chevron2"/>
    <dgm:cxn modelId="{6DBA03CE-3C20-4FAC-959D-BEF6DA8AC9C4}" type="presParOf" srcId="{B44C56B9-5F7B-4B1E-8932-08F16ECEF0E7}" destId="{70371218-9D2F-4890-9006-764BF7D1EE4A}" srcOrd="1" destOrd="0" presId="urn:microsoft.com/office/officeart/2005/8/layout/chevron2"/>
    <dgm:cxn modelId="{682E25CF-1E13-4B77-86FC-91645CF7E86E}" type="presParOf" srcId="{B44C56B9-5F7B-4B1E-8932-08F16ECEF0E7}" destId="{1F558354-948F-48DE-AEBD-310EC34CA813}" srcOrd="2" destOrd="0" presId="urn:microsoft.com/office/officeart/2005/8/layout/chevron2"/>
    <dgm:cxn modelId="{05A1932F-879D-4702-811C-F2B8CAF6C4C0}" type="presParOf" srcId="{1F558354-948F-48DE-AEBD-310EC34CA813}" destId="{512B8A4F-035D-470B-B452-D22130002B40}" srcOrd="0" destOrd="0" presId="urn:microsoft.com/office/officeart/2005/8/layout/chevron2"/>
    <dgm:cxn modelId="{FE0A2AD9-D0D6-4B3B-B3FE-7D899C29B2A3}" type="presParOf" srcId="{1F558354-948F-48DE-AEBD-310EC34CA813}" destId="{0CAEDA79-01AB-4FB9-8CA1-CFC76B3E979F}"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a:solidFill>
          <a:schemeClr val="accent4">
            <a:lumMod val="75000"/>
          </a:schemeClr>
        </a:solidFill>
      </dgm:spPr>
      <dgm:t>
        <a:bodyPr/>
        <a:lstStyle/>
        <a:p>
          <a:r>
            <a:rPr lang="es-ES" dirty="0" smtClean="0"/>
            <a:t>DE PROTECCIÓN</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Establece que la nulidad solo puede ser reclamada por la parte afectada por aquella, y no por la parte que dio lugar a la misma.</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a:solidFill>
          <a:schemeClr val="accent4">
            <a:lumMod val="60000"/>
            <a:lumOff val="40000"/>
          </a:schemeClr>
        </a:solidFill>
      </dgm:spPr>
      <dgm:t>
        <a:bodyPr/>
        <a:lstStyle/>
        <a:p>
          <a:r>
            <a:rPr lang="es-ES" dirty="0" smtClean="0"/>
            <a:t>DE CONVALIDACIÓN</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dgm:spPr/>
      <dgm:t>
        <a:bodyPr/>
        <a:lstStyle/>
        <a:p>
          <a:r>
            <a:rPr lang="es-ES" dirty="0" smtClean="0"/>
            <a:t>Según el cual las actuaciones judiciales cuya nulidad no se reclame en lo subsecuente, se convalidan por el consentimiento tácito de la parte afectada.</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DDF68286-1586-4510-B196-5E1235CC1083}">
      <dgm:prSet/>
      <dgm:spPr/>
      <dgm:t>
        <a:bodyPr/>
        <a:lstStyle/>
        <a:p>
          <a:endParaRPr lang="es-MX" dirty="0"/>
        </a:p>
      </dgm:t>
    </dgm:pt>
    <dgm:pt modelId="{F81683E9-8304-49C5-8FCC-918632333CD8}" type="parTrans" cxnId="{507CD4DC-6DEA-46D1-B3D2-7CB54638CCFE}">
      <dgm:prSet/>
      <dgm:spPr/>
      <dgm:t>
        <a:bodyPr/>
        <a:lstStyle/>
        <a:p>
          <a:endParaRPr lang="es-MX"/>
        </a:p>
      </dgm:t>
    </dgm:pt>
    <dgm:pt modelId="{B24C744C-C1CF-4303-B386-D54AA7B7616E}" type="sibTrans" cxnId="{507CD4DC-6DEA-46D1-B3D2-7CB54638CCFE}">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LinFactNeighborX="-249" custLinFactNeighborY="4443">
        <dgm:presLayoutVars>
          <dgm:bulletEnabled val="1"/>
        </dgm:presLayoutVars>
      </dgm:prSet>
      <dgm:spPr/>
      <dgm:t>
        <a:bodyPr/>
        <a:lstStyle/>
        <a:p>
          <a:endParaRPr lang="es-MX"/>
        </a:p>
      </dgm:t>
    </dgm:pt>
  </dgm:ptLst>
  <dgm:cxnLst>
    <dgm:cxn modelId="{985259FC-AF77-4301-83D3-B037B5AC25D7}" type="presOf" srcId="{2E45F8E0-0C83-40A4-A165-7EC75FCFEDDF}" destId="{AF3E0850-5198-423A-A994-FACABD517CA0}" srcOrd="0" destOrd="0" presId="urn:microsoft.com/office/officeart/2005/8/layout/chevron2"/>
    <dgm:cxn modelId="{0FAA5502-6D7D-4849-A9D8-A6E0D201E3BA}" type="presOf" srcId="{4AE8A8FA-B7E5-4423-A7FE-074E28656390}" destId="{512B8A4F-035D-470B-B452-D22130002B40}" srcOrd="0" destOrd="0" presId="urn:microsoft.com/office/officeart/2005/8/layout/chevron2"/>
    <dgm:cxn modelId="{4C9400BD-3298-4D67-8580-8A11E17EA02C}" type="presOf" srcId="{A08ECC06-6832-404F-8779-67684A9BDD3E}" destId="{0CAEDA79-01AB-4FB9-8CA1-CFC76B3E979F}" srcOrd="0" destOrd="1" presId="urn:microsoft.com/office/officeart/2005/8/layout/chevron2"/>
    <dgm:cxn modelId="{890F6C82-2D76-4E1A-9CF8-8EDDA4DA468B}" type="presOf" srcId="{B643A659-9320-4107-8DFA-FBD15F3444EA}" destId="{B44C56B9-5F7B-4B1E-8932-08F16ECEF0E7}" srcOrd="0" destOrd="0" presId="urn:microsoft.com/office/officeart/2005/8/layout/chevron2"/>
    <dgm:cxn modelId="{8E12B741-A430-49EA-A77B-97C79D2922BC}" type="presOf" srcId="{43DE9527-3405-4CD0-8E16-A1488AF6AFD4}" destId="{0CAEDA79-01AB-4FB9-8CA1-CFC76B3E979F}"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AE8A8FA-B7E5-4423-A7FE-074E28656390}" destId="{A08ECC06-6832-404F-8779-67684A9BDD3E}" srcOrd="1"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4154B56E-0A21-44C1-8F6F-2F81F74F4224}" type="presOf" srcId="{DDF68286-1586-4510-B196-5E1235CC1083}" destId="{9F232B4B-8B77-46B9-980B-B433E1942023}" srcOrd="0" destOrd="1"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507CD4DC-6DEA-46D1-B3D2-7CB54638CCFE}" srcId="{748F6FAD-EFB3-4D04-8827-B29BB70694A9}" destId="{DDF68286-1586-4510-B196-5E1235CC1083}" srcOrd="0" destOrd="0" parTransId="{F81683E9-8304-49C5-8FCC-918632333CD8}" sibTransId="{B24C744C-C1CF-4303-B386-D54AA7B7616E}"/>
    <dgm:cxn modelId="{B21225D0-4CE5-45E6-8D1D-A8E06F3A2B53}" type="presOf" srcId="{748F6FAD-EFB3-4D04-8827-B29BB70694A9}" destId="{9F232B4B-8B77-46B9-980B-B433E1942023}"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2B4ED579-F2B4-4E5D-9C37-847A4E2A30A5}" type="presParOf" srcId="{B44C56B9-5F7B-4B1E-8932-08F16ECEF0E7}" destId="{A5010699-DF66-4786-A64C-1017E1300579}" srcOrd="0" destOrd="0" presId="urn:microsoft.com/office/officeart/2005/8/layout/chevron2"/>
    <dgm:cxn modelId="{0A6A9BC6-A88F-48EB-BE6F-E58B98BBDACE}" type="presParOf" srcId="{A5010699-DF66-4786-A64C-1017E1300579}" destId="{AF3E0850-5198-423A-A994-FACABD517CA0}" srcOrd="0" destOrd="0" presId="urn:microsoft.com/office/officeart/2005/8/layout/chevron2"/>
    <dgm:cxn modelId="{D5A01014-74D0-4A1A-B9E2-902070F9864B}" type="presParOf" srcId="{A5010699-DF66-4786-A64C-1017E1300579}" destId="{9F232B4B-8B77-46B9-980B-B433E1942023}" srcOrd="1" destOrd="0" presId="urn:microsoft.com/office/officeart/2005/8/layout/chevron2"/>
    <dgm:cxn modelId="{58E55C06-154B-4DBC-91BA-11E8B22BE9EE}" type="presParOf" srcId="{B44C56B9-5F7B-4B1E-8932-08F16ECEF0E7}" destId="{70371218-9D2F-4890-9006-764BF7D1EE4A}" srcOrd="1" destOrd="0" presId="urn:microsoft.com/office/officeart/2005/8/layout/chevron2"/>
    <dgm:cxn modelId="{C239CB8B-2A5F-4909-AAAB-92F7081194C5}" type="presParOf" srcId="{B44C56B9-5F7B-4B1E-8932-08F16ECEF0E7}" destId="{1F558354-948F-48DE-AEBD-310EC34CA813}" srcOrd="2" destOrd="0" presId="urn:microsoft.com/office/officeart/2005/8/layout/chevron2"/>
    <dgm:cxn modelId="{A9494A05-6FBA-40B2-8245-E51764FBAF74}" type="presParOf" srcId="{1F558354-948F-48DE-AEBD-310EC34CA813}" destId="{512B8A4F-035D-470B-B452-D22130002B40}" srcOrd="0" destOrd="0" presId="urn:microsoft.com/office/officeart/2005/8/layout/chevron2"/>
    <dgm:cxn modelId="{D1277D2B-1430-45C0-8864-E19C22F5DF7D}" type="presParOf" srcId="{1F558354-948F-48DE-AEBD-310EC34CA813}" destId="{0CAEDA79-01AB-4FB9-8CA1-CFC76B3E979F}"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ES" dirty="0" smtClean="0"/>
            <a:t>Nulidad de actuaciones judiciales  vía INCIDENTE</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lang="es-ES" dirty="0" smtClean="0"/>
            <a:t>un acto procesal que se considera nulo </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5E9351C7-8620-4175-B984-7D9DC5440B06}" type="presOf" srcId="{AFAEE8E3-EC6E-445A-BB22-CCF90E997CAA}" destId="{7EE1CC1E-290F-424C-BE95-DBF28D0C8C8C}"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F8023847-696C-476C-9D13-19E9EF5F8F10}" type="presOf" srcId="{52913D5A-CA54-45FE-B683-5012E0F9C417}" destId="{2949204C-6591-4568-8285-2D3734991BE9}" srcOrd="0" destOrd="0" presId="urn:microsoft.com/office/officeart/2005/8/layout/hProcess9"/>
    <dgm:cxn modelId="{63246180-14BA-48BC-B8F9-BDFFAED5FB9B}" type="presOf" srcId="{FFED7EBF-BE8A-40CE-98C0-F4682CE5B9C6}" destId="{D68D4165-45ED-4F55-91D5-5F0D9A0108AF}"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3571B069-0B0A-4398-959D-A751AE9F1636}" type="presOf" srcId="{8A8A130C-02FB-42DD-B9C2-85A9180D8B52}" destId="{6BDD7D14-CFB5-47E5-8DDF-4E04CDE05DD2}" srcOrd="0" destOrd="0" presId="urn:microsoft.com/office/officeart/2005/8/layout/hProcess9"/>
    <dgm:cxn modelId="{C0FE5C2E-9591-422C-B45B-D7D7A78AFCB8}" type="presParOf" srcId="{2949204C-6591-4568-8285-2D3734991BE9}" destId="{5F9B4366-F286-4684-B483-B750A1DAA2F8}" srcOrd="0" destOrd="0" presId="urn:microsoft.com/office/officeart/2005/8/layout/hProcess9"/>
    <dgm:cxn modelId="{982A02A8-6AB9-4E80-B897-229C7E208EED}" type="presParOf" srcId="{2949204C-6591-4568-8285-2D3734991BE9}" destId="{8BE35621-12F2-4431-AAF0-AC52E7F7DC08}" srcOrd="1" destOrd="0" presId="urn:microsoft.com/office/officeart/2005/8/layout/hProcess9"/>
    <dgm:cxn modelId="{78BE1913-3150-43CD-8C41-AE39C0160B6F}" type="presParOf" srcId="{8BE35621-12F2-4431-AAF0-AC52E7F7DC08}" destId="{6BDD7D14-CFB5-47E5-8DDF-4E04CDE05DD2}" srcOrd="0" destOrd="0" presId="urn:microsoft.com/office/officeart/2005/8/layout/hProcess9"/>
    <dgm:cxn modelId="{4C718B4B-4D7A-44AB-AD44-57D62818DF46}" type="presParOf" srcId="{8BE35621-12F2-4431-AAF0-AC52E7F7DC08}" destId="{48F2EE7B-8AE2-47BB-AD3D-83873BD3CE77}" srcOrd="1" destOrd="0" presId="urn:microsoft.com/office/officeart/2005/8/layout/hProcess9"/>
    <dgm:cxn modelId="{724F211C-65BD-406D-B63A-CD7DD9632FA3}" type="presParOf" srcId="{8BE35621-12F2-4431-AAF0-AC52E7F7DC08}" destId="{D68D4165-45ED-4F55-91D5-5F0D9A0108AF}" srcOrd="2" destOrd="0" presId="urn:microsoft.com/office/officeart/2005/8/layout/hProcess9"/>
    <dgm:cxn modelId="{25BAE2B1-1CAE-4849-832D-E2F49CD02E90}" type="presParOf" srcId="{8BE35621-12F2-4431-AAF0-AC52E7F7DC08}" destId="{CC3CADAD-654D-4657-A698-96A4CF549015}" srcOrd="3" destOrd="0" presId="urn:microsoft.com/office/officeart/2005/8/layout/hProcess9"/>
    <dgm:cxn modelId="{B81347A2-087A-4D5A-A23E-F264962EED8E}" type="presParOf" srcId="{8BE35621-12F2-4431-AAF0-AC52E7F7DC08}" destId="{7EE1CC1E-290F-424C-BE95-DBF28D0C8C8C}"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2">
            <a:lumMod val="75000"/>
          </a:schemeClr>
        </a:solidFill>
      </dgm:spPr>
      <dgm:t>
        <a:bodyPr/>
        <a:lstStyle/>
        <a:p>
          <a:pPr algn="ctr" rtl="0"/>
          <a:r>
            <a:rPr lang="es-ES" dirty="0" smtClean="0"/>
            <a:t>NULIDAD DE ACTUACIONES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8C6199A1-A719-40BF-B59D-D30F19161DC9}" type="presOf" srcId="{8B0F1836-1EAF-41C4-B0C0-446F58D4C46F}" destId="{2F350E29-DC83-4309-956B-6DE34027F2D2}" srcOrd="0" destOrd="0" presId="urn:microsoft.com/office/officeart/2005/8/layout/vList2"/>
    <dgm:cxn modelId="{B5043C22-18F9-456E-82FC-8F200D91AC0B}"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E7B00496-A90F-46AF-8113-B4D25337B84F}"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3"/>
        </a:solidFill>
      </dgm:spPr>
      <dgm:t>
        <a:bodyPr/>
        <a:lstStyle/>
        <a:p>
          <a:pPr rtl="0"/>
          <a:r>
            <a:rPr lang="es-ES" sz="2000" dirty="0" smtClean="0"/>
            <a:t>I.- El trámite del incidente se concreta a la demanda incidental de la parte que la promueve</a:t>
          </a:r>
          <a:endParaRPr lang="es-MX" sz="20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custT="1"/>
      <dgm:spPr>
        <a:solidFill>
          <a:srgbClr val="0070C0"/>
        </a:solidFill>
      </dgm:spPr>
      <dgm:t>
        <a:bodyPr/>
        <a:lstStyle/>
        <a:p>
          <a:pPr rtl="0"/>
          <a:r>
            <a:rPr lang="es-ES" sz="2000" dirty="0" smtClean="0"/>
            <a:t>II..la contestación de la contraparte </a:t>
          </a:r>
          <a:endParaRPr lang="es-ES" sz="20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custT="1"/>
      <dgm:spPr>
        <a:solidFill>
          <a:srgbClr val="C00000"/>
        </a:solidFill>
      </dgm:spPr>
      <dgm:t>
        <a:bodyPr/>
        <a:lstStyle/>
        <a:p>
          <a:pPr rtl="0"/>
          <a:r>
            <a:rPr lang="es-ES" sz="2000" dirty="0" smtClean="0"/>
            <a:t>III. la resolución del juzgador</a:t>
          </a:r>
          <a:endParaRPr lang="es-ES" sz="2000"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44C28E89-B948-41B9-9169-A82C9A4CFA24}">
      <dgm:prSet/>
      <dgm:spPr>
        <a:solidFill>
          <a:schemeClr val="accent2">
            <a:lumMod val="60000"/>
            <a:lumOff val="40000"/>
          </a:schemeClr>
        </a:solidFill>
      </dgm:spPr>
      <dgm:t>
        <a:bodyPr/>
        <a:lstStyle/>
        <a:p>
          <a:pPr rtl="0"/>
          <a:r>
            <a:rPr lang="es-ES" dirty="0" smtClean="0"/>
            <a:t>IV.  Eventualmente las partes pueden ofrecer pruebas en sus escritos iniciales y si el juzgador las admite, éste debe señalar fecha para que tenga lugar la audiencia respectiva.</a:t>
          </a:r>
          <a:endParaRPr lang="es-ES" dirty="0"/>
        </a:p>
      </dgm:t>
    </dgm:pt>
    <dgm:pt modelId="{5E31B8C4-EB7F-4E14-AD54-45330D3F02E3}" type="parTrans" cxnId="{3BA4D56D-A738-490C-B02A-1F19E9C6A35D}">
      <dgm:prSet/>
      <dgm:spPr/>
      <dgm:t>
        <a:bodyPr/>
        <a:lstStyle/>
        <a:p>
          <a:endParaRPr lang="es-MX"/>
        </a:p>
      </dgm:t>
    </dgm:pt>
    <dgm:pt modelId="{46C0DCAF-9265-4FB1-AAE4-7401C83873E4}" type="sibTrans" cxnId="{3BA4D56D-A738-490C-B02A-1F19E9C6A35D}">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4" custLinFactY="-29001" custLinFactNeighborX="-332"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4" custLinFactNeighborY="-83776">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4" custLinFactY="2658" custLinFactNeighborX="-1022" custLinFactNeighborY="100000">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DA90254E-5EA2-4F6B-BFE4-750EDEB4C23B}" type="pres">
      <dgm:prSet presAssocID="{44C28E89-B948-41B9-9169-A82C9A4CFA24}" presName="parentText" presStyleLbl="node1" presStyleIdx="3" presStyleCnt="4" custLinFactY="11353" custLinFactNeighborX="-1022" custLinFactNeighborY="100000">
        <dgm:presLayoutVars>
          <dgm:chMax val="0"/>
          <dgm:bulletEnabled val="1"/>
        </dgm:presLayoutVars>
      </dgm:prSet>
      <dgm:spPr/>
      <dgm:t>
        <a:bodyPr/>
        <a:lstStyle/>
        <a:p>
          <a:endParaRPr lang="es-MX"/>
        </a:p>
      </dgm:t>
    </dgm:pt>
  </dgm:ptLst>
  <dgm:cxnLst>
    <dgm:cxn modelId="{D25CB1F5-990A-43F9-B54E-7A94D30E651A}" type="presOf" srcId="{44C28E89-B948-41B9-9169-A82C9A4CFA24}" destId="{DA90254E-5EA2-4F6B-BFE4-750EDEB4C23B}" srcOrd="0" destOrd="0" presId="urn:microsoft.com/office/officeart/2005/8/layout/vList2"/>
    <dgm:cxn modelId="{CEA37C26-A3D0-491E-BA35-AB0434A1FE84}" type="presOf" srcId="{F934C0F8-2AF1-4B19-A8C3-D73BFB196342}" destId="{31199E86-C126-45D9-B0A2-0E514439BF71}" srcOrd="0" destOrd="0" presId="urn:microsoft.com/office/officeart/2005/8/layout/vList2"/>
    <dgm:cxn modelId="{1C055245-2126-4C57-88DC-0D94518AC0B1}" type="presOf" srcId="{6DF3D2B4-2FBE-4194-BAC0-ADD35AE78AB7}" destId="{D7CDA026-FCC0-45F1-80A3-53ED1A458A4D}" srcOrd="0" destOrd="0" presId="urn:microsoft.com/office/officeart/2005/8/layout/vList2"/>
    <dgm:cxn modelId="{8973D657-6884-4909-9BBE-03648F052891}" type="presOf" srcId="{22EBEE2E-00B1-417C-9C26-1F1A1DC48F9B}" destId="{E6E30030-3C09-4F54-8AE5-9C5095772DD1}" srcOrd="0" destOrd="0" presId="urn:microsoft.com/office/officeart/2005/8/layout/vList2"/>
    <dgm:cxn modelId="{4C210A90-E8F3-41EF-9DE8-C5A5461D8885}" type="presOf" srcId="{9CE2DD0C-874E-4BCF-B235-9AF9A3BA113C}" destId="{D9098BD4-870E-41DC-BACC-5EC0E262D5F6}"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F0F56053-C191-479E-8BB5-332157FB804C}" srcId="{22EBEE2E-00B1-417C-9C26-1F1A1DC48F9B}" destId="{6DF3D2B4-2FBE-4194-BAC0-ADD35AE78AB7}" srcOrd="1" destOrd="0" parTransId="{595E97DB-0206-4E48-8EE8-F7672CA73420}" sibTransId="{35929A78-0955-45C3-A764-B6C3DEE120CF}"/>
    <dgm:cxn modelId="{0A7AEC0E-5ECE-45E3-88C2-DF2FDDA5C9B8}" srcId="{22EBEE2E-00B1-417C-9C26-1F1A1DC48F9B}" destId="{9CE2DD0C-874E-4BCF-B235-9AF9A3BA113C}" srcOrd="0" destOrd="0" parTransId="{640D1B95-92D5-4BE8-B802-72BB1C8E83B1}" sibTransId="{A8C206D4-FEAD-46B2-BE07-CFA25942A42B}"/>
    <dgm:cxn modelId="{3BA4D56D-A738-490C-B02A-1F19E9C6A35D}" srcId="{22EBEE2E-00B1-417C-9C26-1F1A1DC48F9B}" destId="{44C28E89-B948-41B9-9169-A82C9A4CFA24}" srcOrd="3" destOrd="0" parTransId="{5E31B8C4-EB7F-4E14-AD54-45330D3F02E3}" sibTransId="{46C0DCAF-9265-4FB1-AAE4-7401C83873E4}"/>
    <dgm:cxn modelId="{A476C16B-5C5F-4D63-900C-1615C177BF0C}" type="presParOf" srcId="{E6E30030-3C09-4F54-8AE5-9C5095772DD1}" destId="{D9098BD4-870E-41DC-BACC-5EC0E262D5F6}" srcOrd="0" destOrd="0" presId="urn:microsoft.com/office/officeart/2005/8/layout/vList2"/>
    <dgm:cxn modelId="{1E107E70-4479-48C5-AEB7-2B45F6A4DB88}" type="presParOf" srcId="{E6E30030-3C09-4F54-8AE5-9C5095772DD1}" destId="{0E6691B4-9270-4365-A607-A9FCA893AE0B}" srcOrd="1" destOrd="0" presId="urn:microsoft.com/office/officeart/2005/8/layout/vList2"/>
    <dgm:cxn modelId="{4634525A-EF71-4DEB-97BB-D4B13C8DCFF8}" type="presParOf" srcId="{E6E30030-3C09-4F54-8AE5-9C5095772DD1}" destId="{D7CDA026-FCC0-45F1-80A3-53ED1A458A4D}" srcOrd="2" destOrd="0" presId="urn:microsoft.com/office/officeart/2005/8/layout/vList2"/>
    <dgm:cxn modelId="{A03E3CF7-6550-4B3D-9796-F1BC436F4153}" type="presParOf" srcId="{E6E30030-3C09-4F54-8AE5-9C5095772DD1}" destId="{D4B82278-A66C-4B00-9540-45F97C3A26F1}" srcOrd="3" destOrd="0" presId="urn:microsoft.com/office/officeart/2005/8/layout/vList2"/>
    <dgm:cxn modelId="{179CEB91-9CC5-4677-89FA-EFCDD4465868}" type="presParOf" srcId="{E6E30030-3C09-4F54-8AE5-9C5095772DD1}" destId="{31199E86-C126-45D9-B0A2-0E514439BF71}" srcOrd="4" destOrd="0" presId="urn:microsoft.com/office/officeart/2005/8/layout/vList2"/>
    <dgm:cxn modelId="{E86B8A50-0BD4-469A-8186-F3CDD269D449}" type="presParOf" srcId="{E6E30030-3C09-4F54-8AE5-9C5095772DD1}" destId="{56F3E0A5-439C-4564-80AB-950DE8FDA111}" srcOrd="5" destOrd="0" presId="urn:microsoft.com/office/officeart/2005/8/layout/vList2"/>
    <dgm:cxn modelId="{038FAD99-096D-4805-8AFD-CA87C0B56541}" type="presParOf" srcId="{E6E30030-3C09-4F54-8AE5-9C5095772DD1}" destId="{DA90254E-5EA2-4F6B-BFE4-750EDEB4C23B}" srcOrd="6"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BA4976A5-91D7-49E5-A0D9-FF312F923553}">
      <dgm:prSet phldrT="[Texto]"/>
      <dgm:spPr/>
      <dgm:t>
        <a:bodyPr/>
        <a:lstStyle/>
        <a:p>
          <a:r>
            <a:rPr lang="es-ES" b="1" dirty="0" smtClean="0"/>
            <a:t>REBELDÍA O CONTUMACIA</a:t>
          </a:r>
          <a:endParaRPr lang="es-MX" dirty="0"/>
        </a:p>
      </dgm:t>
    </dgm:pt>
    <dgm:pt modelId="{6D8F85ED-BD6A-4D87-AA4C-BA69DD8BA030}" type="parTrans" cxnId="{66383F99-97DC-46FA-8FAA-1FC0316BD857}">
      <dgm:prSet/>
      <dgm:spPr/>
      <dgm:t>
        <a:bodyPr/>
        <a:lstStyle/>
        <a:p>
          <a:endParaRPr lang="es-MX"/>
        </a:p>
      </dgm:t>
    </dgm:pt>
    <dgm:pt modelId="{F633C8EC-5627-44FC-8801-D56A8DC4F12F}" type="sibTrans" cxnId="{66383F99-97DC-46FA-8FAA-1FC0316BD857}">
      <dgm:prSet/>
      <dgm:spPr/>
      <dgm:t>
        <a:bodyPr/>
        <a:lstStyle/>
        <a:p>
          <a:endParaRPr lang="es-MX"/>
        </a:p>
      </dgm:t>
    </dgm:pt>
    <dgm:pt modelId="{16E1D76A-28CB-4533-87EC-A30383C6EB73}">
      <dgm:prSet phldrT="[Texto]"/>
      <dgm:spPr/>
      <dgm:t>
        <a:bodyPr/>
        <a:lstStyle/>
        <a:p>
          <a:r>
            <a:rPr lang="es-ES" b="1" dirty="0" smtClean="0"/>
            <a:t>Unilateral o Bilateral</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055BFED6-6BF5-453A-956B-CDD18D3F31F3}">
      <dgm:prSet phldrT="[Texto]"/>
      <dgm:spPr/>
      <dgm:t>
        <a:bodyPr/>
        <a:lstStyle/>
        <a:p>
          <a:r>
            <a:rPr lang="es-ES" b="1" dirty="0" smtClean="0"/>
            <a:t>Total o Absoluta</a:t>
          </a:r>
          <a:endParaRPr lang="es-MX" dirty="0"/>
        </a:p>
      </dgm:t>
    </dgm:pt>
    <dgm:pt modelId="{C554B058-EE63-4552-BCA8-D72B60BE0E47}" type="parTrans" cxnId="{ED070624-C387-418C-8AD7-889E33A11F48}">
      <dgm:prSet/>
      <dgm:spPr/>
      <dgm:t>
        <a:bodyPr/>
        <a:lstStyle/>
        <a:p>
          <a:endParaRPr lang="es-MX"/>
        </a:p>
      </dgm:t>
    </dgm:pt>
    <dgm:pt modelId="{B3042AA0-B791-4796-859D-A0E5BEFDC598}" type="sibTrans" cxnId="{ED070624-C387-418C-8AD7-889E33A11F48}">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F995D473-9CAD-4ACD-B918-B2C5D9E3D60C}" type="pres">
      <dgm:prSet presAssocID="{BA4976A5-91D7-49E5-A0D9-FF312F923553}" presName="root1" presStyleCnt="0"/>
      <dgm:spPr/>
    </dgm:pt>
    <dgm:pt modelId="{72E1D20B-79A6-4AC4-B72A-E5260A322797}" type="pres">
      <dgm:prSet presAssocID="{BA4976A5-91D7-49E5-A0D9-FF312F923553}" presName="LevelOneTextNode" presStyleLbl="node0" presStyleIdx="0" presStyleCnt="1" custScaleX="129048" custScaleY="302385">
        <dgm:presLayoutVars>
          <dgm:chPref val="3"/>
        </dgm:presLayoutVars>
      </dgm:prSet>
      <dgm:spPr/>
      <dgm:t>
        <a:bodyPr/>
        <a:lstStyle/>
        <a:p>
          <a:endParaRPr lang="es-ES"/>
        </a:p>
      </dgm:t>
    </dgm:pt>
    <dgm:pt modelId="{7A79570A-22EF-4EA6-898C-7134763B0875}" type="pres">
      <dgm:prSet presAssocID="{BA4976A5-91D7-49E5-A0D9-FF312F923553}" presName="level2hierChild" presStyleCnt="0"/>
      <dgm:spPr/>
    </dgm:pt>
    <dgm:pt modelId="{43CBA607-1934-4E31-AD19-304A3CC2DE1F}" type="pres">
      <dgm:prSet presAssocID="{F0394FD3-05AA-4968-A375-31282BA3FB8F}" presName="conn2-1" presStyleLbl="parChTrans1D2" presStyleIdx="0" presStyleCnt="2"/>
      <dgm:spPr/>
      <dgm:t>
        <a:bodyPr/>
        <a:lstStyle/>
        <a:p>
          <a:endParaRPr lang="es-ES"/>
        </a:p>
      </dgm:t>
    </dgm:pt>
    <dgm:pt modelId="{3C9BA297-F4B0-41FA-AA8E-ECFBAE614733}" type="pres">
      <dgm:prSet presAssocID="{F0394FD3-05AA-4968-A375-31282BA3FB8F}" presName="connTx" presStyleLbl="parChTrans1D2" presStyleIdx="0" presStyleCnt="2"/>
      <dgm:spPr/>
      <dgm:t>
        <a:bodyPr/>
        <a:lstStyle/>
        <a:p>
          <a:endParaRPr lang="es-ES"/>
        </a:p>
      </dgm:t>
    </dgm:pt>
    <dgm:pt modelId="{10A34540-F2EC-46D3-8B31-3A4CF3F786D3}" type="pres">
      <dgm:prSet presAssocID="{16E1D76A-28CB-4533-87EC-A30383C6EB73}" presName="root2" presStyleCnt="0"/>
      <dgm:spPr/>
    </dgm:pt>
    <dgm:pt modelId="{5814042C-2584-40D3-8430-45DDBE73276C}" type="pres">
      <dgm:prSet presAssocID="{16E1D76A-28CB-4533-87EC-A30383C6EB73}" presName="LevelTwoTextNode" presStyleLbl="node2" presStyleIdx="0" presStyleCnt="2" custScaleY="164012" custLinFactNeighborX="499" custLinFactNeighborY="-86399">
        <dgm:presLayoutVars>
          <dgm:chPref val="3"/>
        </dgm:presLayoutVars>
      </dgm:prSet>
      <dgm:spPr/>
      <dgm:t>
        <a:bodyPr/>
        <a:lstStyle/>
        <a:p>
          <a:endParaRPr lang="es-MX"/>
        </a:p>
      </dgm:t>
    </dgm:pt>
    <dgm:pt modelId="{258453E0-80C7-49A7-A06F-1F5ABA4F2B49}" type="pres">
      <dgm:prSet presAssocID="{16E1D76A-28CB-4533-87EC-A30383C6EB73}" presName="level3hierChild" presStyleCnt="0"/>
      <dgm:spPr/>
    </dgm:pt>
    <dgm:pt modelId="{1512F877-F22D-4F95-9C0E-58A65FD7D3FF}" type="pres">
      <dgm:prSet presAssocID="{C554B058-EE63-4552-BCA8-D72B60BE0E47}" presName="conn2-1" presStyleLbl="parChTrans1D2" presStyleIdx="1" presStyleCnt="2"/>
      <dgm:spPr/>
      <dgm:t>
        <a:bodyPr/>
        <a:lstStyle/>
        <a:p>
          <a:endParaRPr lang="es-ES"/>
        </a:p>
      </dgm:t>
    </dgm:pt>
    <dgm:pt modelId="{62F4182E-ACCD-445D-BC26-019C5FADDAFD}" type="pres">
      <dgm:prSet presAssocID="{C554B058-EE63-4552-BCA8-D72B60BE0E47}" presName="connTx" presStyleLbl="parChTrans1D2" presStyleIdx="1" presStyleCnt="2"/>
      <dgm:spPr/>
      <dgm:t>
        <a:bodyPr/>
        <a:lstStyle/>
        <a:p>
          <a:endParaRPr lang="es-ES"/>
        </a:p>
      </dgm:t>
    </dgm:pt>
    <dgm:pt modelId="{3A66F100-C677-40AC-8366-3C6A7779EC9A}" type="pres">
      <dgm:prSet presAssocID="{055BFED6-6BF5-453A-956B-CDD18D3F31F3}" presName="root2" presStyleCnt="0"/>
      <dgm:spPr/>
    </dgm:pt>
    <dgm:pt modelId="{415FBD4F-1A97-4F8F-8259-C2391C8540AC}" type="pres">
      <dgm:prSet presAssocID="{055BFED6-6BF5-453A-956B-CDD18D3F31F3}" presName="LevelTwoTextNode" presStyleLbl="node2" presStyleIdx="1" presStyleCnt="2" custScaleY="169060" custLinFactNeighborX="-2801" custLinFactNeighborY="95609">
        <dgm:presLayoutVars>
          <dgm:chPref val="3"/>
        </dgm:presLayoutVars>
      </dgm:prSet>
      <dgm:spPr/>
      <dgm:t>
        <a:bodyPr/>
        <a:lstStyle/>
        <a:p>
          <a:endParaRPr lang="es-MX"/>
        </a:p>
      </dgm:t>
    </dgm:pt>
    <dgm:pt modelId="{8A26AD00-59E8-4FFB-8FA0-EF2F17F6DE2A}" type="pres">
      <dgm:prSet presAssocID="{055BFED6-6BF5-453A-956B-CDD18D3F31F3}" presName="level3hierChild" presStyleCnt="0"/>
      <dgm:spPr/>
    </dgm:pt>
  </dgm:ptLst>
  <dgm:cxnLst>
    <dgm:cxn modelId="{5E09B1AD-6AD9-4949-BFF3-677B00665AE1}" type="presOf" srcId="{F0394FD3-05AA-4968-A375-31282BA3FB8F}" destId="{3C9BA297-F4B0-41FA-AA8E-ECFBAE614733}" srcOrd="1" destOrd="0" presId="urn:microsoft.com/office/officeart/2005/8/layout/hierarchy2"/>
    <dgm:cxn modelId="{210DCF2F-06BF-49E2-ABC9-1CDABD5F579C}" type="presOf" srcId="{16E1D76A-28CB-4533-87EC-A30383C6EB73}" destId="{5814042C-2584-40D3-8430-45DDBE73276C}" srcOrd="0" destOrd="0" presId="urn:microsoft.com/office/officeart/2005/8/layout/hierarchy2"/>
    <dgm:cxn modelId="{B760EE70-AF7C-477B-8D6B-48E9FE7408B5}" type="presOf" srcId="{BA4976A5-91D7-49E5-A0D9-FF312F923553}" destId="{72E1D20B-79A6-4AC4-B72A-E5260A322797}" srcOrd="0" destOrd="0" presId="urn:microsoft.com/office/officeart/2005/8/layout/hierarchy2"/>
    <dgm:cxn modelId="{65320388-0558-4E0E-A8F6-FB58FB5351D8}" type="presOf" srcId="{C554B058-EE63-4552-BCA8-D72B60BE0E47}" destId="{1512F877-F22D-4F95-9C0E-58A65FD7D3FF}" srcOrd="0" destOrd="0" presId="urn:microsoft.com/office/officeart/2005/8/layout/hierarchy2"/>
    <dgm:cxn modelId="{95D6A1D0-84DD-4858-86FF-197942E1B939}" type="presOf" srcId="{C554B058-EE63-4552-BCA8-D72B60BE0E47}" destId="{62F4182E-ACCD-445D-BC26-019C5FADDAFD}" srcOrd="1" destOrd="0" presId="urn:microsoft.com/office/officeart/2005/8/layout/hierarchy2"/>
    <dgm:cxn modelId="{66383F99-97DC-46FA-8FAA-1FC0316BD857}" srcId="{6D9901D1-DC66-4BF2-BF38-6B3BBA8241B2}" destId="{BA4976A5-91D7-49E5-A0D9-FF312F923553}" srcOrd="0" destOrd="0" parTransId="{6D8F85ED-BD6A-4D87-AA4C-BA69DD8BA030}" sibTransId="{F633C8EC-5627-44FC-8801-D56A8DC4F12F}"/>
    <dgm:cxn modelId="{89FD74F2-9996-4EB7-A181-E88E1B4DA033}" type="presOf" srcId="{F0394FD3-05AA-4968-A375-31282BA3FB8F}" destId="{43CBA607-1934-4E31-AD19-304A3CC2DE1F}"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CC5DF143-F597-4A6E-B1D2-BB08BACFC042}" type="presOf" srcId="{055BFED6-6BF5-453A-956B-CDD18D3F31F3}" destId="{415FBD4F-1A97-4F8F-8259-C2391C8540AC}" srcOrd="0" destOrd="0" presId="urn:microsoft.com/office/officeart/2005/8/layout/hierarchy2"/>
    <dgm:cxn modelId="{ED070624-C387-418C-8AD7-889E33A11F48}" srcId="{BA4976A5-91D7-49E5-A0D9-FF312F923553}" destId="{055BFED6-6BF5-453A-956B-CDD18D3F31F3}" srcOrd="1" destOrd="0" parTransId="{C554B058-EE63-4552-BCA8-D72B60BE0E47}" sibTransId="{B3042AA0-B791-4796-859D-A0E5BEFDC598}"/>
    <dgm:cxn modelId="{7DE3C0E8-F6B8-4053-9247-3929707E672E}" srcId="{BA4976A5-91D7-49E5-A0D9-FF312F923553}" destId="{16E1D76A-28CB-4533-87EC-A30383C6EB73}" srcOrd="0" destOrd="0" parTransId="{F0394FD3-05AA-4968-A375-31282BA3FB8F}" sibTransId="{1C0428EC-1EA7-4C7C-954D-285C0AEE488C}"/>
    <dgm:cxn modelId="{30C3470E-CEDB-4525-8A77-67A7D0A6460A}" type="presParOf" srcId="{78ADCC07-3178-4994-A725-CF6E7EE9A3FB}" destId="{F995D473-9CAD-4ACD-B918-B2C5D9E3D60C}" srcOrd="0" destOrd="0" presId="urn:microsoft.com/office/officeart/2005/8/layout/hierarchy2"/>
    <dgm:cxn modelId="{078A8C6F-FAE2-4BE0-BB13-869CDB29F684}" type="presParOf" srcId="{F995D473-9CAD-4ACD-B918-B2C5D9E3D60C}" destId="{72E1D20B-79A6-4AC4-B72A-E5260A322797}" srcOrd="0" destOrd="0" presId="urn:microsoft.com/office/officeart/2005/8/layout/hierarchy2"/>
    <dgm:cxn modelId="{190D9D4D-F625-44F1-8D8A-B591CBB759ED}" type="presParOf" srcId="{F995D473-9CAD-4ACD-B918-B2C5D9E3D60C}" destId="{7A79570A-22EF-4EA6-898C-7134763B0875}" srcOrd="1" destOrd="0" presId="urn:microsoft.com/office/officeart/2005/8/layout/hierarchy2"/>
    <dgm:cxn modelId="{E9FD1B45-B63A-4D99-8F18-317BC8665930}" type="presParOf" srcId="{7A79570A-22EF-4EA6-898C-7134763B0875}" destId="{43CBA607-1934-4E31-AD19-304A3CC2DE1F}" srcOrd="0" destOrd="0" presId="urn:microsoft.com/office/officeart/2005/8/layout/hierarchy2"/>
    <dgm:cxn modelId="{10F5E74F-8E99-4C7F-BFA4-B361A11AFDC6}" type="presParOf" srcId="{43CBA607-1934-4E31-AD19-304A3CC2DE1F}" destId="{3C9BA297-F4B0-41FA-AA8E-ECFBAE614733}" srcOrd="0" destOrd="0" presId="urn:microsoft.com/office/officeart/2005/8/layout/hierarchy2"/>
    <dgm:cxn modelId="{0C92A9CD-4CB7-4C17-8639-F313DB214920}" type="presParOf" srcId="{7A79570A-22EF-4EA6-898C-7134763B0875}" destId="{10A34540-F2EC-46D3-8B31-3A4CF3F786D3}" srcOrd="1" destOrd="0" presId="urn:microsoft.com/office/officeart/2005/8/layout/hierarchy2"/>
    <dgm:cxn modelId="{73FAE422-D3A0-4F60-B4B5-C18931FBA177}" type="presParOf" srcId="{10A34540-F2EC-46D3-8B31-3A4CF3F786D3}" destId="{5814042C-2584-40D3-8430-45DDBE73276C}" srcOrd="0" destOrd="0" presId="urn:microsoft.com/office/officeart/2005/8/layout/hierarchy2"/>
    <dgm:cxn modelId="{44740B12-7874-49F0-9476-0535D5F9D567}" type="presParOf" srcId="{10A34540-F2EC-46D3-8B31-3A4CF3F786D3}" destId="{258453E0-80C7-49A7-A06F-1F5ABA4F2B49}" srcOrd="1" destOrd="0" presId="urn:microsoft.com/office/officeart/2005/8/layout/hierarchy2"/>
    <dgm:cxn modelId="{B24A7859-7C47-47C7-BBA1-28BD98C08629}" type="presParOf" srcId="{7A79570A-22EF-4EA6-898C-7134763B0875}" destId="{1512F877-F22D-4F95-9C0E-58A65FD7D3FF}" srcOrd="2" destOrd="0" presId="urn:microsoft.com/office/officeart/2005/8/layout/hierarchy2"/>
    <dgm:cxn modelId="{E1B649E6-B758-402E-B342-CAE51AB370F4}" type="presParOf" srcId="{1512F877-F22D-4F95-9C0E-58A65FD7D3FF}" destId="{62F4182E-ACCD-445D-BC26-019C5FADDAFD}" srcOrd="0" destOrd="0" presId="urn:microsoft.com/office/officeart/2005/8/layout/hierarchy2"/>
    <dgm:cxn modelId="{BE4F8CFC-57DF-4B83-91D6-F66F285B8E8D}" type="presParOf" srcId="{7A79570A-22EF-4EA6-898C-7134763B0875}" destId="{3A66F100-C677-40AC-8366-3C6A7779EC9A}" srcOrd="3" destOrd="0" presId="urn:microsoft.com/office/officeart/2005/8/layout/hierarchy2"/>
    <dgm:cxn modelId="{3314399F-09C5-4E55-A2E3-BAB75B989E31}" type="presParOf" srcId="{3A66F100-C677-40AC-8366-3C6A7779EC9A}" destId="{415FBD4F-1A97-4F8F-8259-C2391C8540AC}" srcOrd="0" destOrd="0" presId="urn:microsoft.com/office/officeart/2005/8/layout/hierarchy2"/>
    <dgm:cxn modelId="{A11B4144-31AB-43D3-B5D2-5BEE6606C9D8}" type="presParOf" srcId="{3A66F100-C677-40AC-8366-3C6A7779EC9A}" destId="{8A26AD00-59E8-4FFB-8FA0-EF2F17F6DE2A}" srcOrd="1" destOrd="0" presId="urn:microsoft.com/office/officeart/2005/8/layout/hierarchy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800" dirty="0" smtClean="0"/>
            <a:t>Presupuestos Procesales</a:t>
          </a:r>
          <a:endParaRPr lang="es-MX" sz="28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800" dirty="0" smtClean="0"/>
            <a:t>Son aquellos antecedentes necesarios para que el juicio tenga existencia jurídica y validez formal (</a:t>
          </a:r>
          <a:r>
            <a:rPr lang="es-ES" sz="1800" dirty="0" err="1" smtClean="0"/>
            <a:t>Couture</a:t>
          </a:r>
          <a:r>
            <a:rPr lang="es-ES" sz="1800" dirty="0" smtClean="0"/>
            <a:t>)</a:t>
          </a:r>
          <a:endParaRPr lang="es-MX" sz="18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ES" sz="1800" dirty="0" smtClean="0"/>
            <a:t>Son los requisitos de forma y fondo, sin los cuales no es posible iniciar ni tramitar válida y eficazmente un proceso (Eduardo Pallares)</a:t>
          </a:r>
          <a:endParaRPr lang="es-MX" sz="1800"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custT="1"/>
      <dgm:spPr/>
      <dgm:t>
        <a:bodyPr/>
        <a:lstStyle/>
        <a:p>
          <a:r>
            <a:rPr lang="es-ES" sz="1600" dirty="0" smtClean="0"/>
            <a:t>Son los requisitos necesarios para que el juez esté obligado a proveer sobre la demanda. (Rafael de Pina)</a:t>
          </a:r>
          <a:endParaRPr lang="es-MX" sz="1600"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68234"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X="114010" custScaleY="219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219528"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5208046A-0D6B-4F72-84CF-42E785668225}" srcId="{A3D6C485-362F-4B09-B28D-FAF684C4F639}" destId="{EFB5D373-51AF-49DD-9A28-D8A90F8681C3}" srcOrd="1" destOrd="0" parTransId="{46E3F74C-0362-48D0-B56B-E8D1DC5BB4C0}" sibTransId="{BF4286AD-91BA-4D4E-A5E6-C5AC664FD69F}"/>
    <dgm:cxn modelId="{7B800AE2-C188-4FB8-9084-ED8DFDC65866}" type="presOf" srcId="{FE4B5F38-D98F-4533-B936-ED4F327F2691}" destId="{0E4B76F5-E02E-427F-98EA-BBB0906BB7AE}" srcOrd="0" destOrd="0" presId="urn:microsoft.com/office/officeart/2005/8/layout/hierarchy1"/>
    <dgm:cxn modelId="{E8A3D840-6AE0-4335-B4E0-4CED60101B47}" type="presOf" srcId="{05D3AC43-4A09-431D-ABB7-F8F187DF3499}" destId="{4BC179A4-822A-4BEF-8E27-1F0672DDF319}" srcOrd="0" destOrd="0" presId="urn:microsoft.com/office/officeart/2005/8/layout/hierarchy1"/>
    <dgm:cxn modelId="{AAE22E19-DD90-4F13-B086-A751989B99BB}" type="presOf" srcId="{46E3F74C-0362-48D0-B56B-E8D1DC5BB4C0}" destId="{83DC986F-9DA5-490F-B102-FF81E2ECE2E2}" srcOrd="0" destOrd="0" presId="urn:microsoft.com/office/officeart/2005/8/layout/hierarchy1"/>
    <dgm:cxn modelId="{A3B2B4C4-19B2-4841-AC29-865CA902F03C}" type="presOf" srcId="{EFB5D373-51AF-49DD-9A28-D8A90F8681C3}" destId="{733792A5-9BB4-4291-8EC9-903E8FC5DB4B}"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CCD4DE47-85D5-4263-A6F0-F03D9B64BDD5}"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B23CD76A-F2DD-4EFF-A383-30678A4E0B55}" type="presOf" srcId="{5AE9E007-F748-41BE-A804-9159204C221F}" destId="{98930C70-7571-4249-9CA3-3ADE5E8A6665}" srcOrd="0" destOrd="0" presId="urn:microsoft.com/office/officeart/2005/8/layout/hierarchy1"/>
    <dgm:cxn modelId="{E037E46D-953D-43E6-A753-6C895B4FFFBC}" type="presOf" srcId="{FBFF5AC6-D4FF-448F-B809-D5A0E91CD25C}" destId="{C3569CA3-BC6C-4890-9B47-EB5B5220EA40}" srcOrd="0" destOrd="0" presId="urn:microsoft.com/office/officeart/2005/8/layout/hierarchy1"/>
    <dgm:cxn modelId="{6B5E83A3-6FBE-4D63-A966-10E12FD5D75A}" type="presOf" srcId="{2CE5DF26-B670-401B-ADF0-79AB843A4502}" destId="{E9AE880C-5EC3-4E24-849B-539CD8DDC8DB}" srcOrd="0" destOrd="0" presId="urn:microsoft.com/office/officeart/2005/8/layout/hierarchy1"/>
    <dgm:cxn modelId="{2E1585D0-1AAB-4E20-B2CB-9FA2C534A94B}" type="presParOf" srcId="{C3569CA3-BC6C-4890-9B47-EB5B5220EA40}" destId="{9AA6EF33-DCBB-4D85-858D-B1941F11E53B}" srcOrd="0" destOrd="0" presId="urn:microsoft.com/office/officeart/2005/8/layout/hierarchy1"/>
    <dgm:cxn modelId="{9795E160-AADF-406F-BF55-FA6CC1C305B2}" type="presParOf" srcId="{9AA6EF33-DCBB-4D85-858D-B1941F11E53B}" destId="{4B3E1051-24E6-4F90-BFAB-DD95666A1787}" srcOrd="0" destOrd="0" presId="urn:microsoft.com/office/officeart/2005/8/layout/hierarchy1"/>
    <dgm:cxn modelId="{9A1AE802-0B28-4200-BBCE-A0FB6D454FB0}" type="presParOf" srcId="{4B3E1051-24E6-4F90-BFAB-DD95666A1787}" destId="{75EAD2D3-6CE4-4F11-BEF9-1DC2D4DBE0D6}" srcOrd="0" destOrd="0" presId="urn:microsoft.com/office/officeart/2005/8/layout/hierarchy1"/>
    <dgm:cxn modelId="{2D28BBC8-8D66-4A59-8E16-A1B56DBEC2DD}" type="presParOf" srcId="{4B3E1051-24E6-4F90-BFAB-DD95666A1787}" destId="{4B7F4AB9-F29B-4850-8C18-D2E3C0E2F58E}" srcOrd="1" destOrd="0" presId="urn:microsoft.com/office/officeart/2005/8/layout/hierarchy1"/>
    <dgm:cxn modelId="{D5C9ED90-59C2-4DBC-B35C-9F3F486ECD4F}" type="presParOf" srcId="{9AA6EF33-DCBB-4D85-858D-B1941F11E53B}" destId="{6711D6AE-1971-4272-B907-1577FDAAFF7C}" srcOrd="1" destOrd="0" presId="urn:microsoft.com/office/officeart/2005/8/layout/hierarchy1"/>
    <dgm:cxn modelId="{7F9889C1-AC9A-4001-A19A-AB6FF4DF64BF}" type="presParOf" srcId="{6711D6AE-1971-4272-B907-1577FDAAFF7C}" destId="{0E4B76F5-E02E-427F-98EA-BBB0906BB7AE}" srcOrd="0" destOrd="0" presId="urn:microsoft.com/office/officeart/2005/8/layout/hierarchy1"/>
    <dgm:cxn modelId="{1C70DDDC-FFE2-4D11-97C6-9A419F1E5084}" type="presParOf" srcId="{6711D6AE-1971-4272-B907-1577FDAAFF7C}" destId="{38CBADFD-A4FB-461D-A322-C93227F6E4A1}" srcOrd="1" destOrd="0" presId="urn:microsoft.com/office/officeart/2005/8/layout/hierarchy1"/>
    <dgm:cxn modelId="{232B0002-5DFB-47AE-A1F6-CBE765FC90B7}" type="presParOf" srcId="{38CBADFD-A4FB-461D-A322-C93227F6E4A1}" destId="{5E5D4454-7FA8-42A6-9A60-25EEFBBBDE56}" srcOrd="0" destOrd="0" presId="urn:microsoft.com/office/officeart/2005/8/layout/hierarchy1"/>
    <dgm:cxn modelId="{B44AEAE2-99B7-49C8-87A8-5E4F0940BC93}" type="presParOf" srcId="{5E5D4454-7FA8-42A6-9A60-25EEFBBBDE56}" destId="{E82D1BB4-9A5E-4D81-93B4-487B2E7F5108}" srcOrd="0" destOrd="0" presId="urn:microsoft.com/office/officeart/2005/8/layout/hierarchy1"/>
    <dgm:cxn modelId="{D86FDC03-5D94-4A66-921B-BF23C49473D5}" type="presParOf" srcId="{5E5D4454-7FA8-42A6-9A60-25EEFBBBDE56}" destId="{E9AE880C-5EC3-4E24-849B-539CD8DDC8DB}" srcOrd="1" destOrd="0" presId="urn:microsoft.com/office/officeart/2005/8/layout/hierarchy1"/>
    <dgm:cxn modelId="{5B44707B-B4B8-4B48-9A89-30C9CA2E811B}" type="presParOf" srcId="{38CBADFD-A4FB-461D-A322-C93227F6E4A1}" destId="{328B4D06-8F56-4C1E-BD81-3751905068F1}" srcOrd="1" destOrd="0" presId="urn:microsoft.com/office/officeart/2005/8/layout/hierarchy1"/>
    <dgm:cxn modelId="{8D8612DD-B74C-498F-8A5C-157C5AB8CA8A}" type="presParOf" srcId="{6711D6AE-1971-4272-B907-1577FDAAFF7C}" destId="{83DC986F-9DA5-490F-B102-FF81E2ECE2E2}" srcOrd="2" destOrd="0" presId="urn:microsoft.com/office/officeart/2005/8/layout/hierarchy1"/>
    <dgm:cxn modelId="{371D3789-CDEA-4D4C-A382-BAA1356B93F7}" type="presParOf" srcId="{6711D6AE-1971-4272-B907-1577FDAAFF7C}" destId="{2DC90864-5D4E-4CF4-9E04-6FE2EF30916E}" srcOrd="3" destOrd="0" presId="urn:microsoft.com/office/officeart/2005/8/layout/hierarchy1"/>
    <dgm:cxn modelId="{73517982-9669-408A-A7CA-279A4556BB39}" type="presParOf" srcId="{2DC90864-5D4E-4CF4-9E04-6FE2EF30916E}" destId="{E481D7AE-36E6-4272-A9EA-2C619B052E41}" srcOrd="0" destOrd="0" presId="urn:microsoft.com/office/officeart/2005/8/layout/hierarchy1"/>
    <dgm:cxn modelId="{3DEB15FB-B89B-4D85-8172-5FAAE86BA68C}" type="presParOf" srcId="{E481D7AE-36E6-4272-A9EA-2C619B052E41}" destId="{8768CE2D-E919-4070-A44B-412DE2126615}" srcOrd="0" destOrd="0" presId="urn:microsoft.com/office/officeart/2005/8/layout/hierarchy1"/>
    <dgm:cxn modelId="{EC2E1ACC-C8EC-4123-89E1-81A2CDD56E04}" type="presParOf" srcId="{E481D7AE-36E6-4272-A9EA-2C619B052E41}" destId="{733792A5-9BB4-4291-8EC9-903E8FC5DB4B}" srcOrd="1" destOrd="0" presId="urn:microsoft.com/office/officeart/2005/8/layout/hierarchy1"/>
    <dgm:cxn modelId="{8E0C0D85-36D3-42A5-BD4D-FBCDD5727E97}" type="presParOf" srcId="{2DC90864-5D4E-4CF4-9E04-6FE2EF30916E}" destId="{52C53BD3-B7FF-4F78-AB27-A0F74787564B}" srcOrd="1" destOrd="0" presId="urn:microsoft.com/office/officeart/2005/8/layout/hierarchy1"/>
    <dgm:cxn modelId="{47122519-774C-47F4-A211-FDF83CF347A4}" type="presParOf" srcId="{6711D6AE-1971-4272-B907-1577FDAAFF7C}" destId="{98930C70-7571-4249-9CA3-3ADE5E8A6665}" srcOrd="4" destOrd="0" presId="urn:microsoft.com/office/officeart/2005/8/layout/hierarchy1"/>
    <dgm:cxn modelId="{4682D9FD-6A95-4A29-A67C-0B803FAF7694}" type="presParOf" srcId="{6711D6AE-1971-4272-B907-1577FDAAFF7C}" destId="{05C07188-AC4B-44AE-997A-EB66B8C0F031}" srcOrd="5" destOrd="0" presId="urn:microsoft.com/office/officeart/2005/8/layout/hierarchy1"/>
    <dgm:cxn modelId="{5CD03E67-CA82-4A66-85CE-AB375209ECC9}" type="presParOf" srcId="{05C07188-AC4B-44AE-997A-EB66B8C0F031}" destId="{FABA2D86-5D75-4323-8BEE-C1C3E5384B97}" srcOrd="0" destOrd="0" presId="urn:microsoft.com/office/officeart/2005/8/layout/hierarchy1"/>
    <dgm:cxn modelId="{70A9834A-F817-4CC9-B750-334A13EEA272}" type="presParOf" srcId="{FABA2D86-5D75-4323-8BEE-C1C3E5384B97}" destId="{B72E7CA3-1C87-4976-8E20-D93C78ECCCF6}" srcOrd="0" destOrd="0" presId="urn:microsoft.com/office/officeart/2005/8/layout/hierarchy1"/>
    <dgm:cxn modelId="{E62A0B8B-02DC-4A82-AEB2-0A693EB1D6D8}" type="presParOf" srcId="{FABA2D86-5D75-4323-8BEE-C1C3E5384B97}" destId="{4BC179A4-822A-4BEF-8E27-1F0672DDF319}" srcOrd="1" destOrd="0" presId="urn:microsoft.com/office/officeart/2005/8/layout/hierarchy1"/>
    <dgm:cxn modelId="{BF5D534D-0F4E-478E-BBFF-58441EF96867}"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6">
            <a:lumMod val="75000"/>
          </a:schemeClr>
        </a:solidFill>
      </dgm:spPr>
      <dgm:t>
        <a:bodyPr/>
        <a:lstStyle/>
        <a:p>
          <a:pPr algn="ctr" rtl="0"/>
          <a:r>
            <a:rPr lang="es-ES" dirty="0" smtClean="0"/>
            <a:t>El Proceso</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PRINCIPIOS PROCESALES</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DE CONTRADICCIÓN </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IGUALDAD DE LAS PARTES</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DE PRECLUSIÓN</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4.-DE EVENTUALIDAD</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5.-DE ECONOMÍA PROCESAL</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B9E27D2A-5667-4768-A486-A05DED2141D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6.-DE LEALTAD Y PROVIDAD</a:t>
          </a:r>
          <a:endParaRPr lang="es-MX" dirty="0"/>
        </a:p>
      </dgm:t>
    </dgm:pt>
    <dgm:pt modelId="{815EFCA0-7671-4866-93DD-19115FA32B11}" type="parTrans" cxnId="{81E69696-55AB-457D-BDAC-625B47C0FF01}">
      <dgm:prSet/>
      <dgm:spPr/>
      <dgm:t>
        <a:bodyPr/>
        <a:lstStyle/>
        <a:p>
          <a:endParaRPr lang="es-MX"/>
        </a:p>
      </dgm:t>
    </dgm:pt>
    <dgm:pt modelId="{6610684D-CCFA-41F7-ADE3-713506F922B6}" type="sibTrans" cxnId="{81E69696-55AB-457D-BDAC-625B47C0FF01}">
      <dgm:prSet/>
      <dgm:spPr/>
      <dgm:t>
        <a:bodyPr/>
        <a:lstStyle/>
        <a:p>
          <a:endParaRPr lang="es-MX"/>
        </a:p>
      </dgm:t>
    </dgm:pt>
    <dgm:pt modelId="{14868B81-D85F-4183-A983-D3EF65981599}">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7.- DE ORALIDAD Y ESCRITURA</a:t>
          </a:r>
          <a:endParaRPr lang="es-MX" dirty="0"/>
        </a:p>
      </dgm:t>
    </dgm:pt>
    <dgm:pt modelId="{9F6224ED-33E2-421A-81F6-8D2F65132CD1}" type="parTrans" cxnId="{0A8C0B7E-10EF-44C7-BBC7-C23773D6F9D8}">
      <dgm:prSet/>
      <dgm:spPr/>
      <dgm:t>
        <a:bodyPr/>
        <a:lstStyle/>
        <a:p>
          <a:endParaRPr lang="es-MX"/>
        </a:p>
      </dgm:t>
    </dgm:pt>
    <dgm:pt modelId="{C4AC5CD5-A049-4AB5-8147-D89FF60508A0}" type="sibTrans" cxnId="{0A8C0B7E-10EF-44C7-BBC7-C23773D6F9D8}">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custScaleX="158071" custScaleY="129816" custLinFactNeighborX="-3031" custLinFactNeighborY="289"/>
      <dgm:spPr/>
      <dgm:t>
        <a:bodyPr/>
        <a:lstStyle/>
        <a:p>
          <a:endParaRPr lang="es-MX"/>
        </a:p>
      </dgm:t>
    </dgm:pt>
    <dgm:pt modelId="{3A730F86-D247-4DBE-B16F-EDA1F3159109}" type="pres">
      <dgm:prSet presAssocID="{D3CF7710-A617-4A22-899A-A3BF23BCF554}" presName="Name9" presStyleLbl="parChTrans1D2" presStyleIdx="0" presStyleCnt="7"/>
      <dgm:spPr/>
      <dgm:t>
        <a:bodyPr/>
        <a:lstStyle/>
        <a:p>
          <a:endParaRPr lang="es-ES"/>
        </a:p>
      </dgm:t>
    </dgm:pt>
    <dgm:pt modelId="{1B1B396A-3706-45F0-9FB0-6B9C9EAFD8C2}" type="pres">
      <dgm:prSet presAssocID="{D3CF7710-A617-4A22-899A-A3BF23BCF554}" presName="connTx" presStyleLbl="parChTrans1D2" presStyleIdx="0" presStyleCnt="7"/>
      <dgm:spPr/>
      <dgm:t>
        <a:bodyPr/>
        <a:lstStyle/>
        <a:p>
          <a:endParaRPr lang="es-ES"/>
        </a:p>
      </dgm:t>
    </dgm:pt>
    <dgm:pt modelId="{023437F0-7AD6-41AC-B94B-E8CBDA7A7EE0}" type="pres">
      <dgm:prSet presAssocID="{B4C330DE-04E4-4DB9-93C6-758671AB96AA}" presName="node" presStyleLbl="node1" presStyleIdx="0" presStyleCnt="7" custScaleX="134383">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7"/>
      <dgm:spPr/>
      <dgm:t>
        <a:bodyPr/>
        <a:lstStyle/>
        <a:p>
          <a:endParaRPr lang="es-ES"/>
        </a:p>
      </dgm:t>
    </dgm:pt>
    <dgm:pt modelId="{C5F8508D-2A06-4F79-9F8E-08C6388D1A26}" type="pres">
      <dgm:prSet presAssocID="{02BEF991-D783-4EA3-AE87-B245B71C3B1B}" presName="connTx" presStyleLbl="parChTrans1D2" presStyleIdx="1" presStyleCnt="7"/>
      <dgm:spPr/>
      <dgm:t>
        <a:bodyPr/>
        <a:lstStyle/>
        <a:p>
          <a:endParaRPr lang="es-ES"/>
        </a:p>
      </dgm:t>
    </dgm:pt>
    <dgm:pt modelId="{988BFD55-2AEC-4936-9A59-057D9FBFA596}" type="pres">
      <dgm:prSet presAssocID="{706D72CB-3935-4C11-A664-AD1049077637}" presName="node" presStyleLbl="node1" presStyleIdx="1" presStyleCnt="7" custScaleX="139627" custRadScaleRad="116150" custRadScaleInc="5876">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7"/>
      <dgm:spPr/>
      <dgm:t>
        <a:bodyPr/>
        <a:lstStyle/>
        <a:p>
          <a:endParaRPr lang="es-ES"/>
        </a:p>
      </dgm:t>
    </dgm:pt>
    <dgm:pt modelId="{11E80AD2-EAF0-4DBC-99A8-4966F4C03AF2}" type="pres">
      <dgm:prSet presAssocID="{34B879E2-3B15-4081-B68C-F734FB205056}" presName="connTx" presStyleLbl="parChTrans1D2" presStyleIdx="2" presStyleCnt="7"/>
      <dgm:spPr/>
      <dgm:t>
        <a:bodyPr/>
        <a:lstStyle/>
        <a:p>
          <a:endParaRPr lang="es-ES"/>
        </a:p>
      </dgm:t>
    </dgm:pt>
    <dgm:pt modelId="{9E177C79-AE1B-4045-A111-88D2C21CC1D3}" type="pres">
      <dgm:prSet presAssocID="{14D9EAF7-DDE9-478F-9DF2-D876E95BEAF6}" presName="node" presStyleLbl="node1" presStyleIdx="2" presStyleCnt="7" custScaleX="144808"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7"/>
      <dgm:spPr/>
      <dgm:t>
        <a:bodyPr/>
        <a:lstStyle/>
        <a:p>
          <a:endParaRPr lang="es-ES"/>
        </a:p>
      </dgm:t>
    </dgm:pt>
    <dgm:pt modelId="{9F21EC98-4F5E-4B55-B97E-BBE8DF7DD560}" type="pres">
      <dgm:prSet presAssocID="{3DB4EF8C-D724-4651-A4EE-6110AA475E0D}" presName="connTx" presStyleLbl="parChTrans1D2" presStyleIdx="3" presStyleCnt="7"/>
      <dgm:spPr/>
      <dgm:t>
        <a:bodyPr/>
        <a:lstStyle/>
        <a:p>
          <a:endParaRPr lang="es-ES"/>
        </a:p>
      </dgm:t>
    </dgm:pt>
    <dgm:pt modelId="{0F06AD7F-5794-4C08-98E2-B2A9C7DDD512}" type="pres">
      <dgm:prSet presAssocID="{3CFE6654-4849-4B8D-B279-8F4272AAE9C8}" presName="node" presStyleLbl="node1" presStyleIdx="3" presStyleCnt="7" custScaleX="133964" custRadScaleRad="104497" custRadScaleInc="-53314">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7"/>
      <dgm:spPr/>
      <dgm:t>
        <a:bodyPr/>
        <a:lstStyle/>
        <a:p>
          <a:endParaRPr lang="es-ES"/>
        </a:p>
      </dgm:t>
    </dgm:pt>
    <dgm:pt modelId="{E3DCAA4B-D145-46A4-915C-60118FE88034}" type="pres">
      <dgm:prSet presAssocID="{E911682C-BBA4-4A97-A3C3-A83F5497303A}" presName="connTx" presStyleLbl="parChTrans1D2" presStyleIdx="4" presStyleCnt="7"/>
      <dgm:spPr/>
      <dgm:t>
        <a:bodyPr/>
        <a:lstStyle/>
        <a:p>
          <a:endParaRPr lang="es-ES"/>
        </a:p>
      </dgm:t>
    </dgm:pt>
    <dgm:pt modelId="{2FC9EC39-327D-468E-912A-A1E91C7A2E36}" type="pres">
      <dgm:prSet presAssocID="{C20DF537-DAF4-4945-A39B-EACE0E55BEEB}" presName="node" presStyleLbl="node1" presStyleIdx="4" presStyleCnt="7" custScaleX="128443" custRadScaleRad="95056" custRadScaleInc="-24951">
        <dgm:presLayoutVars>
          <dgm:bulletEnabled val="1"/>
        </dgm:presLayoutVars>
      </dgm:prSet>
      <dgm:spPr/>
      <dgm:t>
        <a:bodyPr/>
        <a:lstStyle/>
        <a:p>
          <a:endParaRPr lang="es-MX"/>
        </a:p>
      </dgm:t>
    </dgm:pt>
    <dgm:pt modelId="{6F480D7E-71A6-4E09-B7FE-505278D5516E}" type="pres">
      <dgm:prSet presAssocID="{815EFCA0-7671-4866-93DD-19115FA32B11}" presName="Name9" presStyleLbl="parChTrans1D2" presStyleIdx="5" presStyleCnt="7"/>
      <dgm:spPr/>
      <dgm:t>
        <a:bodyPr/>
        <a:lstStyle/>
        <a:p>
          <a:endParaRPr lang="es-MX"/>
        </a:p>
      </dgm:t>
    </dgm:pt>
    <dgm:pt modelId="{ECF44AE8-6F1B-4F71-AF52-B1FEB1CD247D}" type="pres">
      <dgm:prSet presAssocID="{815EFCA0-7671-4866-93DD-19115FA32B11}" presName="connTx" presStyleLbl="parChTrans1D2" presStyleIdx="5" presStyleCnt="7"/>
      <dgm:spPr/>
      <dgm:t>
        <a:bodyPr/>
        <a:lstStyle/>
        <a:p>
          <a:endParaRPr lang="es-MX"/>
        </a:p>
      </dgm:t>
    </dgm:pt>
    <dgm:pt modelId="{799C62D0-9D97-4A8A-AA58-6B7B4E44B00C}" type="pres">
      <dgm:prSet presAssocID="{B9E27D2A-5667-4768-A486-A05DED2141D5}" presName="node" presStyleLbl="node1" presStyleIdx="5" presStyleCnt="7" custScaleX="153902" custRadScaleRad="103641" custRadScaleInc="-1537">
        <dgm:presLayoutVars>
          <dgm:bulletEnabled val="1"/>
        </dgm:presLayoutVars>
      </dgm:prSet>
      <dgm:spPr/>
      <dgm:t>
        <a:bodyPr/>
        <a:lstStyle/>
        <a:p>
          <a:endParaRPr lang="es-MX"/>
        </a:p>
      </dgm:t>
    </dgm:pt>
    <dgm:pt modelId="{6FEC9C7E-632E-4BE3-B063-D5E53574B8F6}" type="pres">
      <dgm:prSet presAssocID="{9F6224ED-33E2-421A-81F6-8D2F65132CD1}" presName="Name9" presStyleLbl="parChTrans1D2" presStyleIdx="6" presStyleCnt="7"/>
      <dgm:spPr/>
      <dgm:t>
        <a:bodyPr/>
        <a:lstStyle/>
        <a:p>
          <a:endParaRPr lang="es-MX"/>
        </a:p>
      </dgm:t>
    </dgm:pt>
    <dgm:pt modelId="{376B26B5-2203-48E6-9B80-03918AF02547}" type="pres">
      <dgm:prSet presAssocID="{9F6224ED-33E2-421A-81F6-8D2F65132CD1}" presName="connTx" presStyleLbl="parChTrans1D2" presStyleIdx="6" presStyleCnt="7"/>
      <dgm:spPr/>
      <dgm:t>
        <a:bodyPr/>
        <a:lstStyle/>
        <a:p>
          <a:endParaRPr lang="es-MX"/>
        </a:p>
      </dgm:t>
    </dgm:pt>
    <dgm:pt modelId="{74437E0E-40F9-4592-BC6D-7D073C9A4424}" type="pres">
      <dgm:prSet presAssocID="{14868B81-D85F-4183-A983-D3EF65981599}" presName="node" presStyleLbl="node1" presStyleIdx="6" presStyleCnt="7" custScaleX="144452" custRadScaleRad="119031" custRadScaleInc="-18722">
        <dgm:presLayoutVars>
          <dgm:bulletEnabled val="1"/>
        </dgm:presLayoutVars>
      </dgm:prSet>
      <dgm:spPr/>
      <dgm:t>
        <a:bodyPr/>
        <a:lstStyle/>
        <a:p>
          <a:endParaRPr lang="es-MX"/>
        </a:p>
      </dgm:t>
    </dgm:pt>
  </dgm:ptLst>
  <dgm:cxnLst>
    <dgm:cxn modelId="{1FADDB1E-2C23-42CF-A609-BAECB8A04C7F}" srcId="{4606A08B-8D9C-4ACF-AC05-10405ED2C0EA}" destId="{3CFE6654-4849-4B8D-B279-8F4272AAE9C8}" srcOrd="3" destOrd="0" parTransId="{3DB4EF8C-D724-4651-A4EE-6110AA475E0D}" sibTransId="{FEE11700-A88C-46D1-8967-D18D9357EAF1}"/>
    <dgm:cxn modelId="{BAF5E928-C2DE-41D5-9252-52E80FECE35C}" type="presOf" srcId="{14868B81-D85F-4183-A983-D3EF65981599}" destId="{74437E0E-40F9-4592-BC6D-7D073C9A4424}" srcOrd="0" destOrd="0" presId="urn:microsoft.com/office/officeart/2005/8/layout/radial1"/>
    <dgm:cxn modelId="{A3AFADC0-2FA4-4576-BDBF-492392ABD9EE}" type="presOf" srcId="{706D72CB-3935-4C11-A664-AD1049077637}" destId="{988BFD55-2AEC-4936-9A59-057D9FBFA596}" srcOrd="0" destOrd="0" presId="urn:microsoft.com/office/officeart/2005/8/layout/radial1"/>
    <dgm:cxn modelId="{6B2013F6-707B-4508-92DD-57BDF7BB1038}" type="presOf" srcId="{D3CF7710-A617-4A22-899A-A3BF23BCF554}" destId="{3A730F86-D247-4DBE-B16F-EDA1F3159109}" srcOrd="0" destOrd="0" presId="urn:microsoft.com/office/officeart/2005/8/layout/radial1"/>
    <dgm:cxn modelId="{34BE6095-B06F-4106-B304-7BCA4A7FAE3E}" type="presOf" srcId="{E911682C-BBA4-4A97-A3C3-A83F5497303A}" destId="{E3DCAA4B-D145-46A4-915C-60118FE88034}" srcOrd="1"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8143FB83-357C-457C-AB95-8D24C1DE48CF}" type="presOf" srcId="{C20DF537-DAF4-4945-A39B-EACE0E55BEEB}" destId="{2FC9EC39-327D-468E-912A-A1E91C7A2E36}" srcOrd="0" destOrd="0" presId="urn:microsoft.com/office/officeart/2005/8/layout/radial1"/>
    <dgm:cxn modelId="{549F106E-EFAF-4830-A671-C3C5D78C5EDD}" type="presOf" srcId="{E911682C-BBA4-4A97-A3C3-A83F5497303A}" destId="{3EC7A50E-2988-49E5-8EA2-D1E437F81EC0}"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48A3268E-1EB6-4201-8505-F69FFDFD23E7}" type="presOf" srcId="{14D9EAF7-DDE9-478F-9DF2-D876E95BEAF6}" destId="{9E177C79-AE1B-4045-A111-88D2C21CC1D3}" srcOrd="0" destOrd="0" presId="urn:microsoft.com/office/officeart/2005/8/layout/radial1"/>
    <dgm:cxn modelId="{4FB90EFD-3145-4D3B-993D-995CEFAF0A0D}" type="presOf" srcId="{34B879E2-3B15-4081-B68C-F734FB205056}" destId="{11E80AD2-EAF0-4DBC-99A8-4966F4C03AF2}" srcOrd="1" destOrd="0" presId="urn:microsoft.com/office/officeart/2005/8/layout/radial1"/>
    <dgm:cxn modelId="{FFD728DB-C61D-44BD-8DC8-D8533B0E4542}" srcId="{4606A08B-8D9C-4ACF-AC05-10405ED2C0EA}" destId="{706D72CB-3935-4C11-A664-AD1049077637}" srcOrd="1" destOrd="0" parTransId="{02BEF991-D783-4EA3-AE87-B245B71C3B1B}" sibTransId="{EE6FB6A3-3E15-4E07-9DC6-E47AE709C215}"/>
    <dgm:cxn modelId="{28907AE5-E1E3-4858-A3DF-31FA86E6C005}" srcId="{4606A08B-8D9C-4ACF-AC05-10405ED2C0EA}" destId="{C20DF537-DAF4-4945-A39B-EACE0E55BEEB}" srcOrd="4" destOrd="0" parTransId="{E911682C-BBA4-4A97-A3C3-A83F5497303A}" sibTransId="{B74C1E6A-E74E-4724-8C3A-3A0EA2BE156E}"/>
    <dgm:cxn modelId="{9C43CB9C-A283-4A32-A458-5A9FB9BC0998}" type="presOf" srcId="{3DB4EF8C-D724-4651-A4EE-6110AA475E0D}" destId="{A9DC82DA-DA6F-49BD-8EFD-9B4DD38C0E22}" srcOrd="0" destOrd="0" presId="urn:microsoft.com/office/officeart/2005/8/layout/radial1"/>
    <dgm:cxn modelId="{81E69696-55AB-457D-BDAC-625B47C0FF01}" srcId="{4606A08B-8D9C-4ACF-AC05-10405ED2C0EA}" destId="{B9E27D2A-5667-4768-A486-A05DED2141D5}" srcOrd="5" destOrd="0" parTransId="{815EFCA0-7671-4866-93DD-19115FA32B11}" sibTransId="{6610684D-CCFA-41F7-ADE3-713506F922B6}"/>
    <dgm:cxn modelId="{B2A9B4EE-AC73-4673-A991-B8B8B28615CB}" type="presOf" srcId="{3CFE6654-4849-4B8D-B279-8F4272AAE9C8}" destId="{0F06AD7F-5794-4C08-98E2-B2A9C7DDD512}" srcOrd="0" destOrd="0" presId="urn:microsoft.com/office/officeart/2005/8/layout/radial1"/>
    <dgm:cxn modelId="{9424C995-1D9F-4B73-B0B8-EFE28579F98C}" type="presOf" srcId="{3DB4EF8C-D724-4651-A4EE-6110AA475E0D}" destId="{9F21EC98-4F5E-4B55-B97E-BBE8DF7DD560}" srcOrd="1" destOrd="0" presId="urn:microsoft.com/office/officeart/2005/8/layout/radial1"/>
    <dgm:cxn modelId="{6E607142-B5D9-4E74-A9C7-4CB0DFE5F081}" type="presOf" srcId="{815EFCA0-7671-4866-93DD-19115FA32B11}" destId="{6F480D7E-71A6-4E09-B7FE-505278D5516E}" srcOrd="0" destOrd="0" presId="urn:microsoft.com/office/officeart/2005/8/layout/radial1"/>
    <dgm:cxn modelId="{A3ED06EF-31A9-4BEE-BE8E-09B0E9017478}" type="presOf" srcId="{4606A08B-8D9C-4ACF-AC05-10405ED2C0EA}" destId="{D08880E5-D207-4964-AEEA-E02B692B9E23}" srcOrd="0" destOrd="0" presId="urn:microsoft.com/office/officeart/2005/8/layout/radial1"/>
    <dgm:cxn modelId="{B5ADED03-55AE-4D67-A605-6F67262292FD}" type="presOf" srcId="{D3CF7710-A617-4A22-899A-A3BF23BCF554}" destId="{1B1B396A-3706-45F0-9FB0-6B9C9EAFD8C2}" srcOrd="1" destOrd="0" presId="urn:microsoft.com/office/officeart/2005/8/layout/radial1"/>
    <dgm:cxn modelId="{14806AB7-A85A-4BCD-AC65-2F5C4504C716}" type="presOf" srcId="{9F6224ED-33E2-421A-81F6-8D2F65132CD1}" destId="{376B26B5-2203-48E6-9B80-03918AF02547}" srcOrd="1" destOrd="0" presId="urn:microsoft.com/office/officeart/2005/8/layout/radial1"/>
    <dgm:cxn modelId="{297CE0E1-B11C-4F5D-B763-894F9695231B}" type="presOf" srcId="{34B879E2-3B15-4081-B68C-F734FB205056}" destId="{CB4F3EB2-EDE8-4D96-8575-EB764444CB64}"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D04305CB-E4C6-4DDC-8E2D-7125D74BC0BA}" type="presOf" srcId="{815EFCA0-7671-4866-93DD-19115FA32B11}" destId="{ECF44AE8-6F1B-4F71-AF52-B1FEB1CD247D}" srcOrd="1" destOrd="0" presId="urn:microsoft.com/office/officeart/2005/8/layout/radial1"/>
    <dgm:cxn modelId="{E52D66C1-A874-409E-82FA-26A3B19FF065}" type="presOf" srcId="{02BEF991-D783-4EA3-AE87-B245B71C3B1B}" destId="{C5F8508D-2A06-4F79-9F8E-08C6388D1A26}" srcOrd="1" destOrd="0" presId="urn:microsoft.com/office/officeart/2005/8/layout/radial1"/>
    <dgm:cxn modelId="{4071EC2E-0D13-4ACF-98B4-005F8A78E1F1}" type="presOf" srcId="{9F6224ED-33E2-421A-81F6-8D2F65132CD1}" destId="{6FEC9C7E-632E-4BE3-B063-D5E53574B8F6}" srcOrd="0" destOrd="0" presId="urn:microsoft.com/office/officeart/2005/8/layout/radial1"/>
    <dgm:cxn modelId="{18B6B67A-5975-49FD-940B-71649B1C9869}" type="presOf" srcId="{B9E27D2A-5667-4768-A486-A05DED2141D5}" destId="{799C62D0-9D97-4A8A-AA58-6B7B4E44B00C}" srcOrd="0" destOrd="0" presId="urn:microsoft.com/office/officeart/2005/8/layout/radial1"/>
    <dgm:cxn modelId="{AB7E1C2B-EC4E-49DF-B8BA-0EFB81B752E1}" type="presOf" srcId="{B4C330DE-04E4-4DB9-93C6-758671AB96AA}" destId="{023437F0-7AD6-41AC-B94B-E8CBDA7A7EE0}" srcOrd="0" destOrd="0" presId="urn:microsoft.com/office/officeart/2005/8/layout/radial1"/>
    <dgm:cxn modelId="{4B2B5069-BFE6-4680-B884-36DA30D44A1C}" type="presOf" srcId="{9C57B9D2-0801-464A-AB58-C58CB3F6B7D3}" destId="{FEF09B89-CE34-4729-9D57-6F97FB6CD1E6}" srcOrd="0" destOrd="0" presId="urn:microsoft.com/office/officeart/2005/8/layout/radial1"/>
    <dgm:cxn modelId="{0A8C0B7E-10EF-44C7-BBC7-C23773D6F9D8}" srcId="{4606A08B-8D9C-4ACF-AC05-10405ED2C0EA}" destId="{14868B81-D85F-4183-A983-D3EF65981599}" srcOrd="6" destOrd="0" parTransId="{9F6224ED-33E2-421A-81F6-8D2F65132CD1}" sibTransId="{C4AC5CD5-A049-4AB5-8147-D89FF60508A0}"/>
    <dgm:cxn modelId="{93D63A84-478F-4B88-A889-C280511DE825}" type="presOf" srcId="{02BEF991-D783-4EA3-AE87-B245B71C3B1B}" destId="{BB48C05B-85A8-44C1-B434-2551561B9CCC}" srcOrd="0" destOrd="0" presId="urn:microsoft.com/office/officeart/2005/8/layout/radial1"/>
    <dgm:cxn modelId="{71287F0C-852E-4A57-8EE5-EA27CE6EA57A}" type="presParOf" srcId="{FEF09B89-CE34-4729-9D57-6F97FB6CD1E6}" destId="{D08880E5-D207-4964-AEEA-E02B692B9E23}" srcOrd="0" destOrd="0" presId="urn:microsoft.com/office/officeart/2005/8/layout/radial1"/>
    <dgm:cxn modelId="{CE562846-73F0-43E8-87C7-722131B633FC}" type="presParOf" srcId="{FEF09B89-CE34-4729-9D57-6F97FB6CD1E6}" destId="{3A730F86-D247-4DBE-B16F-EDA1F3159109}" srcOrd="1" destOrd="0" presId="urn:microsoft.com/office/officeart/2005/8/layout/radial1"/>
    <dgm:cxn modelId="{6DD49551-7381-4366-B4AA-6746DDDC343A}" type="presParOf" srcId="{3A730F86-D247-4DBE-B16F-EDA1F3159109}" destId="{1B1B396A-3706-45F0-9FB0-6B9C9EAFD8C2}" srcOrd="0" destOrd="0" presId="urn:microsoft.com/office/officeart/2005/8/layout/radial1"/>
    <dgm:cxn modelId="{4E7DFDFE-46F1-41BE-9000-3DC6E7C3AB48}" type="presParOf" srcId="{FEF09B89-CE34-4729-9D57-6F97FB6CD1E6}" destId="{023437F0-7AD6-41AC-B94B-E8CBDA7A7EE0}" srcOrd="2" destOrd="0" presId="urn:microsoft.com/office/officeart/2005/8/layout/radial1"/>
    <dgm:cxn modelId="{22B3E193-9F31-44FC-98B2-E521BA8CBE57}" type="presParOf" srcId="{FEF09B89-CE34-4729-9D57-6F97FB6CD1E6}" destId="{BB48C05B-85A8-44C1-B434-2551561B9CCC}" srcOrd="3" destOrd="0" presId="urn:microsoft.com/office/officeart/2005/8/layout/radial1"/>
    <dgm:cxn modelId="{76C40E07-3F12-44E9-A1B5-ADEA1F95B766}" type="presParOf" srcId="{BB48C05B-85A8-44C1-B434-2551561B9CCC}" destId="{C5F8508D-2A06-4F79-9F8E-08C6388D1A26}" srcOrd="0" destOrd="0" presId="urn:microsoft.com/office/officeart/2005/8/layout/radial1"/>
    <dgm:cxn modelId="{B21E99CE-ECFD-4134-8620-8B7E06A6D52B}" type="presParOf" srcId="{FEF09B89-CE34-4729-9D57-6F97FB6CD1E6}" destId="{988BFD55-2AEC-4936-9A59-057D9FBFA596}" srcOrd="4" destOrd="0" presId="urn:microsoft.com/office/officeart/2005/8/layout/radial1"/>
    <dgm:cxn modelId="{9361F4F2-85C1-4F4A-987F-F4B79AE1F104}" type="presParOf" srcId="{FEF09B89-CE34-4729-9D57-6F97FB6CD1E6}" destId="{CB4F3EB2-EDE8-4D96-8575-EB764444CB64}" srcOrd="5" destOrd="0" presId="urn:microsoft.com/office/officeart/2005/8/layout/radial1"/>
    <dgm:cxn modelId="{7EF3245C-7CD8-472B-9172-A6ECF1FFE0AF}" type="presParOf" srcId="{CB4F3EB2-EDE8-4D96-8575-EB764444CB64}" destId="{11E80AD2-EAF0-4DBC-99A8-4966F4C03AF2}" srcOrd="0" destOrd="0" presId="urn:microsoft.com/office/officeart/2005/8/layout/radial1"/>
    <dgm:cxn modelId="{2C3DB388-7341-4630-9BEF-CEA155C33944}" type="presParOf" srcId="{FEF09B89-CE34-4729-9D57-6F97FB6CD1E6}" destId="{9E177C79-AE1B-4045-A111-88D2C21CC1D3}" srcOrd="6" destOrd="0" presId="urn:microsoft.com/office/officeart/2005/8/layout/radial1"/>
    <dgm:cxn modelId="{C6A00D02-E16C-43A8-8B3A-DF15F18F4766}" type="presParOf" srcId="{FEF09B89-CE34-4729-9D57-6F97FB6CD1E6}" destId="{A9DC82DA-DA6F-49BD-8EFD-9B4DD38C0E22}" srcOrd="7" destOrd="0" presId="urn:microsoft.com/office/officeart/2005/8/layout/radial1"/>
    <dgm:cxn modelId="{12276F08-32BE-4D31-A98E-75C815BE0918}" type="presParOf" srcId="{A9DC82DA-DA6F-49BD-8EFD-9B4DD38C0E22}" destId="{9F21EC98-4F5E-4B55-B97E-BBE8DF7DD560}" srcOrd="0" destOrd="0" presId="urn:microsoft.com/office/officeart/2005/8/layout/radial1"/>
    <dgm:cxn modelId="{53B13EB2-987A-47F5-97D8-BF2605616EBF}" type="presParOf" srcId="{FEF09B89-CE34-4729-9D57-6F97FB6CD1E6}" destId="{0F06AD7F-5794-4C08-98E2-B2A9C7DDD512}" srcOrd="8" destOrd="0" presId="urn:microsoft.com/office/officeart/2005/8/layout/radial1"/>
    <dgm:cxn modelId="{F347E738-3FB1-43B9-9F65-F9D38361D179}" type="presParOf" srcId="{FEF09B89-CE34-4729-9D57-6F97FB6CD1E6}" destId="{3EC7A50E-2988-49E5-8EA2-D1E437F81EC0}" srcOrd="9" destOrd="0" presId="urn:microsoft.com/office/officeart/2005/8/layout/radial1"/>
    <dgm:cxn modelId="{D7C3BE54-EBE4-47B0-AAD0-E6BB930029B1}" type="presParOf" srcId="{3EC7A50E-2988-49E5-8EA2-D1E437F81EC0}" destId="{E3DCAA4B-D145-46A4-915C-60118FE88034}" srcOrd="0" destOrd="0" presId="urn:microsoft.com/office/officeart/2005/8/layout/radial1"/>
    <dgm:cxn modelId="{BBB25B7A-7BED-440B-9778-880CD3B7D46C}" type="presParOf" srcId="{FEF09B89-CE34-4729-9D57-6F97FB6CD1E6}" destId="{2FC9EC39-327D-468E-912A-A1E91C7A2E36}" srcOrd="10" destOrd="0" presId="urn:microsoft.com/office/officeart/2005/8/layout/radial1"/>
    <dgm:cxn modelId="{DE9A5D2C-AB3C-4697-9856-12157690596E}" type="presParOf" srcId="{FEF09B89-CE34-4729-9D57-6F97FB6CD1E6}" destId="{6F480D7E-71A6-4E09-B7FE-505278D5516E}" srcOrd="11" destOrd="0" presId="urn:microsoft.com/office/officeart/2005/8/layout/radial1"/>
    <dgm:cxn modelId="{5759C537-4FD4-481A-AFFB-75A26E11FB57}" type="presParOf" srcId="{6F480D7E-71A6-4E09-B7FE-505278D5516E}" destId="{ECF44AE8-6F1B-4F71-AF52-B1FEB1CD247D}" srcOrd="0" destOrd="0" presId="urn:microsoft.com/office/officeart/2005/8/layout/radial1"/>
    <dgm:cxn modelId="{C5EB483D-41BA-4690-90EC-AF75C6164AB2}" type="presParOf" srcId="{FEF09B89-CE34-4729-9D57-6F97FB6CD1E6}" destId="{799C62D0-9D97-4A8A-AA58-6B7B4E44B00C}" srcOrd="12" destOrd="0" presId="urn:microsoft.com/office/officeart/2005/8/layout/radial1"/>
    <dgm:cxn modelId="{537DFA63-24B2-4CE2-A38A-7F96247B9B06}" type="presParOf" srcId="{FEF09B89-CE34-4729-9D57-6F97FB6CD1E6}" destId="{6FEC9C7E-632E-4BE3-B063-D5E53574B8F6}" srcOrd="13" destOrd="0" presId="urn:microsoft.com/office/officeart/2005/8/layout/radial1"/>
    <dgm:cxn modelId="{CD26DE51-18F9-4A39-963F-182011F43172}" type="presParOf" srcId="{6FEC9C7E-632E-4BE3-B063-D5E53574B8F6}" destId="{376B26B5-2203-48E6-9B80-03918AF02547}" srcOrd="0" destOrd="0" presId="urn:microsoft.com/office/officeart/2005/8/layout/radial1"/>
    <dgm:cxn modelId="{8FBF3089-2906-4DB0-A4E9-902B74603C85}" type="presParOf" srcId="{FEF09B89-CE34-4729-9D57-6F97FB6CD1E6}" destId="{74437E0E-40F9-4592-BC6D-7D073C9A4424}" srcOrd="14" destOrd="0" presId="urn:microsoft.com/office/officeart/2005/8/layout/radia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3"/>
        </a:solidFill>
      </dgm:spPr>
      <dgm:t>
        <a:bodyPr/>
        <a:lstStyle/>
        <a:p>
          <a:pPr rtl="0"/>
          <a:r>
            <a:rPr lang="es-ES" sz="2000" dirty="0" smtClean="0"/>
            <a:t>I.- El término PROCESO</a:t>
          </a:r>
          <a:r>
            <a:rPr lang="sq-AL" sz="2000" dirty="0" smtClean="0"/>
            <a:t>  alude a una sucesión de actos, vinculados entre si respecto de un objeto común.</a:t>
          </a:r>
          <a:endParaRPr lang="es-MX" sz="20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custT="1"/>
      <dgm:spPr>
        <a:solidFill>
          <a:srgbClr val="0070C0"/>
        </a:solidFill>
      </dgm:spPr>
      <dgm:t>
        <a:bodyPr/>
        <a:lstStyle/>
        <a:p>
          <a:pPr rtl="0"/>
          <a:r>
            <a:rPr lang="es-ES" sz="2000" dirty="0" smtClean="0"/>
            <a:t>II..Proceso y Procedimiento no son términos  iguales</a:t>
          </a:r>
          <a:endParaRPr lang="es-ES" sz="20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custT="1"/>
      <dgm:spPr>
        <a:solidFill>
          <a:srgbClr val="C00000"/>
        </a:solidFill>
      </dgm:spPr>
      <dgm:t>
        <a:bodyPr/>
        <a:lstStyle/>
        <a:p>
          <a:pPr rtl="0"/>
          <a:r>
            <a:rPr lang="es-ES" sz="2000" dirty="0" smtClean="0"/>
            <a:t>III. Existen </a:t>
          </a:r>
          <a:r>
            <a:rPr lang="sq-AL" sz="2000" dirty="0" smtClean="0"/>
            <a:t>procesos legislativos, administrativos, judiciales</a:t>
          </a:r>
          <a:r>
            <a:rPr lang="es-ES" sz="2000" dirty="0" smtClean="0"/>
            <a:t> o jurisdiccionales</a:t>
          </a:r>
          <a:r>
            <a:rPr lang="sq-AL" sz="2000" dirty="0" smtClean="0"/>
            <a:t>, civiles, penales, mercantiles, etc.</a:t>
          </a:r>
          <a:endParaRPr lang="es-ES" sz="2000"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3" custLinFactY="-29001" custLinFactNeighborX="-332"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3" custLinFactY="-17893" custLinFactNeighborX="-332" custLinFactNeighborY="-100000">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3" custLinFactY="-6785" custLinFactNeighborX="691" custLinFactNeighborY="-100000">
        <dgm:presLayoutVars>
          <dgm:chMax val="0"/>
          <dgm:bulletEnabled val="1"/>
        </dgm:presLayoutVars>
      </dgm:prSet>
      <dgm:spPr/>
      <dgm:t>
        <a:bodyPr/>
        <a:lstStyle/>
        <a:p>
          <a:endParaRPr lang="es-MX"/>
        </a:p>
      </dgm:t>
    </dgm:pt>
  </dgm:ptLst>
  <dgm:cxnLst>
    <dgm:cxn modelId="{37A633CB-53A9-4834-88C6-7612F79E2E2E}" type="presOf" srcId="{6DF3D2B4-2FBE-4194-BAC0-ADD35AE78AB7}" destId="{D7CDA026-FCC0-45F1-80A3-53ED1A458A4D}" srcOrd="0" destOrd="0" presId="urn:microsoft.com/office/officeart/2005/8/layout/vList2"/>
    <dgm:cxn modelId="{6A319BBC-BDD8-4CFD-9C90-20C2C774A7BD}" type="presOf" srcId="{F934C0F8-2AF1-4B19-A8C3-D73BFB196342}" destId="{31199E86-C126-45D9-B0A2-0E514439BF71}" srcOrd="0" destOrd="0" presId="urn:microsoft.com/office/officeart/2005/8/layout/vList2"/>
    <dgm:cxn modelId="{94F59F12-23D1-42BD-8007-33C8A24E82CC}" type="presOf" srcId="{9CE2DD0C-874E-4BCF-B235-9AF9A3BA113C}" destId="{D9098BD4-870E-41DC-BACC-5EC0E262D5F6}"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F0F56053-C191-479E-8BB5-332157FB804C}" srcId="{22EBEE2E-00B1-417C-9C26-1F1A1DC48F9B}" destId="{6DF3D2B4-2FBE-4194-BAC0-ADD35AE78AB7}" srcOrd="1" destOrd="0" parTransId="{595E97DB-0206-4E48-8EE8-F7672CA73420}" sibTransId="{35929A78-0955-45C3-A764-B6C3DEE120CF}"/>
    <dgm:cxn modelId="{E34F8B63-A31E-4195-B919-9DFAF0E0C82F}" type="presOf" srcId="{22EBEE2E-00B1-417C-9C26-1F1A1DC48F9B}" destId="{E6E30030-3C09-4F54-8AE5-9C5095772DD1}"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2308C92D-3EC1-49CF-949E-3C5392EA92CB}" type="presParOf" srcId="{E6E30030-3C09-4F54-8AE5-9C5095772DD1}" destId="{D9098BD4-870E-41DC-BACC-5EC0E262D5F6}" srcOrd="0" destOrd="0" presId="urn:microsoft.com/office/officeart/2005/8/layout/vList2"/>
    <dgm:cxn modelId="{A145A0F3-FFC3-450B-8C92-3EC8045708D5}" type="presParOf" srcId="{E6E30030-3C09-4F54-8AE5-9C5095772DD1}" destId="{0E6691B4-9270-4365-A607-A9FCA893AE0B}" srcOrd="1" destOrd="0" presId="urn:microsoft.com/office/officeart/2005/8/layout/vList2"/>
    <dgm:cxn modelId="{71611215-FFBE-40B7-881D-5D9694034632}" type="presParOf" srcId="{E6E30030-3C09-4F54-8AE5-9C5095772DD1}" destId="{D7CDA026-FCC0-45F1-80A3-53ED1A458A4D}" srcOrd="2" destOrd="0" presId="urn:microsoft.com/office/officeart/2005/8/layout/vList2"/>
    <dgm:cxn modelId="{44938EBD-FF2F-45F8-A490-F0D921536173}" type="presParOf" srcId="{E6E30030-3C09-4F54-8AE5-9C5095772DD1}" destId="{D4B82278-A66C-4B00-9540-45F97C3A26F1}" srcOrd="3" destOrd="0" presId="urn:microsoft.com/office/officeart/2005/8/layout/vList2"/>
    <dgm:cxn modelId="{88EDB9FB-013A-45F3-838F-6BF2A2FD0A48}" type="presParOf" srcId="{E6E30030-3C09-4F54-8AE5-9C5095772DD1}" destId="{31199E86-C126-45D9-B0A2-0E514439BF71}" srcOrd="4"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5" qsCatId="3D" csTypeId="urn:microsoft.com/office/officeart/2005/8/colors/colorful5" csCatId="colorful" phldr="1"/>
      <dgm:spPr/>
      <dgm:t>
        <a:bodyPr/>
        <a:lstStyle/>
        <a:p>
          <a:endParaRPr lang="es-MX"/>
        </a:p>
      </dgm:t>
    </dgm:pt>
    <dgm:pt modelId="{D2E208AD-9457-45DF-B007-B963920D534F}">
      <dgm:prSet phldrT="[Texto]"/>
      <dgm:spPr/>
      <dgm:t>
        <a:bodyPr/>
        <a:lstStyle/>
        <a:p>
          <a:r>
            <a:rPr lang="es-ES" dirty="0" smtClean="0"/>
            <a:t>Proceso y procedimiento</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sq-AL" sz="2000" dirty="0" smtClean="0"/>
            <a:t>procedimiento es la acción o modo de obrar como consecuencia del desenvolvimiento del proceso</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sq-AL" sz="2000" dirty="0" smtClean="0"/>
            <a:t>En el proceso se contemplan diversas etapas en abstracto y el procedimiento es lo concreto</a:t>
          </a:r>
          <a:endParaRPr lang="es-MX" sz="20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sq-AL" sz="2000" dirty="0" smtClean="0"/>
            <a:t>Todo proceso requiere para su desarrollo de un procedimiento, no todo procedimiento es un proceso</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68192539-4498-4A9A-8F0F-D5D4A482E5CA}">
      <dgm:prSet phldrT="[Texto]" custT="1"/>
      <dgm:spPr/>
      <dgm:t>
        <a:bodyPr/>
        <a:lstStyle/>
        <a:p>
          <a:r>
            <a:rPr lang="es-ES" sz="1600" dirty="0" smtClean="0"/>
            <a:t>El</a:t>
          </a:r>
          <a:r>
            <a:rPr lang="sq-AL" sz="1600" dirty="0" smtClean="0"/>
            <a:t> objetivo</a:t>
          </a:r>
          <a:r>
            <a:rPr lang="es-ES" sz="1600" dirty="0" smtClean="0"/>
            <a:t> del proceso </a:t>
          </a:r>
          <a:r>
            <a:rPr lang="sq-AL" sz="1600" dirty="0" smtClean="0"/>
            <a:t> es que se diga el derecho. El procedimiento es el desarrollo real de un</a:t>
          </a:r>
          <a:r>
            <a:rPr lang="es-ES" sz="1600" dirty="0" smtClean="0"/>
            <a:t>a </a:t>
          </a:r>
          <a:r>
            <a:rPr lang="sq-AL" sz="1600" dirty="0" smtClean="0"/>
            <a:t>controversia.</a:t>
          </a:r>
          <a:endParaRPr lang="es-MX" sz="1600" dirty="0" smtClean="0"/>
        </a:p>
        <a:p>
          <a:endParaRPr lang="es-MX" sz="2400" dirty="0"/>
        </a:p>
      </dgm:t>
    </dgm:pt>
    <dgm:pt modelId="{8BA4EC5A-76EF-4F6A-B9B0-C8F15D4B2D15}" type="parTrans" cxnId="{0E8FDA24-B2B3-4018-834D-627EECA35225}">
      <dgm:prSet/>
      <dgm:spPr/>
      <dgm:t>
        <a:bodyPr/>
        <a:lstStyle/>
        <a:p>
          <a:endParaRPr lang="es-MX"/>
        </a:p>
      </dgm:t>
    </dgm:pt>
    <dgm:pt modelId="{EB69FF50-3090-485B-9905-BB09463C713F}" type="sibTrans" cxnId="{0E8FDA24-B2B3-4018-834D-627EECA35225}">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t>
        <a:bodyPr/>
        <a:lstStyle/>
        <a:p>
          <a:endParaRPr lang="es-MX"/>
        </a:p>
      </dgm:t>
    </dgm:pt>
    <dgm:pt modelId="{C7FF3985-6E4C-4E69-A6AA-46939974B3EA}" type="pres">
      <dgm:prSet presAssocID="{D2E208AD-9457-45DF-B007-B963920D534F}" presName="LevelOneTextNode" presStyleLbl="node0" presStyleIdx="0" presStyleCnt="1" custLinFactNeighborX="-35216" custLinFactNeighborY="6409">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t>
        <a:bodyPr/>
        <a:lstStyle/>
        <a:p>
          <a:endParaRPr lang="es-MX"/>
        </a:p>
      </dgm:t>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t>
        <a:bodyPr/>
        <a:lstStyle/>
        <a:p>
          <a:endParaRPr lang="es-MX"/>
        </a:p>
      </dgm:t>
    </dgm:pt>
    <dgm:pt modelId="{BE12A291-A317-4B44-A87B-10D422698411}" type="pres">
      <dgm:prSet presAssocID="{B1B3FC5F-8EAC-49E0-BF4B-9C44B19E90CA}" presName="LevelTwoTextNode" presStyleLbl="node2" presStyleIdx="0" presStyleCnt="4" custLinFactNeighborX="3544" custLinFactNeighborY="4987">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t>
        <a:bodyPr/>
        <a:lstStyle/>
        <a:p>
          <a:endParaRPr lang="es-MX"/>
        </a:p>
      </dgm:t>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1" presStyleCnt="4">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t>
        <a:bodyPr/>
        <a:lstStyle/>
        <a:p>
          <a:endParaRPr lang="es-MX"/>
        </a:p>
      </dgm:t>
    </dgm:pt>
    <dgm:pt modelId="{227AA6ED-0056-4F95-9695-A5FF31EBCA83}" type="pres">
      <dgm:prSet presAssocID="{BFE7C015-1E0E-4A4B-AFB1-A7C4C573A045}" presName="LevelTwoTextNode" presStyleLbl="node2" presStyleIdx="2" presStyleCnt="4" custLinFactNeighborX="1644" custLinFactNeighborY="10497">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t>
        <a:bodyPr/>
        <a:lstStyle/>
        <a:p>
          <a:endParaRPr lang="es-MX"/>
        </a:p>
      </dgm:t>
    </dgm:pt>
    <dgm:pt modelId="{3E9D2BE5-283A-43E9-88A5-19F1306A90A5}" type="pres">
      <dgm:prSet presAssocID="{8BA4EC5A-76EF-4F6A-B9B0-C8F15D4B2D15}" presName="conn2-1" presStyleLbl="parChTrans1D2" presStyleIdx="3" presStyleCnt="4"/>
      <dgm:spPr/>
      <dgm:t>
        <a:bodyPr/>
        <a:lstStyle/>
        <a:p>
          <a:endParaRPr lang="es-MX"/>
        </a:p>
      </dgm:t>
    </dgm:pt>
    <dgm:pt modelId="{66F587D0-F145-4B4E-BF54-3DDE2982F3F0}" type="pres">
      <dgm:prSet presAssocID="{8BA4EC5A-76EF-4F6A-B9B0-C8F15D4B2D15}" presName="connTx" presStyleLbl="parChTrans1D2" presStyleIdx="3" presStyleCnt="4"/>
      <dgm:spPr/>
      <dgm:t>
        <a:bodyPr/>
        <a:lstStyle/>
        <a:p>
          <a:endParaRPr lang="es-MX"/>
        </a:p>
      </dgm:t>
    </dgm:pt>
    <dgm:pt modelId="{D8557094-387A-4DA2-A39C-1D976B39A8F4}" type="pres">
      <dgm:prSet presAssocID="{68192539-4498-4A9A-8F0F-D5D4A482E5CA}" presName="root2" presStyleCnt="0"/>
      <dgm:spPr/>
      <dgm:t>
        <a:bodyPr/>
        <a:lstStyle/>
        <a:p>
          <a:endParaRPr lang="es-MX"/>
        </a:p>
      </dgm:t>
    </dgm:pt>
    <dgm:pt modelId="{2343E314-8374-4410-9FB2-5494A0A61EBF}" type="pres">
      <dgm:prSet presAssocID="{68192539-4498-4A9A-8F0F-D5D4A482E5CA}" presName="LevelTwoTextNode" presStyleLbl="node2" presStyleIdx="3" presStyleCnt="4" custLinFactNeighborX="-256" custLinFactNeighborY="28832">
        <dgm:presLayoutVars>
          <dgm:chPref val="3"/>
        </dgm:presLayoutVars>
      </dgm:prSet>
      <dgm:spPr/>
      <dgm:t>
        <a:bodyPr/>
        <a:lstStyle/>
        <a:p>
          <a:endParaRPr lang="es-MX"/>
        </a:p>
      </dgm:t>
    </dgm:pt>
    <dgm:pt modelId="{D223B6E3-79BD-40BB-8FDA-3C62E68AA155}" type="pres">
      <dgm:prSet presAssocID="{68192539-4498-4A9A-8F0F-D5D4A482E5CA}" presName="level3hierChild" presStyleCnt="0"/>
      <dgm:spPr/>
      <dgm:t>
        <a:bodyPr/>
        <a:lstStyle/>
        <a:p>
          <a:endParaRPr lang="es-MX"/>
        </a:p>
      </dgm:t>
    </dgm:pt>
  </dgm:ptLst>
  <dgm:cxnLst>
    <dgm:cxn modelId="{D0A81431-13FF-426A-87C7-C5B3B0824DC7}" type="presOf" srcId="{CFE8A05B-5A44-4D58-94CA-319AFD18886E}" destId="{7DAF2B7E-6F71-45B4-B05F-190035EF39FD}" srcOrd="1"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63FF0FEF-5984-4426-9D29-6192F106B2A0}" type="presOf" srcId="{89A89081-9164-4F3D-B943-EDA6A4BF8F19}" destId="{76F547AF-AE94-4448-81A3-6B40136A7A3D}" srcOrd="1" destOrd="0" presId="urn:microsoft.com/office/officeart/2008/layout/HorizontalMultiLevelHierarchy"/>
    <dgm:cxn modelId="{DAD44B43-57CD-4727-B440-07AEC1A08701}" type="presOf" srcId="{7DB031FB-1B19-42AA-ACB0-F71BFE5BD3AF}" destId="{B3495A5A-0551-41E8-BD54-779F9818CE5D}" srcOrd="0"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70C5BA92-F42E-4E8A-B4F1-C9B1F2066348}" type="presOf" srcId="{8BA4EC5A-76EF-4F6A-B9B0-C8F15D4B2D15}" destId="{66F587D0-F145-4B4E-BF54-3DDE2982F3F0}" srcOrd="1" destOrd="0" presId="urn:microsoft.com/office/officeart/2008/layout/HorizontalMultiLevelHierarchy"/>
    <dgm:cxn modelId="{3FDDA468-AE5D-4BF7-9321-3E63E26C7AC6}" type="presOf" srcId="{CFE8A05B-5A44-4D58-94CA-319AFD18886E}" destId="{FCBB2849-CB4B-4E02-B631-BA3E1DCAD344}"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7F919D71-3F06-4D9C-AB17-8499DAD756B9}" srcId="{D2E208AD-9457-45DF-B007-B963920D534F}" destId="{BFE7C015-1E0E-4A4B-AFB1-A7C4C573A045}" srcOrd="2" destOrd="0" parTransId="{7DB031FB-1B19-42AA-ACB0-F71BFE5BD3AF}" sibTransId="{41409DA9-A173-4136-AC2D-F5698404CBA3}"/>
    <dgm:cxn modelId="{0E8FDA24-B2B3-4018-834D-627EECA35225}" srcId="{D2E208AD-9457-45DF-B007-B963920D534F}" destId="{68192539-4498-4A9A-8F0F-D5D4A482E5CA}" srcOrd="3" destOrd="0" parTransId="{8BA4EC5A-76EF-4F6A-B9B0-C8F15D4B2D15}" sibTransId="{EB69FF50-3090-485B-9905-BB09463C713F}"/>
    <dgm:cxn modelId="{F26BF48A-0734-4786-890A-01F5E5E01FAA}" type="presOf" srcId="{BFE7C015-1E0E-4A4B-AFB1-A7C4C573A045}" destId="{227AA6ED-0056-4F95-9695-A5FF31EBCA83}" srcOrd="0" destOrd="0" presId="urn:microsoft.com/office/officeart/2008/layout/HorizontalMultiLevelHierarchy"/>
    <dgm:cxn modelId="{1784D93E-4512-46AC-99B4-FE9BF7E07DED}" type="presOf" srcId="{89A89081-9164-4F3D-B943-EDA6A4BF8F19}" destId="{9587EB41-7699-4CFF-A232-3032924C3ED2}" srcOrd="0"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575ADF72-7E82-4DCF-AFA5-19BFE8BB1836}" type="presOf" srcId="{7DB031FB-1B19-42AA-ACB0-F71BFE5BD3AF}" destId="{5BF47E31-F96E-41AF-814C-94AD0265AC6B}" srcOrd="1" destOrd="0" presId="urn:microsoft.com/office/officeart/2008/layout/HorizontalMultiLevelHierarchy"/>
    <dgm:cxn modelId="{077EDB37-CB8B-4537-A532-AE6668F9FA0D}" type="presOf" srcId="{C2044D2B-0B4C-4B3F-A601-193B7C37A607}" destId="{FE33DEAA-8D11-4E5B-A857-BDC9126EE2B2}" srcOrd="0"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84905C49-C046-497B-85E3-699FA4A451D9}" type="presOf" srcId="{68192539-4498-4A9A-8F0F-D5D4A482E5CA}" destId="{2343E314-8374-4410-9FB2-5494A0A61EBF}" srcOrd="0" destOrd="0" presId="urn:microsoft.com/office/officeart/2008/layout/HorizontalMultiLevelHierarchy"/>
    <dgm:cxn modelId="{44087376-3724-4F0D-8C16-A82C9478E47D}" type="presOf" srcId="{8BA4EC5A-76EF-4F6A-B9B0-C8F15D4B2D15}" destId="{3E9D2BE5-283A-43E9-88A5-19F1306A90A5}" srcOrd="0" destOrd="0" presId="urn:microsoft.com/office/officeart/2008/layout/HorizontalMultiLevelHierarchy"/>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0289879D-A74C-402F-9217-6EC8B6735B24}" type="presParOf" srcId="{C78CE985-FDF3-4E60-A3DD-525FB47C88E0}" destId="{9587EB41-7699-4CFF-A232-3032924C3ED2}" srcOrd="2" destOrd="0" presId="urn:microsoft.com/office/officeart/2008/layout/HorizontalMultiLevelHierarchy"/>
    <dgm:cxn modelId="{45D206D3-79BC-473F-8D79-AFA4551B50ED}" type="presParOf" srcId="{9587EB41-7699-4CFF-A232-3032924C3ED2}" destId="{76F547AF-AE94-4448-81A3-6B40136A7A3D}" srcOrd="0" destOrd="0" presId="urn:microsoft.com/office/officeart/2008/layout/HorizontalMultiLevelHierarchy"/>
    <dgm:cxn modelId="{CD1E7B29-1308-4FDB-BE26-793661D15D9F}" type="presParOf" srcId="{C78CE985-FDF3-4E60-A3DD-525FB47C88E0}" destId="{DE6B63E7-524B-4B32-BD82-CB325CF46569}" srcOrd="3" destOrd="0" presId="urn:microsoft.com/office/officeart/2008/layout/HorizontalMultiLevelHierarchy"/>
    <dgm:cxn modelId="{5F90F7AE-67BA-4EB9-9788-24B777852E25}" type="presParOf" srcId="{DE6B63E7-524B-4B32-BD82-CB325CF46569}" destId="{FE33DEAA-8D11-4E5B-A857-BDC9126EE2B2}" srcOrd="0" destOrd="0" presId="urn:microsoft.com/office/officeart/2008/layout/HorizontalMultiLevelHierarchy"/>
    <dgm:cxn modelId="{5BC73F64-3EB4-4112-BBAD-171E965522FA}" type="presParOf" srcId="{DE6B63E7-524B-4B32-BD82-CB325CF46569}" destId="{5FA2F579-D794-414D-A5AE-158195BAF540}" srcOrd="1" destOrd="0" presId="urn:microsoft.com/office/officeart/2008/layout/HorizontalMultiLevelHierarchy"/>
    <dgm:cxn modelId="{3AE10044-AC2F-41B5-8BE3-9D32EEEB9330}" type="presParOf" srcId="{C78CE985-FDF3-4E60-A3DD-525FB47C88E0}" destId="{B3495A5A-0551-41E8-BD54-779F9818CE5D}" srcOrd="4"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5"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 modelId="{37C855C8-6870-489C-9F14-5752EADE9B9D}" type="presParOf" srcId="{C78CE985-FDF3-4E60-A3DD-525FB47C88E0}" destId="{3E9D2BE5-283A-43E9-88A5-19F1306A90A5}" srcOrd="6" destOrd="0" presId="urn:microsoft.com/office/officeart/2008/layout/HorizontalMultiLevelHierarchy"/>
    <dgm:cxn modelId="{CBBC2745-9DD8-4B75-8A29-23F479462AA7}" type="presParOf" srcId="{3E9D2BE5-283A-43E9-88A5-19F1306A90A5}" destId="{66F587D0-F145-4B4E-BF54-3DDE2982F3F0}" srcOrd="0" destOrd="0" presId="urn:microsoft.com/office/officeart/2008/layout/HorizontalMultiLevelHierarchy"/>
    <dgm:cxn modelId="{298EBD47-0148-44C3-AC11-BBDEA36FBD90}" type="presParOf" srcId="{C78CE985-FDF3-4E60-A3DD-525FB47C88E0}" destId="{D8557094-387A-4DA2-A39C-1D976B39A8F4}" srcOrd="7" destOrd="0" presId="urn:microsoft.com/office/officeart/2008/layout/HorizontalMultiLevelHierarchy"/>
    <dgm:cxn modelId="{81B85809-FAD0-426B-B257-4932C7FB3A59}" type="presParOf" srcId="{D8557094-387A-4DA2-A39C-1D976B39A8F4}" destId="{2343E314-8374-4410-9FB2-5494A0A61EBF}" srcOrd="0" destOrd="0" presId="urn:microsoft.com/office/officeart/2008/layout/HorizontalMultiLevelHierarchy"/>
    <dgm:cxn modelId="{C322A7CD-5362-4A75-AE8F-FC28609539A4}" type="presParOf" srcId="{D8557094-387A-4DA2-A39C-1D976B39A8F4}" destId="{D223B6E3-79BD-40BB-8FDA-3C62E68AA155}" srcOrd="1" destOrd="0" presId="urn:microsoft.com/office/officeart/2008/layout/HorizontalMultiLevelHierarchy"/>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2_3" csCatId="accent2" phldr="1"/>
      <dgm:spPr/>
      <dgm:t>
        <a:bodyPr/>
        <a:lstStyle/>
        <a:p>
          <a:endParaRPr lang="es-ES"/>
        </a:p>
      </dgm:t>
    </dgm:pt>
    <dgm:pt modelId="{9253D974-E3E6-48FA-A667-91F261A0E41E}">
      <dgm:prSet phldrT="[Texto]"/>
      <dgm:spPr/>
      <dgm:t>
        <a:bodyPr/>
        <a:lstStyle/>
        <a:p>
          <a:r>
            <a:rPr lang="es-MX" b="1" i="1" dirty="0" smtClean="0"/>
            <a:t>a)</a:t>
          </a:r>
          <a:r>
            <a:rPr lang="es-MX" b="1" dirty="0" smtClean="0"/>
            <a:t> </a:t>
          </a:r>
          <a:r>
            <a:rPr lang="es-MX" b="1" i="1" dirty="0" smtClean="0"/>
            <a:t>Cúmulo de actos</a:t>
          </a:r>
          <a:r>
            <a:rPr lang="es-MX" dirty="0" smtClean="0"/>
            <a:t>.</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MX" b="1" i="1" dirty="0" smtClean="0"/>
            <a:t>b)</a:t>
          </a:r>
          <a:r>
            <a:rPr lang="es-MX" dirty="0" smtClean="0"/>
            <a:t> </a:t>
          </a:r>
          <a:r>
            <a:rPr lang="es-MX" b="1" i="1" dirty="0" smtClean="0"/>
            <a:t>Regulados normativamente</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dgm:spPr/>
      <dgm:t>
        <a:bodyPr/>
        <a:lstStyle/>
        <a:p>
          <a:r>
            <a:rPr lang="es-MX" b="1" i="1" dirty="0" smtClean="0"/>
            <a:t>c)</a:t>
          </a:r>
          <a:r>
            <a:rPr lang="es-MX" dirty="0" smtClean="0"/>
            <a:t> </a:t>
          </a:r>
          <a:r>
            <a:rPr lang="es-MX" b="1" i="1" dirty="0" smtClean="0"/>
            <a:t>Ante un órgano</a:t>
          </a:r>
          <a:r>
            <a:rPr lang="es-MX" dirty="0" smtClean="0"/>
            <a:t> </a:t>
          </a:r>
          <a:r>
            <a:rPr lang="es-MX" b="1" i="1" dirty="0" smtClean="0"/>
            <a:t>del Estado con facultades jurisdiccionales. </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MX" b="1" i="1" dirty="0" smtClean="0"/>
            <a:t>e)</a:t>
          </a:r>
          <a:r>
            <a:rPr lang="es-MX" dirty="0" smtClean="0"/>
            <a:t> </a:t>
          </a:r>
          <a:r>
            <a:rPr lang="es-MX" b="1" i="1" dirty="0" smtClean="0"/>
            <a:t>Solución de la controversia o controversias planteadas.</a:t>
          </a:r>
          <a:r>
            <a:rPr lang="es-MX" dirty="0" smtClean="0"/>
            <a:t> </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F2A4F7D1-7D27-42EF-ACFD-5E7174F74DBA}">
      <dgm:prSet/>
      <dgm:spPr/>
      <dgm:t>
        <a:bodyPr/>
        <a:lstStyle/>
        <a:p>
          <a:r>
            <a:rPr lang="es-MX" b="1" i="1" dirty="0" smtClean="0"/>
            <a:t>d)</a:t>
          </a:r>
          <a:r>
            <a:rPr lang="es-MX" dirty="0" smtClean="0"/>
            <a:t> </a:t>
          </a:r>
          <a:r>
            <a:rPr lang="es-MX" b="1" i="1" dirty="0" smtClean="0"/>
            <a:t>Aplicación de las normas jurídicas</a:t>
          </a:r>
          <a:r>
            <a:rPr lang="es-MX" dirty="0" smtClean="0"/>
            <a:t>. </a:t>
          </a:r>
          <a:endParaRPr lang="es-MX" dirty="0"/>
        </a:p>
      </dgm:t>
    </dgm:pt>
    <dgm:pt modelId="{11CF9573-033A-46D7-A68D-64262BDC276F}" type="parTrans" cxnId="{77B134D9-08D9-4E9B-BC0C-6E285FB06DEA}">
      <dgm:prSet/>
      <dgm:spPr/>
      <dgm:t>
        <a:bodyPr/>
        <a:lstStyle/>
        <a:p>
          <a:endParaRPr lang="es-MX"/>
        </a:p>
      </dgm:t>
    </dgm:pt>
    <dgm:pt modelId="{B6751AA5-64BE-4047-A345-BF1E8B3F3708}" type="sibTrans" cxnId="{77B134D9-08D9-4E9B-BC0C-6E285FB06DEA}">
      <dgm:prSet/>
      <dgm:spPr/>
      <dgm:t>
        <a:bodyPr/>
        <a:lstStyle/>
        <a:p>
          <a:endParaRPr lang="es-MX"/>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pt>
    <dgm:pt modelId="{83DDA4D0-C801-46C5-92F1-1AA6397B54EF}" type="pres">
      <dgm:prSet presAssocID="{B84ABE87-46A0-4B02-9876-C473A3D374BA}" presName="FiveNodes_1" presStyleLbl="node1" presStyleIdx="0" presStyleCnt="5">
        <dgm:presLayoutVars>
          <dgm:bulletEnabled val="1"/>
        </dgm:presLayoutVars>
      </dgm:prSet>
      <dgm:spPr/>
      <dgm:t>
        <a:bodyPr/>
        <a:lstStyle/>
        <a:p>
          <a:endParaRPr lang="es-MX"/>
        </a:p>
      </dgm:t>
    </dgm:pt>
    <dgm:pt modelId="{6AB6E07E-3228-411C-9626-DA080AE4EE46}" type="pres">
      <dgm:prSet presAssocID="{B84ABE87-46A0-4B02-9876-C473A3D374BA}" presName="FiveNodes_2" presStyleLbl="node1" presStyleIdx="1" presStyleCnt="5">
        <dgm:presLayoutVars>
          <dgm:bulletEnabled val="1"/>
        </dgm:presLayoutVars>
      </dgm:prSet>
      <dgm:spPr/>
      <dgm:t>
        <a:bodyPr/>
        <a:lstStyle/>
        <a:p>
          <a:endParaRPr lang="es-MX"/>
        </a:p>
      </dgm:t>
    </dgm:pt>
    <dgm:pt modelId="{4C5CCAF8-FE8E-4FCC-8ACE-232126F703ED}" type="pres">
      <dgm:prSet presAssocID="{B84ABE87-46A0-4B02-9876-C473A3D374BA}" presName="FiveNodes_3" presStyleLbl="node1" presStyleIdx="2" presStyleCnt="5">
        <dgm:presLayoutVars>
          <dgm:bulletEnabled val="1"/>
        </dgm:presLayoutVars>
      </dgm:prSet>
      <dgm:spPr/>
      <dgm:t>
        <a:bodyPr/>
        <a:lstStyle/>
        <a:p>
          <a:endParaRPr lang="es-MX"/>
        </a:p>
      </dgm:t>
    </dgm:pt>
    <dgm:pt modelId="{98D96707-6CB9-40CA-88CF-0BDBC69F2910}" type="pres">
      <dgm:prSet presAssocID="{B84ABE87-46A0-4B02-9876-C473A3D374BA}" presName="FiveNodes_4" presStyleLbl="node1" presStyleIdx="3" presStyleCnt="5">
        <dgm:presLayoutVars>
          <dgm:bulletEnabled val="1"/>
        </dgm:presLayoutVars>
      </dgm:prSet>
      <dgm:spPr/>
      <dgm:t>
        <a:bodyPr/>
        <a:lstStyle/>
        <a:p>
          <a:endParaRPr lang="es-MX"/>
        </a:p>
      </dgm:t>
    </dgm:pt>
    <dgm:pt modelId="{C78FC4A2-ED49-40C2-A3F9-BBAD52874DEF}" type="pres">
      <dgm:prSet presAssocID="{B84ABE87-46A0-4B02-9876-C473A3D374BA}" presName="FiveNodes_5" presStyleLbl="node1" presStyleIdx="4" presStyleCnt="5">
        <dgm:presLayoutVars>
          <dgm:bulletEnabled val="1"/>
        </dgm:presLayoutVars>
      </dgm:prSet>
      <dgm:spPr/>
      <dgm:t>
        <a:bodyPr/>
        <a:lstStyle/>
        <a:p>
          <a:endParaRPr lang="es-MX"/>
        </a:p>
      </dgm:t>
    </dgm:pt>
    <dgm:pt modelId="{670572FE-364F-4EEB-A294-6AF0D5F2F8CC}" type="pres">
      <dgm:prSet presAssocID="{B84ABE87-46A0-4B02-9876-C473A3D374BA}" presName="FiveConn_1-2" presStyleLbl="fgAccFollowNode1" presStyleIdx="0" presStyleCnt="4">
        <dgm:presLayoutVars>
          <dgm:bulletEnabled val="1"/>
        </dgm:presLayoutVars>
      </dgm:prSet>
      <dgm:spPr/>
      <dgm:t>
        <a:bodyPr/>
        <a:lstStyle/>
        <a:p>
          <a:endParaRPr lang="es-MX"/>
        </a:p>
      </dgm:t>
    </dgm:pt>
    <dgm:pt modelId="{D77A80E8-F317-4354-B2B0-AE292D451926}" type="pres">
      <dgm:prSet presAssocID="{B84ABE87-46A0-4B02-9876-C473A3D374BA}" presName="FiveConn_2-3" presStyleLbl="fgAccFollowNode1" presStyleIdx="1" presStyleCnt="4">
        <dgm:presLayoutVars>
          <dgm:bulletEnabled val="1"/>
        </dgm:presLayoutVars>
      </dgm:prSet>
      <dgm:spPr/>
      <dgm:t>
        <a:bodyPr/>
        <a:lstStyle/>
        <a:p>
          <a:endParaRPr lang="es-MX"/>
        </a:p>
      </dgm:t>
    </dgm:pt>
    <dgm:pt modelId="{A4B80E2C-D897-40BF-9BA8-BF525F550F7C}" type="pres">
      <dgm:prSet presAssocID="{B84ABE87-46A0-4B02-9876-C473A3D374BA}" presName="FiveConn_3-4" presStyleLbl="fgAccFollowNode1" presStyleIdx="2" presStyleCnt="4">
        <dgm:presLayoutVars>
          <dgm:bulletEnabled val="1"/>
        </dgm:presLayoutVars>
      </dgm:prSet>
      <dgm:spPr/>
      <dgm:t>
        <a:bodyPr/>
        <a:lstStyle/>
        <a:p>
          <a:endParaRPr lang="es-MX"/>
        </a:p>
      </dgm:t>
    </dgm:pt>
    <dgm:pt modelId="{83021DCD-F809-4B2D-9D32-DC65D480A38A}" type="pres">
      <dgm:prSet presAssocID="{B84ABE87-46A0-4B02-9876-C473A3D374BA}" presName="FiveConn_4-5" presStyleLbl="fgAccFollowNode1" presStyleIdx="3" presStyleCnt="4">
        <dgm:presLayoutVars>
          <dgm:bulletEnabled val="1"/>
        </dgm:presLayoutVars>
      </dgm:prSet>
      <dgm:spPr/>
    </dgm:pt>
    <dgm:pt modelId="{E6D3EF0A-13E2-44B6-B5EB-D4037E95E738}" type="pres">
      <dgm:prSet presAssocID="{B84ABE87-46A0-4B02-9876-C473A3D374BA}" presName="FiveNodes_1_text" presStyleLbl="node1" presStyleIdx="4" presStyleCnt="5">
        <dgm:presLayoutVars>
          <dgm:bulletEnabled val="1"/>
        </dgm:presLayoutVars>
      </dgm:prSet>
      <dgm:spPr/>
      <dgm:t>
        <a:bodyPr/>
        <a:lstStyle/>
        <a:p>
          <a:endParaRPr lang="es-MX"/>
        </a:p>
      </dgm:t>
    </dgm:pt>
    <dgm:pt modelId="{F3B8E8B4-FE39-405E-8BCC-7DD51D0345A8}" type="pres">
      <dgm:prSet presAssocID="{B84ABE87-46A0-4B02-9876-C473A3D374BA}" presName="FiveNodes_2_text" presStyleLbl="node1" presStyleIdx="4" presStyleCnt="5">
        <dgm:presLayoutVars>
          <dgm:bulletEnabled val="1"/>
        </dgm:presLayoutVars>
      </dgm:prSet>
      <dgm:spPr/>
      <dgm:t>
        <a:bodyPr/>
        <a:lstStyle/>
        <a:p>
          <a:endParaRPr lang="es-MX"/>
        </a:p>
      </dgm:t>
    </dgm:pt>
    <dgm:pt modelId="{CA838E23-E009-4C3C-AF7E-3262E30F2C2D}" type="pres">
      <dgm:prSet presAssocID="{B84ABE87-46A0-4B02-9876-C473A3D374BA}" presName="FiveNodes_3_text" presStyleLbl="node1" presStyleIdx="4" presStyleCnt="5">
        <dgm:presLayoutVars>
          <dgm:bulletEnabled val="1"/>
        </dgm:presLayoutVars>
      </dgm:prSet>
      <dgm:spPr/>
      <dgm:t>
        <a:bodyPr/>
        <a:lstStyle/>
        <a:p>
          <a:endParaRPr lang="es-MX"/>
        </a:p>
      </dgm:t>
    </dgm:pt>
    <dgm:pt modelId="{41F7F8ED-7CE8-46EA-9A26-D994009C6606}" type="pres">
      <dgm:prSet presAssocID="{B84ABE87-46A0-4B02-9876-C473A3D374BA}" presName="FiveNodes_4_text" presStyleLbl="node1" presStyleIdx="4" presStyleCnt="5">
        <dgm:presLayoutVars>
          <dgm:bulletEnabled val="1"/>
        </dgm:presLayoutVars>
      </dgm:prSet>
      <dgm:spPr/>
      <dgm:t>
        <a:bodyPr/>
        <a:lstStyle/>
        <a:p>
          <a:endParaRPr lang="es-MX"/>
        </a:p>
      </dgm:t>
    </dgm:pt>
    <dgm:pt modelId="{B5182D11-E55E-4F70-A253-F91E45E9A0AE}" type="pres">
      <dgm:prSet presAssocID="{B84ABE87-46A0-4B02-9876-C473A3D374BA}" presName="FiveNodes_5_text" presStyleLbl="node1" presStyleIdx="4" presStyleCnt="5">
        <dgm:presLayoutVars>
          <dgm:bulletEnabled val="1"/>
        </dgm:presLayoutVars>
      </dgm:prSet>
      <dgm:spPr/>
      <dgm:t>
        <a:bodyPr/>
        <a:lstStyle/>
        <a:p>
          <a:endParaRPr lang="es-MX"/>
        </a:p>
      </dgm:t>
    </dgm:pt>
  </dgm:ptLst>
  <dgm:cxnLst>
    <dgm:cxn modelId="{236AC360-34B0-4B78-84A7-739E9A5B0268}" type="presOf" srcId="{B84ABE87-46A0-4B02-9876-C473A3D374BA}" destId="{6CB47C4E-EA56-491B-B368-B3F383621776}" srcOrd="0" destOrd="0" presId="urn:microsoft.com/office/officeart/2005/8/layout/vProcess5"/>
    <dgm:cxn modelId="{6B4AB904-8A67-4B79-9DE9-F8FA3D6815DB}" type="presOf" srcId="{093668D8-558C-4A3A-AE43-CBA050334723}" destId="{A4B80E2C-D897-40BF-9BA8-BF525F550F7C}" srcOrd="0" destOrd="0" presId="urn:microsoft.com/office/officeart/2005/8/layout/vProcess5"/>
    <dgm:cxn modelId="{5080E622-7DA4-4721-81E7-9A18EFB92FE2}" srcId="{B84ABE87-46A0-4B02-9876-C473A3D374BA}" destId="{BC7F0860-F312-494F-A51A-A094A4AE30F2}" srcOrd="4" destOrd="0" parTransId="{1F340888-2131-48A9-81FE-31DB78BB50F7}" sibTransId="{0E5DEDC4-526E-491E-9AD7-FD632A98E1A9}"/>
    <dgm:cxn modelId="{5B34750A-5A7E-4834-894D-1D1C95031FC3}" srcId="{B84ABE87-46A0-4B02-9876-C473A3D374BA}" destId="{31F46649-0DC4-4851-95B8-76C176B41302}" srcOrd="1" destOrd="0" parTransId="{54107FA6-7F3A-4E11-8115-02E8DD2D381B}" sibTransId="{4CA98DE8-30D0-4D1E-A5F7-3A5EB7234AFA}"/>
    <dgm:cxn modelId="{2D3629E5-83D0-43EA-8411-526C458B1B6C}" type="presOf" srcId="{BC7F0860-F312-494F-A51A-A094A4AE30F2}" destId="{B5182D11-E55E-4F70-A253-F91E45E9A0AE}" srcOrd="1" destOrd="0" presId="urn:microsoft.com/office/officeart/2005/8/layout/vProcess5"/>
    <dgm:cxn modelId="{9F2E6249-F764-463D-B549-EADA4DE558EE}" type="presOf" srcId="{9253D974-E3E6-48FA-A667-91F261A0E41E}" destId="{83DDA4D0-C801-46C5-92F1-1AA6397B54EF}" srcOrd="0" destOrd="0" presId="urn:microsoft.com/office/officeart/2005/8/layout/vProcess5"/>
    <dgm:cxn modelId="{651EC130-AF38-4263-A6E7-A0F70DE8D37F}" type="presOf" srcId="{31F46649-0DC4-4851-95B8-76C176B41302}" destId="{F3B8E8B4-FE39-405E-8BCC-7DD51D0345A8}" srcOrd="1" destOrd="0" presId="urn:microsoft.com/office/officeart/2005/8/layout/vProcess5"/>
    <dgm:cxn modelId="{43C650CB-088E-4D50-ACD9-8CABC913D7DA}" type="presOf" srcId="{F2A4F7D1-7D27-42EF-ACFD-5E7174F74DBA}" destId="{98D96707-6CB9-40CA-88CF-0BDBC69F2910}" srcOrd="0" destOrd="0" presId="urn:microsoft.com/office/officeart/2005/8/layout/vProcess5"/>
    <dgm:cxn modelId="{6B8B70D2-FE8C-4334-8F64-00BB220F4175}" type="presOf" srcId="{D19692DC-B097-465C-8C1E-5FF0AC8792AA}" destId="{670572FE-364F-4EEB-A294-6AF0D5F2F8CC}" srcOrd="0" destOrd="0" presId="urn:microsoft.com/office/officeart/2005/8/layout/vProcess5"/>
    <dgm:cxn modelId="{952937F4-24EF-42BB-9959-CD47DFCD7957}" type="presOf" srcId="{4CA98DE8-30D0-4D1E-A5F7-3A5EB7234AFA}" destId="{D77A80E8-F317-4354-B2B0-AE292D451926}" srcOrd="0" destOrd="0" presId="urn:microsoft.com/office/officeart/2005/8/layout/vProcess5"/>
    <dgm:cxn modelId="{3E6969D0-C2A9-4F1E-A2EE-D197747CD8D2}" type="presOf" srcId="{31F46649-0DC4-4851-95B8-76C176B41302}" destId="{6AB6E07E-3228-411C-9626-DA080AE4EE46}" srcOrd="0" destOrd="0" presId="urn:microsoft.com/office/officeart/2005/8/layout/vProcess5"/>
    <dgm:cxn modelId="{5ABAEC27-F4D0-44D3-A06C-6C780C06A10A}" type="presOf" srcId="{9253D974-E3E6-48FA-A667-91F261A0E41E}" destId="{E6D3EF0A-13E2-44B6-B5EB-D4037E95E738}" srcOrd="1" destOrd="0" presId="urn:microsoft.com/office/officeart/2005/8/layout/vProcess5"/>
    <dgm:cxn modelId="{372FBA79-790E-4819-A31C-5AA20979459A}" type="presOf" srcId="{B6751AA5-64BE-4047-A345-BF1E8B3F3708}" destId="{83021DCD-F809-4B2D-9D32-DC65D480A38A}" srcOrd="0" destOrd="0" presId="urn:microsoft.com/office/officeart/2005/8/layout/vProcess5"/>
    <dgm:cxn modelId="{AF45C0B9-CFC3-40D5-9F3D-7C3EABF8114C}" type="presOf" srcId="{DA747F38-5847-4A06-B6B3-DDF07DE338A5}" destId="{CA838E23-E009-4C3C-AF7E-3262E30F2C2D}" srcOrd="1" destOrd="0" presId="urn:microsoft.com/office/officeart/2005/8/layout/vProcess5"/>
    <dgm:cxn modelId="{AA77A267-23C5-4F8C-AC73-D266C4D5CF3B}" type="presOf" srcId="{F2A4F7D1-7D27-42EF-ACFD-5E7174F74DBA}" destId="{41F7F8ED-7CE8-46EA-9A26-D994009C6606}" srcOrd="1" destOrd="0" presId="urn:microsoft.com/office/officeart/2005/8/layout/vProcess5"/>
    <dgm:cxn modelId="{1F9DD9AC-2E49-4473-95F4-1224CA593F47}" type="presOf" srcId="{DA747F38-5847-4A06-B6B3-DDF07DE338A5}" destId="{4C5CCAF8-FE8E-4FCC-8ACE-232126F703ED}" srcOrd="0"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071A27F4-0328-4973-9599-38FFD8B39B83}" type="presOf" srcId="{BC7F0860-F312-494F-A51A-A094A4AE30F2}" destId="{C78FC4A2-ED49-40C2-A3F9-BBAD52874DEF}" srcOrd="0" destOrd="0" presId="urn:microsoft.com/office/officeart/2005/8/layout/vProcess5"/>
    <dgm:cxn modelId="{77B134D9-08D9-4E9B-BC0C-6E285FB06DEA}" srcId="{B84ABE87-46A0-4B02-9876-C473A3D374BA}" destId="{F2A4F7D1-7D27-42EF-ACFD-5E7174F74DBA}" srcOrd="3" destOrd="0" parTransId="{11CF9573-033A-46D7-A68D-64262BDC276F}" sibTransId="{B6751AA5-64BE-4047-A345-BF1E8B3F3708}"/>
    <dgm:cxn modelId="{6F938D17-E6D9-4CB2-9912-CE3F0ACCADCA}" srcId="{B84ABE87-46A0-4B02-9876-C473A3D374BA}" destId="{DA747F38-5847-4A06-B6B3-DDF07DE338A5}" srcOrd="2" destOrd="0" parTransId="{2773636E-B64C-4D6A-BD04-2A2BE379364A}" sibTransId="{093668D8-558C-4A3A-AE43-CBA050334723}"/>
    <dgm:cxn modelId="{E39A8BCE-D423-465D-AF83-0CC817B6F3F8}" type="presParOf" srcId="{6CB47C4E-EA56-491B-B368-B3F383621776}" destId="{7FFD51CB-93A5-4B44-A6EF-6963AAA244CC}" srcOrd="0" destOrd="0" presId="urn:microsoft.com/office/officeart/2005/8/layout/vProcess5"/>
    <dgm:cxn modelId="{8A5BC441-6577-4A05-9CD8-5283626E49D1}" type="presParOf" srcId="{6CB47C4E-EA56-491B-B368-B3F383621776}" destId="{83DDA4D0-C801-46C5-92F1-1AA6397B54EF}" srcOrd="1" destOrd="0" presId="urn:microsoft.com/office/officeart/2005/8/layout/vProcess5"/>
    <dgm:cxn modelId="{E13551BC-F67E-45DD-A05C-18391B48136A}" type="presParOf" srcId="{6CB47C4E-EA56-491B-B368-B3F383621776}" destId="{6AB6E07E-3228-411C-9626-DA080AE4EE46}" srcOrd="2" destOrd="0" presId="urn:microsoft.com/office/officeart/2005/8/layout/vProcess5"/>
    <dgm:cxn modelId="{CD537DEA-ACD5-45A4-9546-3DA25D942ADC}" type="presParOf" srcId="{6CB47C4E-EA56-491B-B368-B3F383621776}" destId="{4C5CCAF8-FE8E-4FCC-8ACE-232126F703ED}" srcOrd="3" destOrd="0" presId="urn:microsoft.com/office/officeart/2005/8/layout/vProcess5"/>
    <dgm:cxn modelId="{F2AE2030-3CA8-45BF-A5D4-116E1D468BE4}" type="presParOf" srcId="{6CB47C4E-EA56-491B-B368-B3F383621776}" destId="{98D96707-6CB9-40CA-88CF-0BDBC69F2910}" srcOrd="4" destOrd="0" presId="urn:microsoft.com/office/officeart/2005/8/layout/vProcess5"/>
    <dgm:cxn modelId="{55B5A61B-5268-4FB6-883D-AAE56FAFBC2E}" type="presParOf" srcId="{6CB47C4E-EA56-491B-B368-B3F383621776}" destId="{C78FC4A2-ED49-40C2-A3F9-BBAD52874DEF}" srcOrd="5" destOrd="0" presId="urn:microsoft.com/office/officeart/2005/8/layout/vProcess5"/>
    <dgm:cxn modelId="{3B72AB22-7B41-41A3-8FD4-1A444B7B0A90}" type="presParOf" srcId="{6CB47C4E-EA56-491B-B368-B3F383621776}" destId="{670572FE-364F-4EEB-A294-6AF0D5F2F8CC}" srcOrd="6" destOrd="0" presId="urn:microsoft.com/office/officeart/2005/8/layout/vProcess5"/>
    <dgm:cxn modelId="{B1BDF3B0-479B-4800-808B-2EF7E0840BEF}" type="presParOf" srcId="{6CB47C4E-EA56-491B-B368-B3F383621776}" destId="{D77A80E8-F317-4354-B2B0-AE292D451926}" srcOrd="7" destOrd="0" presId="urn:microsoft.com/office/officeart/2005/8/layout/vProcess5"/>
    <dgm:cxn modelId="{E96CC436-2D8C-452D-B19E-0AD4B708DF77}" type="presParOf" srcId="{6CB47C4E-EA56-491B-B368-B3F383621776}" destId="{A4B80E2C-D897-40BF-9BA8-BF525F550F7C}" srcOrd="8" destOrd="0" presId="urn:microsoft.com/office/officeart/2005/8/layout/vProcess5"/>
    <dgm:cxn modelId="{B25A6CCE-E87A-44B0-BAF3-8883748C9864}" type="presParOf" srcId="{6CB47C4E-EA56-491B-B368-B3F383621776}" destId="{83021DCD-F809-4B2D-9D32-DC65D480A38A}" srcOrd="9" destOrd="0" presId="urn:microsoft.com/office/officeart/2005/8/layout/vProcess5"/>
    <dgm:cxn modelId="{8DCE7DC3-90F1-457D-9DBD-C7C4F1C571B2}" type="presParOf" srcId="{6CB47C4E-EA56-491B-B368-B3F383621776}" destId="{E6D3EF0A-13E2-44B6-B5EB-D4037E95E738}" srcOrd="10" destOrd="0" presId="urn:microsoft.com/office/officeart/2005/8/layout/vProcess5"/>
    <dgm:cxn modelId="{BA02C64F-E56E-4F73-AB6C-83097989B40A}" type="presParOf" srcId="{6CB47C4E-EA56-491B-B368-B3F383621776}" destId="{F3B8E8B4-FE39-405E-8BCC-7DD51D0345A8}" srcOrd="11" destOrd="0" presId="urn:microsoft.com/office/officeart/2005/8/layout/vProcess5"/>
    <dgm:cxn modelId="{1D7E33FA-660F-4098-96F1-8EC8B0C6BC6D}" type="presParOf" srcId="{6CB47C4E-EA56-491B-B368-B3F383621776}" destId="{CA838E23-E009-4C3C-AF7E-3262E30F2C2D}" srcOrd="12" destOrd="0" presId="urn:microsoft.com/office/officeart/2005/8/layout/vProcess5"/>
    <dgm:cxn modelId="{A0B3822D-12BE-4FB8-8778-627862215A09}" type="presParOf" srcId="{6CB47C4E-EA56-491B-B368-B3F383621776}" destId="{41F7F8ED-7CE8-46EA-9A26-D994009C6606}" srcOrd="13" destOrd="0" presId="urn:microsoft.com/office/officeart/2005/8/layout/vProcess5"/>
    <dgm:cxn modelId="{08A92F0F-437F-4682-91F7-9006E38CC229}" type="presParOf" srcId="{6CB47C4E-EA56-491B-B368-B3F383621776}" destId="{B5182D11-E55E-4F70-A253-F91E45E9A0AE}" srcOrd="14" destOrd="0" presId="urn:microsoft.com/office/officeart/2005/8/layout/vProcess5"/>
  </dgm:cxnLst>
  <dgm:bg/>
  <dgm:whole/>
</dgm:dataModel>
</file>

<file path=ppt/diagrams/data6.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sq-AL" sz="1800" b="1" i="1" dirty="0" smtClean="0"/>
            <a:t>IDENTIFICACIÓN DEL PROCESO EN LOS SISTEMAS JURÍDICOS</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a:solidFill>
          <a:srgbClr val="FF9933"/>
        </a:solidFill>
      </dgm:spPr>
      <dgm:t>
        <a:bodyPr/>
        <a:lstStyle/>
        <a:p>
          <a:r>
            <a:rPr lang="sq-AL" sz="2000" b="1" dirty="0" smtClean="0"/>
            <a:t>romano-germánic</a:t>
          </a:r>
          <a:r>
            <a:rPr lang="es-ES" sz="2000" b="1" dirty="0" smtClean="0"/>
            <a:t>o</a:t>
          </a:r>
        </a:p>
        <a:p>
          <a:r>
            <a:rPr lang="sq-AL" sz="2000" dirty="0" smtClean="0"/>
            <a:t> ( </a:t>
          </a:r>
          <a:r>
            <a:rPr lang="sq-AL" sz="2000" b="1" i="1" dirty="0" smtClean="0"/>
            <a:t>civil law</a:t>
          </a:r>
          <a:r>
            <a:rPr lang="es-ES" sz="2000" b="1" i="1" dirty="0" smtClean="0"/>
            <a:t>)</a:t>
          </a:r>
          <a:endParaRPr lang="es-MX" sz="20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CDA43FD8-9CAC-4489-9825-98CCF46B5428}">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sq-AL" sz="2000" b="1" dirty="0" smtClean="0"/>
            <a:t>angloameric</a:t>
          </a:r>
          <a:r>
            <a:rPr lang="es-ES" sz="2000" b="1" dirty="0" smtClean="0"/>
            <a:t>ano</a:t>
          </a:r>
          <a:r>
            <a:rPr lang="sq-AL" sz="2000" dirty="0" smtClean="0"/>
            <a:t> (</a:t>
          </a:r>
          <a:r>
            <a:rPr lang="sq-AL" sz="2000" b="1" i="1" dirty="0" smtClean="0"/>
            <a:t>common law</a:t>
          </a:r>
          <a:r>
            <a:rPr lang="sq-AL" sz="2000" i="1" dirty="0" smtClean="0"/>
            <a:t>)</a:t>
          </a:r>
          <a:r>
            <a:rPr lang="sq-AL" sz="2000" dirty="0" smtClean="0"/>
            <a:t>.</a:t>
          </a:r>
          <a:endParaRPr lang="es-MX" sz="2000" i="0" dirty="0"/>
        </a:p>
      </dgm:t>
    </dgm:pt>
    <dgm:pt modelId="{52124CCD-D9BC-428B-824C-56DE0B4A7C58}" type="parTrans" cxnId="{AF24900F-67AE-47E6-9A47-9DAB43A566A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s-MX"/>
        </a:p>
      </dgm:t>
    </dgm:pt>
    <dgm:pt modelId="{E46A0FD7-50C9-4273-A102-2DF9E9128A7B}" type="sibTrans" cxnId="{AF24900F-67AE-47E6-9A47-9DAB43A566A6}">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5945" custLinFactNeighborX="3630" custLinFactNeighborY="-41695"/>
      <dgm:spPr/>
      <dgm:t>
        <a:bodyPr/>
        <a:lstStyle/>
        <a:p>
          <a:endParaRPr lang="es-MX"/>
        </a:p>
      </dgm:t>
    </dgm:pt>
    <dgm:pt modelId="{49C287F1-5D4A-4AA3-8006-5F6FF8C14973}" type="pres">
      <dgm:prSet presAssocID="{9EE36E21-F5EC-475B-8441-3C4D7269D886}" presName="parTrans" presStyleLbl="bgSibTrans2D1" presStyleIdx="0" presStyleCnt="2" custAng="11757339" custScaleX="35456" custLinFactNeighborX="6240" custLinFactNeighborY="-93492"/>
      <dgm:spPr/>
      <dgm:t>
        <a:bodyPr/>
        <a:lstStyle/>
        <a:p>
          <a:endParaRPr lang="es-MX"/>
        </a:p>
      </dgm:t>
    </dgm:pt>
    <dgm:pt modelId="{6180DE90-F576-4EEF-82A7-EF8C155B5481}" type="pres">
      <dgm:prSet presAssocID="{BE78DE60-BAA8-4A70-8922-FFCCDB750DBF}" presName="node" presStyleLbl="node1" presStyleIdx="0" presStyleCnt="2" custScaleX="133856" custScaleY="117614" custRadScaleRad="67044" custRadScaleInc="-57641">
        <dgm:presLayoutVars>
          <dgm:bulletEnabled val="1"/>
        </dgm:presLayoutVars>
      </dgm:prSet>
      <dgm:spPr/>
      <dgm:t>
        <a:bodyPr/>
        <a:lstStyle/>
        <a:p>
          <a:endParaRPr lang="es-MX"/>
        </a:p>
      </dgm:t>
    </dgm:pt>
    <dgm:pt modelId="{6F2FEE14-B246-44EB-A84B-D21D559FFB62}" type="pres">
      <dgm:prSet presAssocID="{52124CCD-D9BC-428B-824C-56DE0B4A7C58}" presName="parTrans" presStyleLbl="bgSibTrans2D1" presStyleIdx="1" presStyleCnt="2" custAng="3253429" custFlipVert="1" custScaleX="40822" custScaleY="101805" custLinFactNeighborX="5490" custLinFactNeighborY="-87536"/>
      <dgm:spPr/>
      <dgm:t>
        <a:bodyPr/>
        <a:lstStyle/>
        <a:p>
          <a:endParaRPr lang="es-MX"/>
        </a:p>
      </dgm:t>
    </dgm:pt>
    <dgm:pt modelId="{E57473DA-363A-420F-95DC-E63FD3870759}" type="pres">
      <dgm:prSet presAssocID="{CDA43FD8-9CAC-4489-9825-98CCF46B5428}" presName="node" presStyleLbl="node1" presStyleIdx="1" presStyleCnt="2" custScaleX="124235" custScaleY="113703" custRadScaleRad="67606" custRadScaleInc="61305">
        <dgm:presLayoutVars>
          <dgm:bulletEnabled val="1"/>
        </dgm:presLayoutVars>
      </dgm:prSet>
      <dgm:spPr/>
      <dgm:t>
        <a:bodyPr/>
        <a:lstStyle/>
        <a:p>
          <a:endParaRPr lang="es-MX"/>
        </a:p>
      </dgm:t>
    </dgm:pt>
  </dgm:ptLst>
  <dgm:cxnLst>
    <dgm:cxn modelId="{1E0F32C3-198C-49CD-A17B-B7A71AABB53A}" type="presOf" srcId="{88D1CD73-4455-4AA9-882D-FAD75F019972}" destId="{DC3B3D67-D47F-4FA7-9588-4B2C8A646B3B}"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95D283D2-0F98-476C-B483-4F12CA60ECB2}" type="presOf" srcId="{9EE36E21-F5EC-475B-8441-3C4D7269D886}" destId="{49C287F1-5D4A-4AA3-8006-5F6FF8C14973}" srcOrd="0" destOrd="0" presId="urn:microsoft.com/office/officeart/2005/8/layout/radial4"/>
    <dgm:cxn modelId="{9BB3CEDC-9F10-4A54-A235-024C1A857D2D}" type="presOf" srcId="{BE78DE60-BAA8-4A70-8922-FFCCDB750DBF}" destId="{6180DE90-F576-4EEF-82A7-EF8C155B5481}"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5F8ACA9B-2378-4C94-A065-82077DDD76CF}" type="presOf" srcId="{CB010636-B6D5-4AE7-9AC2-3A602CB9462B}" destId="{67CA66F3-1963-4A18-8EA1-5E5D8E069CBB}" srcOrd="0" destOrd="0" presId="urn:microsoft.com/office/officeart/2005/8/layout/radial4"/>
    <dgm:cxn modelId="{B536F27F-1FAA-4397-9856-307C4874ADB2}" type="presOf" srcId="{52124CCD-D9BC-428B-824C-56DE0B4A7C58}" destId="{6F2FEE14-B246-44EB-A84B-D21D559FFB62}" srcOrd="0" destOrd="0" presId="urn:microsoft.com/office/officeart/2005/8/layout/radial4"/>
    <dgm:cxn modelId="{367FC1DA-9D0B-407D-8D47-17A5F5AB70A8}" type="presOf" srcId="{CDA43FD8-9CAC-4489-9825-98CCF46B5428}" destId="{E57473DA-363A-420F-95DC-E63FD3870759}" srcOrd="0" destOrd="0" presId="urn:microsoft.com/office/officeart/2005/8/layout/radial4"/>
    <dgm:cxn modelId="{AF24900F-67AE-47E6-9A47-9DAB43A566A6}" srcId="{88D1CD73-4455-4AA9-882D-FAD75F019972}" destId="{CDA43FD8-9CAC-4489-9825-98CCF46B5428}" srcOrd="1" destOrd="0" parTransId="{52124CCD-D9BC-428B-824C-56DE0B4A7C58}" sibTransId="{E46A0FD7-50C9-4273-A102-2DF9E9128A7B}"/>
    <dgm:cxn modelId="{8FC1C43A-D045-4F4E-8173-CDD708CCF38E}" type="presParOf" srcId="{67CA66F3-1963-4A18-8EA1-5E5D8E069CBB}" destId="{DC3B3D67-D47F-4FA7-9588-4B2C8A646B3B}" srcOrd="0" destOrd="0" presId="urn:microsoft.com/office/officeart/2005/8/layout/radial4"/>
    <dgm:cxn modelId="{9D361EF6-9025-43C0-B8ED-C85A4DCBE2BE}" type="presParOf" srcId="{67CA66F3-1963-4A18-8EA1-5E5D8E069CBB}" destId="{49C287F1-5D4A-4AA3-8006-5F6FF8C14973}" srcOrd="1" destOrd="0" presId="urn:microsoft.com/office/officeart/2005/8/layout/radial4"/>
    <dgm:cxn modelId="{B63B5A1E-BAD9-414D-A726-8E28F556CC36}" type="presParOf" srcId="{67CA66F3-1963-4A18-8EA1-5E5D8E069CBB}" destId="{6180DE90-F576-4EEF-82A7-EF8C155B5481}" srcOrd="2" destOrd="0" presId="urn:microsoft.com/office/officeart/2005/8/layout/radial4"/>
    <dgm:cxn modelId="{24A08B65-6EAE-4859-9FCA-4546FF278124}" type="presParOf" srcId="{67CA66F3-1963-4A18-8EA1-5E5D8E069CBB}" destId="{6F2FEE14-B246-44EB-A84B-D21D559FFB62}" srcOrd="3" destOrd="0" presId="urn:microsoft.com/office/officeart/2005/8/layout/radial4"/>
    <dgm:cxn modelId="{90A49DC5-6D24-4975-83B3-34A0B0AA51C8}" type="presParOf" srcId="{67CA66F3-1963-4A18-8EA1-5E5D8E069CBB}" destId="{E57473DA-363A-420F-95DC-E63FD3870759}" srcOrd="4"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A5B075-DBE6-4B21-89FB-DE284D01A0C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es-ES"/>
        </a:p>
      </dgm:t>
    </dgm:pt>
    <dgm:pt modelId="{C6C1B6AF-E412-4DF1-8FCC-C7BE599FA8D0}">
      <dgm:prSet phldrT="[Texto]"/>
      <dgm:spPr/>
      <dgm:t>
        <a:bodyPr/>
        <a:lstStyle/>
        <a:p>
          <a:r>
            <a:rPr lang="es-MX" b="1" dirty="0" smtClean="0"/>
            <a:t>El principio dispositivo. El cual dispone que el proceso civil es obra de las partes pero de no manera exclusiva, ya que el juez asume un papel de director y no solo de vigilante del cumplimiento de las reglas formales del juego. </a:t>
          </a:r>
          <a:endParaRPr lang="es-ES" dirty="0"/>
        </a:p>
      </dgm:t>
    </dgm:pt>
    <dgm:pt modelId="{644B6CAD-AD92-4092-AD23-ACD3DDB8D05F}" type="parTrans" cxnId="{FDD4B0CE-71F1-4C80-B621-ED5AFAF034BA}">
      <dgm:prSet/>
      <dgm:spPr/>
      <dgm:t>
        <a:bodyPr/>
        <a:lstStyle/>
        <a:p>
          <a:endParaRPr lang="es-ES"/>
        </a:p>
      </dgm:t>
    </dgm:pt>
    <dgm:pt modelId="{F29E7F55-1B32-4C60-AB50-C5B139B1840F}" type="sibTrans" cxnId="{FDD4B0CE-71F1-4C80-B621-ED5AFAF034BA}">
      <dgm:prSet/>
      <dgm:spPr/>
      <dgm:t>
        <a:bodyPr/>
        <a:lstStyle/>
        <a:p>
          <a:endParaRPr lang="es-ES"/>
        </a:p>
      </dgm:t>
    </dgm:pt>
    <dgm:pt modelId="{4F9773F5-AB2B-496D-B56B-87C00CD0D169}">
      <dgm:prSet phldrT="[Texto]">
        <dgm:style>
          <a:lnRef idx="3">
            <a:schemeClr val="lt1"/>
          </a:lnRef>
          <a:fillRef idx="1">
            <a:schemeClr val="accent6"/>
          </a:fillRef>
          <a:effectRef idx="1">
            <a:schemeClr val="accent6"/>
          </a:effectRef>
          <a:fontRef idx="minor">
            <a:schemeClr val="lt1"/>
          </a:fontRef>
        </dgm:style>
      </dgm:prSet>
      <dgm:spPr/>
      <dgm:t>
        <a:bodyPr/>
        <a:lstStyle/>
        <a:p>
          <a:r>
            <a:rPr lang="es-MX" dirty="0" smtClean="0"/>
            <a:t>el </a:t>
          </a:r>
          <a:r>
            <a:rPr lang="es-MX" b="1" i="1" dirty="0" smtClean="0"/>
            <a:t>principio de oralidad</a:t>
          </a:r>
          <a:r>
            <a:rPr lang="es-MX" dirty="0" smtClean="0"/>
            <a:t>, lo que significa el predominio de la expresión verbal sobre la escrita, sin que esto implique la supresión de la documentación de los actos procesales</a:t>
          </a:r>
          <a:endParaRPr lang="es-ES" dirty="0"/>
        </a:p>
      </dgm:t>
    </dgm:pt>
    <dgm:pt modelId="{7ED6D47A-86FD-47CE-8078-AC3E0EF8709F}" type="parTrans" cxnId="{3434104D-3E6B-459F-B60F-6C9C32DE2816}">
      <dgm:prSet/>
      <dgm:spPr/>
      <dgm:t>
        <a:bodyPr/>
        <a:lstStyle/>
        <a:p>
          <a:endParaRPr lang="es-ES"/>
        </a:p>
      </dgm:t>
    </dgm:pt>
    <dgm:pt modelId="{8AA7E32B-9F7E-4CC2-B80E-15311B8B4CD0}" type="sibTrans" cxnId="{3434104D-3E6B-459F-B60F-6C9C32DE2816}">
      <dgm:prSet/>
      <dgm:spPr/>
      <dgm:t>
        <a:bodyPr/>
        <a:lstStyle/>
        <a:p>
          <a:endParaRPr lang="es-ES"/>
        </a:p>
      </dgm:t>
    </dgm:pt>
    <dgm:pt modelId="{7CA8619A-FFE1-44B3-BA5B-0DCE30A6D3B3}">
      <dgm:prSet phldrT="[Texto]"/>
      <dgm:spPr/>
      <dgm:t>
        <a:bodyPr/>
        <a:lstStyle/>
        <a:p>
          <a:r>
            <a:rPr lang="es-MX" dirty="0" smtClean="0"/>
            <a:t>La </a:t>
          </a:r>
          <a:r>
            <a:rPr lang="es-MX" b="1" i="1" dirty="0" smtClean="0"/>
            <a:t>inmediación</a:t>
          </a:r>
          <a:r>
            <a:rPr lang="es-MX" dirty="0" smtClean="0"/>
            <a:t> que es la relación directa y personal entre los sujetos del proceso</a:t>
          </a:r>
          <a:endParaRPr lang="es-ES" dirty="0"/>
        </a:p>
      </dgm:t>
    </dgm:pt>
    <dgm:pt modelId="{EAF98BAA-4F83-469C-B0B7-C3D6C1C2760A}" type="parTrans" cxnId="{8937F092-CB5B-4E3A-ADFD-04132D14D9D8}">
      <dgm:prSet/>
      <dgm:spPr/>
      <dgm:t>
        <a:bodyPr/>
        <a:lstStyle/>
        <a:p>
          <a:endParaRPr lang="es-MX"/>
        </a:p>
      </dgm:t>
    </dgm:pt>
    <dgm:pt modelId="{02621B90-FCB2-4B85-A969-3DFCD73E0D17}" type="sibTrans" cxnId="{8937F092-CB5B-4E3A-ADFD-04132D14D9D8}">
      <dgm:prSet/>
      <dgm:spPr/>
      <dgm:t>
        <a:bodyPr/>
        <a:lstStyle/>
        <a:p>
          <a:endParaRPr lang="es-MX"/>
        </a:p>
      </dgm:t>
    </dgm:pt>
    <dgm:pt modelId="{77A7497F-2C2A-460A-919B-1CFFD10EEC3C}">
      <dgm:prSet phldrT="[Texto]"/>
      <dgm:spPr/>
      <dgm:t>
        <a:bodyPr/>
        <a:lstStyle/>
        <a:p>
          <a:r>
            <a:rPr lang="es-MX" b="1" i="1" dirty="0" smtClean="0"/>
            <a:t>La concentración</a:t>
          </a:r>
          <a:r>
            <a:rPr lang="es-MX" dirty="0" smtClean="0"/>
            <a:t> del debate procesal en una o pocas audiencias.</a:t>
          </a:r>
          <a:endParaRPr lang="es-ES" dirty="0"/>
        </a:p>
      </dgm:t>
    </dgm:pt>
    <dgm:pt modelId="{2F70B788-DF80-44C2-A294-CB596A4B3720}" type="parTrans" cxnId="{D685D62A-7254-4573-ADEF-DCCE1FBE547B}">
      <dgm:prSet/>
      <dgm:spPr/>
    </dgm:pt>
    <dgm:pt modelId="{FBBADD67-890D-4E46-AE26-FF08D7F83969}" type="sibTrans" cxnId="{D685D62A-7254-4573-ADEF-DCCE1FBE547B}">
      <dgm:prSet/>
      <dgm:spPr/>
    </dgm:pt>
    <dgm:pt modelId="{C4B13401-50CA-4B36-82CA-599F973BA69B}">
      <dgm:prSet phldrT="[Texto]"/>
      <dgm:spPr/>
      <dgm:t>
        <a:bodyPr/>
        <a:lstStyle/>
        <a:p>
          <a:r>
            <a:rPr lang="es-MX" dirty="0" smtClean="0"/>
            <a:t>La </a:t>
          </a:r>
          <a:r>
            <a:rPr lang="es-MX" b="1" i="1" dirty="0" smtClean="0"/>
            <a:t>libre valorización razonada de las pruebas</a:t>
          </a:r>
          <a:r>
            <a:rPr lang="es-MX" dirty="0" smtClean="0"/>
            <a:t> por el juzgador</a:t>
          </a:r>
          <a:endParaRPr lang="es-ES" dirty="0"/>
        </a:p>
      </dgm:t>
    </dgm:pt>
    <dgm:pt modelId="{84E9BDEA-A485-4C95-870F-FC7E829DA739}" type="parTrans" cxnId="{72B4A3CC-0F1F-454E-9F25-F69549F61A9A}">
      <dgm:prSet/>
      <dgm:spPr/>
    </dgm:pt>
    <dgm:pt modelId="{C97BB06F-BB05-43E4-9CB5-D432AC514B6F}" type="sibTrans" cxnId="{72B4A3CC-0F1F-454E-9F25-F69549F61A9A}">
      <dgm:prSet/>
      <dgm:spPr/>
    </dgm:pt>
    <dgm:pt modelId="{E613E75B-54EF-4097-BC6D-82133F5C51FF}">
      <dgm:prSet phldrT="[Texto]"/>
      <dgm:spPr/>
      <dgm:t>
        <a:bodyPr/>
        <a:lstStyle/>
        <a:p>
          <a:r>
            <a:rPr lang="es-MX" dirty="0" smtClean="0"/>
            <a:t>La extensión de las facultades de </a:t>
          </a:r>
          <a:r>
            <a:rPr lang="es-MX" b="1" i="1" dirty="0" smtClean="0"/>
            <a:t>dirección judicial del debate</a:t>
          </a:r>
          <a:endParaRPr lang="es-ES" dirty="0"/>
        </a:p>
      </dgm:t>
    </dgm:pt>
    <dgm:pt modelId="{D3E660E9-5179-486C-8CA1-41D5FA1A8077}" type="parTrans" cxnId="{F90C0F88-20A2-4957-AFCF-5CB2ECB6ACAC}">
      <dgm:prSet/>
      <dgm:spPr/>
    </dgm:pt>
    <dgm:pt modelId="{1E442C75-31C9-4D3E-AB55-63DAA5E6D960}" type="sibTrans" cxnId="{F90C0F88-20A2-4957-AFCF-5CB2ECB6ACAC}">
      <dgm:prSet/>
      <dgm:spPr/>
    </dgm:pt>
    <dgm:pt modelId="{BF74A7F7-1A45-4E76-A4F2-A10EC7B42BEE}">
      <dgm:prSet phldrT="[Texto]"/>
      <dgm:spPr/>
      <dgm:t>
        <a:bodyPr/>
        <a:lstStyle/>
        <a:p>
          <a:r>
            <a:rPr lang="es-MX" dirty="0" smtClean="0"/>
            <a:t>La </a:t>
          </a:r>
          <a:r>
            <a:rPr lang="es-MX" b="1" i="1" dirty="0" smtClean="0"/>
            <a:t>rapidez </a:t>
          </a:r>
          <a:r>
            <a:rPr lang="es-MX" dirty="0" smtClean="0"/>
            <a:t>en el desarrollo del proceso.</a:t>
          </a:r>
          <a:endParaRPr lang="es-ES" dirty="0"/>
        </a:p>
      </dgm:t>
    </dgm:pt>
    <dgm:pt modelId="{93CB9C9E-2213-47CE-A430-63500D49EDB5}" type="parTrans" cxnId="{990DBB18-74DB-46C4-977C-7EB3B0561261}">
      <dgm:prSet/>
      <dgm:spPr/>
    </dgm:pt>
    <dgm:pt modelId="{18BA7A2B-9E30-48AF-BA20-F76D73BD9C35}" type="sibTrans" cxnId="{990DBB18-74DB-46C4-977C-7EB3B0561261}">
      <dgm:prSet/>
      <dgm:spPr/>
    </dgm:pt>
    <dgm:pt modelId="{F796A5E6-14B1-4669-A2FA-B35C4858A39D}" type="pres">
      <dgm:prSet presAssocID="{1CA5B075-DBE6-4B21-89FB-DE284D01A0C8}" presName="linear" presStyleCnt="0">
        <dgm:presLayoutVars>
          <dgm:animLvl val="lvl"/>
          <dgm:resizeHandles val="exact"/>
        </dgm:presLayoutVars>
      </dgm:prSet>
      <dgm:spPr/>
      <dgm:t>
        <a:bodyPr/>
        <a:lstStyle/>
        <a:p>
          <a:endParaRPr lang="es-MX"/>
        </a:p>
      </dgm:t>
    </dgm:pt>
    <dgm:pt modelId="{FBD3C0BB-68CD-4D07-A420-66F80236AFCA}" type="pres">
      <dgm:prSet presAssocID="{C6C1B6AF-E412-4DF1-8FCC-C7BE599FA8D0}" presName="parentText" presStyleLbl="node1" presStyleIdx="0" presStyleCnt="7">
        <dgm:presLayoutVars>
          <dgm:chMax val="0"/>
          <dgm:bulletEnabled val="1"/>
        </dgm:presLayoutVars>
      </dgm:prSet>
      <dgm:spPr/>
      <dgm:t>
        <a:bodyPr/>
        <a:lstStyle/>
        <a:p>
          <a:endParaRPr lang="es-ES"/>
        </a:p>
      </dgm:t>
    </dgm:pt>
    <dgm:pt modelId="{A8B96726-5568-4DD9-8E8D-4EF33360193D}" type="pres">
      <dgm:prSet presAssocID="{F29E7F55-1B32-4C60-AB50-C5B139B1840F}" presName="spacer" presStyleCnt="0"/>
      <dgm:spPr/>
      <dgm:t>
        <a:bodyPr/>
        <a:lstStyle/>
        <a:p>
          <a:endParaRPr lang="es-MX"/>
        </a:p>
      </dgm:t>
    </dgm:pt>
    <dgm:pt modelId="{824CA4D6-E675-4340-834E-F714ECE5BA66}" type="pres">
      <dgm:prSet presAssocID="{4F9773F5-AB2B-496D-B56B-87C00CD0D169}" presName="parentText" presStyleLbl="node1" presStyleIdx="1" presStyleCnt="7">
        <dgm:presLayoutVars>
          <dgm:chMax val="0"/>
          <dgm:bulletEnabled val="1"/>
        </dgm:presLayoutVars>
      </dgm:prSet>
      <dgm:spPr/>
      <dgm:t>
        <a:bodyPr/>
        <a:lstStyle/>
        <a:p>
          <a:endParaRPr lang="es-ES"/>
        </a:p>
      </dgm:t>
    </dgm:pt>
    <dgm:pt modelId="{6D4E3FBA-A11D-49D8-AE94-3F6C498DBB34}" type="pres">
      <dgm:prSet presAssocID="{8AA7E32B-9F7E-4CC2-B80E-15311B8B4CD0}" presName="spacer" presStyleCnt="0"/>
      <dgm:spPr/>
      <dgm:t>
        <a:bodyPr/>
        <a:lstStyle/>
        <a:p>
          <a:endParaRPr lang="es-MX"/>
        </a:p>
      </dgm:t>
    </dgm:pt>
    <dgm:pt modelId="{D104F59A-DF95-4EA6-A7BF-640EDA2782F4}" type="pres">
      <dgm:prSet presAssocID="{7CA8619A-FFE1-44B3-BA5B-0DCE30A6D3B3}" presName="parentText" presStyleLbl="node1" presStyleIdx="2" presStyleCnt="7">
        <dgm:presLayoutVars>
          <dgm:chMax val="0"/>
          <dgm:bulletEnabled val="1"/>
        </dgm:presLayoutVars>
      </dgm:prSet>
      <dgm:spPr/>
      <dgm:t>
        <a:bodyPr/>
        <a:lstStyle/>
        <a:p>
          <a:endParaRPr lang="es-ES"/>
        </a:p>
      </dgm:t>
    </dgm:pt>
    <dgm:pt modelId="{C7FCE801-057F-4E79-BB2C-1559BFB94705}" type="pres">
      <dgm:prSet presAssocID="{02621B90-FCB2-4B85-A969-3DFCD73E0D17}" presName="spacer" presStyleCnt="0"/>
      <dgm:spPr/>
      <dgm:t>
        <a:bodyPr/>
        <a:lstStyle/>
        <a:p>
          <a:endParaRPr lang="es-MX"/>
        </a:p>
      </dgm:t>
    </dgm:pt>
    <dgm:pt modelId="{6F9C86ED-2560-442F-9C5D-D51458B98867}" type="pres">
      <dgm:prSet presAssocID="{77A7497F-2C2A-460A-919B-1CFFD10EEC3C}" presName="parentText" presStyleLbl="node1" presStyleIdx="3" presStyleCnt="7" custLinFactNeighborY="35164">
        <dgm:presLayoutVars>
          <dgm:chMax val="0"/>
          <dgm:bulletEnabled val="1"/>
        </dgm:presLayoutVars>
      </dgm:prSet>
      <dgm:spPr/>
      <dgm:t>
        <a:bodyPr/>
        <a:lstStyle/>
        <a:p>
          <a:endParaRPr lang="es-MX"/>
        </a:p>
      </dgm:t>
    </dgm:pt>
    <dgm:pt modelId="{BCAC7651-EC48-4595-B523-697292F082B3}" type="pres">
      <dgm:prSet presAssocID="{FBBADD67-890D-4E46-AE26-FF08D7F83969}" presName="spacer" presStyleCnt="0"/>
      <dgm:spPr/>
      <dgm:t>
        <a:bodyPr/>
        <a:lstStyle/>
        <a:p>
          <a:endParaRPr lang="es-MX"/>
        </a:p>
      </dgm:t>
    </dgm:pt>
    <dgm:pt modelId="{13CA5D46-C5BE-472E-BB85-1FF9E5A59A31}" type="pres">
      <dgm:prSet presAssocID="{C4B13401-50CA-4B36-82CA-599F973BA69B}" presName="parentText" presStyleLbl="node1" presStyleIdx="4" presStyleCnt="7">
        <dgm:presLayoutVars>
          <dgm:chMax val="0"/>
          <dgm:bulletEnabled val="1"/>
        </dgm:presLayoutVars>
      </dgm:prSet>
      <dgm:spPr/>
      <dgm:t>
        <a:bodyPr/>
        <a:lstStyle/>
        <a:p>
          <a:endParaRPr lang="es-MX"/>
        </a:p>
      </dgm:t>
    </dgm:pt>
    <dgm:pt modelId="{41C1F0AB-4051-4184-8D6D-ADB3F1A948D0}" type="pres">
      <dgm:prSet presAssocID="{C97BB06F-BB05-43E4-9CB5-D432AC514B6F}" presName="spacer" presStyleCnt="0"/>
      <dgm:spPr/>
      <dgm:t>
        <a:bodyPr/>
        <a:lstStyle/>
        <a:p>
          <a:endParaRPr lang="es-MX"/>
        </a:p>
      </dgm:t>
    </dgm:pt>
    <dgm:pt modelId="{CABD2AF2-5B51-48FA-975E-7B23149F837B}" type="pres">
      <dgm:prSet presAssocID="{E613E75B-54EF-4097-BC6D-82133F5C51FF}" presName="parentText" presStyleLbl="node1" presStyleIdx="5" presStyleCnt="7">
        <dgm:presLayoutVars>
          <dgm:chMax val="0"/>
          <dgm:bulletEnabled val="1"/>
        </dgm:presLayoutVars>
      </dgm:prSet>
      <dgm:spPr/>
      <dgm:t>
        <a:bodyPr/>
        <a:lstStyle/>
        <a:p>
          <a:endParaRPr lang="es-MX"/>
        </a:p>
      </dgm:t>
    </dgm:pt>
    <dgm:pt modelId="{CAD31225-DD22-4F9A-971F-70069F7C13F7}" type="pres">
      <dgm:prSet presAssocID="{1E442C75-31C9-4D3E-AB55-63DAA5E6D960}" presName="spacer" presStyleCnt="0"/>
      <dgm:spPr/>
      <dgm:t>
        <a:bodyPr/>
        <a:lstStyle/>
        <a:p>
          <a:endParaRPr lang="es-MX"/>
        </a:p>
      </dgm:t>
    </dgm:pt>
    <dgm:pt modelId="{73F184CA-6D0F-459E-BC41-E2D2D9797136}" type="pres">
      <dgm:prSet presAssocID="{BF74A7F7-1A45-4E76-A4F2-A10EC7B42BEE}" presName="parentText" presStyleLbl="node1" presStyleIdx="6" presStyleCnt="7">
        <dgm:presLayoutVars>
          <dgm:chMax val="0"/>
          <dgm:bulletEnabled val="1"/>
        </dgm:presLayoutVars>
      </dgm:prSet>
      <dgm:spPr/>
      <dgm:t>
        <a:bodyPr/>
        <a:lstStyle/>
        <a:p>
          <a:endParaRPr lang="es-MX"/>
        </a:p>
      </dgm:t>
    </dgm:pt>
  </dgm:ptLst>
  <dgm:cxnLst>
    <dgm:cxn modelId="{D685D62A-7254-4573-ADEF-DCCE1FBE547B}" srcId="{1CA5B075-DBE6-4B21-89FB-DE284D01A0C8}" destId="{77A7497F-2C2A-460A-919B-1CFFD10EEC3C}" srcOrd="3" destOrd="0" parTransId="{2F70B788-DF80-44C2-A294-CB596A4B3720}" sibTransId="{FBBADD67-890D-4E46-AE26-FF08D7F83969}"/>
    <dgm:cxn modelId="{5836495E-ABC5-4592-8E34-EE412C9DD595}" type="presOf" srcId="{C6C1B6AF-E412-4DF1-8FCC-C7BE599FA8D0}" destId="{FBD3C0BB-68CD-4D07-A420-66F80236AFCA}" srcOrd="0" destOrd="0" presId="urn:microsoft.com/office/officeart/2005/8/layout/vList2"/>
    <dgm:cxn modelId="{72B4A3CC-0F1F-454E-9F25-F69549F61A9A}" srcId="{1CA5B075-DBE6-4B21-89FB-DE284D01A0C8}" destId="{C4B13401-50CA-4B36-82CA-599F973BA69B}" srcOrd="4" destOrd="0" parTransId="{84E9BDEA-A485-4C95-870F-FC7E829DA739}" sibTransId="{C97BB06F-BB05-43E4-9CB5-D432AC514B6F}"/>
    <dgm:cxn modelId="{F2708A04-A45F-463C-A6BE-98F5772C2A75}" type="presOf" srcId="{4F9773F5-AB2B-496D-B56B-87C00CD0D169}" destId="{824CA4D6-E675-4340-834E-F714ECE5BA66}" srcOrd="0" destOrd="0" presId="urn:microsoft.com/office/officeart/2005/8/layout/vList2"/>
    <dgm:cxn modelId="{F90C0F88-20A2-4957-AFCF-5CB2ECB6ACAC}" srcId="{1CA5B075-DBE6-4B21-89FB-DE284D01A0C8}" destId="{E613E75B-54EF-4097-BC6D-82133F5C51FF}" srcOrd="5" destOrd="0" parTransId="{D3E660E9-5179-486C-8CA1-41D5FA1A8077}" sibTransId="{1E442C75-31C9-4D3E-AB55-63DAA5E6D960}"/>
    <dgm:cxn modelId="{990DBB18-74DB-46C4-977C-7EB3B0561261}" srcId="{1CA5B075-DBE6-4B21-89FB-DE284D01A0C8}" destId="{BF74A7F7-1A45-4E76-A4F2-A10EC7B42BEE}" srcOrd="6" destOrd="0" parTransId="{93CB9C9E-2213-47CE-A430-63500D49EDB5}" sibTransId="{18BA7A2B-9E30-48AF-BA20-F76D73BD9C35}"/>
    <dgm:cxn modelId="{7A24B340-73C3-486E-9C3A-2FF8A8F37DCB}" type="presOf" srcId="{E613E75B-54EF-4097-BC6D-82133F5C51FF}" destId="{CABD2AF2-5B51-48FA-975E-7B23149F837B}" srcOrd="0" destOrd="0" presId="urn:microsoft.com/office/officeart/2005/8/layout/vList2"/>
    <dgm:cxn modelId="{36AB6805-9AC3-4B8E-A82C-8AD702C244A9}" type="presOf" srcId="{1CA5B075-DBE6-4B21-89FB-DE284D01A0C8}" destId="{F796A5E6-14B1-4669-A2FA-B35C4858A39D}" srcOrd="0" destOrd="0" presId="urn:microsoft.com/office/officeart/2005/8/layout/vList2"/>
    <dgm:cxn modelId="{85EA4770-96F2-4CBF-9E81-94C3A1DCACCB}" type="presOf" srcId="{BF74A7F7-1A45-4E76-A4F2-A10EC7B42BEE}" destId="{73F184CA-6D0F-459E-BC41-E2D2D9797136}" srcOrd="0" destOrd="0" presId="urn:microsoft.com/office/officeart/2005/8/layout/vList2"/>
    <dgm:cxn modelId="{8937F092-CB5B-4E3A-ADFD-04132D14D9D8}" srcId="{1CA5B075-DBE6-4B21-89FB-DE284D01A0C8}" destId="{7CA8619A-FFE1-44B3-BA5B-0DCE30A6D3B3}" srcOrd="2" destOrd="0" parTransId="{EAF98BAA-4F83-469C-B0B7-C3D6C1C2760A}" sibTransId="{02621B90-FCB2-4B85-A969-3DFCD73E0D17}"/>
    <dgm:cxn modelId="{FDD4B0CE-71F1-4C80-B621-ED5AFAF034BA}" srcId="{1CA5B075-DBE6-4B21-89FB-DE284D01A0C8}" destId="{C6C1B6AF-E412-4DF1-8FCC-C7BE599FA8D0}" srcOrd="0" destOrd="0" parTransId="{644B6CAD-AD92-4092-AD23-ACD3DDB8D05F}" sibTransId="{F29E7F55-1B32-4C60-AB50-C5B139B1840F}"/>
    <dgm:cxn modelId="{F3464968-395C-4E46-99B4-0837A97F3160}" type="presOf" srcId="{77A7497F-2C2A-460A-919B-1CFFD10EEC3C}" destId="{6F9C86ED-2560-442F-9C5D-D51458B98867}" srcOrd="0" destOrd="0" presId="urn:microsoft.com/office/officeart/2005/8/layout/vList2"/>
    <dgm:cxn modelId="{C5A215C4-1636-4911-8402-68A60F61A0ED}" type="presOf" srcId="{C4B13401-50CA-4B36-82CA-599F973BA69B}" destId="{13CA5D46-C5BE-472E-BB85-1FF9E5A59A31}" srcOrd="0" destOrd="0" presId="urn:microsoft.com/office/officeart/2005/8/layout/vList2"/>
    <dgm:cxn modelId="{3434104D-3E6B-459F-B60F-6C9C32DE2816}" srcId="{1CA5B075-DBE6-4B21-89FB-DE284D01A0C8}" destId="{4F9773F5-AB2B-496D-B56B-87C00CD0D169}" srcOrd="1" destOrd="0" parTransId="{7ED6D47A-86FD-47CE-8078-AC3E0EF8709F}" sibTransId="{8AA7E32B-9F7E-4CC2-B80E-15311B8B4CD0}"/>
    <dgm:cxn modelId="{69A14A5C-95BF-4BB0-A98F-D384075EE1F8}" type="presOf" srcId="{7CA8619A-FFE1-44B3-BA5B-0DCE30A6D3B3}" destId="{D104F59A-DF95-4EA6-A7BF-640EDA2782F4}" srcOrd="0" destOrd="0" presId="urn:microsoft.com/office/officeart/2005/8/layout/vList2"/>
    <dgm:cxn modelId="{F0E38F0A-2A83-4043-ABE1-4A32CDD838C1}" type="presParOf" srcId="{F796A5E6-14B1-4669-A2FA-B35C4858A39D}" destId="{FBD3C0BB-68CD-4D07-A420-66F80236AFCA}" srcOrd="0" destOrd="0" presId="urn:microsoft.com/office/officeart/2005/8/layout/vList2"/>
    <dgm:cxn modelId="{4FC75A7E-B23A-44CA-9548-1D807AB1479C}" type="presParOf" srcId="{F796A5E6-14B1-4669-A2FA-B35C4858A39D}" destId="{A8B96726-5568-4DD9-8E8D-4EF33360193D}" srcOrd="1" destOrd="0" presId="urn:microsoft.com/office/officeart/2005/8/layout/vList2"/>
    <dgm:cxn modelId="{49DB0836-36E5-4CAB-8193-E857D322735F}" type="presParOf" srcId="{F796A5E6-14B1-4669-A2FA-B35C4858A39D}" destId="{824CA4D6-E675-4340-834E-F714ECE5BA66}" srcOrd="2" destOrd="0" presId="urn:microsoft.com/office/officeart/2005/8/layout/vList2"/>
    <dgm:cxn modelId="{2F2DBDEF-4E20-404A-AF77-8219017B8F16}" type="presParOf" srcId="{F796A5E6-14B1-4669-A2FA-B35C4858A39D}" destId="{6D4E3FBA-A11D-49D8-AE94-3F6C498DBB34}" srcOrd="3" destOrd="0" presId="urn:microsoft.com/office/officeart/2005/8/layout/vList2"/>
    <dgm:cxn modelId="{E76EF892-AA7E-4012-927D-7B00FD9B4690}" type="presParOf" srcId="{F796A5E6-14B1-4669-A2FA-B35C4858A39D}" destId="{D104F59A-DF95-4EA6-A7BF-640EDA2782F4}" srcOrd="4" destOrd="0" presId="urn:microsoft.com/office/officeart/2005/8/layout/vList2"/>
    <dgm:cxn modelId="{B84B26FE-E88F-4F30-9F36-FA27DB4C185B}" type="presParOf" srcId="{F796A5E6-14B1-4669-A2FA-B35C4858A39D}" destId="{C7FCE801-057F-4E79-BB2C-1559BFB94705}" srcOrd="5" destOrd="0" presId="urn:microsoft.com/office/officeart/2005/8/layout/vList2"/>
    <dgm:cxn modelId="{2847E024-334C-4CA5-A2FC-A66DFDA0CDDF}" type="presParOf" srcId="{F796A5E6-14B1-4669-A2FA-B35C4858A39D}" destId="{6F9C86ED-2560-442F-9C5D-D51458B98867}" srcOrd="6" destOrd="0" presId="urn:microsoft.com/office/officeart/2005/8/layout/vList2"/>
    <dgm:cxn modelId="{27DE9611-66AC-4AFF-ABDD-283FFDD52C87}" type="presParOf" srcId="{F796A5E6-14B1-4669-A2FA-B35C4858A39D}" destId="{BCAC7651-EC48-4595-B523-697292F082B3}" srcOrd="7" destOrd="0" presId="urn:microsoft.com/office/officeart/2005/8/layout/vList2"/>
    <dgm:cxn modelId="{7DFFCDC9-3BF2-4EC2-9739-225A83E801F1}" type="presParOf" srcId="{F796A5E6-14B1-4669-A2FA-B35C4858A39D}" destId="{13CA5D46-C5BE-472E-BB85-1FF9E5A59A31}" srcOrd="8" destOrd="0" presId="urn:microsoft.com/office/officeart/2005/8/layout/vList2"/>
    <dgm:cxn modelId="{0DCA8161-F5BC-4DAB-AFCD-133BC89AFCBB}" type="presParOf" srcId="{F796A5E6-14B1-4669-A2FA-B35C4858A39D}" destId="{41C1F0AB-4051-4184-8D6D-ADB3F1A948D0}" srcOrd="9" destOrd="0" presId="urn:microsoft.com/office/officeart/2005/8/layout/vList2"/>
    <dgm:cxn modelId="{FBF80433-9A61-45C0-9844-C0D751A94CEB}" type="presParOf" srcId="{F796A5E6-14B1-4669-A2FA-B35C4858A39D}" destId="{CABD2AF2-5B51-48FA-975E-7B23149F837B}" srcOrd="10" destOrd="0" presId="urn:microsoft.com/office/officeart/2005/8/layout/vList2"/>
    <dgm:cxn modelId="{7D749170-3CDE-470E-9835-ED5CD52B32AA}" type="presParOf" srcId="{F796A5E6-14B1-4669-A2FA-B35C4858A39D}" destId="{CAD31225-DD22-4F9A-971F-70069F7C13F7}" srcOrd="11" destOrd="0" presId="urn:microsoft.com/office/officeart/2005/8/layout/vList2"/>
    <dgm:cxn modelId="{01F42730-E485-4163-BB16-A483D0D0E4F3}" type="presParOf" srcId="{F796A5E6-14B1-4669-A2FA-B35C4858A39D}" destId="{73F184CA-6D0F-459E-BC41-E2D2D9797136}" srcOrd="12"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C90D772A-2BE1-4F79-A707-AC32901355EA}">
      <dgm:prSet phldrT="[Text]" custT="1"/>
      <dgm:spPr>
        <a:solidFill>
          <a:srgbClr val="FF6600"/>
        </a:solidFill>
      </dgm:spPr>
      <dgm:t>
        <a:bodyPr/>
        <a:lstStyle/>
        <a:p>
          <a:r>
            <a:rPr lang="es-ES" sz="1600" dirty="0" smtClean="0"/>
            <a:t>III.-Oral y Escrito</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Sumario y Ordinario</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Clasificación del Proceso</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Contenciosos  y Voluntarios</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28F8DD49-B74E-4658-8C8F-556533409E34}">
      <dgm:prSet custT="1">
        <dgm:style>
          <a:lnRef idx="1">
            <a:schemeClr val="accent2"/>
          </a:lnRef>
          <a:fillRef idx="3">
            <a:schemeClr val="accent2"/>
          </a:fillRef>
          <a:effectRef idx="2">
            <a:schemeClr val="accent2"/>
          </a:effectRef>
          <a:fontRef idx="minor">
            <a:schemeClr val="lt1"/>
          </a:fontRef>
        </dgm:style>
      </dgm:prSet>
      <dgm:spPr/>
      <dgm:t>
        <a:bodyPr/>
        <a:lstStyle/>
        <a:p>
          <a:r>
            <a:rPr lang="es-ES" sz="1600" dirty="0" smtClean="0"/>
            <a:t>V.- Singular o Colectivo</a:t>
          </a:r>
          <a:endParaRPr lang="es-MX" sz="1600" dirty="0"/>
        </a:p>
      </dgm:t>
    </dgm:pt>
    <dgm:pt modelId="{50058B5E-7F64-499F-9F4D-359459CF885E}" type="parTrans" cxnId="{AE36FA7E-CE0E-4FA8-9027-6F5DC8EB0120}">
      <dgm:prSet/>
      <dgm:spPr/>
      <dgm:t>
        <a:bodyPr/>
        <a:lstStyle/>
        <a:p>
          <a:endParaRPr lang="es-MX"/>
        </a:p>
      </dgm:t>
    </dgm:pt>
    <dgm:pt modelId="{38C4310B-DAA6-482C-9431-1C44A1407907}" type="sibTrans" cxnId="{AE36FA7E-CE0E-4FA8-9027-6F5DC8EB0120}">
      <dgm:prSet/>
      <dgm:spPr/>
      <dgm:t>
        <a:bodyPr/>
        <a:lstStyle/>
        <a:p>
          <a:endParaRPr lang="es-MX"/>
        </a:p>
      </dgm:t>
    </dgm:pt>
    <dgm:pt modelId="{F8A9DC44-7372-4F37-8E03-40D6E262C6EB}">
      <dgm:prSet custT="1">
        <dgm:style>
          <a:lnRef idx="1">
            <a:schemeClr val="accent4"/>
          </a:lnRef>
          <a:fillRef idx="3">
            <a:schemeClr val="accent4"/>
          </a:fillRef>
          <a:effectRef idx="2">
            <a:schemeClr val="accent4"/>
          </a:effectRef>
          <a:fontRef idx="minor">
            <a:schemeClr val="lt1"/>
          </a:fontRef>
        </dgm:style>
      </dgm:prSet>
      <dgm:spPr/>
      <dgm:t>
        <a:bodyPr/>
        <a:lstStyle/>
        <a:p>
          <a:r>
            <a:rPr lang="es-ES" sz="1600" dirty="0" smtClean="0"/>
            <a:t>VI.- Por materia</a:t>
          </a:r>
          <a:endParaRPr lang="es-MX" sz="1600" dirty="0"/>
        </a:p>
      </dgm:t>
    </dgm:pt>
    <dgm:pt modelId="{B5B75CA7-2348-426C-BEB5-C0A49768F703}" type="parTrans" cxnId="{E43FE5BF-1970-4081-A93F-B197BC12C8AD}">
      <dgm:prSet/>
      <dgm:spPr/>
      <dgm:t>
        <a:bodyPr/>
        <a:lstStyle/>
        <a:p>
          <a:endParaRPr lang="es-MX"/>
        </a:p>
      </dgm:t>
    </dgm:pt>
    <dgm:pt modelId="{EBCB4D2E-D37D-426B-B119-60CBBCF982A9}" type="sibTrans" cxnId="{E43FE5BF-1970-4081-A93F-B197BC12C8AD}">
      <dgm:prSet/>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Ordinarios y Especiales</a:t>
          </a:r>
          <a:endParaRPr lang="es-MX" sz="1600" dirty="0"/>
        </a:p>
      </dgm:t>
    </dgm:pt>
    <dgm:pt modelId="{060B0E27-8FE2-4B30-8549-36B33FD6C7F3}" type="sibTrans" cxnId="{1E857207-BBE6-4B55-BAC5-9533E4D48AE5}">
      <dgm:prSet/>
      <dgm:spPr/>
      <dgm:t>
        <a:bodyPr/>
        <a:lstStyle/>
        <a:p>
          <a:endParaRPr lang="es-MX"/>
        </a:p>
      </dgm:t>
    </dgm:pt>
    <dgm:pt modelId="{11D7DA83-2018-47D6-86EA-21355B042937}" type="parTrans" cxnId="{1E857207-BBE6-4B55-BAC5-9533E4D48AE5}">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07113"/>
      <dgm:spPr/>
      <dgm:t>
        <a:bodyPr/>
        <a:lstStyle/>
        <a:p>
          <a:endParaRPr lang="es-MX"/>
        </a:p>
      </dgm:t>
    </dgm:pt>
    <dgm:pt modelId="{BA782E44-02D8-4CB5-9025-41EADA8F0E87}" type="pres">
      <dgm:prSet presAssocID="{11D7DA83-2018-47D6-86EA-21355B042937}" presName="parTrans" presStyleLbl="sibTrans2D1" presStyleIdx="0" presStyleCnt="6"/>
      <dgm:spPr/>
      <dgm:t>
        <a:bodyPr/>
        <a:lstStyle/>
        <a:p>
          <a:endParaRPr lang="es-MX"/>
        </a:p>
      </dgm:t>
    </dgm:pt>
    <dgm:pt modelId="{69C0FD07-8F8E-47D1-9F2A-6CEA606BA123}" type="pres">
      <dgm:prSet presAssocID="{11D7DA83-2018-47D6-86EA-21355B042937}" presName="connectorText" presStyleLbl="sibTrans2D1" presStyleIdx="0" presStyleCnt="6"/>
      <dgm:spPr/>
      <dgm:t>
        <a:bodyPr/>
        <a:lstStyle/>
        <a:p>
          <a:endParaRPr lang="es-MX"/>
        </a:p>
      </dgm:t>
    </dgm:pt>
    <dgm:pt modelId="{7C1A6FB0-AE62-447C-A3F7-5599E7022055}" type="pres">
      <dgm:prSet presAssocID="{5D12CB24-452D-49E5-B0E5-FF032F0B2D61}" presName="node" presStyleLbl="node1" presStyleIdx="0" presStyleCnt="6" custScaleX="150332" custScaleY="8214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6" custScaleX="151493"/>
      <dgm:spPr/>
      <dgm:t>
        <a:bodyPr/>
        <a:lstStyle/>
        <a:p>
          <a:endParaRPr lang="es-MX"/>
        </a:p>
      </dgm:t>
    </dgm:pt>
    <dgm:pt modelId="{2359F278-0AEE-43B6-B415-12038F5B7485}" type="pres">
      <dgm:prSet presAssocID="{4AB37D41-CB42-4D75-A68E-36582FA73458}" presName="connectorText" presStyleLbl="sibTrans2D1" presStyleIdx="1" presStyleCnt="6"/>
      <dgm:spPr/>
      <dgm:t>
        <a:bodyPr/>
        <a:lstStyle/>
        <a:p>
          <a:endParaRPr lang="es-MX"/>
        </a:p>
      </dgm:t>
    </dgm:pt>
    <dgm:pt modelId="{6A5C8F95-74EE-430C-81A6-36EEEF416631}" type="pres">
      <dgm:prSet presAssocID="{D65D8E0A-867F-4DE9-A34E-05B87B1FFFA9}" presName="node" presStyleLbl="node1" presStyleIdx="1" presStyleCnt="6" custScaleX="144052" custScaleY="102267"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6" custAng="7350047" custFlipHor="1" custScaleX="145764"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6"/>
      <dgm:spPr/>
      <dgm:t>
        <a:bodyPr/>
        <a:lstStyle/>
        <a:p>
          <a:endParaRPr lang="es-MX"/>
        </a:p>
      </dgm:t>
    </dgm:pt>
    <dgm:pt modelId="{0337CB91-747E-4BD2-92D8-F4A280E874CE}" type="pres">
      <dgm:prSet presAssocID="{C90D772A-2BE1-4F79-A707-AC32901355EA}" presName="node" presStyleLbl="node1" presStyleIdx="2" presStyleCnt="6" custScaleX="141408" custScaleY="96192" custRadScaleRad="123047" custRadScaleInc="22575">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6" custScaleX="135050" custScaleY="65861" custLinFactNeighborX="3663" custLinFactNeighborY="6533"/>
      <dgm:spPr/>
      <dgm:t>
        <a:bodyPr/>
        <a:lstStyle/>
        <a:p>
          <a:endParaRPr lang="es-MX"/>
        </a:p>
      </dgm:t>
    </dgm:pt>
    <dgm:pt modelId="{2D20E4F5-48B5-46FF-8B9B-A4A738F8A6FB}" type="pres">
      <dgm:prSet presAssocID="{BBFF112A-D917-44BF-8C75-6966F3138E10}" presName="connectorText" presStyleLbl="sibTrans2D1" presStyleIdx="3" presStyleCnt="6"/>
      <dgm:spPr/>
      <dgm:t>
        <a:bodyPr/>
        <a:lstStyle/>
        <a:p>
          <a:endParaRPr lang="es-MX"/>
        </a:p>
      </dgm:t>
    </dgm:pt>
    <dgm:pt modelId="{BEBD3F43-6A85-415F-8370-D6243F1D23B1}" type="pres">
      <dgm:prSet presAssocID="{B73D2A93-E6EA-483D-AFF2-B36F528A6D4D}" presName="node" presStyleLbl="node1" presStyleIdx="3" presStyleCnt="6" custScaleX="140626" custScaleY="105172" custRadScaleRad="97811" custRadScaleInc="40202">
        <dgm:presLayoutVars>
          <dgm:bulletEnabled val="1"/>
        </dgm:presLayoutVars>
      </dgm:prSet>
      <dgm:spPr/>
      <dgm:t>
        <a:bodyPr/>
        <a:lstStyle/>
        <a:p>
          <a:endParaRPr lang="es-MX"/>
        </a:p>
      </dgm:t>
    </dgm:pt>
    <dgm:pt modelId="{C9D4719E-64DD-4EA2-B45B-D00F9789D637}" type="pres">
      <dgm:prSet presAssocID="{50058B5E-7F64-499F-9F4D-359459CF885E}" presName="parTrans" presStyleLbl="sibTrans2D1" presStyleIdx="4" presStyleCnt="6" custScaleX="196465" custScaleY="89009" custLinFactNeighborX="-33947" custLinFactNeighborY="-12652"/>
      <dgm:spPr/>
      <dgm:t>
        <a:bodyPr/>
        <a:lstStyle/>
        <a:p>
          <a:endParaRPr lang="es-MX"/>
        </a:p>
      </dgm:t>
    </dgm:pt>
    <dgm:pt modelId="{E197944B-F147-49CD-9618-CCAC31EEBA7F}" type="pres">
      <dgm:prSet presAssocID="{50058B5E-7F64-499F-9F4D-359459CF885E}" presName="connectorText" presStyleLbl="sibTrans2D1" presStyleIdx="4" presStyleCnt="6"/>
      <dgm:spPr/>
      <dgm:t>
        <a:bodyPr/>
        <a:lstStyle/>
        <a:p>
          <a:endParaRPr lang="es-MX"/>
        </a:p>
      </dgm:t>
    </dgm:pt>
    <dgm:pt modelId="{1909D531-99C7-42B0-8193-862B09CCE648}" type="pres">
      <dgm:prSet presAssocID="{28F8DD49-B74E-4658-8C8F-556533409E34}" presName="node" presStyleLbl="node1" presStyleIdx="4" presStyleCnt="6" custScaleX="146345" custRadScaleRad="133894" custRadScaleInc="58980">
        <dgm:presLayoutVars>
          <dgm:bulletEnabled val="1"/>
        </dgm:presLayoutVars>
      </dgm:prSet>
      <dgm:spPr/>
      <dgm:t>
        <a:bodyPr/>
        <a:lstStyle/>
        <a:p>
          <a:endParaRPr lang="es-MX"/>
        </a:p>
      </dgm:t>
    </dgm:pt>
    <dgm:pt modelId="{E9379E8A-8285-4DAF-8986-215D7BB0D711}" type="pres">
      <dgm:prSet presAssocID="{B5B75CA7-2348-426C-BEB5-C0A49768F703}" presName="parTrans" presStyleLbl="sibTrans2D1" presStyleIdx="5" presStyleCnt="6" custScaleX="145660" custScaleY="110269" custLinFactNeighborX="21719" custLinFactNeighborY="-13359"/>
      <dgm:spPr/>
      <dgm:t>
        <a:bodyPr/>
        <a:lstStyle/>
        <a:p>
          <a:endParaRPr lang="es-MX"/>
        </a:p>
      </dgm:t>
    </dgm:pt>
    <dgm:pt modelId="{0A6FE4A1-D1C5-4B68-997A-47B71B5ACA57}" type="pres">
      <dgm:prSet presAssocID="{B5B75CA7-2348-426C-BEB5-C0A49768F703}" presName="connectorText" presStyleLbl="sibTrans2D1" presStyleIdx="5" presStyleCnt="6"/>
      <dgm:spPr/>
      <dgm:t>
        <a:bodyPr/>
        <a:lstStyle/>
        <a:p>
          <a:endParaRPr lang="es-MX"/>
        </a:p>
      </dgm:t>
    </dgm:pt>
    <dgm:pt modelId="{70729A6F-50AE-4CC7-AA9A-0164079A3FD4}" type="pres">
      <dgm:prSet presAssocID="{F8A9DC44-7372-4F37-8E03-40D6E262C6EB}" presName="node" presStyleLbl="node1" presStyleIdx="5" presStyleCnt="6" custScaleX="133944" custScaleY="103854" custRadScaleRad="114850" custRadScaleInc="5559">
        <dgm:presLayoutVars>
          <dgm:bulletEnabled val="1"/>
        </dgm:presLayoutVars>
      </dgm:prSet>
      <dgm:spPr/>
      <dgm:t>
        <a:bodyPr/>
        <a:lstStyle/>
        <a:p>
          <a:endParaRPr lang="es-MX"/>
        </a:p>
      </dgm:t>
    </dgm:pt>
  </dgm:ptLst>
  <dgm:cxnLst>
    <dgm:cxn modelId="{5E74C53D-F58C-45FA-BB76-A582235A09DC}" type="presOf" srcId="{B5B75CA7-2348-426C-BEB5-C0A49768F703}" destId="{0A6FE4A1-D1C5-4B68-997A-47B71B5ACA57}" srcOrd="1" destOrd="0" presId="urn:microsoft.com/office/officeart/2005/8/layout/radial5"/>
    <dgm:cxn modelId="{4D510A6C-A8DA-43F1-AFE7-581DDC7350E2}" type="presOf" srcId="{5D12CB24-452D-49E5-B0E5-FF032F0B2D61}" destId="{7C1A6FB0-AE62-447C-A3F7-5599E7022055}" srcOrd="0"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C9CE6A4E-25BA-47B1-83B2-E791C55668A2}" type="presOf" srcId="{F8A9DC44-7372-4F37-8E03-40D6E262C6EB}" destId="{70729A6F-50AE-4CC7-AA9A-0164079A3FD4}" srcOrd="0" destOrd="0" presId="urn:microsoft.com/office/officeart/2005/8/layout/radial5"/>
    <dgm:cxn modelId="{850A40A3-DBE1-4081-8786-AA1225385402}" type="presOf" srcId="{50058B5E-7F64-499F-9F4D-359459CF885E}" destId="{E197944B-F147-49CD-9618-CCAC31EEBA7F}" srcOrd="1" destOrd="0" presId="urn:microsoft.com/office/officeart/2005/8/layout/radial5"/>
    <dgm:cxn modelId="{558164C1-0DF0-4C50-8195-41B9A4570AA9}" type="presOf" srcId="{B5B75CA7-2348-426C-BEB5-C0A49768F703}" destId="{E9379E8A-8285-4DAF-8986-215D7BB0D711}" srcOrd="0" destOrd="0" presId="urn:microsoft.com/office/officeart/2005/8/layout/radial5"/>
    <dgm:cxn modelId="{B1E1523A-E279-4F86-B2CA-A73BFCF5EEAF}" type="presOf" srcId="{50058B5E-7F64-499F-9F4D-359459CF885E}" destId="{C9D4719E-64DD-4EA2-B45B-D00F9789D637}" srcOrd="0" destOrd="0" presId="urn:microsoft.com/office/officeart/2005/8/layout/radial5"/>
    <dgm:cxn modelId="{AE36FA7E-CE0E-4FA8-9027-6F5DC8EB0120}" srcId="{AEC44C79-7952-40D3-91BB-540A679F764E}" destId="{28F8DD49-B74E-4658-8C8F-556533409E34}" srcOrd="4" destOrd="0" parTransId="{50058B5E-7F64-499F-9F4D-359459CF885E}" sibTransId="{38C4310B-DAA6-482C-9431-1C44A1407907}"/>
    <dgm:cxn modelId="{E43FE5BF-1970-4081-A93F-B197BC12C8AD}" srcId="{AEC44C79-7952-40D3-91BB-540A679F764E}" destId="{F8A9DC44-7372-4F37-8E03-40D6E262C6EB}" srcOrd="5" destOrd="0" parTransId="{B5B75CA7-2348-426C-BEB5-C0A49768F703}" sibTransId="{EBCB4D2E-D37D-426B-B119-60CBBCF982A9}"/>
    <dgm:cxn modelId="{1E857207-BBE6-4B55-BAC5-9533E4D48AE5}" srcId="{AEC44C79-7952-40D3-91BB-540A679F764E}" destId="{5D12CB24-452D-49E5-B0E5-FF032F0B2D61}" srcOrd="0" destOrd="0" parTransId="{11D7DA83-2018-47D6-86EA-21355B042937}" sibTransId="{060B0E27-8FE2-4B30-8549-36B33FD6C7F3}"/>
    <dgm:cxn modelId="{842E5FE5-BF61-48FA-BD69-670FFA5EA1A7}" type="presOf" srcId="{FD5ABEC9-407B-4F2E-916B-12A3A6BB6AF8}" destId="{AAC4FA0D-A50E-418F-97F8-8C8E6A87B2C8}" srcOrd="0" destOrd="0" presId="urn:microsoft.com/office/officeart/2005/8/layout/radial5"/>
    <dgm:cxn modelId="{6CA47179-50F7-4EE9-8F74-C7F6A3B86C9D}" type="presOf" srcId="{4AB37D41-CB42-4D75-A68E-36582FA73458}" destId="{2879CF11-D5FF-48DD-A976-CEBE8CDD7EF5}" srcOrd="0" destOrd="0" presId="urn:microsoft.com/office/officeart/2005/8/layout/radial5"/>
    <dgm:cxn modelId="{512A3AA9-D97E-411C-8A2B-BF4A3E9B2833}" type="presOf" srcId="{C90D772A-2BE1-4F79-A707-AC32901355EA}" destId="{0337CB91-747E-4BD2-92D8-F4A280E874CE}" srcOrd="0" destOrd="0" presId="urn:microsoft.com/office/officeart/2005/8/layout/radial5"/>
    <dgm:cxn modelId="{65EEECEB-A213-4EA7-91D5-E6163743E51A}" type="presOf" srcId="{28F8DD49-B74E-4658-8C8F-556533409E34}" destId="{1909D531-99C7-42B0-8193-862B09CCE648}" srcOrd="0" destOrd="0" presId="urn:microsoft.com/office/officeart/2005/8/layout/radial5"/>
    <dgm:cxn modelId="{CDFF1784-FCE0-4274-BD6B-CFC0C93E9FE3}" type="presOf" srcId="{BBFF112A-D917-44BF-8C75-6966F3138E10}" destId="{4B6D57BF-6B08-4A47-863D-78C40A8246CB}" srcOrd="0" destOrd="0" presId="urn:microsoft.com/office/officeart/2005/8/layout/radial5"/>
    <dgm:cxn modelId="{EE6DF8BF-A42C-4C80-98E9-D41B358EDF58}" type="presOf" srcId="{D65D8E0A-867F-4DE9-A34E-05B87B1FFFA9}" destId="{6A5C8F95-74EE-430C-81A6-36EEEF416631}" srcOrd="0" destOrd="0" presId="urn:microsoft.com/office/officeart/2005/8/layout/radial5"/>
    <dgm:cxn modelId="{25EED17E-2284-4857-9B07-D8EBF12E6C73}" type="presOf" srcId="{11D7DA83-2018-47D6-86EA-21355B042937}" destId="{BA782E44-02D8-4CB5-9025-41EADA8F0E87}" srcOrd="0" destOrd="0" presId="urn:microsoft.com/office/officeart/2005/8/layout/radial5"/>
    <dgm:cxn modelId="{34A41CFF-7A3C-42AB-839E-0B139140E87D}" type="presOf" srcId="{FD5ABEC9-407B-4F2E-916B-12A3A6BB6AF8}" destId="{1F8E5549-D48A-44CE-A722-E44E4EC0C294}" srcOrd="1" destOrd="0" presId="urn:microsoft.com/office/officeart/2005/8/layout/radial5"/>
    <dgm:cxn modelId="{9B352A06-4FEC-4DC1-8938-E7DE80CF00ED}" srcId="{A691FFC0-9690-4233-9155-A79B3A71B93D}" destId="{AEC44C79-7952-40D3-91BB-540A679F764E}" srcOrd="0" destOrd="0" parTransId="{ED33D3DC-EA09-463B-8E15-2AB98022CEB7}" sibTransId="{0197262E-F3AE-4AEB-A0DD-164EE76D67B9}"/>
    <dgm:cxn modelId="{5CC918C2-43E4-4E90-BF59-A12849A4B91B}" type="presOf" srcId="{AEC44C79-7952-40D3-91BB-540A679F764E}" destId="{3B3B548F-E755-43B0-93FC-65EBD8691EC7}" srcOrd="0" destOrd="0" presId="urn:microsoft.com/office/officeart/2005/8/layout/radial5"/>
    <dgm:cxn modelId="{4135BA69-EE70-4EC0-9BBD-C1CCA8EE1AE9}" type="presOf" srcId="{4AB37D41-CB42-4D75-A68E-36582FA73458}" destId="{2359F278-0AEE-43B6-B415-12038F5B7485}" srcOrd="1"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CDF42A29-EDF3-4D5D-9770-AF4E4BB6A7F2}" type="presOf" srcId="{A691FFC0-9690-4233-9155-A79B3A71B93D}" destId="{961A7E8B-E5DB-45DE-95FA-F72A12A084C0}"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B89154FE-59A7-4E70-90DE-2C5FD17AD608}" type="presOf" srcId="{B73D2A93-E6EA-483D-AFF2-B36F528A6D4D}" destId="{BEBD3F43-6A85-415F-8370-D6243F1D23B1}"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30C42331-434B-4790-A32A-BA879A112CBA}" type="presOf" srcId="{11D7DA83-2018-47D6-86EA-21355B042937}" destId="{69C0FD07-8F8E-47D1-9F2A-6CEA606BA123}" srcOrd="1" destOrd="0" presId="urn:microsoft.com/office/officeart/2005/8/layout/radial5"/>
    <dgm:cxn modelId="{6B065CAE-9BFD-44E5-9B3B-3663F20654BB}" type="presParOf" srcId="{961A7E8B-E5DB-45DE-95FA-F72A12A084C0}" destId="{3B3B548F-E755-43B0-93FC-65EBD8691EC7}" srcOrd="0" destOrd="0" presId="urn:microsoft.com/office/officeart/2005/8/layout/radial5"/>
    <dgm:cxn modelId="{E797696B-4B93-4A44-B7EF-19A83BE225DD}" type="presParOf" srcId="{961A7E8B-E5DB-45DE-95FA-F72A12A084C0}" destId="{BA782E44-02D8-4CB5-9025-41EADA8F0E87}" srcOrd="1" destOrd="0" presId="urn:microsoft.com/office/officeart/2005/8/layout/radial5"/>
    <dgm:cxn modelId="{43D39CB2-2BD8-4C2C-AB73-90BBC7AC981C}" type="presParOf" srcId="{BA782E44-02D8-4CB5-9025-41EADA8F0E87}" destId="{69C0FD07-8F8E-47D1-9F2A-6CEA606BA123}" srcOrd="0" destOrd="0" presId="urn:microsoft.com/office/officeart/2005/8/layout/radial5"/>
    <dgm:cxn modelId="{09656181-0400-40F5-AC1C-5EAF32D6668C}" type="presParOf" srcId="{961A7E8B-E5DB-45DE-95FA-F72A12A084C0}" destId="{7C1A6FB0-AE62-447C-A3F7-5599E7022055}" srcOrd="2" destOrd="0" presId="urn:microsoft.com/office/officeart/2005/8/layout/radial5"/>
    <dgm:cxn modelId="{E7C23BC6-5EA9-4B5E-8403-A4B9AB242866}" type="presParOf" srcId="{961A7E8B-E5DB-45DE-95FA-F72A12A084C0}" destId="{2879CF11-D5FF-48DD-A976-CEBE8CDD7EF5}" srcOrd="3"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4" destOrd="0" presId="urn:microsoft.com/office/officeart/2005/8/layout/radial5"/>
    <dgm:cxn modelId="{F017808C-2168-4DE8-9A06-2DD4E657E2CE}" type="presParOf" srcId="{961A7E8B-E5DB-45DE-95FA-F72A12A084C0}" destId="{AAC4FA0D-A50E-418F-97F8-8C8E6A87B2C8}" srcOrd="5"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6" destOrd="0" presId="urn:microsoft.com/office/officeart/2005/8/layout/radial5"/>
    <dgm:cxn modelId="{23314A27-84A9-4F90-9EC7-397D5B407196}" type="presParOf" srcId="{961A7E8B-E5DB-45DE-95FA-F72A12A084C0}" destId="{4B6D57BF-6B08-4A47-863D-78C40A8246CB}" srcOrd="7"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8" destOrd="0" presId="urn:microsoft.com/office/officeart/2005/8/layout/radial5"/>
    <dgm:cxn modelId="{9580B9E9-0CAF-454B-A287-1F06A8415A81}" type="presParOf" srcId="{961A7E8B-E5DB-45DE-95FA-F72A12A084C0}" destId="{C9D4719E-64DD-4EA2-B45B-D00F9789D637}" srcOrd="9" destOrd="0" presId="urn:microsoft.com/office/officeart/2005/8/layout/radial5"/>
    <dgm:cxn modelId="{FDEA8364-F99A-4068-98E7-5725019D83A8}" type="presParOf" srcId="{C9D4719E-64DD-4EA2-B45B-D00F9789D637}" destId="{E197944B-F147-49CD-9618-CCAC31EEBA7F}" srcOrd="0" destOrd="0" presId="urn:microsoft.com/office/officeart/2005/8/layout/radial5"/>
    <dgm:cxn modelId="{83DA9ABC-879F-48E8-A611-ED67A73EC841}" type="presParOf" srcId="{961A7E8B-E5DB-45DE-95FA-F72A12A084C0}" destId="{1909D531-99C7-42B0-8193-862B09CCE648}" srcOrd="10" destOrd="0" presId="urn:microsoft.com/office/officeart/2005/8/layout/radial5"/>
    <dgm:cxn modelId="{522F30A6-0363-4CC4-8F62-F53F6FDF142E}" type="presParOf" srcId="{961A7E8B-E5DB-45DE-95FA-F72A12A084C0}" destId="{E9379E8A-8285-4DAF-8986-215D7BB0D711}" srcOrd="11" destOrd="0" presId="urn:microsoft.com/office/officeart/2005/8/layout/radial5"/>
    <dgm:cxn modelId="{0036EB29-0994-4DA7-AA18-9F579648F904}" type="presParOf" srcId="{E9379E8A-8285-4DAF-8986-215D7BB0D711}" destId="{0A6FE4A1-D1C5-4B68-997A-47B71B5ACA57}" srcOrd="0" destOrd="0" presId="urn:microsoft.com/office/officeart/2005/8/layout/radial5"/>
    <dgm:cxn modelId="{5A741566-E354-4319-AF11-B0D7C25B1351}" type="presParOf" srcId="{961A7E8B-E5DB-45DE-95FA-F72A12A084C0}" destId="{70729A6F-50AE-4CC7-AA9A-0164079A3FD4}" srcOrd="12" destOrd="0" presId="urn:microsoft.com/office/officeart/2005/8/layout/radial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2000" dirty="0" smtClean="0"/>
            <a:t>Procesos Contenciosos  y Voluntarios</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9468D87F-1BE7-4874-A73F-3725DEC3294A}" type="presOf" srcId="{5693968B-49FC-4603-AFEC-8367C013F12D}" destId="{DEB400D1-CD68-4DEF-BB64-DA33C735054E}" srcOrd="0" destOrd="0" presId="urn:microsoft.com/office/officeart/2005/8/layout/vList2"/>
    <dgm:cxn modelId="{FCFFBFCF-CCD2-4FED-8C98-857AFC4D0C40}" type="presOf" srcId="{31008932-3877-491B-8BCC-AF5EABA163EA}" destId="{323BFCE2-96ED-414C-8797-F6EFD8199A2F}" srcOrd="0" destOrd="0" presId="urn:microsoft.com/office/officeart/2005/8/layout/vList2"/>
    <dgm:cxn modelId="{1317F57D-A60C-44BA-8698-A6E885AF3A53}" type="presParOf" srcId="{323BFCE2-96ED-414C-8797-F6EFD8199A2F}" destId="{DEB400D1-CD68-4DEF-BB64-DA33C735054E}"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184854" y="1523747"/>
          <a:ext cx="1739126" cy="788693"/>
        </a:xfrm>
        <a:custGeom>
          <a:avLst/>
          <a:gdLst/>
          <a:ahLst/>
          <a:cxnLst/>
          <a:rect l="0" t="0" r="0" b="0"/>
          <a:pathLst>
            <a:path>
              <a:moveTo>
                <a:pt x="0" y="0"/>
              </a:moveTo>
              <a:lnTo>
                <a:pt x="0" y="604686"/>
              </a:lnTo>
              <a:lnTo>
                <a:pt x="1739126" y="604686"/>
              </a:lnTo>
              <a:lnTo>
                <a:pt x="1739126" y="788693"/>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833915" y="1523747"/>
          <a:ext cx="1350938" cy="788693"/>
        </a:xfrm>
        <a:custGeom>
          <a:avLst/>
          <a:gdLst/>
          <a:ahLst/>
          <a:cxnLst/>
          <a:rect l="0" t="0" r="0" b="0"/>
          <a:pathLst>
            <a:path>
              <a:moveTo>
                <a:pt x="1350938" y="0"/>
              </a:moveTo>
              <a:lnTo>
                <a:pt x="1350938" y="604686"/>
              </a:lnTo>
              <a:lnTo>
                <a:pt x="0" y="604686"/>
              </a:lnTo>
              <a:lnTo>
                <a:pt x="0" y="788693"/>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705326" y="-209662"/>
          <a:ext cx="2959055" cy="1733409"/>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926023" y="0"/>
          <a:ext cx="2959055" cy="173340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Ciencia del Derecho Procesal</a:t>
          </a:r>
          <a:endParaRPr lang="es-MX" sz="1900" b="1" kern="1200" dirty="0"/>
        </a:p>
      </dsp:txBody>
      <dsp:txXfrm>
        <a:off x="1926023" y="0"/>
        <a:ext cx="2959055" cy="1733409"/>
      </dsp:txXfrm>
    </dsp:sp>
    <dsp:sp modelId="{E82D1BB4-9A5E-4D81-93B4-487B2E7F5108}">
      <dsp:nvSpPr>
        <dsp:cNvPr id="0" name=""/>
        <dsp:cNvSpPr/>
      </dsp:nvSpPr>
      <dsp:spPr>
        <a:xfrm>
          <a:off x="413589" y="2312440"/>
          <a:ext cx="2840653" cy="317410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634286" y="2522103"/>
          <a:ext cx="2840653" cy="317410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Teoría General del Proceso</a:t>
          </a:r>
          <a:endParaRPr lang="es-MX" sz="1900" kern="1200" dirty="0" smtClean="0"/>
        </a:p>
        <a:p>
          <a:pPr lvl="0" algn="ctr" defTabSz="844550">
            <a:lnSpc>
              <a:spcPct val="90000"/>
            </a:lnSpc>
            <a:spcBef>
              <a:spcPct val="0"/>
            </a:spcBef>
            <a:spcAft>
              <a:spcPct val="35000"/>
            </a:spcAft>
          </a:pPr>
          <a:r>
            <a:rPr lang="es-ES" sz="1900" kern="1200" dirty="0" smtClean="0"/>
            <a:t>Parte general que se ocupa del estudio de conceptos, principios e instituciones jurídicas que son comunes a las diversas disciplinas procesales especiales.</a:t>
          </a:r>
          <a:endParaRPr lang="es-MX" sz="1900" b="1" kern="1200" dirty="0"/>
        </a:p>
      </dsp:txBody>
      <dsp:txXfrm>
        <a:off x="634286" y="2522103"/>
        <a:ext cx="2840653" cy="3174100"/>
      </dsp:txXfrm>
    </dsp:sp>
    <dsp:sp modelId="{8768CE2D-E919-4070-A44B-412DE2126615}">
      <dsp:nvSpPr>
        <dsp:cNvPr id="0" name=""/>
        <dsp:cNvSpPr/>
      </dsp:nvSpPr>
      <dsp:spPr>
        <a:xfrm>
          <a:off x="3695637" y="2312440"/>
          <a:ext cx="2456686" cy="311552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3916334" y="2522103"/>
          <a:ext cx="2456686" cy="311552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Derecho Procesal</a:t>
          </a:r>
          <a:endParaRPr lang="es-MX" sz="1900" kern="1200" dirty="0" smtClean="0"/>
        </a:p>
        <a:p>
          <a:pPr lvl="0" algn="ctr" defTabSz="844550">
            <a:lnSpc>
              <a:spcPct val="90000"/>
            </a:lnSpc>
            <a:spcBef>
              <a:spcPct val="0"/>
            </a:spcBef>
            <a:spcAft>
              <a:spcPct val="35000"/>
            </a:spcAft>
          </a:pPr>
          <a:r>
            <a:rPr lang="es-ES" sz="1900" kern="1200" dirty="0" smtClean="0"/>
            <a:t>Parte especial de la ciencia del derecho procesal que se ocupa de manera específica al estudio de las normas que regulan cada proceso en particular</a:t>
          </a:r>
          <a:endParaRPr lang="es-MX" sz="1900" b="1" kern="1200" dirty="0"/>
        </a:p>
      </dsp:txBody>
      <dsp:txXfrm>
        <a:off x="3916334" y="2522103"/>
        <a:ext cx="2456686" cy="3115526"/>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069823" y="2124186"/>
          <a:ext cx="2893747" cy="2376493"/>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ES" sz="2700" kern="1200" dirty="0" smtClean="0"/>
            <a:t>PRINCIPIOS que rigen la nulidad</a:t>
          </a:r>
          <a:endParaRPr lang="es-MX" sz="2700" kern="1200" dirty="0"/>
        </a:p>
      </dsp:txBody>
      <dsp:txXfrm>
        <a:off x="2069823" y="2124186"/>
        <a:ext cx="2893747" cy="2376493"/>
      </dsp:txXfrm>
    </dsp:sp>
    <dsp:sp modelId="{3A730F86-D247-4DBE-B16F-EDA1F3159109}">
      <dsp:nvSpPr>
        <dsp:cNvPr id="0" name=""/>
        <dsp:cNvSpPr/>
      </dsp:nvSpPr>
      <dsp:spPr>
        <a:xfrm rot="16406948">
          <a:off x="3450379" y="1956909"/>
          <a:ext cx="293344" cy="44648"/>
        </a:xfrm>
        <a:custGeom>
          <a:avLst/>
          <a:gdLst/>
          <a:ahLst/>
          <a:cxnLst/>
          <a:rect l="0" t="0" r="0" b="0"/>
          <a:pathLst>
            <a:path>
              <a:moveTo>
                <a:pt x="0" y="22324"/>
              </a:moveTo>
              <a:lnTo>
                <a:pt x="293344"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406948">
        <a:off x="3589718" y="1971899"/>
        <a:ext cx="14667" cy="14667"/>
      </dsp:txXfrm>
    </dsp:sp>
    <dsp:sp modelId="{023437F0-7AD6-41AC-B94B-E8CBDA7A7EE0}">
      <dsp:nvSpPr>
        <dsp:cNvPr id="0" name=""/>
        <dsp:cNvSpPr/>
      </dsp:nvSpPr>
      <dsp:spPr>
        <a:xfrm>
          <a:off x="2430938" y="3082"/>
          <a:ext cx="2460100" cy="183066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1.- De Especificidad</a:t>
          </a:r>
          <a:endParaRPr lang="es-MX" sz="1600" kern="1200" dirty="0"/>
        </a:p>
      </dsp:txBody>
      <dsp:txXfrm>
        <a:off x="2430938" y="3082"/>
        <a:ext cx="2460100" cy="1830663"/>
      </dsp:txXfrm>
    </dsp:sp>
    <dsp:sp modelId="{BB48C05B-85A8-44C1-B434-2551561B9CCC}">
      <dsp:nvSpPr>
        <dsp:cNvPr id="0" name=""/>
        <dsp:cNvSpPr/>
      </dsp:nvSpPr>
      <dsp:spPr>
        <a:xfrm rot="137182">
          <a:off x="4961708" y="3355636"/>
          <a:ext cx="392417" cy="44648"/>
        </a:xfrm>
        <a:custGeom>
          <a:avLst/>
          <a:gdLst/>
          <a:ahLst/>
          <a:cxnLst/>
          <a:rect l="0" t="0" r="0" b="0"/>
          <a:pathLst>
            <a:path>
              <a:moveTo>
                <a:pt x="0" y="22324"/>
              </a:moveTo>
              <a:lnTo>
                <a:pt x="392417"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37182">
        <a:off x="5148106" y="3368150"/>
        <a:ext cx="19620" cy="19620"/>
      </dsp:txXfrm>
    </dsp:sp>
    <dsp:sp modelId="{988BFD55-2AEC-4936-9A59-057D9FBFA596}">
      <dsp:nvSpPr>
        <dsp:cNvPr id="0" name=""/>
        <dsp:cNvSpPr/>
      </dsp:nvSpPr>
      <dsp:spPr>
        <a:xfrm>
          <a:off x="5352980" y="2510888"/>
          <a:ext cx="2027331" cy="1830663"/>
        </a:xfrm>
        <a:prstGeom prst="ellipse">
          <a:avLst/>
        </a:prstGeom>
        <a:solidFill>
          <a:schemeClr val="accent4">
            <a:hueOff val="-1488257"/>
            <a:satOff val="8966"/>
            <a:lumOff val="71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2.- De Trascendencia</a:t>
          </a:r>
          <a:endParaRPr lang="es-MX" sz="1600" kern="1200" dirty="0"/>
        </a:p>
      </dsp:txBody>
      <dsp:txXfrm>
        <a:off x="5352980" y="2510888"/>
        <a:ext cx="2027331" cy="1830663"/>
      </dsp:txXfrm>
    </dsp:sp>
    <dsp:sp modelId="{CB4F3EB2-EDE8-4D96-8575-EB764444CB64}">
      <dsp:nvSpPr>
        <dsp:cNvPr id="0" name=""/>
        <dsp:cNvSpPr/>
      </dsp:nvSpPr>
      <dsp:spPr>
        <a:xfrm rot="5284176">
          <a:off x="3427670" y="4611386"/>
          <a:ext cx="267120" cy="44648"/>
        </a:xfrm>
        <a:custGeom>
          <a:avLst/>
          <a:gdLst/>
          <a:ahLst/>
          <a:cxnLst/>
          <a:rect l="0" t="0" r="0" b="0"/>
          <a:pathLst>
            <a:path>
              <a:moveTo>
                <a:pt x="0" y="22324"/>
              </a:moveTo>
              <a:lnTo>
                <a:pt x="267120"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5284176">
        <a:off x="3554552" y="4627032"/>
        <a:ext cx="13356" cy="13356"/>
      </dsp:txXfrm>
    </dsp:sp>
    <dsp:sp modelId="{9E177C79-AE1B-4045-A111-88D2C21CC1D3}">
      <dsp:nvSpPr>
        <dsp:cNvPr id="0" name=""/>
        <dsp:cNvSpPr/>
      </dsp:nvSpPr>
      <dsp:spPr>
        <a:xfrm>
          <a:off x="2669597" y="4766688"/>
          <a:ext cx="1853931" cy="1830663"/>
        </a:xfrm>
        <a:prstGeom prst="ellipse">
          <a:avLst/>
        </a:prstGeom>
        <a:solidFill>
          <a:schemeClr val="accent4">
            <a:hueOff val="-2976513"/>
            <a:satOff val="17933"/>
            <a:lumOff val="143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3. De Protección</a:t>
          </a:r>
          <a:endParaRPr lang="es-MX" sz="1600" kern="1200" dirty="0"/>
        </a:p>
      </dsp:txBody>
      <dsp:txXfrm>
        <a:off x="2669597" y="4766688"/>
        <a:ext cx="1853931" cy="1830663"/>
      </dsp:txXfrm>
    </dsp:sp>
    <dsp:sp modelId="{A9DC82DA-DA6F-49BD-8EFD-9B4DD38C0E22}">
      <dsp:nvSpPr>
        <dsp:cNvPr id="0" name=""/>
        <dsp:cNvSpPr/>
      </dsp:nvSpPr>
      <dsp:spPr>
        <a:xfrm rot="10679181">
          <a:off x="1923825" y="3343523"/>
          <a:ext cx="147367" cy="44648"/>
        </a:xfrm>
        <a:custGeom>
          <a:avLst/>
          <a:gdLst/>
          <a:ahLst/>
          <a:cxnLst/>
          <a:rect l="0" t="0" r="0" b="0"/>
          <a:pathLst>
            <a:path>
              <a:moveTo>
                <a:pt x="0" y="22324"/>
              </a:moveTo>
              <a:lnTo>
                <a:pt x="147367"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679181">
        <a:off x="1993825" y="3362163"/>
        <a:ext cx="7368" cy="7368"/>
      </dsp:txXfrm>
    </dsp:sp>
    <dsp:sp modelId="{0F06AD7F-5794-4C08-98E2-B2A9C7DDD512}">
      <dsp:nvSpPr>
        <dsp:cNvPr id="0" name=""/>
        <dsp:cNvSpPr/>
      </dsp:nvSpPr>
      <dsp:spPr>
        <a:xfrm>
          <a:off x="13850" y="2486670"/>
          <a:ext cx="1910663" cy="183066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4.-De Convalidación</a:t>
          </a:r>
          <a:endParaRPr lang="es-MX" sz="1600" kern="1200" dirty="0"/>
        </a:p>
      </dsp:txBody>
      <dsp:txXfrm>
        <a:off x="13850" y="2486670"/>
        <a:ext cx="1910663" cy="183066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452956" y="457943"/>
          <a:ext cx="3019709" cy="2113796"/>
        </a:xfrm>
        <a:prstGeom prst="chevron">
          <a:avLst/>
        </a:prstGeom>
        <a:solidFill>
          <a:schemeClr val="accent1">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DE ESPECIFICIDAD</a:t>
          </a:r>
          <a:endParaRPr lang="es-MX" sz="2000" kern="1200" dirty="0"/>
        </a:p>
      </dsp:txBody>
      <dsp:txXfrm rot="5400000">
        <a:off x="-452956" y="457943"/>
        <a:ext cx="3019709" cy="2113796"/>
      </dsp:txXfrm>
    </dsp:sp>
    <dsp:sp modelId="{9F232B4B-8B77-46B9-980B-B433E1942023}">
      <dsp:nvSpPr>
        <dsp:cNvPr id="0" name=""/>
        <dsp:cNvSpPr/>
      </dsp:nvSpPr>
      <dsp:spPr>
        <a:xfrm rot="5400000">
          <a:off x="3347338" y="-1228555"/>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t>De acuerdo con el cual no hay nulidad sin ley específica que la establezca.</a:t>
          </a:r>
          <a:endParaRPr lang="es-MX" sz="1800" kern="1200" dirty="0">
            <a:latin typeface="+mj-lt"/>
          </a:endParaRPr>
        </a:p>
      </dsp:txBody>
      <dsp:txXfrm rot="5400000">
        <a:off x="3347338" y="-1228555"/>
        <a:ext cx="1962811" cy="4429895"/>
      </dsp:txXfrm>
    </dsp:sp>
    <dsp:sp modelId="{512B8A4F-035D-470B-B452-D22130002B40}">
      <dsp:nvSpPr>
        <dsp:cNvPr id="0" name=""/>
        <dsp:cNvSpPr/>
      </dsp:nvSpPr>
      <dsp:spPr>
        <a:xfrm rot="5400000">
          <a:off x="-452956" y="3197257"/>
          <a:ext cx="3019709" cy="2113796"/>
        </a:xfrm>
        <a:prstGeom prst="chevron">
          <a:avLst/>
        </a:prstGeom>
        <a:solidFill>
          <a:schemeClr val="accent1">
            <a:shade val="80000"/>
            <a:hueOff val="306246"/>
            <a:satOff val="-4392"/>
            <a:lumOff val="25615"/>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DE TRASCENDENCIA</a:t>
          </a:r>
          <a:endParaRPr lang="es-MX" sz="2000" kern="1200" dirty="0"/>
        </a:p>
      </dsp:txBody>
      <dsp:txXfrm rot="5400000">
        <a:off x="-452956" y="3197257"/>
        <a:ext cx="3019709" cy="2113796"/>
      </dsp:txXfrm>
    </dsp:sp>
    <dsp:sp modelId="{0CAEDA79-01AB-4FB9-8CA1-CFC76B3E979F}">
      <dsp:nvSpPr>
        <dsp:cNvPr id="0" name=""/>
        <dsp:cNvSpPr/>
      </dsp:nvSpPr>
      <dsp:spPr>
        <a:xfrm rot="5400000">
          <a:off x="3336308" y="1597966"/>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es-MX" sz="1800" kern="1200" dirty="0"/>
        </a:p>
        <a:p>
          <a:pPr marL="171450" lvl="1" indent="-171450" algn="l" defTabSz="800100">
            <a:lnSpc>
              <a:spcPct val="90000"/>
            </a:lnSpc>
            <a:spcBef>
              <a:spcPct val="0"/>
            </a:spcBef>
            <a:spcAft>
              <a:spcPct val="15000"/>
            </a:spcAft>
            <a:buChar char="••"/>
          </a:pPr>
          <a:r>
            <a:rPr lang="es-ES" sz="1800" kern="1200" dirty="0" smtClean="0"/>
            <a:t>Conforme a este solo procede decretar la nulidad cuando la infracción cometida afecte realmente algún derecho esencial de las partes en el juicio.</a:t>
          </a:r>
          <a:endParaRPr lang="es-MX" sz="1800" kern="1200" dirty="0"/>
        </a:p>
        <a:p>
          <a:pPr marL="342900" lvl="2" indent="-171450" algn="l" defTabSz="800100">
            <a:lnSpc>
              <a:spcPct val="90000"/>
            </a:lnSpc>
            <a:spcBef>
              <a:spcPct val="0"/>
            </a:spcBef>
            <a:spcAft>
              <a:spcPct val="15000"/>
            </a:spcAft>
            <a:buChar char="••"/>
          </a:pPr>
          <a:endParaRPr lang="es-MX" sz="1800" kern="1200" dirty="0"/>
        </a:p>
      </dsp:txBody>
      <dsp:txXfrm rot="5400000">
        <a:off x="3336308" y="1597966"/>
        <a:ext cx="1962811" cy="442989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452956" y="457943"/>
          <a:ext cx="3019709" cy="2113796"/>
        </a:xfrm>
        <a:prstGeom prst="chevron">
          <a:avLst/>
        </a:prstGeom>
        <a:solidFill>
          <a:schemeClr val="accent4">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DE PROTECCIÓN</a:t>
          </a:r>
          <a:endParaRPr lang="es-MX" sz="1900" kern="1200" dirty="0"/>
        </a:p>
      </dsp:txBody>
      <dsp:txXfrm rot="5400000">
        <a:off x="-452956" y="457943"/>
        <a:ext cx="3019709" cy="2113796"/>
      </dsp:txXfrm>
    </dsp:sp>
    <dsp:sp modelId="{9F232B4B-8B77-46B9-980B-B433E1942023}">
      <dsp:nvSpPr>
        <dsp:cNvPr id="0" name=""/>
        <dsp:cNvSpPr/>
      </dsp:nvSpPr>
      <dsp:spPr>
        <a:xfrm rot="5400000">
          <a:off x="3347338" y="-1228555"/>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Establece que la nulidad solo puede ser reclamada por la parte afectada por aquella, y no por la parte que dio lugar a la misma.</a:t>
          </a:r>
          <a:endParaRPr lang="es-MX" sz="2000" kern="1200" dirty="0">
            <a:latin typeface="+mj-lt"/>
          </a:endParaRPr>
        </a:p>
        <a:p>
          <a:pPr marL="457200" lvl="2" indent="-228600" algn="l" defTabSz="889000">
            <a:lnSpc>
              <a:spcPct val="90000"/>
            </a:lnSpc>
            <a:spcBef>
              <a:spcPct val="0"/>
            </a:spcBef>
            <a:spcAft>
              <a:spcPct val="15000"/>
            </a:spcAft>
            <a:buChar char="••"/>
          </a:pPr>
          <a:endParaRPr lang="es-MX" sz="2000" kern="1200" dirty="0"/>
        </a:p>
      </dsp:txBody>
      <dsp:txXfrm rot="5400000">
        <a:off x="3347338" y="-1228555"/>
        <a:ext cx="1962811" cy="4429895"/>
      </dsp:txXfrm>
    </dsp:sp>
    <dsp:sp modelId="{512B8A4F-035D-470B-B452-D22130002B40}">
      <dsp:nvSpPr>
        <dsp:cNvPr id="0" name=""/>
        <dsp:cNvSpPr/>
      </dsp:nvSpPr>
      <dsp:spPr>
        <a:xfrm rot="5400000">
          <a:off x="-452956" y="3197257"/>
          <a:ext cx="3019709" cy="2113796"/>
        </a:xfrm>
        <a:prstGeom prst="chevron">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DE CONVALIDACIÓN</a:t>
          </a:r>
          <a:endParaRPr lang="es-MX" sz="1900" kern="1200" dirty="0"/>
        </a:p>
      </dsp:txBody>
      <dsp:txXfrm rot="5400000">
        <a:off x="-452956" y="3197257"/>
        <a:ext cx="3019709" cy="2113796"/>
      </dsp:txXfrm>
    </dsp:sp>
    <dsp:sp modelId="{0CAEDA79-01AB-4FB9-8CA1-CFC76B3E979F}">
      <dsp:nvSpPr>
        <dsp:cNvPr id="0" name=""/>
        <dsp:cNvSpPr/>
      </dsp:nvSpPr>
      <dsp:spPr>
        <a:xfrm rot="5400000">
          <a:off x="3336308" y="1597966"/>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s-MX" sz="2000" kern="1200" dirty="0"/>
        </a:p>
        <a:p>
          <a:pPr marL="228600" lvl="1" indent="-228600" algn="l" defTabSz="889000">
            <a:lnSpc>
              <a:spcPct val="90000"/>
            </a:lnSpc>
            <a:spcBef>
              <a:spcPct val="0"/>
            </a:spcBef>
            <a:spcAft>
              <a:spcPct val="15000"/>
            </a:spcAft>
            <a:buChar char="••"/>
          </a:pPr>
          <a:r>
            <a:rPr lang="es-ES" sz="2000" kern="1200" dirty="0" smtClean="0"/>
            <a:t>Según el cual las actuaciones judiciales cuya nulidad no se reclame en lo subsecuente, se convalidan por el consentimiento tácito de la parte afectada.</a:t>
          </a:r>
          <a:endParaRPr lang="es-MX" sz="2000" kern="1200" dirty="0"/>
        </a:p>
      </dsp:txBody>
      <dsp:txXfrm rot="5400000">
        <a:off x="3336308" y="1597966"/>
        <a:ext cx="1962811" cy="4429895"/>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ES" sz="2300" kern="1200" dirty="0" smtClean="0"/>
            <a:t>Nulidad de actuaciones judiciales  vía INCIDENTE</a:t>
          </a:r>
          <a:endParaRPr lang="es-MX" sz="2300" kern="1200" dirty="0"/>
        </a:p>
      </dsp:txBody>
      <dsp:txXfrm>
        <a:off x="232395" y="1219199"/>
        <a:ext cx="2057404" cy="162560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MX" sz="2300" kern="1200" dirty="0" smtClean="0"/>
            <a:t>VS</a:t>
          </a:r>
          <a:endParaRPr lang="es-MX" sz="2300" kern="1200" dirty="0"/>
        </a:p>
      </dsp:txBody>
      <dsp:txXfrm>
        <a:off x="2400305" y="1219199"/>
        <a:ext cx="2057404" cy="162560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ES" sz="2300" kern="1200" dirty="0" smtClean="0"/>
            <a:t>un acto procesal que se considera nulo </a:t>
          </a:r>
          <a:endParaRPr lang="es-MX" sz="2300" kern="1200" dirty="0"/>
        </a:p>
      </dsp:txBody>
      <dsp:txXfrm>
        <a:off x="4568215" y="1219199"/>
        <a:ext cx="2057404" cy="162560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03792"/>
          <a:ext cx="7043758" cy="935415"/>
        </a:xfrm>
        <a:prstGeom prst="roundRect">
          <a:avLst/>
        </a:prstGeom>
        <a:solidFill>
          <a:schemeClr val="accent2">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rtl="0">
            <a:lnSpc>
              <a:spcPct val="90000"/>
            </a:lnSpc>
            <a:spcBef>
              <a:spcPct val="0"/>
            </a:spcBef>
            <a:spcAft>
              <a:spcPct val="35000"/>
            </a:spcAft>
          </a:pPr>
          <a:r>
            <a:rPr lang="es-ES" sz="3900" kern="1200" dirty="0" smtClean="0"/>
            <a:t>NULIDAD DE ACTUACIONES</a:t>
          </a:r>
          <a:endParaRPr lang="es-ES" sz="3900" kern="1200" dirty="0"/>
        </a:p>
      </dsp:txBody>
      <dsp:txXfrm>
        <a:off x="0" y="103792"/>
        <a:ext cx="7043758" cy="935415"/>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0"/>
          <a:ext cx="7043758" cy="1165539"/>
        </a:xfrm>
        <a:prstGeom prst="roundRect">
          <a:avLst/>
        </a:prstGeom>
        <a:solidFill>
          <a:schemeClr val="accent3"/>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 El trámite del incidente se concreta a la demanda incidental de la parte que la promueve</a:t>
          </a:r>
          <a:endParaRPr lang="es-MX" sz="2000" kern="1200" dirty="0"/>
        </a:p>
      </dsp:txBody>
      <dsp:txXfrm>
        <a:off x="0" y="0"/>
        <a:ext cx="7043758" cy="1165539"/>
      </dsp:txXfrm>
    </dsp:sp>
    <dsp:sp modelId="{D7CDA026-FCC0-45F1-80A3-53ED1A458A4D}">
      <dsp:nvSpPr>
        <dsp:cNvPr id="0" name=""/>
        <dsp:cNvSpPr/>
      </dsp:nvSpPr>
      <dsp:spPr>
        <a:xfrm>
          <a:off x="0" y="1368152"/>
          <a:ext cx="7043758" cy="1165539"/>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II..la contestación de la contraparte </a:t>
          </a:r>
          <a:endParaRPr lang="es-ES" sz="2000" kern="1200" dirty="0"/>
        </a:p>
      </dsp:txBody>
      <dsp:txXfrm>
        <a:off x="0" y="1368152"/>
        <a:ext cx="7043758" cy="1165539"/>
      </dsp:txXfrm>
    </dsp:sp>
    <dsp:sp modelId="{31199E86-C126-45D9-B0A2-0E514439BF71}">
      <dsp:nvSpPr>
        <dsp:cNvPr id="0" name=""/>
        <dsp:cNvSpPr/>
      </dsp:nvSpPr>
      <dsp:spPr>
        <a:xfrm>
          <a:off x="0" y="2736300"/>
          <a:ext cx="7043758" cy="1165539"/>
        </a:xfrm>
        <a:prstGeom prst="roundRect">
          <a:avLst/>
        </a:prstGeom>
        <a:solidFill>
          <a:srgbClr val="C0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III. la resolución del juzgador</a:t>
          </a:r>
          <a:endParaRPr lang="es-ES" sz="2000" kern="1200" dirty="0"/>
        </a:p>
      </dsp:txBody>
      <dsp:txXfrm>
        <a:off x="0" y="2736300"/>
        <a:ext cx="7043758" cy="1165539"/>
      </dsp:txXfrm>
    </dsp:sp>
    <dsp:sp modelId="{DA90254E-5EA2-4F6B-BFE4-750EDEB4C23B}">
      <dsp:nvSpPr>
        <dsp:cNvPr id="0" name=""/>
        <dsp:cNvSpPr/>
      </dsp:nvSpPr>
      <dsp:spPr>
        <a:xfrm>
          <a:off x="0" y="4063660"/>
          <a:ext cx="7043758" cy="1165539"/>
        </a:xfrm>
        <a:prstGeom prst="roundRect">
          <a:avLst/>
        </a:prstGeom>
        <a:solidFill>
          <a:schemeClr val="accent2">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t>IV.  Eventualmente las partes pueden ofrecer pruebas en sus escritos iniciales y si el juzgador las admite, éste debe señalar fecha para que tenga lugar la audiencia respectiva.</a:t>
          </a:r>
          <a:endParaRPr lang="es-ES" sz="2100" kern="1200" dirty="0"/>
        </a:p>
      </dsp:txBody>
      <dsp:txXfrm>
        <a:off x="0" y="4063660"/>
        <a:ext cx="7043758" cy="1165539"/>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E1D20B-79A6-4AC4-B72A-E5260A322797}">
      <dsp:nvSpPr>
        <dsp:cNvPr id="0" name=""/>
        <dsp:cNvSpPr/>
      </dsp:nvSpPr>
      <dsp:spPr>
        <a:xfrm>
          <a:off x="1297" y="975153"/>
          <a:ext cx="3137415" cy="3675792"/>
        </a:xfrm>
        <a:prstGeom prst="roundRect">
          <a:avLst>
            <a:gd name="adj" fmla="val 1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b="1" kern="1200" dirty="0" smtClean="0"/>
            <a:t>REBELDÍA O CONTUMACIA</a:t>
          </a:r>
          <a:endParaRPr lang="es-MX" sz="3200" kern="1200" dirty="0"/>
        </a:p>
      </dsp:txBody>
      <dsp:txXfrm>
        <a:off x="1297" y="975153"/>
        <a:ext cx="3137415" cy="3675792"/>
      </dsp:txXfrm>
    </dsp:sp>
    <dsp:sp modelId="{43CBA607-1934-4E31-AD19-304A3CC2DE1F}">
      <dsp:nvSpPr>
        <dsp:cNvPr id="0" name=""/>
        <dsp:cNvSpPr/>
      </dsp:nvSpPr>
      <dsp:spPr>
        <a:xfrm rot="17891924">
          <a:off x="2595217" y="1885511"/>
          <a:ext cx="2060769" cy="38891"/>
        </a:xfrm>
        <a:custGeom>
          <a:avLst/>
          <a:gdLst/>
          <a:ahLst/>
          <a:cxnLst/>
          <a:rect l="0" t="0" r="0" b="0"/>
          <a:pathLst>
            <a:path>
              <a:moveTo>
                <a:pt x="0" y="19445"/>
              </a:moveTo>
              <a:lnTo>
                <a:pt x="2060769" y="19445"/>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rot="17891924">
        <a:off x="3574083" y="1853438"/>
        <a:ext cx="103038" cy="103038"/>
      </dsp:txXfrm>
    </dsp:sp>
    <dsp:sp modelId="{5814042C-2584-40D3-8430-45DDBE73276C}">
      <dsp:nvSpPr>
        <dsp:cNvPr id="0" name=""/>
        <dsp:cNvSpPr/>
      </dsp:nvSpPr>
      <dsp:spPr>
        <a:xfrm>
          <a:off x="4112491" y="0"/>
          <a:ext cx="2431200" cy="1993730"/>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b="1" kern="1200" dirty="0" smtClean="0"/>
            <a:t>Unilateral o Bilateral</a:t>
          </a:r>
          <a:endParaRPr lang="es-MX" sz="3200" kern="1200" dirty="0"/>
        </a:p>
      </dsp:txBody>
      <dsp:txXfrm>
        <a:off x="4112491" y="0"/>
        <a:ext cx="2431200" cy="1993730"/>
      </dsp:txXfrm>
    </dsp:sp>
    <dsp:sp modelId="{1512F877-F22D-4F95-9C0E-58A65FD7D3FF}">
      <dsp:nvSpPr>
        <dsp:cNvPr id="0" name=""/>
        <dsp:cNvSpPr/>
      </dsp:nvSpPr>
      <dsp:spPr>
        <a:xfrm rot="3788229">
          <a:off x="2590163" y="3686355"/>
          <a:ext cx="2001481" cy="38891"/>
        </a:xfrm>
        <a:custGeom>
          <a:avLst/>
          <a:gdLst/>
          <a:ahLst/>
          <a:cxnLst/>
          <a:rect l="0" t="0" r="0" b="0"/>
          <a:pathLst>
            <a:path>
              <a:moveTo>
                <a:pt x="0" y="19445"/>
              </a:moveTo>
              <a:lnTo>
                <a:pt x="2001481" y="19445"/>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rot="3788229">
        <a:off x="3540867" y="3655764"/>
        <a:ext cx="100074" cy="100074"/>
      </dsp:txXfrm>
    </dsp:sp>
    <dsp:sp modelId="{415FBD4F-1A97-4F8F-8259-C2391C8540AC}">
      <dsp:nvSpPr>
        <dsp:cNvPr id="0" name=""/>
        <dsp:cNvSpPr/>
      </dsp:nvSpPr>
      <dsp:spPr>
        <a:xfrm>
          <a:off x="4043095" y="3571006"/>
          <a:ext cx="2431200" cy="2055093"/>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b="1" kern="1200" dirty="0" smtClean="0"/>
            <a:t>Total o Absoluta</a:t>
          </a:r>
          <a:endParaRPr lang="es-MX" sz="3200" kern="1200" dirty="0"/>
        </a:p>
      </dsp:txBody>
      <dsp:txXfrm>
        <a:off x="4043095" y="3571006"/>
        <a:ext cx="2431200" cy="2055093"/>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200816" y="1149356"/>
          <a:ext cx="2458512" cy="1232224"/>
        </a:xfrm>
        <a:custGeom>
          <a:avLst/>
          <a:gdLst/>
          <a:ahLst/>
          <a:cxnLst/>
          <a:rect l="0" t="0" r="0" b="0"/>
          <a:pathLst>
            <a:path>
              <a:moveTo>
                <a:pt x="0" y="0"/>
              </a:moveTo>
              <a:lnTo>
                <a:pt x="0" y="1062308"/>
              </a:lnTo>
              <a:lnTo>
                <a:pt x="2458512" y="1062308"/>
              </a:lnTo>
              <a:lnTo>
                <a:pt x="2458512" y="123222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55096" y="1149356"/>
          <a:ext cx="91440" cy="1173267"/>
        </a:xfrm>
        <a:custGeom>
          <a:avLst/>
          <a:gdLst/>
          <a:ahLst/>
          <a:cxnLst/>
          <a:rect l="0" t="0" r="0" b="0"/>
          <a:pathLst>
            <a:path>
              <a:moveTo>
                <a:pt x="45720" y="0"/>
              </a:moveTo>
              <a:lnTo>
                <a:pt x="45720" y="1003351"/>
              </a:lnTo>
              <a:lnTo>
                <a:pt x="136309" y="1003351"/>
              </a:lnTo>
              <a:lnTo>
                <a:pt x="136309" y="1173267"/>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21154" y="1149356"/>
          <a:ext cx="2279662" cy="1173267"/>
        </a:xfrm>
        <a:custGeom>
          <a:avLst/>
          <a:gdLst/>
          <a:ahLst/>
          <a:cxnLst/>
          <a:rect l="0" t="0" r="0" b="0"/>
          <a:pathLst>
            <a:path>
              <a:moveTo>
                <a:pt x="2279662" y="0"/>
              </a:moveTo>
              <a:lnTo>
                <a:pt x="2279662" y="1003351"/>
              </a:lnTo>
              <a:lnTo>
                <a:pt x="0" y="1003351"/>
              </a:lnTo>
              <a:lnTo>
                <a:pt x="0" y="1173267"/>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57964" y="-15344"/>
          <a:ext cx="3085704" cy="1164700"/>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61761" y="178263"/>
          <a:ext cx="3085704" cy="11647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Presupuestos Procesales</a:t>
          </a:r>
          <a:endParaRPr lang="es-MX" sz="2800" b="1" kern="1200" dirty="0"/>
        </a:p>
      </dsp:txBody>
      <dsp:txXfrm>
        <a:off x="1861761" y="178263"/>
        <a:ext cx="3085704" cy="1164700"/>
      </dsp:txXfrm>
    </dsp:sp>
    <dsp:sp modelId="{E82D1BB4-9A5E-4D81-93B4-487B2E7F5108}">
      <dsp:nvSpPr>
        <dsp:cNvPr id="0" name=""/>
        <dsp:cNvSpPr/>
      </dsp:nvSpPr>
      <dsp:spPr>
        <a:xfrm>
          <a:off x="4067" y="2322623"/>
          <a:ext cx="1834174"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07864" y="2516230"/>
          <a:ext cx="1834174"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Son aquellos antecedentes necesarios para que el juicio tenga existencia jurídica y validez formal (</a:t>
          </a:r>
          <a:r>
            <a:rPr lang="es-ES" sz="1800" kern="1200" dirty="0" err="1" smtClean="0"/>
            <a:t>Couture</a:t>
          </a:r>
          <a:r>
            <a:rPr lang="es-ES" sz="1800" kern="1200" dirty="0" smtClean="0"/>
            <a:t>)</a:t>
          </a:r>
          <a:endParaRPr lang="es-MX" sz="1800" b="1" kern="1200" dirty="0"/>
        </a:p>
      </dsp:txBody>
      <dsp:txXfrm>
        <a:off x="207864" y="2516230"/>
        <a:ext cx="1834174" cy="2556843"/>
      </dsp:txXfrm>
    </dsp:sp>
    <dsp:sp modelId="{8768CE2D-E919-4070-A44B-412DE2126615}">
      <dsp:nvSpPr>
        <dsp:cNvPr id="0" name=""/>
        <dsp:cNvSpPr/>
      </dsp:nvSpPr>
      <dsp:spPr>
        <a:xfrm>
          <a:off x="2245835" y="2322623"/>
          <a:ext cx="2091141"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449632" y="2516230"/>
          <a:ext cx="2091141"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Son los requisitos de forma y fondo, sin los cuales no es posible iniciar ni tramitar válida y eficazmente un proceso (Eduardo Pallares)</a:t>
          </a:r>
          <a:endParaRPr lang="es-MX" sz="1800" kern="1200" dirty="0"/>
        </a:p>
      </dsp:txBody>
      <dsp:txXfrm>
        <a:off x="2449632" y="2516230"/>
        <a:ext cx="2091141" cy="2556843"/>
      </dsp:txXfrm>
    </dsp:sp>
    <dsp:sp modelId="{B72E7CA3-1C87-4976-8E20-D93C78ECCCF6}">
      <dsp:nvSpPr>
        <dsp:cNvPr id="0" name=""/>
        <dsp:cNvSpPr/>
      </dsp:nvSpPr>
      <dsp:spPr>
        <a:xfrm>
          <a:off x="4742242" y="2381580"/>
          <a:ext cx="1834174"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946039" y="2575188"/>
          <a:ext cx="1834174"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Son los requisitos necesarios para que el juez esté obligado a proveer sobre la demanda. (Rafael de Pina)</a:t>
          </a:r>
          <a:endParaRPr lang="es-MX" sz="1600" kern="1200" dirty="0"/>
        </a:p>
      </dsp:txBody>
      <dsp:txXfrm>
        <a:off x="4946039" y="2575188"/>
        <a:ext cx="1834174" cy="2556843"/>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244069" y="2201596"/>
          <a:ext cx="2529723" cy="2077538"/>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t>PRINCIPIOS PROCESALES</a:t>
          </a:r>
          <a:endParaRPr lang="es-MX" sz="2200" kern="1200" dirty="0"/>
        </a:p>
      </dsp:txBody>
      <dsp:txXfrm>
        <a:off x="2244069" y="2201596"/>
        <a:ext cx="2529723" cy="2077538"/>
      </dsp:txXfrm>
    </dsp:sp>
    <dsp:sp modelId="{3A730F86-D247-4DBE-B16F-EDA1F3159109}">
      <dsp:nvSpPr>
        <dsp:cNvPr id="0" name=""/>
        <dsp:cNvSpPr/>
      </dsp:nvSpPr>
      <dsp:spPr>
        <a:xfrm rot="16406948">
          <a:off x="3298947" y="1893527"/>
          <a:ext cx="579919" cy="39808"/>
        </a:xfrm>
        <a:custGeom>
          <a:avLst/>
          <a:gdLst/>
          <a:ahLst/>
          <a:cxnLst/>
          <a:rect l="0" t="0" r="0" b="0"/>
          <a:pathLst>
            <a:path>
              <a:moveTo>
                <a:pt x="0" y="19904"/>
              </a:moveTo>
              <a:lnTo>
                <a:pt x="579919"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406948">
        <a:off x="3574409" y="1898933"/>
        <a:ext cx="28995" cy="28995"/>
      </dsp:txXfrm>
    </dsp:sp>
    <dsp:sp modelId="{023437F0-7AD6-41AC-B94B-E8CBDA7A7EE0}">
      <dsp:nvSpPr>
        <dsp:cNvPr id="0" name=""/>
        <dsp:cNvSpPr/>
      </dsp:nvSpPr>
      <dsp:spPr>
        <a:xfrm>
          <a:off x="2579218" y="24428"/>
          <a:ext cx="2150627" cy="1600371"/>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1.- DE CONTRADICCIÓN </a:t>
          </a:r>
          <a:endParaRPr lang="es-MX" sz="1100" kern="1200" dirty="0"/>
        </a:p>
      </dsp:txBody>
      <dsp:txXfrm>
        <a:off x="2579218" y="24428"/>
        <a:ext cx="2150627" cy="1600371"/>
      </dsp:txXfrm>
    </dsp:sp>
    <dsp:sp modelId="{BB48C05B-85A8-44C1-B434-2551561B9CCC}">
      <dsp:nvSpPr>
        <dsp:cNvPr id="0" name=""/>
        <dsp:cNvSpPr/>
      </dsp:nvSpPr>
      <dsp:spPr>
        <a:xfrm rot="19466791">
          <a:off x="4391255" y="2314531"/>
          <a:ext cx="770475" cy="39808"/>
        </a:xfrm>
        <a:custGeom>
          <a:avLst/>
          <a:gdLst/>
          <a:ahLst/>
          <a:cxnLst/>
          <a:rect l="0" t="0" r="0" b="0"/>
          <a:pathLst>
            <a:path>
              <a:moveTo>
                <a:pt x="0" y="19904"/>
              </a:moveTo>
              <a:lnTo>
                <a:pt x="770475"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9466791">
        <a:off x="4757231" y="2315173"/>
        <a:ext cx="38523" cy="38523"/>
      </dsp:txXfrm>
    </dsp:sp>
    <dsp:sp modelId="{988BFD55-2AEC-4936-9A59-057D9FBFA596}">
      <dsp:nvSpPr>
        <dsp:cNvPr id="0" name=""/>
        <dsp:cNvSpPr/>
      </dsp:nvSpPr>
      <dsp:spPr>
        <a:xfrm>
          <a:off x="4763493" y="745021"/>
          <a:ext cx="2234551" cy="1600371"/>
        </a:xfrm>
        <a:prstGeom prst="ellipse">
          <a:avLst/>
        </a:prstGeom>
        <a:solidFill>
          <a:schemeClr val="accent4">
            <a:hueOff val="-744128"/>
            <a:satOff val="4483"/>
            <a:lumOff val="35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2.- IGUALDAD DE LAS PARTES</a:t>
          </a:r>
          <a:endParaRPr lang="es-MX" sz="1100" kern="1200" dirty="0"/>
        </a:p>
      </dsp:txBody>
      <dsp:txXfrm>
        <a:off x="4763493" y="745021"/>
        <a:ext cx="2234551" cy="1600371"/>
      </dsp:txXfrm>
    </dsp:sp>
    <dsp:sp modelId="{CB4F3EB2-EDE8-4D96-8575-EB764444CB64}">
      <dsp:nvSpPr>
        <dsp:cNvPr id="0" name=""/>
        <dsp:cNvSpPr/>
      </dsp:nvSpPr>
      <dsp:spPr>
        <a:xfrm rot="269091">
          <a:off x="4767820" y="3325425"/>
          <a:ext cx="158654" cy="39808"/>
        </a:xfrm>
        <a:custGeom>
          <a:avLst/>
          <a:gdLst/>
          <a:ahLst/>
          <a:cxnLst/>
          <a:rect l="0" t="0" r="0" b="0"/>
          <a:pathLst>
            <a:path>
              <a:moveTo>
                <a:pt x="0" y="19904"/>
              </a:moveTo>
              <a:lnTo>
                <a:pt x="158654"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69091">
        <a:off x="4843181" y="3341363"/>
        <a:ext cx="7932" cy="7932"/>
      </dsp:txXfrm>
    </dsp:sp>
    <dsp:sp modelId="{9E177C79-AE1B-4045-A111-88D2C21CC1D3}">
      <dsp:nvSpPr>
        <dsp:cNvPr id="0" name=""/>
        <dsp:cNvSpPr/>
      </dsp:nvSpPr>
      <dsp:spPr>
        <a:xfrm>
          <a:off x="4918829" y="2641652"/>
          <a:ext cx="2317466" cy="1600371"/>
        </a:xfrm>
        <a:prstGeom prst="ellipse">
          <a:avLst/>
        </a:prstGeom>
        <a:solidFill>
          <a:schemeClr val="accent4">
            <a:hueOff val="-1488257"/>
            <a:satOff val="8966"/>
            <a:lumOff val="71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3. DE PRECLUSIÓN</a:t>
          </a:r>
          <a:endParaRPr lang="es-MX" sz="1100" kern="1200" dirty="0"/>
        </a:p>
      </dsp:txBody>
      <dsp:txXfrm>
        <a:off x="4918829" y="2641652"/>
        <a:ext cx="2317466" cy="1600371"/>
      </dsp:txXfrm>
    </dsp:sp>
    <dsp:sp modelId="{A9DC82DA-DA6F-49BD-8EFD-9B4DD38C0E22}">
      <dsp:nvSpPr>
        <dsp:cNvPr id="0" name=""/>
        <dsp:cNvSpPr/>
      </dsp:nvSpPr>
      <dsp:spPr>
        <a:xfrm rot="2873813">
          <a:off x="4167811" y="4268318"/>
          <a:ext cx="576069" cy="39808"/>
        </a:xfrm>
        <a:custGeom>
          <a:avLst/>
          <a:gdLst/>
          <a:ahLst/>
          <a:cxnLst/>
          <a:rect l="0" t="0" r="0" b="0"/>
          <a:pathLst>
            <a:path>
              <a:moveTo>
                <a:pt x="0" y="19904"/>
              </a:moveTo>
              <a:lnTo>
                <a:pt x="576069"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873813">
        <a:off x="4441444" y="4273820"/>
        <a:ext cx="28803" cy="28803"/>
      </dsp:txXfrm>
    </dsp:sp>
    <dsp:sp modelId="{0F06AD7F-5794-4C08-98E2-B2A9C7DDD512}">
      <dsp:nvSpPr>
        <dsp:cNvPr id="0" name=""/>
        <dsp:cNvSpPr/>
      </dsp:nvSpPr>
      <dsp:spPr>
        <a:xfrm>
          <a:off x="4176467" y="4365109"/>
          <a:ext cx="2143922" cy="1600371"/>
        </a:xfrm>
        <a:prstGeom prst="ellipse">
          <a:avLst/>
        </a:prstGeom>
        <a:solidFill>
          <a:schemeClr val="accent4">
            <a:hueOff val="-2232385"/>
            <a:satOff val="13449"/>
            <a:lumOff val="1078"/>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4.-DE EVENTUALIDAD</a:t>
          </a:r>
          <a:endParaRPr lang="es-MX" sz="1100" kern="1200" dirty="0"/>
        </a:p>
      </dsp:txBody>
      <dsp:txXfrm>
        <a:off x="4176467" y="4365109"/>
        <a:ext cx="2143922" cy="1600371"/>
      </dsp:txXfrm>
    </dsp:sp>
    <dsp:sp modelId="{3EC7A50E-2988-49E5-8EA2-D1E437F81EC0}">
      <dsp:nvSpPr>
        <dsp:cNvPr id="0" name=""/>
        <dsp:cNvSpPr/>
      </dsp:nvSpPr>
      <dsp:spPr>
        <a:xfrm rot="6352624">
          <a:off x="2990733" y="4406076"/>
          <a:ext cx="361957" cy="39808"/>
        </a:xfrm>
        <a:custGeom>
          <a:avLst/>
          <a:gdLst/>
          <a:ahLst/>
          <a:cxnLst/>
          <a:rect l="0" t="0" r="0" b="0"/>
          <a:pathLst>
            <a:path>
              <a:moveTo>
                <a:pt x="0" y="19904"/>
              </a:moveTo>
              <a:lnTo>
                <a:pt x="361957"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6352624">
        <a:off x="3162663" y="4416931"/>
        <a:ext cx="18097" cy="18097"/>
      </dsp:txXfrm>
    </dsp:sp>
    <dsp:sp modelId="{2FC9EC39-327D-468E-912A-A1E91C7A2E36}">
      <dsp:nvSpPr>
        <dsp:cNvPr id="0" name=""/>
        <dsp:cNvSpPr/>
      </dsp:nvSpPr>
      <dsp:spPr>
        <a:xfrm>
          <a:off x="1872209" y="4581129"/>
          <a:ext cx="2055565" cy="1600371"/>
        </a:xfrm>
        <a:prstGeom prst="ellipse">
          <a:avLst/>
        </a:prstGeom>
        <a:solidFill>
          <a:schemeClr val="accent4">
            <a:hueOff val="-2976513"/>
            <a:satOff val="17933"/>
            <a:lumOff val="143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5.-DE ECONOMÍA PROCESAL</a:t>
          </a:r>
          <a:endParaRPr lang="es-MX" sz="1100" kern="1200" dirty="0"/>
        </a:p>
      </dsp:txBody>
      <dsp:txXfrm>
        <a:off x="1872209" y="4581129"/>
        <a:ext cx="2055565" cy="1600371"/>
      </dsp:txXfrm>
    </dsp:sp>
    <dsp:sp modelId="{6F480D7E-71A6-4E09-B7FE-505278D5516E}">
      <dsp:nvSpPr>
        <dsp:cNvPr id="0" name=""/>
        <dsp:cNvSpPr/>
      </dsp:nvSpPr>
      <dsp:spPr>
        <a:xfrm rot="20775730">
          <a:off x="2295355" y="3506140"/>
          <a:ext cx="90053" cy="39808"/>
        </a:xfrm>
        <a:custGeom>
          <a:avLst/>
          <a:gdLst/>
          <a:ahLst/>
          <a:cxnLst/>
          <a:rect l="0" t="0" r="0" b="0"/>
          <a:pathLst>
            <a:path>
              <a:moveTo>
                <a:pt x="0" y="19904"/>
              </a:moveTo>
              <a:lnTo>
                <a:pt x="90053"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775730">
        <a:off x="2338130" y="3523793"/>
        <a:ext cx="4502" cy="4502"/>
      </dsp:txXfrm>
    </dsp:sp>
    <dsp:sp modelId="{799C62D0-9D97-4A8A-AA58-6B7B4E44B00C}">
      <dsp:nvSpPr>
        <dsp:cNvPr id="0" name=""/>
        <dsp:cNvSpPr/>
      </dsp:nvSpPr>
      <dsp:spPr>
        <a:xfrm>
          <a:off x="1" y="2996950"/>
          <a:ext cx="2463004" cy="1600371"/>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6.-DE LEALTAD Y PROVIDAD</a:t>
          </a:r>
          <a:endParaRPr lang="es-MX" sz="1100" kern="1200" dirty="0"/>
        </a:p>
      </dsp:txBody>
      <dsp:txXfrm>
        <a:off x="1" y="2996950"/>
        <a:ext cx="2463004" cy="1600371"/>
      </dsp:txXfrm>
    </dsp:sp>
    <dsp:sp modelId="{6FEC9C7E-632E-4BE3-B063-D5E53574B8F6}">
      <dsp:nvSpPr>
        <dsp:cNvPr id="0" name=""/>
        <dsp:cNvSpPr/>
      </dsp:nvSpPr>
      <dsp:spPr>
        <a:xfrm rot="12941142">
          <a:off x="2024623" y="2365342"/>
          <a:ext cx="587311" cy="39808"/>
        </a:xfrm>
        <a:custGeom>
          <a:avLst/>
          <a:gdLst/>
          <a:ahLst/>
          <a:cxnLst/>
          <a:rect l="0" t="0" r="0" b="0"/>
          <a:pathLst>
            <a:path>
              <a:moveTo>
                <a:pt x="0" y="19904"/>
              </a:moveTo>
              <a:lnTo>
                <a:pt x="587311" y="1990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2941142">
        <a:off x="2303597" y="2370563"/>
        <a:ext cx="29365" cy="29365"/>
      </dsp:txXfrm>
    </dsp:sp>
    <dsp:sp modelId="{74437E0E-40F9-4592-BC6D-7D073C9A4424}">
      <dsp:nvSpPr>
        <dsp:cNvPr id="0" name=""/>
        <dsp:cNvSpPr/>
      </dsp:nvSpPr>
      <dsp:spPr>
        <a:xfrm>
          <a:off x="121702" y="837640"/>
          <a:ext cx="2311769" cy="1600371"/>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7.- DE ORALIDAD Y ESCRITURA</a:t>
          </a:r>
          <a:endParaRPr lang="es-MX" sz="1100" kern="1200" dirty="0"/>
        </a:p>
      </dsp:txBody>
      <dsp:txXfrm>
        <a:off x="121702" y="837640"/>
        <a:ext cx="2311769" cy="16003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7852"/>
          <a:ext cx="7043758" cy="1127295"/>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s-ES" sz="4700" kern="1200" dirty="0" smtClean="0"/>
            <a:t>El Proceso</a:t>
          </a:r>
          <a:endParaRPr lang="es-ES" sz="4700" kern="1200" dirty="0"/>
        </a:p>
      </dsp:txBody>
      <dsp:txXfrm>
        <a:off x="0" y="7852"/>
        <a:ext cx="7043758" cy="11272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0"/>
          <a:ext cx="7043758" cy="1216800"/>
        </a:xfrm>
        <a:prstGeom prst="roundRect">
          <a:avLst/>
        </a:prstGeom>
        <a:solidFill>
          <a:schemeClr val="accent3"/>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 El término PROCESO</a:t>
          </a:r>
          <a:r>
            <a:rPr lang="sq-AL" sz="2000" kern="1200" dirty="0" smtClean="0"/>
            <a:t>  alude a una sucesión de actos, vinculados entre si respecto de un objeto común.</a:t>
          </a:r>
          <a:endParaRPr lang="es-MX" sz="2000" kern="1200" dirty="0"/>
        </a:p>
      </dsp:txBody>
      <dsp:txXfrm>
        <a:off x="0" y="0"/>
        <a:ext cx="7043758" cy="1216800"/>
      </dsp:txXfrm>
    </dsp:sp>
    <dsp:sp modelId="{D7CDA026-FCC0-45F1-80A3-53ED1A458A4D}">
      <dsp:nvSpPr>
        <dsp:cNvPr id="0" name=""/>
        <dsp:cNvSpPr/>
      </dsp:nvSpPr>
      <dsp:spPr>
        <a:xfrm>
          <a:off x="0" y="1485253"/>
          <a:ext cx="7043758" cy="1216800"/>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II..Proceso y Procedimiento no son términos  iguales</a:t>
          </a:r>
          <a:endParaRPr lang="es-ES" sz="2000" kern="1200" dirty="0"/>
        </a:p>
      </dsp:txBody>
      <dsp:txXfrm>
        <a:off x="0" y="1485253"/>
        <a:ext cx="7043758" cy="1216800"/>
      </dsp:txXfrm>
    </dsp:sp>
    <dsp:sp modelId="{31199E86-C126-45D9-B0A2-0E514439BF71}">
      <dsp:nvSpPr>
        <dsp:cNvPr id="0" name=""/>
        <dsp:cNvSpPr/>
      </dsp:nvSpPr>
      <dsp:spPr>
        <a:xfrm>
          <a:off x="0" y="3024416"/>
          <a:ext cx="7043758" cy="1216800"/>
        </a:xfrm>
        <a:prstGeom prst="roundRect">
          <a:avLst/>
        </a:prstGeom>
        <a:solidFill>
          <a:srgbClr val="C0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III. Existen </a:t>
          </a:r>
          <a:r>
            <a:rPr lang="sq-AL" sz="2000" kern="1200" dirty="0" smtClean="0"/>
            <a:t>procesos legislativos, administrativos, judiciales</a:t>
          </a:r>
          <a:r>
            <a:rPr lang="es-ES" sz="2000" kern="1200" dirty="0" smtClean="0"/>
            <a:t> o jurisdiccionales</a:t>
          </a:r>
          <a:r>
            <a:rPr lang="sq-AL" sz="2000" kern="1200" dirty="0" smtClean="0"/>
            <a:t>, civiles, penales, mercantiles, etc.</a:t>
          </a:r>
          <a:endParaRPr lang="es-ES" sz="2000" kern="1200" dirty="0"/>
        </a:p>
      </dsp:txBody>
      <dsp:txXfrm>
        <a:off x="0" y="3024416"/>
        <a:ext cx="7043758" cy="12168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9D2BE5-283A-43E9-88A5-19F1306A90A5}">
      <dsp:nvSpPr>
        <dsp:cNvPr id="0" name=""/>
        <dsp:cNvSpPr/>
      </dsp:nvSpPr>
      <dsp:spPr>
        <a:xfrm>
          <a:off x="1280859" y="3370684"/>
          <a:ext cx="1208550" cy="2730254"/>
        </a:xfrm>
        <a:custGeom>
          <a:avLst/>
          <a:gdLst/>
          <a:ahLst/>
          <a:cxnLst/>
          <a:rect l="0" t="0" r="0" b="0"/>
          <a:pathLst>
            <a:path>
              <a:moveTo>
                <a:pt x="0" y="0"/>
              </a:moveTo>
              <a:lnTo>
                <a:pt x="604275" y="0"/>
              </a:lnTo>
              <a:lnTo>
                <a:pt x="604275" y="2730254"/>
              </a:lnTo>
              <a:lnTo>
                <a:pt x="1208550" y="2730254"/>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p>
      </dsp:txBody>
      <dsp:txXfrm>
        <a:off x="1810490" y="4661166"/>
        <a:ext cx="149288" cy="149288"/>
      </dsp:txXfrm>
    </dsp:sp>
    <dsp:sp modelId="{B3495A5A-0551-41E8-BD54-779F9818CE5D}">
      <dsp:nvSpPr>
        <dsp:cNvPr id="0" name=""/>
        <dsp:cNvSpPr/>
      </dsp:nvSpPr>
      <dsp:spPr>
        <a:xfrm>
          <a:off x="1280859" y="3370684"/>
          <a:ext cx="1288373" cy="934989"/>
        </a:xfrm>
        <a:custGeom>
          <a:avLst/>
          <a:gdLst/>
          <a:ahLst/>
          <a:cxnLst/>
          <a:rect l="0" t="0" r="0" b="0"/>
          <a:pathLst>
            <a:path>
              <a:moveTo>
                <a:pt x="0" y="0"/>
              </a:moveTo>
              <a:lnTo>
                <a:pt x="644186" y="0"/>
              </a:lnTo>
              <a:lnTo>
                <a:pt x="644186" y="934989"/>
              </a:lnTo>
              <a:lnTo>
                <a:pt x="1288373" y="934989"/>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885249" y="3798381"/>
        <a:ext cx="79594" cy="79594"/>
      </dsp:txXfrm>
    </dsp:sp>
    <dsp:sp modelId="{9587EB41-7699-4CFF-A232-3032924C3ED2}">
      <dsp:nvSpPr>
        <dsp:cNvPr id="0" name=""/>
        <dsp:cNvSpPr/>
      </dsp:nvSpPr>
      <dsp:spPr>
        <a:xfrm>
          <a:off x="1280859" y="2570146"/>
          <a:ext cx="1219305" cy="800537"/>
        </a:xfrm>
        <a:custGeom>
          <a:avLst/>
          <a:gdLst/>
          <a:ahLst/>
          <a:cxnLst/>
          <a:rect l="0" t="0" r="0" b="0"/>
          <a:pathLst>
            <a:path>
              <a:moveTo>
                <a:pt x="0" y="800537"/>
              </a:moveTo>
              <a:lnTo>
                <a:pt x="609652" y="800537"/>
              </a:lnTo>
              <a:lnTo>
                <a:pt x="609652" y="0"/>
              </a:lnTo>
              <a:lnTo>
                <a:pt x="1219305" y="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854047" y="2933949"/>
        <a:ext cx="72930" cy="72930"/>
      </dsp:txXfrm>
    </dsp:sp>
    <dsp:sp modelId="{FCBB2849-CB4B-4E02-B631-BA3E1DCAD344}">
      <dsp:nvSpPr>
        <dsp:cNvPr id="0" name=""/>
        <dsp:cNvSpPr/>
      </dsp:nvSpPr>
      <dsp:spPr>
        <a:xfrm>
          <a:off x="1280859" y="1032948"/>
          <a:ext cx="1368197" cy="2337735"/>
        </a:xfrm>
        <a:custGeom>
          <a:avLst/>
          <a:gdLst/>
          <a:ahLst/>
          <a:cxnLst/>
          <a:rect l="0" t="0" r="0" b="0"/>
          <a:pathLst>
            <a:path>
              <a:moveTo>
                <a:pt x="0" y="2337735"/>
              </a:moveTo>
              <a:lnTo>
                <a:pt x="684098" y="2337735"/>
              </a:lnTo>
              <a:lnTo>
                <a:pt x="684098" y="0"/>
              </a:lnTo>
              <a:lnTo>
                <a:pt x="1368197" y="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a:p>
      </dsp:txBody>
      <dsp:txXfrm>
        <a:off x="1897241" y="2134098"/>
        <a:ext cx="135434" cy="135434"/>
      </dsp:txXfrm>
    </dsp:sp>
    <dsp:sp modelId="{C7FF3985-6E4C-4E69-A6AA-46939974B3EA}">
      <dsp:nvSpPr>
        <dsp:cNvPr id="0" name=""/>
        <dsp:cNvSpPr/>
      </dsp:nvSpPr>
      <dsp:spPr>
        <a:xfrm rot="16200000">
          <a:off x="-2730254" y="2730254"/>
          <a:ext cx="6741368" cy="1280859"/>
        </a:xfrm>
        <a:prstGeom prst="rect">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es-ES" sz="4900" kern="1200" dirty="0" smtClean="0"/>
            <a:t>Proceso y procedimiento</a:t>
          </a:r>
          <a:endParaRPr lang="es-MX" sz="4900" kern="1200" dirty="0"/>
        </a:p>
      </dsp:txBody>
      <dsp:txXfrm rot="16200000">
        <a:off x="-2730254" y="2730254"/>
        <a:ext cx="6741368" cy="1280859"/>
      </dsp:txXfrm>
    </dsp:sp>
    <dsp:sp modelId="{BE12A291-A317-4B44-A87B-10D422698411}">
      <dsp:nvSpPr>
        <dsp:cNvPr id="0" name=""/>
        <dsp:cNvSpPr/>
      </dsp:nvSpPr>
      <dsp:spPr>
        <a:xfrm>
          <a:off x="2649057" y="392518"/>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sq-AL" sz="2000" kern="1200" dirty="0" smtClean="0"/>
            <a:t>procedimiento es la acción o modo de obrar como consecuencia del desenvolvimiento del proceso</a:t>
          </a:r>
          <a:endParaRPr lang="es-MX" sz="2000" kern="1200" dirty="0"/>
        </a:p>
      </dsp:txBody>
      <dsp:txXfrm>
        <a:off x="2649057" y="392518"/>
        <a:ext cx="4201220" cy="1280859"/>
      </dsp:txXfrm>
    </dsp:sp>
    <dsp:sp modelId="{FE33DEAA-8D11-4E5B-A857-BDC9126EE2B2}">
      <dsp:nvSpPr>
        <dsp:cNvPr id="0" name=""/>
        <dsp:cNvSpPr/>
      </dsp:nvSpPr>
      <dsp:spPr>
        <a:xfrm>
          <a:off x="2500165" y="1929716"/>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sq-AL" sz="2000" kern="1200" dirty="0" smtClean="0"/>
            <a:t>En el proceso se contemplan diversas etapas en abstracto y el procedimiento es lo concreto</a:t>
          </a:r>
          <a:endParaRPr lang="es-MX" sz="2000" kern="1200" dirty="0"/>
        </a:p>
      </dsp:txBody>
      <dsp:txXfrm>
        <a:off x="2500165" y="1929716"/>
        <a:ext cx="4201220" cy="1280859"/>
      </dsp:txXfrm>
    </dsp:sp>
    <dsp:sp modelId="{227AA6ED-0056-4F95-9695-A5FF31EBCA83}">
      <dsp:nvSpPr>
        <dsp:cNvPr id="0" name=""/>
        <dsp:cNvSpPr/>
      </dsp:nvSpPr>
      <dsp:spPr>
        <a:xfrm>
          <a:off x="2569233" y="3665243"/>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sq-AL" sz="2000" kern="1200" dirty="0" smtClean="0"/>
            <a:t>Todo proceso requiere para su desarrollo de un procedimiento, no todo procedimiento es un proceso</a:t>
          </a:r>
          <a:endParaRPr lang="es-MX" sz="2000" kern="1200" dirty="0"/>
        </a:p>
      </dsp:txBody>
      <dsp:txXfrm>
        <a:off x="2569233" y="3665243"/>
        <a:ext cx="4201220" cy="1280859"/>
      </dsp:txXfrm>
    </dsp:sp>
    <dsp:sp modelId="{2343E314-8374-4410-9FB2-5494A0A61EBF}">
      <dsp:nvSpPr>
        <dsp:cNvPr id="0" name=""/>
        <dsp:cNvSpPr/>
      </dsp:nvSpPr>
      <dsp:spPr>
        <a:xfrm>
          <a:off x="2489410" y="5460508"/>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El</a:t>
          </a:r>
          <a:r>
            <a:rPr lang="sq-AL" sz="1600" kern="1200" dirty="0" smtClean="0"/>
            <a:t> objetivo</a:t>
          </a:r>
          <a:r>
            <a:rPr lang="es-ES" sz="1600" kern="1200" dirty="0" smtClean="0"/>
            <a:t> del proceso </a:t>
          </a:r>
          <a:r>
            <a:rPr lang="sq-AL" sz="1600" kern="1200" dirty="0" smtClean="0"/>
            <a:t> es que se diga el derecho. El procedimiento es el desarrollo real de un</a:t>
          </a:r>
          <a:r>
            <a:rPr lang="es-ES" sz="1600" kern="1200" dirty="0" smtClean="0"/>
            <a:t>a </a:t>
          </a:r>
          <a:r>
            <a:rPr lang="sq-AL" sz="1600" kern="1200" dirty="0" smtClean="0"/>
            <a:t>controversia.</a:t>
          </a:r>
          <a:endParaRPr lang="es-MX" sz="1600" kern="1200" dirty="0" smtClean="0"/>
        </a:p>
        <a:p>
          <a:pPr lvl="0" algn="ctr" defTabSz="711200">
            <a:lnSpc>
              <a:spcPct val="90000"/>
            </a:lnSpc>
            <a:spcBef>
              <a:spcPct val="0"/>
            </a:spcBef>
            <a:spcAft>
              <a:spcPct val="35000"/>
            </a:spcAft>
          </a:pPr>
          <a:endParaRPr lang="es-MX" sz="2400" kern="1200" dirty="0"/>
        </a:p>
      </dsp:txBody>
      <dsp:txXfrm>
        <a:off x="2489410" y="5460508"/>
        <a:ext cx="4201220" cy="128085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1919631" y="195767"/>
          <a:ext cx="3234893"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sq-AL" sz="1800" b="1" i="1" kern="1200" dirty="0" smtClean="0"/>
            <a:t>IDENTIFICACIÓN DEL PROCESO EN LOS SISTEMAS JURÍDICOS</a:t>
          </a:r>
          <a:endParaRPr lang="es-MX" sz="1800" i="0" kern="1200" dirty="0"/>
        </a:p>
      </dsp:txBody>
      <dsp:txXfrm>
        <a:off x="1919631" y="195767"/>
        <a:ext cx="3234893" cy="2074380"/>
      </dsp:txXfrm>
    </dsp:sp>
    <dsp:sp modelId="{49C287F1-5D4A-4AA3-8006-5F6FF8C14973}">
      <dsp:nvSpPr>
        <dsp:cNvPr id="0" name=""/>
        <dsp:cNvSpPr/>
      </dsp:nvSpPr>
      <dsp:spPr>
        <a:xfrm rot="19243785">
          <a:off x="1914230" y="2353362"/>
          <a:ext cx="789691"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216026" y="3189311"/>
          <a:ext cx="2637849" cy="1854219"/>
        </a:xfrm>
        <a:prstGeom prst="roundRect">
          <a:avLst>
            <a:gd name="adj" fmla="val 10000"/>
          </a:avLst>
        </a:prstGeom>
        <a:solidFill>
          <a:srgbClr val="FF993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sq-AL" sz="2000" b="1" kern="1200" dirty="0" smtClean="0"/>
            <a:t>romano-germánic</a:t>
          </a:r>
          <a:r>
            <a:rPr lang="es-ES" sz="2000" b="1" kern="1200" dirty="0" smtClean="0"/>
            <a:t>o</a:t>
          </a:r>
        </a:p>
        <a:p>
          <a:pPr lvl="0" algn="ctr" defTabSz="889000">
            <a:lnSpc>
              <a:spcPct val="90000"/>
            </a:lnSpc>
            <a:spcBef>
              <a:spcPct val="0"/>
            </a:spcBef>
            <a:spcAft>
              <a:spcPct val="35000"/>
            </a:spcAft>
          </a:pPr>
          <a:r>
            <a:rPr lang="sq-AL" sz="2000" kern="1200" dirty="0" smtClean="0"/>
            <a:t> ( </a:t>
          </a:r>
          <a:r>
            <a:rPr lang="sq-AL" sz="2000" b="1" i="1" kern="1200" dirty="0" smtClean="0"/>
            <a:t>civil law</a:t>
          </a:r>
          <a:r>
            <a:rPr lang="es-ES" sz="2000" b="1" i="1" kern="1200" dirty="0" smtClean="0"/>
            <a:t>)</a:t>
          </a:r>
          <a:endParaRPr lang="es-MX" sz="2000" i="0" kern="1200" dirty="0"/>
        </a:p>
      </dsp:txBody>
      <dsp:txXfrm>
        <a:off x="216026" y="3189311"/>
        <a:ext cx="2637849" cy="1854219"/>
      </dsp:txXfrm>
    </dsp:sp>
    <dsp:sp modelId="{6F2FEE14-B246-44EB-A84B-D21D559FFB62}">
      <dsp:nvSpPr>
        <dsp:cNvPr id="0" name=""/>
        <dsp:cNvSpPr/>
      </dsp:nvSpPr>
      <dsp:spPr>
        <a:xfrm rot="14613019" flipV="1">
          <a:off x="4292554" y="2456811"/>
          <a:ext cx="875829" cy="601869"/>
        </a:xfrm>
        <a:prstGeom prst="leftArrow">
          <a:avLst>
            <a:gd name="adj1" fmla="val 60000"/>
            <a:gd name="adj2" fmla="val 50000"/>
          </a:avLst>
        </a:prstGeom>
        <a:solidFill>
          <a:schemeClr val="accent2"/>
        </a:solidFill>
        <a:ln w="11429" cap="flat" cmpd="sng" algn="ctr">
          <a:solidFill>
            <a:schemeClr val="accent2">
              <a:shade val="50000"/>
            </a:schemeClr>
          </a:solidFill>
          <a:prstDash val="sysDash"/>
        </a:ln>
        <a:effectLst/>
      </dsp:spPr>
      <dsp:style>
        <a:lnRef idx="2">
          <a:schemeClr val="accent2">
            <a:shade val="50000"/>
          </a:schemeClr>
        </a:lnRef>
        <a:fillRef idx="1">
          <a:schemeClr val="accent2"/>
        </a:fillRef>
        <a:effectRef idx="0">
          <a:schemeClr val="accent2"/>
        </a:effectRef>
        <a:fontRef idx="minor">
          <a:schemeClr val="lt1"/>
        </a:fontRef>
      </dsp:style>
    </dsp:sp>
    <dsp:sp modelId="{E57473DA-363A-420F-95DC-E63FD3870759}">
      <dsp:nvSpPr>
        <dsp:cNvPr id="0" name=""/>
        <dsp:cNvSpPr/>
      </dsp:nvSpPr>
      <dsp:spPr>
        <a:xfrm>
          <a:off x="3888440" y="3328130"/>
          <a:ext cx="2448251" cy="1792561"/>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sq-AL" sz="2000" b="1" kern="1200" dirty="0" smtClean="0"/>
            <a:t>angloameric</a:t>
          </a:r>
          <a:r>
            <a:rPr lang="es-ES" sz="2000" b="1" kern="1200" dirty="0" smtClean="0"/>
            <a:t>ano</a:t>
          </a:r>
          <a:r>
            <a:rPr lang="sq-AL" sz="2000" kern="1200" dirty="0" smtClean="0"/>
            <a:t> (</a:t>
          </a:r>
          <a:r>
            <a:rPr lang="sq-AL" sz="2000" b="1" i="1" kern="1200" dirty="0" smtClean="0"/>
            <a:t>common law</a:t>
          </a:r>
          <a:r>
            <a:rPr lang="sq-AL" sz="2000" i="1" kern="1200" dirty="0" smtClean="0"/>
            <a:t>)</a:t>
          </a:r>
          <a:r>
            <a:rPr lang="sq-AL" sz="2000" kern="1200" dirty="0" smtClean="0"/>
            <a:t>.</a:t>
          </a:r>
          <a:endParaRPr lang="es-MX" sz="2000" i="0" kern="1200" dirty="0"/>
        </a:p>
      </dsp:txBody>
      <dsp:txXfrm>
        <a:off x="3888440" y="3328130"/>
        <a:ext cx="2448251" cy="179256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522252" y="2287371"/>
          <a:ext cx="2247194" cy="1500207"/>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ES" sz="1900" b="1" kern="1200" dirty="0" smtClean="0"/>
            <a:t>Clasificación del Proceso</a:t>
          </a:r>
          <a:endParaRPr lang="es-MX" sz="1900" kern="1200" dirty="0"/>
        </a:p>
      </dsp:txBody>
      <dsp:txXfrm>
        <a:off x="2522252" y="2287371"/>
        <a:ext cx="2247194" cy="1500207"/>
      </dsp:txXfrm>
    </dsp:sp>
    <dsp:sp modelId="{BA782E44-02D8-4CB5-9025-41EADA8F0E87}">
      <dsp:nvSpPr>
        <dsp:cNvPr id="0" name=""/>
        <dsp:cNvSpPr/>
      </dsp:nvSpPr>
      <dsp:spPr>
        <a:xfrm rot="16053876">
          <a:off x="3366804" y="1588235"/>
          <a:ext cx="458642" cy="56023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6053876">
        <a:off x="3366804" y="1588235"/>
        <a:ext cx="458642" cy="560233"/>
      </dsp:txXfrm>
    </dsp:sp>
    <dsp:sp modelId="{7C1A6FB0-AE62-447C-A3F7-5599E7022055}">
      <dsp:nvSpPr>
        <dsp:cNvPr id="0" name=""/>
        <dsp:cNvSpPr/>
      </dsp:nvSpPr>
      <dsp:spPr>
        <a:xfrm>
          <a:off x="2309868" y="69800"/>
          <a:ext cx="2477088" cy="1353474"/>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Ordinarios y Especiales</a:t>
          </a:r>
          <a:endParaRPr lang="es-MX" sz="1600" kern="1200" dirty="0"/>
        </a:p>
      </dsp:txBody>
      <dsp:txXfrm>
        <a:off x="2309868" y="69800"/>
        <a:ext cx="2477088" cy="1353474"/>
      </dsp:txXfrm>
    </dsp:sp>
    <dsp:sp modelId="{2879CF11-D5FF-48DD-A976-CEBE8CDD7EF5}">
      <dsp:nvSpPr>
        <dsp:cNvPr id="0" name=""/>
        <dsp:cNvSpPr/>
      </dsp:nvSpPr>
      <dsp:spPr>
        <a:xfrm rot="19834207">
          <a:off x="4519757" y="2094580"/>
          <a:ext cx="601801" cy="56023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9834207">
        <a:off x="4519757" y="2094580"/>
        <a:ext cx="601801" cy="560233"/>
      </dsp:txXfrm>
    </dsp:sp>
    <dsp:sp modelId="{6A5C8F95-74EE-430C-81A6-36EEEF416631}">
      <dsp:nvSpPr>
        <dsp:cNvPr id="0" name=""/>
        <dsp:cNvSpPr/>
      </dsp:nvSpPr>
      <dsp:spPr>
        <a:xfrm>
          <a:off x="4899197" y="818292"/>
          <a:ext cx="2373610" cy="1685099"/>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Contenciosos  y Voluntarios</a:t>
          </a:r>
          <a:endParaRPr lang="es-MX" sz="1600" kern="1200" dirty="0"/>
        </a:p>
      </dsp:txBody>
      <dsp:txXfrm>
        <a:off x="4899197" y="818292"/>
        <a:ext cx="2373610" cy="1685099"/>
      </dsp:txXfrm>
    </dsp:sp>
    <dsp:sp modelId="{AAC4FA0D-A50E-418F-97F8-8C8E6A87B2C8}">
      <dsp:nvSpPr>
        <dsp:cNvPr id="0" name=""/>
        <dsp:cNvSpPr/>
      </dsp:nvSpPr>
      <dsp:spPr>
        <a:xfrm rot="12043603" flipH="1">
          <a:off x="4376122" y="3632070"/>
          <a:ext cx="712707" cy="476741"/>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2043603" flipH="1">
        <a:off x="4376122" y="3632070"/>
        <a:ext cx="712707" cy="476741"/>
      </dsp:txXfrm>
    </dsp:sp>
    <dsp:sp modelId="{0337CB91-747E-4BD2-92D8-F4A280E874CE}">
      <dsp:nvSpPr>
        <dsp:cNvPr id="0" name=""/>
        <dsp:cNvSpPr/>
      </dsp:nvSpPr>
      <dsp:spPr>
        <a:xfrm>
          <a:off x="4752538" y="3942731"/>
          <a:ext cx="2330044" cy="1584999"/>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III.-Oral y Escrito</a:t>
          </a:r>
          <a:endParaRPr lang="es-MX" sz="1600" kern="1200" dirty="0"/>
        </a:p>
      </dsp:txBody>
      <dsp:txXfrm>
        <a:off x="4752538" y="3942731"/>
        <a:ext cx="2330044" cy="1584999"/>
      </dsp:txXfrm>
    </dsp:sp>
    <dsp:sp modelId="{4B6D57BF-6B08-4A47-863D-78C40A8246CB}">
      <dsp:nvSpPr>
        <dsp:cNvPr id="0" name=""/>
        <dsp:cNvSpPr/>
      </dsp:nvSpPr>
      <dsp:spPr>
        <a:xfrm rot="6123636">
          <a:off x="3214466" y="3926279"/>
          <a:ext cx="443838" cy="36897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6123636">
        <a:off x="3214466" y="3926279"/>
        <a:ext cx="443838" cy="368975"/>
      </dsp:txXfrm>
    </dsp:sp>
    <dsp:sp modelId="{BEBD3F43-6A85-415F-8370-D6243F1D23B1}">
      <dsp:nvSpPr>
        <dsp:cNvPr id="0" name=""/>
        <dsp:cNvSpPr/>
      </dsp:nvSpPr>
      <dsp:spPr>
        <a:xfrm>
          <a:off x="2016226" y="4375609"/>
          <a:ext cx="2317158" cy="173296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Sumario y Ordinario</a:t>
          </a:r>
          <a:endParaRPr lang="es-MX" sz="1600" kern="1200" dirty="0"/>
        </a:p>
      </dsp:txBody>
      <dsp:txXfrm>
        <a:off x="2016226" y="4375609"/>
        <a:ext cx="2317158" cy="1732966"/>
      </dsp:txXfrm>
    </dsp:sp>
    <dsp:sp modelId="{C9D4719E-64DD-4EA2-B45B-D00F9789D637}">
      <dsp:nvSpPr>
        <dsp:cNvPr id="0" name=""/>
        <dsp:cNvSpPr/>
      </dsp:nvSpPr>
      <dsp:spPr>
        <a:xfrm rot="9894879">
          <a:off x="2269027" y="3034270"/>
          <a:ext cx="298387" cy="49865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9894879">
        <a:off x="2269027" y="3034270"/>
        <a:ext cx="298387" cy="498658"/>
      </dsp:txXfrm>
    </dsp:sp>
    <dsp:sp modelId="{1909D531-99C7-42B0-8193-862B09CCE648}">
      <dsp:nvSpPr>
        <dsp:cNvPr id="0" name=""/>
        <dsp:cNvSpPr/>
      </dsp:nvSpPr>
      <dsp:spPr>
        <a:xfrm>
          <a:off x="0" y="2871336"/>
          <a:ext cx="2411393" cy="1647745"/>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Singular o Colectivo</a:t>
          </a:r>
          <a:endParaRPr lang="es-MX" sz="1600" kern="1200" dirty="0"/>
        </a:p>
      </dsp:txBody>
      <dsp:txXfrm>
        <a:off x="0" y="2871336"/>
        <a:ext cx="2411393" cy="1647745"/>
      </dsp:txXfrm>
    </dsp:sp>
    <dsp:sp modelId="{E9379E8A-8285-4DAF-8986-215D7BB0D711}">
      <dsp:nvSpPr>
        <dsp:cNvPr id="0" name=""/>
        <dsp:cNvSpPr/>
      </dsp:nvSpPr>
      <dsp:spPr>
        <a:xfrm rot="12700062">
          <a:off x="2367442" y="1975938"/>
          <a:ext cx="511693" cy="61776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2700062">
        <a:off x="2367442" y="1975938"/>
        <a:ext cx="511693" cy="617763"/>
      </dsp:txXfrm>
    </dsp:sp>
    <dsp:sp modelId="{70729A6F-50AE-4CC7-AA9A-0164079A3FD4}">
      <dsp:nvSpPr>
        <dsp:cNvPr id="0" name=""/>
        <dsp:cNvSpPr/>
      </dsp:nvSpPr>
      <dsp:spPr>
        <a:xfrm>
          <a:off x="289356" y="792144"/>
          <a:ext cx="2207056" cy="1711249"/>
        </a:xfrm>
        <a:prstGeom prst="ellipse">
          <a:avLst/>
        </a:prstGeom>
        <a:solidFill>
          <a:schemeClr val="accent4">
            <a:tint val="95000"/>
          </a:schemeClr>
        </a:solidFill>
        <a:ln w="9525" cap="flat" cmpd="sng" algn="ctr">
          <a:solidFill>
            <a:schemeClr val="accent4"/>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4">
              <a:shade val="70000"/>
              <a:satMod val="105000"/>
            </a:schemeClr>
          </a:contourClr>
        </a:sp3d>
      </dsp:spPr>
      <dsp:style>
        <a:lnRef idx="1">
          <a:schemeClr val="accent4"/>
        </a:lnRef>
        <a:fillRef idx="3">
          <a:schemeClr val="accent4"/>
        </a:fillRef>
        <a:effectRef idx="2">
          <a:schemeClr val="accent4"/>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 Por materia</a:t>
          </a:r>
          <a:endParaRPr lang="es-MX" sz="1600" kern="1200" dirty="0"/>
        </a:p>
      </dsp:txBody>
      <dsp:txXfrm>
        <a:off x="289356" y="792144"/>
        <a:ext cx="2207056" cy="171124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0"/>
          <a:ext cx="7043758" cy="1141920"/>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Procesos Contenciosos  y Voluntarios</a:t>
          </a:r>
        </a:p>
        <a:p>
          <a:pPr lvl="0" algn="ctr" defTabSz="889000" rtl="0">
            <a:lnSpc>
              <a:spcPct val="90000"/>
            </a:lnSpc>
            <a:spcBef>
              <a:spcPct val="0"/>
            </a:spcBef>
            <a:spcAft>
              <a:spcPct val="35000"/>
            </a:spcAft>
          </a:pPr>
          <a:r>
            <a:rPr lang="es-ES" sz="1600" kern="1200" dirty="0" smtClean="0"/>
            <a:t>  </a:t>
          </a:r>
        </a:p>
      </dsp:txBody>
      <dsp:txXfrm>
        <a:off x="0" y="0"/>
        <a:ext cx="7043758" cy="114192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4151933" y="-43417"/>
          <a:ext cx="2973219" cy="1965089"/>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es-ES" sz="2300" kern="1200" dirty="0" smtClean="0"/>
            <a:t>SI.    El juzgador tiene que decir el derecho</a:t>
          </a:r>
          <a:endParaRPr lang="es-ES" sz="2300" kern="1200" dirty="0"/>
        </a:p>
      </dsp:txBody>
      <dsp:txXfrm>
        <a:off x="4151933" y="-43417"/>
        <a:ext cx="2973219" cy="1965089"/>
      </dsp:txXfrm>
    </dsp:sp>
    <dsp:sp modelId="{F506122E-5B4D-45B4-AC91-2543E1D6B815}">
      <dsp:nvSpPr>
        <dsp:cNvPr id="0" name=""/>
        <dsp:cNvSpPr/>
      </dsp:nvSpPr>
      <dsp:spPr>
        <a:xfrm rot="5765332">
          <a:off x="5515202" y="1616266"/>
          <a:ext cx="31471" cy="663217"/>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p>
      </dsp:txBody>
      <dsp:txXfrm rot="5765332">
        <a:off x="5515202" y="1616266"/>
        <a:ext cx="31471" cy="663217"/>
      </dsp:txXfrm>
    </dsp:sp>
    <dsp:sp modelId="{BD882288-D822-456F-B586-68899DB393F1}">
      <dsp:nvSpPr>
        <dsp:cNvPr id="0" name=""/>
        <dsp:cNvSpPr/>
      </dsp:nvSpPr>
      <dsp:spPr>
        <a:xfrm>
          <a:off x="3935902" y="1972819"/>
          <a:ext cx="2913677" cy="2541155"/>
        </a:xfrm>
        <a:prstGeom prst="ellipse">
          <a:avLst/>
        </a:prstGeom>
        <a:solidFill>
          <a:schemeClr val="accent4">
            <a:hueOff val="-2232385"/>
            <a:satOff val="13449"/>
            <a:lumOff val="1078"/>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s-ES" sz="2400" kern="1200" dirty="0" smtClean="0"/>
            <a:t>NO.   Solo hay intervención del juez por disposición  legal</a:t>
          </a:r>
          <a:endParaRPr lang="es-ES" sz="2400" kern="1200" dirty="0"/>
        </a:p>
      </dsp:txBody>
      <dsp:txXfrm>
        <a:off x="3935902" y="1972819"/>
        <a:ext cx="2913677" cy="2541155"/>
      </dsp:txXfrm>
    </dsp:sp>
    <dsp:sp modelId="{430A955C-FB13-4126-BACE-0AA568DB66BD}">
      <dsp:nvSpPr>
        <dsp:cNvPr id="0" name=""/>
        <dsp:cNvSpPr/>
      </dsp:nvSpPr>
      <dsp:spPr>
        <a:xfrm rot="511571">
          <a:off x="2830273" y="2316749"/>
          <a:ext cx="850208" cy="663217"/>
        </a:xfrm>
        <a:prstGeom prst="rightArrow">
          <a:avLst>
            <a:gd name="adj1" fmla="val 60000"/>
            <a:gd name="adj2" fmla="val 50000"/>
          </a:avLst>
        </a:prstGeom>
        <a:solidFill>
          <a:schemeClr val="accent4">
            <a:hueOff val="-2232385"/>
            <a:satOff val="13449"/>
            <a:lumOff val="1078"/>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rot="511571">
        <a:off x="2830273" y="2316749"/>
        <a:ext cx="850208" cy="663217"/>
      </dsp:txXfrm>
    </dsp:sp>
    <dsp:sp modelId="{10423814-1615-44AA-B626-63AAC7C7FD37}">
      <dsp:nvSpPr>
        <dsp:cNvPr id="0" name=""/>
        <dsp:cNvSpPr/>
      </dsp:nvSpPr>
      <dsp:spPr>
        <a:xfrm>
          <a:off x="530406" y="1180724"/>
          <a:ext cx="1965089" cy="1965089"/>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 sz="1600" kern="1200" dirty="0" smtClean="0"/>
            <a:t>Existe controversia o conflicto de intereses</a:t>
          </a:r>
          <a:endParaRPr lang="es-ES" sz="1600" kern="1200" dirty="0"/>
        </a:p>
      </dsp:txBody>
      <dsp:txXfrm>
        <a:off x="530406" y="1180724"/>
        <a:ext cx="1965089" cy="1965089"/>
      </dsp:txXfrm>
    </dsp:sp>
    <dsp:sp modelId="{F932B01C-6981-4F3C-9CED-0AA0E832FCD7}">
      <dsp:nvSpPr>
        <dsp:cNvPr id="0" name=""/>
        <dsp:cNvSpPr/>
      </dsp:nvSpPr>
      <dsp:spPr>
        <a:xfrm rot="20608403">
          <a:off x="2605697" y="703805"/>
          <a:ext cx="1010275" cy="663217"/>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dirty="0"/>
        </a:p>
      </dsp:txBody>
      <dsp:txXfrm rot="20608403">
        <a:off x="2605697" y="703805"/>
        <a:ext cx="1010275" cy="663217"/>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328882" y="2348893"/>
          <a:ext cx="1882852" cy="1546294"/>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b="1" kern="1200" dirty="0" smtClean="0">
              <a:solidFill>
                <a:schemeClr val="accent1">
                  <a:lumMod val="75000"/>
                </a:schemeClr>
              </a:solidFill>
            </a:rPr>
            <a:t>Procesos según la materia</a:t>
          </a:r>
          <a:endParaRPr lang="es-MX" sz="2300" kern="1200" dirty="0"/>
        </a:p>
      </dsp:txBody>
      <dsp:txXfrm>
        <a:off x="2328882" y="2348893"/>
        <a:ext cx="1882852" cy="1546294"/>
      </dsp:txXfrm>
    </dsp:sp>
    <dsp:sp modelId="{3A730F86-D247-4DBE-B16F-EDA1F3159109}">
      <dsp:nvSpPr>
        <dsp:cNvPr id="0" name=""/>
        <dsp:cNvSpPr/>
      </dsp:nvSpPr>
      <dsp:spPr>
        <a:xfrm rot="16406948">
          <a:off x="2773645" y="1757373"/>
          <a:ext cx="1155954" cy="31069"/>
        </a:xfrm>
        <a:custGeom>
          <a:avLst/>
          <a:gdLst/>
          <a:ahLst/>
          <a:cxnLst/>
          <a:rect l="0" t="0" r="0" b="0"/>
          <a:pathLst>
            <a:path>
              <a:moveTo>
                <a:pt x="0" y="15534"/>
              </a:moveTo>
              <a:lnTo>
                <a:pt x="1155954"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406948">
        <a:off x="3322724" y="1744009"/>
        <a:ext cx="57797" cy="57797"/>
      </dsp:txXfrm>
    </dsp:sp>
    <dsp:sp modelId="{023437F0-7AD6-41AC-B94B-E8CBDA7A7EE0}">
      <dsp:nvSpPr>
        <dsp:cNvPr id="0" name=""/>
        <dsp:cNvSpPr/>
      </dsp:nvSpPr>
      <dsp:spPr>
        <a:xfrm>
          <a:off x="2621908" y="5433"/>
          <a:ext cx="1600694" cy="119114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1.- Constitucional</a:t>
          </a:r>
          <a:endParaRPr lang="es-MX" sz="1000" kern="1200" dirty="0"/>
        </a:p>
      </dsp:txBody>
      <dsp:txXfrm>
        <a:off x="2621908" y="5433"/>
        <a:ext cx="1600694" cy="1191143"/>
      </dsp:txXfrm>
    </dsp:sp>
    <dsp:sp modelId="{BB48C05B-85A8-44C1-B434-2551561B9CCC}">
      <dsp:nvSpPr>
        <dsp:cNvPr id="0" name=""/>
        <dsp:cNvSpPr/>
      </dsp:nvSpPr>
      <dsp:spPr>
        <a:xfrm rot="18551729">
          <a:off x="3513699" y="1873532"/>
          <a:ext cx="1524070" cy="31069"/>
        </a:xfrm>
        <a:custGeom>
          <a:avLst/>
          <a:gdLst/>
          <a:ahLst/>
          <a:cxnLst/>
          <a:rect l="0" t="0" r="0" b="0"/>
          <a:pathLst>
            <a:path>
              <a:moveTo>
                <a:pt x="0" y="15534"/>
              </a:moveTo>
              <a:lnTo>
                <a:pt x="1524070"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8551729">
        <a:off x="4237633" y="1850965"/>
        <a:ext cx="76203" cy="76203"/>
      </dsp:txXfrm>
    </dsp:sp>
    <dsp:sp modelId="{988BFD55-2AEC-4936-9A59-057D9FBFA596}">
      <dsp:nvSpPr>
        <dsp:cNvPr id="0" name=""/>
        <dsp:cNvSpPr/>
      </dsp:nvSpPr>
      <dsp:spPr>
        <a:xfrm>
          <a:off x="4345114" y="188634"/>
          <a:ext cx="1663157" cy="1191143"/>
        </a:xfrm>
        <a:prstGeom prst="ellipse">
          <a:avLst/>
        </a:prstGeom>
        <a:solidFill>
          <a:schemeClr val="accent4">
            <a:hueOff val="-496086"/>
            <a:satOff val="2989"/>
            <a:lumOff val="24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2.- Penal</a:t>
          </a:r>
          <a:endParaRPr lang="es-MX" sz="1000" kern="1200" dirty="0"/>
        </a:p>
      </dsp:txBody>
      <dsp:txXfrm>
        <a:off x="4345114" y="188634"/>
        <a:ext cx="1663157" cy="1191143"/>
      </dsp:txXfrm>
    </dsp:sp>
    <dsp:sp modelId="{CB4F3EB2-EDE8-4D96-8575-EB764444CB64}">
      <dsp:nvSpPr>
        <dsp:cNvPr id="0" name=""/>
        <dsp:cNvSpPr/>
      </dsp:nvSpPr>
      <dsp:spPr>
        <a:xfrm rot="20198540">
          <a:off x="4049826" y="2486750"/>
          <a:ext cx="1311122" cy="31069"/>
        </a:xfrm>
        <a:custGeom>
          <a:avLst/>
          <a:gdLst/>
          <a:ahLst/>
          <a:cxnLst/>
          <a:rect l="0" t="0" r="0" b="0"/>
          <a:pathLst>
            <a:path>
              <a:moveTo>
                <a:pt x="0" y="15534"/>
              </a:moveTo>
              <a:lnTo>
                <a:pt x="1311122"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198540">
        <a:off x="4672609" y="2469507"/>
        <a:ext cx="65556" cy="65556"/>
      </dsp:txXfrm>
    </dsp:sp>
    <dsp:sp modelId="{9E177C79-AE1B-4045-A111-88D2C21CC1D3}">
      <dsp:nvSpPr>
        <dsp:cNvPr id="0" name=""/>
        <dsp:cNvSpPr/>
      </dsp:nvSpPr>
      <dsp:spPr>
        <a:xfrm>
          <a:off x="5176010" y="1331016"/>
          <a:ext cx="1724871" cy="1191143"/>
        </a:xfrm>
        <a:prstGeom prst="ellipse">
          <a:avLst/>
        </a:prstGeom>
        <a:solidFill>
          <a:schemeClr val="accent4">
            <a:hueOff val="-992171"/>
            <a:satOff val="5978"/>
            <a:lumOff val="47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3. Civil </a:t>
          </a:r>
          <a:endParaRPr lang="es-MX" sz="1000" kern="1200" dirty="0"/>
        </a:p>
      </dsp:txBody>
      <dsp:txXfrm>
        <a:off x="5176010" y="1331016"/>
        <a:ext cx="1724871" cy="1191143"/>
      </dsp:txXfrm>
    </dsp:sp>
    <dsp:sp modelId="{A9DC82DA-DA6F-49BD-8EFD-9B4DD38C0E22}">
      <dsp:nvSpPr>
        <dsp:cNvPr id="0" name=""/>
        <dsp:cNvSpPr/>
      </dsp:nvSpPr>
      <dsp:spPr>
        <a:xfrm rot="250769">
          <a:off x="4206620" y="3213652"/>
          <a:ext cx="1059856" cy="31069"/>
        </a:xfrm>
        <a:custGeom>
          <a:avLst/>
          <a:gdLst/>
          <a:ahLst/>
          <a:cxnLst/>
          <a:rect l="0" t="0" r="0" b="0"/>
          <a:pathLst>
            <a:path>
              <a:moveTo>
                <a:pt x="0" y="15534"/>
              </a:moveTo>
              <a:lnTo>
                <a:pt x="1059856"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50769">
        <a:off x="4710052" y="3202690"/>
        <a:ext cx="52992" cy="52992"/>
      </dsp:txXfrm>
    </dsp:sp>
    <dsp:sp modelId="{0F06AD7F-5794-4C08-98E2-B2A9C7DDD512}">
      <dsp:nvSpPr>
        <dsp:cNvPr id="0" name=""/>
        <dsp:cNvSpPr/>
      </dsp:nvSpPr>
      <dsp:spPr>
        <a:xfrm>
          <a:off x="5261271" y="2730263"/>
          <a:ext cx="1595703" cy="1191143"/>
        </a:xfrm>
        <a:prstGeom prst="ellipse">
          <a:avLst/>
        </a:prstGeom>
        <a:solidFill>
          <a:schemeClr val="accent4">
            <a:hueOff val="-1488257"/>
            <a:satOff val="8966"/>
            <a:lumOff val="71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4.-Administrartivo </a:t>
          </a:r>
          <a:endParaRPr lang="es-MX" sz="1000" kern="1200" dirty="0"/>
        </a:p>
      </dsp:txBody>
      <dsp:txXfrm>
        <a:off x="5261271" y="2730263"/>
        <a:ext cx="1595703" cy="1191143"/>
      </dsp:txXfrm>
    </dsp:sp>
    <dsp:sp modelId="{3EC7A50E-2988-49E5-8EA2-D1E437F81EC0}">
      <dsp:nvSpPr>
        <dsp:cNvPr id="0" name=""/>
        <dsp:cNvSpPr/>
      </dsp:nvSpPr>
      <dsp:spPr>
        <a:xfrm rot="2102216">
          <a:off x="3873628" y="3965408"/>
          <a:ext cx="1243274" cy="31069"/>
        </a:xfrm>
        <a:custGeom>
          <a:avLst/>
          <a:gdLst/>
          <a:ahLst/>
          <a:cxnLst/>
          <a:rect l="0" t="0" r="0" b="0"/>
          <a:pathLst>
            <a:path>
              <a:moveTo>
                <a:pt x="0" y="15534"/>
              </a:moveTo>
              <a:lnTo>
                <a:pt x="1243274"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102216">
        <a:off x="4464184" y="3949860"/>
        <a:ext cx="62163" cy="62163"/>
      </dsp:txXfrm>
    </dsp:sp>
    <dsp:sp modelId="{2FC9EC39-327D-468E-912A-A1E91C7A2E36}">
      <dsp:nvSpPr>
        <dsp:cNvPr id="0" name=""/>
        <dsp:cNvSpPr/>
      </dsp:nvSpPr>
      <dsp:spPr>
        <a:xfrm>
          <a:off x="4807709" y="4140819"/>
          <a:ext cx="1529940" cy="1191143"/>
        </a:xfrm>
        <a:prstGeom prst="ellipse">
          <a:avLst/>
        </a:prstGeom>
        <a:solidFill>
          <a:schemeClr val="accent4">
            <a:hueOff val="-1984342"/>
            <a:satOff val="11955"/>
            <a:lumOff val="958"/>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5.-Agrario</a:t>
          </a:r>
          <a:endParaRPr lang="es-MX" sz="1000" kern="1200" dirty="0"/>
        </a:p>
      </dsp:txBody>
      <dsp:txXfrm>
        <a:off x="4807709" y="4140819"/>
        <a:ext cx="1529940" cy="1191143"/>
      </dsp:txXfrm>
    </dsp:sp>
    <dsp:sp modelId="{6F480D7E-71A6-4E09-B7FE-505278D5516E}">
      <dsp:nvSpPr>
        <dsp:cNvPr id="0" name=""/>
        <dsp:cNvSpPr/>
      </dsp:nvSpPr>
      <dsp:spPr>
        <a:xfrm rot="4662764">
          <a:off x="3065508" y="4327533"/>
          <a:ext cx="941485" cy="31069"/>
        </a:xfrm>
        <a:custGeom>
          <a:avLst/>
          <a:gdLst/>
          <a:ahLst/>
          <a:cxnLst/>
          <a:rect l="0" t="0" r="0" b="0"/>
          <a:pathLst>
            <a:path>
              <a:moveTo>
                <a:pt x="0" y="15534"/>
              </a:moveTo>
              <a:lnTo>
                <a:pt x="941485"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4662764">
        <a:off x="3512714" y="4319531"/>
        <a:ext cx="47074" cy="47074"/>
      </dsp:txXfrm>
    </dsp:sp>
    <dsp:sp modelId="{799C62D0-9D97-4A8A-AA58-6B7B4E44B00C}">
      <dsp:nvSpPr>
        <dsp:cNvPr id="0" name=""/>
        <dsp:cNvSpPr/>
      </dsp:nvSpPr>
      <dsp:spPr>
        <a:xfrm>
          <a:off x="2848271" y="4797151"/>
          <a:ext cx="1833193" cy="1191143"/>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6.-Fiscal</a:t>
          </a:r>
          <a:endParaRPr lang="es-MX" sz="1000" kern="1200" dirty="0"/>
        </a:p>
      </dsp:txBody>
      <dsp:txXfrm>
        <a:off x="2848271" y="4797151"/>
        <a:ext cx="1833193" cy="1191143"/>
      </dsp:txXfrm>
    </dsp:sp>
    <dsp:sp modelId="{6FEC9C7E-632E-4BE3-B063-D5E53574B8F6}">
      <dsp:nvSpPr>
        <dsp:cNvPr id="0" name=""/>
        <dsp:cNvSpPr/>
      </dsp:nvSpPr>
      <dsp:spPr>
        <a:xfrm rot="7396616">
          <a:off x="2091432" y="4182359"/>
          <a:ext cx="945586" cy="31069"/>
        </a:xfrm>
        <a:custGeom>
          <a:avLst/>
          <a:gdLst/>
          <a:ahLst/>
          <a:cxnLst/>
          <a:rect l="0" t="0" r="0" b="0"/>
          <a:pathLst>
            <a:path>
              <a:moveTo>
                <a:pt x="0" y="15534"/>
              </a:moveTo>
              <a:lnTo>
                <a:pt x="945586"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7396616">
        <a:off x="2540585" y="4174254"/>
        <a:ext cx="47279" cy="47279"/>
      </dsp:txXfrm>
    </dsp:sp>
    <dsp:sp modelId="{74437E0E-40F9-4592-BC6D-7D073C9A4424}">
      <dsp:nvSpPr>
        <dsp:cNvPr id="0" name=""/>
        <dsp:cNvSpPr/>
      </dsp:nvSpPr>
      <dsp:spPr>
        <a:xfrm>
          <a:off x="1088628" y="4539821"/>
          <a:ext cx="1720630" cy="1191143"/>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7.- Laboral</a:t>
          </a:r>
          <a:endParaRPr lang="es-MX" sz="1000" kern="1200" dirty="0"/>
        </a:p>
      </dsp:txBody>
      <dsp:txXfrm>
        <a:off x="1088628" y="4539821"/>
        <a:ext cx="1720630" cy="1191143"/>
      </dsp:txXfrm>
    </dsp:sp>
    <dsp:sp modelId="{18E29F29-8B36-474B-81DD-E53F25A484C7}">
      <dsp:nvSpPr>
        <dsp:cNvPr id="0" name=""/>
        <dsp:cNvSpPr/>
      </dsp:nvSpPr>
      <dsp:spPr>
        <a:xfrm rot="9671627">
          <a:off x="1745661" y="3511130"/>
          <a:ext cx="672986" cy="31069"/>
        </a:xfrm>
        <a:custGeom>
          <a:avLst/>
          <a:gdLst/>
          <a:ahLst/>
          <a:cxnLst/>
          <a:rect l="0" t="0" r="0" b="0"/>
          <a:pathLst>
            <a:path>
              <a:moveTo>
                <a:pt x="0" y="15534"/>
              </a:moveTo>
              <a:lnTo>
                <a:pt x="672986"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9671627">
        <a:off x="2065330" y="3509840"/>
        <a:ext cx="33649" cy="33649"/>
      </dsp:txXfrm>
    </dsp:sp>
    <dsp:sp modelId="{A08051A0-5337-4435-A016-46CAA34D32F3}">
      <dsp:nvSpPr>
        <dsp:cNvPr id="0" name=""/>
        <dsp:cNvSpPr/>
      </dsp:nvSpPr>
      <dsp:spPr>
        <a:xfrm>
          <a:off x="241386" y="3286547"/>
          <a:ext cx="1594000" cy="1191143"/>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8.- Internacional</a:t>
          </a:r>
          <a:endParaRPr lang="es-MX" sz="1000" kern="1200" dirty="0"/>
        </a:p>
      </dsp:txBody>
      <dsp:txXfrm>
        <a:off x="241386" y="3286547"/>
        <a:ext cx="1594000" cy="1191143"/>
      </dsp:txXfrm>
    </dsp:sp>
    <dsp:sp modelId="{10B9BDF6-97C6-4B17-987D-CABD5B7A34ED}">
      <dsp:nvSpPr>
        <dsp:cNvPr id="0" name=""/>
        <dsp:cNvSpPr/>
      </dsp:nvSpPr>
      <dsp:spPr>
        <a:xfrm rot="11968205">
          <a:off x="1746091" y="2687657"/>
          <a:ext cx="678920" cy="31069"/>
        </a:xfrm>
        <a:custGeom>
          <a:avLst/>
          <a:gdLst/>
          <a:ahLst/>
          <a:cxnLst/>
          <a:rect l="0" t="0" r="0" b="0"/>
          <a:pathLst>
            <a:path>
              <a:moveTo>
                <a:pt x="0" y="15534"/>
              </a:moveTo>
              <a:lnTo>
                <a:pt x="678920"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1968205">
        <a:off x="2068578" y="2686219"/>
        <a:ext cx="33946" cy="33946"/>
      </dsp:txXfrm>
    </dsp:sp>
    <dsp:sp modelId="{15E61958-C8AD-438F-B605-D206DDD8CD73}">
      <dsp:nvSpPr>
        <dsp:cNvPr id="0" name=""/>
        <dsp:cNvSpPr/>
      </dsp:nvSpPr>
      <dsp:spPr>
        <a:xfrm>
          <a:off x="232321" y="1737415"/>
          <a:ext cx="1612129" cy="1191143"/>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9.- Procesal</a:t>
          </a:r>
          <a:endParaRPr lang="es-MX" sz="1000" kern="1200" dirty="0"/>
        </a:p>
      </dsp:txBody>
      <dsp:txXfrm>
        <a:off x="232321" y="1737415"/>
        <a:ext cx="1612129" cy="1191143"/>
      </dsp:txXfrm>
    </dsp:sp>
    <dsp:sp modelId="{CBD2F83F-7DC2-4D9C-A45B-2D66BFBC3CC1}">
      <dsp:nvSpPr>
        <dsp:cNvPr id="0" name=""/>
        <dsp:cNvSpPr/>
      </dsp:nvSpPr>
      <dsp:spPr>
        <a:xfrm rot="13987757">
          <a:off x="1909373" y="2014622"/>
          <a:ext cx="1083996" cy="31069"/>
        </a:xfrm>
        <a:custGeom>
          <a:avLst/>
          <a:gdLst/>
          <a:ahLst/>
          <a:cxnLst/>
          <a:rect l="0" t="0" r="0" b="0"/>
          <a:pathLst>
            <a:path>
              <a:moveTo>
                <a:pt x="0" y="15534"/>
              </a:moveTo>
              <a:lnTo>
                <a:pt x="1083996" y="1553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3987757">
        <a:off x="2424271" y="2003057"/>
        <a:ext cx="54199" cy="54199"/>
      </dsp:txXfrm>
    </dsp:sp>
    <dsp:sp modelId="{FEE95D5D-A70B-4452-A730-9CABB5C284C3}">
      <dsp:nvSpPr>
        <dsp:cNvPr id="0" name=""/>
        <dsp:cNvSpPr/>
      </dsp:nvSpPr>
      <dsp:spPr>
        <a:xfrm>
          <a:off x="903809" y="476673"/>
          <a:ext cx="1658214" cy="1191143"/>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10.- Mercantil</a:t>
          </a:r>
          <a:endParaRPr lang="es-MX" sz="1000" kern="1200" dirty="0"/>
        </a:p>
      </dsp:txBody>
      <dsp:txXfrm>
        <a:off x="903809" y="476673"/>
        <a:ext cx="1658214" cy="119114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25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29</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33</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30/09/2015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12"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microsoft.com/office/2007/relationships/diagramDrawing" Target="../diagrams/drawing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diagramData" Target="../diagrams/data6.xml"/><Relationship Id="rId7"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diagramData" Target="../diagrams/data10.xml"/><Relationship Id="rId11" Type="http://schemas.microsoft.com/office/2007/relationships/diagramDrawing" Target="../diagrams/drawing8.xml"/><Relationship Id="rId5" Type="http://schemas.openxmlformats.org/officeDocument/2006/relationships/diagramColors" Target="../diagrams/colors9.xml"/><Relationship Id="rId10" Type="http://schemas.microsoft.com/office/2007/relationships/diagramDrawing" Target="../diagrams/drawing7.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Data" Target="../diagrams/data16.xml"/><Relationship Id="rId7" Type="http://schemas.openxmlformats.org/officeDocument/2006/relationships/diagramData" Target="../diagrams/data17.xml"/><Relationship Id="rId12" Type="http://schemas.microsoft.com/office/2007/relationships/diagramDrawing" Target="../diagrams/drawing1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6.xml"/><Relationship Id="rId11" Type="http://schemas.microsoft.com/office/2007/relationships/diagramDrawing" Target="../diagrams/drawing14.xml"/><Relationship Id="rId5" Type="http://schemas.openxmlformats.org/officeDocument/2006/relationships/diagramQuickStyle" Target="../diagrams/quickStyle16.xml"/><Relationship Id="rId10" Type="http://schemas.openxmlformats.org/officeDocument/2006/relationships/diagramColors" Target="../diagrams/colors17.xml"/><Relationship Id="rId4" Type="http://schemas.openxmlformats.org/officeDocument/2006/relationships/diagramLayout" Target="../diagrams/layout16.xml"/><Relationship Id="rId9" Type="http://schemas.openxmlformats.org/officeDocument/2006/relationships/diagramQuickStyle" Target="../diagrams/quickStyle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1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smtClean="0"/>
              <a:t>Derecho </a:t>
            </a:r>
            <a:r>
              <a:rPr lang="es-ES" sz="3200" b="1" i="1" dirty="0" smtClean="0"/>
              <a:t>Procesal</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860848"/>
          <a:ext cx="7043758" cy="4997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4077235890"/>
              </p:ext>
            </p:extLst>
          </p:nvPr>
        </p:nvGraphicFramePr>
        <p:xfrm>
          <a:off x="1619672" y="116632"/>
          <a:ext cx="7080448"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Proceso Jurisdiccional</a:t>
            </a:r>
            <a:endParaRPr lang="es-ES" dirty="0"/>
          </a:p>
        </p:txBody>
      </p:sp>
      <p:sp>
        <p:nvSpPr>
          <p:cNvPr id="4" name="3 Rectángulo"/>
          <p:cNvSpPr/>
          <p:nvPr/>
        </p:nvSpPr>
        <p:spPr>
          <a:xfrm>
            <a:off x="1979712" y="1700808"/>
            <a:ext cx="6696744" cy="4392488"/>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b="1" dirty="0" smtClean="0"/>
              <a:t>Es </a:t>
            </a:r>
            <a:r>
              <a:rPr lang="sq-AL" sz="2800" dirty="0" smtClean="0"/>
              <a:t>el </a:t>
            </a:r>
            <a:r>
              <a:rPr lang="sq-AL" sz="2800" b="1" i="1" dirty="0" smtClean="0"/>
              <a:t>cúmulo de actos, regulados normativamente, de los sujetos que intervienen ante un órgano del Estado, con facultades jurisdiccionales, para que se apliquen las normas jurídicas a la solución de la controversia o de las controversias planteadas</a:t>
            </a:r>
            <a:r>
              <a:rPr lang="sq-AL" sz="2800" dirty="0" smtClean="0"/>
              <a:t>. </a:t>
            </a:r>
            <a:endParaRPr lang="es-MX"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Proceso Jurisdiccional</a:t>
            </a:r>
            <a:endParaRPr lang="es-ES" dirty="0"/>
          </a:p>
        </p:txBody>
      </p:sp>
      <p:sp>
        <p:nvSpPr>
          <p:cNvPr id="4" name="3 Rectángulo"/>
          <p:cNvSpPr/>
          <p:nvPr/>
        </p:nvSpPr>
        <p:spPr>
          <a:xfrm>
            <a:off x="1979712" y="1700808"/>
            <a:ext cx="6696744" cy="439248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2800" b="1" i="1" dirty="0" smtClean="0"/>
              <a:t>Conjunto complejo de actos del Estado como soberano, de las partes interesadas y de los terceros ajenos a la relación sustancial, actos todos que tienden a la aplicación de una ley general a un caso concreto controvertido para solucionarlo o dirimirlo</a:t>
            </a:r>
            <a:r>
              <a:rPr lang="sq-AL" sz="2800" dirty="0" smtClean="0"/>
              <a:t>.</a:t>
            </a:r>
            <a:r>
              <a:rPr lang="es-ES" sz="2800" dirty="0" smtClean="0"/>
              <a:t> (Cipriano Gómez Lara)</a:t>
            </a:r>
            <a:endParaRPr lang="es-MX"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Elementos de la definición de  Proceso</a:t>
            </a:r>
            <a:endParaRPr lang="es-MX" dirty="0"/>
          </a:p>
        </p:txBody>
      </p:sp>
      <p:sp>
        <p:nvSpPr>
          <p:cNvPr id="3" name="2 Marcador de contenido"/>
          <p:cNvSpPr>
            <a:spLocks noGrp="1"/>
          </p:cNvSpPr>
          <p:nvPr>
            <p:ph idx="1"/>
          </p:nvPr>
        </p:nvSpPr>
        <p:spPr/>
        <p:txBody>
          <a:bodyPr/>
          <a:lstStyle/>
          <a:p>
            <a:endParaRPr lang="es-MX"/>
          </a:p>
        </p:txBody>
      </p:sp>
      <p:graphicFrame>
        <p:nvGraphicFramePr>
          <p:cNvPr id="4" name="4 Marcador de contenido"/>
          <p:cNvGraphicFramePr>
            <a:graphicFrameLocks/>
          </p:cNvGraphicFramePr>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p14="http://schemas.microsoft.com/office/powerpoint/2010/main" xmlns="" val="292084576"/>
              </p:ext>
            </p:extLst>
          </p:nvPr>
        </p:nvGraphicFramePr>
        <p:xfrm>
          <a:off x="2051720"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Título"/>
          <p:cNvSpPr>
            <a:spLocks noGrp="1"/>
          </p:cNvSpPr>
          <p:nvPr>
            <p:ph type="title"/>
          </p:nvPr>
        </p:nvSpPr>
        <p:spPr>
          <a:xfrm>
            <a:off x="1500166" y="274638"/>
            <a:ext cx="7186634" cy="1725602"/>
          </a:xfrm>
        </p:spPr>
        <p:txBody>
          <a:bodyPr/>
          <a:lstStyle/>
          <a:p>
            <a:r>
              <a:rPr lang="es-MX" dirty="0" smtClean="0"/>
              <a:t>El sistema procesal romano-germánico se divide en dos sectores: </a:t>
            </a:r>
            <a:endParaRPr lang="es-MX" dirty="0"/>
          </a:p>
        </p:txBody>
      </p:sp>
      <p:sp>
        <p:nvSpPr>
          <p:cNvPr id="20" name="19 Marcador de contenido"/>
          <p:cNvSpPr>
            <a:spLocks noGrp="1"/>
          </p:cNvSpPr>
          <p:nvPr>
            <p:ph sz="half" idx="1"/>
          </p:nvPr>
        </p:nvSpPr>
        <p:spPr>
          <a:xfrm>
            <a:off x="1714480" y="2214554"/>
            <a:ext cx="2781320" cy="3911609"/>
          </a:xfrm>
        </p:spPr>
        <p:txBody>
          <a:bodyPr>
            <a:normAutofit/>
          </a:bodyPr>
          <a:lstStyle/>
          <a:p>
            <a:r>
              <a:rPr lang="es-MX" sz="3200" dirty="0" smtClean="0"/>
              <a:t>a) el de los </a:t>
            </a:r>
            <a:r>
              <a:rPr lang="es-MX" sz="3200" b="1" dirty="0" smtClean="0"/>
              <a:t>países europeos con exclusión de España</a:t>
            </a:r>
            <a:endParaRPr lang="es-MX" sz="3200" dirty="0"/>
          </a:p>
        </p:txBody>
      </p:sp>
      <p:sp>
        <p:nvSpPr>
          <p:cNvPr id="22" name="21 Marcador de contenido"/>
          <p:cNvSpPr>
            <a:spLocks noGrp="1"/>
          </p:cNvSpPr>
          <p:nvPr>
            <p:ph sz="half" idx="2"/>
          </p:nvPr>
        </p:nvSpPr>
        <p:spPr>
          <a:xfrm>
            <a:off x="5143504" y="2357430"/>
            <a:ext cx="3543296" cy="3768733"/>
          </a:xfrm>
        </p:spPr>
        <p:txBody>
          <a:bodyPr>
            <a:normAutofit/>
          </a:bodyPr>
          <a:lstStyle/>
          <a:p>
            <a:r>
              <a:rPr lang="es-MX" sz="3200" dirty="0" smtClean="0"/>
              <a:t>b) el español y el de los países iberoamericanos</a:t>
            </a:r>
            <a:endParaRPr lang="es-MX"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s-MX" i="1" dirty="0" smtClean="0"/>
              <a:t/>
            </a:r>
            <a:br>
              <a:rPr lang="es-MX" i="1" dirty="0" smtClean="0"/>
            </a:br>
            <a:r>
              <a:rPr lang="es-MX" sz="2800" i="1" dirty="0" smtClean="0"/>
              <a:t>SECTOR EUROPEO. Se rige por:</a:t>
            </a:r>
            <a:r>
              <a:rPr lang="es-MX" sz="2800" dirty="0" smtClean="0"/>
              <a:t/>
            </a:r>
            <a:br>
              <a:rPr lang="es-MX" sz="2800" dirty="0" smtClean="0"/>
            </a:br>
            <a:endParaRPr lang="es-MX" sz="2800" dirty="0"/>
          </a:p>
        </p:txBody>
      </p:sp>
      <p:sp>
        <p:nvSpPr>
          <p:cNvPr id="3" name="2 Marcador de contenido"/>
          <p:cNvSpPr>
            <a:spLocks noGrp="1"/>
          </p:cNvSpPr>
          <p:nvPr>
            <p:ph sz="half" idx="1"/>
          </p:nvPr>
        </p:nvSpPr>
        <p:spPr/>
        <p:txBody>
          <a:bodyPr/>
          <a:lstStyle/>
          <a:p>
            <a:endParaRPr lang="es-MX"/>
          </a:p>
        </p:txBody>
      </p:sp>
      <p:sp>
        <p:nvSpPr>
          <p:cNvPr id="4" name="3 Marcador de contenido"/>
          <p:cNvSpPr>
            <a:spLocks noGrp="1"/>
          </p:cNvSpPr>
          <p:nvPr>
            <p:ph sz="half" idx="2"/>
          </p:nvPr>
        </p:nvSpPr>
        <p:spPr/>
        <p:txBody>
          <a:bodyPr/>
          <a:lstStyle/>
          <a:p>
            <a:endParaRPr lang="es-MX"/>
          </a:p>
        </p:txBody>
      </p:sp>
      <p:graphicFrame>
        <p:nvGraphicFramePr>
          <p:cNvPr id="6" name="4 Marcador de contenido"/>
          <p:cNvGraphicFramePr>
            <a:graphicFrameLocks/>
          </p:cNvGraphicFramePr>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274638"/>
            <a:ext cx="7115196" cy="1143000"/>
          </a:xfrm>
        </p:spPr>
        <p:txBody>
          <a:bodyPr>
            <a:noAutofit/>
          </a:bodyPr>
          <a:lstStyle/>
          <a:p>
            <a:r>
              <a:rPr lang="es-MX" sz="3200" i="1" dirty="0" smtClean="0"/>
              <a:t>Sector Iberoamericano </a:t>
            </a:r>
            <a:endParaRPr lang="es-MX" sz="3200" dirty="0"/>
          </a:p>
        </p:txBody>
      </p:sp>
      <p:sp>
        <p:nvSpPr>
          <p:cNvPr id="5" name="4 Estrella de 8 puntas"/>
          <p:cNvSpPr/>
          <p:nvPr/>
        </p:nvSpPr>
        <p:spPr>
          <a:xfrm>
            <a:off x="1979712" y="1268760"/>
            <a:ext cx="6624736" cy="5450904"/>
          </a:xfrm>
          <a:prstGeom prst="star8">
            <a:avLst/>
          </a:prstGeom>
          <a:effectLst>
            <a:glow rad="228600">
              <a:schemeClr val="accent5">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just"/>
            <a:r>
              <a:rPr lang="es-MX" sz="2000" dirty="0" smtClean="0"/>
              <a:t>se caracteriza por ser predominantemente escrito, lento, desarrollo a través de etapas separadas y </a:t>
            </a:r>
            <a:r>
              <a:rPr lang="es-MX" sz="2000" dirty="0" err="1" smtClean="0"/>
              <a:t>preclusivas</a:t>
            </a:r>
            <a:r>
              <a:rPr lang="es-MX" sz="2000" dirty="0" smtClean="0"/>
              <a:t>, con carencia de inmediación entre el juez, las partes y los terceros, con una apreciación preponderantemente tasada de las pruebas y afectada por un complicado sistema de impugnaciones e incidentes, así como por un número considerable de procedimientos especiales.</a:t>
            </a:r>
            <a:endParaRPr lang="es-MX" sz="20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28" y="274638"/>
            <a:ext cx="7258072" cy="1143000"/>
          </a:xfrm>
        </p:spPr>
        <p:txBody>
          <a:bodyPr/>
          <a:lstStyle/>
          <a:p>
            <a:r>
              <a:rPr lang="es-MX" i="1" dirty="0" smtClean="0"/>
              <a:t>Sector Angloamericano</a:t>
            </a:r>
            <a:endParaRPr lang="es-MX" dirty="0"/>
          </a:p>
        </p:txBody>
      </p:sp>
      <p:sp>
        <p:nvSpPr>
          <p:cNvPr id="5" name="4 Decisión"/>
          <p:cNvSpPr/>
          <p:nvPr/>
        </p:nvSpPr>
        <p:spPr>
          <a:xfrm>
            <a:off x="1619672" y="1142984"/>
            <a:ext cx="7524328" cy="4986896"/>
          </a:xfrm>
          <a:prstGeom prst="flowChartDecision">
            <a:avLst/>
          </a:prstGeom>
          <a:effectLst>
            <a:outerShdw blurRad="76200" dir="18900000" sy="23000" kx="-1200000" algn="bl" rotWithShape="0">
              <a:prstClr val="black">
                <a:alpha val="20000"/>
              </a:prstClr>
            </a:outerShdw>
          </a:effectLst>
        </p:spPr>
        <p:style>
          <a:lnRef idx="0">
            <a:schemeClr val="accent4"/>
          </a:lnRef>
          <a:fillRef idx="3">
            <a:schemeClr val="accent4"/>
          </a:fillRef>
          <a:effectRef idx="3">
            <a:schemeClr val="accent4"/>
          </a:effectRef>
          <a:fontRef idx="minor">
            <a:schemeClr val="lt1"/>
          </a:fontRef>
        </p:style>
        <p:txBody>
          <a:bodyPr rtlCol="0" anchor="ctr"/>
          <a:lstStyle/>
          <a:p>
            <a:r>
              <a:rPr lang="es-MX" dirty="0" smtClean="0"/>
              <a:t>Se </a:t>
            </a:r>
            <a:r>
              <a:rPr lang="es-MX" dirty="0" smtClean="0"/>
              <a:t>encuentra dominado por el principio dispositivo, ya que en él rige el principio de la libertad de estipulaciones o de “autonomía de la voluntad”; aquí el proceso tiene un carácter más contradictorio e individualista, de manera que en él la función de las partes y de sus defensores asume un aspecto más intuitivo y más dinámico</a:t>
            </a:r>
            <a:endParaRPr lang="es-MX"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 .</a:t>
            </a:r>
            <a:r>
              <a:rPr lang="es-ES" sz="2800" dirty="0" smtClean="0"/>
              <a:t> Concepto de proceso</a:t>
            </a:r>
            <a:endParaRPr lang="es-ES_tradnl" sz="2800" dirty="0" smtClean="0"/>
          </a:p>
          <a:p>
            <a:pPr>
              <a:buNone/>
            </a:pP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1071546"/>
            <a:ext cx="8001056" cy="1938992"/>
          </a:xfrm>
          <a:prstGeom prst="rect">
            <a:avLst/>
          </a:prstGeom>
        </p:spPr>
        <p:txBody>
          <a:bodyPr wrap="square">
            <a:spAutoFit/>
          </a:bodyPr>
          <a:lstStyle/>
          <a:p>
            <a:pPr lvl="0"/>
            <a:endParaRPr lang="es-MX" b="1" dirty="0" smtClean="0"/>
          </a:p>
          <a:p>
            <a:pPr lvl="0"/>
            <a:endParaRPr lang="es-MX" b="1" dirty="0"/>
          </a:p>
          <a:p>
            <a:pPr lvl="0"/>
            <a:endParaRPr lang="es-MX" b="1" dirty="0" smtClean="0"/>
          </a:p>
          <a:p>
            <a:pPr lvl="0"/>
            <a:endParaRPr lang="es-MX" b="1" dirty="0"/>
          </a:p>
          <a:p>
            <a:pPr lvl="0"/>
            <a:endParaRPr lang="es-MX" b="1" dirty="0" smtClean="0"/>
          </a:p>
        </p:txBody>
      </p:sp>
      <p:sp>
        <p:nvSpPr>
          <p:cNvPr id="3" name="2 Rectángulo"/>
          <p:cNvSpPr/>
          <p:nvPr/>
        </p:nvSpPr>
        <p:spPr>
          <a:xfrm>
            <a:off x="571472" y="489734"/>
            <a:ext cx="7858180" cy="3416320"/>
          </a:xfrm>
          <a:prstGeom prst="rect">
            <a:avLst/>
          </a:prstGeom>
        </p:spPr>
        <p:txBody>
          <a:bodyPr wrap="square">
            <a:spAutoFit/>
          </a:bodyPr>
          <a:lstStyle/>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r>
              <a:rPr lang="es-ES" dirty="0" smtClean="0"/>
              <a:t>                   </a:t>
            </a:r>
          </a:p>
        </p:txBody>
      </p:sp>
      <p:sp>
        <p:nvSpPr>
          <p:cNvPr id="7" name="6 Marcador de contenido"/>
          <p:cNvSpPr>
            <a:spLocks noGrp="1"/>
          </p:cNvSpPr>
          <p:nvPr>
            <p:ph idx="1"/>
          </p:nvPr>
        </p:nvSpPr>
        <p:spPr>
          <a:xfrm>
            <a:off x="1500166" y="571480"/>
            <a:ext cx="6829444" cy="5857916"/>
          </a:xfrm>
        </p:spPr>
        <p:txBody>
          <a:bodyPr/>
          <a:lstStyle/>
          <a:p>
            <a:pPr algn="ctr">
              <a:buNone/>
            </a:pPr>
            <a:r>
              <a:rPr lang="es-MX" sz="2400" b="1" dirty="0" smtClean="0"/>
              <a:t>EL ORDEN PÚBLICO DENTRO DEL PROCESO </a:t>
            </a:r>
            <a:br>
              <a:rPr lang="es-MX" sz="2400" b="1" dirty="0" smtClean="0"/>
            </a:br>
            <a:endParaRPr lang="es-MX" sz="2400" b="1" dirty="0" smtClean="0"/>
          </a:p>
        </p:txBody>
      </p:sp>
      <p:sp>
        <p:nvSpPr>
          <p:cNvPr id="6" name="5 Placa"/>
          <p:cNvSpPr/>
          <p:nvPr/>
        </p:nvSpPr>
        <p:spPr>
          <a:xfrm>
            <a:off x="1907704" y="1484784"/>
            <a:ext cx="6840759" cy="5040560"/>
          </a:xfrm>
          <a:prstGeom prst="plaqu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rtlCol="0" anchor="ctr"/>
          <a:lstStyle/>
          <a:p>
            <a:r>
              <a:rPr lang="es-ES" sz="2000" dirty="0" smtClean="0"/>
              <a:t>El orden público es un mecanismo a través del cual el Estado (legislador o juez) impide que ciertos actos particulares afecten los intereses fundamentales de la sociedad. Es un límite omnipotente para cualquier actividad que se desarrolle en el campo del derecho.</a:t>
            </a:r>
            <a:endParaRPr lang="es-MX" sz="2000" dirty="0" smtClean="0"/>
          </a:p>
          <a:p>
            <a:r>
              <a:rPr lang="es-ES" sz="2000" dirty="0" smtClean="0"/>
              <a:t> </a:t>
            </a:r>
            <a:endParaRPr lang="es-MX" sz="2000" dirty="0" smtClean="0"/>
          </a:p>
          <a:p>
            <a:r>
              <a:rPr lang="es-ES" sz="2000" dirty="0" smtClean="0"/>
              <a:t>En ocasiones las propias disposiciones legislativas, se declaran expresamente de orden público, en otras corresponde justamente a los tribunales determinar si en determinadas circunstancias, si un acto es contrario al orden público.</a:t>
            </a:r>
            <a:endParaRPr lang="es-MX" sz="2000" dirty="0" smtClean="0"/>
          </a:p>
          <a:p>
            <a:r>
              <a:rPr lang="es-ES" sz="2000" dirty="0" smtClean="0"/>
              <a:t> </a:t>
            </a:r>
            <a:endParaRPr lang="es-MX" sz="2000" dirty="0"/>
          </a:p>
        </p:txBody>
      </p:sp>
    </p:spTree>
  </p:cSld>
  <p:clrMapOvr>
    <a:masterClrMapping/>
  </p:clrMapOvr>
  <p:transition>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pPr lvl="0"/>
            <a:r>
              <a:rPr lang="es-ES" sz="2800" dirty="0" smtClean="0"/>
              <a:t>Procesos Ordinarios y Especiales</a:t>
            </a:r>
            <a:endParaRPr lang="es-MX" sz="2800" dirty="0"/>
          </a:p>
        </p:txBody>
      </p:sp>
      <p:sp>
        <p:nvSpPr>
          <p:cNvPr id="5" name="4 Flecha izquierda"/>
          <p:cNvSpPr/>
          <p:nvPr/>
        </p:nvSpPr>
        <p:spPr>
          <a:xfrm>
            <a:off x="1619672" y="1628800"/>
            <a:ext cx="3571900" cy="5229200"/>
          </a:xfrm>
          <a:prstGeom prst="leftArrow">
            <a:avLst>
              <a:gd name="adj1" fmla="val 50000"/>
              <a:gd name="adj2" fmla="val 5000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ORDINARIOS</a:t>
            </a:r>
          </a:p>
          <a:p>
            <a:pPr algn="ctr"/>
            <a:r>
              <a:rPr lang="es-ES" b="1" dirty="0" smtClean="0"/>
              <a:t>Aplica para todos los casos controvertidos que no tengan prevista una tramitación especial</a:t>
            </a:r>
          </a:p>
          <a:p>
            <a:pPr algn="ctr"/>
            <a:endParaRPr lang="es-ES" sz="1600" b="1" dirty="0" smtClean="0"/>
          </a:p>
          <a:p>
            <a:pPr algn="ctr"/>
            <a:r>
              <a:rPr lang="es-ES" sz="1600" b="1" dirty="0" smtClean="0"/>
              <a:t> </a:t>
            </a:r>
            <a:endParaRPr lang="es-ES" sz="1600" b="1" dirty="0">
              <a:solidFill>
                <a:schemeClr val="tx2">
                  <a:lumMod val="50000"/>
                </a:schemeClr>
              </a:solidFill>
            </a:endParaRPr>
          </a:p>
        </p:txBody>
      </p:sp>
      <p:sp>
        <p:nvSpPr>
          <p:cNvPr id="6" name="5 Flecha derecha"/>
          <p:cNvSpPr/>
          <p:nvPr/>
        </p:nvSpPr>
        <p:spPr>
          <a:xfrm>
            <a:off x="5364088" y="1628800"/>
            <a:ext cx="3779912" cy="5229200"/>
          </a:xfrm>
          <a:prstGeom prst="rightArrow">
            <a:avLst>
              <a:gd name="adj1" fmla="val 50000"/>
              <a:gd name="adj2" fmla="val 47091"/>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ESPECIALES</a:t>
            </a:r>
          </a:p>
          <a:p>
            <a:pPr algn="ctr"/>
            <a:r>
              <a:rPr lang="es-ES" b="1" dirty="0" smtClean="0"/>
              <a:t>Para aquellos casos que tienen prevista una tramitación especial. Ej. </a:t>
            </a:r>
            <a:r>
              <a:rPr lang="es-ES" b="1" dirty="0" err="1" smtClean="0"/>
              <a:t>Div</a:t>
            </a:r>
            <a:r>
              <a:rPr lang="es-ES" b="1" dirty="0" smtClean="0"/>
              <a:t>. por mutuo consentimiento, juicio arbitral, desahucio, etc.</a:t>
            </a:r>
          </a:p>
          <a:p>
            <a:pPr algn="ctr"/>
            <a:endParaRPr lang="es-ES" sz="1600" dirty="0" smtClean="0"/>
          </a:p>
          <a:p>
            <a:pPr algn="ctr"/>
            <a:endParaRPr lang="es-ES" sz="1600" dirty="0" smtClean="0"/>
          </a:p>
          <a:p>
            <a:pPr algn="ctr"/>
            <a:endParaRPr lang="es-MX"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r>
              <a:rPr lang="es-ES" sz="2800" dirty="0" smtClean="0"/>
              <a:t>Procesos Oral y Escrito</a:t>
            </a:r>
            <a:r>
              <a:rPr lang="es-MX" sz="2800" dirty="0" smtClean="0"/>
              <a:t/>
            </a:r>
            <a:br>
              <a:rPr lang="es-MX" sz="2800" dirty="0" smtClean="0"/>
            </a:br>
            <a:endParaRPr lang="es-MX" sz="2800" dirty="0"/>
          </a:p>
        </p:txBody>
      </p:sp>
      <p:sp>
        <p:nvSpPr>
          <p:cNvPr id="5" name="4 Flecha izquierda"/>
          <p:cNvSpPr/>
          <p:nvPr/>
        </p:nvSpPr>
        <p:spPr>
          <a:xfrm>
            <a:off x="1619672" y="1628800"/>
            <a:ext cx="3571900" cy="5229200"/>
          </a:xfrm>
          <a:prstGeom prst="leftArrow">
            <a:avLst>
              <a:gd name="adj1" fmla="val 50000"/>
              <a:gd name="adj2" fmla="val 5000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ORAL</a:t>
            </a:r>
          </a:p>
          <a:p>
            <a:pPr algn="ctr"/>
            <a:r>
              <a:rPr lang="es-ES" b="1" dirty="0" smtClean="0"/>
              <a:t>Mayor contacto entre el juez y  las partes</a:t>
            </a:r>
          </a:p>
          <a:p>
            <a:pPr algn="ctr"/>
            <a:endParaRPr lang="es-ES" sz="1600" b="1" dirty="0" smtClean="0"/>
          </a:p>
          <a:p>
            <a:pPr algn="ctr"/>
            <a:r>
              <a:rPr lang="es-ES" sz="1600" b="1" dirty="0" smtClean="0"/>
              <a:t> </a:t>
            </a:r>
            <a:endParaRPr lang="es-ES" sz="1600" b="1" dirty="0">
              <a:solidFill>
                <a:schemeClr val="tx2">
                  <a:lumMod val="50000"/>
                </a:schemeClr>
              </a:solidFill>
            </a:endParaRPr>
          </a:p>
        </p:txBody>
      </p:sp>
      <p:sp>
        <p:nvSpPr>
          <p:cNvPr id="6" name="5 Flecha derecha"/>
          <p:cNvSpPr/>
          <p:nvPr/>
        </p:nvSpPr>
        <p:spPr>
          <a:xfrm>
            <a:off x="5364088" y="1628800"/>
            <a:ext cx="3779912" cy="5229200"/>
          </a:xfrm>
          <a:prstGeom prst="rightArrow">
            <a:avLst>
              <a:gd name="adj1" fmla="val 50000"/>
              <a:gd name="adj2" fmla="val 47091"/>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ESCRITO</a:t>
            </a:r>
          </a:p>
          <a:p>
            <a:pPr algn="ctr"/>
            <a:r>
              <a:rPr lang="es-ES" b="1" smtClean="0"/>
              <a:t>Menor </a:t>
            </a:r>
            <a:r>
              <a:rPr lang="es-ES" b="1" dirty="0" smtClean="0"/>
              <a:t>contacto entre el juez y  las partes</a:t>
            </a:r>
          </a:p>
          <a:p>
            <a:pPr algn="ctr"/>
            <a:endParaRPr lang="es-ES" b="1" dirty="0" smtClean="0"/>
          </a:p>
          <a:p>
            <a:pPr algn="ctr"/>
            <a:endParaRPr lang="es-ES" sz="1600" dirty="0" smtClean="0"/>
          </a:p>
          <a:p>
            <a:pPr algn="ctr"/>
            <a:endParaRPr lang="es-ES" sz="1600" dirty="0" smtClean="0"/>
          </a:p>
          <a:p>
            <a:pPr algn="ctr"/>
            <a:endParaRPr lang="es-MX"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2243118" y="0"/>
          <a:ext cx="6900882" cy="6215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NULIDAD DE ACTUACIONES</a:t>
            </a:r>
            <a:endParaRPr lang="es-ES" dirty="0"/>
          </a:p>
        </p:txBody>
      </p:sp>
      <p:sp>
        <p:nvSpPr>
          <p:cNvPr id="4" name="3 Rectángulo"/>
          <p:cNvSpPr/>
          <p:nvPr/>
        </p:nvSpPr>
        <p:spPr>
          <a:xfrm>
            <a:off x="2051720" y="1268760"/>
            <a:ext cx="5904656" cy="482453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Todos los actos que se desarrollen en el proceso deben exteriorizarse, y al hacerlo adoptan una forma o bien “formalidades” que son los requisitos externos de realización de los actos jurídicos, hechos jurídicos y actos materiales para la validez de ellos dentro del proceso.</a:t>
            </a:r>
            <a:endParaRPr lang="es-MX" sz="2800" dirty="0" smtClean="0"/>
          </a:p>
          <a:p>
            <a:endParaRPr lang="es-MX" sz="2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NULIDAD DE ACTUACIONES</a:t>
            </a:r>
            <a:endParaRPr lang="es-ES" dirty="0"/>
          </a:p>
        </p:txBody>
      </p:sp>
      <p:sp>
        <p:nvSpPr>
          <p:cNvPr id="4" name="3 Rectángulo"/>
          <p:cNvSpPr/>
          <p:nvPr/>
        </p:nvSpPr>
        <p:spPr>
          <a:xfrm>
            <a:off x="2051720" y="1268760"/>
            <a:ext cx="6912768" cy="482453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Los actos de las partes y de los órganos jurisdiccionales deben someterse a determinadas condiciones de lugar, tiempo, de medios de expresión, estas condiciones se llaman formas procesales a las cuales es menester sujetarse para no incurrir en sanciones que puedan llegar hasta la nulidad o inexistencia.</a:t>
            </a:r>
            <a:endParaRPr lang="es-MX" sz="2800" dirty="0" smtClean="0"/>
          </a:p>
          <a:p>
            <a:r>
              <a:rPr lang="es-ES" sz="2800" dirty="0" smtClean="0"/>
              <a:t> </a:t>
            </a:r>
            <a:endParaRPr lang="es-MX" sz="2800" dirty="0" smtClean="0"/>
          </a:p>
          <a:p>
            <a:r>
              <a:rPr lang="es-ES" sz="2800" dirty="0" smtClean="0"/>
              <a:t>.</a:t>
            </a:r>
            <a:endParaRPr lang="es-MX" sz="2800" dirty="0" smtClean="0"/>
          </a:p>
          <a:p>
            <a:endParaRPr lang="es-MX" sz="28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NULIDAD DE ACTUACIONES</a:t>
            </a:r>
            <a:endParaRPr lang="es-ES" dirty="0"/>
          </a:p>
        </p:txBody>
      </p:sp>
      <p:sp>
        <p:nvSpPr>
          <p:cNvPr id="4" name="3 Rectángulo"/>
          <p:cNvSpPr/>
          <p:nvPr/>
        </p:nvSpPr>
        <p:spPr>
          <a:xfrm>
            <a:off x="2051720" y="1268760"/>
            <a:ext cx="6912768" cy="4824536"/>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NULIDAD es la sanción por la cual la ley priva a un acto jurídico de sus efectos normales cuando en su ejecución no se han guardado las formas prescritas para ello  </a:t>
            </a:r>
            <a:endParaRPr lang="es-MX" sz="2800" dirty="0" smtClean="0"/>
          </a:p>
          <a:p>
            <a:r>
              <a:rPr lang="es-ES" sz="2800" dirty="0" smtClean="0"/>
              <a:t>.</a:t>
            </a:r>
            <a:endParaRPr lang="es-MX" sz="2800" dirty="0" smtClean="0"/>
          </a:p>
          <a:p>
            <a:endParaRPr lang="es-MX"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763688" y="0"/>
          <a:ext cx="7380312" cy="6597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a:t>
            </a:r>
            <a:r>
              <a:rPr lang="es-ES" smtClean="0"/>
              <a:t>por </a:t>
            </a:r>
            <a:r>
              <a:rPr lang="es-ES" smtClean="0"/>
              <a:t>43</a:t>
            </a:r>
            <a:r>
              <a:rPr lang="es-ES" smtClean="0"/>
              <a:t> </a:t>
            </a:r>
            <a:r>
              <a:rPr lang="es-ES" dirty="0" smtClean="0"/>
              <a:t>diapositivas para abarcar los </a:t>
            </a:r>
            <a:r>
              <a:rPr lang="es-ES" dirty="0" smtClean="0"/>
              <a:t>ocho</a:t>
            </a:r>
            <a:r>
              <a:rPr lang="es-ES" dirty="0" smtClean="0"/>
              <a:t> </a:t>
            </a:r>
            <a:r>
              <a:rPr lang="es-ES" dirty="0" smtClean="0"/>
              <a:t>puntos de la unidad I de competencia que el plan de estudios específica  para la Unidad de Aprendizaje  Derecho Procesal:</a:t>
            </a:r>
          </a:p>
          <a:p>
            <a:pPr>
              <a:buNone/>
            </a:pPr>
            <a:endParaRPr lang="es-ES" dirty="0" smtClean="0"/>
          </a:p>
          <a:p>
            <a:r>
              <a:rPr lang="es-ES" u="sng" dirty="0" smtClean="0">
                <a:solidFill>
                  <a:srgbClr val="0070C0"/>
                </a:solidFill>
              </a:rPr>
              <a:t>Unidad I .</a:t>
            </a:r>
            <a:r>
              <a:rPr lang="es-ES" dirty="0" smtClean="0"/>
              <a:t> Concepto de proceso</a:t>
            </a:r>
            <a:endParaRPr lang="es-ES_tradnl" dirty="0" smtClean="0"/>
          </a:p>
          <a:p>
            <a:pPr>
              <a:buNone/>
            </a:pP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628800"/>
          <a:ext cx="7043758" cy="5229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Presupuestos Procesales</a:t>
            </a:r>
            <a:endParaRPr lang="es-ES" dirty="0"/>
          </a:p>
        </p:txBody>
      </p:sp>
      <p:sp>
        <p:nvSpPr>
          <p:cNvPr id="4" name="3 Rectángulo"/>
          <p:cNvSpPr/>
          <p:nvPr/>
        </p:nvSpPr>
        <p:spPr>
          <a:xfrm>
            <a:off x="2051720" y="1268760"/>
            <a:ext cx="5904656" cy="2448272"/>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El prefijo “pre” significa inseparable, denota antelación; por lo que, los presupuestos procesales dentro del proceso son los elementos de presencia previa y necesaria</a:t>
            </a:r>
            <a:endParaRPr lang="es-MX" sz="2800" dirty="0"/>
          </a:p>
        </p:txBody>
      </p:sp>
      <p:sp>
        <p:nvSpPr>
          <p:cNvPr id="5" name="4 Rectángulo"/>
          <p:cNvSpPr/>
          <p:nvPr/>
        </p:nvSpPr>
        <p:spPr>
          <a:xfrm>
            <a:off x="2699792" y="4509120"/>
            <a:ext cx="4536504" cy="1277334"/>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t>Integración  debida del proceso </a:t>
            </a:r>
          </a:p>
          <a:p>
            <a:pPr algn="ctr"/>
            <a:r>
              <a:rPr lang="es-ES" sz="2400" dirty="0" smtClean="0"/>
              <a:t>Iniciar válidamente un proceso</a:t>
            </a:r>
            <a:endParaRPr lang="es-ES"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143108" y="500063"/>
          <a:ext cx="6543692"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r>
              <a:rPr lang="es-ES" sz="2800" dirty="0" smtClean="0"/>
              <a:t>Tipos de presupuestos procesales</a:t>
            </a:r>
            <a:endParaRPr lang="es-ES" sz="2800" dirty="0"/>
          </a:p>
        </p:txBody>
      </p:sp>
      <p:sp>
        <p:nvSpPr>
          <p:cNvPr id="5" name="4 Flecha izquierda"/>
          <p:cNvSpPr/>
          <p:nvPr/>
        </p:nvSpPr>
        <p:spPr>
          <a:xfrm>
            <a:off x="1571604" y="2060848"/>
            <a:ext cx="3720476"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tx2">
                    <a:lumMod val="50000"/>
                  </a:schemeClr>
                </a:solidFill>
              </a:rPr>
              <a:t>Generales</a:t>
            </a:r>
          </a:p>
          <a:p>
            <a:pPr algn="ctr"/>
            <a:r>
              <a:rPr lang="es-ES" sz="1600" b="1" dirty="0" smtClean="0">
                <a:solidFill>
                  <a:schemeClr val="tx2">
                    <a:lumMod val="50000"/>
                  </a:schemeClr>
                </a:solidFill>
              </a:rPr>
              <a:t>(demanda, la competencia del juez, la capacidad de las partes, personalidad)</a:t>
            </a:r>
            <a:endParaRPr lang="es-ES" sz="1600" b="1" dirty="0">
              <a:solidFill>
                <a:schemeClr val="tx2">
                  <a:lumMod val="50000"/>
                </a:schemeClr>
              </a:solidFill>
            </a:endParaRPr>
          </a:p>
        </p:txBody>
      </p:sp>
      <p:sp>
        <p:nvSpPr>
          <p:cNvPr id="6" name="5 Flecha derecha"/>
          <p:cNvSpPr/>
          <p:nvPr/>
        </p:nvSpPr>
        <p:spPr>
          <a:xfrm>
            <a:off x="5357818" y="2060848"/>
            <a:ext cx="3429024" cy="4797152"/>
          </a:xfrm>
          <a:prstGeom prst="rightArrow">
            <a:avLst>
              <a:gd name="adj1" fmla="val 50000"/>
              <a:gd name="adj2" fmla="val 5000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t>Particulares</a:t>
            </a:r>
          </a:p>
          <a:p>
            <a:pPr algn="ctr"/>
            <a:r>
              <a:rPr lang="es-ES" sz="1600" dirty="0" smtClean="0"/>
              <a:t>(divorcio – matrimonio; ejecutivo mercantil - título ejecutivo mercantil;  intestamentario - acta de defunción)</a:t>
            </a:r>
            <a:endParaRPr lang="es-MX"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PRINCIPIOS PROCESALES</a:t>
            </a:r>
            <a:endParaRPr lang="es-MX" dirty="0"/>
          </a:p>
        </p:txBody>
      </p:sp>
      <p:sp>
        <p:nvSpPr>
          <p:cNvPr id="4" name="3 Marcador de contenido"/>
          <p:cNvSpPr>
            <a:spLocks noGrp="1"/>
          </p:cNvSpPr>
          <p:nvPr>
            <p:ph idx="1"/>
          </p:nvPr>
        </p:nvSpPr>
        <p:spPr/>
        <p:txBody>
          <a:bodyPr>
            <a:normAutofit/>
          </a:bodyPr>
          <a:lstStyle/>
          <a:p>
            <a:pPr algn="just"/>
            <a:r>
              <a:rPr lang="es-ES" dirty="0" smtClean="0"/>
              <a:t>Son aquellos criterios o ideas fundamentales, contenidas en forma explícita o implícita en el ordenamiento jurídico, que señalan las características principales del derecho procesal y sus diversos sectores, y que orientan el desarrollo de la actividad procesal</a:t>
            </a:r>
            <a:endParaRPr lang="es-MX" dirty="0" smtClean="0"/>
          </a:p>
          <a:p>
            <a:pPr algn="just">
              <a:buNone/>
            </a:pPr>
            <a:endParaRPr lang="es-MX"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907704" y="0"/>
          <a:ext cx="7236296" cy="6215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algn="just"/>
            <a:r>
              <a:rPr lang="es-ES" b="1" dirty="0" smtClean="0"/>
              <a:t>Objetivo:  </a:t>
            </a:r>
            <a:r>
              <a:rPr lang="es-ES" dirty="0" smtClean="0"/>
              <a:t>El alumno deberá obtener conocimientos, habilidades y actitudes que giran en torno al concepto de proceso tales como los sistemas jurídicos, orden público, su clasificación y las formas específicas de éste. </a:t>
            </a:r>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707904" y="1484784"/>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428604"/>
            <a:ext cx="4071966" cy="26403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s-ES" dirty="0" smtClean="0"/>
              <a:t>Impone al juzgador el deber de resolver sobre las promociones que le formule cualquiera de las partes, oyendo previamente las razones de la contraparte o, al menos dándole la oportunidad para que las exprese.  Demandado- dcho. de defensa o garantía de audiencia (párrafo segundo del artículo 14 constitucional.)</a:t>
            </a:r>
            <a:endParaRPr lang="es-MX" dirty="0" smtClean="0"/>
          </a:p>
        </p:txBody>
      </p:sp>
      <p:sp>
        <p:nvSpPr>
          <p:cNvPr id="17" name="16 Rectángulo"/>
          <p:cNvSpPr/>
          <p:nvPr/>
        </p:nvSpPr>
        <p:spPr>
          <a:xfrm>
            <a:off x="1547664" y="4437112"/>
            <a:ext cx="1944216" cy="194421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r>
              <a:rPr lang="es-ES" dirty="0" smtClean="0"/>
              <a:t>PRINCIPIO DE IGUALDAD DE LAS PARTES</a:t>
            </a:r>
            <a:endParaRPr lang="es-MX" dirty="0"/>
          </a:p>
        </p:txBody>
      </p:sp>
      <p:sp>
        <p:nvSpPr>
          <p:cNvPr id="18" name="17 Flecha derecha"/>
          <p:cNvSpPr/>
          <p:nvPr/>
        </p:nvSpPr>
        <p:spPr>
          <a:xfrm>
            <a:off x="3635896" y="5157192"/>
            <a:ext cx="1285875" cy="357187"/>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32040" y="3789040"/>
            <a:ext cx="4000528" cy="280831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r>
              <a:rPr lang="es-ES" dirty="0" smtClean="0"/>
              <a:t>Impone al juzgador y al legislador el deber de conferir a las partes las mismas oportunidades procesales para exponer sus pretensiones y excepciones, para probar los hechos en que basen aquellas y para expresar sus propios alegatos o conclusiones. </a:t>
            </a:r>
            <a:endParaRPr lang="es-MX" dirty="0"/>
          </a:p>
        </p:txBody>
      </p:sp>
      <p:sp>
        <p:nvSpPr>
          <p:cNvPr id="30" name="29 Rectángulo"/>
          <p:cNvSpPr/>
          <p:nvPr/>
        </p:nvSpPr>
        <p:spPr>
          <a:xfrm>
            <a:off x="1475656" y="692696"/>
            <a:ext cx="2160240" cy="184940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dirty="0" smtClean="0"/>
              <a:t>PRINCIPIO DE CONTRADICCIÓN </a:t>
            </a:r>
            <a:endParaRPr lang="es-MX"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707904" y="1484784"/>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428604"/>
            <a:ext cx="4071966" cy="26403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r>
              <a:rPr lang="es-ES" dirty="0" smtClean="0"/>
              <a:t>Es la pérdida o extinción o consumación de una facultad procesal, por no haber observado el orden u oportunidad dado por la ley para la realización de un acto;.</a:t>
            </a:r>
            <a:endParaRPr lang="es-MX" dirty="0" smtClean="0"/>
          </a:p>
        </p:txBody>
      </p:sp>
      <p:sp>
        <p:nvSpPr>
          <p:cNvPr id="17" name="16 Rectángulo"/>
          <p:cNvSpPr/>
          <p:nvPr/>
        </p:nvSpPr>
        <p:spPr>
          <a:xfrm>
            <a:off x="1547664" y="4437112"/>
            <a:ext cx="1944216" cy="194421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PRINCIPIO DE EVENTUALIDAD</a:t>
            </a:r>
            <a:endParaRPr lang="es-MX" dirty="0"/>
          </a:p>
        </p:txBody>
      </p:sp>
      <p:sp>
        <p:nvSpPr>
          <p:cNvPr id="18" name="17 Flecha derecha"/>
          <p:cNvSpPr/>
          <p:nvPr/>
        </p:nvSpPr>
        <p:spPr>
          <a:xfrm>
            <a:off x="3635896" y="5157192"/>
            <a:ext cx="1285875" cy="357187"/>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32040" y="3789040"/>
            <a:ext cx="4000528" cy="280831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r>
              <a:rPr lang="es-ES" dirty="0" smtClean="0"/>
              <a:t>Impone a las partes el deber de presentar en forma simultánea y no sucesiva todas las acciones y excepciones, alegaciones y pruebas a un acto o etapa procesal, independientemente de que sean o no compatibles, y aun cuando si se estima fundado alguno de los puntos se haga innecesario el estudio de los demás</a:t>
            </a:r>
            <a:endParaRPr lang="es-MX" dirty="0" smtClean="0"/>
          </a:p>
          <a:p>
            <a:r>
              <a:rPr lang="es-ES" dirty="0" smtClean="0"/>
              <a:t> </a:t>
            </a:r>
            <a:endParaRPr lang="es-MX" dirty="0"/>
          </a:p>
        </p:txBody>
      </p:sp>
      <p:sp>
        <p:nvSpPr>
          <p:cNvPr id="30" name="29 Rectángulo"/>
          <p:cNvSpPr/>
          <p:nvPr/>
        </p:nvSpPr>
        <p:spPr>
          <a:xfrm>
            <a:off x="1547664" y="692696"/>
            <a:ext cx="2088232" cy="184940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r>
              <a:rPr lang="es-ES" dirty="0" smtClean="0"/>
              <a:t>PRINCIPIO DE PRECLUSIÓN</a:t>
            </a: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707904" y="1484784"/>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260648"/>
            <a:ext cx="4071966" cy="30963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r>
              <a:rPr lang="es-ES" dirty="0" smtClean="0"/>
              <a:t>Tratar de lograr en el proceso los mayores resultados posibles, con el menor empleo posible de actividades, recursos y tiempos. Simplificar los procedimientos; delimitar con precisión el litigio; solo admitir y practicar pruebas que sean pertinentes y relevantes para la decisión de la causa; desechar  recursos e incidentes que sean notoriamente improcedentes, etc. </a:t>
            </a:r>
            <a:endParaRPr lang="es-MX" dirty="0"/>
          </a:p>
        </p:txBody>
      </p:sp>
      <p:sp>
        <p:nvSpPr>
          <p:cNvPr id="17" name="16 Rectángulo"/>
          <p:cNvSpPr/>
          <p:nvPr/>
        </p:nvSpPr>
        <p:spPr>
          <a:xfrm>
            <a:off x="1547664" y="4437112"/>
            <a:ext cx="1944216" cy="194421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PRINCIPIO DE LEALTAD Y PROVIDAD</a:t>
            </a:r>
            <a:endParaRPr lang="es-MX" dirty="0"/>
          </a:p>
        </p:txBody>
      </p:sp>
      <p:sp>
        <p:nvSpPr>
          <p:cNvPr id="18" name="17 Flecha derecha"/>
          <p:cNvSpPr/>
          <p:nvPr/>
        </p:nvSpPr>
        <p:spPr>
          <a:xfrm>
            <a:off x="3635896" y="5157192"/>
            <a:ext cx="1285875" cy="357187"/>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32040" y="3789040"/>
            <a:ext cx="4000528" cy="280831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r>
              <a:rPr lang="es-ES" dirty="0" smtClean="0"/>
              <a:t>Impone a las partes el deber de presentar en forma simultánea y no sucesiva todas las acciones y excepciones, alegaciones y pruebas a un acto o etapa procesal, independientemente de que sean o no compatibles, y aun cuando si se estima fundado alguno de los puntos se haga innecesario el estudio de los demás</a:t>
            </a:r>
            <a:endParaRPr lang="es-MX" dirty="0" smtClean="0"/>
          </a:p>
          <a:p>
            <a:r>
              <a:rPr lang="es-ES" dirty="0" smtClean="0"/>
              <a:t> </a:t>
            </a:r>
            <a:endParaRPr lang="es-MX" dirty="0"/>
          </a:p>
        </p:txBody>
      </p:sp>
      <p:sp>
        <p:nvSpPr>
          <p:cNvPr id="30" name="29 Rectángulo"/>
          <p:cNvSpPr/>
          <p:nvPr/>
        </p:nvSpPr>
        <p:spPr>
          <a:xfrm>
            <a:off x="1547664" y="692696"/>
            <a:ext cx="2088232" cy="184940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r>
              <a:rPr lang="es-ES" dirty="0" smtClean="0"/>
              <a:t>PRINCIPIO DE ECONOMÍA PROCESAL</a:t>
            </a:r>
            <a:endParaRPr lang="es-MX"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635896" y="3212976"/>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260648"/>
            <a:ext cx="4071966" cy="583264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r>
              <a:rPr lang="es-ES" sz="2000" dirty="0" smtClean="0"/>
              <a:t>implica no solo el predominio del elemento verbal, sino también el prevalecimiento de los principios siguientes:</a:t>
            </a:r>
            <a:endParaRPr lang="es-MX" sz="2000" dirty="0" smtClean="0"/>
          </a:p>
          <a:p>
            <a:r>
              <a:rPr lang="es-ES" sz="2000" dirty="0" smtClean="0"/>
              <a:t> </a:t>
            </a:r>
            <a:endParaRPr lang="es-MX" sz="2000" dirty="0" smtClean="0"/>
          </a:p>
          <a:p>
            <a:pPr lvl="0"/>
            <a:r>
              <a:rPr lang="es-ES" sz="2000" dirty="0" smtClean="0"/>
              <a:t>Inmediación, o relación directa entre el juzgador y las partes y los sujetos de prueba, testigos, peritos, etc.</a:t>
            </a:r>
            <a:endParaRPr lang="es-MX" sz="2000" dirty="0" smtClean="0"/>
          </a:p>
          <a:p>
            <a:pPr lvl="0"/>
            <a:r>
              <a:rPr lang="es-ES" sz="2000" dirty="0" smtClean="0"/>
              <a:t>Concentración del debate procesal en una o dos audiencias.</a:t>
            </a:r>
            <a:endParaRPr lang="es-MX" sz="2000" dirty="0" smtClean="0"/>
          </a:p>
          <a:p>
            <a:pPr lvl="0"/>
            <a:r>
              <a:rPr lang="es-ES" sz="2000" dirty="0" smtClean="0"/>
              <a:t>Publicidad de la actuaciones judiciales, particularmente, de las audiencias, a las cuales debe tener acceso cualquier persona, con las salvedades previstas en la ley; y,</a:t>
            </a:r>
            <a:endParaRPr lang="es-MX" sz="2000" dirty="0" smtClean="0"/>
          </a:p>
          <a:p>
            <a:pPr lvl="0"/>
            <a:r>
              <a:rPr lang="es-ES" sz="2000" dirty="0" smtClean="0"/>
              <a:t>La libre valoración de la prueba</a:t>
            </a:r>
            <a:endParaRPr lang="es-MX" sz="2000" dirty="0"/>
          </a:p>
        </p:txBody>
      </p:sp>
      <p:sp>
        <p:nvSpPr>
          <p:cNvPr id="30" name="29 Rectángulo"/>
          <p:cNvSpPr/>
          <p:nvPr/>
        </p:nvSpPr>
        <p:spPr>
          <a:xfrm>
            <a:off x="1619672" y="2492896"/>
            <a:ext cx="2088232" cy="184940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r>
              <a:rPr lang="es-ES" dirty="0" smtClean="0"/>
              <a:t>PRINCIPIO DE ORALIDAD Y ESCRITURA</a:t>
            </a: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1600" dirty="0" smtClean="0"/>
              <a:t>  </a:t>
            </a:r>
            <a:r>
              <a:rPr lang="es-MX" sz="1600" dirty="0" smtClean="0"/>
              <a:t>Arellano García, Carlos, </a:t>
            </a:r>
            <a:r>
              <a:rPr lang="es-MX" sz="1600" i="1" dirty="0" smtClean="0"/>
              <a:t>Teoría General del Proceso</a:t>
            </a:r>
            <a:r>
              <a:rPr lang="es-MX" sz="1600" dirty="0" smtClean="0"/>
              <a:t>, Porrúa, México, 2002.</a:t>
            </a:r>
          </a:p>
          <a:p>
            <a:pPr lvl="0"/>
            <a:r>
              <a:rPr lang="es-MX" sz="1600" dirty="0" smtClean="0"/>
              <a:t>___________________, Derecho procesal civil, Porrúa, México,1987.</a:t>
            </a:r>
          </a:p>
          <a:p>
            <a:pPr lvl="0"/>
            <a:r>
              <a:rPr lang="es-MX" sz="1600" dirty="0" smtClean="0"/>
              <a:t>Becerra Bautista, José, </a:t>
            </a:r>
            <a:r>
              <a:rPr lang="es-MX" sz="1600" i="1" dirty="0" smtClean="0"/>
              <a:t>El proceso civil en México</a:t>
            </a:r>
            <a:r>
              <a:rPr lang="es-MX" sz="1600" dirty="0" smtClean="0"/>
              <a:t>, Porrúa, México, 2006.</a:t>
            </a:r>
          </a:p>
          <a:p>
            <a:pPr lvl="0"/>
            <a:r>
              <a:rPr lang="es-MX" sz="1600" dirty="0" smtClean="0"/>
              <a:t>Gómez Lara, Cipriano, </a:t>
            </a:r>
            <a:r>
              <a:rPr lang="es-MX" sz="1600" i="1" dirty="0" smtClean="0"/>
              <a:t>Teoría General del Proceso</a:t>
            </a:r>
            <a:r>
              <a:rPr lang="es-MX" sz="1600" dirty="0" smtClean="0"/>
              <a:t>, </a:t>
            </a:r>
            <a:r>
              <a:rPr lang="es-MX" sz="1600" dirty="0" err="1" smtClean="0"/>
              <a:t>Harla</a:t>
            </a:r>
            <a:r>
              <a:rPr lang="es-MX" sz="1600" dirty="0" smtClean="0"/>
              <a:t>, México, 2001.</a:t>
            </a:r>
          </a:p>
          <a:p>
            <a:pPr lvl="0"/>
            <a:r>
              <a:rPr lang="es-MX" sz="1600" dirty="0" smtClean="0"/>
              <a:t>Ovalle Favela, José, </a:t>
            </a:r>
            <a:r>
              <a:rPr lang="es-MX" sz="1600" i="1" dirty="0" smtClean="0"/>
              <a:t>Derecho Procesal Civil</a:t>
            </a:r>
            <a:r>
              <a:rPr lang="es-MX" sz="1600" dirty="0" smtClean="0"/>
              <a:t>, Oxford, México, 2007</a:t>
            </a:r>
          </a:p>
          <a:p>
            <a:pPr lvl="0"/>
            <a:r>
              <a:rPr lang="es-MX" sz="1600" dirty="0" smtClean="0"/>
              <a:t>________________, </a:t>
            </a:r>
            <a:r>
              <a:rPr lang="es-MX" sz="1600" i="1" dirty="0" smtClean="0"/>
              <a:t>Teoría general del proceso</a:t>
            </a:r>
            <a:r>
              <a:rPr lang="es-MX" sz="1600" dirty="0" smtClean="0"/>
              <a:t>, Oxford, México, 2006.</a:t>
            </a:r>
          </a:p>
          <a:p>
            <a:pPr lvl="0"/>
            <a:r>
              <a:rPr lang="es-ES" sz="1600" dirty="0" smtClean="0"/>
              <a:t>LEGISLACIÓN</a:t>
            </a:r>
            <a:endParaRPr lang="es-MX" sz="1600" dirty="0" smtClean="0"/>
          </a:p>
          <a:p>
            <a:pPr lvl="0"/>
            <a:r>
              <a:rPr lang="es-MX" sz="1600" dirty="0" smtClean="0"/>
              <a:t>Constitución </a:t>
            </a:r>
            <a:r>
              <a:rPr lang="es-MX" sz="1600" dirty="0" smtClean="0"/>
              <a:t>Política de los Estados Unidos Mexicanos.</a:t>
            </a:r>
          </a:p>
          <a:p>
            <a:pPr lvl="0"/>
            <a:r>
              <a:rPr lang="es-MX" sz="1600" dirty="0" smtClean="0"/>
              <a:t>Código Civil del Estado de México.</a:t>
            </a:r>
          </a:p>
          <a:p>
            <a:pPr lvl="0"/>
            <a:r>
              <a:rPr lang="es-MX" sz="1600" dirty="0" smtClean="0"/>
              <a:t>Código de Procedimientos Civiles del Estado de México.</a:t>
            </a:r>
          </a:p>
          <a:p>
            <a:pPr lvl="0"/>
            <a:r>
              <a:rPr lang="es-MX" sz="1600" dirty="0" smtClean="0"/>
              <a:t>Código Penal del Estado de México.</a:t>
            </a:r>
          </a:p>
          <a:p>
            <a:pPr lvl="0"/>
            <a:r>
              <a:rPr lang="es-MX" sz="1600" dirty="0" smtClean="0"/>
              <a:t>Código de Procedimientos Penales para el Estado de México.</a:t>
            </a:r>
          </a:p>
          <a:p>
            <a:pPr lvl="0"/>
            <a:r>
              <a:rPr lang="es-MX" sz="1600" dirty="0" smtClean="0"/>
              <a:t>Ley Orgánica del Poder Judicial del Estado de México.</a:t>
            </a:r>
          </a:p>
          <a:p>
            <a:pPr lvl="0"/>
            <a:r>
              <a:rPr lang="es-MX" sz="1600" dirty="0" smtClean="0"/>
              <a:t>Código Federal de Procedimientos Penales.</a:t>
            </a:r>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881724"/>
          </a:xfrm>
        </p:spPr>
        <p:txBody>
          <a:bodyPr>
            <a:normAutofit fontScale="25000" lnSpcReduction="20000"/>
          </a:bodyPr>
          <a:lstStyle/>
          <a:p>
            <a:endParaRPr lang="es-MX" dirty="0" smtClean="0"/>
          </a:p>
          <a:p>
            <a:pPr algn="just">
              <a:buNone/>
            </a:pPr>
            <a:r>
              <a:rPr lang="es-ES" sz="7200" u="sng" dirty="0" smtClean="0">
                <a:solidFill>
                  <a:srgbClr val="0070C0"/>
                </a:solidFill>
              </a:rPr>
              <a:t>Unidad I .</a:t>
            </a:r>
            <a:r>
              <a:rPr lang="es-ES" sz="7200" dirty="0" smtClean="0"/>
              <a:t> Concepto de  proceso</a:t>
            </a:r>
          </a:p>
          <a:p>
            <a:pPr algn="just">
              <a:buNone/>
            </a:pPr>
            <a:endParaRPr lang="es-ES" sz="5900" dirty="0" smtClean="0"/>
          </a:p>
          <a:p>
            <a:pPr algn="just">
              <a:buNone/>
            </a:pPr>
            <a:endParaRPr lang="es-ES" dirty="0" smtClean="0"/>
          </a:p>
          <a:p>
            <a:r>
              <a:rPr lang="es-ES" sz="6400" dirty="0" smtClean="0"/>
              <a:t>TEMA I. Concepto de proceso</a:t>
            </a:r>
            <a:endParaRPr lang="es-MX" sz="6400" dirty="0" smtClean="0"/>
          </a:p>
          <a:p>
            <a:pPr>
              <a:buNone/>
            </a:pPr>
            <a:r>
              <a:rPr lang="es-ES" sz="6400" dirty="0" smtClean="0"/>
              <a:t> </a:t>
            </a:r>
            <a:endParaRPr lang="es-MX" sz="6400" dirty="0" smtClean="0"/>
          </a:p>
          <a:p>
            <a:r>
              <a:rPr lang="es-ES" sz="6400" dirty="0" smtClean="0"/>
              <a:t>TEMA 2. El proceso  en los sistemas jurídicos</a:t>
            </a:r>
            <a:endParaRPr lang="es-MX" sz="6400" dirty="0" smtClean="0"/>
          </a:p>
          <a:p>
            <a:pPr>
              <a:buNone/>
            </a:pPr>
            <a:r>
              <a:rPr lang="es-ES" sz="6400" dirty="0" smtClean="0"/>
              <a:t> </a:t>
            </a:r>
            <a:endParaRPr lang="es-MX" sz="6400" dirty="0" smtClean="0"/>
          </a:p>
          <a:p>
            <a:r>
              <a:rPr lang="es-ES" sz="6400" dirty="0" smtClean="0"/>
              <a:t>TEMA 3. El orden público dentro del proceso</a:t>
            </a:r>
            <a:endParaRPr lang="es-MX" sz="6400" dirty="0" smtClean="0"/>
          </a:p>
          <a:p>
            <a:pPr>
              <a:buNone/>
            </a:pPr>
            <a:r>
              <a:rPr lang="es-ES" sz="6400" dirty="0" smtClean="0"/>
              <a:t> </a:t>
            </a:r>
            <a:endParaRPr lang="es-MX" sz="6400" dirty="0" smtClean="0"/>
          </a:p>
          <a:p>
            <a:r>
              <a:rPr lang="es-ES" sz="6400" dirty="0" smtClean="0"/>
              <a:t>TEMA 4. Clasificación del proceso</a:t>
            </a:r>
            <a:endParaRPr lang="es-MX" sz="6400" dirty="0" smtClean="0"/>
          </a:p>
          <a:p>
            <a:endParaRPr lang="es-MX" sz="6400" dirty="0" smtClean="0"/>
          </a:p>
          <a:p>
            <a:r>
              <a:rPr lang="es-ES" sz="6400" dirty="0" smtClean="0"/>
              <a:t>TEMA 5.  Formas específicas del proceso</a:t>
            </a:r>
          </a:p>
          <a:p>
            <a:endParaRPr lang="es-ES" sz="6400" dirty="0" smtClean="0"/>
          </a:p>
          <a:p>
            <a:r>
              <a:rPr lang="es-ES" sz="6400" dirty="0" smtClean="0"/>
              <a:t>TEMA 6. El proceso y las partes, la litis y la pretensión</a:t>
            </a:r>
            <a:endParaRPr lang="es-MX" sz="6400" dirty="0" smtClean="0"/>
          </a:p>
          <a:p>
            <a:pPr>
              <a:buNone/>
            </a:pPr>
            <a:r>
              <a:rPr lang="es-ES" sz="6400" dirty="0" smtClean="0"/>
              <a:t> </a:t>
            </a:r>
            <a:endParaRPr lang="es-MX" sz="6400" dirty="0" smtClean="0"/>
          </a:p>
          <a:p>
            <a:r>
              <a:rPr lang="es-ES" sz="6400" dirty="0" smtClean="0"/>
              <a:t>TEMA 7. La rebeldía procesal</a:t>
            </a:r>
          </a:p>
          <a:p>
            <a:pPr>
              <a:buNone/>
            </a:pPr>
            <a:endParaRPr lang="es-ES" sz="6400" dirty="0" smtClean="0"/>
          </a:p>
          <a:p>
            <a:r>
              <a:rPr lang="es-ES" sz="6400" dirty="0" smtClean="0"/>
              <a:t>TEMA  8. Los principios del derecho procesal</a:t>
            </a:r>
          </a:p>
          <a:p>
            <a:pPr>
              <a:buNone/>
            </a:pPr>
            <a:r>
              <a:rPr lang="es-ES" dirty="0" smtClean="0"/>
              <a:t> </a:t>
            </a:r>
            <a:endParaRPr lang="es-MX" dirty="0" smtClean="0"/>
          </a:p>
          <a:p>
            <a:pPr>
              <a:buNone/>
            </a:pPr>
            <a:r>
              <a:rPr lang="es-ES" dirty="0" smtClean="0"/>
              <a:t> </a:t>
            </a:r>
            <a:endParaRPr lang="es-MX" dirty="0" smtClean="0"/>
          </a:p>
          <a:p>
            <a:pPr>
              <a:buNone/>
            </a:pPr>
            <a:r>
              <a:rPr lang="es-ES" dirty="0" smtClean="0"/>
              <a:t> </a:t>
            </a:r>
            <a:endParaRPr lang="es-MX" dirty="0" smtClean="0"/>
          </a:p>
          <a:p>
            <a:pPr algn="just">
              <a:buNone/>
            </a:pPr>
            <a:endParaRPr lang="es-ES_tradnl"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6994547" cy="3082857"/>
          </a:xfrm>
        </p:spPr>
        <p:txBody>
          <a:bodyPr/>
          <a:lstStyle/>
          <a:p>
            <a:r>
              <a:rPr lang="es-MX" sz="3600" dirty="0" smtClean="0"/>
              <a:t>UNIDAD  I</a:t>
            </a:r>
            <a:br>
              <a:rPr lang="es-MX" sz="3600" dirty="0" smtClean="0"/>
            </a:br>
            <a:r>
              <a:rPr lang="es-ES" sz="3600" dirty="0" smtClean="0"/>
              <a:t> </a:t>
            </a:r>
            <a:br>
              <a:rPr lang="es-ES" sz="3600" dirty="0" smtClean="0"/>
            </a:br>
            <a:r>
              <a:rPr lang="es-ES" sz="3600" dirty="0" smtClean="0"/>
              <a:t>Concepto de proceso </a:t>
            </a:r>
            <a:r>
              <a:rPr lang="es-MX" sz="3600" dirty="0" smtClean="0"/>
              <a:t/>
            </a:r>
            <a:br>
              <a:rPr lang="es-MX" sz="3600" dirty="0" smtClean="0"/>
            </a:br>
            <a:endParaRPr lang="es-MX" sz="36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a:t>
            </a:r>
            <a:endParaRPr lang="es-MX" b="1" dirty="0"/>
          </a:p>
        </p:txBody>
      </p:sp>
      <p:sp>
        <p:nvSpPr>
          <p:cNvPr id="3" name="2 Marcador de contenido"/>
          <p:cNvSpPr>
            <a:spLocks noGrp="1"/>
          </p:cNvSpPr>
          <p:nvPr>
            <p:ph idx="1"/>
          </p:nvPr>
        </p:nvSpPr>
        <p:spPr>
          <a:xfrm>
            <a:off x="1500166" y="1600200"/>
            <a:ext cx="7186634" cy="4525963"/>
          </a:xfrm>
        </p:spPr>
        <p:txBody>
          <a:bodyPr>
            <a:normAutofit/>
          </a:bodyPr>
          <a:lstStyle/>
          <a:p>
            <a:endParaRPr lang="es-MX" dirty="0" smtClean="0"/>
          </a:p>
          <a:p>
            <a:r>
              <a:rPr lang="es-ES" dirty="0" smtClean="0"/>
              <a:t>Conceptualizar y clasificar al proceso así como su  identificación  en los sistemas jurídico y reconocer el orden público dentro de éste. </a:t>
            </a:r>
            <a:endParaRPr lang="es-MX" dirty="0" smtClean="0"/>
          </a:p>
          <a:p>
            <a:pPr>
              <a:buNone/>
            </a:pPr>
            <a:endParaRPr lang="es-ES_tradnl" dirty="0" smtClean="0"/>
          </a:p>
          <a:p>
            <a:pPr>
              <a:buNone/>
            </a:pPr>
            <a:r>
              <a:rPr lang="es-ES" dirty="0" smtClean="0"/>
              <a:t> </a:t>
            </a:r>
            <a:endParaRPr lang="es-MX"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fontAlgn="auto">
          <a:spcBef>
            <a:spcPts val="0"/>
          </a:spcBef>
          <a:spcAft>
            <a:spcPts val="0"/>
          </a:spcAft>
          <a:defRPr dirty="0"/>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3560</TotalTime>
  <Words>1994</Words>
  <Application>Microsoft Office PowerPoint</Application>
  <PresentationFormat>Presentación en pantalla (4:3)</PresentationFormat>
  <Paragraphs>261</Paragraphs>
  <Slides>43</Slides>
  <Notes>8</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UAEM</vt:lpstr>
      <vt:lpstr>Derecho Procesal</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   Concepto de proceso  </vt:lpstr>
      <vt:lpstr>OBJETIVO</vt:lpstr>
      <vt:lpstr>Diapositiva 9</vt:lpstr>
      <vt:lpstr>Diapositiva 10</vt:lpstr>
      <vt:lpstr>Diapositiva 11</vt:lpstr>
      <vt:lpstr>Proceso Jurisdiccional</vt:lpstr>
      <vt:lpstr>Proceso Jurisdiccional</vt:lpstr>
      <vt:lpstr>Elementos de la definición de  Proceso</vt:lpstr>
      <vt:lpstr>Diapositiva 15</vt:lpstr>
      <vt:lpstr>El sistema procesal romano-germánico se divide en dos sectores: </vt:lpstr>
      <vt:lpstr> SECTOR EUROPEO. Se rige por: </vt:lpstr>
      <vt:lpstr>Sector Iberoamericano </vt:lpstr>
      <vt:lpstr>Sector Angloamericano</vt:lpstr>
      <vt:lpstr>Diapositiva 20</vt:lpstr>
      <vt:lpstr>Diapositiva 21</vt:lpstr>
      <vt:lpstr>Procesos Ordinarios y Especiales</vt:lpstr>
      <vt:lpstr>Diapositiva 23</vt:lpstr>
      <vt:lpstr>Procesos Oral y Escrito </vt:lpstr>
      <vt:lpstr>Diapositiva 25</vt:lpstr>
      <vt:lpstr>NULIDAD DE ACTUACIONES</vt:lpstr>
      <vt:lpstr>NULIDAD DE ACTUACIONES</vt:lpstr>
      <vt:lpstr>NULIDAD DE ACTUACIONES</vt:lpstr>
      <vt:lpstr>Diapositiva 29</vt:lpstr>
      <vt:lpstr>Diapositiva 30</vt:lpstr>
      <vt:lpstr>Diapositiva 31</vt:lpstr>
      <vt:lpstr>Diapositiva 32</vt:lpstr>
      <vt:lpstr>Diapositiva 33</vt:lpstr>
      <vt:lpstr>Presupuestos Procesales</vt:lpstr>
      <vt:lpstr>Diapositiva 35</vt:lpstr>
      <vt:lpstr>Diapositiva 36</vt:lpstr>
      <vt:lpstr>Tipos de presupuestos procesales</vt:lpstr>
      <vt:lpstr>PRINCIPIOS PROCESALES</vt:lpstr>
      <vt:lpstr>Diapositiva 39</vt:lpstr>
      <vt:lpstr>Diapositiva 40</vt:lpstr>
      <vt:lpstr>Diapositiva 41</vt:lpstr>
      <vt:lpstr>Diapositiva 42</vt:lpstr>
      <vt:lpstr>Diapositiva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Usuario</cp:lastModifiedBy>
  <cp:revision>378</cp:revision>
  <dcterms:created xsi:type="dcterms:W3CDTF">2010-06-03T19:58:43Z</dcterms:created>
  <dcterms:modified xsi:type="dcterms:W3CDTF">2015-10-01T04:50:18Z</dcterms:modified>
</cp:coreProperties>
</file>