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4"/>
  </p:notesMasterIdLst>
  <p:sldIdLst>
    <p:sldId id="258" r:id="rId2"/>
    <p:sldId id="259" r:id="rId3"/>
    <p:sldId id="256" r:id="rId4"/>
    <p:sldId id="260" r:id="rId5"/>
    <p:sldId id="267" r:id="rId6"/>
    <p:sldId id="313" r:id="rId7"/>
    <p:sldId id="268" r:id="rId8"/>
    <p:sldId id="263" r:id="rId9"/>
    <p:sldId id="272" r:id="rId10"/>
    <p:sldId id="312" r:id="rId11"/>
    <p:sldId id="271" r:id="rId12"/>
    <p:sldId id="269" r:id="rId13"/>
    <p:sldId id="264" r:id="rId14"/>
    <p:sldId id="266" r:id="rId15"/>
    <p:sldId id="273" r:id="rId16"/>
    <p:sldId id="311" r:id="rId17"/>
    <p:sldId id="285" r:id="rId18"/>
    <p:sldId id="274" r:id="rId19"/>
    <p:sldId id="280" r:id="rId20"/>
    <p:sldId id="279" r:id="rId21"/>
    <p:sldId id="282" r:id="rId22"/>
    <p:sldId id="275" r:id="rId23"/>
    <p:sldId id="276" r:id="rId24"/>
    <p:sldId id="288" r:id="rId25"/>
    <p:sldId id="289" r:id="rId26"/>
    <p:sldId id="277" r:id="rId27"/>
    <p:sldId id="278" r:id="rId28"/>
    <p:sldId id="286" r:id="rId29"/>
    <p:sldId id="306" r:id="rId30"/>
    <p:sldId id="287" r:id="rId31"/>
    <p:sldId id="290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7" r:id="rId47"/>
    <p:sldId id="308" r:id="rId48"/>
    <p:sldId id="310" r:id="rId49"/>
    <p:sldId id="283" r:id="rId50"/>
    <p:sldId id="314" r:id="rId51"/>
    <p:sldId id="315" r:id="rId52"/>
    <p:sldId id="316" r:id="rId5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796861-8197-4C7E-88A3-2555A6B8C13F}" type="doc">
      <dgm:prSet loTypeId="urn:microsoft.com/office/officeart/2008/layout/AscendingPictureAccentProcess" loCatId="process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es-MX"/>
        </a:p>
      </dgm:t>
    </dgm:pt>
    <dgm:pt modelId="{33FE0A5B-EDFD-426C-879B-645551E3C373}">
      <dgm:prSet phldrT="[Texto]" custT="1"/>
      <dgm:spPr/>
      <dgm:t>
        <a:bodyPr/>
        <a:lstStyle/>
        <a:p>
          <a:r>
            <a:rPr lang="es-MX" sz="2000" b="1" i="0" dirty="0" smtClean="0">
              <a:latin typeface="Arial" panose="020B0604020202020204" pitchFamily="34" charset="0"/>
              <a:cs typeface="Arial" panose="020B0604020202020204" pitchFamily="34" charset="0"/>
            </a:rPr>
            <a:t>Tipología por niveles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C157E7-AF13-4A81-94EE-BFEA2A86D295}" type="parTrans" cxnId="{F81BF95E-CF1B-4721-AE3C-489F2A6CF96E}">
      <dgm:prSet/>
      <dgm:spPr/>
      <dgm:t>
        <a:bodyPr/>
        <a:lstStyle/>
        <a:p>
          <a:endParaRPr lang="es-MX"/>
        </a:p>
      </dgm:t>
    </dgm:pt>
    <dgm:pt modelId="{AA3A575D-1096-44DC-9A2B-8965E9FB44E3}" type="sibTrans" cxnId="{F81BF95E-CF1B-4721-AE3C-489F2A6CF96E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DE44DDC8-9D7B-4430-8521-FB8FCCA5FFDF}">
      <dgm:prSet phldrT="[Texto]" custT="1"/>
      <dgm:spPr/>
      <dgm:t>
        <a:bodyPr/>
        <a:lstStyle/>
        <a:p>
          <a:r>
            <a:rPr lang="es-MX" sz="2000" b="1" i="0" dirty="0" smtClean="0">
              <a:latin typeface="Arial" panose="020B0604020202020204" pitchFamily="34" charset="0"/>
              <a:cs typeface="Arial" panose="020B0604020202020204" pitchFamily="34" charset="0"/>
            </a:rPr>
            <a:t>Tipología por métodos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A43DB6-8461-4B85-845F-7AEFC27B1DDE}" type="parTrans" cxnId="{423E4F2B-5AF4-4595-89B3-CA1342E205C7}">
      <dgm:prSet/>
      <dgm:spPr/>
      <dgm:t>
        <a:bodyPr/>
        <a:lstStyle/>
        <a:p>
          <a:endParaRPr lang="es-MX"/>
        </a:p>
      </dgm:t>
    </dgm:pt>
    <dgm:pt modelId="{BD06141E-5B0D-4D49-B6C9-B647F91DF577}" type="sibTrans" cxnId="{423E4F2B-5AF4-4595-89B3-CA1342E205C7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3BA2A60B-DF6B-4ABB-B678-162F5A94315F}" type="pres">
      <dgm:prSet presAssocID="{7F796861-8197-4C7E-88A3-2555A6B8C13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F8763DA4-E603-4BE9-9692-69E44219F504}" type="pres">
      <dgm:prSet presAssocID="{7F796861-8197-4C7E-88A3-2555A6B8C13F}" presName="dot1" presStyleLbl="alignNode1" presStyleIdx="0" presStyleCnt="10"/>
      <dgm:spPr/>
    </dgm:pt>
    <dgm:pt modelId="{0F175D68-A6CD-4585-929A-2482574D36AF}" type="pres">
      <dgm:prSet presAssocID="{7F796861-8197-4C7E-88A3-2555A6B8C13F}" presName="dot2" presStyleLbl="alignNode1" presStyleIdx="1" presStyleCnt="10"/>
      <dgm:spPr/>
    </dgm:pt>
    <dgm:pt modelId="{D2121274-1294-4B8C-83D2-0BAC102AA091}" type="pres">
      <dgm:prSet presAssocID="{7F796861-8197-4C7E-88A3-2555A6B8C13F}" presName="dot3" presStyleLbl="alignNode1" presStyleIdx="2" presStyleCnt="10"/>
      <dgm:spPr/>
    </dgm:pt>
    <dgm:pt modelId="{B49153D3-B68F-430B-80E1-D7510E13D117}" type="pres">
      <dgm:prSet presAssocID="{7F796861-8197-4C7E-88A3-2555A6B8C13F}" presName="dotArrow1" presStyleLbl="alignNode1" presStyleIdx="3" presStyleCnt="10"/>
      <dgm:spPr/>
    </dgm:pt>
    <dgm:pt modelId="{70F35580-625A-4EF3-8247-FF4A58EB8311}" type="pres">
      <dgm:prSet presAssocID="{7F796861-8197-4C7E-88A3-2555A6B8C13F}" presName="dotArrow2" presStyleLbl="alignNode1" presStyleIdx="4" presStyleCnt="10"/>
      <dgm:spPr/>
    </dgm:pt>
    <dgm:pt modelId="{42127371-B0C0-4D20-BEA0-98D9733FB070}" type="pres">
      <dgm:prSet presAssocID="{7F796861-8197-4C7E-88A3-2555A6B8C13F}" presName="dotArrow3" presStyleLbl="alignNode1" presStyleIdx="5" presStyleCnt="10"/>
      <dgm:spPr/>
    </dgm:pt>
    <dgm:pt modelId="{9E8B289B-ED42-4BC8-A4BC-D51277326220}" type="pres">
      <dgm:prSet presAssocID="{7F796861-8197-4C7E-88A3-2555A6B8C13F}" presName="dotArrow4" presStyleLbl="alignNode1" presStyleIdx="6" presStyleCnt="10"/>
      <dgm:spPr/>
    </dgm:pt>
    <dgm:pt modelId="{94CE1B51-E754-4257-A23A-9D25D52B3FCB}" type="pres">
      <dgm:prSet presAssocID="{7F796861-8197-4C7E-88A3-2555A6B8C13F}" presName="dotArrow5" presStyleLbl="alignNode1" presStyleIdx="7" presStyleCnt="10"/>
      <dgm:spPr/>
    </dgm:pt>
    <dgm:pt modelId="{1FEBB496-CFC2-4FF7-8401-B13088A12D50}" type="pres">
      <dgm:prSet presAssocID="{7F796861-8197-4C7E-88A3-2555A6B8C13F}" presName="dotArrow6" presStyleLbl="alignNode1" presStyleIdx="8" presStyleCnt="10"/>
      <dgm:spPr/>
    </dgm:pt>
    <dgm:pt modelId="{DBCD5753-FB8D-4E1C-B62D-F800A14FED2E}" type="pres">
      <dgm:prSet presAssocID="{7F796861-8197-4C7E-88A3-2555A6B8C13F}" presName="dotArrow7" presStyleLbl="alignNode1" presStyleIdx="9" presStyleCnt="10"/>
      <dgm:spPr/>
    </dgm:pt>
    <dgm:pt modelId="{A7DA1DB5-597E-40CA-BD77-B00A755D56A8}" type="pres">
      <dgm:prSet presAssocID="{33FE0A5B-EDFD-426C-879B-645551E3C373}" presName="parTx1" presStyleLbl="node1" presStyleIdx="0" presStyleCnt="2"/>
      <dgm:spPr/>
      <dgm:t>
        <a:bodyPr/>
        <a:lstStyle/>
        <a:p>
          <a:endParaRPr lang="es-MX"/>
        </a:p>
      </dgm:t>
    </dgm:pt>
    <dgm:pt modelId="{871CCD3F-5AA8-44DC-97AB-508249F96CBF}" type="pres">
      <dgm:prSet presAssocID="{AA3A575D-1096-44DC-9A2B-8965E9FB44E3}" presName="picture1" presStyleCnt="0"/>
      <dgm:spPr/>
    </dgm:pt>
    <dgm:pt modelId="{DCF52011-F96F-4FC3-8479-F076BF9F4876}" type="pres">
      <dgm:prSet presAssocID="{AA3A575D-1096-44DC-9A2B-8965E9FB44E3}" presName="imageRepeatNode" presStyleLbl="fgImgPlace1" presStyleIdx="0" presStyleCnt="2"/>
      <dgm:spPr/>
      <dgm:t>
        <a:bodyPr/>
        <a:lstStyle/>
        <a:p>
          <a:endParaRPr lang="es-MX"/>
        </a:p>
      </dgm:t>
    </dgm:pt>
    <dgm:pt modelId="{F744EE1D-B850-4093-850B-EB5C62BCCEFB}" type="pres">
      <dgm:prSet presAssocID="{DE44DDC8-9D7B-4430-8521-FB8FCCA5FFDF}" presName="parTx2" presStyleLbl="node1" presStyleIdx="1" presStyleCnt="2"/>
      <dgm:spPr/>
      <dgm:t>
        <a:bodyPr/>
        <a:lstStyle/>
        <a:p>
          <a:endParaRPr lang="es-MX"/>
        </a:p>
      </dgm:t>
    </dgm:pt>
    <dgm:pt modelId="{FBF4CA67-95E6-4335-8023-3DF87BBE7491}" type="pres">
      <dgm:prSet presAssocID="{BD06141E-5B0D-4D49-B6C9-B647F91DF577}" presName="picture2" presStyleCnt="0"/>
      <dgm:spPr/>
    </dgm:pt>
    <dgm:pt modelId="{E6BBE1B1-806E-4E71-9C6E-D9A91091B2B8}" type="pres">
      <dgm:prSet presAssocID="{BD06141E-5B0D-4D49-B6C9-B647F91DF577}" presName="imageRepeatNode" presStyleLbl="fgImgPlace1" presStyleIdx="1" presStyleCnt="2"/>
      <dgm:spPr/>
      <dgm:t>
        <a:bodyPr/>
        <a:lstStyle/>
        <a:p>
          <a:endParaRPr lang="es-MX"/>
        </a:p>
      </dgm:t>
    </dgm:pt>
  </dgm:ptLst>
  <dgm:cxnLst>
    <dgm:cxn modelId="{DCA8A8DF-512D-4AC2-9F55-3B4830CA82CD}" type="presOf" srcId="{7F796861-8197-4C7E-88A3-2555A6B8C13F}" destId="{3BA2A60B-DF6B-4ABB-B678-162F5A94315F}" srcOrd="0" destOrd="0" presId="urn:microsoft.com/office/officeart/2008/layout/AscendingPictureAccentProcess"/>
    <dgm:cxn modelId="{752894DB-1B3E-4F90-AED7-1ABBEB47F843}" type="presOf" srcId="{AA3A575D-1096-44DC-9A2B-8965E9FB44E3}" destId="{DCF52011-F96F-4FC3-8479-F076BF9F4876}" srcOrd="0" destOrd="0" presId="urn:microsoft.com/office/officeart/2008/layout/AscendingPictureAccentProcess"/>
    <dgm:cxn modelId="{DCBA4BC4-4C11-433C-B919-E2E53DBE2D9D}" type="presOf" srcId="{BD06141E-5B0D-4D49-B6C9-B647F91DF577}" destId="{E6BBE1B1-806E-4E71-9C6E-D9A91091B2B8}" srcOrd="0" destOrd="0" presId="urn:microsoft.com/office/officeart/2008/layout/AscendingPictureAccentProcess"/>
    <dgm:cxn modelId="{C770A72A-E7A0-47E6-85E7-46C0805E4929}" type="presOf" srcId="{DE44DDC8-9D7B-4430-8521-FB8FCCA5FFDF}" destId="{F744EE1D-B850-4093-850B-EB5C62BCCEFB}" srcOrd="0" destOrd="0" presId="urn:microsoft.com/office/officeart/2008/layout/AscendingPictureAccentProcess"/>
    <dgm:cxn modelId="{423E4F2B-5AF4-4595-89B3-CA1342E205C7}" srcId="{7F796861-8197-4C7E-88A3-2555A6B8C13F}" destId="{DE44DDC8-9D7B-4430-8521-FB8FCCA5FFDF}" srcOrd="1" destOrd="0" parTransId="{B4A43DB6-8461-4B85-845F-7AEFC27B1DDE}" sibTransId="{BD06141E-5B0D-4D49-B6C9-B647F91DF577}"/>
    <dgm:cxn modelId="{C2B6A721-6B1C-4E11-80D7-115BDFE20C37}" type="presOf" srcId="{33FE0A5B-EDFD-426C-879B-645551E3C373}" destId="{A7DA1DB5-597E-40CA-BD77-B00A755D56A8}" srcOrd="0" destOrd="0" presId="urn:microsoft.com/office/officeart/2008/layout/AscendingPictureAccentProcess"/>
    <dgm:cxn modelId="{F81BF95E-CF1B-4721-AE3C-489F2A6CF96E}" srcId="{7F796861-8197-4C7E-88A3-2555A6B8C13F}" destId="{33FE0A5B-EDFD-426C-879B-645551E3C373}" srcOrd="0" destOrd="0" parTransId="{67C157E7-AF13-4A81-94EE-BFEA2A86D295}" sibTransId="{AA3A575D-1096-44DC-9A2B-8965E9FB44E3}"/>
    <dgm:cxn modelId="{7EC570A2-AA05-44DF-ACF4-9252DBA1FA7E}" type="presParOf" srcId="{3BA2A60B-DF6B-4ABB-B678-162F5A94315F}" destId="{F8763DA4-E603-4BE9-9692-69E44219F504}" srcOrd="0" destOrd="0" presId="urn:microsoft.com/office/officeart/2008/layout/AscendingPictureAccentProcess"/>
    <dgm:cxn modelId="{A9229DBF-38F3-4036-B01E-838E3020CD53}" type="presParOf" srcId="{3BA2A60B-DF6B-4ABB-B678-162F5A94315F}" destId="{0F175D68-A6CD-4585-929A-2482574D36AF}" srcOrd="1" destOrd="0" presId="urn:microsoft.com/office/officeart/2008/layout/AscendingPictureAccentProcess"/>
    <dgm:cxn modelId="{2D9E00D1-F8BD-4D29-AB3B-FEE1243F707C}" type="presParOf" srcId="{3BA2A60B-DF6B-4ABB-B678-162F5A94315F}" destId="{D2121274-1294-4B8C-83D2-0BAC102AA091}" srcOrd="2" destOrd="0" presId="urn:microsoft.com/office/officeart/2008/layout/AscendingPictureAccentProcess"/>
    <dgm:cxn modelId="{B83CA448-2DF9-477A-956F-50F20DD7D1B1}" type="presParOf" srcId="{3BA2A60B-DF6B-4ABB-B678-162F5A94315F}" destId="{B49153D3-B68F-430B-80E1-D7510E13D117}" srcOrd="3" destOrd="0" presId="urn:microsoft.com/office/officeart/2008/layout/AscendingPictureAccentProcess"/>
    <dgm:cxn modelId="{1FA7A889-6797-4AF6-84DD-CA2CD466FDEC}" type="presParOf" srcId="{3BA2A60B-DF6B-4ABB-B678-162F5A94315F}" destId="{70F35580-625A-4EF3-8247-FF4A58EB8311}" srcOrd="4" destOrd="0" presId="urn:microsoft.com/office/officeart/2008/layout/AscendingPictureAccentProcess"/>
    <dgm:cxn modelId="{700EA384-C120-4A61-9B23-D603B9EC1921}" type="presParOf" srcId="{3BA2A60B-DF6B-4ABB-B678-162F5A94315F}" destId="{42127371-B0C0-4D20-BEA0-98D9733FB070}" srcOrd="5" destOrd="0" presId="urn:microsoft.com/office/officeart/2008/layout/AscendingPictureAccentProcess"/>
    <dgm:cxn modelId="{6EF872EB-414F-4163-B477-A0F8993222CE}" type="presParOf" srcId="{3BA2A60B-DF6B-4ABB-B678-162F5A94315F}" destId="{9E8B289B-ED42-4BC8-A4BC-D51277326220}" srcOrd="6" destOrd="0" presId="urn:microsoft.com/office/officeart/2008/layout/AscendingPictureAccentProcess"/>
    <dgm:cxn modelId="{51306C32-DEE5-430B-84B0-0DB3BADBA5E3}" type="presParOf" srcId="{3BA2A60B-DF6B-4ABB-B678-162F5A94315F}" destId="{94CE1B51-E754-4257-A23A-9D25D52B3FCB}" srcOrd="7" destOrd="0" presId="urn:microsoft.com/office/officeart/2008/layout/AscendingPictureAccentProcess"/>
    <dgm:cxn modelId="{624E9872-B7A8-4288-9EFE-D018E5EB319C}" type="presParOf" srcId="{3BA2A60B-DF6B-4ABB-B678-162F5A94315F}" destId="{1FEBB496-CFC2-4FF7-8401-B13088A12D50}" srcOrd="8" destOrd="0" presId="urn:microsoft.com/office/officeart/2008/layout/AscendingPictureAccentProcess"/>
    <dgm:cxn modelId="{B4B5E204-11C8-4679-A06F-7FC4569C1CB9}" type="presParOf" srcId="{3BA2A60B-DF6B-4ABB-B678-162F5A94315F}" destId="{DBCD5753-FB8D-4E1C-B62D-F800A14FED2E}" srcOrd="9" destOrd="0" presId="urn:microsoft.com/office/officeart/2008/layout/AscendingPictureAccentProcess"/>
    <dgm:cxn modelId="{95470A9E-B469-467E-99FF-E42C5AB96BD9}" type="presParOf" srcId="{3BA2A60B-DF6B-4ABB-B678-162F5A94315F}" destId="{A7DA1DB5-597E-40CA-BD77-B00A755D56A8}" srcOrd="10" destOrd="0" presId="urn:microsoft.com/office/officeart/2008/layout/AscendingPictureAccentProcess"/>
    <dgm:cxn modelId="{378AAFB2-5D1B-4068-BD0D-608AFE848DB1}" type="presParOf" srcId="{3BA2A60B-DF6B-4ABB-B678-162F5A94315F}" destId="{871CCD3F-5AA8-44DC-97AB-508249F96CBF}" srcOrd="11" destOrd="0" presId="urn:microsoft.com/office/officeart/2008/layout/AscendingPictureAccentProcess"/>
    <dgm:cxn modelId="{809E6964-C46B-4EA0-8777-8A303D9A9884}" type="presParOf" srcId="{871CCD3F-5AA8-44DC-97AB-508249F96CBF}" destId="{DCF52011-F96F-4FC3-8479-F076BF9F4876}" srcOrd="0" destOrd="0" presId="urn:microsoft.com/office/officeart/2008/layout/AscendingPictureAccentProcess"/>
    <dgm:cxn modelId="{22D314AD-9917-4F9A-8EB7-9F54198E3A0D}" type="presParOf" srcId="{3BA2A60B-DF6B-4ABB-B678-162F5A94315F}" destId="{F744EE1D-B850-4093-850B-EB5C62BCCEFB}" srcOrd="12" destOrd="0" presId="urn:microsoft.com/office/officeart/2008/layout/AscendingPictureAccentProcess"/>
    <dgm:cxn modelId="{572D2FBB-A776-4D40-9156-7D9357E3F9EF}" type="presParOf" srcId="{3BA2A60B-DF6B-4ABB-B678-162F5A94315F}" destId="{FBF4CA67-95E6-4335-8023-3DF87BBE7491}" srcOrd="13" destOrd="0" presId="urn:microsoft.com/office/officeart/2008/layout/AscendingPictureAccentProcess"/>
    <dgm:cxn modelId="{995E2ADE-16A7-4A85-8120-F784862E6C81}" type="presParOf" srcId="{FBF4CA67-95E6-4335-8023-3DF87BBE7491}" destId="{E6BBE1B1-806E-4E71-9C6E-D9A91091B2B8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DA2512-DAA2-4464-BA70-634BE8ADABA9}" type="doc">
      <dgm:prSet loTypeId="urn:microsoft.com/office/officeart/2005/8/layout/radial4" loCatId="relationship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8D0A4821-A161-43A6-A44B-CF895675F192}">
      <dgm:prSet phldrT="[Texto]" custT="1"/>
      <dgm:spPr/>
      <dgm:t>
        <a:bodyPr/>
        <a:lstStyle/>
        <a:p>
          <a:r>
            <a:rPr lang="es-MX" sz="2800" b="1" dirty="0" smtClean="0">
              <a:latin typeface="Arial" panose="020B0604020202020204" pitchFamily="34" charset="0"/>
              <a:cs typeface="Arial" panose="020B0604020202020204" pitchFamily="34" charset="0"/>
            </a:rPr>
            <a:t>Proceso</a:t>
          </a:r>
          <a:endParaRPr lang="es-MX" sz="2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512F53-3C63-4115-9273-82DE4B7A2F0E}" type="parTrans" cxnId="{36CA6968-77B4-4AA0-A52D-2199C761D83E}">
      <dgm:prSet/>
      <dgm:spPr/>
      <dgm:t>
        <a:bodyPr/>
        <a:lstStyle/>
        <a:p>
          <a:endParaRPr lang="es-MX"/>
        </a:p>
      </dgm:t>
    </dgm:pt>
    <dgm:pt modelId="{B58F1C48-7FF4-4A73-8037-B598275348E6}" type="sibTrans" cxnId="{36CA6968-77B4-4AA0-A52D-2199C761D83E}">
      <dgm:prSet/>
      <dgm:spPr/>
      <dgm:t>
        <a:bodyPr/>
        <a:lstStyle/>
        <a:p>
          <a:endParaRPr lang="es-MX"/>
        </a:p>
      </dgm:t>
    </dgm:pt>
    <dgm:pt modelId="{1A0EC036-AA09-41BC-BA4B-0C03DF52B2BD}">
      <dgm:prSet phldrT="[Texto]" custT="1"/>
      <dgm:spPr/>
      <dgm:t>
        <a:bodyPr/>
        <a:lstStyle/>
        <a:p>
          <a:r>
            <a:rPr lang="es-MX" sz="1600" b="1" i="0" dirty="0" smtClean="0">
              <a:latin typeface="Arial" panose="020B0604020202020204" pitchFamily="34" charset="0"/>
              <a:cs typeface="Arial" panose="020B0604020202020204" pitchFamily="34" charset="0"/>
            </a:rPr>
            <a:t>Identificación de la necesidad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8E4622-A5C2-45DE-B8E2-B495F460A01B}" type="parTrans" cxnId="{112E809E-E354-432B-A79D-9670BD6EA996}">
      <dgm:prSet/>
      <dgm:spPr/>
      <dgm:t>
        <a:bodyPr/>
        <a:lstStyle/>
        <a:p>
          <a:endParaRPr lang="es-MX"/>
        </a:p>
      </dgm:t>
    </dgm:pt>
    <dgm:pt modelId="{8B3BD510-99B2-42A1-8718-C8909AAB7C3C}" type="sibTrans" cxnId="{112E809E-E354-432B-A79D-9670BD6EA996}">
      <dgm:prSet/>
      <dgm:spPr/>
      <dgm:t>
        <a:bodyPr/>
        <a:lstStyle/>
        <a:p>
          <a:endParaRPr lang="es-MX"/>
        </a:p>
      </dgm:t>
    </dgm:pt>
    <dgm:pt modelId="{2F409444-29DC-4278-AB56-D3BBF9FC1FC6}">
      <dgm:prSet phldrT="[Texto]" custT="1"/>
      <dgm:spPr/>
      <dgm:t>
        <a:bodyPr/>
        <a:lstStyle/>
        <a:p>
          <a:r>
            <a:rPr lang="es-MX" sz="1600" b="1" i="0" dirty="0" smtClean="0">
              <a:latin typeface="Arial" panose="020B0604020202020204" pitchFamily="34" charset="0"/>
              <a:cs typeface="Arial" panose="020B0604020202020204" pitchFamily="34" charset="0"/>
            </a:rPr>
            <a:t>Selección de alternativas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B5A388-A745-4ED1-B760-F2AE18C24E15}" type="parTrans" cxnId="{D71A41E8-48F1-47FA-A932-65A4E491786B}">
      <dgm:prSet/>
      <dgm:spPr/>
      <dgm:t>
        <a:bodyPr/>
        <a:lstStyle/>
        <a:p>
          <a:endParaRPr lang="es-MX"/>
        </a:p>
      </dgm:t>
    </dgm:pt>
    <dgm:pt modelId="{016D9201-74B6-4132-ACDE-76C2BFC04BF4}" type="sibTrans" cxnId="{D71A41E8-48F1-47FA-A932-65A4E491786B}">
      <dgm:prSet/>
      <dgm:spPr/>
      <dgm:t>
        <a:bodyPr/>
        <a:lstStyle/>
        <a:p>
          <a:endParaRPr lang="es-MX"/>
        </a:p>
      </dgm:t>
    </dgm:pt>
    <dgm:pt modelId="{E4494DF5-A932-4355-A01E-4B4F87CB55C8}">
      <dgm:prSet phldrT="[Texto]" custT="1"/>
      <dgm:spPr/>
      <dgm:t>
        <a:bodyPr/>
        <a:lstStyle/>
        <a:p>
          <a:r>
            <a:rPr lang="es-MX" sz="1600" b="1" i="0" dirty="0" smtClean="0">
              <a:latin typeface="Arial" panose="020B0604020202020204" pitchFamily="34" charset="0"/>
              <a:cs typeface="Arial" panose="020B0604020202020204" pitchFamily="34" charset="0"/>
            </a:rPr>
            <a:t>Implementación de la alternativa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93220F-8B02-445D-AF6F-C3172F63E5BC}" type="parTrans" cxnId="{A1796CD3-3B64-4DD3-9BF5-3736D0994CAF}">
      <dgm:prSet/>
      <dgm:spPr/>
      <dgm:t>
        <a:bodyPr/>
        <a:lstStyle/>
        <a:p>
          <a:endParaRPr lang="es-MX"/>
        </a:p>
      </dgm:t>
    </dgm:pt>
    <dgm:pt modelId="{54C1E638-F2E8-438D-A021-081B0D36E99C}" type="sibTrans" cxnId="{A1796CD3-3B64-4DD3-9BF5-3736D0994CAF}">
      <dgm:prSet/>
      <dgm:spPr/>
      <dgm:t>
        <a:bodyPr/>
        <a:lstStyle/>
        <a:p>
          <a:endParaRPr lang="es-MX"/>
        </a:p>
      </dgm:t>
    </dgm:pt>
    <dgm:pt modelId="{5FFB8D3C-7E14-45A9-9972-C7A7C1870E8B}">
      <dgm:prSet phldrT="[Texto]" custT="1"/>
      <dgm:spPr/>
      <dgm:t>
        <a:bodyPr/>
        <a:lstStyle/>
        <a:p>
          <a:r>
            <a:rPr lang="es-MX" sz="1600" b="1" i="0" dirty="0" smtClean="0">
              <a:latin typeface="Arial" panose="020B0604020202020204" pitchFamily="34" charset="0"/>
              <a:cs typeface="Arial" panose="020B0604020202020204" pitchFamily="34" charset="0"/>
            </a:rPr>
            <a:t>Análisis de alternativas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D4C304-3505-4573-8ABC-D1B765B2F76C}" type="parTrans" cxnId="{000CCF50-52B6-42B4-8EA3-8F26F29E604A}">
      <dgm:prSet/>
      <dgm:spPr/>
      <dgm:t>
        <a:bodyPr/>
        <a:lstStyle/>
        <a:p>
          <a:endParaRPr lang="es-MX"/>
        </a:p>
      </dgm:t>
    </dgm:pt>
    <dgm:pt modelId="{B656FA5B-8178-4114-A3FF-7647E898AE7D}" type="sibTrans" cxnId="{000CCF50-52B6-42B4-8EA3-8F26F29E604A}">
      <dgm:prSet/>
      <dgm:spPr/>
      <dgm:t>
        <a:bodyPr/>
        <a:lstStyle/>
        <a:p>
          <a:endParaRPr lang="es-MX"/>
        </a:p>
      </dgm:t>
    </dgm:pt>
    <dgm:pt modelId="{9248A752-8DB8-47E7-98AB-25AAF1D2F70F}">
      <dgm:prSet phldrT="[Texto]" custT="1"/>
      <dgm:spPr/>
      <dgm:t>
        <a:bodyPr/>
        <a:lstStyle/>
        <a:p>
          <a:r>
            <a:rPr lang="es-MX" sz="1600" b="1" i="0" dirty="0" smtClean="0">
              <a:latin typeface="Arial" panose="020B0604020202020204" pitchFamily="34" charset="0"/>
              <a:cs typeface="Arial" panose="020B0604020202020204" pitchFamily="34" charset="0"/>
            </a:rPr>
            <a:t>Identificación de criterios de decisión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752E9C-F8D8-4E41-A180-47115C6DB376}" type="parTrans" cxnId="{5AFD2846-7490-4694-A86E-7A07670A4349}">
      <dgm:prSet/>
      <dgm:spPr/>
      <dgm:t>
        <a:bodyPr/>
        <a:lstStyle/>
        <a:p>
          <a:endParaRPr lang="es-MX"/>
        </a:p>
      </dgm:t>
    </dgm:pt>
    <dgm:pt modelId="{E61A9BD7-13F2-4D00-9303-F4C89B348767}" type="sibTrans" cxnId="{5AFD2846-7490-4694-A86E-7A07670A4349}">
      <dgm:prSet/>
      <dgm:spPr/>
      <dgm:t>
        <a:bodyPr/>
        <a:lstStyle/>
        <a:p>
          <a:endParaRPr lang="es-MX"/>
        </a:p>
      </dgm:t>
    </dgm:pt>
    <dgm:pt modelId="{19E6D491-EB13-4085-B5DC-201B4150ADD7}">
      <dgm:prSet phldrT="[Texto]" custT="1"/>
      <dgm:spPr/>
      <dgm:t>
        <a:bodyPr/>
        <a:lstStyle/>
        <a:p>
          <a:r>
            <a:rPr lang="es-MX" sz="1600" b="1" i="0" dirty="0" smtClean="0">
              <a:latin typeface="Arial" panose="020B0604020202020204" pitchFamily="34" charset="0"/>
              <a:cs typeface="Arial" panose="020B0604020202020204" pitchFamily="34" charset="0"/>
            </a:rPr>
            <a:t>Asignación de peso a los criterios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DFC61D-39F9-4CDC-B6B7-83926D0D16D0}" type="parTrans" cxnId="{242331B3-DD78-449D-9FA9-4AA2AF78FDB2}">
      <dgm:prSet/>
      <dgm:spPr/>
      <dgm:t>
        <a:bodyPr/>
        <a:lstStyle/>
        <a:p>
          <a:endParaRPr lang="es-MX"/>
        </a:p>
      </dgm:t>
    </dgm:pt>
    <dgm:pt modelId="{8CCE2BCB-E1C4-4D77-9C54-E32A793920DD}" type="sibTrans" cxnId="{242331B3-DD78-449D-9FA9-4AA2AF78FDB2}">
      <dgm:prSet/>
      <dgm:spPr/>
      <dgm:t>
        <a:bodyPr/>
        <a:lstStyle/>
        <a:p>
          <a:endParaRPr lang="es-MX"/>
        </a:p>
      </dgm:t>
    </dgm:pt>
    <dgm:pt modelId="{B9F592E7-DCB5-4418-8400-BAC98664E55F}">
      <dgm:prSet phldrT="[Texto]" custT="1"/>
      <dgm:spPr/>
      <dgm:t>
        <a:bodyPr/>
        <a:lstStyle/>
        <a:p>
          <a:r>
            <a:rPr lang="es-MX" sz="1600" b="1" i="0" dirty="0" smtClean="0">
              <a:latin typeface="Arial" panose="020B0604020202020204" pitchFamily="34" charset="0"/>
              <a:cs typeface="Arial" panose="020B0604020202020204" pitchFamily="34" charset="0"/>
            </a:rPr>
            <a:t>Desarrollo de alternativas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02F36AF-448E-4149-A96A-BA39C5675CF1}" type="parTrans" cxnId="{450899CD-C930-4004-8202-331A91EDD3D9}">
      <dgm:prSet/>
      <dgm:spPr/>
      <dgm:t>
        <a:bodyPr/>
        <a:lstStyle/>
        <a:p>
          <a:endParaRPr lang="es-MX"/>
        </a:p>
      </dgm:t>
    </dgm:pt>
    <dgm:pt modelId="{2612BD78-FFCC-4089-BDDE-57DE4B03CD3B}" type="sibTrans" cxnId="{450899CD-C930-4004-8202-331A91EDD3D9}">
      <dgm:prSet/>
      <dgm:spPr/>
      <dgm:t>
        <a:bodyPr/>
        <a:lstStyle/>
        <a:p>
          <a:endParaRPr lang="es-MX"/>
        </a:p>
      </dgm:t>
    </dgm:pt>
    <dgm:pt modelId="{0D2DB7D9-11CC-4F9F-A6D1-97BAD0818336}">
      <dgm:prSet phldrT="[Texto]" custT="1"/>
      <dgm:spPr/>
      <dgm:t>
        <a:bodyPr/>
        <a:lstStyle/>
        <a:p>
          <a:r>
            <a:rPr lang="es-MX" sz="1600" b="1" i="0" dirty="0" smtClean="0">
              <a:latin typeface="Arial" panose="020B0604020202020204" pitchFamily="34" charset="0"/>
              <a:cs typeface="Arial" panose="020B0604020202020204" pitchFamily="34" charset="0"/>
            </a:rPr>
            <a:t>Evaluación de la eficacia de la decisión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4D9E0E-5A24-478A-9A3B-2D17E39A1B7B}" type="parTrans" cxnId="{C5B1DE6D-44F6-404E-9D66-DA9557C1EDAF}">
      <dgm:prSet/>
      <dgm:spPr/>
      <dgm:t>
        <a:bodyPr/>
        <a:lstStyle/>
        <a:p>
          <a:endParaRPr lang="es-MX"/>
        </a:p>
      </dgm:t>
    </dgm:pt>
    <dgm:pt modelId="{5798A3DE-2B5E-465B-BED3-591254E17974}" type="sibTrans" cxnId="{C5B1DE6D-44F6-404E-9D66-DA9557C1EDAF}">
      <dgm:prSet/>
      <dgm:spPr/>
      <dgm:t>
        <a:bodyPr/>
        <a:lstStyle/>
        <a:p>
          <a:endParaRPr lang="es-MX"/>
        </a:p>
      </dgm:t>
    </dgm:pt>
    <dgm:pt modelId="{E834831A-50ED-4D75-B645-BFA1E656BC74}" type="pres">
      <dgm:prSet presAssocID="{2DDA2512-DAA2-4464-BA70-634BE8ADABA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4F80D5F-DCD5-4C85-B1C3-188B60CE4476}" type="pres">
      <dgm:prSet presAssocID="{8D0A4821-A161-43A6-A44B-CF895675F192}" presName="centerShape" presStyleLbl="node0" presStyleIdx="0" presStyleCnt="1" custScaleX="105045"/>
      <dgm:spPr/>
      <dgm:t>
        <a:bodyPr/>
        <a:lstStyle/>
        <a:p>
          <a:endParaRPr lang="es-MX"/>
        </a:p>
      </dgm:t>
    </dgm:pt>
    <dgm:pt modelId="{9BD835DD-205A-46A5-9917-53DEE9AEC297}" type="pres">
      <dgm:prSet presAssocID="{CF8E4622-A5C2-45DE-B8E2-B495F460A01B}" presName="parTrans" presStyleLbl="bgSibTrans2D1" presStyleIdx="0" presStyleCnt="8"/>
      <dgm:spPr/>
      <dgm:t>
        <a:bodyPr/>
        <a:lstStyle/>
        <a:p>
          <a:endParaRPr lang="es-MX"/>
        </a:p>
      </dgm:t>
    </dgm:pt>
    <dgm:pt modelId="{07A4145B-32B9-44D6-89F8-862A2DA56D9C}" type="pres">
      <dgm:prSet presAssocID="{1A0EC036-AA09-41BC-BA4B-0C03DF52B2BD}" presName="node" presStyleLbl="node1" presStyleIdx="0" presStyleCnt="8" custScaleX="1263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8E1267-B52A-4DC2-AD00-DEA873E208BE}" type="pres">
      <dgm:prSet presAssocID="{A5752E9C-F8D8-4E41-A180-47115C6DB376}" presName="parTrans" presStyleLbl="bgSibTrans2D1" presStyleIdx="1" presStyleCnt="8"/>
      <dgm:spPr/>
      <dgm:t>
        <a:bodyPr/>
        <a:lstStyle/>
        <a:p>
          <a:endParaRPr lang="es-MX"/>
        </a:p>
      </dgm:t>
    </dgm:pt>
    <dgm:pt modelId="{6DFAD9D7-6C72-4ED6-A98C-00914E8143E9}" type="pres">
      <dgm:prSet presAssocID="{9248A752-8DB8-47E7-98AB-25AAF1D2F70F}" presName="node" presStyleLbl="node1" presStyleIdx="1" presStyleCnt="8" custScaleX="12335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B21E8D-F3B7-4A99-9BBE-B5A7CA24EE3A}" type="pres">
      <dgm:prSet presAssocID="{7ADFC61D-39F9-4CDC-B6B7-83926D0D16D0}" presName="parTrans" presStyleLbl="bgSibTrans2D1" presStyleIdx="2" presStyleCnt="8"/>
      <dgm:spPr/>
      <dgm:t>
        <a:bodyPr/>
        <a:lstStyle/>
        <a:p>
          <a:endParaRPr lang="es-MX"/>
        </a:p>
      </dgm:t>
    </dgm:pt>
    <dgm:pt modelId="{3A5B5FAE-059C-47D6-AF35-6B5339031743}" type="pres">
      <dgm:prSet presAssocID="{19E6D491-EB13-4085-B5DC-201B4150ADD7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56059B-0337-4C62-A3B1-23B69813B133}" type="pres">
      <dgm:prSet presAssocID="{802F36AF-448E-4149-A96A-BA39C5675CF1}" presName="parTrans" presStyleLbl="bgSibTrans2D1" presStyleIdx="3" presStyleCnt="8"/>
      <dgm:spPr/>
      <dgm:t>
        <a:bodyPr/>
        <a:lstStyle/>
        <a:p>
          <a:endParaRPr lang="es-MX"/>
        </a:p>
      </dgm:t>
    </dgm:pt>
    <dgm:pt modelId="{632A13D0-2092-4E92-B3FA-1E67C8EA5A08}" type="pres">
      <dgm:prSet presAssocID="{B9F592E7-DCB5-4418-8400-BAC98664E55F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93BE47-3EF0-4BFC-8E30-67704E9421FB}" type="pres">
      <dgm:prSet presAssocID="{C6D4C304-3505-4573-8ABC-D1B765B2F76C}" presName="parTrans" presStyleLbl="bgSibTrans2D1" presStyleIdx="4" presStyleCnt="8"/>
      <dgm:spPr/>
      <dgm:t>
        <a:bodyPr/>
        <a:lstStyle/>
        <a:p>
          <a:endParaRPr lang="es-MX"/>
        </a:p>
      </dgm:t>
    </dgm:pt>
    <dgm:pt modelId="{443DF60C-5892-41CC-92FC-F2427FD5EF36}" type="pres">
      <dgm:prSet presAssocID="{5FFB8D3C-7E14-45A9-9972-C7A7C1870E8B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FD9995-9AB9-41A2-ABC5-0D2F9CA86C51}" type="pres">
      <dgm:prSet presAssocID="{86B5A388-A745-4ED1-B760-F2AE18C24E15}" presName="parTrans" presStyleLbl="bgSibTrans2D1" presStyleIdx="5" presStyleCnt="8"/>
      <dgm:spPr/>
      <dgm:t>
        <a:bodyPr/>
        <a:lstStyle/>
        <a:p>
          <a:endParaRPr lang="es-MX"/>
        </a:p>
      </dgm:t>
    </dgm:pt>
    <dgm:pt modelId="{746FE726-21F7-4AEE-AAA4-C333381F9DED}" type="pres">
      <dgm:prSet presAssocID="{2F409444-29DC-4278-AB56-D3BBF9FC1FC6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F70996-2EC3-446D-8E21-7C0B82F274E8}" type="pres">
      <dgm:prSet presAssocID="{B693220F-8B02-445D-AF6F-C3172F63E5BC}" presName="parTrans" presStyleLbl="bgSibTrans2D1" presStyleIdx="6" presStyleCnt="8"/>
      <dgm:spPr/>
      <dgm:t>
        <a:bodyPr/>
        <a:lstStyle/>
        <a:p>
          <a:endParaRPr lang="es-MX"/>
        </a:p>
      </dgm:t>
    </dgm:pt>
    <dgm:pt modelId="{217174AC-AC03-4CDB-8B1D-3AB8856A0877}" type="pres">
      <dgm:prSet presAssocID="{E4494DF5-A932-4355-A01E-4B4F87CB55C8}" presName="node" presStyleLbl="node1" presStyleIdx="6" presStyleCnt="8" custScaleX="13896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A4434B-23EF-44DE-9FB5-5B2CB95852C4}" type="pres">
      <dgm:prSet presAssocID="{EE4D9E0E-5A24-478A-9A3B-2D17E39A1B7B}" presName="parTrans" presStyleLbl="bgSibTrans2D1" presStyleIdx="7" presStyleCnt="8"/>
      <dgm:spPr/>
      <dgm:t>
        <a:bodyPr/>
        <a:lstStyle/>
        <a:p>
          <a:endParaRPr lang="es-MX"/>
        </a:p>
      </dgm:t>
    </dgm:pt>
    <dgm:pt modelId="{F4A15D7A-2FDF-4F71-BAAF-C66E8EEE9A92}" type="pres">
      <dgm:prSet presAssocID="{0D2DB7D9-11CC-4F9F-A6D1-97BAD0818336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5B1DE6D-44F6-404E-9D66-DA9557C1EDAF}" srcId="{8D0A4821-A161-43A6-A44B-CF895675F192}" destId="{0D2DB7D9-11CC-4F9F-A6D1-97BAD0818336}" srcOrd="7" destOrd="0" parTransId="{EE4D9E0E-5A24-478A-9A3B-2D17E39A1B7B}" sibTransId="{5798A3DE-2B5E-465B-BED3-591254E17974}"/>
    <dgm:cxn modelId="{673D5B77-BF7A-4135-B995-E90C9B069B83}" type="presOf" srcId="{802F36AF-448E-4149-A96A-BA39C5675CF1}" destId="{0056059B-0337-4C62-A3B1-23B69813B133}" srcOrd="0" destOrd="0" presId="urn:microsoft.com/office/officeart/2005/8/layout/radial4"/>
    <dgm:cxn modelId="{A1796CD3-3B64-4DD3-9BF5-3736D0994CAF}" srcId="{8D0A4821-A161-43A6-A44B-CF895675F192}" destId="{E4494DF5-A932-4355-A01E-4B4F87CB55C8}" srcOrd="6" destOrd="0" parTransId="{B693220F-8B02-445D-AF6F-C3172F63E5BC}" sibTransId="{54C1E638-F2E8-438D-A021-081B0D36E99C}"/>
    <dgm:cxn modelId="{B19DC1EE-BBC8-49E5-BB45-289830ED43A9}" type="presOf" srcId="{C6D4C304-3505-4573-8ABC-D1B765B2F76C}" destId="{D293BE47-3EF0-4BFC-8E30-67704E9421FB}" srcOrd="0" destOrd="0" presId="urn:microsoft.com/office/officeart/2005/8/layout/radial4"/>
    <dgm:cxn modelId="{C05C515F-875D-47C7-9F68-B1ED2F2DFE89}" type="presOf" srcId="{1A0EC036-AA09-41BC-BA4B-0C03DF52B2BD}" destId="{07A4145B-32B9-44D6-89F8-862A2DA56D9C}" srcOrd="0" destOrd="0" presId="urn:microsoft.com/office/officeart/2005/8/layout/radial4"/>
    <dgm:cxn modelId="{36CA6968-77B4-4AA0-A52D-2199C761D83E}" srcId="{2DDA2512-DAA2-4464-BA70-634BE8ADABA9}" destId="{8D0A4821-A161-43A6-A44B-CF895675F192}" srcOrd="0" destOrd="0" parTransId="{D8512F53-3C63-4115-9273-82DE4B7A2F0E}" sibTransId="{B58F1C48-7FF4-4A73-8037-B598275348E6}"/>
    <dgm:cxn modelId="{41328D8D-D1FF-4299-90E3-9526E7B54040}" type="presOf" srcId="{19E6D491-EB13-4085-B5DC-201B4150ADD7}" destId="{3A5B5FAE-059C-47D6-AF35-6B5339031743}" srcOrd="0" destOrd="0" presId="urn:microsoft.com/office/officeart/2005/8/layout/radial4"/>
    <dgm:cxn modelId="{95FF0D51-07B5-4131-9A7D-6A08F1731C6F}" type="presOf" srcId="{B9F592E7-DCB5-4418-8400-BAC98664E55F}" destId="{632A13D0-2092-4E92-B3FA-1E67C8EA5A08}" srcOrd="0" destOrd="0" presId="urn:microsoft.com/office/officeart/2005/8/layout/radial4"/>
    <dgm:cxn modelId="{800B211B-10F5-4162-93FB-B58CB5638F84}" type="presOf" srcId="{CF8E4622-A5C2-45DE-B8E2-B495F460A01B}" destId="{9BD835DD-205A-46A5-9917-53DEE9AEC297}" srcOrd="0" destOrd="0" presId="urn:microsoft.com/office/officeart/2005/8/layout/radial4"/>
    <dgm:cxn modelId="{48E18D90-0FD8-4BDC-8D3D-9BCD7780369C}" type="presOf" srcId="{EE4D9E0E-5A24-478A-9A3B-2D17E39A1B7B}" destId="{58A4434B-23EF-44DE-9FB5-5B2CB95852C4}" srcOrd="0" destOrd="0" presId="urn:microsoft.com/office/officeart/2005/8/layout/radial4"/>
    <dgm:cxn modelId="{000CCF50-52B6-42B4-8EA3-8F26F29E604A}" srcId="{8D0A4821-A161-43A6-A44B-CF895675F192}" destId="{5FFB8D3C-7E14-45A9-9972-C7A7C1870E8B}" srcOrd="4" destOrd="0" parTransId="{C6D4C304-3505-4573-8ABC-D1B765B2F76C}" sibTransId="{B656FA5B-8178-4114-A3FF-7647E898AE7D}"/>
    <dgm:cxn modelId="{242331B3-DD78-449D-9FA9-4AA2AF78FDB2}" srcId="{8D0A4821-A161-43A6-A44B-CF895675F192}" destId="{19E6D491-EB13-4085-B5DC-201B4150ADD7}" srcOrd="2" destOrd="0" parTransId="{7ADFC61D-39F9-4CDC-B6B7-83926D0D16D0}" sibTransId="{8CCE2BCB-E1C4-4D77-9C54-E32A793920DD}"/>
    <dgm:cxn modelId="{0E4B6E5E-4B7B-492D-9737-B1E9F7CDA891}" type="presOf" srcId="{5FFB8D3C-7E14-45A9-9972-C7A7C1870E8B}" destId="{443DF60C-5892-41CC-92FC-F2427FD5EF36}" srcOrd="0" destOrd="0" presId="urn:microsoft.com/office/officeart/2005/8/layout/radial4"/>
    <dgm:cxn modelId="{5AFD2846-7490-4694-A86E-7A07670A4349}" srcId="{8D0A4821-A161-43A6-A44B-CF895675F192}" destId="{9248A752-8DB8-47E7-98AB-25AAF1D2F70F}" srcOrd="1" destOrd="0" parTransId="{A5752E9C-F8D8-4E41-A180-47115C6DB376}" sibTransId="{E61A9BD7-13F2-4D00-9303-F4C89B348767}"/>
    <dgm:cxn modelId="{450899CD-C930-4004-8202-331A91EDD3D9}" srcId="{8D0A4821-A161-43A6-A44B-CF895675F192}" destId="{B9F592E7-DCB5-4418-8400-BAC98664E55F}" srcOrd="3" destOrd="0" parTransId="{802F36AF-448E-4149-A96A-BA39C5675CF1}" sibTransId="{2612BD78-FFCC-4089-BDDE-57DE4B03CD3B}"/>
    <dgm:cxn modelId="{10D3B6E9-B234-4AB0-89CC-89E539CDB594}" type="presOf" srcId="{B693220F-8B02-445D-AF6F-C3172F63E5BC}" destId="{08F70996-2EC3-446D-8E21-7C0B82F274E8}" srcOrd="0" destOrd="0" presId="urn:microsoft.com/office/officeart/2005/8/layout/radial4"/>
    <dgm:cxn modelId="{5C6F7B5E-ACCA-4400-A6AE-38F483DA3052}" type="presOf" srcId="{86B5A388-A745-4ED1-B760-F2AE18C24E15}" destId="{B8FD9995-9AB9-41A2-ABC5-0D2F9CA86C51}" srcOrd="0" destOrd="0" presId="urn:microsoft.com/office/officeart/2005/8/layout/radial4"/>
    <dgm:cxn modelId="{7CA59BC7-DB4B-4F6F-9DD9-4F7B09DCD9CA}" type="presOf" srcId="{9248A752-8DB8-47E7-98AB-25AAF1D2F70F}" destId="{6DFAD9D7-6C72-4ED6-A98C-00914E8143E9}" srcOrd="0" destOrd="0" presId="urn:microsoft.com/office/officeart/2005/8/layout/radial4"/>
    <dgm:cxn modelId="{D6ADEA8F-F400-4B7A-AC50-420D529B504A}" type="presOf" srcId="{2F409444-29DC-4278-AB56-D3BBF9FC1FC6}" destId="{746FE726-21F7-4AEE-AAA4-C333381F9DED}" srcOrd="0" destOrd="0" presId="urn:microsoft.com/office/officeart/2005/8/layout/radial4"/>
    <dgm:cxn modelId="{B335CE1D-AB51-4416-89D9-4EED0B41E43B}" type="presOf" srcId="{2DDA2512-DAA2-4464-BA70-634BE8ADABA9}" destId="{E834831A-50ED-4D75-B645-BFA1E656BC74}" srcOrd="0" destOrd="0" presId="urn:microsoft.com/office/officeart/2005/8/layout/radial4"/>
    <dgm:cxn modelId="{C8FE1538-5E60-4B07-91F3-23F4F2AC2EAD}" type="presOf" srcId="{8D0A4821-A161-43A6-A44B-CF895675F192}" destId="{44F80D5F-DCD5-4C85-B1C3-188B60CE4476}" srcOrd="0" destOrd="0" presId="urn:microsoft.com/office/officeart/2005/8/layout/radial4"/>
    <dgm:cxn modelId="{0335C8CA-3FA0-4E75-93AC-22B54AE8BC5B}" type="presOf" srcId="{E4494DF5-A932-4355-A01E-4B4F87CB55C8}" destId="{217174AC-AC03-4CDB-8B1D-3AB8856A0877}" srcOrd="0" destOrd="0" presId="urn:microsoft.com/office/officeart/2005/8/layout/radial4"/>
    <dgm:cxn modelId="{D71A41E8-48F1-47FA-A932-65A4E491786B}" srcId="{8D0A4821-A161-43A6-A44B-CF895675F192}" destId="{2F409444-29DC-4278-AB56-D3BBF9FC1FC6}" srcOrd="5" destOrd="0" parTransId="{86B5A388-A745-4ED1-B760-F2AE18C24E15}" sibTransId="{016D9201-74B6-4132-ACDE-76C2BFC04BF4}"/>
    <dgm:cxn modelId="{E5F7AF6E-9484-41C4-9CD2-B32FEA5FFD17}" type="presOf" srcId="{7ADFC61D-39F9-4CDC-B6B7-83926D0D16D0}" destId="{6FB21E8D-F3B7-4A99-9BBE-B5A7CA24EE3A}" srcOrd="0" destOrd="0" presId="urn:microsoft.com/office/officeart/2005/8/layout/radial4"/>
    <dgm:cxn modelId="{864D648C-2CD8-48C8-AE2C-DEE59552BED2}" type="presOf" srcId="{0D2DB7D9-11CC-4F9F-A6D1-97BAD0818336}" destId="{F4A15D7A-2FDF-4F71-BAAF-C66E8EEE9A92}" srcOrd="0" destOrd="0" presId="urn:microsoft.com/office/officeart/2005/8/layout/radial4"/>
    <dgm:cxn modelId="{112E809E-E354-432B-A79D-9670BD6EA996}" srcId="{8D0A4821-A161-43A6-A44B-CF895675F192}" destId="{1A0EC036-AA09-41BC-BA4B-0C03DF52B2BD}" srcOrd="0" destOrd="0" parTransId="{CF8E4622-A5C2-45DE-B8E2-B495F460A01B}" sibTransId="{8B3BD510-99B2-42A1-8718-C8909AAB7C3C}"/>
    <dgm:cxn modelId="{E0351B54-7776-4B6E-AE0C-E8420EA8C020}" type="presOf" srcId="{A5752E9C-F8D8-4E41-A180-47115C6DB376}" destId="{6D8E1267-B52A-4DC2-AD00-DEA873E208BE}" srcOrd="0" destOrd="0" presId="urn:microsoft.com/office/officeart/2005/8/layout/radial4"/>
    <dgm:cxn modelId="{86DA12F9-E888-4F2E-975D-AB4F98BB0682}" type="presParOf" srcId="{E834831A-50ED-4D75-B645-BFA1E656BC74}" destId="{44F80D5F-DCD5-4C85-B1C3-188B60CE4476}" srcOrd="0" destOrd="0" presId="urn:microsoft.com/office/officeart/2005/8/layout/radial4"/>
    <dgm:cxn modelId="{96FE93C5-4412-42EE-ADFC-6C9F05C64D8D}" type="presParOf" srcId="{E834831A-50ED-4D75-B645-BFA1E656BC74}" destId="{9BD835DD-205A-46A5-9917-53DEE9AEC297}" srcOrd="1" destOrd="0" presId="urn:microsoft.com/office/officeart/2005/8/layout/radial4"/>
    <dgm:cxn modelId="{DA06FF7A-5473-4A4B-A0CE-E199D77776B4}" type="presParOf" srcId="{E834831A-50ED-4D75-B645-BFA1E656BC74}" destId="{07A4145B-32B9-44D6-89F8-862A2DA56D9C}" srcOrd="2" destOrd="0" presId="urn:microsoft.com/office/officeart/2005/8/layout/radial4"/>
    <dgm:cxn modelId="{C2673113-C5BA-4DA3-AEA5-7B00E879C67C}" type="presParOf" srcId="{E834831A-50ED-4D75-B645-BFA1E656BC74}" destId="{6D8E1267-B52A-4DC2-AD00-DEA873E208BE}" srcOrd="3" destOrd="0" presId="urn:microsoft.com/office/officeart/2005/8/layout/radial4"/>
    <dgm:cxn modelId="{93BABC9E-2056-40C5-A1DF-AD013A678FEC}" type="presParOf" srcId="{E834831A-50ED-4D75-B645-BFA1E656BC74}" destId="{6DFAD9D7-6C72-4ED6-A98C-00914E8143E9}" srcOrd="4" destOrd="0" presId="urn:microsoft.com/office/officeart/2005/8/layout/radial4"/>
    <dgm:cxn modelId="{268323E2-EB89-4200-81EC-4AA64AC708EE}" type="presParOf" srcId="{E834831A-50ED-4D75-B645-BFA1E656BC74}" destId="{6FB21E8D-F3B7-4A99-9BBE-B5A7CA24EE3A}" srcOrd="5" destOrd="0" presId="urn:microsoft.com/office/officeart/2005/8/layout/radial4"/>
    <dgm:cxn modelId="{A3891907-D5BE-4D42-9CBA-C78333750E1D}" type="presParOf" srcId="{E834831A-50ED-4D75-B645-BFA1E656BC74}" destId="{3A5B5FAE-059C-47D6-AF35-6B5339031743}" srcOrd="6" destOrd="0" presId="urn:microsoft.com/office/officeart/2005/8/layout/radial4"/>
    <dgm:cxn modelId="{98337575-2BAD-48A7-9F8F-54BD24E105A0}" type="presParOf" srcId="{E834831A-50ED-4D75-B645-BFA1E656BC74}" destId="{0056059B-0337-4C62-A3B1-23B69813B133}" srcOrd="7" destOrd="0" presId="urn:microsoft.com/office/officeart/2005/8/layout/radial4"/>
    <dgm:cxn modelId="{0EA59EF1-6F7B-44C7-8587-C496702A05C9}" type="presParOf" srcId="{E834831A-50ED-4D75-B645-BFA1E656BC74}" destId="{632A13D0-2092-4E92-B3FA-1E67C8EA5A08}" srcOrd="8" destOrd="0" presId="urn:microsoft.com/office/officeart/2005/8/layout/radial4"/>
    <dgm:cxn modelId="{03F73FCA-8991-4535-9E9D-CC0FE9A245D2}" type="presParOf" srcId="{E834831A-50ED-4D75-B645-BFA1E656BC74}" destId="{D293BE47-3EF0-4BFC-8E30-67704E9421FB}" srcOrd="9" destOrd="0" presId="urn:microsoft.com/office/officeart/2005/8/layout/radial4"/>
    <dgm:cxn modelId="{4900CE82-CDD8-44A7-A02A-0EC621E2F057}" type="presParOf" srcId="{E834831A-50ED-4D75-B645-BFA1E656BC74}" destId="{443DF60C-5892-41CC-92FC-F2427FD5EF36}" srcOrd="10" destOrd="0" presId="urn:microsoft.com/office/officeart/2005/8/layout/radial4"/>
    <dgm:cxn modelId="{351BBB83-C22B-48AE-A7C1-4B71E836766C}" type="presParOf" srcId="{E834831A-50ED-4D75-B645-BFA1E656BC74}" destId="{B8FD9995-9AB9-41A2-ABC5-0D2F9CA86C51}" srcOrd="11" destOrd="0" presId="urn:microsoft.com/office/officeart/2005/8/layout/radial4"/>
    <dgm:cxn modelId="{0E7B1498-3E08-468D-A8BE-96508186EF5A}" type="presParOf" srcId="{E834831A-50ED-4D75-B645-BFA1E656BC74}" destId="{746FE726-21F7-4AEE-AAA4-C333381F9DED}" srcOrd="12" destOrd="0" presId="urn:microsoft.com/office/officeart/2005/8/layout/radial4"/>
    <dgm:cxn modelId="{0EC9C5A7-7D1B-4F78-8DD6-B6E24023E2F2}" type="presParOf" srcId="{E834831A-50ED-4D75-B645-BFA1E656BC74}" destId="{08F70996-2EC3-446D-8E21-7C0B82F274E8}" srcOrd="13" destOrd="0" presId="urn:microsoft.com/office/officeart/2005/8/layout/radial4"/>
    <dgm:cxn modelId="{5DE3C8E8-2CA3-4E79-BBFE-E6DFAD62BA9C}" type="presParOf" srcId="{E834831A-50ED-4D75-B645-BFA1E656BC74}" destId="{217174AC-AC03-4CDB-8B1D-3AB8856A0877}" srcOrd="14" destOrd="0" presId="urn:microsoft.com/office/officeart/2005/8/layout/radial4"/>
    <dgm:cxn modelId="{3BBC9892-A345-4B28-B65B-911EBCF8078E}" type="presParOf" srcId="{E834831A-50ED-4D75-B645-BFA1E656BC74}" destId="{58A4434B-23EF-44DE-9FB5-5B2CB95852C4}" srcOrd="15" destOrd="0" presId="urn:microsoft.com/office/officeart/2005/8/layout/radial4"/>
    <dgm:cxn modelId="{E5A472A1-62C7-4F45-BD78-90DD6C16D4A3}" type="presParOf" srcId="{E834831A-50ED-4D75-B645-BFA1E656BC74}" destId="{F4A15D7A-2FDF-4F71-BAAF-C66E8EEE9A92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A8C2BF-C404-4704-A769-B1B29FB53D82}" type="doc">
      <dgm:prSet loTypeId="urn:microsoft.com/office/officeart/2005/8/layout/hProcess4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4F576FF-A780-4944-A419-E62AAC483935}">
      <dgm:prSet phldrT="[Texto]" custT="1"/>
      <dgm:spPr/>
      <dgm:t>
        <a:bodyPr/>
        <a:lstStyle/>
        <a:p>
          <a:r>
            <a:rPr lang="es-MX" sz="2200" b="1" dirty="0" smtClean="0">
              <a:latin typeface="Arial" panose="020B0604020202020204" pitchFamily="34" charset="0"/>
              <a:cs typeface="Arial" panose="020B0604020202020204" pitchFamily="34" charset="0"/>
            </a:rPr>
            <a:t>1</a:t>
          </a:r>
          <a:endParaRPr lang="es-MX" sz="2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D79C4D-2344-4CA9-9805-9FC90C3BC3D9}" type="parTrans" cxnId="{A23E81AC-30ED-46AE-830F-35183FC55B4D}">
      <dgm:prSet/>
      <dgm:spPr/>
      <dgm:t>
        <a:bodyPr/>
        <a:lstStyle/>
        <a:p>
          <a:endParaRPr lang="es-MX"/>
        </a:p>
      </dgm:t>
    </dgm:pt>
    <dgm:pt modelId="{F7614E1B-999A-4554-B722-DE364A79F310}" type="sibTrans" cxnId="{A23E81AC-30ED-46AE-830F-35183FC55B4D}">
      <dgm:prSet/>
      <dgm:spPr/>
      <dgm:t>
        <a:bodyPr/>
        <a:lstStyle/>
        <a:p>
          <a:endParaRPr lang="es-MX"/>
        </a:p>
      </dgm:t>
    </dgm:pt>
    <dgm:pt modelId="{39C47981-A610-49DF-9C76-D04F58B8099E}">
      <dgm:prSet phldrT="[Texto]" custT="1"/>
      <dgm:spPr/>
      <dgm:t>
        <a:bodyPr/>
        <a:lstStyle/>
        <a:p>
          <a:r>
            <a:rPr lang="es-MX" sz="2200" b="1" i="0" dirty="0" smtClean="0">
              <a:latin typeface="Arial" panose="020B0604020202020204" pitchFamily="34" charset="0"/>
              <a:cs typeface="Arial" panose="020B0604020202020204" pitchFamily="34" charset="0"/>
            </a:rPr>
            <a:t>Investigación</a:t>
          </a:r>
          <a:endParaRPr lang="es-MX" sz="2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BA72CE-C7D5-47A7-BF48-DF91D562FE17}" type="parTrans" cxnId="{FD5DC08A-001E-4747-9B31-2340D79C35AE}">
      <dgm:prSet/>
      <dgm:spPr/>
      <dgm:t>
        <a:bodyPr/>
        <a:lstStyle/>
        <a:p>
          <a:endParaRPr lang="es-MX"/>
        </a:p>
      </dgm:t>
    </dgm:pt>
    <dgm:pt modelId="{684B231C-9644-449A-915E-36A4D4C5C118}" type="sibTrans" cxnId="{FD5DC08A-001E-4747-9B31-2340D79C35AE}">
      <dgm:prSet/>
      <dgm:spPr/>
      <dgm:t>
        <a:bodyPr/>
        <a:lstStyle/>
        <a:p>
          <a:endParaRPr lang="es-MX"/>
        </a:p>
      </dgm:t>
    </dgm:pt>
    <dgm:pt modelId="{EE1BB2BB-D1B5-4AAF-9015-B315DC68CD2E}">
      <dgm:prSet phldrT="[Texto]" custT="1"/>
      <dgm:spPr/>
      <dgm:t>
        <a:bodyPr/>
        <a:lstStyle/>
        <a:p>
          <a:r>
            <a:rPr lang="es-MX" sz="2200" b="1" dirty="0" smtClean="0">
              <a:latin typeface="Arial" panose="020B0604020202020204" pitchFamily="34" charset="0"/>
              <a:cs typeface="Arial" panose="020B0604020202020204" pitchFamily="34" charset="0"/>
            </a:rPr>
            <a:t>2</a:t>
          </a:r>
          <a:endParaRPr lang="es-MX" sz="2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0CFE26-1F99-4C9B-950A-98E7EF5451A1}" type="parTrans" cxnId="{7151C896-940F-4397-BA3F-D127DBB51A61}">
      <dgm:prSet/>
      <dgm:spPr/>
      <dgm:t>
        <a:bodyPr/>
        <a:lstStyle/>
        <a:p>
          <a:endParaRPr lang="es-MX"/>
        </a:p>
      </dgm:t>
    </dgm:pt>
    <dgm:pt modelId="{EA3C7BEB-EB1D-457D-B62B-06BF1F3BACDA}" type="sibTrans" cxnId="{7151C896-940F-4397-BA3F-D127DBB51A61}">
      <dgm:prSet/>
      <dgm:spPr/>
      <dgm:t>
        <a:bodyPr/>
        <a:lstStyle/>
        <a:p>
          <a:endParaRPr lang="es-MX"/>
        </a:p>
      </dgm:t>
    </dgm:pt>
    <dgm:pt modelId="{362C3FC6-6E73-4AB2-B1AA-CB4D99350503}">
      <dgm:prSet phldrT="[Texto]" custT="1"/>
      <dgm:spPr/>
      <dgm:t>
        <a:bodyPr/>
        <a:lstStyle/>
        <a:p>
          <a:r>
            <a:rPr lang="es-MX" sz="2200" b="1" i="0" dirty="0" smtClean="0">
              <a:latin typeface="Arial" panose="020B0604020202020204" pitchFamily="34" charset="0"/>
              <a:cs typeface="Arial" panose="020B0604020202020204" pitchFamily="34" charset="0"/>
            </a:rPr>
            <a:t>Diseño.</a:t>
          </a:r>
          <a:endParaRPr lang="es-MX" sz="2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1C5E1B-8A84-4BAF-AF18-F62C6832B8A4}" type="parTrans" cxnId="{933EA135-9AA4-4EE5-B2EA-2A9A8DF09B1B}">
      <dgm:prSet/>
      <dgm:spPr/>
      <dgm:t>
        <a:bodyPr/>
        <a:lstStyle/>
        <a:p>
          <a:endParaRPr lang="es-MX"/>
        </a:p>
      </dgm:t>
    </dgm:pt>
    <dgm:pt modelId="{F877078E-C4B8-4EB1-A3AB-BD26FC40E2F3}" type="sibTrans" cxnId="{933EA135-9AA4-4EE5-B2EA-2A9A8DF09B1B}">
      <dgm:prSet/>
      <dgm:spPr/>
      <dgm:t>
        <a:bodyPr/>
        <a:lstStyle/>
        <a:p>
          <a:endParaRPr lang="es-MX"/>
        </a:p>
      </dgm:t>
    </dgm:pt>
    <dgm:pt modelId="{39A9A8FC-ED24-4513-A483-C0AEBA172C8C}">
      <dgm:prSet phldrT="[Texto]" custT="1"/>
      <dgm:spPr/>
      <dgm:t>
        <a:bodyPr/>
        <a:lstStyle/>
        <a:p>
          <a:r>
            <a:rPr lang="es-MX" sz="2200" b="1" dirty="0" smtClean="0">
              <a:latin typeface="Arial" panose="020B0604020202020204" pitchFamily="34" charset="0"/>
              <a:cs typeface="Arial" panose="020B0604020202020204" pitchFamily="34" charset="0"/>
            </a:rPr>
            <a:t>3</a:t>
          </a:r>
          <a:endParaRPr lang="es-MX" sz="2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B5DA14-4495-4CF3-A635-FB44864625B7}" type="parTrans" cxnId="{0DED738A-AF44-49B1-970E-C13D9BCD375D}">
      <dgm:prSet/>
      <dgm:spPr/>
      <dgm:t>
        <a:bodyPr/>
        <a:lstStyle/>
        <a:p>
          <a:endParaRPr lang="es-MX"/>
        </a:p>
      </dgm:t>
    </dgm:pt>
    <dgm:pt modelId="{2AB27713-D90B-4086-B37F-D18B78575C63}" type="sibTrans" cxnId="{0DED738A-AF44-49B1-970E-C13D9BCD375D}">
      <dgm:prSet/>
      <dgm:spPr/>
      <dgm:t>
        <a:bodyPr/>
        <a:lstStyle/>
        <a:p>
          <a:endParaRPr lang="es-MX"/>
        </a:p>
      </dgm:t>
    </dgm:pt>
    <dgm:pt modelId="{697CC38E-04C0-482F-B80A-A8A031334F82}">
      <dgm:prSet phldrT="[Texto]" custT="1"/>
      <dgm:spPr/>
      <dgm:t>
        <a:bodyPr/>
        <a:lstStyle/>
        <a:p>
          <a:r>
            <a:rPr lang="es-MX" sz="2200" b="1" i="0" dirty="0" smtClean="0">
              <a:latin typeface="Arial" panose="020B0604020202020204" pitchFamily="34" charset="0"/>
              <a:cs typeface="Arial" panose="020B0604020202020204" pitchFamily="34" charset="0"/>
            </a:rPr>
            <a:t>Elección</a:t>
          </a:r>
          <a:endParaRPr lang="es-MX" sz="2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434DB0-8453-4E6B-BB6B-5A064306509D}" type="parTrans" cxnId="{E505F105-B04E-4287-856B-024D3BCE62E0}">
      <dgm:prSet/>
      <dgm:spPr/>
      <dgm:t>
        <a:bodyPr/>
        <a:lstStyle/>
        <a:p>
          <a:endParaRPr lang="es-MX"/>
        </a:p>
      </dgm:t>
    </dgm:pt>
    <dgm:pt modelId="{4DFE5739-C2B1-4193-A565-EF74970606A7}" type="sibTrans" cxnId="{E505F105-B04E-4287-856B-024D3BCE62E0}">
      <dgm:prSet/>
      <dgm:spPr/>
      <dgm:t>
        <a:bodyPr/>
        <a:lstStyle/>
        <a:p>
          <a:endParaRPr lang="es-MX"/>
        </a:p>
      </dgm:t>
    </dgm:pt>
    <dgm:pt modelId="{CAA4C2FD-A930-45F2-9EB8-28CEADD50615}" type="pres">
      <dgm:prSet presAssocID="{9AA8C2BF-C404-4704-A769-B1B29FB53D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7E019CB-E55F-4883-8AD0-3F10ACF8C572}" type="pres">
      <dgm:prSet presAssocID="{9AA8C2BF-C404-4704-A769-B1B29FB53D82}" presName="tSp" presStyleCnt="0"/>
      <dgm:spPr/>
    </dgm:pt>
    <dgm:pt modelId="{54D703E2-97BF-42C3-AE63-2901253FB572}" type="pres">
      <dgm:prSet presAssocID="{9AA8C2BF-C404-4704-A769-B1B29FB53D82}" presName="bSp" presStyleCnt="0"/>
      <dgm:spPr/>
    </dgm:pt>
    <dgm:pt modelId="{4689F3B2-443C-47E7-8059-E8BC603FF773}" type="pres">
      <dgm:prSet presAssocID="{9AA8C2BF-C404-4704-A769-B1B29FB53D82}" presName="process" presStyleCnt="0"/>
      <dgm:spPr/>
    </dgm:pt>
    <dgm:pt modelId="{9B7E327D-C04B-476A-B8E9-2BE17706A7A5}" type="pres">
      <dgm:prSet presAssocID="{74F576FF-A780-4944-A419-E62AAC483935}" presName="composite1" presStyleCnt="0"/>
      <dgm:spPr/>
    </dgm:pt>
    <dgm:pt modelId="{328C9C33-0554-4257-91BD-89E786F6C8E2}" type="pres">
      <dgm:prSet presAssocID="{74F576FF-A780-4944-A419-E62AAC483935}" presName="dummyNode1" presStyleLbl="node1" presStyleIdx="0" presStyleCnt="3"/>
      <dgm:spPr/>
    </dgm:pt>
    <dgm:pt modelId="{AD52ECE8-433F-487E-88E2-E4E23971E7B5}" type="pres">
      <dgm:prSet presAssocID="{74F576FF-A780-4944-A419-E62AAC483935}" presName="childNode1" presStyleLbl="bgAcc1" presStyleIdx="0" presStyleCnt="3" custScaleX="1353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1013F4-27F0-4A0F-B73E-8310FC4A7A1C}" type="pres">
      <dgm:prSet presAssocID="{74F576FF-A780-4944-A419-E62AAC483935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BEC15D-5C40-4EC9-9AC2-3350A01060C7}" type="pres">
      <dgm:prSet presAssocID="{74F576FF-A780-4944-A419-E62AAC483935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15E4EF-B785-4354-89A2-FD5BD1098021}" type="pres">
      <dgm:prSet presAssocID="{74F576FF-A780-4944-A419-E62AAC483935}" presName="connSite1" presStyleCnt="0"/>
      <dgm:spPr/>
    </dgm:pt>
    <dgm:pt modelId="{A7AF5B7F-7261-48D8-8B6C-A38A06DFC8ED}" type="pres">
      <dgm:prSet presAssocID="{F7614E1B-999A-4554-B722-DE364A79F310}" presName="Name9" presStyleLbl="sibTrans2D1" presStyleIdx="0" presStyleCnt="2"/>
      <dgm:spPr/>
      <dgm:t>
        <a:bodyPr/>
        <a:lstStyle/>
        <a:p>
          <a:endParaRPr lang="es-MX"/>
        </a:p>
      </dgm:t>
    </dgm:pt>
    <dgm:pt modelId="{C5AF45B8-18D4-4E50-9BE1-B7761B2E08AF}" type="pres">
      <dgm:prSet presAssocID="{EE1BB2BB-D1B5-4AAF-9015-B315DC68CD2E}" presName="composite2" presStyleCnt="0"/>
      <dgm:spPr/>
    </dgm:pt>
    <dgm:pt modelId="{6D4CE527-DED4-4688-95D7-6666E0576EFE}" type="pres">
      <dgm:prSet presAssocID="{EE1BB2BB-D1B5-4AAF-9015-B315DC68CD2E}" presName="dummyNode2" presStyleLbl="node1" presStyleIdx="0" presStyleCnt="3"/>
      <dgm:spPr/>
    </dgm:pt>
    <dgm:pt modelId="{7B871F98-01BB-4994-B3F5-EF3E9DC9F048}" type="pres">
      <dgm:prSet presAssocID="{EE1BB2BB-D1B5-4AAF-9015-B315DC68CD2E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7F681D-B747-4D1E-BD49-0FAB9FA44DEB}" type="pres">
      <dgm:prSet presAssocID="{EE1BB2BB-D1B5-4AAF-9015-B315DC68CD2E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35A7F5-9F87-4732-B94B-5C139AFA9A0E}" type="pres">
      <dgm:prSet presAssocID="{EE1BB2BB-D1B5-4AAF-9015-B315DC68CD2E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382357-EB89-42C5-942E-23A4BD05251E}" type="pres">
      <dgm:prSet presAssocID="{EE1BB2BB-D1B5-4AAF-9015-B315DC68CD2E}" presName="connSite2" presStyleCnt="0"/>
      <dgm:spPr/>
    </dgm:pt>
    <dgm:pt modelId="{1BFECAE4-4666-453F-904B-7F6AF3CD8571}" type="pres">
      <dgm:prSet presAssocID="{EA3C7BEB-EB1D-457D-B62B-06BF1F3BACDA}" presName="Name18" presStyleLbl="sibTrans2D1" presStyleIdx="1" presStyleCnt="2"/>
      <dgm:spPr/>
      <dgm:t>
        <a:bodyPr/>
        <a:lstStyle/>
        <a:p>
          <a:endParaRPr lang="es-MX"/>
        </a:p>
      </dgm:t>
    </dgm:pt>
    <dgm:pt modelId="{C0094505-54E0-41F4-8960-877B16EFEA1C}" type="pres">
      <dgm:prSet presAssocID="{39A9A8FC-ED24-4513-A483-C0AEBA172C8C}" presName="composite1" presStyleCnt="0"/>
      <dgm:spPr/>
    </dgm:pt>
    <dgm:pt modelId="{79DACDF7-1CFF-4827-AE40-26B10917F549}" type="pres">
      <dgm:prSet presAssocID="{39A9A8FC-ED24-4513-A483-C0AEBA172C8C}" presName="dummyNode1" presStyleLbl="node1" presStyleIdx="1" presStyleCnt="3"/>
      <dgm:spPr/>
    </dgm:pt>
    <dgm:pt modelId="{4C4BFEFF-B876-458D-8433-B2C0E37E02F4}" type="pres">
      <dgm:prSet presAssocID="{39A9A8FC-ED24-4513-A483-C0AEBA172C8C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58D411-5279-4DCD-9E4B-7F272FFFB231}" type="pres">
      <dgm:prSet presAssocID="{39A9A8FC-ED24-4513-A483-C0AEBA172C8C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26B556-3E57-4691-9312-2D6E30BEA79F}" type="pres">
      <dgm:prSet presAssocID="{39A9A8FC-ED24-4513-A483-C0AEBA172C8C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B8AFC1-0C86-4DA1-8DE4-9483FF5389D0}" type="pres">
      <dgm:prSet presAssocID="{39A9A8FC-ED24-4513-A483-C0AEBA172C8C}" presName="connSite1" presStyleCnt="0"/>
      <dgm:spPr/>
    </dgm:pt>
  </dgm:ptLst>
  <dgm:cxnLst>
    <dgm:cxn modelId="{FD5DC08A-001E-4747-9B31-2340D79C35AE}" srcId="{74F576FF-A780-4944-A419-E62AAC483935}" destId="{39C47981-A610-49DF-9C76-D04F58B8099E}" srcOrd="0" destOrd="0" parTransId="{FEBA72CE-C7D5-47A7-BF48-DF91D562FE17}" sibTransId="{684B231C-9644-449A-915E-36A4D4C5C118}"/>
    <dgm:cxn modelId="{0DED738A-AF44-49B1-970E-C13D9BCD375D}" srcId="{9AA8C2BF-C404-4704-A769-B1B29FB53D82}" destId="{39A9A8FC-ED24-4513-A483-C0AEBA172C8C}" srcOrd="2" destOrd="0" parTransId="{75B5DA14-4495-4CF3-A635-FB44864625B7}" sibTransId="{2AB27713-D90B-4086-B37F-D18B78575C63}"/>
    <dgm:cxn modelId="{7151C896-940F-4397-BA3F-D127DBB51A61}" srcId="{9AA8C2BF-C404-4704-A769-B1B29FB53D82}" destId="{EE1BB2BB-D1B5-4AAF-9015-B315DC68CD2E}" srcOrd="1" destOrd="0" parTransId="{380CFE26-1F99-4C9B-950A-98E7EF5451A1}" sibTransId="{EA3C7BEB-EB1D-457D-B62B-06BF1F3BACDA}"/>
    <dgm:cxn modelId="{85542B2A-4A5C-4AE7-B879-0E5C8F3179E3}" type="presOf" srcId="{697CC38E-04C0-482F-B80A-A8A031334F82}" destId="{4958D411-5279-4DCD-9E4B-7F272FFFB231}" srcOrd="1" destOrd="0" presId="urn:microsoft.com/office/officeart/2005/8/layout/hProcess4"/>
    <dgm:cxn modelId="{4839888C-3222-463E-94E6-72D8F9F9A71E}" type="presOf" srcId="{362C3FC6-6E73-4AB2-B1AA-CB4D99350503}" destId="{D07F681D-B747-4D1E-BD49-0FAB9FA44DEB}" srcOrd="1" destOrd="0" presId="urn:microsoft.com/office/officeart/2005/8/layout/hProcess4"/>
    <dgm:cxn modelId="{2935E91A-44E0-4342-964E-93819052D603}" type="presOf" srcId="{EE1BB2BB-D1B5-4AAF-9015-B315DC68CD2E}" destId="{7335A7F5-9F87-4732-B94B-5C139AFA9A0E}" srcOrd="0" destOrd="0" presId="urn:microsoft.com/office/officeart/2005/8/layout/hProcess4"/>
    <dgm:cxn modelId="{E505F105-B04E-4287-856B-024D3BCE62E0}" srcId="{39A9A8FC-ED24-4513-A483-C0AEBA172C8C}" destId="{697CC38E-04C0-482F-B80A-A8A031334F82}" srcOrd="0" destOrd="0" parTransId="{CF434DB0-8453-4E6B-BB6B-5A064306509D}" sibTransId="{4DFE5739-C2B1-4193-A565-EF74970606A7}"/>
    <dgm:cxn modelId="{445B4240-478F-4143-8761-85C5AF14C3D5}" type="presOf" srcId="{74F576FF-A780-4944-A419-E62AAC483935}" destId="{86BEC15D-5C40-4EC9-9AC2-3350A01060C7}" srcOrd="0" destOrd="0" presId="urn:microsoft.com/office/officeart/2005/8/layout/hProcess4"/>
    <dgm:cxn modelId="{55EBED3B-23BE-4ECC-B87C-4922A3661A97}" type="presOf" srcId="{39C47981-A610-49DF-9C76-D04F58B8099E}" destId="{1B1013F4-27F0-4A0F-B73E-8310FC4A7A1C}" srcOrd="1" destOrd="0" presId="urn:microsoft.com/office/officeart/2005/8/layout/hProcess4"/>
    <dgm:cxn modelId="{AB4BAC8B-3910-4D9F-88D2-57D46E4D5BC6}" type="presOf" srcId="{9AA8C2BF-C404-4704-A769-B1B29FB53D82}" destId="{CAA4C2FD-A930-45F2-9EB8-28CEADD50615}" srcOrd="0" destOrd="0" presId="urn:microsoft.com/office/officeart/2005/8/layout/hProcess4"/>
    <dgm:cxn modelId="{F227D903-3309-4ED1-BED7-3CD3F314DBC9}" type="presOf" srcId="{362C3FC6-6E73-4AB2-B1AA-CB4D99350503}" destId="{7B871F98-01BB-4994-B3F5-EF3E9DC9F048}" srcOrd="0" destOrd="0" presId="urn:microsoft.com/office/officeart/2005/8/layout/hProcess4"/>
    <dgm:cxn modelId="{933EA135-9AA4-4EE5-B2EA-2A9A8DF09B1B}" srcId="{EE1BB2BB-D1B5-4AAF-9015-B315DC68CD2E}" destId="{362C3FC6-6E73-4AB2-B1AA-CB4D99350503}" srcOrd="0" destOrd="0" parTransId="{721C5E1B-8A84-4BAF-AF18-F62C6832B8A4}" sibTransId="{F877078E-C4B8-4EB1-A3AB-BD26FC40E2F3}"/>
    <dgm:cxn modelId="{5ACDE990-3FF2-4EAC-8295-2A6737704F48}" type="presOf" srcId="{39A9A8FC-ED24-4513-A483-C0AEBA172C8C}" destId="{E326B556-3E57-4691-9312-2D6E30BEA79F}" srcOrd="0" destOrd="0" presId="urn:microsoft.com/office/officeart/2005/8/layout/hProcess4"/>
    <dgm:cxn modelId="{61736782-0160-4051-8DFD-E6DA6025CF46}" type="presOf" srcId="{39C47981-A610-49DF-9C76-D04F58B8099E}" destId="{AD52ECE8-433F-487E-88E2-E4E23971E7B5}" srcOrd="0" destOrd="0" presId="urn:microsoft.com/office/officeart/2005/8/layout/hProcess4"/>
    <dgm:cxn modelId="{A23E81AC-30ED-46AE-830F-35183FC55B4D}" srcId="{9AA8C2BF-C404-4704-A769-B1B29FB53D82}" destId="{74F576FF-A780-4944-A419-E62AAC483935}" srcOrd="0" destOrd="0" parTransId="{34D79C4D-2344-4CA9-9805-9FC90C3BC3D9}" sibTransId="{F7614E1B-999A-4554-B722-DE364A79F310}"/>
    <dgm:cxn modelId="{0D35F551-AD1F-45C8-BAA4-EAA3DCE6812B}" type="presOf" srcId="{EA3C7BEB-EB1D-457D-B62B-06BF1F3BACDA}" destId="{1BFECAE4-4666-453F-904B-7F6AF3CD8571}" srcOrd="0" destOrd="0" presId="urn:microsoft.com/office/officeart/2005/8/layout/hProcess4"/>
    <dgm:cxn modelId="{727AD6F7-93CB-43D7-92BD-3FF284706556}" type="presOf" srcId="{F7614E1B-999A-4554-B722-DE364A79F310}" destId="{A7AF5B7F-7261-48D8-8B6C-A38A06DFC8ED}" srcOrd="0" destOrd="0" presId="urn:microsoft.com/office/officeart/2005/8/layout/hProcess4"/>
    <dgm:cxn modelId="{335BA8D6-E557-43C6-AAA8-886A9E3CBF30}" type="presOf" srcId="{697CC38E-04C0-482F-B80A-A8A031334F82}" destId="{4C4BFEFF-B876-458D-8433-B2C0E37E02F4}" srcOrd="0" destOrd="0" presId="urn:microsoft.com/office/officeart/2005/8/layout/hProcess4"/>
    <dgm:cxn modelId="{5C2895A4-5FC1-48EB-81C5-257B084C43E3}" type="presParOf" srcId="{CAA4C2FD-A930-45F2-9EB8-28CEADD50615}" destId="{D7E019CB-E55F-4883-8AD0-3F10ACF8C572}" srcOrd="0" destOrd="0" presId="urn:microsoft.com/office/officeart/2005/8/layout/hProcess4"/>
    <dgm:cxn modelId="{B3D2246A-D7BC-4FD1-B6B5-47B733B53832}" type="presParOf" srcId="{CAA4C2FD-A930-45F2-9EB8-28CEADD50615}" destId="{54D703E2-97BF-42C3-AE63-2901253FB572}" srcOrd="1" destOrd="0" presId="urn:microsoft.com/office/officeart/2005/8/layout/hProcess4"/>
    <dgm:cxn modelId="{AAC1153D-DDE0-4D61-A8F3-4E8BA3F63511}" type="presParOf" srcId="{CAA4C2FD-A930-45F2-9EB8-28CEADD50615}" destId="{4689F3B2-443C-47E7-8059-E8BC603FF773}" srcOrd="2" destOrd="0" presId="urn:microsoft.com/office/officeart/2005/8/layout/hProcess4"/>
    <dgm:cxn modelId="{5F987BC6-8689-43CE-B367-D21AC209B48E}" type="presParOf" srcId="{4689F3B2-443C-47E7-8059-E8BC603FF773}" destId="{9B7E327D-C04B-476A-B8E9-2BE17706A7A5}" srcOrd="0" destOrd="0" presId="urn:microsoft.com/office/officeart/2005/8/layout/hProcess4"/>
    <dgm:cxn modelId="{DB9C7464-6E3F-452C-A374-9A0A1548677F}" type="presParOf" srcId="{9B7E327D-C04B-476A-B8E9-2BE17706A7A5}" destId="{328C9C33-0554-4257-91BD-89E786F6C8E2}" srcOrd="0" destOrd="0" presId="urn:microsoft.com/office/officeart/2005/8/layout/hProcess4"/>
    <dgm:cxn modelId="{EB968B5F-1454-4020-B7EA-086119281E61}" type="presParOf" srcId="{9B7E327D-C04B-476A-B8E9-2BE17706A7A5}" destId="{AD52ECE8-433F-487E-88E2-E4E23971E7B5}" srcOrd="1" destOrd="0" presId="urn:microsoft.com/office/officeart/2005/8/layout/hProcess4"/>
    <dgm:cxn modelId="{6DEAE7B3-89DE-4F6C-965A-8E4DBB692F70}" type="presParOf" srcId="{9B7E327D-C04B-476A-B8E9-2BE17706A7A5}" destId="{1B1013F4-27F0-4A0F-B73E-8310FC4A7A1C}" srcOrd="2" destOrd="0" presId="urn:microsoft.com/office/officeart/2005/8/layout/hProcess4"/>
    <dgm:cxn modelId="{1EF6AA35-C98B-4A9B-BBD5-19B6FBBB6E36}" type="presParOf" srcId="{9B7E327D-C04B-476A-B8E9-2BE17706A7A5}" destId="{86BEC15D-5C40-4EC9-9AC2-3350A01060C7}" srcOrd="3" destOrd="0" presId="urn:microsoft.com/office/officeart/2005/8/layout/hProcess4"/>
    <dgm:cxn modelId="{C8B8FBBC-ACE4-47D4-A89A-4E0265AE12BE}" type="presParOf" srcId="{9B7E327D-C04B-476A-B8E9-2BE17706A7A5}" destId="{5415E4EF-B785-4354-89A2-FD5BD1098021}" srcOrd="4" destOrd="0" presId="urn:microsoft.com/office/officeart/2005/8/layout/hProcess4"/>
    <dgm:cxn modelId="{AF7F57F2-9910-4EDE-ABFA-A4722D80878D}" type="presParOf" srcId="{4689F3B2-443C-47E7-8059-E8BC603FF773}" destId="{A7AF5B7F-7261-48D8-8B6C-A38A06DFC8ED}" srcOrd="1" destOrd="0" presId="urn:microsoft.com/office/officeart/2005/8/layout/hProcess4"/>
    <dgm:cxn modelId="{177E524C-37EF-408E-97D9-CA78D716CF59}" type="presParOf" srcId="{4689F3B2-443C-47E7-8059-E8BC603FF773}" destId="{C5AF45B8-18D4-4E50-9BE1-B7761B2E08AF}" srcOrd="2" destOrd="0" presId="urn:microsoft.com/office/officeart/2005/8/layout/hProcess4"/>
    <dgm:cxn modelId="{A8D5C9A3-1C02-4225-8935-758B75DE19AB}" type="presParOf" srcId="{C5AF45B8-18D4-4E50-9BE1-B7761B2E08AF}" destId="{6D4CE527-DED4-4688-95D7-6666E0576EFE}" srcOrd="0" destOrd="0" presId="urn:microsoft.com/office/officeart/2005/8/layout/hProcess4"/>
    <dgm:cxn modelId="{E307E1CF-6013-4D07-A65B-1113E673ABA8}" type="presParOf" srcId="{C5AF45B8-18D4-4E50-9BE1-B7761B2E08AF}" destId="{7B871F98-01BB-4994-B3F5-EF3E9DC9F048}" srcOrd="1" destOrd="0" presId="urn:microsoft.com/office/officeart/2005/8/layout/hProcess4"/>
    <dgm:cxn modelId="{6401E80C-FF6F-46A3-BF1F-E56D85577F3A}" type="presParOf" srcId="{C5AF45B8-18D4-4E50-9BE1-B7761B2E08AF}" destId="{D07F681D-B747-4D1E-BD49-0FAB9FA44DEB}" srcOrd="2" destOrd="0" presId="urn:microsoft.com/office/officeart/2005/8/layout/hProcess4"/>
    <dgm:cxn modelId="{901DBD97-A4FD-45BA-A596-3427FB253C8E}" type="presParOf" srcId="{C5AF45B8-18D4-4E50-9BE1-B7761B2E08AF}" destId="{7335A7F5-9F87-4732-B94B-5C139AFA9A0E}" srcOrd="3" destOrd="0" presId="urn:microsoft.com/office/officeart/2005/8/layout/hProcess4"/>
    <dgm:cxn modelId="{D11701BA-2CCA-47E0-AF12-67104965DC0C}" type="presParOf" srcId="{C5AF45B8-18D4-4E50-9BE1-B7761B2E08AF}" destId="{81382357-EB89-42C5-942E-23A4BD05251E}" srcOrd="4" destOrd="0" presId="urn:microsoft.com/office/officeart/2005/8/layout/hProcess4"/>
    <dgm:cxn modelId="{E7B7EC36-90B9-4F0E-B5C4-D8423B358C5A}" type="presParOf" srcId="{4689F3B2-443C-47E7-8059-E8BC603FF773}" destId="{1BFECAE4-4666-453F-904B-7F6AF3CD8571}" srcOrd="3" destOrd="0" presId="urn:microsoft.com/office/officeart/2005/8/layout/hProcess4"/>
    <dgm:cxn modelId="{78C9293A-97CD-4A8C-8EA0-7B97474A2648}" type="presParOf" srcId="{4689F3B2-443C-47E7-8059-E8BC603FF773}" destId="{C0094505-54E0-41F4-8960-877B16EFEA1C}" srcOrd="4" destOrd="0" presId="urn:microsoft.com/office/officeart/2005/8/layout/hProcess4"/>
    <dgm:cxn modelId="{47A703FD-BAB5-43C0-82DA-D8E48741E65D}" type="presParOf" srcId="{C0094505-54E0-41F4-8960-877B16EFEA1C}" destId="{79DACDF7-1CFF-4827-AE40-26B10917F549}" srcOrd="0" destOrd="0" presId="urn:microsoft.com/office/officeart/2005/8/layout/hProcess4"/>
    <dgm:cxn modelId="{2BDC1EC2-ABD2-4A5E-B08C-A1DD78865ACB}" type="presParOf" srcId="{C0094505-54E0-41F4-8960-877B16EFEA1C}" destId="{4C4BFEFF-B876-458D-8433-B2C0E37E02F4}" srcOrd="1" destOrd="0" presId="urn:microsoft.com/office/officeart/2005/8/layout/hProcess4"/>
    <dgm:cxn modelId="{A358EF9C-125D-4921-865C-0D2523E6177D}" type="presParOf" srcId="{C0094505-54E0-41F4-8960-877B16EFEA1C}" destId="{4958D411-5279-4DCD-9E4B-7F272FFFB231}" srcOrd="2" destOrd="0" presId="urn:microsoft.com/office/officeart/2005/8/layout/hProcess4"/>
    <dgm:cxn modelId="{3935ED30-7645-493F-9F97-0CCA608C5352}" type="presParOf" srcId="{C0094505-54E0-41F4-8960-877B16EFEA1C}" destId="{E326B556-3E57-4691-9312-2D6E30BEA79F}" srcOrd="3" destOrd="0" presId="urn:microsoft.com/office/officeart/2005/8/layout/hProcess4"/>
    <dgm:cxn modelId="{D7B9A45A-BBF7-4A01-AB7F-FE5D10A2C03B}" type="presParOf" srcId="{C0094505-54E0-41F4-8960-877B16EFEA1C}" destId="{FDB8AFC1-0C86-4DA1-8DE4-9483FF5389D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816876F-1801-46B2-AD26-83A6486A2181}" type="doc">
      <dgm:prSet loTypeId="urn:microsoft.com/office/officeart/2005/8/layout/hList7" loCatId="process" qsTypeId="urn:microsoft.com/office/officeart/2005/8/quickstyle/3d1" qsCatId="3D" csTypeId="urn:microsoft.com/office/officeart/2005/8/colors/colorful5" csCatId="colorful" phldr="1"/>
      <dgm:spPr/>
    </dgm:pt>
    <dgm:pt modelId="{F6E2184E-24AA-4BD0-A5B9-83CF67C633A7}">
      <dgm:prSet phldrT="[Texto]" custT="1"/>
      <dgm:spPr/>
      <dgm:t>
        <a:bodyPr/>
        <a:lstStyle/>
        <a:p>
          <a:r>
            <a:rPr lang="es-MX" sz="2400" b="1" i="0" dirty="0" smtClean="0">
              <a:latin typeface="Arial" panose="020B0604020202020204" pitchFamily="34" charset="0"/>
              <a:cs typeface="Arial" panose="020B0604020202020204" pitchFamily="34" charset="0"/>
            </a:rPr>
            <a:t>Fuerzas político – legales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BF7CFB-960D-4C7E-B0AC-F9249FE6EFA5}" type="parTrans" cxnId="{2B3DB6B7-8564-47FC-B188-04054CE3BB5B}">
      <dgm:prSet/>
      <dgm:spPr/>
      <dgm:t>
        <a:bodyPr/>
        <a:lstStyle/>
        <a:p>
          <a:endParaRPr lang="es-MX"/>
        </a:p>
      </dgm:t>
    </dgm:pt>
    <dgm:pt modelId="{01E7DEC1-0A2C-4C69-AA53-2BA63198ED3E}" type="sibTrans" cxnId="{2B3DB6B7-8564-47FC-B188-04054CE3BB5B}">
      <dgm:prSet/>
      <dgm:spPr/>
      <dgm:t>
        <a:bodyPr/>
        <a:lstStyle/>
        <a:p>
          <a:endParaRPr lang="es-MX"/>
        </a:p>
      </dgm:t>
    </dgm:pt>
    <dgm:pt modelId="{FF7332E8-DA8F-4096-B752-FB35B0255346}">
      <dgm:prSet phldrT="[Texto]" custT="1"/>
      <dgm:spPr/>
      <dgm:t>
        <a:bodyPr/>
        <a:lstStyle/>
        <a:p>
          <a:r>
            <a:rPr lang="es-MX" sz="2400" b="1" i="0" dirty="0" smtClean="0">
              <a:latin typeface="Arial" panose="020B0604020202020204" pitchFamily="34" charset="0"/>
              <a:cs typeface="Arial" panose="020B0604020202020204" pitchFamily="34" charset="0"/>
            </a:rPr>
            <a:t>Fuerzas </a:t>
          </a:r>
          <a:r>
            <a:rPr lang="es-MX" sz="2000" b="1" i="0" dirty="0" smtClean="0">
              <a:latin typeface="Arial" panose="020B0604020202020204" pitchFamily="34" charset="0"/>
              <a:cs typeface="Arial" panose="020B0604020202020204" pitchFamily="34" charset="0"/>
            </a:rPr>
            <a:t>económicas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6ECB44-F7C8-4738-83DD-7ECECD68542D}" type="parTrans" cxnId="{2A415642-5BFB-4D8B-BE33-4987B3A6569A}">
      <dgm:prSet/>
      <dgm:spPr/>
      <dgm:t>
        <a:bodyPr/>
        <a:lstStyle/>
        <a:p>
          <a:endParaRPr lang="es-MX"/>
        </a:p>
      </dgm:t>
    </dgm:pt>
    <dgm:pt modelId="{039825DD-9F13-4F14-8864-6DCA7DE88160}" type="sibTrans" cxnId="{2A415642-5BFB-4D8B-BE33-4987B3A6569A}">
      <dgm:prSet/>
      <dgm:spPr/>
      <dgm:t>
        <a:bodyPr/>
        <a:lstStyle/>
        <a:p>
          <a:endParaRPr lang="es-MX"/>
        </a:p>
      </dgm:t>
    </dgm:pt>
    <dgm:pt modelId="{32F050A8-AEA5-4E8A-9080-DE559203AB79}">
      <dgm:prSet phldrT="[Texto]" custT="1"/>
      <dgm:spPr/>
      <dgm:t>
        <a:bodyPr/>
        <a:lstStyle/>
        <a:p>
          <a:r>
            <a:rPr lang="es-MX" sz="2400" b="1" i="0" dirty="0" smtClean="0">
              <a:latin typeface="Arial" panose="020B0604020202020204" pitchFamily="34" charset="0"/>
              <a:cs typeface="Arial" panose="020B0604020202020204" pitchFamily="34" charset="0"/>
            </a:rPr>
            <a:t>Fuerzas </a:t>
          </a:r>
          <a:r>
            <a:rPr lang="es-MX" sz="1900" b="1" i="0" dirty="0" smtClean="0">
              <a:latin typeface="Arial" panose="020B0604020202020204" pitchFamily="34" charset="0"/>
              <a:cs typeface="Arial" panose="020B0604020202020204" pitchFamily="34" charset="0"/>
            </a:rPr>
            <a:t>tecnológicas</a:t>
          </a:r>
          <a:endParaRPr lang="es-MX" sz="19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A91779-09CB-4E71-918B-F17A40693EE7}" type="parTrans" cxnId="{54E67C2D-B341-4DDB-B39A-659A6FF9E580}">
      <dgm:prSet/>
      <dgm:spPr/>
      <dgm:t>
        <a:bodyPr/>
        <a:lstStyle/>
        <a:p>
          <a:endParaRPr lang="es-MX"/>
        </a:p>
      </dgm:t>
    </dgm:pt>
    <dgm:pt modelId="{962300E0-E88D-487C-B2F3-3CC7F0E3D385}" type="sibTrans" cxnId="{54E67C2D-B341-4DDB-B39A-659A6FF9E580}">
      <dgm:prSet/>
      <dgm:spPr/>
      <dgm:t>
        <a:bodyPr/>
        <a:lstStyle/>
        <a:p>
          <a:endParaRPr lang="es-MX"/>
        </a:p>
      </dgm:t>
    </dgm:pt>
    <dgm:pt modelId="{6B564463-3029-4BB7-91F5-601879FECA7A}">
      <dgm:prSet phldrT="[Texto]" custT="1"/>
      <dgm:spPr/>
      <dgm:t>
        <a:bodyPr/>
        <a:lstStyle/>
        <a:p>
          <a:r>
            <a:rPr lang="es-MX" sz="2400" b="1" i="0" dirty="0" smtClean="0">
              <a:latin typeface="Arial" panose="020B0604020202020204" pitchFamily="34" charset="0"/>
              <a:cs typeface="Arial" panose="020B0604020202020204" pitchFamily="34" charset="0"/>
            </a:rPr>
            <a:t>Fuerzas sociales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424589-83E3-4F7D-93C0-B858CDDEAD0C}" type="parTrans" cxnId="{8F311DDD-86F8-46BB-9C68-C09E6A440D96}">
      <dgm:prSet/>
      <dgm:spPr/>
      <dgm:t>
        <a:bodyPr/>
        <a:lstStyle/>
        <a:p>
          <a:endParaRPr lang="es-MX"/>
        </a:p>
      </dgm:t>
    </dgm:pt>
    <dgm:pt modelId="{A88EB476-2329-4618-A29E-1EF18CE1E51D}" type="sibTrans" cxnId="{8F311DDD-86F8-46BB-9C68-C09E6A440D96}">
      <dgm:prSet/>
      <dgm:spPr/>
      <dgm:t>
        <a:bodyPr/>
        <a:lstStyle/>
        <a:p>
          <a:endParaRPr lang="es-MX"/>
        </a:p>
      </dgm:t>
    </dgm:pt>
    <dgm:pt modelId="{8CEF3C20-822D-4D04-A1FB-A8A37BF20C64}" type="pres">
      <dgm:prSet presAssocID="{7816876F-1801-46B2-AD26-83A6486A2181}" presName="Name0" presStyleCnt="0">
        <dgm:presLayoutVars>
          <dgm:dir/>
          <dgm:resizeHandles val="exact"/>
        </dgm:presLayoutVars>
      </dgm:prSet>
      <dgm:spPr/>
    </dgm:pt>
    <dgm:pt modelId="{A8DE3E4D-6188-4BD6-83ED-3877F2408C80}" type="pres">
      <dgm:prSet presAssocID="{7816876F-1801-46B2-AD26-83A6486A2181}" presName="fgShape" presStyleLbl="fgShp" presStyleIdx="0" presStyleCnt="1"/>
      <dgm:spPr/>
    </dgm:pt>
    <dgm:pt modelId="{9E732603-2C59-4E86-B34B-04F4201064D5}" type="pres">
      <dgm:prSet presAssocID="{7816876F-1801-46B2-AD26-83A6486A2181}" presName="linComp" presStyleCnt="0"/>
      <dgm:spPr/>
    </dgm:pt>
    <dgm:pt modelId="{0571BBCB-1270-4F80-9205-D591B0DC83A8}" type="pres">
      <dgm:prSet presAssocID="{F6E2184E-24AA-4BD0-A5B9-83CF67C633A7}" presName="compNode" presStyleCnt="0"/>
      <dgm:spPr/>
    </dgm:pt>
    <dgm:pt modelId="{4C0191CD-377B-4B0D-9234-F2719FB0B81B}" type="pres">
      <dgm:prSet presAssocID="{F6E2184E-24AA-4BD0-A5B9-83CF67C633A7}" presName="bkgdShape" presStyleLbl="node1" presStyleIdx="0" presStyleCnt="4"/>
      <dgm:spPr/>
      <dgm:t>
        <a:bodyPr/>
        <a:lstStyle/>
        <a:p>
          <a:endParaRPr lang="es-MX"/>
        </a:p>
      </dgm:t>
    </dgm:pt>
    <dgm:pt modelId="{FB287502-957F-45C4-9692-E7D5E1E68623}" type="pres">
      <dgm:prSet presAssocID="{F6E2184E-24AA-4BD0-A5B9-83CF67C633A7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56758D-6CFD-4DC0-822A-1F3946192DC2}" type="pres">
      <dgm:prSet presAssocID="{F6E2184E-24AA-4BD0-A5B9-83CF67C633A7}" presName="invisiNode" presStyleLbl="node1" presStyleIdx="0" presStyleCnt="4"/>
      <dgm:spPr/>
    </dgm:pt>
    <dgm:pt modelId="{2FD6D932-1C06-454B-A1B3-FC1FE2ED3FD8}" type="pres">
      <dgm:prSet presAssocID="{F6E2184E-24AA-4BD0-A5B9-83CF67C633A7}" presName="imagNode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A9CBF837-45DD-4CF6-9C49-1301F847DBC7}" type="pres">
      <dgm:prSet presAssocID="{01E7DEC1-0A2C-4C69-AA53-2BA63198ED3E}" presName="sibTrans" presStyleLbl="sibTrans2D1" presStyleIdx="0" presStyleCnt="0"/>
      <dgm:spPr/>
      <dgm:t>
        <a:bodyPr/>
        <a:lstStyle/>
        <a:p>
          <a:endParaRPr lang="es-MX"/>
        </a:p>
      </dgm:t>
    </dgm:pt>
    <dgm:pt modelId="{9F352609-B05F-427F-9F72-24BB103604DA}" type="pres">
      <dgm:prSet presAssocID="{FF7332E8-DA8F-4096-B752-FB35B0255346}" presName="compNode" presStyleCnt="0"/>
      <dgm:spPr/>
    </dgm:pt>
    <dgm:pt modelId="{394E754B-DA98-404D-86EA-CE9539679E5F}" type="pres">
      <dgm:prSet presAssocID="{FF7332E8-DA8F-4096-B752-FB35B0255346}" presName="bkgdShape" presStyleLbl="node1" presStyleIdx="1" presStyleCnt="4"/>
      <dgm:spPr/>
      <dgm:t>
        <a:bodyPr/>
        <a:lstStyle/>
        <a:p>
          <a:endParaRPr lang="es-MX"/>
        </a:p>
      </dgm:t>
    </dgm:pt>
    <dgm:pt modelId="{D49087AB-A896-4B41-9B0E-202C82EF08B6}" type="pres">
      <dgm:prSet presAssocID="{FF7332E8-DA8F-4096-B752-FB35B0255346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89C0B7-EBCC-442F-B96C-8BF125A4C9EB}" type="pres">
      <dgm:prSet presAssocID="{FF7332E8-DA8F-4096-B752-FB35B0255346}" presName="invisiNode" presStyleLbl="node1" presStyleIdx="1" presStyleCnt="4"/>
      <dgm:spPr/>
    </dgm:pt>
    <dgm:pt modelId="{ADC10D56-3A45-43A7-B842-D75B4EBB018F}" type="pres">
      <dgm:prSet presAssocID="{FF7332E8-DA8F-4096-B752-FB35B0255346}" presName="imagNode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0FA37B72-CE80-42EA-B512-9AD1A1ACC857}" type="pres">
      <dgm:prSet presAssocID="{039825DD-9F13-4F14-8864-6DCA7DE88160}" presName="sibTrans" presStyleLbl="sibTrans2D1" presStyleIdx="0" presStyleCnt="0"/>
      <dgm:spPr/>
      <dgm:t>
        <a:bodyPr/>
        <a:lstStyle/>
        <a:p>
          <a:endParaRPr lang="es-MX"/>
        </a:p>
      </dgm:t>
    </dgm:pt>
    <dgm:pt modelId="{CC978163-8A45-4A0D-9B42-F4A029034F45}" type="pres">
      <dgm:prSet presAssocID="{32F050A8-AEA5-4E8A-9080-DE559203AB79}" presName="compNode" presStyleCnt="0"/>
      <dgm:spPr/>
    </dgm:pt>
    <dgm:pt modelId="{B4626CDF-0B1A-4477-AFDB-BEB65B45744E}" type="pres">
      <dgm:prSet presAssocID="{32F050A8-AEA5-4E8A-9080-DE559203AB79}" presName="bkgdShape" presStyleLbl="node1" presStyleIdx="2" presStyleCnt="4"/>
      <dgm:spPr/>
      <dgm:t>
        <a:bodyPr/>
        <a:lstStyle/>
        <a:p>
          <a:endParaRPr lang="es-MX"/>
        </a:p>
      </dgm:t>
    </dgm:pt>
    <dgm:pt modelId="{40E5C3DF-964C-4352-B92B-001A1D1D695B}" type="pres">
      <dgm:prSet presAssocID="{32F050A8-AEA5-4E8A-9080-DE559203AB79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4B2EE7-B1E4-4A80-8730-4DFF7E1E301F}" type="pres">
      <dgm:prSet presAssocID="{32F050A8-AEA5-4E8A-9080-DE559203AB79}" presName="invisiNode" presStyleLbl="node1" presStyleIdx="2" presStyleCnt="4"/>
      <dgm:spPr/>
    </dgm:pt>
    <dgm:pt modelId="{6374CF16-E1A6-496F-A06D-AF29DACC9E8E}" type="pres">
      <dgm:prSet presAssocID="{32F050A8-AEA5-4E8A-9080-DE559203AB79}" presName="imagNode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C7F9AD3F-CB82-4D9F-8C9A-EB09C3A527FC}" type="pres">
      <dgm:prSet presAssocID="{962300E0-E88D-487C-B2F3-3CC7F0E3D385}" presName="sibTrans" presStyleLbl="sibTrans2D1" presStyleIdx="0" presStyleCnt="0"/>
      <dgm:spPr/>
      <dgm:t>
        <a:bodyPr/>
        <a:lstStyle/>
        <a:p>
          <a:endParaRPr lang="es-MX"/>
        </a:p>
      </dgm:t>
    </dgm:pt>
    <dgm:pt modelId="{AAD5B2E6-A897-459C-89EE-DC528FA517F2}" type="pres">
      <dgm:prSet presAssocID="{6B564463-3029-4BB7-91F5-601879FECA7A}" presName="compNode" presStyleCnt="0"/>
      <dgm:spPr/>
    </dgm:pt>
    <dgm:pt modelId="{630A369C-C8C4-432D-818E-9E11A86FDFF5}" type="pres">
      <dgm:prSet presAssocID="{6B564463-3029-4BB7-91F5-601879FECA7A}" presName="bkgdShape" presStyleLbl="node1" presStyleIdx="3" presStyleCnt="4"/>
      <dgm:spPr/>
      <dgm:t>
        <a:bodyPr/>
        <a:lstStyle/>
        <a:p>
          <a:endParaRPr lang="es-MX"/>
        </a:p>
      </dgm:t>
    </dgm:pt>
    <dgm:pt modelId="{F9C8F571-4637-4545-9FEF-1F861F143E91}" type="pres">
      <dgm:prSet presAssocID="{6B564463-3029-4BB7-91F5-601879FECA7A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772C84-7B82-4AE6-9100-1FC08E4A4A2B}" type="pres">
      <dgm:prSet presAssocID="{6B564463-3029-4BB7-91F5-601879FECA7A}" presName="invisiNode" presStyleLbl="node1" presStyleIdx="3" presStyleCnt="4"/>
      <dgm:spPr/>
    </dgm:pt>
    <dgm:pt modelId="{58F3642B-80BA-4C0B-82B6-63128957CD6E}" type="pres">
      <dgm:prSet presAssocID="{6B564463-3029-4BB7-91F5-601879FECA7A}" presName="imagNode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54E67C2D-B341-4DDB-B39A-659A6FF9E580}" srcId="{7816876F-1801-46B2-AD26-83A6486A2181}" destId="{32F050A8-AEA5-4E8A-9080-DE559203AB79}" srcOrd="2" destOrd="0" parTransId="{81A91779-09CB-4E71-918B-F17A40693EE7}" sibTransId="{962300E0-E88D-487C-B2F3-3CC7F0E3D385}"/>
    <dgm:cxn modelId="{0C85F107-6F9A-45F4-986C-37DBE95942F8}" type="presOf" srcId="{F6E2184E-24AA-4BD0-A5B9-83CF67C633A7}" destId="{FB287502-957F-45C4-9692-E7D5E1E68623}" srcOrd="1" destOrd="0" presId="urn:microsoft.com/office/officeart/2005/8/layout/hList7"/>
    <dgm:cxn modelId="{827D197B-9D93-4F7D-BAB5-F14C4369661F}" type="presOf" srcId="{7816876F-1801-46B2-AD26-83A6486A2181}" destId="{8CEF3C20-822D-4D04-A1FB-A8A37BF20C64}" srcOrd="0" destOrd="0" presId="urn:microsoft.com/office/officeart/2005/8/layout/hList7"/>
    <dgm:cxn modelId="{5463006E-A587-4870-940F-10857385881C}" type="presOf" srcId="{01E7DEC1-0A2C-4C69-AA53-2BA63198ED3E}" destId="{A9CBF837-45DD-4CF6-9C49-1301F847DBC7}" srcOrd="0" destOrd="0" presId="urn:microsoft.com/office/officeart/2005/8/layout/hList7"/>
    <dgm:cxn modelId="{DD84EF88-BEEB-488D-9AB0-BCF073B046DC}" type="presOf" srcId="{F6E2184E-24AA-4BD0-A5B9-83CF67C633A7}" destId="{4C0191CD-377B-4B0D-9234-F2719FB0B81B}" srcOrd="0" destOrd="0" presId="urn:microsoft.com/office/officeart/2005/8/layout/hList7"/>
    <dgm:cxn modelId="{6C51BC9C-D424-452E-8F28-DF7611D23D9C}" type="presOf" srcId="{6B564463-3029-4BB7-91F5-601879FECA7A}" destId="{630A369C-C8C4-432D-818E-9E11A86FDFF5}" srcOrd="0" destOrd="0" presId="urn:microsoft.com/office/officeart/2005/8/layout/hList7"/>
    <dgm:cxn modelId="{2B3DB6B7-8564-47FC-B188-04054CE3BB5B}" srcId="{7816876F-1801-46B2-AD26-83A6486A2181}" destId="{F6E2184E-24AA-4BD0-A5B9-83CF67C633A7}" srcOrd="0" destOrd="0" parTransId="{F5BF7CFB-960D-4C7E-B0AC-F9249FE6EFA5}" sibTransId="{01E7DEC1-0A2C-4C69-AA53-2BA63198ED3E}"/>
    <dgm:cxn modelId="{7B47A3ED-4E22-4BFE-9CB0-B5D0E5EF71A1}" type="presOf" srcId="{FF7332E8-DA8F-4096-B752-FB35B0255346}" destId="{D49087AB-A896-4B41-9B0E-202C82EF08B6}" srcOrd="1" destOrd="0" presId="urn:microsoft.com/office/officeart/2005/8/layout/hList7"/>
    <dgm:cxn modelId="{8F50CFEA-5E3D-4AE2-B689-CA453679DFB9}" type="presOf" srcId="{962300E0-E88D-487C-B2F3-3CC7F0E3D385}" destId="{C7F9AD3F-CB82-4D9F-8C9A-EB09C3A527FC}" srcOrd="0" destOrd="0" presId="urn:microsoft.com/office/officeart/2005/8/layout/hList7"/>
    <dgm:cxn modelId="{8F311DDD-86F8-46BB-9C68-C09E6A440D96}" srcId="{7816876F-1801-46B2-AD26-83A6486A2181}" destId="{6B564463-3029-4BB7-91F5-601879FECA7A}" srcOrd="3" destOrd="0" parTransId="{4E424589-83E3-4F7D-93C0-B858CDDEAD0C}" sibTransId="{A88EB476-2329-4618-A29E-1EF18CE1E51D}"/>
    <dgm:cxn modelId="{2A415642-5BFB-4D8B-BE33-4987B3A6569A}" srcId="{7816876F-1801-46B2-AD26-83A6486A2181}" destId="{FF7332E8-DA8F-4096-B752-FB35B0255346}" srcOrd="1" destOrd="0" parTransId="{416ECB44-F7C8-4738-83DD-7ECECD68542D}" sibTransId="{039825DD-9F13-4F14-8864-6DCA7DE88160}"/>
    <dgm:cxn modelId="{15CD67E8-0B17-4006-A75F-F35107085FB4}" type="presOf" srcId="{32F050A8-AEA5-4E8A-9080-DE559203AB79}" destId="{B4626CDF-0B1A-4477-AFDB-BEB65B45744E}" srcOrd="0" destOrd="0" presId="urn:microsoft.com/office/officeart/2005/8/layout/hList7"/>
    <dgm:cxn modelId="{1D978EA2-65F6-4A2E-868A-95012919D980}" type="presOf" srcId="{6B564463-3029-4BB7-91F5-601879FECA7A}" destId="{F9C8F571-4637-4545-9FEF-1F861F143E91}" srcOrd="1" destOrd="0" presId="urn:microsoft.com/office/officeart/2005/8/layout/hList7"/>
    <dgm:cxn modelId="{211ED1FF-A9F4-49F8-AFDA-F97107B61A0A}" type="presOf" srcId="{FF7332E8-DA8F-4096-B752-FB35B0255346}" destId="{394E754B-DA98-404D-86EA-CE9539679E5F}" srcOrd="0" destOrd="0" presId="urn:microsoft.com/office/officeart/2005/8/layout/hList7"/>
    <dgm:cxn modelId="{0F583500-DBD8-45E3-8367-AE8532F6C7ED}" type="presOf" srcId="{039825DD-9F13-4F14-8864-6DCA7DE88160}" destId="{0FA37B72-CE80-42EA-B512-9AD1A1ACC857}" srcOrd="0" destOrd="0" presId="urn:microsoft.com/office/officeart/2005/8/layout/hList7"/>
    <dgm:cxn modelId="{9750B8DF-3F01-4387-91C0-5F06F43D1D7D}" type="presOf" srcId="{32F050A8-AEA5-4E8A-9080-DE559203AB79}" destId="{40E5C3DF-964C-4352-B92B-001A1D1D695B}" srcOrd="1" destOrd="0" presId="urn:microsoft.com/office/officeart/2005/8/layout/hList7"/>
    <dgm:cxn modelId="{A8681ECE-9460-4A93-8143-12BC21F802D3}" type="presParOf" srcId="{8CEF3C20-822D-4D04-A1FB-A8A37BF20C64}" destId="{A8DE3E4D-6188-4BD6-83ED-3877F2408C80}" srcOrd="0" destOrd="0" presId="urn:microsoft.com/office/officeart/2005/8/layout/hList7"/>
    <dgm:cxn modelId="{116D2894-CF4F-4DA3-AED5-E632E3D065EF}" type="presParOf" srcId="{8CEF3C20-822D-4D04-A1FB-A8A37BF20C64}" destId="{9E732603-2C59-4E86-B34B-04F4201064D5}" srcOrd="1" destOrd="0" presId="urn:microsoft.com/office/officeart/2005/8/layout/hList7"/>
    <dgm:cxn modelId="{969FC8C3-AF5A-46E0-B27E-0F7E9A92A5FE}" type="presParOf" srcId="{9E732603-2C59-4E86-B34B-04F4201064D5}" destId="{0571BBCB-1270-4F80-9205-D591B0DC83A8}" srcOrd="0" destOrd="0" presId="urn:microsoft.com/office/officeart/2005/8/layout/hList7"/>
    <dgm:cxn modelId="{1D27C1D9-B163-4CD8-938B-6D54849D5BDC}" type="presParOf" srcId="{0571BBCB-1270-4F80-9205-D591B0DC83A8}" destId="{4C0191CD-377B-4B0D-9234-F2719FB0B81B}" srcOrd="0" destOrd="0" presId="urn:microsoft.com/office/officeart/2005/8/layout/hList7"/>
    <dgm:cxn modelId="{35A6BF39-98D2-4604-942F-EEC23B59D0FC}" type="presParOf" srcId="{0571BBCB-1270-4F80-9205-D591B0DC83A8}" destId="{FB287502-957F-45C4-9692-E7D5E1E68623}" srcOrd="1" destOrd="0" presId="urn:microsoft.com/office/officeart/2005/8/layout/hList7"/>
    <dgm:cxn modelId="{895F77EA-7C52-4B7F-9AC8-2F3447A65E45}" type="presParOf" srcId="{0571BBCB-1270-4F80-9205-D591B0DC83A8}" destId="{3A56758D-6CFD-4DC0-822A-1F3946192DC2}" srcOrd="2" destOrd="0" presId="urn:microsoft.com/office/officeart/2005/8/layout/hList7"/>
    <dgm:cxn modelId="{BDF54FAC-BE01-4D2F-A862-1F600C20F6E2}" type="presParOf" srcId="{0571BBCB-1270-4F80-9205-D591B0DC83A8}" destId="{2FD6D932-1C06-454B-A1B3-FC1FE2ED3FD8}" srcOrd="3" destOrd="0" presId="urn:microsoft.com/office/officeart/2005/8/layout/hList7"/>
    <dgm:cxn modelId="{DF4EE496-3D56-41CF-B226-5CA91C076F82}" type="presParOf" srcId="{9E732603-2C59-4E86-B34B-04F4201064D5}" destId="{A9CBF837-45DD-4CF6-9C49-1301F847DBC7}" srcOrd="1" destOrd="0" presId="urn:microsoft.com/office/officeart/2005/8/layout/hList7"/>
    <dgm:cxn modelId="{DFF13315-D5DC-4212-956F-118748061549}" type="presParOf" srcId="{9E732603-2C59-4E86-B34B-04F4201064D5}" destId="{9F352609-B05F-427F-9F72-24BB103604DA}" srcOrd="2" destOrd="0" presId="urn:microsoft.com/office/officeart/2005/8/layout/hList7"/>
    <dgm:cxn modelId="{CBF2A666-4C59-4C40-9430-DE23F9E80D91}" type="presParOf" srcId="{9F352609-B05F-427F-9F72-24BB103604DA}" destId="{394E754B-DA98-404D-86EA-CE9539679E5F}" srcOrd="0" destOrd="0" presId="urn:microsoft.com/office/officeart/2005/8/layout/hList7"/>
    <dgm:cxn modelId="{30FE14DC-5F63-47AD-BE62-A5CFFD4BE656}" type="presParOf" srcId="{9F352609-B05F-427F-9F72-24BB103604DA}" destId="{D49087AB-A896-4B41-9B0E-202C82EF08B6}" srcOrd="1" destOrd="0" presId="urn:microsoft.com/office/officeart/2005/8/layout/hList7"/>
    <dgm:cxn modelId="{12745F25-9CC6-4895-AEBB-00E90435BA08}" type="presParOf" srcId="{9F352609-B05F-427F-9F72-24BB103604DA}" destId="{4A89C0B7-EBCC-442F-B96C-8BF125A4C9EB}" srcOrd="2" destOrd="0" presId="urn:microsoft.com/office/officeart/2005/8/layout/hList7"/>
    <dgm:cxn modelId="{FDF80E96-9413-4DD9-BA96-9D9EFDF0E8DB}" type="presParOf" srcId="{9F352609-B05F-427F-9F72-24BB103604DA}" destId="{ADC10D56-3A45-43A7-B842-D75B4EBB018F}" srcOrd="3" destOrd="0" presId="urn:microsoft.com/office/officeart/2005/8/layout/hList7"/>
    <dgm:cxn modelId="{6221CD4E-FE45-49CF-BEF9-D8F7F3C4B020}" type="presParOf" srcId="{9E732603-2C59-4E86-B34B-04F4201064D5}" destId="{0FA37B72-CE80-42EA-B512-9AD1A1ACC857}" srcOrd="3" destOrd="0" presId="urn:microsoft.com/office/officeart/2005/8/layout/hList7"/>
    <dgm:cxn modelId="{E19CCD94-D38F-4B34-B72A-98F137030E3B}" type="presParOf" srcId="{9E732603-2C59-4E86-B34B-04F4201064D5}" destId="{CC978163-8A45-4A0D-9B42-F4A029034F45}" srcOrd="4" destOrd="0" presId="urn:microsoft.com/office/officeart/2005/8/layout/hList7"/>
    <dgm:cxn modelId="{C0D4AC8B-AB72-4B9B-BE2D-AC660869D344}" type="presParOf" srcId="{CC978163-8A45-4A0D-9B42-F4A029034F45}" destId="{B4626CDF-0B1A-4477-AFDB-BEB65B45744E}" srcOrd="0" destOrd="0" presId="urn:microsoft.com/office/officeart/2005/8/layout/hList7"/>
    <dgm:cxn modelId="{9E3F002D-5312-4128-A6C4-36603F571712}" type="presParOf" srcId="{CC978163-8A45-4A0D-9B42-F4A029034F45}" destId="{40E5C3DF-964C-4352-B92B-001A1D1D695B}" srcOrd="1" destOrd="0" presId="urn:microsoft.com/office/officeart/2005/8/layout/hList7"/>
    <dgm:cxn modelId="{8C7478D9-D8F9-450E-A622-B3EE245ECCB5}" type="presParOf" srcId="{CC978163-8A45-4A0D-9B42-F4A029034F45}" destId="{8A4B2EE7-B1E4-4A80-8730-4DFF7E1E301F}" srcOrd="2" destOrd="0" presId="urn:microsoft.com/office/officeart/2005/8/layout/hList7"/>
    <dgm:cxn modelId="{FC29AB83-48C9-47B2-9616-D48E9A461E32}" type="presParOf" srcId="{CC978163-8A45-4A0D-9B42-F4A029034F45}" destId="{6374CF16-E1A6-496F-A06D-AF29DACC9E8E}" srcOrd="3" destOrd="0" presId="urn:microsoft.com/office/officeart/2005/8/layout/hList7"/>
    <dgm:cxn modelId="{841B4B22-B9D0-4EC9-83AB-F1F80D9D7278}" type="presParOf" srcId="{9E732603-2C59-4E86-B34B-04F4201064D5}" destId="{C7F9AD3F-CB82-4D9F-8C9A-EB09C3A527FC}" srcOrd="5" destOrd="0" presId="urn:microsoft.com/office/officeart/2005/8/layout/hList7"/>
    <dgm:cxn modelId="{BA50BE42-418F-439B-8562-A17D78B94D49}" type="presParOf" srcId="{9E732603-2C59-4E86-B34B-04F4201064D5}" destId="{AAD5B2E6-A897-459C-89EE-DC528FA517F2}" srcOrd="6" destOrd="0" presId="urn:microsoft.com/office/officeart/2005/8/layout/hList7"/>
    <dgm:cxn modelId="{49CB1D68-2812-4E43-9CE0-5E4520AE4530}" type="presParOf" srcId="{AAD5B2E6-A897-459C-89EE-DC528FA517F2}" destId="{630A369C-C8C4-432D-818E-9E11A86FDFF5}" srcOrd="0" destOrd="0" presId="urn:microsoft.com/office/officeart/2005/8/layout/hList7"/>
    <dgm:cxn modelId="{852EA567-6A31-4DB8-87FA-2AF520B65DEB}" type="presParOf" srcId="{AAD5B2E6-A897-459C-89EE-DC528FA517F2}" destId="{F9C8F571-4637-4545-9FEF-1F861F143E91}" srcOrd="1" destOrd="0" presId="urn:microsoft.com/office/officeart/2005/8/layout/hList7"/>
    <dgm:cxn modelId="{02A08184-717F-483C-A78C-F27884B54816}" type="presParOf" srcId="{AAD5B2E6-A897-459C-89EE-DC528FA517F2}" destId="{59772C84-7B82-4AE6-9100-1FC08E4A4A2B}" srcOrd="2" destOrd="0" presId="urn:microsoft.com/office/officeart/2005/8/layout/hList7"/>
    <dgm:cxn modelId="{4F967D01-7C5F-4A2D-8543-4CDA9AA67C20}" type="presParOf" srcId="{AAD5B2E6-A897-459C-89EE-DC528FA517F2}" destId="{58F3642B-80BA-4C0B-82B6-63128957CD6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D31B8A-91ED-466A-81DD-7FE124F5CD16}" type="doc">
      <dgm:prSet loTypeId="urn:microsoft.com/office/officeart/2005/8/layout/cycle2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F4510CA1-824D-4421-B1ED-A88A64CDB614}">
      <dgm:prSet phldrT="[Texto]" custT="1"/>
      <dgm:spPr/>
      <dgm:t>
        <a:bodyPr/>
        <a:lstStyle/>
        <a:p>
          <a:r>
            <a:rPr lang="es-MX" sz="1200" b="1" i="0" dirty="0" smtClean="0">
              <a:latin typeface="Arial" panose="020B0604020202020204" pitchFamily="34" charset="0"/>
              <a:cs typeface="Arial" panose="020B0604020202020204" pitchFamily="34" charset="0"/>
            </a:rPr>
            <a:t>Amenazas de entrada de nuevos competidores</a:t>
          </a:r>
          <a:endParaRPr lang="es-MX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8D2924-6C63-4EBE-AD3E-60CA048EF438}" type="parTrans" cxnId="{BC56E727-AEEB-44C5-BF73-58D7B3413237}">
      <dgm:prSet/>
      <dgm:spPr/>
      <dgm:t>
        <a:bodyPr/>
        <a:lstStyle/>
        <a:p>
          <a:endParaRPr lang="es-MX"/>
        </a:p>
      </dgm:t>
    </dgm:pt>
    <dgm:pt modelId="{EE7BA2DD-55FC-4C50-86ED-E4E3A90482DF}" type="sibTrans" cxnId="{BC56E727-AEEB-44C5-BF73-58D7B3413237}">
      <dgm:prSet/>
      <dgm:spPr/>
      <dgm:t>
        <a:bodyPr/>
        <a:lstStyle/>
        <a:p>
          <a:endParaRPr lang="es-MX"/>
        </a:p>
      </dgm:t>
    </dgm:pt>
    <dgm:pt modelId="{5D82D28A-DF8B-4ACF-BF8D-75A4D9F0E507}">
      <dgm:prSet phldrT="[Texto]" custT="1"/>
      <dgm:spPr/>
      <dgm:t>
        <a:bodyPr/>
        <a:lstStyle/>
        <a:p>
          <a:r>
            <a:rPr lang="es-MX" sz="1200" b="1" i="0" dirty="0" smtClean="0">
              <a:latin typeface="Arial" panose="020B0604020202020204" pitchFamily="34" charset="0"/>
              <a:cs typeface="Arial" panose="020B0604020202020204" pitchFamily="34" charset="0"/>
            </a:rPr>
            <a:t>Intensidad en la rivalidad de competidores existentes en el sector</a:t>
          </a:r>
          <a:endParaRPr lang="es-MX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C35B877-2907-4A77-A810-3DD7E980988E}" type="parTrans" cxnId="{23E242BC-2542-4BA2-A811-0A1857CD7E78}">
      <dgm:prSet/>
      <dgm:spPr/>
      <dgm:t>
        <a:bodyPr/>
        <a:lstStyle/>
        <a:p>
          <a:endParaRPr lang="es-MX"/>
        </a:p>
      </dgm:t>
    </dgm:pt>
    <dgm:pt modelId="{D4E88DF4-0AA5-46C2-9A09-7A76D39CFF45}" type="sibTrans" cxnId="{23E242BC-2542-4BA2-A811-0A1857CD7E78}">
      <dgm:prSet/>
      <dgm:spPr/>
      <dgm:t>
        <a:bodyPr/>
        <a:lstStyle/>
        <a:p>
          <a:endParaRPr lang="es-MX"/>
        </a:p>
      </dgm:t>
    </dgm:pt>
    <dgm:pt modelId="{A826F012-B582-40D3-A422-CFCC80D489D3}">
      <dgm:prSet phldrT="[Texto]" custT="1"/>
      <dgm:spPr/>
      <dgm:t>
        <a:bodyPr/>
        <a:lstStyle/>
        <a:p>
          <a:r>
            <a:rPr lang="es-MX" sz="1200" b="1" i="0" dirty="0" smtClean="0">
              <a:latin typeface="Arial" panose="020B0604020202020204" pitchFamily="34" charset="0"/>
              <a:cs typeface="Arial" panose="020B0604020202020204" pitchFamily="34" charset="0"/>
            </a:rPr>
            <a:t>Presión de productos sustitutos</a:t>
          </a:r>
          <a:endParaRPr lang="es-MX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55CC1E-20DE-4F30-B9E8-6F1784614D61}" type="parTrans" cxnId="{84E6DF9A-96BD-4836-8B2C-C6B3CEEA828A}">
      <dgm:prSet/>
      <dgm:spPr/>
      <dgm:t>
        <a:bodyPr/>
        <a:lstStyle/>
        <a:p>
          <a:endParaRPr lang="es-MX"/>
        </a:p>
      </dgm:t>
    </dgm:pt>
    <dgm:pt modelId="{B6CB8F79-DA8C-4BD8-8437-9C45D82E12CD}" type="sibTrans" cxnId="{84E6DF9A-96BD-4836-8B2C-C6B3CEEA828A}">
      <dgm:prSet/>
      <dgm:spPr/>
      <dgm:t>
        <a:bodyPr/>
        <a:lstStyle/>
        <a:p>
          <a:endParaRPr lang="es-MX"/>
        </a:p>
      </dgm:t>
    </dgm:pt>
    <dgm:pt modelId="{852D2E8D-8DD7-4309-BF2D-F506DE88B41B}">
      <dgm:prSet phldrT="[Texto]" custT="1"/>
      <dgm:spPr/>
      <dgm:t>
        <a:bodyPr/>
        <a:lstStyle/>
        <a:p>
          <a:r>
            <a:rPr lang="es-MX" sz="1200" b="1" i="0" dirty="0" smtClean="0">
              <a:latin typeface="Arial" panose="020B0604020202020204" pitchFamily="34" charset="0"/>
              <a:cs typeface="Arial" panose="020B0604020202020204" pitchFamily="34" charset="0"/>
            </a:rPr>
            <a:t>Poder de negociación de los compradores</a:t>
          </a:r>
          <a:endParaRPr lang="es-MX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AC3085-CD34-4A9B-8FCB-DF99FE590985}" type="parTrans" cxnId="{F5D79911-44FB-4CE3-A760-D1EDE7437394}">
      <dgm:prSet/>
      <dgm:spPr/>
      <dgm:t>
        <a:bodyPr/>
        <a:lstStyle/>
        <a:p>
          <a:endParaRPr lang="es-MX"/>
        </a:p>
      </dgm:t>
    </dgm:pt>
    <dgm:pt modelId="{506A83AB-441F-443E-90A9-A687AD8B85A1}" type="sibTrans" cxnId="{F5D79911-44FB-4CE3-A760-D1EDE7437394}">
      <dgm:prSet/>
      <dgm:spPr/>
      <dgm:t>
        <a:bodyPr/>
        <a:lstStyle/>
        <a:p>
          <a:endParaRPr lang="es-MX"/>
        </a:p>
      </dgm:t>
    </dgm:pt>
    <dgm:pt modelId="{5D7ACD24-E4CF-4250-BE12-AAD106DE0F5A}">
      <dgm:prSet phldrT="[Texto]" custT="1"/>
      <dgm:spPr/>
      <dgm:t>
        <a:bodyPr/>
        <a:lstStyle/>
        <a:p>
          <a:r>
            <a:rPr lang="es-MX" sz="1200" b="1" i="0" dirty="0" smtClean="0">
              <a:latin typeface="Arial" panose="020B0604020202020204" pitchFamily="34" charset="0"/>
              <a:cs typeface="Arial" panose="020B0604020202020204" pitchFamily="34" charset="0"/>
            </a:rPr>
            <a:t>Poder de negociación de los abastecedores</a:t>
          </a:r>
          <a:endParaRPr lang="es-MX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0E0686-6E0E-4524-9D31-B5CF59F22AB2}" type="parTrans" cxnId="{F3C643C4-D644-4D08-B098-0BB6C1A32F86}">
      <dgm:prSet/>
      <dgm:spPr/>
      <dgm:t>
        <a:bodyPr/>
        <a:lstStyle/>
        <a:p>
          <a:endParaRPr lang="es-MX"/>
        </a:p>
      </dgm:t>
    </dgm:pt>
    <dgm:pt modelId="{68BA53F3-83E4-4E23-962C-36240D16C1FA}" type="sibTrans" cxnId="{F3C643C4-D644-4D08-B098-0BB6C1A32F86}">
      <dgm:prSet/>
      <dgm:spPr/>
      <dgm:t>
        <a:bodyPr/>
        <a:lstStyle/>
        <a:p>
          <a:endParaRPr lang="es-MX"/>
        </a:p>
      </dgm:t>
    </dgm:pt>
    <dgm:pt modelId="{7DC74F11-72D9-4C0E-9494-B10D7D1282FA}" type="pres">
      <dgm:prSet presAssocID="{9AD31B8A-91ED-466A-81DD-7FE124F5CD1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4F1CFB9-52FF-404C-B021-7E3BF9DAF2CB}" type="pres">
      <dgm:prSet presAssocID="{F4510CA1-824D-4421-B1ED-A88A64CDB61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57982D-AD6F-473C-8B12-CB1FE3C2DB2D}" type="pres">
      <dgm:prSet presAssocID="{EE7BA2DD-55FC-4C50-86ED-E4E3A90482DF}" presName="sibTrans" presStyleLbl="sibTrans2D1" presStyleIdx="0" presStyleCnt="5"/>
      <dgm:spPr/>
      <dgm:t>
        <a:bodyPr/>
        <a:lstStyle/>
        <a:p>
          <a:endParaRPr lang="es-MX"/>
        </a:p>
      </dgm:t>
    </dgm:pt>
    <dgm:pt modelId="{B712EF49-0889-4643-A991-02CA9687A6E2}" type="pres">
      <dgm:prSet presAssocID="{EE7BA2DD-55FC-4C50-86ED-E4E3A90482DF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DA68FF25-CEDA-434E-9088-CAB809CD468F}" type="pres">
      <dgm:prSet presAssocID="{5D82D28A-DF8B-4ACF-BF8D-75A4D9F0E507}" presName="node" presStyleLbl="node1" presStyleIdx="1" presStyleCnt="5" custScaleX="1132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740804-AB09-4650-B355-70AE50016383}" type="pres">
      <dgm:prSet presAssocID="{D4E88DF4-0AA5-46C2-9A09-7A76D39CFF45}" presName="sibTrans" presStyleLbl="sibTrans2D1" presStyleIdx="1" presStyleCnt="5"/>
      <dgm:spPr/>
      <dgm:t>
        <a:bodyPr/>
        <a:lstStyle/>
        <a:p>
          <a:endParaRPr lang="es-MX"/>
        </a:p>
      </dgm:t>
    </dgm:pt>
    <dgm:pt modelId="{DB8CC91D-5EE5-402E-BD9F-BD8DCE410730}" type="pres">
      <dgm:prSet presAssocID="{D4E88DF4-0AA5-46C2-9A09-7A76D39CFF45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E7389DE5-FC9E-4EC6-BA97-81746631DBA4}" type="pres">
      <dgm:prSet presAssocID="{A826F012-B582-40D3-A422-CFCC80D489D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A34588-0BF7-482F-809E-ECDC23EC5CE0}" type="pres">
      <dgm:prSet presAssocID="{B6CB8F79-DA8C-4BD8-8437-9C45D82E12CD}" presName="sibTrans" presStyleLbl="sibTrans2D1" presStyleIdx="2" presStyleCnt="5"/>
      <dgm:spPr/>
      <dgm:t>
        <a:bodyPr/>
        <a:lstStyle/>
        <a:p>
          <a:endParaRPr lang="es-MX"/>
        </a:p>
      </dgm:t>
    </dgm:pt>
    <dgm:pt modelId="{D1F1A85C-7113-4CED-9B1A-C63FFF689217}" type="pres">
      <dgm:prSet presAssocID="{B6CB8F79-DA8C-4BD8-8437-9C45D82E12CD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3DD847BB-33CB-4F4B-B9BF-12D3DA1EDA7A}" type="pres">
      <dgm:prSet presAssocID="{852D2E8D-8DD7-4309-BF2D-F506DE88B41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4FDF23-0A75-4D8E-9E6C-80110FBB6C25}" type="pres">
      <dgm:prSet presAssocID="{506A83AB-441F-443E-90A9-A687AD8B85A1}" presName="sibTrans" presStyleLbl="sibTrans2D1" presStyleIdx="3" presStyleCnt="5"/>
      <dgm:spPr/>
      <dgm:t>
        <a:bodyPr/>
        <a:lstStyle/>
        <a:p>
          <a:endParaRPr lang="es-MX"/>
        </a:p>
      </dgm:t>
    </dgm:pt>
    <dgm:pt modelId="{FD170CA2-2E25-475A-8508-194FD56656D9}" type="pres">
      <dgm:prSet presAssocID="{506A83AB-441F-443E-90A9-A687AD8B85A1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71126D3B-CA0E-465E-91A3-529125E0EDF4}" type="pres">
      <dgm:prSet presAssocID="{5D7ACD24-E4CF-4250-BE12-AAD106DE0F5A}" presName="node" presStyleLbl="node1" presStyleIdx="4" presStyleCnt="5" custScaleX="12653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9D6D20-BC36-4209-A1B0-CF57F283146A}" type="pres">
      <dgm:prSet presAssocID="{68BA53F3-83E4-4E23-962C-36240D16C1FA}" presName="sibTrans" presStyleLbl="sibTrans2D1" presStyleIdx="4" presStyleCnt="5"/>
      <dgm:spPr/>
      <dgm:t>
        <a:bodyPr/>
        <a:lstStyle/>
        <a:p>
          <a:endParaRPr lang="es-MX"/>
        </a:p>
      </dgm:t>
    </dgm:pt>
    <dgm:pt modelId="{0E97918A-6D1B-41D3-9049-E998E53C12BF}" type="pres">
      <dgm:prSet presAssocID="{68BA53F3-83E4-4E23-962C-36240D16C1FA}" presName="connectorText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702158A7-7AC6-4E6F-A86F-B60CA642D946}" type="presOf" srcId="{A826F012-B582-40D3-A422-CFCC80D489D3}" destId="{E7389DE5-FC9E-4EC6-BA97-81746631DBA4}" srcOrd="0" destOrd="0" presId="urn:microsoft.com/office/officeart/2005/8/layout/cycle2"/>
    <dgm:cxn modelId="{84E6DF9A-96BD-4836-8B2C-C6B3CEEA828A}" srcId="{9AD31B8A-91ED-466A-81DD-7FE124F5CD16}" destId="{A826F012-B582-40D3-A422-CFCC80D489D3}" srcOrd="2" destOrd="0" parTransId="{6E55CC1E-20DE-4F30-B9E8-6F1784614D61}" sibTransId="{B6CB8F79-DA8C-4BD8-8437-9C45D82E12CD}"/>
    <dgm:cxn modelId="{BC56E727-AEEB-44C5-BF73-58D7B3413237}" srcId="{9AD31B8A-91ED-466A-81DD-7FE124F5CD16}" destId="{F4510CA1-824D-4421-B1ED-A88A64CDB614}" srcOrd="0" destOrd="0" parTransId="{098D2924-6C63-4EBE-AD3E-60CA048EF438}" sibTransId="{EE7BA2DD-55FC-4C50-86ED-E4E3A90482DF}"/>
    <dgm:cxn modelId="{E4E16796-1ACE-454F-BECA-71F2AF16EF1C}" type="presOf" srcId="{B6CB8F79-DA8C-4BD8-8437-9C45D82E12CD}" destId="{F2A34588-0BF7-482F-809E-ECDC23EC5CE0}" srcOrd="0" destOrd="0" presId="urn:microsoft.com/office/officeart/2005/8/layout/cycle2"/>
    <dgm:cxn modelId="{16D4317C-435A-480F-87F1-D5B1386BC7B5}" type="presOf" srcId="{506A83AB-441F-443E-90A9-A687AD8B85A1}" destId="{164FDF23-0A75-4D8E-9E6C-80110FBB6C25}" srcOrd="0" destOrd="0" presId="urn:microsoft.com/office/officeart/2005/8/layout/cycle2"/>
    <dgm:cxn modelId="{437A15C0-0D67-42EC-9E45-44C0EC3F9C74}" type="presOf" srcId="{B6CB8F79-DA8C-4BD8-8437-9C45D82E12CD}" destId="{D1F1A85C-7113-4CED-9B1A-C63FFF689217}" srcOrd="1" destOrd="0" presId="urn:microsoft.com/office/officeart/2005/8/layout/cycle2"/>
    <dgm:cxn modelId="{FFF89345-52C7-45A1-9EB5-74C6BC923457}" type="presOf" srcId="{F4510CA1-824D-4421-B1ED-A88A64CDB614}" destId="{74F1CFB9-52FF-404C-B021-7E3BF9DAF2CB}" srcOrd="0" destOrd="0" presId="urn:microsoft.com/office/officeart/2005/8/layout/cycle2"/>
    <dgm:cxn modelId="{E8C75329-F437-49FE-9F8F-5BE792BC717A}" type="presOf" srcId="{5D82D28A-DF8B-4ACF-BF8D-75A4D9F0E507}" destId="{DA68FF25-CEDA-434E-9088-CAB809CD468F}" srcOrd="0" destOrd="0" presId="urn:microsoft.com/office/officeart/2005/8/layout/cycle2"/>
    <dgm:cxn modelId="{B4CA6148-637B-44FF-8766-3F56524ABEA6}" type="presOf" srcId="{506A83AB-441F-443E-90A9-A687AD8B85A1}" destId="{FD170CA2-2E25-475A-8508-194FD56656D9}" srcOrd="1" destOrd="0" presId="urn:microsoft.com/office/officeart/2005/8/layout/cycle2"/>
    <dgm:cxn modelId="{217C5125-9305-494A-942A-10B364D2B0B0}" type="presOf" srcId="{EE7BA2DD-55FC-4C50-86ED-E4E3A90482DF}" destId="{4957982D-AD6F-473C-8B12-CB1FE3C2DB2D}" srcOrd="0" destOrd="0" presId="urn:microsoft.com/office/officeart/2005/8/layout/cycle2"/>
    <dgm:cxn modelId="{44FC2BF6-013A-401D-9139-913BCD77E4E1}" type="presOf" srcId="{68BA53F3-83E4-4E23-962C-36240D16C1FA}" destId="{0E97918A-6D1B-41D3-9049-E998E53C12BF}" srcOrd="1" destOrd="0" presId="urn:microsoft.com/office/officeart/2005/8/layout/cycle2"/>
    <dgm:cxn modelId="{2C44AB69-09B2-4A9E-B6D7-16F33282B6C7}" type="presOf" srcId="{EE7BA2DD-55FC-4C50-86ED-E4E3A90482DF}" destId="{B712EF49-0889-4643-A991-02CA9687A6E2}" srcOrd="1" destOrd="0" presId="urn:microsoft.com/office/officeart/2005/8/layout/cycle2"/>
    <dgm:cxn modelId="{8C047D05-2689-4BE6-95E1-40C70A3442DA}" type="presOf" srcId="{9AD31B8A-91ED-466A-81DD-7FE124F5CD16}" destId="{7DC74F11-72D9-4C0E-9494-B10D7D1282FA}" srcOrd="0" destOrd="0" presId="urn:microsoft.com/office/officeart/2005/8/layout/cycle2"/>
    <dgm:cxn modelId="{F3C643C4-D644-4D08-B098-0BB6C1A32F86}" srcId="{9AD31B8A-91ED-466A-81DD-7FE124F5CD16}" destId="{5D7ACD24-E4CF-4250-BE12-AAD106DE0F5A}" srcOrd="4" destOrd="0" parTransId="{540E0686-6E0E-4524-9D31-B5CF59F22AB2}" sibTransId="{68BA53F3-83E4-4E23-962C-36240D16C1FA}"/>
    <dgm:cxn modelId="{36218D08-0F5C-468E-B980-23A32281BD7B}" type="presOf" srcId="{5D7ACD24-E4CF-4250-BE12-AAD106DE0F5A}" destId="{71126D3B-CA0E-465E-91A3-529125E0EDF4}" srcOrd="0" destOrd="0" presId="urn:microsoft.com/office/officeart/2005/8/layout/cycle2"/>
    <dgm:cxn modelId="{F5D79911-44FB-4CE3-A760-D1EDE7437394}" srcId="{9AD31B8A-91ED-466A-81DD-7FE124F5CD16}" destId="{852D2E8D-8DD7-4309-BF2D-F506DE88B41B}" srcOrd="3" destOrd="0" parTransId="{09AC3085-CD34-4A9B-8FCB-DF99FE590985}" sibTransId="{506A83AB-441F-443E-90A9-A687AD8B85A1}"/>
    <dgm:cxn modelId="{F926F425-FEF8-4877-945E-92FBBA596EB7}" type="presOf" srcId="{68BA53F3-83E4-4E23-962C-36240D16C1FA}" destId="{269D6D20-BC36-4209-A1B0-CF57F283146A}" srcOrd="0" destOrd="0" presId="urn:microsoft.com/office/officeart/2005/8/layout/cycle2"/>
    <dgm:cxn modelId="{56127FD8-84A2-462C-9DCE-63B0424F4A9A}" type="presOf" srcId="{D4E88DF4-0AA5-46C2-9A09-7A76D39CFF45}" destId="{DB8CC91D-5EE5-402E-BD9F-BD8DCE410730}" srcOrd="1" destOrd="0" presId="urn:microsoft.com/office/officeart/2005/8/layout/cycle2"/>
    <dgm:cxn modelId="{23E242BC-2542-4BA2-A811-0A1857CD7E78}" srcId="{9AD31B8A-91ED-466A-81DD-7FE124F5CD16}" destId="{5D82D28A-DF8B-4ACF-BF8D-75A4D9F0E507}" srcOrd="1" destOrd="0" parTransId="{CC35B877-2907-4A77-A810-3DD7E980988E}" sibTransId="{D4E88DF4-0AA5-46C2-9A09-7A76D39CFF45}"/>
    <dgm:cxn modelId="{CE2716F2-F1E4-4B50-8093-AF8C4F99BDF7}" type="presOf" srcId="{D4E88DF4-0AA5-46C2-9A09-7A76D39CFF45}" destId="{B6740804-AB09-4650-B355-70AE50016383}" srcOrd="0" destOrd="0" presId="urn:microsoft.com/office/officeart/2005/8/layout/cycle2"/>
    <dgm:cxn modelId="{3DDDE593-8373-4BD4-90AE-2534414A033A}" type="presOf" srcId="{852D2E8D-8DD7-4309-BF2D-F506DE88B41B}" destId="{3DD847BB-33CB-4F4B-B9BF-12D3DA1EDA7A}" srcOrd="0" destOrd="0" presId="urn:microsoft.com/office/officeart/2005/8/layout/cycle2"/>
    <dgm:cxn modelId="{0A07CB3D-218F-4B4D-BA59-8CF744EA48BF}" type="presParOf" srcId="{7DC74F11-72D9-4C0E-9494-B10D7D1282FA}" destId="{74F1CFB9-52FF-404C-B021-7E3BF9DAF2CB}" srcOrd="0" destOrd="0" presId="urn:microsoft.com/office/officeart/2005/8/layout/cycle2"/>
    <dgm:cxn modelId="{BB0109F7-C29D-4525-A48F-6D23CA0351F9}" type="presParOf" srcId="{7DC74F11-72D9-4C0E-9494-B10D7D1282FA}" destId="{4957982D-AD6F-473C-8B12-CB1FE3C2DB2D}" srcOrd="1" destOrd="0" presId="urn:microsoft.com/office/officeart/2005/8/layout/cycle2"/>
    <dgm:cxn modelId="{83F0936C-5AC4-44CE-AE60-AD1BDE086684}" type="presParOf" srcId="{4957982D-AD6F-473C-8B12-CB1FE3C2DB2D}" destId="{B712EF49-0889-4643-A991-02CA9687A6E2}" srcOrd="0" destOrd="0" presId="urn:microsoft.com/office/officeart/2005/8/layout/cycle2"/>
    <dgm:cxn modelId="{2AA41B7B-83D9-48AB-BF89-A8FAD16219C9}" type="presParOf" srcId="{7DC74F11-72D9-4C0E-9494-B10D7D1282FA}" destId="{DA68FF25-CEDA-434E-9088-CAB809CD468F}" srcOrd="2" destOrd="0" presId="urn:microsoft.com/office/officeart/2005/8/layout/cycle2"/>
    <dgm:cxn modelId="{3EA0AB12-FEEE-466B-8C72-403D340E4866}" type="presParOf" srcId="{7DC74F11-72D9-4C0E-9494-B10D7D1282FA}" destId="{B6740804-AB09-4650-B355-70AE50016383}" srcOrd="3" destOrd="0" presId="urn:microsoft.com/office/officeart/2005/8/layout/cycle2"/>
    <dgm:cxn modelId="{15982883-198B-4453-9A77-DCBBE09E2515}" type="presParOf" srcId="{B6740804-AB09-4650-B355-70AE50016383}" destId="{DB8CC91D-5EE5-402E-BD9F-BD8DCE410730}" srcOrd="0" destOrd="0" presId="urn:microsoft.com/office/officeart/2005/8/layout/cycle2"/>
    <dgm:cxn modelId="{FC9D010F-01E2-45F3-ABB0-944A013CA31C}" type="presParOf" srcId="{7DC74F11-72D9-4C0E-9494-B10D7D1282FA}" destId="{E7389DE5-FC9E-4EC6-BA97-81746631DBA4}" srcOrd="4" destOrd="0" presId="urn:microsoft.com/office/officeart/2005/8/layout/cycle2"/>
    <dgm:cxn modelId="{10EEF473-1937-45B0-AF7E-F0D8418D01FA}" type="presParOf" srcId="{7DC74F11-72D9-4C0E-9494-B10D7D1282FA}" destId="{F2A34588-0BF7-482F-809E-ECDC23EC5CE0}" srcOrd="5" destOrd="0" presId="urn:microsoft.com/office/officeart/2005/8/layout/cycle2"/>
    <dgm:cxn modelId="{5980F812-B7E1-43FD-B6F3-873851104063}" type="presParOf" srcId="{F2A34588-0BF7-482F-809E-ECDC23EC5CE0}" destId="{D1F1A85C-7113-4CED-9B1A-C63FFF689217}" srcOrd="0" destOrd="0" presId="urn:microsoft.com/office/officeart/2005/8/layout/cycle2"/>
    <dgm:cxn modelId="{3090EC52-947F-445A-8FD3-91DD056E3AAC}" type="presParOf" srcId="{7DC74F11-72D9-4C0E-9494-B10D7D1282FA}" destId="{3DD847BB-33CB-4F4B-B9BF-12D3DA1EDA7A}" srcOrd="6" destOrd="0" presId="urn:microsoft.com/office/officeart/2005/8/layout/cycle2"/>
    <dgm:cxn modelId="{CF3DC53C-7E7E-4C37-9367-D0DF14AAF2F9}" type="presParOf" srcId="{7DC74F11-72D9-4C0E-9494-B10D7D1282FA}" destId="{164FDF23-0A75-4D8E-9E6C-80110FBB6C25}" srcOrd="7" destOrd="0" presId="urn:microsoft.com/office/officeart/2005/8/layout/cycle2"/>
    <dgm:cxn modelId="{CBEC6E12-7FFC-49ED-954C-114199A8042F}" type="presParOf" srcId="{164FDF23-0A75-4D8E-9E6C-80110FBB6C25}" destId="{FD170CA2-2E25-475A-8508-194FD56656D9}" srcOrd="0" destOrd="0" presId="urn:microsoft.com/office/officeart/2005/8/layout/cycle2"/>
    <dgm:cxn modelId="{4C337C7C-D4D9-421A-8036-0F0297A52B1F}" type="presParOf" srcId="{7DC74F11-72D9-4C0E-9494-B10D7D1282FA}" destId="{71126D3B-CA0E-465E-91A3-529125E0EDF4}" srcOrd="8" destOrd="0" presId="urn:microsoft.com/office/officeart/2005/8/layout/cycle2"/>
    <dgm:cxn modelId="{2E74FACE-0D54-48A8-91A4-7B341B29C82D}" type="presParOf" srcId="{7DC74F11-72D9-4C0E-9494-B10D7D1282FA}" destId="{269D6D20-BC36-4209-A1B0-CF57F283146A}" srcOrd="9" destOrd="0" presId="urn:microsoft.com/office/officeart/2005/8/layout/cycle2"/>
    <dgm:cxn modelId="{74FC4CC6-4389-4B57-ADFF-3AADD42302C6}" type="presParOf" srcId="{269D6D20-BC36-4209-A1B0-CF57F283146A}" destId="{0E97918A-6D1B-41D3-9049-E998E53C12B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763DA4-E603-4BE9-9692-69E44219F504}">
      <dsp:nvSpPr>
        <dsp:cNvPr id="0" name=""/>
        <dsp:cNvSpPr/>
      </dsp:nvSpPr>
      <dsp:spPr>
        <a:xfrm>
          <a:off x="2685526" y="2595279"/>
          <a:ext cx="158866" cy="158866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alpha val="9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175D68-A6CD-4585-929A-2482574D36AF}">
      <dsp:nvSpPr>
        <dsp:cNvPr id="0" name=""/>
        <dsp:cNvSpPr/>
      </dsp:nvSpPr>
      <dsp:spPr>
        <a:xfrm>
          <a:off x="2546359" y="2818302"/>
          <a:ext cx="158866" cy="158866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444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alpha val="90000"/>
                <a:hueOff val="0"/>
                <a:satOff val="0"/>
                <a:lumOff val="0"/>
                <a:alphaOff val="-4444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444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accent1">
              <a:alpha val="90000"/>
              <a:hueOff val="0"/>
              <a:satOff val="0"/>
              <a:lumOff val="0"/>
              <a:alphaOff val="-4444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121274-1294-4B8C-83D2-0BAC102AA091}">
      <dsp:nvSpPr>
        <dsp:cNvPr id="0" name=""/>
        <dsp:cNvSpPr/>
      </dsp:nvSpPr>
      <dsp:spPr>
        <a:xfrm>
          <a:off x="2380502" y="3011391"/>
          <a:ext cx="158866" cy="158866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8889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alpha val="90000"/>
                <a:hueOff val="0"/>
                <a:satOff val="0"/>
                <a:lumOff val="0"/>
                <a:alphaOff val="-8889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8889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accent1">
              <a:alpha val="90000"/>
              <a:hueOff val="0"/>
              <a:satOff val="0"/>
              <a:lumOff val="0"/>
              <a:alphaOff val="-8889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9153D3-B68F-430B-80E1-D7510E13D117}">
      <dsp:nvSpPr>
        <dsp:cNvPr id="0" name=""/>
        <dsp:cNvSpPr/>
      </dsp:nvSpPr>
      <dsp:spPr>
        <a:xfrm>
          <a:off x="2578768" y="350716"/>
          <a:ext cx="158866" cy="158866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alpha val="90000"/>
                <a:hueOff val="0"/>
                <a:satOff val="0"/>
                <a:lumOff val="0"/>
                <a:alphaOff val="-13333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accent1">
              <a:alpha val="90000"/>
              <a:hueOff val="0"/>
              <a:satOff val="0"/>
              <a:lumOff val="0"/>
              <a:alphaOff val="-13333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F35580-625A-4EF3-8247-FF4A58EB8311}">
      <dsp:nvSpPr>
        <dsp:cNvPr id="0" name=""/>
        <dsp:cNvSpPr/>
      </dsp:nvSpPr>
      <dsp:spPr>
        <a:xfrm>
          <a:off x="2791014" y="224238"/>
          <a:ext cx="158866" cy="158866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7778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alpha val="90000"/>
                <a:hueOff val="0"/>
                <a:satOff val="0"/>
                <a:lumOff val="0"/>
                <a:alphaOff val="-17778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7778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accent1">
              <a:alpha val="90000"/>
              <a:hueOff val="0"/>
              <a:satOff val="0"/>
              <a:lumOff val="0"/>
              <a:alphaOff val="-17778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127371-B0C0-4D20-BEA0-98D9733FB070}">
      <dsp:nvSpPr>
        <dsp:cNvPr id="0" name=""/>
        <dsp:cNvSpPr/>
      </dsp:nvSpPr>
      <dsp:spPr>
        <a:xfrm>
          <a:off x="3002625" y="97760"/>
          <a:ext cx="158866" cy="158866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2222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alpha val="90000"/>
                <a:hueOff val="0"/>
                <a:satOff val="0"/>
                <a:lumOff val="0"/>
                <a:alphaOff val="-22222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2222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accent1">
              <a:alpha val="90000"/>
              <a:hueOff val="0"/>
              <a:satOff val="0"/>
              <a:lumOff val="0"/>
              <a:alphaOff val="-22222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8B289B-ED42-4BC8-A4BC-D51277326220}">
      <dsp:nvSpPr>
        <dsp:cNvPr id="0" name=""/>
        <dsp:cNvSpPr/>
      </dsp:nvSpPr>
      <dsp:spPr>
        <a:xfrm>
          <a:off x="3214235" y="224238"/>
          <a:ext cx="158866" cy="158866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alpha val="90000"/>
                <a:hueOff val="0"/>
                <a:satOff val="0"/>
                <a:lumOff val="0"/>
                <a:alphaOff val="-26667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accent1">
              <a:alpha val="90000"/>
              <a:hueOff val="0"/>
              <a:satOff val="0"/>
              <a:lumOff val="0"/>
              <a:alphaOff val="-26667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4CE1B51-E754-4257-A23A-9D25D52B3FCB}">
      <dsp:nvSpPr>
        <dsp:cNvPr id="0" name=""/>
        <dsp:cNvSpPr/>
      </dsp:nvSpPr>
      <dsp:spPr>
        <a:xfrm>
          <a:off x="3426482" y="350716"/>
          <a:ext cx="158866" cy="158866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1111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alpha val="90000"/>
                <a:hueOff val="0"/>
                <a:satOff val="0"/>
                <a:lumOff val="0"/>
                <a:alphaOff val="-31111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1111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accent1">
              <a:alpha val="90000"/>
              <a:hueOff val="0"/>
              <a:satOff val="0"/>
              <a:lumOff val="0"/>
              <a:alphaOff val="-31111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FEBB496-CFC2-4FF7-8401-B13088A12D50}">
      <dsp:nvSpPr>
        <dsp:cNvPr id="0" name=""/>
        <dsp:cNvSpPr/>
      </dsp:nvSpPr>
      <dsp:spPr>
        <a:xfrm>
          <a:off x="3002625" y="364628"/>
          <a:ext cx="158866" cy="158866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5556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alpha val="90000"/>
                <a:hueOff val="0"/>
                <a:satOff val="0"/>
                <a:lumOff val="0"/>
                <a:alphaOff val="-35556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5556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accent1">
              <a:alpha val="90000"/>
              <a:hueOff val="0"/>
              <a:satOff val="0"/>
              <a:lumOff val="0"/>
              <a:alphaOff val="-35556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CD5753-FB8D-4E1C-B62D-F800A14FED2E}">
      <dsp:nvSpPr>
        <dsp:cNvPr id="0" name=""/>
        <dsp:cNvSpPr/>
      </dsp:nvSpPr>
      <dsp:spPr>
        <a:xfrm>
          <a:off x="3002625" y="631497"/>
          <a:ext cx="158866" cy="158866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alpha val="90000"/>
                <a:hueOff val="0"/>
                <a:satOff val="0"/>
                <a:lumOff val="0"/>
                <a:alphaOff val="-4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DA1DB5-597E-40CA-BD77-B00A755D56A8}">
      <dsp:nvSpPr>
        <dsp:cNvPr id="0" name=""/>
        <dsp:cNvSpPr/>
      </dsp:nvSpPr>
      <dsp:spPr>
        <a:xfrm>
          <a:off x="1710083" y="3591678"/>
          <a:ext cx="3426441" cy="919073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alpha val="9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5263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Tipología por niveles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54948" y="3636543"/>
        <a:ext cx="3336711" cy="829343"/>
      </dsp:txXfrm>
    </dsp:sp>
    <dsp:sp modelId="{DCF52011-F96F-4FC3-8479-F076BF9F4876}">
      <dsp:nvSpPr>
        <dsp:cNvPr id="0" name=""/>
        <dsp:cNvSpPr/>
      </dsp:nvSpPr>
      <dsp:spPr>
        <a:xfrm>
          <a:off x="760059" y="2691154"/>
          <a:ext cx="1588669" cy="1588563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744EE1D-B850-4093-850B-EB5C62BCCEFB}">
      <dsp:nvSpPr>
        <dsp:cNvPr id="0" name=""/>
        <dsp:cNvSpPr/>
      </dsp:nvSpPr>
      <dsp:spPr>
        <a:xfrm>
          <a:off x="3158314" y="1794004"/>
          <a:ext cx="3426441" cy="919073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alpha val="90000"/>
                <a:hueOff val="0"/>
                <a:satOff val="0"/>
                <a:lumOff val="0"/>
                <a:alphaOff val="-4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5263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Tipología por métodos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03179" y="1838869"/>
        <a:ext cx="3336711" cy="829343"/>
      </dsp:txXfrm>
    </dsp:sp>
    <dsp:sp modelId="{E6BBE1B1-806E-4E71-9C6E-D9A91091B2B8}">
      <dsp:nvSpPr>
        <dsp:cNvPr id="0" name=""/>
        <dsp:cNvSpPr/>
      </dsp:nvSpPr>
      <dsp:spPr>
        <a:xfrm>
          <a:off x="2208290" y="893480"/>
          <a:ext cx="1588669" cy="1588563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F80D5F-DCD5-4C85-B1C3-188B60CE4476}">
      <dsp:nvSpPr>
        <dsp:cNvPr id="0" name=""/>
        <dsp:cNvSpPr/>
      </dsp:nvSpPr>
      <dsp:spPr>
        <a:xfrm>
          <a:off x="3530965" y="3301021"/>
          <a:ext cx="2085662" cy="198549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Proceso</a:t>
          </a:r>
          <a:endParaRPr lang="es-MX" sz="2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36403" y="3591790"/>
        <a:ext cx="1474786" cy="1403956"/>
      </dsp:txXfrm>
    </dsp:sp>
    <dsp:sp modelId="{9BD835DD-205A-46A5-9917-53DEE9AEC297}">
      <dsp:nvSpPr>
        <dsp:cNvPr id="0" name=""/>
        <dsp:cNvSpPr/>
      </dsp:nvSpPr>
      <dsp:spPr>
        <a:xfrm rot="10800000">
          <a:off x="790072" y="4010835"/>
          <a:ext cx="2590143" cy="56586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2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7A4145B-32B9-44D6-89F8-862A2DA56D9C}">
      <dsp:nvSpPr>
        <dsp:cNvPr id="0" name=""/>
        <dsp:cNvSpPr/>
      </dsp:nvSpPr>
      <dsp:spPr>
        <a:xfrm>
          <a:off x="-87955" y="3737830"/>
          <a:ext cx="1756056" cy="11118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2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Identificación de la necesidad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-55389" y="3770396"/>
        <a:ext cx="1690924" cy="1046744"/>
      </dsp:txXfrm>
    </dsp:sp>
    <dsp:sp modelId="{6D8E1267-B52A-4DC2-AD00-DEA873E208BE}">
      <dsp:nvSpPr>
        <dsp:cNvPr id="0" name=""/>
        <dsp:cNvSpPr/>
      </dsp:nvSpPr>
      <dsp:spPr>
        <a:xfrm rot="12342857">
          <a:off x="1036058" y="2933101"/>
          <a:ext cx="2599601" cy="56586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FAD9D7-6C72-4ED6-A98C-00914E8143E9}">
      <dsp:nvSpPr>
        <dsp:cNvPr id="0" name=""/>
        <dsp:cNvSpPr/>
      </dsp:nvSpPr>
      <dsp:spPr>
        <a:xfrm>
          <a:off x="307578" y="2096134"/>
          <a:ext cx="1714402" cy="11118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Identificación de criterios de decisión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0144" y="2128700"/>
        <a:ext cx="1649270" cy="1046744"/>
      </dsp:txXfrm>
    </dsp:sp>
    <dsp:sp modelId="{6FB21E8D-F3B7-4A99-9BBE-B5A7CA24EE3A}">
      <dsp:nvSpPr>
        <dsp:cNvPr id="0" name=""/>
        <dsp:cNvSpPr/>
      </dsp:nvSpPr>
      <dsp:spPr>
        <a:xfrm rot="13885714">
          <a:off x="1721474" y="2076760"/>
          <a:ext cx="2619896" cy="56586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4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5B5FAE-059C-47D6-AF35-6B5339031743}">
      <dsp:nvSpPr>
        <dsp:cNvPr id="0" name=""/>
        <dsp:cNvSpPr/>
      </dsp:nvSpPr>
      <dsp:spPr>
        <a:xfrm>
          <a:off x="1519760" y="779595"/>
          <a:ext cx="1389845" cy="11118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4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Asignación de peso a los criterios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52326" y="812161"/>
        <a:ext cx="1324713" cy="1046744"/>
      </dsp:txXfrm>
    </dsp:sp>
    <dsp:sp modelId="{0056059B-0337-4C62-A3B1-23B69813B133}">
      <dsp:nvSpPr>
        <dsp:cNvPr id="0" name=""/>
        <dsp:cNvSpPr/>
      </dsp:nvSpPr>
      <dsp:spPr>
        <a:xfrm rot="15428571">
          <a:off x="2707398" y="1606585"/>
          <a:ext cx="2635287" cy="56586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2A13D0-2092-4E92-B3FA-1E67C8EA5A08}">
      <dsp:nvSpPr>
        <dsp:cNvPr id="0" name=""/>
        <dsp:cNvSpPr/>
      </dsp:nvSpPr>
      <dsp:spPr>
        <a:xfrm>
          <a:off x="3036915" y="48972"/>
          <a:ext cx="1389845" cy="11118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Desarrollo de alternativas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69481" y="81538"/>
        <a:ext cx="1324713" cy="1046744"/>
      </dsp:txXfrm>
    </dsp:sp>
    <dsp:sp modelId="{D293BE47-3EF0-4BFC-8E30-67704E9421FB}">
      <dsp:nvSpPr>
        <dsp:cNvPr id="0" name=""/>
        <dsp:cNvSpPr/>
      </dsp:nvSpPr>
      <dsp:spPr>
        <a:xfrm rot="16971429">
          <a:off x="3804907" y="1606585"/>
          <a:ext cx="2635287" cy="56586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6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3DF60C-5892-41CC-92FC-F2427FD5EF36}">
      <dsp:nvSpPr>
        <dsp:cNvPr id="0" name=""/>
        <dsp:cNvSpPr/>
      </dsp:nvSpPr>
      <dsp:spPr>
        <a:xfrm>
          <a:off x="4720831" y="48972"/>
          <a:ext cx="1389845" cy="11118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6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Análisis de alternativas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753397" y="81538"/>
        <a:ext cx="1324713" cy="1046744"/>
      </dsp:txXfrm>
    </dsp:sp>
    <dsp:sp modelId="{B8FD9995-9AB9-41A2-ABC5-0D2F9CA86C51}">
      <dsp:nvSpPr>
        <dsp:cNvPr id="0" name=""/>
        <dsp:cNvSpPr/>
      </dsp:nvSpPr>
      <dsp:spPr>
        <a:xfrm rot="18514286">
          <a:off x="4806222" y="2076760"/>
          <a:ext cx="2619896" cy="56586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2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46FE726-21F7-4AEE-AAA4-C333381F9DED}">
      <dsp:nvSpPr>
        <dsp:cNvPr id="0" name=""/>
        <dsp:cNvSpPr/>
      </dsp:nvSpPr>
      <dsp:spPr>
        <a:xfrm>
          <a:off x="6237986" y="779595"/>
          <a:ext cx="1389845" cy="11118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2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Selección de alternativas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270552" y="812161"/>
        <a:ext cx="1324713" cy="1046744"/>
      </dsp:txXfrm>
    </dsp:sp>
    <dsp:sp modelId="{08F70996-2EC3-446D-8E21-7C0B82F274E8}">
      <dsp:nvSpPr>
        <dsp:cNvPr id="0" name=""/>
        <dsp:cNvSpPr/>
      </dsp:nvSpPr>
      <dsp:spPr>
        <a:xfrm rot="20057143">
          <a:off x="5511933" y="2933101"/>
          <a:ext cx="2599601" cy="56586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7174AC-AC03-4CDB-8B1D-3AB8856A0877}">
      <dsp:nvSpPr>
        <dsp:cNvPr id="0" name=""/>
        <dsp:cNvSpPr/>
      </dsp:nvSpPr>
      <dsp:spPr>
        <a:xfrm>
          <a:off x="7017086" y="2096134"/>
          <a:ext cx="1931454" cy="11118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Implementación de la alternativa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049652" y="2128700"/>
        <a:ext cx="1866322" cy="1046744"/>
      </dsp:txXfrm>
    </dsp:sp>
    <dsp:sp modelId="{58A4434B-23EF-44DE-9FB5-5B2CB95852C4}">
      <dsp:nvSpPr>
        <dsp:cNvPr id="0" name=""/>
        <dsp:cNvSpPr/>
      </dsp:nvSpPr>
      <dsp:spPr>
        <a:xfrm>
          <a:off x="5767376" y="4010835"/>
          <a:ext cx="2590143" cy="56586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4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A15D7A-2FDF-4F71-BAAF-C66E8EEE9A92}">
      <dsp:nvSpPr>
        <dsp:cNvPr id="0" name=""/>
        <dsp:cNvSpPr/>
      </dsp:nvSpPr>
      <dsp:spPr>
        <a:xfrm>
          <a:off x="7662597" y="3737830"/>
          <a:ext cx="1389845" cy="11118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4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Evaluación de la eficacia de la decisión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695163" y="3770396"/>
        <a:ext cx="1324713" cy="10467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52ECE8-433F-487E-88E2-E4E23971E7B5}">
      <dsp:nvSpPr>
        <dsp:cNvPr id="0" name=""/>
        <dsp:cNvSpPr/>
      </dsp:nvSpPr>
      <dsp:spPr>
        <a:xfrm>
          <a:off x="3701" y="1193609"/>
          <a:ext cx="2695683" cy="16431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Investigación</a:t>
          </a:r>
          <a:endParaRPr lang="es-MX" sz="2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515" y="1231423"/>
        <a:ext cx="2620055" cy="1215435"/>
      </dsp:txXfrm>
    </dsp:sp>
    <dsp:sp modelId="{A7AF5B7F-7261-48D8-8B6C-A38A06DFC8ED}">
      <dsp:nvSpPr>
        <dsp:cNvPr id="0" name=""/>
        <dsp:cNvSpPr/>
      </dsp:nvSpPr>
      <dsp:spPr>
        <a:xfrm>
          <a:off x="1467187" y="1480004"/>
          <a:ext cx="2336606" cy="2336606"/>
        </a:xfrm>
        <a:prstGeom prst="leftCircularArrow">
          <a:avLst>
            <a:gd name="adj1" fmla="val 2908"/>
            <a:gd name="adj2" fmla="val 355782"/>
            <a:gd name="adj3" fmla="val 2131293"/>
            <a:gd name="adj4" fmla="val 9024489"/>
            <a:gd name="adj5" fmla="val 3393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BEC15D-5C40-4EC9-9AC2-3350A01060C7}">
      <dsp:nvSpPr>
        <dsp:cNvPr id="0" name=""/>
        <dsp:cNvSpPr/>
      </dsp:nvSpPr>
      <dsp:spPr>
        <a:xfrm>
          <a:off x="798146" y="2484672"/>
          <a:ext cx="1770868" cy="7042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1</a:t>
          </a:r>
          <a:endParaRPr lang="es-MX" sz="2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18772" y="2505298"/>
        <a:ext cx="1729616" cy="662964"/>
      </dsp:txXfrm>
    </dsp:sp>
    <dsp:sp modelId="{7B871F98-01BB-4994-B3F5-EF3E9DC9F048}">
      <dsp:nvSpPr>
        <dsp:cNvPr id="0" name=""/>
        <dsp:cNvSpPr/>
      </dsp:nvSpPr>
      <dsp:spPr>
        <a:xfrm>
          <a:off x="3022935" y="1193609"/>
          <a:ext cx="1992227" cy="16431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-6116806"/>
              <a:satOff val="42038"/>
              <a:lumOff val="-4118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Diseño.</a:t>
          </a:r>
          <a:endParaRPr lang="es-MX" sz="2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60749" y="1583531"/>
        <a:ext cx="1916599" cy="1215435"/>
      </dsp:txXfrm>
    </dsp:sp>
    <dsp:sp modelId="{1BFECAE4-4666-453F-904B-7F6AF3CD8571}">
      <dsp:nvSpPr>
        <dsp:cNvPr id="0" name=""/>
        <dsp:cNvSpPr/>
      </dsp:nvSpPr>
      <dsp:spPr>
        <a:xfrm>
          <a:off x="4127868" y="187295"/>
          <a:ext cx="2441244" cy="2441244"/>
        </a:xfrm>
        <a:prstGeom prst="circularArrow">
          <a:avLst>
            <a:gd name="adj1" fmla="val 2783"/>
            <a:gd name="adj2" fmla="val 339540"/>
            <a:gd name="adj3" fmla="val 19484949"/>
            <a:gd name="adj4" fmla="val 12575511"/>
            <a:gd name="adj5" fmla="val 3247"/>
          </a:avLst>
        </a:prstGeom>
        <a:gradFill rotWithShape="0">
          <a:gsLst>
            <a:gs pos="0">
              <a:schemeClr val="accent5">
                <a:hueOff val="-12233612"/>
                <a:satOff val="84076"/>
                <a:lumOff val="-8236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-12233612"/>
                <a:satOff val="84076"/>
                <a:lumOff val="-8236"/>
                <a:alphaOff val="0"/>
                <a:shade val="100000"/>
              </a:schemeClr>
            </a:gs>
            <a:gs pos="100000">
              <a:schemeClr val="accent5">
                <a:hueOff val="-12233612"/>
                <a:satOff val="84076"/>
                <a:lumOff val="-8236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35A7F5-9F87-4732-B94B-5C139AFA9A0E}">
      <dsp:nvSpPr>
        <dsp:cNvPr id="0" name=""/>
        <dsp:cNvSpPr/>
      </dsp:nvSpPr>
      <dsp:spPr>
        <a:xfrm>
          <a:off x="3465652" y="841501"/>
          <a:ext cx="1770868" cy="7042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116806"/>
                <a:satOff val="42038"/>
                <a:lumOff val="-4118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-6116806"/>
                <a:satOff val="42038"/>
                <a:lumOff val="-4118"/>
                <a:alphaOff val="0"/>
                <a:shade val="100000"/>
              </a:schemeClr>
            </a:gs>
            <a:gs pos="100000">
              <a:schemeClr val="accent5">
                <a:hueOff val="-6116806"/>
                <a:satOff val="42038"/>
                <a:lumOff val="-4118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2</a:t>
          </a:r>
          <a:endParaRPr lang="es-MX" sz="2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86278" y="862127"/>
        <a:ext cx="1729616" cy="662964"/>
      </dsp:txXfrm>
    </dsp:sp>
    <dsp:sp modelId="{4C4BFEFF-B876-458D-8433-B2C0E37E02F4}">
      <dsp:nvSpPr>
        <dsp:cNvPr id="0" name=""/>
        <dsp:cNvSpPr/>
      </dsp:nvSpPr>
      <dsp:spPr>
        <a:xfrm>
          <a:off x="5560071" y="1193609"/>
          <a:ext cx="1992227" cy="16431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-12233612"/>
              <a:satOff val="84076"/>
              <a:lumOff val="-8236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Elección</a:t>
          </a:r>
          <a:endParaRPr lang="es-MX" sz="2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97885" y="1231423"/>
        <a:ext cx="1916599" cy="1215435"/>
      </dsp:txXfrm>
    </dsp:sp>
    <dsp:sp modelId="{E326B556-3E57-4691-9312-2D6E30BEA79F}">
      <dsp:nvSpPr>
        <dsp:cNvPr id="0" name=""/>
        <dsp:cNvSpPr/>
      </dsp:nvSpPr>
      <dsp:spPr>
        <a:xfrm>
          <a:off x="6002789" y="2484672"/>
          <a:ext cx="1770868" cy="7042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2233612"/>
                <a:satOff val="84076"/>
                <a:lumOff val="-8236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-12233612"/>
                <a:satOff val="84076"/>
                <a:lumOff val="-8236"/>
                <a:alphaOff val="0"/>
                <a:shade val="100000"/>
              </a:schemeClr>
            </a:gs>
            <a:gs pos="100000">
              <a:schemeClr val="accent5">
                <a:hueOff val="-12233612"/>
                <a:satOff val="84076"/>
                <a:lumOff val="-8236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3</a:t>
          </a:r>
          <a:endParaRPr lang="es-MX" sz="2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23415" y="2505298"/>
        <a:ext cx="1729616" cy="66296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0191CD-377B-4B0D-9234-F2719FB0B81B}">
      <dsp:nvSpPr>
        <dsp:cNvPr id="0" name=""/>
        <dsp:cNvSpPr/>
      </dsp:nvSpPr>
      <dsp:spPr>
        <a:xfrm>
          <a:off x="1758" y="0"/>
          <a:ext cx="1843589" cy="53354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Fuerzas político – legales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58" y="2134195"/>
        <a:ext cx="1843589" cy="2134195"/>
      </dsp:txXfrm>
    </dsp:sp>
    <dsp:sp modelId="{2FD6D932-1C06-454B-A1B3-FC1FE2ED3FD8}">
      <dsp:nvSpPr>
        <dsp:cNvPr id="0" name=""/>
        <dsp:cNvSpPr/>
      </dsp:nvSpPr>
      <dsp:spPr>
        <a:xfrm>
          <a:off x="57066" y="320129"/>
          <a:ext cx="1732974" cy="177671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94E754B-DA98-404D-86EA-CE9539679E5F}">
      <dsp:nvSpPr>
        <dsp:cNvPr id="0" name=""/>
        <dsp:cNvSpPr/>
      </dsp:nvSpPr>
      <dsp:spPr>
        <a:xfrm>
          <a:off x="1900656" y="0"/>
          <a:ext cx="1843589" cy="53354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077871"/>
                <a:satOff val="28025"/>
                <a:lumOff val="-2745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-4077871"/>
                <a:satOff val="28025"/>
                <a:lumOff val="-2745"/>
                <a:alphaOff val="0"/>
                <a:shade val="100000"/>
              </a:schemeClr>
            </a:gs>
            <a:gs pos="100000">
              <a:schemeClr val="accent5">
                <a:hueOff val="-4077871"/>
                <a:satOff val="28025"/>
                <a:lumOff val="-2745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Fuerzas </a:t>
          </a:r>
          <a:r>
            <a:rPr lang="es-MX" sz="20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económicas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00656" y="2134195"/>
        <a:ext cx="1843589" cy="2134195"/>
      </dsp:txXfrm>
    </dsp:sp>
    <dsp:sp modelId="{ADC10D56-3A45-43A7-B842-D75B4EBB018F}">
      <dsp:nvSpPr>
        <dsp:cNvPr id="0" name=""/>
        <dsp:cNvSpPr/>
      </dsp:nvSpPr>
      <dsp:spPr>
        <a:xfrm>
          <a:off x="1955964" y="320129"/>
          <a:ext cx="1732974" cy="1776717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4626CDF-0B1A-4477-AFDB-BEB65B45744E}">
      <dsp:nvSpPr>
        <dsp:cNvPr id="0" name=""/>
        <dsp:cNvSpPr/>
      </dsp:nvSpPr>
      <dsp:spPr>
        <a:xfrm>
          <a:off x="3799553" y="0"/>
          <a:ext cx="1843589" cy="53354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8155742"/>
                <a:satOff val="56051"/>
                <a:lumOff val="-5491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-8155742"/>
                <a:satOff val="56051"/>
                <a:lumOff val="-5491"/>
                <a:alphaOff val="0"/>
                <a:shade val="100000"/>
              </a:schemeClr>
            </a:gs>
            <a:gs pos="100000">
              <a:schemeClr val="accent5">
                <a:hueOff val="-8155742"/>
                <a:satOff val="56051"/>
                <a:lumOff val="-5491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Fuerzas </a:t>
          </a:r>
          <a:r>
            <a:rPr lang="es-MX" sz="19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tecnológicas</a:t>
          </a:r>
          <a:endParaRPr lang="es-MX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99553" y="2134195"/>
        <a:ext cx="1843589" cy="2134195"/>
      </dsp:txXfrm>
    </dsp:sp>
    <dsp:sp modelId="{6374CF16-E1A6-496F-A06D-AF29DACC9E8E}">
      <dsp:nvSpPr>
        <dsp:cNvPr id="0" name=""/>
        <dsp:cNvSpPr/>
      </dsp:nvSpPr>
      <dsp:spPr>
        <a:xfrm>
          <a:off x="3854861" y="320129"/>
          <a:ext cx="1732974" cy="1776717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30A369C-C8C4-432D-818E-9E11A86FDFF5}">
      <dsp:nvSpPr>
        <dsp:cNvPr id="0" name=""/>
        <dsp:cNvSpPr/>
      </dsp:nvSpPr>
      <dsp:spPr>
        <a:xfrm>
          <a:off x="5698451" y="0"/>
          <a:ext cx="1843589" cy="53354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2233612"/>
                <a:satOff val="84076"/>
                <a:lumOff val="-8236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-12233612"/>
                <a:satOff val="84076"/>
                <a:lumOff val="-8236"/>
                <a:alphaOff val="0"/>
                <a:shade val="100000"/>
              </a:schemeClr>
            </a:gs>
            <a:gs pos="100000">
              <a:schemeClr val="accent5">
                <a:hueOff val="-12233612"/>
                <a:satOff val="84076"/>
                <a:lumOff val="-8236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Fuerzas sociales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98451" y="2134195"/>
        <a:ext cx="1843589" cy="2134195"/>
      </dsp:txXfrm>
    </dsp:sp>
    <dsp:sp modelId="{58F3642B-80BA-4C0B-82B6-63128957CD6E}">
      <dsp:nvSpPr>
        <dsp:cNvPr id="0" name=""/>
        <dsp:cNvSpPr/>
      </dsp:nvSpPr>
      <dsp:spPr>
        <a:xfrm>
          <a:off x="5753759" y="320129"/>
          <a:ext cx="1732974" cy="1776717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8DE3E4D-6188-4BD6-83ED-3877F2408C80}">
      <dsp:nvSpPr>
        <dsp:cNvPr id="0" name=""/>
        <dsp:cNvSpPr/>
      </dsp:nvSpPr>
      <dsp:spPr>
        <a:xfrm>
          <a:off x="301751" y="4268390"/>
          <a:ext cx="6940296" cy="800323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F1CFB9-52FF-404C-B021-7E3BF9DAF2CB}">
      <dsp:nvSpPr>
        <dsp:cNvPr id="0" name=""/>
        <dsp:cNvSpPr/>
      </dsp:nvSpPr>
      <dsp:spPr>
        <a:xfrm>
          <a:off x="3601809" y="720"/>
          <a:ext cx="1462328" cy="146232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Amenazas de entrada de nuevos competidores</a:t>
          </a:r>
          <a:endParaRPr lang="es-MX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15962" y="214873"/>
        <a:ext cx="1034022" cy="1034022"/>
      </dsp:txXfrm>
    </dsp:sp>
    <dsp:sp modelId="{4957982D-AD6F-473C-8B12-CB1FE3C2DB2D}">
      <dsp:nvSpPr>
        <dsp:cNvPr id="0" name=""/>
        <dsp:cNvSpPr/>
      </dsp:nvSpPr>
      <dsp:spPr>
        <a:xfrm rot="2160000">
          <a:off x="5010172" y="1106632"/>
          <a:ext cx="356488" cy="4935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>
        <a:off x="5020384" y="1173908"/>
        <a:ext cx="249542" cy="296121"/>
      </dsp:txXfrm>
    </dsp:sp>
    <dsp:sp modelId="{DA68FF25-CEDA-434E-9088-CAB809CD468F}">
      <dsp:nvSpPr>
        <dsp:cNvPr id="0" name=""/>
        <dsp:cNvSpPr/>
      </dsp:nvSpPr>
      <dsp:spPr>
        <a:xfrm>
          <a:off x="5279974" y="1290444"/>
          <a:ext cx="1656306" cy="1462328"/>
        </a:xfrm>
        <a:prstGeom prst="ellipse">
          <a:avLst/>
        </a:prstGeom>
        <a:gradFill rotWithShape="0">
          <a:gsLst>
            <a:gs pos="0">
              <a:schemeClr val="accent5">
                <a:hueOff val="-3058403"/>
                <a:satOff val="21019"/>
                <a:lumOff val="-2059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-3058403"/>
                <a:satOff val="21019"/>
                <a:lumOff val="-2059"/>
                <a:alphaOff val="0"/>
                <a:shade val="100000"/>
              </a:schemeClr>
            </a:gs>
            <a:gs pos="100000">
              <a:schemeClr val="accent5">
                <a:hueOff val="-3058403"/>
                <a:satOff val="21019"/>
                <a:lumOff val="-2059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Intensidad en la rivalidad de competidores existentes en el sector</a:t>
          </a:r>
          <a:endParaRPr lang="es-MX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22534" y="1504597"/>
        <a:ext cx="1171186" cy="1034022"/>
      </dsp:txXfrm>
    </dsp:sp>
    <dsp:sp modelId="{B6740804-AB09-4650-B355-70AE50016383}">
      <dsp:nvSpPr>
        <dsp:cNvPr id="0" name=""/>
        <dsp:cNvSpPr/>
      </dsp:nvSpPr>
      <dsp:spPr>
        <a:xfrm rot="6480000">
          <a:off x="5579375" y="2811640"/>
          <a:ext cx="383751" cy="4935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058403"/>
                <a:satOff val="21019"/>
                <a:lumOff val="-2059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-3058403"/>
                <a:satOff val="21019"/>
                <a:lumOff val="-2059"/>
                <a:alphaOff val="0"/>
                <a:shade val="100000"/>
              </a:schemeClr>
            </a:gs>
            <a:gs pos="100000">
              <a:schemeClr val="accent5">
                <a:hueOff val="-3058403"/>
                <a:satOff val="21019"/>
                <a:lumOff val="-2059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 rot="10800000">
        <a:off x="5654725" y="2855602"/>
        <a:ext cx="268626" cy="296121"/>
      </dsp:txXfrm>
    </dsp:sp>
    <dsp:sp modelId="{E7389DE5-FC9E-4EC6-BA97-81746631DBA4}">
      <dsp:nvSpPr>
        <dsp:cNvPr id="0" name=""/>
        <dsp:cNvSpPr/>
      </dsp:nvSpPr>
      <dsp:spPr>
        <a:xfrm>
          <a:off x="4698915" y="3377262"/>
          <a:ext cx="1462328" cy="1462328"/>
        </a:xfrm>
        <a:prstGeom prst="ellipse">
          <a:avLst/>
        </a:prstGeom>
        <a:gradFill rotWithShape="0">
          <a:gsLst>
            <a:gs pos="0">
              <a:schemeClr val="accent5">
                <a:hueOff val="-6116806"/>
                <a:satOff val="42038"/>
                <a:lumOff val="-4118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-6116806"/>
                <a:satOff val="42038"/>
                <a:lumOff val="-4118"/>
                <a:alphaOff val="0"/>
                <a:shade val="100000"/>
              </a:schemeClr>
            </a:gs>
            <a:gs pos="100000">
              <a:schemeClr val="accent5">
                <a:hueOff val="-6116806"/>
                <a:satOff val="42038"/>
                <a:lumOff val="-4118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Presión de productos sustitutos</a:t>
          </a:r>
          <a:endParaRPr lang="es-MX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13068" y="3591415"/>
        <a:ext cx="1034022" cy="1034022"/>
      </dsp:txXfrm>
    </dsp:sp>
    <dsp:sp modelId="{F2A34588-0BF7-482F-809E-ECDC23EC5CE0}">
      <dsp:nvSpPr>
        <dsp:cNvPr id="0" name=""/>
        <dsp:cNvSpPr/>
      </dsp:nvSpPr>
      <dsp:spPr>
        <a:xfrm rot="10800000">
          <a:off x="4150003" y="3861659"/>
          <a:ext cx="387897" cy="4935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116806"/>
                <a:satOff val="42038"/>
                <a:lumOff val="-4118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-6116806"/>
                <a:satOff val="42038"/>
                <a:lumOff val="-4118"/>
                <a:alphaOff val="0"/>
                <a:shade val="100000"/>
              </a:schemeClr>
            </a:gs>
            <a:gs pos="100000">
              <a:schemeClr val="accent5">
                <a:hueOff val="-6116806"/>
                <a:satOff val="42038"/>
                <a:lumOff val="-4118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 rot="10800000">
        <a:off x="4266372" y="3960366"/>
        <a:ext cx="271528" cy="296121"/>
      </dsp:txXfrm>
    </dsp:sp>
    <dsp:sp modelId="{3DD847BB-33CB-4F4B-B9BF-12D3DA1EDA7A}">
      <dsp:nvSpPr>
        <dsp:cNvPr id="0" name=""/>
        <dsp:cNvSpPr/>
      </dsp:nvSpPr>
      <dsp:spPr>
        <a:xfrm>
          <a:off x="2504704" y="3377262"/>
          <a:ext cx="1462328" cy="1462328"/>
        </a:xfrm>
        <a:prstGeom prst="ellipse">
          <a:avLst/>
        </a:prstGeom>
        <a:gradFill rotWithShape="0">
          <a:gsLst>
            <a:gs pos="0">
              <a:schemeClr val="accent5">
                <a:hueOff val="-9175209"/>
                <a:satOff val="63057"/>
                <a:lumOff val="-6177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-9175209"/>
                <a:satOff val="63057"/>
                <a:lumOff val="-6177"/>
                <a:alphaOff val="0"/>
                <a:shade val="100000"/>
              </a:schemeClr>
            </a:gs>
            <a:gs pos="100000">
              <a:schemeClr val="accent5">
                <a:hueOff val="-9175209"/>
                <a:satOff val="63057"/>
                <a:lumOff val="-6177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Poder de negociación de los compradores</a:t>
          </a:r>
          <a:endParaRPr lang="es-MX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18857" y="3591415"/>
        <a:ext cx="1034022" cy="1034022"/>
      </dsp:txXfrm>
    </dsp:sp>
    <dsp:sp modelId="{164FDF23-0A75-4D8E-9E6C-80110FBB6C25}">
      <dsp:nvSpPr>
        <dsp:cNvPr id="0" name=""/>
        <dsp:cNvSpPr/>
      </dsp:nvSpPr>
      <dsp:spPr>
        <a:xfrm rot="15120000">
          <a:off x="2711876" y="2834903"/>
          <a:ext cx="380759" cy="4935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175209"/>
                <a:satOff val="63057"/>
                <a:lumOff val="-6177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-9175209"/>
                <a:satOff val="63057"/>
                <a:lumOff val="-6177"/>
                <a:alphaOff val="0"/>
                <a:shade val="100000"/>
              </a:schemeClr>
            </a:gs>
            <a:gs pos="100000">
              <a:schemeClr val="accent5">
                <a:hueOff val="-9175209"/>
                <a:satOff val="63057"/>
                <a:lumOff val="-6177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 rot="10800000">
        <a:off x="2786639" y="2987929"/>
        <a:ext cx="266531" cy="296121"/>
      </dsp:txXfrm>
    </dsp:sp>
    <dsp:sp modelId="{71126D3B-CA0E-465E-91A3-529125E0EDF4}">
      <dsp:nvSpPr>
        <dsp:cNvPr id="0" name=""/>
        <dsp:cNvSpPr/>
      </dsp:nvSpPr>
      <dsp:spPr>
        <a:xfrm>
          <a:off x="1632671" y="1290444"/>
          <a:ext cx="1850298" cy="1462328"/>
        </a:xfrm>
        <a:prstGeom prst="ellipse">
          <a:avLst/>
        </a:prstGeom>
        <a:gradFill rotWithShape="0">
          <a:gsLst>
            <a:gs pos="0">
              <a:schemeClr val="accent5">
                <a:hueOff val="-12233612"/>
                <a:satOff val="84076"/>
                <a:lumOff val="-8236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-12233612"/>
                <a:satOff val="84076"/>
                <a:lumOff val="-8236"/>
                <a:alphaOff val="0"/>
                <a:shade val="100000"/>
              </a:schemeClr>
            </a:gs>
            <a:gs pos="100000">
              <a:schemeClr val="accent5">
                <a:hueOff val="-12233612"/>
                <a:satOff val="84076"/>
                <a:lumOff val="-8236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Poder de negociación de los abastecedores</a:t>
          </a:r>
          <a:endParaRPr lang="es-MX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03641" y="1504597"/>
        <a:ext cx="1308358" cy="1034022"/>
      </dsp:txXfrm>
    </dsp:sp>
    <dsp:sp modelId="{269D6D20-BC36-4209-A1B0-CF57F283146A}">
      <dsp:nvSpPr>
        <dsp:cNvPr id="0" name=""/>
        <dsp:cNvSpPr/>
      </dsp:nvSpPr>
      <dsp:spPr>
        <a:xfrm rot="19440000">
          <a:off x="3318025" y="1102921"/>
          <a:ext cx="329225" cy="4935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2233612"/>
                <a:satOff val="84076"/>
                <a:lumOff val="-8236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-12233612"/>
                <a:satOff val="84076"/>
                <a:lumOff val="-8236"/>
                <a:alphaOff val="0"/>
                <a:shade val="100000"/>
              </a:schemeClr>
            </a:gs>
            <a:gs pos="100000">
              <a:schemeClr val="accent5">
                <a:hueOff val="-12233612"/>
                <a:satOff val="84076"/>
                <a:lumOff val="-8236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>
        <a:off x="3327456" y="1230655"/>
        <a:ext cx="230458" cy="2961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29028-302F-4700-9C0A-3F6C074C5340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C287B-033C-4EA9-AA8D-4280B25F69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8239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6733D-1D84-4489-B827-985A81E4D7C9}" type="slidenum">
              <a:rPr lang="es-MX" smtClean="0"/>
              <a:t>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encabezado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3651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C287B-033C-4EA9-AA8D-4280B25F69FD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6009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D64-402A-453A-9EF7-257205C5C6F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D04-078E-4CDA-802F-ECE8EDF9B26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D64-402A-453A-9EF7-257205C5C6F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D04-078E-4CDA-802F-ECE8EDF9B26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D64-402A-453A-9EF7-257205C5C6F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D04-078E-4CDA-802F-ECE8EDF9B26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D64-402A-453A-9EF7-257205C5C6F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D04-078E-4CDA-802F-ECE8EDF9B26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D64-402A-453A-9EF7-257205C5C6F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D04-078E-4CDA-802F-ECE8EDF9B26E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D64-402A-453A-9EF7-257205C5C6F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D04-078E-4CDA-802F-ECE8EDF9B26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D64-402A-453A-9EF7-257205C5C6F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D04-078E-4CDA-802F-ECE8EDF9B26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D64-402A-453A-9EF7-257205C5C6F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D04-078E-4CDA-802F-ECE8EDF9B26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D64-402A-453A-9EF7-257205C5C6F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D04-078E-4CDA-802F-ECE8EDF9B26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D64-402A-453A-9EF7-257205C5C6F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D04-078E-4CDA-802F-ECE8EDF9B26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D64-402A-453A-9EF7-257205C5C6F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D04-078E-4CDA-802F-ECE8EDF9B26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8F9FED64-402A-453A-9EF7-257205C5C6F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723DD04-078E-4CDA-802F-ECE8EDF9B26E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42" name="Picture 2" descr="Uaeme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552" y="548680"/>
            <a:ext cx="2952750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128" y="3429000"/>
            <a:ext cx="2761556" cy="291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9466845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404664"/>
            <a:ext cx="7842448" cy="576064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sz="2500" b="1" dirty="0">
                <a:latin typeface="Arial" panose="020B0604020202020204" pitchFamily="34" charset="0"/>
                <a:cs typeface="Arial" panose="020B0604020202020204" pitchFamily="34" charset="0"/>
              </a:rPr>
              <a:t>Decisiones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. Son combinaciones de situaciones y conductas que pueden ser descritas en términos de tres componentes esenciales: acciones alternativas, consecuencias y sucesos inciertos</a:t>
            </a: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500" b="1" dirty="0">
                <a:latin typeface="Arial" panose="020B0604020202020204" pitchFamily="34" charset="0"/>
                <a:cs typeface="Arial" panose="020B0604020202020204" pitchFamily="34" charset="0"/>
              </a:rPr>
              <a:t>Resultado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. Son situaciones descriptibles públicamente que ocurrirían si se llevasen a cabo las conductas alternativas que se han generado en el proceso de toma de decisiones. Como todas las situaciones son dinámicas, según avanza y continúa la acción el resultado puede variar</a:t>
            </a: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04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268760"/>
            <a:ext cx="7842448" cy="576064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Consecuencias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. Son las reacciones evaluativas subjetivas, medidas en términos de bueno o malo, ganancias o pérdidas, asociadas con cada resultado</a:t>
            </a: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500" b="1" dirty="0">
                <a:latin typeface="Arial" panose="020B0604020202020204" pitchFamily="34" charset="0"/>
                <a:cs typeface="Arial" panose="020B0604020202020204" pitchFamily="34" charset="0"/>
              </a:rPr>
              <a:t>Incertidumbre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. Se refiere a los juicios de quien toma la decisión de la propensión de cada suceso de ocurrir. Se describe con medidas que incluyen probabilidad, confianza, y posibilidad</a:t>
            </a: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sz="2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500" b="1" dirty="0">
                <a:latin typeface="Arial" panose="020B0604020202020204" pitchFamily="34" charset="0"/>
                <a:cs typeface="Arial" panose="020B0604020202020204" pitchFamily="34" charset="0"/>
              </a:rPr>
              <a:t>Preferencias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. Son conductas expresivas de elegir, o intenciones de elegir, un curso de acción sobre otros.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sz="2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es-MX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es-MX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es-MX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68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332656"/>
            <a:ext cx="7842448" cy="590465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Juicio</a:t>
            </a: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 Son los componentes del proceso de decisión que se refieren a valorar, estimar, inferir que sucesos ocurrirán y </a:t>
            </a: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cuáles </a:t>
            </a: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serán las reacciones evaluativas del que toma la decisión en los resultados que obtenga.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es-MX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MX" sz="32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Tomar una decisión</a:t>
            </a:r>
            <a:r>
              <a:rPr lang="es-MX" sz="3200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se refiere al proceso entero de elegir un curso de acción.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683568" y="4077072"/>
            <a:ext cx="748883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"/>
          <p:cNvCxnSpPr/>
          <p:nvPr/>
        </p:nvCxnSpPr>
        <p:spPr>
          <a:xfrm>
            <a:off x="755576" y="5085184"/>
            <a:ext cx="748883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Flecha a la derecha con bandas"/>
          <p:cNvSpPr/>
          <p:nvPr/>
        </p:nvSpPr>
        <p:spPr>
          <a:xfrm rot="8864353">
            <a:off x="5827379" y="3109840"/>
            <a:ext cx="1152128" cy="7200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71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800" i="1" dirty="0" smtClean="0"/>
              <a:t>Concepto de Decisión</a:t>
            </a:r>
            <a:endParaRPr lang="es-MX" sz="4800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2132856"/>
            <a:ext cx="7560840" cy="3888432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Determinación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 ante opciones 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posibles.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Valor o firmeza en la manera de actuar.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Determinación, resolución que se toma o </a:t>
            </a:r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se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 da en 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una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 cosa dudosa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MX" sz="28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</a:t>
            </a:r>
            <a:r>
              <a:rPr lang="es-MX" sz="28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 general la decisión supone un comienzo o poner fin a una situación; es decir, impone un cambio de estado</a:t>
            </a:r>
            <a:r>
              <a:rPr lang="es-MX" sz="28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heurón"/>
          <p:cNvSpPr/>
          <p:nvPr/>
        </p:nvSpPr>
        <p:spPr>
          <a:xfrm>
            <a:off x="7740352" y="3661838"/>
            <a:ext cx="792088" cy="115212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6" name="5 Cheurón"/>
          <p:cNvSpPr/>
          <p:nvPr/>
        </p:nvSpPr>
        <p:spPr>
          <a:xfrm rot="10800000">
            <a:off x="251520" y="3661838"/>
            <a:ext cx="792088" cy="115212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8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548680"/>
            <a:ext cx="7632848" cy="61206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La orientación </a:t>
            </a:r>
            <a:r>
              <a:rPr lang="es-MX" sz="28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al problema puede dar lugar 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buNone/>
            </a:pP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Creer que son insolubles.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Dudar de la propia habilidad para solucionarlos.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Frustrarse y estresarse cuando se encuentran frente a un problema.</a:t>
            </a:r>
          </a:p>
          <a:p>
            <a:pPr algn="just"/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67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5949280"/>
            <a:ext cx="8509992" cy="801216"/>
          </a:xfrm>
        </p:spPr>
        <p:txBody>
          <a:bodyPr>
            <a:noAutofit/>
          </a:bodyPr>
          <a:lstStyle/>
          <a:p>
            <a:pPr algn="ctr"/>
            <a:r>
              <a:rPr lang="es-MX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</a:t>
            </a:r>
            <a:r>
              <a:rPr lang="es-MX" sz="40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Quién toma las decisiones?</a:t>
            </a:r>
            <a:br>
              <a:rPr lang="es-MX" sz="40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4000" i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0168" y="757808"/>
            <a:ext cx="7838256" cy="46154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decisión puede tomarse de manera inmediata, pero suele suponer un proceso de identificación, análisis, evaluación, elección y planificación. </a:t>
            </a:r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llegar a una decisión debe definirse el objetivo, enumerar las opciones disponibles, elegir entre ellas y luego aplicar dicha opción. Las decisiones y el proceso de tomarlas son fundamentales en la gestión.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5529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6386" name="Picture 2" descr="https://calidadadministrativa.files.wordpress.com/2013/05/decision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899592" y="6639163"/>
            <a:ext cx="7236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Imagen recuperada: www.google/imagenes.html</a:t>
            </a:r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207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5301208"/>
            <a:ext cx="8382000" cy="1015008"/>
          </a:xfrm>
        </p:spPr>
        <p:txBody>
          <a:bodyPr>
            <a:noAutofit/>
          </a:bodyPr>
          <a:lstStyle/>
          <a:p>
            <a:pPr algn="ctr"/>
            <a:r>
              <a:rPr lang="es-MX" sz="40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¿Qué </a:t>
            </a:r>
            <a:r>
              <a:rPr lang="es-MX" sz="40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debe </a:t>
            </a:r>
            <a:r>
              <a:rPr lang="es-MX" sz="40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saber antes, para tomar una buena decisión?</a:t>
            </a:r>
            <a:endParaRPr lang="es-MX" sz="4000" i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692696"/>
            <a:ext cx="7831832" cy="4534272"/>
          </a:xfrm>
        </p:spPr>
        <p:txBody>
          <a:bodyPr>
            <a:normAutofit/>
          </a:bodyPr>
          <a:lstStyle/>
          <a:p>
            <a:pPr lvl="1" algn="just" fontAlgn="base">
              <a:buFont typeface="Wingdings" panose="05000000000000000000" pitchFamily="2" charset="2"/>
              <a:buChar char="ü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Saber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la relación costo beneficio, rendimientos esperados u otros.</a:t>
            </a:r>
          </a:p>
          <a:p>
            <a:pPr lvl="1" algn="just" fontAlgn="base">
              <a:buFont typeface="Wingdings" panose="05000000000000000000" pitchFamily="2" charset="2"/>
              <a:buChar char="ü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Saber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cuándo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se utilizan métodos cuantitativos y cuando los cualitativos.</a:t>
            </a:r>
          </a:p>
          <a:p>
            <a:pPr lvl="1" algn="just" fontAlgn="base">
              <a:buFont typeface="Wingdings" panose="05000000000000000000" pitchFamily="2" charset="2"/>
              <a:buChar char="ü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Conocer los factores internos formales (cultura organizacional, políticas internas, estructura, etc.) y los factores internos informales (políticas implícitas, hábitos, experiencia, etc.)</a:t>
            </a:r>
          </a:p>
          <a:p>
            <a:pPr lvl="1" algn="just" fontAlgn="base">
              <a:buFont typeface="Wingdings" panose="05000000000000000000" pitchFamily="2" charset="2"/>
              <a:buChar char="ü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Conocer los factores externos (políticos, económicos, sociales, internacionales, culturales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0810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9992" y="-531440"/>
            <a:ext cx="7914456" cy="1600200"/>
          </a:xfrm>
        </p:spPr>
        <p:txBody>
          <a:bodyPr>
            <a:normAutofit/>
          </a:bodyPr>
          <a:lstStyle/>
          <a:p>
            <a:pPr algn="ctr"/>
            <a:r>
              <a:rPr lang="es-MX" sz="40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Tipos de Decisiones</a:t>
            </a:r>
            <a:endParaRPr lang="es-MX" sz="4000" b="1" i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2222494"/>
              </p:ext>
            </p:extLst>
          </p:nvPr>
        </p:nvGraphicFramePr>
        <p:xfrm>
          <a:off x="1115616" y="1268760"/>
          <a:ext cx="734481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899592" y="6639163"/>
            <a:ext cx="7236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Imágenes recuperadas: www.google/imagenes.html</a:t>
            </a:r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17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https://fernandozazueta2014.files.wordpress.com/2015/02/shutterstock_103559129.jpg"/>
          <p:cNvPicPr/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56080"/>
            <a:ext cx="5688632" cy="35458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476672"/>
            <a:ext cx="7861920" cy="726976"/>
          </a:xfrm>
        </p:spPr>
        <p:txBody>
          <a:bodyPr>
            <a:normAutofit/>
          </a:bodyPr>
          <a:lstStyle/>
          <a:p>
            <a:r>
              <a:rPr lang="es-MX" sz="36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Tipología por niveles</a:t>
            </a:r>
            <a:endParaRPr lang="es-MX" sz="3600" b="1" i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8064896" cy="5328592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Decisiones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estratégicas: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decisiones adoptadas por decisores situados en el  ápice de la pirámide jerárquica o altos directivos. Estas se refieren a las relaciones entre la organización o empresa y su entorno. Son decisiones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definen los fines y objetivos generales que afectan a la totalidad de la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organización.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Decisiones tácticas o de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pilotaje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decisiones tomadas por directivos intermedios. Estas decisiones pueden ser repetitivas y el grado de repetición es suficiente para confiar en precedentes, los errores no implican sanciones muy fuertes a no ser que se vayan acumulando.</a:t>
            </a: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506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1571604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Rectangle 1"/>
          <p:cNvSpPr/>
          <p:nvPr/>
        </p:nvSpPr>
        <p:spPr bwMode="auto">
          <a:xfrm>
            <a:off x="0" y="0"/>
            <a:ext cx="1691680" cy="68580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4514" name="Picture 2" descr="Uaeme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691" y="1219334"/>
            <a:ext cx="1375734" cy="1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238" y="3284984"/>
            <a:ext cx="1282188" cy="138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 bwMode="auto">
          <a:xfrm>
            <a:off x="1571604" y="0"/>
            <a:ext cx="7572396" cy="6858000"/>
          </a:xfrm>
          <a:prstGeom prst="rect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641786" y="116632"/>
            <a:ext cx="9432032" cy="68941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</a:t>
            </a:r>
            <a:r>
              <a:rPr lang="es-MX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Autónoma del Estado de </a:t>
            </a:r>
            <a:r>
              <a:rPr lang="es-MX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México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Facultad </a:t>
            </a:r>
            <a:r>
              <a:rPr lang="es-MX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Economía</a:t>
            </a:r>
            <a:endParaRPr lang="es-MX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Licenciatura: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Negocios Internacionales, Bilingüe </a:t>
            </a:r>
            <a:endParaRPr lang="es-MX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de Aprendizaje: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«Entorno Empresarial»</a:t>
            </a:r>
            <a:endParaRPr lang="es-MX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(6 </a:t>
            </a:r>
            <a:r>
              <a:rPr lang="es-MX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Créditos)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Tema: </a:t>
            </a:r>
            <a:endParaRPr lang="es-MX" sz="2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Pensamiento </a:t>
            </a:r>
            <a:r>
              <a:rPr lang="es-MX" sz="2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análisis estratégico </a:t>
            </a:r>
            <a:endParaRPr lang="es-MX" sz="2600" b="1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2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toma de decisiones </a:t>
            </a:r>
            <a:r>
              <a:rPr lang="es-MX" sz="2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empresariales” </a:t>
            </a:r>
            <a:endParaRPr lang="es-MX" sz="26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Elaboró: M. en </a:t>
            </a:r>
            <a:r>
              <a:rPr lang="es-MX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N. Noelly Karla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Sarracino Jiménez.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Junio, 2015</a:t>
            </a:r>
            <a:endParaRPr lang="es-MX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0228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56084" y="-171400"/>
            <a:ext cx="7543800" cy="504745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Decisiones operativas: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doptadas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por ejecutivos que se  sitúan en el nivel más inferior. Son las relacionadas con las actividades corrientes de la empresa. El grado de repetividad es elevado: se traducen a menudo en rutinas y procedimientos automáticos, por lo que la información es disponible.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914" name="Picture 2" descr="http://arelinet.wikispaces.com/file/view/decisiones.png/248828045/decision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284984"/>
            <a:ext cx="2700309" cy="289063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899592" y="6639163"/>
            <a:ext cx="7236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Imagen recuperada: www.google/imagenes.html</a:t>
            </a:r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0767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http://www.matizyasociados.com/wp-content/themes/matiz_asociados/timthumb/timthumb.php?w=400&amp;h=220&amp;src=http://www.matizyasociados.com/wp-content/uploads/2014/02/decisiones.jpg"/>
          <p:cNvPicPr/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16832"/>
            <a:ext cx="5147265" cy="32083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476672"/>
            <a:ext cx="7861920" cy="726976"/>
          </a:xfrm>
        </p:spPr>
        <p:txBody>
          <a:bodyPr>
            <a:normAutofit/>
          </a:bodyPr>
          <a:lstStyle/>
          <a:p>
            <a:r>
              <a:rPr lang="es-MX" sz="36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Tipología por métodos</a:t>
            </a:r>
            <a:endParaRPr lang="es-MX" sz="3600" b="1" i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764704"/>
            <a:ext cx="8064896" cy="5688632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Decisiones programadas: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quellas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que son repetitivas y rutinarias, cuando se ha definido un procedimiento o se ha establecido un criterio (o regla de decisión) que facilita hacerles frente, permitiendo el no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tratars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nuevo cada vez que se debe tomar una decisión. 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Decisiones 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programadas: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aquellas que resultan nuevas para la empresa, no estructuradas e importantes en sí mismas. No existe ningún método establecido para manejar el problema porque este no haya surgido antes o porque su naturaleza o estructura son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complejas.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  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899592" y="6639163"/>
            <a:ext cx="7236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Imagen recuperada: www.google/imagenes.html</a:t>
            </a:r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2202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63688" y="1412776"/>
            <a:ext cx="7344816" cy="3816424"/>
          </a:xfrm>
        </p:spPr>
        <p:txBody>
          <a:bodyPr>
            <a:noAutofit/>
          </a:bodyPr>
          <a:lstStyle/>
          <a:p>
            <a:pPr algn="ctr"/>
            <a:r>
              <a:rPr lang="es-MX" sz="6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 </a:t>
            </a:r>
            <a:br>
              <a:rPr lang="es-MX" sz="6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6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Toma de Decisiones</a:t>
            </a:r>
            <a:endParaRPr lang="es-MX" sz="6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://2.bp.blogspot.com/-CEwM5egR4M4/UjR_6B7xXlI/AAAAAAAABC4/VXw1z_FndzQ/s1600/decis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7" y="144016"/>
            <a:ext cx="3573016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899592" y="6639163"/>
            <a:ext cx="7236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Imagen recuperada: www.google/imagenes.html</a:t>
            </a:r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7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629459"/>
              </p:ext>
            </p:extLst>
          </p:nvPr>
        </p:nvGraphicFramePr>
        <p:xfrm>
          <a:off x="107504" y="685800"/>
          <a:ext cx="8964488" cy="5335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549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170" name="Picture 2" descr="PROCESO DE TOMA DECISIONES&lt;br /&gt;APLICAR LA DECISION&lt;br /&gt;DEFINIR EL PROBLEMA&lt;br /&gt;ANALIZAR EL PROBLEMA&lt;br /&gt;ELEGIR ALTERN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960440" y="6639163"/>
            <a:ext cx="7236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Imagen recuperada: www.google/imagenes.html</a:t>
            </a:r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4634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194" name="Picture 2" descr="http://foal.redsocial.once.org/REDSOCIAL/contenidos/CA/fichasdidacticas/html_orientacion_vocacional/images/grafico0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888" y="-29209"/>
            <a:ext cx="9177053" cy="688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899592" y="6639163"/>
            <a:ext cx="7236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Imagen recuperada: www.google/imagenes.html</a:t>
            </a:r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8684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26504" y="332656"/>
            <a:ext cx="7861920" cy="1600200"/>
          </a:xfrm>
        </p:spPr>
        <p:txBody>
          <a:bodyPr>
            <a:normAutofit/>
          </a:bodyPr>
          <a:lstStyle/>
          <a:p>
            <a:pPr algn="ctr"/>
            <a:r>
              <a:rPr lang="es-MX" sz="44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Fases de la Toma de Decisiones</a:t>
            </a:r>
            <a:endParaRPr lang="es-MX" sz="4400" b="1" i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8333439"/>
              </p:ext>
            </p:extLst>
          </p:nvPr>
        </p:nvGraphicFramePr>
        <p:xfrm>
          <a:off x="827088" y="2060848"/>
          <a:ext cx="7777360" cy="40303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21471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685800"/>
            <a:ext cx="8208912" cy="583954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Investigación.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datos de entrada se obtiene, se procesan y se examina en busca de indicios que pueden identificar problemas u oportunidades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Diseño.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Invención, desarrollo y análisis de los posibles cursos de acción. Esto involucra los procesos para entender el problema, para generar las soluciones y para probar las soluciones según su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factibilidad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Elección.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Selección de una alternativa o curso de acción entre aquella que están disponibles. Se hace una selección y se implementa.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2222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 descr="Herramientas Business Intelligence para el soporte a la toma de decisio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78" y="-1"/>
            <a:ext cx="9159078" cy="6869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960440" y="6639163"/>
            <a:ext cx="7236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Imagen recuperada: www.google/imagenes.html</a:t>
            </a:r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0500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475656" y="3917032"/>
            <a:ext cx="6624736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60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Toma de Decisiones Estratégica</a:t>
            </a:r>
            <a:br>
              <a:rPr lang="es-MX" sz="60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774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5661248"/>
            <a:ext cx="9252520" cy="936104"/>
          </a:xfrm>
        </p:spPr>
        <p:txBody>
          <a:bodyPr>
            <a:noAutofit/>
          </a:bodyPr>
          <a:lstStyle/>
          <a:p>
            <a:pPr algn="ctr"/>
            <a:r>
              <a:rPr lang="es-MX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Pensamiento y análisis estratégico </a:t>
            </a:r>
          </a:p>
          <a:p>
            <a:pPr algn="ctr"/>
            <a:r>
              <a:rPr lang="es-MX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la toma de decisiones empresariales</a:t>
            </a:r>
            <a:endParaRPr lang="es-MX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://www.definicionabc.com/wp-content/uploads/2014/06/toma-de-decisio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899592" y="6639163"/>
            <a:ext cx="72362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Imagen recuperada: www.google/imagenes.html</a:t>
            </a:r>
            <a:endParaRPr lang="es-MX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59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62000" y="5726360"/>
            <a:ext cx="7770440" cy="1087016"/>
          </a:xfrm>
        </p:spPr>
        <p:txBody>
          <a:bodyPr>
            <a:noAutofit/>
          </a:bodyPr>
          <a:lstStyle/>
          <a:p>
            <a:pPr algn="ctr"/>
            <a:r>
              <a:rPr lang="es-MX" sz="44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Toma de Decisiones Estratégicas (TDE)</a:t>
            </a:r>
            <a:endParaRPr lang="es-MX" sz="44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8173" y="692696"/>
            <a:ext cx="4392488" cy="5400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3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decisiones estratégicas </a:t>
            </a:r>
            <a:r>
              <a:rPr lang="es-MX" sz="2300" dirty="0">
                <a:latin typeface="Arial" panose="020B0604020202020204" pitchFamily="34" charset="0"/>
                <a:cs typeface="Arial" panose="020B0604020202020204" pitchFamily="34" charset="0"/>
              </a:rPr>
              <a:t>son las que definen el futuro de las empresas y las organizaciones. </a:t>
            </a:r>
            <a:endParaRPr lang="es-MX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MX" sz="25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MX" sz="25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importancia que otorga a la toma de decisiones estratégicas. </a:t>
            </a:r>
            <a:endParaRPr lang="es-MX" sz="2500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MX" sz="23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/>
            <a:endParaRPr lang="es-MX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 descr="http://www.gaiashare.com/imagenes/43/2012/04/22331334898935d826b8f137e8b1e41560c26802f2f9ef___tomadedecision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980728"/>
            <a:ext cx="2857500" cy="41700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heurón"/>
          <p:cNvSpPr/>
          <p:nvPr/>
        </p:nvSpPr>
        <p:spPr>
          <a:xfrm>
            <a:off x="4810855" y="3573016"/>
            <a:ext cx="360040" cy="57606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" name="7 Cheurón"/>
          <p:cNvSpPr/>
          <p:nvPr/>
        </p:nvSpPr>
        <p:spPr>
          <a:xfrm>
            <a:off x="5118056" y="3573016"/>
            <a:ext cx="360040" cy="57606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104456" y="6639163"/>
            <a:ext cx="7236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Imagen recuperada: www.google/imagenes.html</a:t>
            </a:r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3899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700808"/>
            <a:ext cx="7554416" cy="41044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Estas decisiones requieren comprometer cantidades considerables de recursos y los resultados a obtener son inciertos y se conocerán años después de que se tomó la decisión. </a:t>
            </a:r>
          </a:p>
          <a:p>
            <a:pPr marL="0" indent="0" algn="just">
              <a:buNone/>
            </a:pPr>
            <a:endParaRPr lang="es-MX" sz="2500" b="1" i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5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Corresponde </a:t>
            </a:r>
            <a:r>
              <a:rPr lang="es-MX" sz="2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la alta dirección de una empresa fijar la estrategia y tomar las decisiones necesarias para llevarla a cabo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25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os </a:t>
            </a:r>
            <a:r>
              <a:rPr lang="es-MX" sz="2500" b="1" dirty="0">
                <a:latin typeface="Arial" panose="020B0604020202020204" pitchFamily="34" charset="0"/>
                <a:cs typeface="Arial" panose="020B0604020202020204" pitchFamily="34" charset="0"/>
              </a:rPr>
              <a:t>buenos directivos tienen que preocuparse </a:t>
            </a:r>
            <a:r>
              <a:rPr lang="es-MX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 </a:t>
            </a:r>
            <a:r>
              <a:rPr lang="es-MX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s-MX" sz="2500" b="1" dirty="0"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endParaRPr lang="es-MX" sz="2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2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2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9937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55976" y="980728"/>
            <a:ext cx="4170040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Una </a:t>
            </a:r>
            <a:r>
              <a:rPr lang="es-MX" sz="2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estrategia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la dirección a tomar a largo plazo, y éstas afectan a las decisiones operativas. </a:t>
            </a:r>
            <a:endParaRPr lang="es-MX" sz="25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s-MX" sz="25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MX" sz="2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claro objetivo final es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2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crear mayor valor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s-MX" sz="2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MX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clientes, a través de las ventajas </a:t>
            </a:r>
            <a:r>
              <a:rPr lang="es-MX" sz="2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competitivas.</a:t>
            </a:r>
            <a:endParaRPr lang="es-MX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http://www.marianoramosmejia.com.ar/wp-content/uploads/2015/06/TOMA-DE-DECISIO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53344"/>
            <a:ext cx="3888432" cy="417921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899592" y="6639163"/>
            <a:ext cx="7236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Imagen recuperada: www.google/imagenes.html</a:t>
            </a:r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8684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069160"/>
            <a:ext cx="8382000" cy="1600200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¿Qué hace estratégica una decisión?</a:t>
            </a:r>
            <a:br>
              <a:rPr lang="es-MX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83143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b="1" i="1" dirty="0">
                <a:latin typeface="Arial" panose="020B0604020202020204" pitchFamily="34" charset="0"/>
                <a:cs typeface="Arial" panose="020B0604020202020204" pitchFamily="34" charset="0"/>
              </a:rPr>
              <a:t>decisiones estratégicas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que se ocupan del futuro a largo plazo de toda una organización, tienen tres características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ctr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Poco </a:t>
            </a:r>
            <a:r>
              <a:rPr lang="es-MX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comunes: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decisiones estratégicas son poco comunes y, por lo general, no tienen un precedente que se pueda seguir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es-MX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Importantes</a:t>
            </a:r>
            <a:r>
              <a:rPr lang="es-MX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decisiones estratégicas comprometen recursos importantes y exigen un gran compromiso del personal de todos los niveles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es-MX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Directivas</a:t>
            </a:r>
            <a:r>
              <a:rPr lang="es-MX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decisiones estratégicas establecen precedentes para decisiones menores y acciones futuras a través de una organización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782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Análisis en la TDE</a:t>
            </a:r>
            <a:endParaRPr lang="es-MX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6154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La recopilación y tratamiento de la información es fundamental en el desarrollo de todas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las organizaciones. </a:t>
            </a: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b="1" i="1" dirty="0">
                <a:latin typeface="Arial" panose="020B0604020202020204" pitchFamily="34" charset="0"/>
                <a:cs typeface="Arial" panose="020B0604020202020204" pitchFamily="34" charset="0"/>
              </a:rPr>
              <a:t>Análisis Estratégico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es una metodología de investigación y estudio, enfocada para el apoyo estructural en la toma de decisiones de los directivos en las organizaciones políticas, sociales y económicas, que deben usar la mayor y mejor información disponible. </a:t>
            </a:r>
          </a:p>
        </p:txBody>
      </p:sp>
    </p:spTree>
    <p:extLst>
      <p:ext uri="{BB962C8B-B14F-4D97-AF65-F5344CB8AC3E}">
        <p14:creationId xmlns:p14="http://schemas.microsoft.com/office/powerpoint/2010/main" val="12693289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6154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metodología consiste en el manejo de información útil y oportuna que contribuye a optimizar el proceso de toma de decisiones, aplicando el ciclo de recopilación, investigación, análisis e interpretación de información en </a:t>
            </a: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inteligencia.</a:t>
            </a:r>
            <a:endParaRPr lang="es-MX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7341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62000" y="5868144"/>
            <a:ext cx="8058472" cy="1017240"/>
          </a:xfrm>
        </p:spPr>
        <p:txBody>
          <a:bodyPr>
            <a:normAutofit fontScale="90000"/>
          </a:bodyPr>
          <a:lstStyle/>
          <a:p>
            <a:r>
              <a:rPr lang="es-MX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Diagnóstico estratégico </a:t>
            </a:r>
            <a:br>
              <a:rPr lang="es-MX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El diagnóstico estratégico tiene tres niveles; el diagnóstico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del:</a:t>
            </a:r>
          </a:p>
          <a:p>
            <a:pPr marL="0" indent="0" algn="just">
              <a:buNone/>
            </a:pPr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Macroentorno</a:t>
            </a:r>
            <a:r>
              <a:rPr lang="es-MX" sz="2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Microentorno</a:t>
            </a:r>
            <a:endParaRPr lang="es-MX" sz="2800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Interno </a:t>
            </a:r>
            <a:r>
              <a:rPr lang="es-MX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organización.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9421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404664"/>
            <a:ext cx="7543800" cy="62646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Diagnóstico del </a:t>
            </a:r>
            <a:r>
              <a:rPr lang="es-MX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Macroentorno</a:t>
            </a:r>
            <a:endParaRPr lang="es-MX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Todas las organizaciones pueden ser afectadas, en menor o mayor grado, por las fuerzas del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macroentorno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es decir, las fuerzas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político-legales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económicas, tecnológicas y sociales.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Siempre las empresas intentarán ocasionalmente influir en la legislación o, a través de la I + D marcar nuevos rumbos tecnológicos o cambios para fortalecer su posición estratégica o descubrir nuevas oportunidades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Las fuerzas del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macroentorno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generalmente, no están bajo el control directo de las empresas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7578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2708920"/>
            <a:ext cx="6781800" cy="2160240"/>
          </a:xfrm>
        </p:spPr>
        <p:txBody>
          <a:bodyPr>
            <a:noAutofit/>
          </a:bodyPr>
          <a:lstStyle/>
          <a:p>
            <a:pPr algn="ctr"/>
            <a:r>
              <a:rPr lang="es-MX" sz="4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Variables:  </a:t>
            </a:r>
            <a:br>
              <a:rPr lang="es-MX" sz="4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4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Diagnóstico </a:t>
            </a:r>
            <a:br>
              <a:rPr lang="es-MX" sz="4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4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</a:t>
            </a:r>
            <a:br>
              <a:rPr lang="es-MX" sz="4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4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Macroentorno</a:t>
            </a:r>
            <a:endParaRPr lang="es-MX" sz="4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0111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2785062"/>
              </p:ext>
            </p:extLst>
          </p:nvPr>
        </p:nvGraphicFramePr>
        <p:xfrm>
          <a:off x="762000" y="685800"/>
          <a:ext cx="7543800" cy="5335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899592" y="6639163"/>
            <a:ext cx="7236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Imágenes recuperadas: www.google/imagenes.html</a:t>
            </a:r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391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189971"/>
              </p:ext>
            </p:extLst>
          </p:nvPr>
        </p:nvGraphicFramePr>
        <p:xfrm>
          <a:off x="0" y="-300830"/>
          <a:ext cx="9144000" cy="728277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932040"/>
                <a:gridCol w="3289172"/>
                <a:gridCol w="922788"/>
              </a:tblGrid>
              <a:tr h="883050">
                <a:tc gridSpan="3">
                  <a:txBody>
                    <a:bodyPr/>
                    <a:lstStyle/>
                    <a:p>
                      <a:pPr algn="ctr"/>
                      <a:r>
                        <a:rPr lang="es-MX" sz="4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Índice</a:t>
                      </a:r>
                      <a:endParaRPr lang="es-MX" sz="48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714709">
                <a:tc>
                  <a:txBody>
                    <a:bodyPr/>
                    <a:lstStyle/>
                    <a:p>
                      <a:r>
                        <a:rPr lang="es-MX" sz="20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Introducción</a:t>
                      </a:r>
                      <a:endParaRPr lang="es-MX" sz="2000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…………………………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s-MX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50371">
                <a:tc>
                  <a:txBody>
                    <a:bodyPr/>
                    <a:lstStyle/>
                    <a:p>
                      <a:r>
                        <a:rPr lang="es-MX" sz="20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Conceptos fundamentales en la toma de decisiones</a:t>
                      </a:r>
                    </a:p>
                    <a:p>
                      <a:pPr marL="449263" indent="0"/>
                      <a:r>
                        <a:rPr lang="es-MX" sz="20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¿Quién</a:t>
                      </a:r>
                      <a:r>
                        <a:rPr lang="es-MX" sz="2000" b="0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toma las decisiones?</a:t>
                      </a:r>
                    </a:p>
                    <a:p>
                      <a:pPr marL="449263" indent="0"/>
                      <a:r>
                        <a:rPr lang="es-MX" sz="20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¿Qué se debe saber antes, para tomar una buena decisión?</a:t>
                      </a:r>
                    </a:p>
                    <a:p>
                      <a:pPr marL="449263" indent="0"/>
                      <a:r>
                        <a:rPr lang="es-MX" sz="2000" b="0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Tipos de decisiones</a:t>
                      </a:r>
                    </a:p>
                    <a:p>
                      <a:pPr marL="449263" indent="0"/>
                      <a:r>
                        <a:rPr lang="es-MX" sz="2000" b="0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Proceso de la toma de decisiones</a:t>
                      </a:r>
                    </a:p>
                    <a:p>
                      <a:pPr marL="449263" indent="0"/>
                      <a:r>
                        <a:rPr lang="es-MX" sz="2000" b="0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Fases de la toma de decisiones</a:t>
                      </a:r>
                    </a:p>
                    <a:p>
                      <a:endParaRPr lang="es-MX" sz="2000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…………………………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s-MX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  <a:p>
                      <a:pPr algn="ctr"/>
                      <a:endParaRPr lang="es-MX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s-MX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s-MX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  <a:p>
                      <a:pPr algn="ctr"/>
                      <a:r>
                        <a:rPr lang="es-MX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  <a:p>
                      <a:pPr algn="ctr"/>
                      <a:r>
                        <a:rPr lang="es-MX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  <a:p>
                      <a:pPr algn="ctr"/>
                      <a:r>
                        <a:rPr lang="es-MX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  <a:p>
                      <a:pPr algn="ctr"/>
                      <a:r>
                        <a:rPr lang="es-MX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  <a:p>
                      <a:pPr algn="ctr"/>
                      <a:endParaRPr lang="es-MX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666076">
                <a:tc>
                  <a:txBody>
                    <a:bodyPr/>
                    <a:lstStyle/>
                    <a:p>
                      <a:endParaRPr lang="es-MX" sz="2000" b="1" i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s-MX" sz="20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Toma de decisiones estratégica (TDE)</a:t>
                      </a:r>
                    </a:p>
                    <a:p>
                      <a:pPr marL="449263" indent="0"/>
                      <a:r>
                        <a:rPr lang="es-MX" sz="20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¿Qué hace estratégica una decisión?</a:t>
                      </a:r>
                    </a:p>
                    <a:p>
                      <a:pPr marL="449263" indent="0"/>
                      <a:r>
                        <a:rPr lang="es-MX" sz="20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Análisis TDE</a:t>
                      </a:r>
                      <a:endParaRPr lang="es-MX" sz="2000" b="0" i="0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49263" indent="0"/>
                      <a:r>
                        <a:rPr lang="es-MX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Diagnóstico estratégico </a:t>
                      </a:r>
                    </a:p>
                    <a:p>
                      <a:pPr marL="449263" indent="0"/>
                      <a:r>
                        <a:rPr lang="es-MX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Formulación de estrategias </a:t>
                      </a:r>
                    </a:p>
                    <a:p>
                      <a:pPr marL="449263" indent="0"/>
                      <a:endParaRPr lang="es-MX" sz="2000" b="0" i="0" u="none" strike="noStrike" kern="1200" baseline="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/>
                      <a:r>
                        <a:rPr lang="es-MX" sz="2000" b="1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Bibliografía</a:t>
                      </a:r>
                      <a:r>
                        <a:rPr lang="es-MX" sz="20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es-MX" sz="20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s-MX" sz="2000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s-MX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s-MX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  <a:p>
                      <a:pPr algn="ctr"/>
                      <a:r>
                        <a:rPr lang="es-MX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</a:p>
                    <a:p>
                      <a:pPr algn="ctr"/>
                      <a:r>
                        <a:rPr lang="es-MX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</a:p>
                    <a:p>
                      <a:pPr algn="ctr"/>
                      <a:r>
                        <a:rPr lang="es-MX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</a:p>
                    <a:p>
                      <a:pPr algn="ctr"/>
                      <a:r>
                        <a:rPr lang="es-MX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</a:p>
                    <a:p>
                      <a:pPr algn="ctr"/>
                      <a:endParaRPr lang="es-MX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s-MX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  <a:endParaRPr lang="es-MX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538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68741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sz="2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 Fuerzas político – legales.</a:t>
            </a:r>
            <a:r>
              <a:rPr lang="es-MX" sz="26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Generalmente están dadas por tendencias de leyes, regulaciones, disposiciones gubernamentales 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  <a:endParaRPr lang="es-MX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 Fuerzas económicas.</a:t>
            </a: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 Tienen un impacto significativo en las operaciones de una empresa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7672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97544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sz="25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MX" sz="25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s-MX" sz="2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25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Fuerzas tecnológicas</a:t>
            </a:r>
            <a:r>
              <a:rPr lang="es-MX" sz="2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Incluyen 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el desarrollo e innovación científica que brinda oportunidades, amenazas o restricciones para las empresas. La tasa de cambio de tecnología varía considerablemente de un sector a otro. </a:t>
            </a:r>
            <a:endParaRPr lang="es-MX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5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s-MX" sz="25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 Fuerzas sociales. 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Las fuerzas sociales incluyen las tradiciones, valores, tendencias sociales, psicología del consumidor y las expectativas sociales que han perdurado durante décadas y hasta por siglos. 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6953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2708920"/>
            <a:ext cx="6781800" cy="2160240"/>
          </a:xfrm>
        </p:spPr>
        <p:txBody>
          <a:bodyPr>
            <a:noAutofit/>
          </a:bodyPr>
          <a:lstStyle/>
          <a:p>
            <a:pPr algn="ctr"/>
            <a:r>
              <a:rPr lang="es-MX" sz="4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Variables: </a:t>
            </a:r>
            <a:br>
              <a:rPr lang="es-MX" sz="4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4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Diagnóstico </a:t>
            </a:r>
            <a:br>
              <a:rPr lang="es-MX" sz="4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4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</a:t>
            </a:r>
            <a:br>
              <a:rPr lang="es-MX" sz="4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4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Microentorno</a:t>
            </a:r>
            <a:endParaRPr lang="es-MX" sz="4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9211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685800"/>
            <a:ext cx="7698432" cy="475942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Amenaza de la entrada de nuevos competidores.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Rivalidad entre competidores existentes.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Amenaza de productos o servicios sustitutos.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Poder de negociación de los clientes.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Poder de negociación de los proveedores.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35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-387424"/>
            <a:ext cx="7543800" cy="25991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Para formular adecuadamente las estrategias se requiere del conocimiento y análisis de estas cinco </a:t>
            </a: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fuerzas: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605032646"/>
              </p:ext>
            </p:extLst>
          </p:nvPr>
        </p:nvGraphicFramePr>
        <p:xfrm>
          <a:off x="395536" y="1613024"/>
          <a:ext cx="8568952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67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259632" y="2188840"/>
            <a:ext cx="6624736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60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Formulación de Estrategias</a:t>
            </a:r>
            <a:endParaRPr lang="es-MX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3353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3354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 un proceso de </a:t>
            </a:r>
            <a:r>
              <a:rPr lang="es-MX" sz="2500" b="1" dirty="0"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es-MX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pasos:</a:t>
            </a:r>
          </a:p>
          <a:p>
            <a:pPr marL="0" indent="0" algn="just">
              <a:buNone/>
            </a:pPr>
            <a:endParaRPr lang="es-MX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1.- Identificación de la misión, objetivo y estrategias actuales de la organización. </a:t>
            </a:r>
            <a:endParaRPr lang="es-MX" sz="25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25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MX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.- Análisis del entorno. </a:t>
            </a: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Se trata de determinar 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qué cambios en los factores o en las condiciones del medio en el que la empresa desarrolla su actividad </a:t>
            </a: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puede 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ser aprovechados por la empresa o bien suponen un peligro para </a:t>
            </a: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ella.</a:t>
            </a:r>
            <a:endParaRPr lang="es-MX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7489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3354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3.- Análisis interno. </a:t>
            </a: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Se pretende 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determinar qué recursos y capacidades tiene la empresa, tanto actuales como potenciales, y que constituyen los puntos fuertes y débiles de la empresa respecto a sus competidores. </a:t>
            </a:r>
            <a:endParaRPr lang="es-MX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s-MX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.- Revisión de la misión y objetivos de la organización.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 Se trata de determinar si tanto la misión como los objetivos preestablecidos son susceptibles de ser alcanzados a tenor de los análisis de las dos fases anteriores.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3237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836712"/>
            <a:ext cx="7543800" cy="51845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5.- Formulación de la estrategia. 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Se seleccionará la estrategia adecuada para la consecución de los objetivos en función de la cartera de negocios de la empresa. </a:t>
            </a:r>
            <a:endParaRPr lang="es-MX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s-MX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.-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Implantación de la estrategia. </a:t>
            </a:r>
            <a:endParaRPr lang="es-MX" sz="25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25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s-MX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.- Control o evaluación de resultados. </a:t>
            </a:r>
            <a:r>
              <a:rPr lang="es-MX" sz="2500" dirty="0">
                <a:latin typeface="Arial" panose="020B0604020202020204" pitchFamily="34" charset="0"/>
                <a:cs typeface="Arial" panose="020B0604020202020204" pitchFamily="34" charset="0"/>
              </a:rPr>
              <a:t>Se trata de medir si con la estrategia implantada hemos conseguido los objetivos planificados.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3816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62000" y="5085184"/>
            <a:ext cx="6781800" cy="1087016"/>
          </a:xfrm>
        </p:spPr>
        <p:txBody>
          <a:bodyPr/>
          <a:lstStyle/>
          <a:p>
            <a:r>
              <a:rPr lang="es-MX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Bibliografía</a:t>
            </a:r>
            <a:endParaRPr lang="es-MX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124744"/>
            <a:ext cx="7885225" cy="4246240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Claver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E. L. (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2010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). Manual de administración de empresas (4a. ed.). Madrid.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Kast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F.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(2007).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Administración de las Organizaciones. Editorial Mc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GranW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-Hill.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Koontz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H. y. Administración.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(2011). Una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perspectiva Global. México: Mc. Graw Hill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H.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Mintzberg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 (2010). “Strategy-Making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Three Modes”, California Management Review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s.f.). Recuperado el 20 de febrero de 2014, de http://www4.ujaen.es/~cruiz/diplot-5.pdf</a:t>
            </a:r>
          </a:p>
          <a:p>
            <a:pPr marL="457200" indent="-457200" algn="just">
              <a:buFont typeface="+mj-lt"/>
              <a:buAutoNum type="arabicPeriod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31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87824" y="764704"/>
            <a:ext cx="3577952" cy="726976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64366" y="1052736"/>
            <a:ext cx="7543800" cy="38862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Conocer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los conceptos y características generales de la toma de decisiones empresarial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que se utiliza en la gestión de organizaciones en la que un grupo de trabajo genera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productividad y a su vez competitividad.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43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-315416"/>
            <a:ext cx="6781800" cy="1600200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Guion Explicativo</a:t>
            </a:r>
            <a:endParaRPr lang="es-MX" sz="4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2 Marcador de contenido"/>
          <p:cNvSpPr txBox="1">
            <a:spLocks noGrp="1"/>
          </p:cNvSpPr>
          <p:nvPr>
            <p:ph idx="1"/>
          </p:nvPr>
        </p:nvSpPr>
        <p:spPr bwMode="auto">
          <a:xfrm>
            <a:off x="684212" y="1700213"/>
            <a:ext cx="7776219" cy="446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 fontScale="925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just" fontAlgn="auto">
              <a:spcAft>
                <a:spcPts val="0"/>
              </a:spcAft>
              <a:buFontTx/>
              <a:buNone/>
              <a:defRPr/>
            </a:pP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Propósito: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Dar a conocer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 alumno los elementos más importantes y destacados de la toma de decisión empresarial como parte de la necesidad de su trabajo continuo y organizativo, de tal manera que se comprenda para ejercerla en cualquier proyecto a desarrollar.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material didáctico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incluye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lo más sobresaliente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los </a:t>
            </a:r>
            <a:r>
              <a:rPr lang="es-MX" sz="24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análisis </a:t>
            </a:r>
            <a:r>
              <a:rPr lang="es-MX" sz="24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estratégicos </a:t>
            </a:r>
            <a:r>
              <a:rPr lang="es-MX" sz="24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24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toma de decisiones empresariales</a:t>
            </a:r>
            <a:r>
              <a:rPr lang="es-MX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desde su concepto,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procesos y desarrollo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estructura metodológica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está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diseñada para que el material en general se utilice para dar a conocer en forma clara y sencilla los aspectos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técnicos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 operacionales de dicho tema.</a:t>
            </a:r>
            <a:endParaRPr lang="es-MX" sz="25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es-MX" sz="25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s-MX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42224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548680"/>
            <a:ext cx="7992888" cy="5616624"/>
          </a:xfrm>
        </p:spPr>
        <p:txBody>
          <a:bodyPr>
            <a:normAutofit/>
          </a:bodyPr>
          <a:lstStyle/>
          <a:p>
            <a:pPr lvl="1" algn="just">
              <a:buFont typeface="Wingdings" pitchFamily="2" charset="2"/>
              <a:buChar char="Ø"/>
            </a:pP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De la diapositiva </a:t>
            </a:r>
            <a:r>
              <a:rPr lang="es-MX" altLang="es-MX" sz="23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num</a:t>
            </a: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1 a la </a:t>
            </a: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7  </a:t>
            </a: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se da a conocer la presentación del trabajo, contenido y objetivo.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En la dispositiva </a:t>
            </a:r>
            <a:r>
              <a:rPr lang="es-MX" altLang="es-MX" sz="23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num</a:t>
            </a: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</a:t>
            </a: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8 </a:t>
            </a: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 la </a:t>
            </a: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14 </a:t>
            </a: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se </a:t>
            </a: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establecen los conceptos más importantes de la toma de decisiones.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De </a:t>
            </a: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la diapositiva </a:t>
            </a:r>
            <a:r>
              <a:rPr lang="es-MX" altLang="es-MX" sz="23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num</a:t>
            </a: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</a:t>
            </a: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15 </a:t>
            </a: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 la </a:t>
            </a: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16 </a:t>
            </a: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se plasma </a:t>
            </a: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la pregunta sobre quién toma decisiones</a:t>
            </a: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En la diapositiva </a:t>
            </a:r>
            <a:r>
              <a:rPr lang="es-MX" altLang="es-MX" sz="23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num</a:t>
            </a: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</a:t>
            </a: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17 se </a:t>
            </a: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observa </a:t>
            </a: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la pregunta: qué se debe hacer antes de tomar una buena decisión?.</a:t>
            </a:r>
            <a:endParaRPr lang="es-MX" altLang="es-MX" sz="23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Los </a:t>
            </a: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tipos de decisiones se establecen en la diapositiva 18 a la 21. </a:t>
            </a:r>
            <a:endParaRPr lang="es-MX" altLang="es-MX" sz="23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En la diapositiva </a:t>
            </a:r>
            <a:r>
              <a:rPr lang="es-MX" altLang="es-MX" sz="23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num</a:t>
            </a: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</a:t>
            </a: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22 a la 25 </a:t>
            </a: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se </a:t>
            </a: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observa el proceso que se deberá de seguir en </a:t>
            </a: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la </a:t>
            </a: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toma de decisiones.</a:t>
            </a:r>
            <a:endParaRPr lang="es-MX" altLang="es-MX" sz="23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En la diapositiva </a:t>
            </a:r>
            <a:r>
              <a:rPr lang="es-MX" altLang="es-MX" sz="23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num</a:t>
            </a:r>
            <a:r>
              <a:rPr lang="es-MX" altLang="es-MX" sz="23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</a:t>
            </a:r>
            <a:r>
              <a:rPr lang="es-MX" altLang="es-MX" sz="23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26 a la 28 se aprecian las fases y un esquema sobre la toma de decisiones.</a:t>
            </a:r>
            <a:endParaRPr lang="es-MX" altLang="es-MX" sz="23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17669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 bwMode="auto">
          <a:xfrm>
            <a:off x="106809" y="764431"/>
            <a:ext cx="8642350" cy="597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342900" indent="-7938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677862" lvl="1" indent="-342900" algn="just"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s-MX" altLang="es-MX" sz="24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En </a:t>
            </a:r>
            <a:r>
              <a:rPr lang="es-MX" altLang="es-MX" sz="24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la diapositiva </a:t>
            </a:r>
            <a:r>
              <a:rPr lang="es-MX" altLang="es-MX" sz="24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num</a:t>
            </a:r>
            <a:r>
              <a:rPr lang="es-MX" altLang="es-MX" sz="24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</a:t>
            </a:r>
            <a:r>
              <a:rPr lang="es-MX" altLang="es-MX" sz="24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29 a la 32 se aprecia la toma de decisiones estratégicas.</a:t>
            </a:r>
          </a:p>
          <a:p>
            <a:pPr marL="677862" lvl="1" indent="-342900" algn="just"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pregunta: Qué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hace estratégica una decisión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altLang="es-MX" sz="24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se pueden comprender en la diapositiva </a:t>
            </a:r>
            <a:r>
              <a:rPr lang="es-MX" altLang="es-MX" sz="2400" dirty="0" err="1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num</a:t>
            </a:r>
            <a:r>
              <a:rPr lang="es-MX" altLang="es-MX" sz="24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</a:t>
            </a:r>
            <a:r>
              <a:rPr lang="es-MX" altLang="es-MX" sz="24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33.</a:t>
            </a:r>
            <a:endParaRPr lang="es-MX" altLang="es-MX" sz="24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marL="677862" lvl="1" indent="-342900" algn="just"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s-MX" altLang="es-MX" sz="24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En la diapositiva de la </a:t>
            </a:r>
            <a:r>
              <a:rPr lang="es-MX" altLang="es-MX" sz="2400" dirty="0" err="1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num</a:t>
            </a:r>
            <a:r>
              <a:rPr lang="es-MX" altLang="es-MX" sz="24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34 a la 35 se observa el análisis de la toma de decisiones estratégica.</a:t>
            </a:r>
            <a:endParaRPr lang="es-MX" altLang="es-MX" sz="24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marL="677862" lvl="1" indent="-342900" algn="just"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s-MX" altLang="es-MX" sz="24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En la diapositiva </a:t>
            </a:r>
            <a:r>
              <a:rPr lang="es-MX" altLang="es-MX" sz="24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num</a:t>
            </a:r>
            <a:r>
              <a:rPr lang="es-MX" altLang="es-MX" sz="24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</a:t>
            </a:r>
            <a:r>
              <a:rPr lang="es-MX" altLang="es-MX" sz="24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36 a la 44 se encuentra el diagnóstico estratégico necesario para la toma de decisiones. </a:t>
            </a:r>
          </a:p>
          <a:p>
            <a:pPr marL="677862" lvl="1" indent="-342900" algn="just"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s-MX" altLang="es-MX" sz="24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En la diapositiva </a:t>
            </a:r>
            <a:r>
              <a:rPr lang="es-MX" altLang="es-MX" sz="2400" dirty="0" err="1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num</a:t>
            </a:r>
            <a:r>
              <a:rPr lang="es-MX" altLang="es-MX" sz="24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45 a la 48 se puede leer la formulación de estrategias.</a:t>
            </a:r>
          </a:p>
          <a:p>
            <a:pPr marL="677862" lvl="1" indent="-342900" algn="just"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s-MX" altLang="es-MX" sz="24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La bibliografía  consultada para la realización del presente material se cita en la diapositiva </a:t>
            </a:r>
            <a:r>
              <a:rPr lang="es-MX" altLang="es-MX" sz="24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num</a:t>
            </a:r>
            <a:r>
              <a:rPr lang="es-MX" altLang="es-MX" sz="24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49. </a:t>
            </a:r>
          </a:p>
          <a:p>
            <a:pPr marL="677862" lvl="1" indent="-342900" algn="just"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es-MX" altLang="es-MX" sz="2400" dirty="0" smtClean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lvl="1" algn="just" eaLnBrk="1" hangingPunct="1">
              <a:spcBef>
                <a:spcPct val="20000"/>
              </a:spcBef>
              <a:buFont typeface="Wingdings" pitchFamily="2" charset="2"/>
              <a:buChar char="Ø"/>
            </a:pPr>
            <a:endParaRPr lang="es-MX" altLang="es-MX" sz="2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677862" lvl="1" indent="-342900" algn="just"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es-MX" altLang="es-MX" sz="2400" dirty="0" smtClean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marL="677862" lvl="1" indent="-342900" algn="just"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es-MX" altLang="es-MX" sz="24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lvl="1" algn="just" eaLnBrk="1" hangingPunct="1">
              <a:spcBef>
                <a:spcPct val="20000"/>
              </a:spcBef>
              <a:buFont typeface="Wingdings" pitchFamily="2" charset="2"/>
              <a:buChar char="Ø"/>
            </a:pPr>
            <a:endParaRPr lang="es-MX" altLang="es-MX" sz="24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705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-387424"/>
            <a:ext cx="6781800" cy="1600200"/>
          </a:xfrm>
        </p:spPr>
        <p:txBody>
          <a:bodyPr>
            <a:normAutofit/>
          </a:bodyPr>
          <a:lstStyle/>
          <a:p>
            <a:pPr algn="ctr"/>
            <a:r>
              <a:rPr lang="es-MX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endParaRPr lang="es-MX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8424936" cy="557991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Todos 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cada uno de nosotros pasamos los días y las horas de nuestra vida teniendo que tomar decisiones. Algunas decisiones tienen 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importancia 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relativa en el desarrollo de nuestra vida, mientras otras son gravitantes en ella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licenciado en negocios internacionales bilingüe, 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proceso de toma de decisión es sin duda una de las mayores 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responsabilidades en su ejercicio profesional.</a:t>
            </a:r>
          </a:p>
          <a:p>
            <a:pPr marL="0" indent="0" algn="just">
              <a:buNone/>
            </a:pP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toma de decisiones en una 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organización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se circunscribe a una serie de personas que están apoyando el mismo proyecto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78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305474"/>
            <a:ext cx="7992888" cy="557991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debe 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empezar por hacer una selección de decisiones, y esta selección es una de las tareas de gran trascendencia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frecuencia se dice que las decisiones son 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motor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 negocios y en efecto, de la adecuada selección de alternativas depende en gran parte el éxito de cualquier organización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Por tal motivo se presenta en el material el tema: </a:t>
            </a:r>
            <a:r>
              <a:rPr lang="es-MX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Análisis </a:t>
            </a:r>
            <a:r>
              <a:rPr lang="es-MX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estratégico en la toma de decisiones </a:t>
            </a:r>
            <a:r>
              <a:rPr lang="es-MX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empresariales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el cual permitirá apoyar al estudiante en el proceso continuo y  constante de una de las actividades que debe de desarrollar en las entidades tanto nacionales como internacionales.</a:t>
            </a:r>
            <a:endParaRPr lang="es-MX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0"/>
            <a:ext cx="7056784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Entorno Empresarial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076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www.managementjournal.net/media/k2/items/cache/c5aba44d28efa970d69d4f7d7ec869e3_XL.jpg"/>
          <p:cNvPicPr/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75656" y="3917032"/>
            <a:ext cx="6624736" cy="1600200"/>
          </a:xfrm>
        </p:spPr>
        <p:txBody>
          <a:bodyPr>
            <a:noAutofit/>
          </a:bodyPr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i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Conceptos </a:t>
            </a:r>
            <a:r>
              <a:rPr lang="es-MX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Fundamentales </a:t>
            </a:r>
            <a:r>
              <a:rPr lang="es-MX" b="1" i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la </a:t>
            </a:r>
            <a:r>
              <a:rPr lang="es-MX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Toma </a:t>
            </a:r>
            <a:r>
              <a:rPr lang="es-MX" b="1" i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Decisiones </a:t>
            </a:r>
            <a:r>
              <a:rPr lang="es-MX" b="1" i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i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899592" y="6639163"/>
            <a:ext cx="72362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Imagen recuperada: www.google/imagenes.html</a:t>
            </a:r>
            <a:endParaRPr lang="es-MX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34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1.bp.blogspot.com/-5RNm56tqevM/UtkIoYEmo_I/AAAAAAAAOCY/3OtVoumndXw/s1600/choose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5" y="0"/>
            <a:ext cx="91354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899592" y="6669360"/>
            <a:ext cx="7236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Imagen recuperada: www.google/imagenes.html</a:t>
            </a:r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6680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546</TotalTime>
  <Words>1872</Words>
  <Application>Microsoft Office PowerPoint</Application>
  <PresentationFormat>Presentación en pantalla (4:3)</PresentationFormat>
  <Paragraphs>301</Paragraphs>
  <Slides>52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52</vt:i4>
      </vt:variant>
    </vt:vector>
  </HeadingPairs>
  <TitlesOfParts>
    <vt:vector size="53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Objetivos</vt:lpstr>
      <vt:lpstr>Introducción</vt:lpstr>
      <vt:lpstr>Presentación de PowerPoint</vt:lpstr>
      <vt:lpstr> Conceptos Fundamentales en la Toma de Decisiones  </vt:lpstr>
      <vt:lpstr>Presentación de PowerPoint</vt:lpstr>
      <vt:lpstr>Presentación de PowerPoint</vt:lpstr>
      <vt:lpstr>Presentación de PowerPoint</vt:lpstr>
      <vt:lpstr>Presentación de PowerPoint</vt:lpstr>
      <vt:lpstr>Concepto de Decisión</vt:lpstr>
      <vt:lpstr>Presentación de PowerPoint</vt:lpstr>
      <vt:lpstr>¿Quién toma las decisiones? </vt:lpstr>
      <vt:lpstr>Presentación de PowerPoint</vt:lpstr>
      <vt:lpstr>¿Qué se debe saber antes, para tomar una buena decisión?</vt:lpstr>
      <vt:lpstr>Tipos de Decisiones</vt:lpstr>
      <vt:lpstr>Tipología por niveles</vt:lpstr>
      <vt:lpstr>Presentación de PowerPoint</vt:lpstr>
      <vt:lpstr>Tipología por métodos</vt:lpstr>
      <vt:lpstr>Proceso  Toma de Decisiones</vt:lpstr>
      <vt:lpstr>Presentación de PowerPoint</vt:lpstr>
      <vt:lpstr>Presentación de PowerPoint</vt:lpstr>
      <vt:lpstr>Presentación de PowerPoint</vt:lpstr>
      <vt:lpstr>Fases de la Toma de Decisiones</vt:lpstr>
      <vt:lpstr>Presentación de PowerPoint</vt:lpstr>
      <vt:lpstr>Presentación de PowerPoint</vt:lpstr>
      <vt:lpstr>Presentación de PowerPoint</vt:lpstr>
      <vt:lpstr>Toma de Decisiones Estratégicas (TDE)</vt:lpstr>
      <vt:lpstr>Presentación de PowerPoint</vt:lpstr>
      <vt:lpstr>Presentación de PowerPoint</vt:lpstr>
      <vt:lpstr>¿Qué hace estratégica una decisión? </vt:lpstr>
      <vt:lpstr>Análisis en la TDE</vt:lpstr>
      <vt:lpstr>Presentación de PowerPoint</vt:lpstr>
      <vt:lpstr> Diagnóstico estratégico  </vt:lpstr>
      <vt:lpstr>Presentación de PowerPoint</vt:lpstr>
      <vt:lpstr>Variables:   Diagnóstico  del  Macroentorno</vt:lpstr>
      <vt:lpstr>Presentación de PowerPoint</vt:lpstr>
      <vt:lpstr>Presentación de PowerPoint</vt:lpstr>
      <vt:lpstr>Presentación de PowerPoint</vt:lpstr>
      <vt:lpstr>Variables:  Diagnóstico  del  Microentorno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</vt:lpstr>
      <vt:lpstr>Guion Explicativo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SATELLITE</dc:creator>
  <cp:lastModifiedBy>SATELLITE</cp:lastModifiedBy>
  <cp:revision>40</cp:revision>
  <dcterms:created xsi:type="dcterms:W3CDTF">2015-09-30T21:11:32Z</dcterms:created>
  <dcterms:modified xsi:type="dcterms:W3CDTF">2015-10-01T06:27:57Z</dcterms:modified>
</cp:coreProperties>
</file>