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2"/>
  </p:notesMasterIdLst>
  <p:sldIdLst>
    <p:sldId id="257" r:id="rId2"/>
    <p:sldId id="258" r:id="rId3"/>
    <p:sldId id="282" r:id="rId4"/>
    <p:sldId id="259" r:id="rId5"/>
    <p:sldId id="260" r:id="rId6"/>
    <p:sldId id="283" r:id="rId7"/>
    <p:sldId id="261" r:id="rId8"/>
    <p:sldId id="262" r:id="rId9"/>
    <p:sldId id="263" r:id="rId10"/>
    <p:sldId id="285" r:id="rId11"/>
    <p:sldId id="264" r:id="rId12"/>
    <p:sldId id="286" r:id="rId13"/>
    <p:sldId id="287" r:id="rId14"/>
    <p:sldId id="265" r:id="rId15"/>
    <p:sldId id="266" r:id="rId16"/>
    <p:sldId id="267" r:id="rId17"/>
    <p:sldId id="284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80" r:id="rId27"/>
    <p:sldId id="276" r:id="rId28"/>
    <p:sldId id="277" r:id="rId29"/>
    <p:sldId id="278" r:id="rId30"/>
    <p:sldId id="279" r:id="rId31"/>
    <p:sldId id="281" r:id="rId32"/>
    <p:sldId id="293" r:id="rId33"/>
    <p:sldId id="294" r:id="rId34"/>
    <p:sldId id="288" r:id="rId35"/>
    <p:sldId id="289" r:id="rId36"/>
    <p:sldId id="290" r:id="rId37"/>
    <p:sldId id="291" r:id="rId38"/>
    <p:sldId id="292" r:id="rId39"/>
    <p:sldId id="295" r:id="rId40"/>
    <p:sldId id="296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D9D594-279C-408E-861B-C7679637ED2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FC781C3-99E8-40AA-B268-B7C1F16A84F7}">
      <dgm:prSet phldrT="[Texto]"/>
      <dgm:spPr/>
      <dgm:t>
        <a:bodyPr/>
        <a:lstStyle/>
        <a:p>
          <a:r>
            <a:rPr lang="es-MX" dirty="0" smtClean="0"/>
            <a:t>Leyes del pensamiento</a:t>
          </a:r>
          <a:endParaRPr lang="es-MX" dirty="0"/>
        </a:p>
      </dgm:t>
    </dgm:pt>
    <dgm:pt modelId="{EA457C69-4D65-49C4-BACC-54E0CABFD530}" type="parTrans" cxnId="{06795F77-D2B9-42A5-A460-E49D4DE19A30}">
      <dgm:prSet/>
      <dgm:spPr/>
      <dgm:t>
        <a:bodyPr/>
        <a:lstStyle/>
        <a:p>
          <a:endParaRPr lang="es-MX"/>
        </a:p>
      </dgm:t>
    </dgm:pt>
    <dgm:pt modelId="{64394777-06F2-41FE-9CBB-101B49A68122}" type="sibTrans" cxnId="{06795F77-D2B9-42A5-A460-E49D4DE19A30}">
      <dgm:prSet/>
      <dgm:spPr/>
      <dgm:t>
        <a:bodyPr/>
        <a:lstStyle/>
        <a:p>
          <a:endParaRPr lang="es-MX"/>
        </a:p>
      </dgm:t>
    </dgm:pt>
    <dgm:pt modelId="{94A20D3C-FCBE-4DD0-8D07-9007EB57137D}">
      <dgm:prSet phldrT="[Texto]"/>
      <dgm:spPr/>
      <dgm:t>
        <a:bodyPr/>
        <a:lstStyle/>
        <a:p>
          <a:r>
            <a:rPr lang="es-MX" dirty="0" smtClean="0"/>
            <a:t>Principio de identidad</a:t>
          </a:r>
          <a:endParaRPr lang="es-MX" dirty="0"/>
        </a:p>
      </dgm:t>
    </dgm:pt>
    <dgm:pt modelId="{47D2D7B6-BCE2-421D-AFAC-D132163796BA}" type="parTrans" cxnId="{20F29546-C35A-430C-B7AC-9A1115D8C7B5}">
      <dgm:prSet/>
      <dgm:spPr/>
      <dgm:t>
        <a:bodyPr/>
        <a:lstStyle/>
        <a:p>
          <a:endParaRPr lang="es-MX"/>
        </a:p>
      </dgm:t>
    </dgm:pt>
    <dgm:pt modelId="{76359C8F-E52D-42E4-86E5-C1B5FDF8A6C5}" type="sibTrans" cxnId="{20F29546-C35A-430C-B7AC-9A1115D8C7B5}">
      <dgm:prSet/>
      <dgm:spPr/>
      <dgm:t>
        <a:bodyPr/>
        <a:lstStyle/>
        <a:p>
          <a:endParaRPr lang="es-MX"/>
        </a:p>
      </dgm:t>
    </dgm:pt>
    <dgm:pt modelId="{278E7EF4-79C3-4B1A-A526-F6559822B9C0}">
      <dgm:prSet phldrT="[Texto]"/>
      <dgm:spPr/>
      <dgm:t>
        <a:bodyPr/>
        <a:lstStyle/>
        <a:p>
          <a:r>
            <a:rPr lang="es-MX" dirty="0" smtClean="0"/>
            <a:t>Principio de contradicción</a:t>
          </a:r>
          <a:endParaRPr lang="es-MX" dirty="0"/>
        </a:p>
      </dgm:t>
    </dgm:pt>
    <dgm:pt modelId="{8214BC00-9F2B-4148-B300-ACAD6B6183FD}" type="parTrans" cxnId="{378A405A-CFEC-489E-8A36-86A3B126B6BB}">
      <dgm:prSet/>
      <dgm:spPr/>
      <dgm:t>
        <a:bodyPr/>
        <a:lstStyle/>
        <a:p>
          <a:endParaRPr lang="es-MX"/>
        </a:p>
      </dgm:t>
    </dgm:pt>
    <dgm:pt modelId="{E56F4FD4-E913-456F-B752-4DB349F72AAE}" type="sibTrans" cxnId="{378A405A-CFEC-489E-8A36-86A3B126B6BB}">
      <dgm:prSet/>
      <dgm:spPr/>
      <dgm:t>
        <a:bodyPr/>
        <a:lstStyle/>
        <a:p>
          <a:endParaRPr lang="es-MX"/>
        </a:p>
      </dgm:t>
    </dgm:pt>
    <dgm:pt modelId="{60590165-1F05-4CFA-84E2-7F8CCA83E68E}">
      <dgm:prSet phldrT="[Texto]"/>
      <dgm:spPr/>
      <dgm:t>
        <a:bodyPr/>
        <a:lstStyle/>
        <a:p>
          <a:r>
            <a:rPr lang="es-MX" dirty="0" smtClean="0"/>
            <a:t>Principio de tercero excluido</a:t>
          </a:r>
          <a:endParaRPr lang="es-MX" dirty="0"/>
        </a:p>
      </dgm:t>
    </dgm:pt>
    <dgm:pt modelId="{FC452530-30F6-4DA2-854A-87FFC14C4B96}" type="parTrans" cxnId="{F070D052-1315-4B43-9BE6-DDD74C9B665D}">
      <dgm:prSet/>
      <dgm:spPr/>
      <dgm:t>
        <a:bodyPr/>
        <a:lstStyle/>
        <a:p>
          <a:endParaRPr lang="es-MX"/>
        </a:p>
      </dgm:t>
    </dgm:pt>
    <dgm:pt modelId="{E2A4FF8D-9196-47E9-A9DB-52459B18BAC8}" type="sibTrans" cxnId="{F070D052-1315-4B43-9BE6-DDD74C9B665D}">
      <dgm:prSet/>
      <dgm:spPr/>
      <dgm:t>
        <a:bodyPr/>
        <a:lstStyle/>
        <a:p>
          <a:endParaRPr lang="es-MX"/>
        </a:p>
      </dgm:t>
    </dgm:pt>
    <dgm:pt modelId="{F399B199-52D7-47A8-A45F-B4936CA1E6DE}" type="pres">
      <dgm:prSet presAssocID="{6AD9D594-279C-408E-861B-C7679637ED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45EB341-8679-4D85-9428-69D566F5248A}" type="pres">
      <dgm:prSet presAssocID="{6FC781C3-99E8-40AA-B268-B7C1F16A84F7}" presName="hierRoot1" presStyleCnt="0">
        <dgm:presLayoutVars>
          <dgm:hierBranch val="init"/>
        </dgm:presLayoutVars>
      </dgm:prSet>
      <dgm:spPr/>
    </dgm:pt>
    <dgm:pt modelId="{B42B13B4-1610-48C1-88CA-64D299BE24B0}" type="pres">
      <dgm:prSet presAssocID="{6FC781C3-99E8-40AA-B268-B7C1F16A84F7}" presName="rootComposite1" presStyleCnt="0"/>
      <dgm:spPr/>
    </dgm:pt>
    <dgm:pt modelId="{EB9502D4-3260-470D-9031-1A717C55AC75}" type="pres">
      <dgm:prSet presAssocID="{6FC781C3-99E8-40AA-B268-B7C1F16A84F7}" presName="rootText1" presStyleLbl="node0" presStyleIdx="0" presStyleCnt="1">
        <dgm:presLayoutVars>
          <dgm:chPref val="3"/>
        </dgm:presLayoutVars>
      </dgm:prSet>
      <dgm:spPr/>
    </dgm:pt>
    <dgm:pt modelId="{1BE0CBC2-8BA7-4FC1-A725-AD24409D9AF7}" type="pres">
      <dgm:prSet presAssocID="{6FC781C3-99E8-40AA-B268-B7C1F16A84F7}" presName="rootConnector1" presStyleLbl="node1" presStyleIdx="0" presStyleCnt="0"/>
      <dgm:spPr/>
    </dgm:pt>
    <dgm:pt modelId="{A628505E-EB70-4ED2-B564-1111F01D9A68}" type="pres">
      <dgm:prSet presAssocID="{6FC781C3-99E8-40AA-B268-B7C1F16A84F7}" presName="hierChild2" presStyleCnt="0"/>
      <dgm:spPr/>
    </dgm:pt>
    <dgm:pt modelId="{0B897D0B-414A-439B-9DB6-D53D2F770698}" type="pres">
      <dgm:prSet presAssocID="{47D2D7B6-BCE2-421D-AFAC-D132163796BA}" presName="Name37" presStyleLbl="parChTrans1D2" presStyleIdx="0" presStyleCnt="3"/>
      <dgm:spPr/>
    </dgm:pt>
    <dgm:pt modelId="{DCA0C9E0-EE70-4204-8397-55E1F6B123F2}" type="pres">
      <dgm:prSet presAssocID="{94A20D3C-FCBE-4DD0-8D07-9007EB57137D}" presName="hierRoot2" presStyleCnt="0">
        <dgm:presLayoutVars>
          <dgm:hierBranch val="init"/>
        </dgm:presLayoutVars>
      </dgm:prSet>
      <dgm:spPr/>
    </dgm:pt>
    <dgm:pt modelId="{48269486-7409-45EC-A137-015341D47CE2}" type="pres">
      <dgm:prSet presAssocID="{94A20D3C-FCBE-4DD0-8D07-9007EB57137D}" presName="rootComposite" presStyleCnt="0"/>
      <dgm:spPr/>
    </dgm:pt>
    <dgm:pt modelId="{57729E6A-FA52-4BD0-AED9-9520D2006D43}" type="pres">
      <dgm:prSet presAssocID="{94A20D3C-FCBE-4DD0-8D07-9007EB57137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8DA1F00-5C0C-475B-B6BC-BC51E6D5C9DB}" type="pres">
      <dgm:prSet presAssocID="{94A20D3C-FCBE-4DD0-8D07-9007EB57137D}" presName="rootConnector" presStyleLbl="node2" presStyleIdx="0" presStyleCnt="3"/>
      <dgm:spPr/>
    </dgm:pt>
    <dgm:pt modelId="{605A7E0A-BA61-45F2-844F-5E2E81E5E92A}" type="pres">
      <dgm:prSet presAssocID="{94A20D3C-FCBE-4DD0-8D07-9007EB57137D}" presName="hierChild4" presStyleCnt="0"/>
      <dgm:spPr/>
    </dgm:pt>
    <dgm:pt modelId="{6E9F8232-2784-4802-99A2-8DF8E21B19F4}" type="pres">
      <dgm:prSet presAssocID="{94A20D3C-FCBE-4DD0-8D07-9007EB57137D}" presName="hierChild5" presStyleCnt="0"/>
      <dgm:spPr/>
    </dgm:pt>
    <dgm:pt modelId="{886E8931-E487-4189-8555-0FA6156C89D2}" type="pres">
      <dgm:prSet presAssocID="{8214BC00-9F2B-4148-B300-ACAD6B6183FD}" presName="Name37" presStyleLbl="parChTrans1D2" presStyleIdx="1" presStyleCnt="3"/>
      <dgm:spPr/>
    </dgm:pt>
    <dgm:pt modelId="{EFB5F37E-748F-4C1C-8244-06A7E9800081}" type="pres">
      <dgm:prSet presAssocID="{278E7EF4-79C3-4B1A-A526-F6559822B9C0}" presName="hierRoot2" presStyleCnt="0">
        <dgm:presLayoutVars>
          <dgm:hierBranch val="init"/>
        </dgm:presLayoutVars>
      </dgm:prSet>
      <dgm:spPr/>
    </dgm:pt>
    <dgm:pt modelId="{1A9089B5-825F-490F-BB1D-6E41D19D5C68}" type="pres">
      <dgm:prSet presAssocID="{278E7EF4-79C3-4B1A-A526-F6559822B9C0}" presName="rootComposite" presStyleCnt="0"/>
      <dgm:spPr/>
    </dgm:pt>
    <dgm:pt modelId="{049D9487-C4F7-4EBB-B3C7-50CA50870E6F}" type="pres">
      <dgm:prSet presAssocID="{278E7EF4-79C3-4B1A-A526-F6559822B9C0}" presName="rootText" presStyleLbl="node2" presStyleIdx="1" presStyleCnt="3">
        <dgm:presLayoutVars>
          <dgm:chPref val="3"/>
        </dgm:presLayoutVars>
      </dgm:prSet>
      <dgm:spPr/>
    </dgm:pt>
    <dgm:pt modelId="{736D3DA0-6A13-4DB5-BD00-A519E13BA520}" type="pres">
      <dgm:prSet presAssocID="{278E7EF4-79C3-4B1A-A526-F6559822B9C0}" presName="rootConnector" presStyleLbl="node2" presStyleIdx="1" presStyleCnt="3"/>
      <dgm:spPr/>
    </dgm:pt>
    <dgm:pt modelId="{D3381F30-042B-4828-A4B6-2CE7264D64C9}" type="pres">
      <dgm:prSet presAssocID="{278E7EF4-79C3-4B1A-A526-F6559822B9C0}" presName="hierChild4" presStyleCnt="0"/>
      <dgm:spPr/>
    </dgm:pt>
    <dgm:pt modelId="{E9CA3477-0D52-4359-A038-4C379A94829F}" type="pres">
      <dgm:prSet presAssocID="{278E7EF4-79C3-4B1A-A526-F6559822B9C0}" presName="hierChild5" presStyleCnt="0"/>
      <dgm:spPr/>
    </dgm:pt>
    <dgm:pt modelId="{0A799FE7-DB3D-4778-ACC7-91F6F041A8DB}" type="pres">
      <dgm:prSet presAssocID="{FC452530-30F6-4DA2-854A-87FFC14C4B96}" presName="Name37" presStyleLbl="parChTrans1D2" presStyleIdx="2" presStyleCnt="3"/>
      <dgm:spPr/>
    </dgm:pt>
    <dgm:pt modelId="{73A91DA0-186A-4B61-AD69-0E03C4C7D647}" type="pres">
      <dgm:prSet presAssocID="{60590165-1F05-4CFA-84E2-7F8CCA83E68E}" presName="hierRoot2" presStyleCnt="0">
        <dgm:presLayoutVars>
          <dgm:hierBranch val="init"/>
        </dgm:presLayoutVars>
      </dgm:prSet>
      <dgm:spPr/>
    </dgm:pt>
    <dgm:pt modelId="{1E536E2D-51CD-452B-BB9F-78BEB8310B47}" type="pres">
      <dgm:prSet presAssocID="{60590165-1F05-4CFA-84E2-7F8CCA83E68E}" presName="rootComposite" presStyleCnt="0"/>
      <dgm:spPr/>
    </dgm:pt>
    <dgm:pt modelId="{8547F9A6-13D9-4DEC-8CA8-FDE2CFBC7438}" type="pres">
      <dgm:prSet presAssocID="{60590165-1F05-4CFA-84E2-7F8CCA83E68E}" presName="rootText" presStyleLbl="node2" presStyleIdx="2" presStyleCnt="3">
        <dgm:presLayoutVars>
          <dgm:chPref val="3"/>
        </dgm:presLayoutVars>
      </dgm:prSet>
      <dgm:spPr/>
    </dgm:pt>
    <dgm:pt modelId="{31DB9B46-6286-498C-9529-E7E3B38B54C0}" type="pres">
      <dgm:prSet presAssocID="{60590165-1F05-4CFA-84E2-7F8CCA83E68E}" presName="rootConnector" presStyleLbl="node2" presStyleIdx="2" presStyleCnt="3"/>
      <dgm:spPr/>
    </dgm:pt>
    <dgm:pt modelId="{5AB4FF27-EA02-4470-82EF-AEE0B043A68D}" type="pres">
      <dgm:prSet presAssocID="{60590165-1F05-4CFA-84E2-7F8CCA83E68E}" presName="hierChild4" presStyleCnt="0"/>
      <dgm:spPr/>
    </dgm:pt>
    <dgm:pt modelId="{BD5D15C3-8C5C-4DAF-9AFD-F400F69D4E2E}" type="pres">
      <dgm:prSet presAssocID="{60590165-1F05-4CFA-84E2-7F8CCA83E68E}" presName="hierChild5" presStyleCnt="0"/>
      <dgm:spPr/>
    </dgm:pt>
    <dgm:pt modelId="{FA387597-66DE-4A5C-AF1D-D3912EDABB15}" type="pres">
      <dgm:prSet presAssocID="{6FC781C3-99E8-40AA-B268-B7C1F16A84F7}" presName="hierChild3" presStyleCnt="0"/>
      <dgm:spPr/>
    </dgm:pt>
  </dgm:ptLst>
  <dgm:cxnLst>
    <dgm:cxn modelId="{4B730BE8-57CA-480E-9D72-69504AC78A5B}" type="presOf" srcId="{47D2D7B6-BCE2-421D-AFAC-D132163796BA}" destId="{0B897D0B-414A-439B-9DB6-D53D2F770698}" srcOrd="0" destOrd="0" presId="urn:microsoft.com/office/officeart/2005/8/layout/orgChart1"/>
    <dgm:cxn modelId="{44DCFF7E-7682-42F1-867F-002843AE9B94}" type="presOf" srcId="{6AD9D594-279C-408E-861B-C7679637ED2E}" destId="{F399B199-52D7-47A8-A45F-B4936CA1E6DE}" srcOrd="0" destOrd="0" presId="urn:microsoft.com/office/officeart/2005/8/layout/orgChart1"/>
    <dgm:cxn modelId="{510BF934-7CB9-47DA-894D-15C9408ECBBE}" type="presOf" srcId="{278E7EF4-79C3-4B1A-A526-F6559822B9C0}" destId="{736D3DA0-6A13-4DB5-BD00-A519E13BA520}" srcOrd="1" destOrd="0" presId="urn:microsoft.com/office/officeart/2005/8/layout/orgChart1"/>
    <dgm:cxn modelId="{5C375A9D-AEDF-4EE8-88EB-E054BB9F421A}" type="presOf" srcId="{6FC781C3-99E8-40AA-B268-B7C1F16A84F7}" destId="{EB9502D4-3260-470D-9031-1A717C55AC75}" srcOrd="0" destOrd="0" presId="urn:microsoft.com/office/officeart/2005/8/layout/orgChart1"/>
    <dgm:cxn modelId="{BC36E268-3CBA-4B73-AE46-E8C91AD16879}" type="presOf" srcId="{8214BC00-9F2B-4148-B300-ACAD6B6183FD}" destId="{886E8931-E487-4189-8555-0FA6156C89D2}" srcOrd="0" destOrd="0" presId="urn:microsoft.com/office/officeart/2005/8/layout/orgChart1"/>
    <dgm:cxn modelId="{06795F77-D2B9-42A5-A460-E49D4DE19A30}" srcId="{6AD9D594-279C-408E-861B-C7679637ED2E}" destId="{6FC781C3-99E8-40AA-B268-B7C1F16A84F7}" srcOrd="0" destOrd="0" parTransId="{EA457C69-4D65-49C4-BACC-54E0CABFD530}" sibTransId="{64394777-06F2-41FE-9CBB-101B49A68122}"/>
    <dgm:cxn modelId="{37A4FB70-9722-4980-BEDC-87552074624F}" type="presOf" srcId="{278E7EF4-79C3-4B1A-A526-F6559822B9C0}" destId="{049D9487-C4F7-4EBB-B3C7-50CA50870E6F}" srcOrd="0" destOrd="0" presId="urn:microsoft.com/office/officeart/2005/8/layout/orgChart1"/>
    <dgm:cxn modelId="{61F0B0B6-A7C7-438A-BFA7-20E66DD3A47C}" type="presOf" srcId="{60590165-1F05-4CFA-84E2-7F8CCA83E68E}" destId="{31DB9B46-6286-498C-9529-E7E3B38B54C0}" srcOrd="1" destOrd="0" presId="urn:microsoft.com/office/officeart/2005/8/layout/orgChart1"/>
    <dgm:cxn modelId="{20F29546-C35A-430C-B7AC-9A1115D8C7B5}" srcId="{6FC781C3-99E8-40AA-B268-B7C1F16A84F7}" destId="{94A20D3C-FCBE-4DD0-8D07-9007EB57137D}" srcOrd="0" destOrd="0" parTransId="{47D2D7B6-BCE2-421D-AFAC-D132163796BA}" sibTransId="{76359C8F-E52D-42E4-86E5-C1B5FDF8A6C5}"/>
    <dgm:cxn modelId="{9CA4EA6C-1654-47A1-A32B-71C1159E22A8}" type="presOf" srcId="{94A20D3C-FCBE-4DD0-8D07-9007EB57137D}" destId="{18DA1F00-5C0C-475B-B6BC-BC51E6D5C9DB}" srcOrd="1" destOrd="0" presId="urn:microsoft.com/office/officeart/2005/8/layout/orgChart1"/>
    <dgm:cxn modelId="{C320315C-2DB9-4EDB-BA0B-399DC78FF525}" type="presOf" srcId="{6FC781C3-99E8-40AA-B268-B7C1F16A84F7}" destId="{1BE0CBC2-8BA7-4FC1-A725-AD24409D9AF7}" srcOrd="1" destOrd="0" presId="urn:microsoft.com/office/officeart/2005/8/layout/orgChart1"/>
    <dgm:cxn modelId="{378A405A-CFEC-489E-8A36-86A3B126B6BB}" srcId="{6FC781C3-99E8-40AA-B268-B7C1F16A84F7}" destId="{278E7EF4-79C3-4B1A-A526-F6559822B9C0}" srcOrd="1" destOrd="0" parTransId="{8214BC00-9F2B-4148-B300-ACAD6B6183FD}" sibTransId="{E56F4FD4-E913-456F-B752-4DB349F72AAE}"/>
    <dgm:cxn modelId="{897A3222-DDF4-4143-BE45-B6A347499541}" type="presOf" srcId="{94A20D3C-FCBE-4DD0-8D07-9007EB57137D}" destId="{57729E6A-FA52-4BD0-AED9-9520D2006D43}" srcOrd="0" destOrd="0" presId="urn:microsoft.com/office/officeart/2005/8/layout/orgChart1"/>
    <dgm:cxn modelId="{175E7510-0079-4EB8-B421-FD81272252F4}" type="presOf" srcId="{FC452530-30F6-4DA2-854A-87FFC14C4B96}" destId="{0A799FE7-DB3D-4778-ACC7-91F6F041A8DB}" srcOrd="0" destOrd="0" presId="urn:microsoft.com/office/officeart/2005/8/layout/orgChart1"/>
    <dgm:cxn modelId="{E72A6DAA-D7BF-4DAA-9193-E9B400A50660}" type="presOf" srcId="{60590165-1F05-4CFA-84E2-7F8CCA83E68E}" destId="{8547F9A6-13D9-4DEC-8CA8-FDE2CFBC7438}" srcOrd="0" destOrd="0" presId="urn:microsoft.com/office/officeart/2005/8/layout/orgChart1"/>
    <dgm:cxn modelId="{F070D052-1315-4B43-9BE6-DDD74C9B665D}" srcId="{6FC781C3-99E8-40AA-B268-B7C1F16A84F7}" destId="{60590165-1F05-4CFA-84E2-7F8CCA83E68E}" srcOrd="2" destOrd="0" parTransId="{FC452530-30F6-4DA2-854A-87FFC14C4B96}" sibTransId="{E2A4FF8D-9196-47E9-A9DB-52459B18BAC8}"/>
    <dgm:cxn modelId="{E4F1ACBE-A6A1-49C4-A336-CEF5E004A100}" type="presParOf" srcId="{F399B199-52D7-47A8-A45F-B4936CA1E6DE}" destId="{145EB341-8679-4D85-9428-69D566F5248A}" srcOrd="0" destOrd="0" presId="urn:microsoft.com/office/officeart/2005/8/layout/orgChart1"/>
    <dgm:cxn modelId="{15A215C6-2D7C-4CCB-8475-3FFE2A44EFFB}" type="presParOf" srcId="{145EB341-8679-4D85-9428-69D566F5248A}" destId="{B42B13B4-1610-48C1-88CA-64D299BE24B0}" srcOrd="0" destOrd="0" presId="urn:microsoft.com/office/officeart/2005/8/layout/orgChart1"/>
    <dgm:cxn modelId="{06752C10-CB42-4BDB-88C5-CF526E1A8EA0}" type="presParOf" srcId="{B42B13B4-1610-48C1-88CA-64D299BE24B0}" destId="{EB9502D4-3260-470D-9031-1A717C55AC75}" srcOrd="0" destOrd="0" presId="urn:microsoft.com/office/officeart/2005/8/layout/orgChart1"/>
    <dgm:cxn modelId="{4BC5085B-E7C9-4FD6-8839-D9F47443AB15}" type="presParOf" srcId="{B42B13B4-1610-48C1-88CA-64D299BE24B0}" destId="{1BE0CBC2-8BA7-4FC1-A725-AD24409D9AF7}" srcOrd="1" destOrd="0" presId="urn:microsoft.com/office/officeart/2005/8/layout/orgChart1"/>
    <dgm:cxn modelId="{095B8248-0E60-4290-8DA4-1FBB4E12B20C}" type="presParOf" srcId="{145EB341-8679-4D85-9428-69D566F5248A}" destId="{A628505E-EB70-4ED2-B564-1111F01D9A68}" srcOrd="1" destOrd="0" presId="urn:microsoft.com/office/officeart/2005/8/layout/orgChart1"/>
    <dgm:cxn modelId="{7E5FE7C9-370B-4BCE-BB27-D8E38D4246EE}" type="presParOf" srcId="{A628505E-EB70-4ED2-B564-1111F01D9A68}" destId="{0B897D0B-414A-439B-9DB6-D53D2F770698}" srcOrd="0" destOrd="0" presId="urn:microsoft.com/office/officeart/2005/8/layout/orgChart1"/>
    <dgm:cxn modelId="{2D93F7B0-96F1-49EB-8353-F3F198680EE1}" type="presParOf" srcId="{A628505E-EB70-4ED2-B564-1111F01D9A68}" destId="{DCA0C9E0-EE70-4204-8397-55E1F6B123F2}" srcOrd="1" destOrd="0" presId="urn:microsoft.com/office/officeart/2005/8/layout/orgChart1"/>
    <dgm:cxn modelId="{1C593FF4-96E9-42EC-AE3B-208AB3E0F434}" type="presParOf" srcId="{DCA0C9E0-EE70-4204-8397-55E1F6B123F2}" destId="{48269486-7409-45EC-A137-015341D47CE2}" srcOrd="0" destOrd="0" presId="urn:microsoft.com/office/officeart/2005/8/layout/orgChart1"/>
    <dgm:cxn modelId="{E3193EFD-0B86-4567-87BB-7DA1448F41C7}" type="presParOf" srcId="{48269486-7409-45EC-A137-015341D47CE2}" destId="{57729E6A-FA52-4BD0-AED9-9520D2006D43}" srcOrd="0" destOrd="0" presId="urn:microsoft.com/office/officeart/2005/8/layout/orgChart1"/>
    <dgm:cxn modelId="{51B4FDF0-CF6E-4105-B989-42EE947DCB18}" type="presParOf" srcId="{48269486-7409-45EC-A137-015341D47CE2}" destId="{18DA1F00-5C0C-475B-B6BC-BC51E6D5C9DB}" srcOrd="1" destOrd="0" presId="urn:microsoft.com/office/officeart/2005/8/layout/orgChart1"/>
    <dgm:cxn modelId="{094C7854-E16B-44A7-9230-A5CC02FEE355}" type="presParOf" srcId="{DCA0C9E0-EE70-4204-8397-55E1F6B123F2}" destId="{605A7E0A-BA61-45F2-844F-5E2E81E5E92A}" srcOrd="1" destOrd="0" presId="urn:microsoft.com/office/officeart/2005/8/layout/orgChart1"/>
    <dgm:cxn modelId="{52D9CCF4-F406-49FB-B568-FC83A379F393}" type="presParOf" srcId="{DCA0C9E0-EE70-4204-8397-55E1F6B123F2}" destId="{6E9F8232-2784-4802-99A2-8DF8E21B19F4}" srcOrd="2" destOrd="0" presId="urn:microsoft.com/office/officeart/2005/8/layout/orgChart1"/>
    <dgm:cxn modelId="{A6CE273D-62BD-483B-A557-1747BED0E9B7}" type="presParOf" srcId="{A628505E-EB70-4ED2-B564-1111F01D9A68}" destId="{886E8931-E487-4189-8555-0FA6156C89D2}" srcOrd="2" destOrd="0" presId="urn:microsoft.com/office/officeart/2005/8/layout/orgChart1"/>
    <dgm:cxn modelId="{E7D7099C-C378-4D04-B227-D448BB2360EA}" type="presParOf" srcId="{A628505E-EB70-4ED2-B564-1111F01D9A68}" destId="{EFB5F37E-748F-4C1C-8244-06A7E9800081}" srcOrd="3" destOrd="0" presId="urn:microsoft.com/office/officeart/2005/8/layout/orgChart1"/>
    <dgm:cxn modelId="{8AF1D8F2-BC2A-4E7A-9890-DEF688008942}" type="presParOf" srcId="{EFB5F37E-748F-4C1C-8244-06A7E9800081}" destId="{1A9089B5-825F-490F-BB1D-6E41D19D5C68}" srcOrd="0" destOrd="0" presId="urn:microsoft.com/office/officeart/2005/8/layout/orgChart1"/>
    <dgm:cxn modelId="{D8C165F8-DF92-4A59-8D19-48420DAFCF4B}" type="presParOf" srcId="{1A9089B5-825F-490F-BB1D-6E41D19D5C68}" destId="{049D9487-C4F7-4EBB-B3C7-50CA50870E6F}" srcOrd="0" destOrd="0" presId="urn:microsoft.com/office/officeart/2005/8/layout/orgChart1"/>
    <dgm:cxn modelId="{0187E2AC-373F-4F10-B696-AC1397AA2B5A}" type="presParOf" srcId="{1A9089B5-825F-490F-BB1D-6E41D19D5C68}" destId="{736D3DA0-6A13-4DB5-BD00-A519E13BA520}" srcOrd="1" destOrd="0" presId="urn:microsoft.com/office/officeart/2005/8/layout/orgChart1"/>
    <dgm:cxn modelId="{112E7DC0-01B4-4D8F-A3EE-79D9E350AF62}" type="presParOf" srcId="{EFB5F37E-748F-4C1C-8244-06A7E9800081}" destId="{D3381F30-042B-4828-A4B6-2CE7264D64C9}" srcOrd="1" destOrd="0" presId="urn:microsoft.com/office/officeart/2005/8/layout/orgChart1"/>
    <dgm:cxn modelId="{D3E26A97-1A3D-4C53-A4F6-F81A523E7C4D}" type="presParOf" srcId="{EFB5F37E-748F-4C1C-8244-06A7E9800081}" destId="{E9CA3477-0D52-4359-A038-4C379A94829F}" srcOrd="2" destOrd="0" presId="urn:microsoft.com/office/officeart/2005/8/layout/orgChart1"/>
    <dgm:cxn modelId="{CC8D4B62-AAF4-4A6A-B250-FE92E2441D98}" type="presParOf" srcId="{A628505E-EB70-4ED2-B564-1111F01D9A68}" destId="{0A799FE7-DB3D-4778-ACC7-91F6F041A8DB}" srcOrd="4" destOrd="0" presId="urn:microsoft.com/office/officeart/2005/8/layout/orgChart1"/>
    <dgm:cxn modelId="{97C78339-2FD8-48AC-B390-4A4583713210}" type="presParOf" srcId="{A628505E-EB70-4ED2-B564-1111F01D9A68}" destId="{73A91DA0-186A-4B61-AD69-0E03C4C7D647}" srcOrd="5" destOrd="0" presId="urn:microsoft.com/office/officeart/2005/8/layout/orgChart1"/>
    <dgm:cxn modelId="{868F8CF4-1DF2-4CE2-9109-ABEBAA4A4FDB}" type="presParOf" srcId="{73A91DA0-186A-4B61-AD69-0E03C4C7D647}" destId="{1E536E2D-51CD-452B-BB9F-78BEB8310B47}" srcOrd="0" destOrd="0" presId="urn:microsoft.com/office/officeart/2005/8/layout/orgChart1"/>
    <dgm:cxn modelId="{3ED61E23-AA2D-45A1-80AA-8784A483EF47}" type="presParOf" srcId="{1E536E2D-51CD-452B-BB9F-78BEB8310B47}" destId="{8547F9A6-13D9-4DEC-8CA8-FDE2CFBC7438}" srcOrd="0" destOrd="0" presId="urn:microsoft.com/office/officeart/2005/8/layout/orgChart1"/>
    <dgm:cxn modelId="{948308FE-98D1-4179-813E-1390D4FF124E}" type="presParOf" srcId="{1E536E2D-51CD-452B-BB9F-78BEB8310B47}" destId="{31DB9B46-6286-498C-9529-E7E3B38B54C0}" srcOrd="1" destOrd="0" presId="urn:microsoft.com/office/officeart/2005/8/layout/orgChart1"/>
    <dgm:cxn modelId="{F8CDDD40-B271-4CF5-9AC1-ACE8B64E8E16}" type="presParOf" srcId="{73A91DA0-186A-4B61-AD69-0E03C4C7D647}" destId="{5AB4FF27-EA02-4470-82EF-AEE0B043A68D}" srcOrd="1" destOrd="0" presId="urn:microsoft.com/office/officeart/2005/8/layout/orgChart1"/>
    <dgm:cxn modelId="{41509618-EA70-469D-A931-8B527863B953}" type="presParOf" srcId="{73A91DA0-186A-4B61-AD69-0E03C4C7D647}" destId="{BD5D15C3-8C5C-4DAF-9AFD-F400F69D4E2E}" srcOrd="2" destOrd="0" presId="urn:microsoft.com/office/officeart/2005/8/layout/orgChart1"/>
    <dgm:cxn modelId="{0C3F508C-D9C6-4F2A-B2B7-8BB9BC924180}" type="presParOf" srcId="{145EB341-8679-4D85-9428-69D566F5248A}" destId="{FA387597-66DE-4A5C-AF1D-D3912EDABB1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F155F2-5240-41E3-A0FC-993892C4742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D3C78D8-5E38-4A71-9A36-1F5417451D52}">
      <dgm:prSet phldrT="[Texto]"/>
      <dgm:spPr/>
      <dgm:t>
        <a:bodyPr/>
        <a:lstStyle/>
        <a:p>
          <a:r>
            <a:rPr lang="es-MX" dirty="0" smtClean="0"/>
            <a:t>Argumento</a:t>
          </a:r>
          <a:endParaRPr lang="es-MX" dirty="0"/>
        </a:p>
      </dgm:t>
    </dgm:pt>
    <dgm:pt modelId="{966DE200-9F89-4A8C-AE16-6854731E3048}" type="parTrans" cxnId="{D95A26A6-FC0A-4679-B217-76B749470765}">
      <dgm:prSet/>
      <dgm:spPr/>
      <dgm:t>
        <a:bodyPr/>
        <a:lstStyle/>
        <a:p>
          <a:endParaRPr lang="es-MX"/>
        </a:p>
      </dgm:t>
    </dgm:pt>
    <dgm:pt modelId="{893432F9-4727-40B4-8377-3766C2E096CF}" type="sibTrans" cxnId="{D95A26A6-FC0A-4679-B217-76B749470765}">
      <dgm:prSet/>
      <dgm:spPr/>
      <dgm:t>
        <a:bodyPr/>
        <a:lstStyle/>
        <a:p>
          <a:endParaRPr lang="es-MX"/>
        </a:p>
      </dgm:t>
    </dgm:pt>
    <dgm:pt modelId="{D110AD92-9F8C-485D-9F6B-12A5114EDD6E}">
      <dgm:prSet phldrT="[Texto]"/>
      <dgm:spPr/>
      <dgm:t>
        <a:bodyPr/>
        <a:lstStyle/>
        <a:p>
          <a:r>
            <a:rPr lang="es-MX" dirty="0" smtClean="0"/>
            <a:t>Deductivo</a:t>
          </a:r>
          <a:endParaRPr lang="es-MX" dirty="0"/>
        </a:p>
      </dgm:t>
    </dgm:pt>
    <dgm:pt modelId="{D052B79E-2441-413B-9830-78DD68029241}" type="parTrans" cxnId="{F66B2F86-9F94-4CEF-B290-AD4F9AD6D018}">
      <dgm:prSet/>
      <dgm:spPr/>
      <dgm:t>
        <a:bodyPr/>
        <a:lstStyle/>
        <a:p>
          <a:endParaRPr lang="es-MX"/>
        </a:p>
      </dgm:t>
    </dgm:pt>
    <dgm:pt modelId="{4A502A91-19B4-480E-8E9E-6C6A9C932935}" type="sibTrans" cxnId="{F66B2F86-9F94-4CEF-B290-AD4F9AD6D018}">
      <dgm:prSet/>
      <dgm:spPr/>
      <dgm:t>
        <a:bodyPr/>
        <a:lstStyle/>
        <a:p>
          <a:endParaRPr lang="es-MX"/>
        </a:p>
      </dgm:t>
    </dgm:pt>
    <dgm:pt modelId="{194B0FC1-52B1-4C04-9786-8BA7FDADB467}">
      <dgm:prSet phldrT="[Texto]"/>
      <dgm:spPr/>
      <dgm:t>
        <a:bodyPr/>
        <a:lstStyle/>
        <a:p>
          <a:r>
            <a:rPr lang="es-MX" dirty="0" smtClean="0"/>
            <a:t>Inductivo</a:t>
          </a:r>
          <a:endParaRPr lang="es-MX" dirty="0"/>
        </a:p>
      </dgm:t>
    </dgm:pt>
    <dgm:pt modelId="{80605B9D-A951-450F-8374-19E24B3506C3}" type="parTrans" cxnId="{3A7618B8-E0E7-4726-A0D1-24E37B1B5D30}">
      <dgm:prSet/>
      <dgm:spPr/>
      <dgm:t>
        <a:bodyPr/>
        <a:lstStyle/>
        <a:p>
          <a:endParaRPr lang="es-MX"/>
        </a:p>
      </dgm:t>
    </dgm:pt>
    <dgm:pt modelId="{DF5DB4EE-82BE-4B54-B751-55BE222A988E}" type="sibTrans" cxnId="{3A7618B8-E0E7-4726-A0D1-24E37B1B5D30}">
      <dgm:prSet/>
      <dgm:spPr/>
      <dgm:t>
        <a:bodyPr/>
        <a:lstStyle/>
        <a:p>
          <a:endParaRPr lang="es-MX"/>
        </a:p>
      </dgm:t>
    </dgm:pt>
    <dgm:pt modelId="{1CA68BBE-10A2-4567-A5F0-71E8C395BD2F}" type="pres">
      <dgm:prSet presAssocID="{79F155F2-5240-41E3-A0FC-993892C4742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2B372AF-3555-4603-9D53-385CCD243D92}" type="pres">
      <dgm:prSet presAssocID="{4D3C78D8-5E38-4A71-9A36-1F5417451D52}" presName="hierRoot1" presStyleCnt="0">
        <dgm:presLayoutVars>
          <dgm:hierBranch val="init"/>
        </dgm:presLayoutVars>
      </dgm:prSet>
      <dgm:spPr/>
    </dgm:pt>
    <dgm:pt modelId="{C30F6534-B96D-432E-BBFD-0A505397EB9B}" type="pres">
      <dgm:prSet presAssocID="{4D3C78D8-5E38-4A71-9A36-1F5417451D52}" presName="rootComposite1" presStyleCnt="0"/>
      <dgm:spPr/>
    </dgm:pt>
    <dgm:pt modelId="{611B3530-F2C9-4B34-90F8-847739B1496F}" type="pres">
      <dgm:prSet presAssocID="{4D3C78D8-5E38-4A71-9A36-1F5417451D52}" presName="rootText1" presStyleLbl="node0" presStyleIdx="0" presStyleCnt="1">
        <dgm:presLayoutVars>
          <dgm:chPref val="3"/>
        </dgm:presLayoutVars>
      </dgm:prSet>
      <dgm:spPr/>
    </dgm:pt>
    <dgm:pt modelId="{22DEB86F-6A66-48CC-BF66-E1CF1F13133E}" type="pres">
      <dgm:prSet presAssocID="{4D3C78D8-5E38-4A71-9A36-1F5417451D52}" presName="rootConnector1" presStyleLbl="node1" presStyleIdx="0" presStyleCnt="0"/>
      <dgm:spPr/>
    </dgm:pt>
    <dgm:pt modelId="{5ACBF6BB-B545-465E-B354-F3D7BBC63A87}" type="pres">
      <dgm:prSet presAssocID="{4D3C78D8-5E38-4A71-9A36-1F5417451D52}" presName="hierChild2" presStyleCnt="0"/>
      <dgm:spPr/>
    </dgm:pt>
    <dgm:pt modelId="{85FAD719-3AA3-4D8E-8EE1-9807B69FD96B}" type="pres">
      <dgm:prSet presAssocID="{D052B79E-2441-413B-9830-78DD68029241}" presName="Name37" presStyleLbl="parChTrans1D2" presStyleIdx="0" presStyleCnt="2"/>
      <dgm:spPr/>
    </dgm:pt>
    <dgm:pt modelId="{C2A38CD9-14C1-4132-B743-3ABCB9F937A1}" type="pres">
      <dgm:prSet presAssocID="{D110AD92-9F8C-485D-9F6B-12A5114EDD6E}" presName="hierRoot2" presStyleCnt="0">
        <dgm:presLayoutVars>
          <dgm:hierBranch val="init"/>
        </dgm:presLayoutVars>
      </dgm:prSet>
      <dgm:spPr/>
    </dgm:pt>
    <dgm:pt modelId="{722B76F9-CF97-476E-B1CB-E253911EDC8B}" type="pres">
      <dgm:prSet presAssocID="{D110AD92-9F8C-485D-9F6B-12A5114EDD6E}" presName="rootComposite" presStyleCnt="0"/>
      <dgm:spPr/>
    </dgm:pt>
    <dgm:pt modelId="{C770F957-0E4E-4E77-AA1B-A61B95FB067E}" type="pres">
      <dgm:prSet presAssocID="{D110AD92-9F8C-485D-9F6B-12A5114EDD6E}" presName="rootText" presStyleLbl="node2" presStyleIdx="0" presStyleCnt="2">
        <dgm:presLayoutVars>
          <dgm:chPref val="3"/>
        </dgm:presLayoutVars>
      </dgm:prSet>
      <dgm:spPr/>
    </dgm:pt>
    <dgm:pt modelId="{CF15AA26-2F1E-415B-8EAC-1A0957735EFC}" type="pres">
      <dgm:prSet presAssocID="{D110AD92-9F8C-485D-9F6B-12A5114EDD6E}" presName="rootConnector" presStyleLbl="node2" presStyleIdx="0" presStyleCnt="2"/>
      <dgm:spPr/>
    </dgm:pt>
    <dgm:pt modelId="{6AE0215E-32D4-4FE9-83F4-C1C730EDAA4C}" type="pres">
      <dgm:prSet presAssocID="{D110AD92-9F8C-485D-9F6B-12A5114EDD6E}" presName="hierChild4" presStyleCnt="0"/>
      <dgm:spPr/>
    </dgm:pt>
    <dgm:pt modelId="{E7628A32-425B-485F-BA9B-31E3DF75BD3C}" type="pres">
      <dgm:prSet presAssocID="{D110AD92-9F8C-485D-9F6B-12A5114EDD6E}" presName="hierChild5" presStyleCnt="0"/>
      <dgm:spPr/>
    </dgm:pt>
    <dgm:pt modelId="{15D5FF09-988F-401C-8222-98FC978EB8E2}" type="pres">
      <dgm:prSet presAssocID="{80605B9D-A951-450F-8374-19E24B3506C3}" presName="Name37" presStyleLbl="parChTrans1D2" presStyleIdx="1" presStyleCnt="2"/>
      <dgm:spPr/>
    </dgm:pt>
    <dgm:pt modelId="{06D60D19-235B-4D7D-93EB-29B46222F2CF}" type="pres">
      <dgm:prSet presAssocID="{194B0FC1-52B1-4C04-9786-8BA7FDADB467}" presName="hierRoot2" presStyleCnt="0">
        <dgm:presLayoutVars>
          <dgm:hierBranch val="init"/>
        </dgm:presLayoutVars>
      </dgm:prSet>
      <dgm:spPr/>
    </dgm:pt>
    <dgm:pt modelId="{2150EE31-CF43-44C6-BCD5-234887561B80}" type="pres">
      <dgm:prSet presAssocID="{194B0FC1-52B1-4C04-9786-8BA7FDADB467}" presName="rootComposite" presStyleCnt="0"/>
      <dgm:spPr/>
    </dgm:pt>
    <dgm:pt modelId="{BDF362A2-16C7-4C03-9D55-BB21B5F5D88F}" type="pres">
      <dgm:prSet presAssocID="{194B0FC1-52B1-4C04-9786-8BA7FDADB467}" presName="rootText" presStyleLbl="node2" presStyleIdx="1" presStyleCnt="2">
        <dgm:presLayoutVars>
          <dgm:chPref val="3"/>
        </dgm:presLayoutVars>
      </dgm:prSet>
      <dgm:spPr/>
    </dgm:pt>
    <dgm:pt modelId="{83551731-A7AF-4690-9E94-EA53BBB5B25B}" type="pres">
      <dgm:prSet presAssocID="{194B0FC1-52B1-4C04-9786-8BA7FDADB467}" presName="rootConnector" presStyleLbl="node2" presStyleIdx="1" presStyleCnt="2"/>
      <dgm:spPr/>
    </dgm:pt>
    <dgm:pt modelId="{320CFB8B-139A-44E9-9D7E-5409D94431F2}" type="pres">
      <dgm:prSet presAssocID="{194B0FC1-52B1-4C04-9786-8BA7FDADB467}" presName="hierChild4" presStyleCnt="0"/>
      <dgm:spPr/>
    </dgm:pt>
    <dgm:pt modelId="{3B358D6F-FE84-46F5-99A7-83A0CEF86664}" type="pres">
      <dgm:prSet presAssocID="{194B0FC1-52B1-4C04-9786-8BA7FDADB467}" presName="hierChild5" presStyleCnt="0"/>
      <dgm:spPr/>
    </dgm:pt>
    <dgm:pt modelId="{DA0293F0-12E7-42A9-A127-97DC513672E9}" type="pres">
      <dgm:prSet presAssocID="{4D3C78D8-5E38-4A71-9A36-1F5417451D52}" presName="hierChild3" presStyleCnt="0"/>
      <dgm:spPr/>
    </dgm:pt>
  </dgm:ptLst>
  <dgm:cxnLst>
    <dgm:cxn modelId="{F6605F70-1E3C-4312-8248-2D440C380B1A}" type="presOf" srcId="{D110AD92-9F8C-485D-9F6B-12A5114EDD6E}" destId="{CF15AA26-2F1E-415B-8EAC-1A0957735EFC}" srcOrd="1" destOrd="0" presId="urn:microsoft.com/office/officeart/2005/8/layout/orgChart1"/>
    <dgm:cxn modelId="{D877753A-33BE-4A8A-BFC1-B60AC8A90FFA}" type="presOf" srcId="{D052B79E-2441-413B-9830-78DD68029241}" destId="{85FAD719-3AA3-4D8E-8EE1-9807B69FD96B}" srcOrd="0" destOrd="0" presId="urn:microsoft.com/office/officeart/2005/8/layout/orgChart1"/>
    <dgm:cxn modelId="{41B15D12-C96C-44FF-B435-32A286F51DFE}" type="presOf" srcId="{4D3C78D8-5E38-4A71-9A36-1F5417451D52}" destId="{22DEB86F-6A66-48CC-BF66-E1CF1F13133E}" srcOrd="1" destOrd="0" presId="urn:microsoft.com/office/officeart/2005/8/layout/orgChart1"/>
    <dgm:cxn modelId="{A5F93272-CF21-42AB-8974-94C2E1855665}" type="presOf" srcId="{D110AD92-9F8C-485D-9F6B-12A5114EDD6E}" destId="{C770F957-0E4E-4E77-AA1B-A61B95FB067E}" srcOrd="0" destOrd="0" presId="urn:microsoft.com/office/officeart/2005/8/layout/orgChart1"/>
    <dgm:cxn modelId="{E4C742FE-CA6A-4A80-B76D-B40686B8B7CD}" type="presOf" srcId="{194B0FC1-52B1-4C04-9786-8BA7FDADB467}" destId="{BDF362A2-16C7-4C03-9D55-BB21B5F5D88F}" srcOrd="0" destOrd="0" presId="urn:microsoft.com/office/officeart/2005/8/layout/orgChart1"/>
    <dgm:cxn modelId="{70644655-D4BD-42D2-8176-C83E58A7FC01}" type="presOf" srcId="{4D3C78D8-5E38-4A71-9A36-1F5417451D52}" destId="{611B3530-F2C9-4B34-90F8-847739B1496F}" srcOrd="0" destOrd="0" presId="urn:microsoft.com/office/officeart/2005/8/layout/orgChart1"/>
    <dgm:cxn modelId="{D95A26A6-FC0A-4679-B217-76B749470765}" srcId="{79F155F2-5240-41E3-A0FC-993892C4742C}" destId="{4D3C78D8-5E38-4A71-9A36-1F5417451D52}" srcOrd="0" destOrd="0" parTransId="{966DE200-9F89-4A8C-AE16-6854731E3048}" sibTransId="{893432F9-4727-40B4-8377-3766C2E096CF}"/>
    <dgm:cxn modelId="{3A7618B8-E0E7-4726-A0D1-24E37B1B5D30}" srcId="{4D3C78D8-5E38-4A71-9A36-1F5417451D52}" destId="{194B0FC1-52B1-4C04-9786-8BA7FDADB467}" srcOrd="1" destOrd="0" parTransId="{80605B9D-A951-450F-8374-19E24B3506C3}" sibTransId="{DF5DB4EE-82BE-4B54-B751-55BE222A988E}"/>
    <dgm:cxn modelId="{2BE2BE45-3196-41B8-92F9-53943EC27A3E}" type="presOf" srcId="{79F155F2-5240-41E3-A0FC-993892C4742C}" destId="{1CA68BBE-10A2-4567-A5F0-71E8C395BD2F}" srcOrd="0" destOrd="0" presId="urn:microsoft.com/office/officeart/2005/8/layout/orgChart1"/>
    <dgm:cxn modelId="{F66B2F86-9F94-4CEF-B290-AD4F9AD6D018}" srcId="{4D3C78D8-5E38-4A71-9A36-1F5417451D52}" destId="{D110AD92-9F8C-485D-9F6B-12A5114EDD6E}" srcOrd="0" destOrd="0" parTransId="{D052B79E-2441-413B-9830-78DD68029241}" sibTransId="{4A502A91-19B4-480E-8E9E-6C6A9C932935}"/>
    <dgm:cxn modelId="{A400A971-D591-45D8-9920-A894413CBA3D}" type="presOf" srcId="{194B0FC1-52B1-4C04-9786-8BA7FDADB467}" destId="{83551731-A7AF-4690-9E94-EA53BBB5B25B}" srcOrd="1" destOrd="0" presId="urn:microsoft.com/office/officeart/2005/8/layout/orgChart1"/>
    <dgm:cxn modelId="{F610B26B-65D1-476D-B38F-C38533A8FCB2}" type="presOf" srcId="{80605B9D-A951-450F-8374-19E24B3506C3}" destId="{15D5FF09-988F-401C-8222-98FC978EB8E2}" srcOrd="0" destOrd="0" presId="urn:microsoft.com/office/officeart/2005/8/layout/orgChart1"/>
    <dgm:cxn modelId="{FB5BA516-3A98-42A3-97AC-0A9343E3669F}" type="presParOf" srcId="{1CA68BBE-10A2-4567-A5F0-71E8C395BD2F}" destId="{12B372AF-3555-4603-9D53-385CCD243D92}" srcOrd="0" destOrd="0" presId="urn:microsoft.com/office/officeart/2005/8/layout/orgChart1"/>
    <dgm:cxn modelId="{CC466D91-A6CD-4E23-B4DA-42BDAA792241}" type="presParOf" srcId="{12B372AF-3555-4603-9D53-385CCD243D92}" destId="{C30F6534-B96D-432E-BBFD-0A505397EB9B}" srcOrd="0" destOrd="0" presId="urn:microsoft.com/office/officeart/2005/8/layout/orgChart1"/>
    <dgm:cxn modelId="{30B6821E-4F56-4409-A59D-457412F33C5F}" type="presParOf" srcId="{C30F6534-B96D-432E-BBFD-0A505397EB9B}" destId="{611B3530-F2C9-4B34-90F8-847739B1496F}" srcOrd="0" destOrd="0" presId="urn:microsoft.com/office/officeart/2005/8/layout/orgChart1"/>
    <dgm:cxn modelId="{CCBE1540-1778-403D-B9A3-3740C85A1B0F}" type="presParOf" srcId="{C30F6534-B96D-432E-BBFD-0A505397EB9B}" destId="{22DEB86F-6A66-48CC-BF66-E1CF1F13133E}" srcOrd="1" destOrd="0" presId="urn:microsoft.com/office/officeart/2005/8/layout/orgChart1"/>
    <dgm:cxn modelId="{C1C41355-0932-4C32-8EDB-0A7C02412CAA}" type="presParOf" srcId="{12B372AF-3555-4603-9D53-385CCD243D92}" destId="{5ACBF6BB-B545-465E-B354-F3D7BBC63A87}" srcOrd="1" destOrd="0" presId="urn:microsoft.com/office/officeart/2005/8/layout/orgChart1"/>
    <dgm:cxn modelId="{98551E37-A501-462B-ABBA-528C8239635F}" type="presParOf" srcId="{5ACBF6BB-B545-465E-B354-F3D7BBC63A87}" destId="{85FAD719-3AA3-4D8E-8EE1-9807B69FD96B}" srcOrd="0" destOrd="0" presId="urn:microsoft.com/office/officeart/2005/8/layout/orgChart1"/>
    <dgm:cxn modelId="{23FDC249-63F3-428E-9BB4-F8FFFEEAD937}" type="presParOf" srcId="{5ACBF6BB-B545-465E-B354-F3D7BBC63A87}" destId="{C2A38CD9-14C1-4132-B743-3ABCB9F937A1}" srcOrd="1" destOrd="0" presId="urn:microsoft.com/office/officeart/2005/8/layout/orgChart1"/>
    <dgm:cxn modelId="{7029CAEA-9648-41FD-B921-11979551623A}" type="presParOf" srcId="{C2A38CD9-14C1-4132-B743-3ABCB9F937A1}" destId="{722B76F9-CF97-476E-B1CB-E253911EDC8B}" srcOrd="0" destOrd="0" presId="urn:microsoft.com/office/officeart/2005/8/layout/orgChart1"/>
    <dgm:cxn modelId="{0A175B45-72FA-4165-9C61-2F566A5C12D2}" type="presParOf" srcId="{722B76F9-CF97-476E-B1CB-E253911EDC8B}" destId="{C770F957-0E4E-4E77-AA1B-A61B95FB067E}" srcOrd="0" destOrd="0" presId="urn:microsoft.com/office/officeart/2005/8/layout/orgChart1"/>
    <dgm:cxn modelId="{B6050B2B-0424-4DF9-90C9-0B32B3D6C1EF}" type="presParOf" srcId="{722B76F9-CF97-476E-B1CB-E253911EDC8B}" destId="{CF15AA26-2F1E-415B-8EAC-1A0957735EFC}" srcOrd="1" destOrd="0" presId="urn:microsoft.com/office/officeart/2005/8/layout/orgChart1"/>
    <dgm:cxn modelId="{DFF96EFE-358A-4902-AC16-FD34E0BBA97A}" type="presParOf" srcId="{C2A38CD9-14C1-4132-B743-3ABCB9F937A1}" destId="{6AE0215E-32D4-4FE9-83F4-C1C730EDAA4C}" srcOrd="1" destOrd="0" presId="urn:microsoft.com/office/officeart/2005/8/layout/orgChart1"/>
    <dgm:cxn modelId="{54FE98EE-1E46-4523-A0FD-A7FD44376EB8}" type="presParOf" srcId="{C2A38CD9-14C1-4132-B743-3ABCB9F937A1}" destId="{E7628A32-425B-485F-BA9B-31E3DF75BD3C}" srcOrd="2" destOrd="0" presId="urn:microsoft.com/office/officeart/2005/8/layout/orgChart1"/>
    <dgm:cxn modelId="{078D385F-B7EE-493B-9EDC-9EF4CD53A2BE}" type="presParOf" srcId="{5ACBF6BB-B545-465E-B354-F3D7BBC63A87}" destId="{15D5FF09-988F-401C-8222-98FC978EB8E2}" srcOrd="2" destOrd="0" presId="urn:microsoft.com/office/officeart/2005/8/layout/orgChart1"/>
    <dgm:cxn modelId="{FE7B0874-DCEA-4A4C-980B-BF5BFFA861A1}" type="presParOf" srcId="{5ACBF6BB-B545-465E-B354-F3D7BBC63A87}" destId="{06D60D19-235B-4D7D-93EB-29B46222F2CF}" srcOrd="3" destOrd="0" presId="urn:microsoft.com/office/officeart/2005/8/layout/orgChart1"/>
    <dgm:cxn modelId="{2039127E-A800-48CF-8656-5556D0C9A5E6}" type="presParOf" srcId="{06D60D19-235B-4D7D-93EB-29B46222F2CF}" destId="{2150EE31-CF43-44C6-BCD5-234887561B80}" srcOrd="0" destOrd="0" presId="urn:microsoft.com/office/officeart/2005/8/layout/orgChart1"/>
    <dgm:cxn modelId="{AECDCC57-88E1-42C1-A730-D43830E59BBE}" type="presParOf" srcId="{2150EE31-CF43-44C6-BCD5-234887561B80}" destId="{BDF362A2-16C7-4C03-9D55-BB21B5F5D88F}" srcOrd="0" destOrd="0" presId="urn:microsoft.com/office/officeart/2005/8/layout/orgChart1"/>
    <dgm:cxn modelId="{FDAAC0E8-25C0-4527-85B8-CA874BCEBB98}" type="presParOf" srcId="{2150EE31-CF43-44C6-BCD5-234887561B80}" destId="{83551731-A7AF-4690-9E94-EA53BBB5B25B}" srcOrd="1" destOrd="0" presId="urn:microsoft.com/office/officeart/2005/8/layout/orgChart1"/>
    <dgm:cxn modelId="{BBB1B2C2-5095-4C11-A1B2-CDA05DA34D59}" type="presParOf" srcId="{06D60D19-235B-4D7D-93EB-29B46222F2CF}" destId="{320CFB8B-139A-44E9-9D7E-5409D94431F2}" srcOrd="1" destOrd="0" presId="urn:microsoft.com/office/officeart/2005/8/layout/orgChart1"/>
    <dgm:cxn modelId="{97F724CB-C4E5-4457-B78B-54E024B52D50}" type="presParOf" srcId="{06D60D19-235B-4D7D-93EB-29B46222F2CF}" destId="{3B358D6F-FE84-46F5-99A7-83A0CEF86664}" srcOrd="2" destOrd="0" presId="urn:microsoft.com/office/officeart/2005/8/layout/orgChart1"/>
    <dgm:cxn modelId="{F21DF677-618D-43E5-B546-6DE039901328}" type="presParOf" srcId="{12B372AF-3555-4603-9D53-385CCD243D92}" destId="{DA0293F0-12E7-42A9-A127-97DC513672E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9AB6E1-2EA4-4DAE-81F7-15D65BB17EEA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B453CD88-7FB6-45A5-9340-A9D15D7A000B}">
      <dgm:prSet phldrT="[Texto]"/>
      <dgm:spPr/>
      <dgm:t>
        <a:bodyPr/>
        <a:lstStyle/>
        <a:p>
          <a:r>
            <a:rPr lang="es-MX" dirty="0" smtClean="0"/>
            <a:t>Todas las aves tienen alas </a:t>
          </a:r>
          <a:endParaRPr lang="es-MX" dirty="0"/>
        </a:p>
      </dgm:t>
    </dgm:pt>
    <dgm:pt modelId="{FE3D359C-9150-4AC8-BFDA-50BBC6C88BEE}" type="parTrans" cxnId="{A3A570DB-6035-4BAF-829D-978C663DBD18}">
      <dgm:prSet/>
      <dgm:spPr/>
      <dgm:t>
        <a:bodyPr/>
        <a:lstStyle/>
        <a:p>
          <a:endParaRPr lang="es-MX"/>
        </a:p>
      </dgm:t>
    </dgm:pt>
    <dgm:pt modelId="{395905E6-720F-41FE-825B-638A42B4066A}" type="sibTrans" cxnId="{A3A570DB-6035-4BAF-829D-978C663DBD18}">
      <dgm:prSet/>
      <dgm:spPr/>
      <dgm:t>
        <a:bodyPr/>
        <a:lstStyle/>
        <a:p>
          <a:endParaRPr lang="es-MX"/>
        </a:p>
      </dgm:t>
    </dgm:pt>
    <dgm:pt modelId="{A1463F0D-D410-4374-8B0F-76B7AB0920EE}">
      <dgm:prSet phldrT="[Texto]"/>
      <dgm:spPr/>
      <dgm:t>
        <a:bodyPr/>
        <a:lstStyle/>
        <a:p>
          <a:r>
            <a:rPr lang="es-MX" dirty="0" smtClean="0"/>
            <a:t>El pato es un ave</a:t>
          </a:r>
          <a:endParaRPr lang="es-MX" dirty="0"/>
        </a:p>
      </dgm:t>
    </dgm:pt>
    <dgm:pt modelId="{3B9883C2-0478-4F3F-B3D7-67F85950CB6B}" type="parTrans" cxnId="{941625D6-76B8-4AC7-A535-CFADB3E8C1C2}">
      <dgm:prSet/>
      <dgm:spPr/>
      <dgm:t>
        <a:bodyPr/>
        <a:lstStyle/>
        <a:p>
          <a:endParaRPr lang="es-MX"/>
        </a:p>
      </dgm:t>
    </dgm:pt>
    <dgm:pt modelId="{98E8E4E7-677E-4B6D-AF52-451929998D2D}" type="sibTrans" cxnId="{941625D6-76B8-4AC7-A535-CFADB3E8C1C2}">
      <dgm:prSet/>
      <dgm:spPr/>
      <dgm:t>
        <a:bodyPr/>
        <a:lstStyle/>
        <a:p>
          <a:endParaRPr lang="es-MX"/>
        </a:p>
      </dgm:t>
    </dgm:pt>
    <dgm:pt modelId="{201DC3C6-DF85-4E00-BCF8-9D8C5A22BB96}">
      <dgm:prSet phldrT="[Texto]"/>
      <dgm:spPr/>
      <dgm:t>
        <a:bodyPr/>
        <a:lstStyle/>
        <a:p>
          <a:r>
            <a:rPr lang="es-MX" dirty="0" smtClean="0"/>
            <a:t>El pato tiene alas</a:t>
          </a:r>
          <a:endParaRPr lang="es-MX" dirty="0"/>
        </a:p>
      </dgm:t>
    </dgm:pt>
    <dgm:pt modelId="{0B70A7F1-BF20-43BA-8E35-0B9BA0656A1F}" type="parTrans" cxnId="{B0277A6E-BB4C-4198-B384-D911C1D11285}">
      <dgm:prSet/>
      <dgm:spPr/>
      <dgm:t>
        <a:bodyPr/>
        <a:lstStyle/>
        <a:p>
          <a:endParaRPr lang="es-MX"/>
        </a:p>
      </dgm:t>
    </dgm:pt>
    <dgm:pt modelId="{527EFDC7-4C16-4FA9-8BAD-1DE43BF0E2E1}" type="sibTrans" cxnId="{B0277A6E-BB4C-4198-B384-D911C1D11285}">
      <dgm:prSet/>
      <dgm:spPr/>
      <dgm:t>
        <a:bodyPr/>
        <a:lstStyle/>
        <a:p>
          <a:endParaRPr lang="es-MX"/>
        </a:p>
      </dgm:t>
    </dgm:pt>
    <dgm:pt modelId="{A580F575-EE73-4F75-82C4-D50BC07DB8A7}" type="pres">
      <dgm:prSet presAssocID="{9E9AB6E1-2EA4-4DAE-81F7-15D65BB17EEA}" presName="CompostProcess" presStyleCnt="0">
        <dgm:presLayoutVars>
          <dgm:dir/>
          <dgm:resizeHandles val="exact"/>
        </dgm:presLayoutVars>
      </dgm:prSet>
      <dgm:spPr/>
    </dgm:pt>
    <dgm:pt modelId="{AC4D2609-A86D-453E-B95F-B255225F7CF7}" type="pres">
      <dgm:prSet presAssocID="{9E9AB6E1-2EA4-4DAE-81F7-15D65BB17EEA}" presName="arrow" presStyleLbl="bgShp" presStyleIdx="0" presStyleCnt="1" custLinFactNeighborX="8159" custLinFactNeighborY="-10436"/>
      <dgm:spPr/>
    </dgm:pt>
    <dgm:pt modelId="{1808E770-9FF1-4047-81EB-C64908FCC6CD}" type="pres">
      <dgm:prSet presAssocID="{9E9AB6E1-2EA4-4DAE-81F7-15D65BB17EEA}" presName="linearProcess" presStyleCnt="0"/>
      <dgm:spPr/>
    </dgm:pt>
    <dgm:pt modelId="{66050123-633A-417A-B1D7-4186546917F5}" type="pres">
      <dgm:prSet presAssocID="{B453CD88-7FB6-45A5-9340-A9D15D7A000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6B421F-9156-4E67-985D-6B1ECBFED14B}" type="pres">
      <dgm:prSet presAssocID="{395905E6-720F-41FE-825B-638A42B4066A}" presName="sibTrans" presStyleCnt="0"/>
      <dgm:spPr/>
    </dgm:pt>
    <dgm:pt modelId="{9879EAA5-EDF5-44DB-88DF-D91FE72D6FFC}" type="pres">
      <dgm:prSet presAssocID="{A1463F0D-D410-4374-8B0F-76B7AB0920EE}" presName="textNode" presStyleLbl="node1" presStyleIdx="1" presStyleCnt="3">
        <dgm:presLayoutVars>
          <dgm:bulletEnabled val="1"/>
        </dgm:presLayoutVars>
      </dgm:prSet>
      <dgm:spPr/>
    </dgm:pt>
    <dgm:pt modelId="{7B37A1C3-7199-4F6C-A236-4578B9078713}" type="pres">
      <dgm:prSet presAssocID="{98E8E4E7-677E-4B6D-AF52-451929998D2D}" presName="sibTrans" presStyleCnt="0"/>
      <dgm:spPr/>
    </dgm:pt>
    <dgm:pt modelId="{465D612D-A21B-4E7D-B3FB-4C4A47BE6868}" type="pres">
      <dgm:prSet presAssocID="{201DC3C6-DF85-4E00-BCF8-9D8C5A22BB96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1625D6-76B8-4AC7-A535-CFADB3E8C1C2}" srcId="{9E9AB6E1-2EA4-4DAE-81F7-15D65BB17EEA}" destId="{A1463F0D-D410-4374-8B0F-76B7AB0920EE}" srcOrd="1" destOrd="0" parTransId="{3B9883C2-0478-4F3F-B3D7-67F85950CB6B}" sibTransId="{98E8E4E7-677E-4B6D-AF52-451929998D2D}"/>
    <dgm:cxn modelId="{9E99683D-F280-48D5-9A9C-EB3A85D6E2E0}" type="presOf" srcId="{B453CD88-7FB6-45A5-9340-A9D15D7A000B}" destId="{66050123-633A-417A-B1D7-4186546917F5}" srcOrd="0" destOrd="0" presId="urn:microsoft.com/office/officeart/2005/8/layout/hProcess9"/>
    <dgm:cxn modelId="{FA35F219-CEF3-4B9D-B1DF-0E5269A10DAA}" type="presOf" srcId="{201DC3C6-DF85-4E00-BCF8-9D8C5A22BB96}" destId="{465D612D-A21B-4E7D-B3FB-4C4A47BE6868}" srcOrd="0" destOrd="0" presId="urn:microsoft.com/office/officeart/2005/8/layout/hProcess9"/>
    <dgm:cxn modelId="{B0277A6E-BB4C-4198-B384-D911C1D11285}" srcId="{9E9AB6E1-2EA4-4DAE-81F7-15D65BB17EEA}" destId="{201DC3C6-DF85-4E00-BCF8-9D8C5A22BB96}" srcOrd="2" destOrd="0" parTransId="{0B70A7F1-BF20-43BA-8E35-0B9BA0656A1F}" sibTransId="{527EFDC7-4C16-4FA9-8BAD-1DE43BF0E2E1}"/>
    <dgm:cxn modelId="{A172526B-B236-4C61-A31D-CA506B14DA8B}" type="presOf" srcId="{9E9AB6E1-2EA4-4DAE-81F7-15D65BB17EEA}" destId="{A580F575-EE73-4F75-82C4-D50BC07DB8A7}" srcOrd="0" destOrd="0" presId="urn:microsoft.com/office/officeart/2005/8/layout/hProcess9"/>
    <dgm:cxn modelId="{A3A570DB-6035-4BAF-829D-978C663DBD18}" srcId="{9E9AB6E1-2EA4-4DAE-81F7-15D65BB17EEA}" destId="{B453CD88-7FB6-45A5-9340-A9D15D7A000B}" srcOrd="0" destOrd="0" parTransId="{FE3D359C-9150-4AC8-BFDA-50BBC6C88BEE}" sibTransId="{395905E6-720F-41FE-825B-638A42B4066A}"/>
    <dgm:cxn modelId="{313EE07D-FEF9-454F-AFD6-73164091EEC1}" type="presOf" srcId="{A1463F0D-D410-4374-8B0F-76B7AB0920EE}" destId="{9879EAA5-EDF5-44DB-88DF-D91FE72D6FFC}" srcOrd="0" destOrd="0" presId="urn:microsoft.com/office/officeart/2005/8/layout/hProcess9"/>
    <dgm:cxn modelId="{954E4690-FDE2-4279-B7A9-6A42927B048F}" type="presParOf" srcId="{A580F575-EE73-4F75-82C4-D50BC07DB8A7}" destId="{AC4D2609-A86D-453E-B95F-B255225F7CF7}" srcOrd="0" destOrd="0" presId="urn:microsoft.com/office/officeart/2005/8/layout/hProcess9"/>
    <dgm:cxn modelId="{C74906D2-A0E2-4A95-B94B-05BBB3403731}" type="presParOf" srcId="{A580F575-EE73-4F75-82C4-D50BC07DB8A7}" destId="{1808E770-9FF1-4047-81EB-C64908FCC6CD}" srcOrd="1" destOrd="0" presId="urn:microsoft.com/office/officeart/2005/8/layout/hProcess9"/>
    <dgm:cxn modelId="{9B0FD513-1A06-4EA8-9C48-26F3FB35DDE5}" type="presParOf" srcId="{1808E770-9FF1-4047-81EB-C64908FCC6CD}" destId="{66050123-633A-417A-B1D7-4186546917F5}" srcOrd="0" destOrd="0" presId="urn:microsoft.com/office/officeart/2005/8/layout/hProcess9"/>
    <dgm:cxn modelId="{03642881-4003-4A35-980F-E662502E7044}" type="presParOf" srcId="{1808E770-9FF1-4047-81EB-C64908FCC6CD}" destId="{CA6B421F-9156-4E67-985D-6B1ECBFED14B}" srcOrd="1" destOrd="0" presId="urn:microsoft.com/office/officeart/2005/8/layout/hProcess9"/>
    <dgm:cxn modelId="{A456EF4F-3369-46E9-90A5-6C110618CA59}" type="presParOf" srcId="{1808E770-9FF1-4047-81EB-C64908FCC6CD}" destId="{9879EAA5-EDF5-44DB-88DF-D91FE72D6FFC}" srcOrd="2" destOrd="0" presId="urn:microsoft.com/office/officeart/2005/8/layout/hProcess9"/>
    <dgm:cxn modelId="{7DE0782E-B409-462C-AD56-F680F3803DD7}" type="presParOf" srcId="{1808E770-9FF1-4047-81EB-C64908FCC6CD}" destId="{7B37A1C3-7199-4F6C-A236-4578B9078713}" srcOrd="3" destOrd="0" presId="urn:microsoft.com/office/officeart/2005/8/layout/hProcess9"/>
    <dgm:cxn modelId="{63967B7A-76D1-427D-A45F-4DF1AC57ADE6}" type="presParOf" srcId="{1808E770-9FF1-4047-81EB-C64908FCC6CD}" destId="{465D612D-A21B-4E7D-B3FB-4C4A47BE686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9AB6E1-2EA4-4DAE-81F7-15D65BB17EEA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453CD88-7FB6-45A5-9340-A9D15D7A000B}">
      <dgm:prSet phldrT="[Texto]"/>
      <dgm:spPr/>
      <dgm:t>
        <a:bodyPr/>
        <a:lstStyle/>
        <a:p>
          <a:r>
            <a:rPr lang="es-MX" dirty="0" smtClean="0"/>
            <a:t>El oro conduce la electricidad</a:t>
          </a:r>
          <a:endParaRPr lang="es-MX" dirty="0"/>
        </a:p>
      </dgm:t>
    </dgm:pt>
    <dgm:pt modelId="{FE3D359C-9150-4AC8-BFDA-50BBC6C88BEE}" type="parTrans" cxnId="{A3A570DB-6035-4BAF-829D-978C663DBD18}">
      <dgm:prSet/>
      <dgm:spPr/>
      <dgm:t>
        <a:bodyPr/>
        <a:lstStyle/>
        <a:p>
          <a:endParaRPr lang="es-MX"/>
        </a:p>
      </dgm:t>
    </dgm:pt>
    <dgm:pt modelId="{395905E6-720F-41FE-825B-638A42B4066A}" type="sibTrans" cxnId="{A3A570DB-6035-4BAF-829D-978C663DBD18}">
      <dgm:prSet/>
      <dgm:spPr/>
      <dgm:t>
        <a:bodyPr/>
        <a:lstStyle/>
        <a:p>
          <a:endParaRPr lang="es-MX"/>
        </a:p>
      </dgm:t>
    </dgm:pt>
    <dgm:pt modelId="{A1463F0D-D410-4374-8B0F-76B7AB0920EE}">
      <dgm:prSet phldrT="[Texto]"/>
      <dgm:spPr/>
      <dgm:t>
        <a:bodyPr/>
        <a:lstStyle/>
        <a:p>
          <a:r>
            <a:rPr lang="es-MX" dirty="0" smtClean="0"/>
            <a:t>La plata conduce la electricidad</a:t>
          </a:r>
          <a:endParaRPr lang="es-MX" dirty="0"/>
        </a:p>
      </dgm:t>
    </dgm:pt>
    <dgm:pt modelId="{3B9883C2-0478-4F3F-B3D7-67F85950CB6B}" type="parTrans" cxnId="{941625D6-76B8-4AC7-A535-CFADB3E8C1C2}">
      <dgm:prSet/>
      <dgm:spPr/>
      <dgm:t>
        <a:bodyPr/>
        <a:lstStyle/>
        <a:p>
          <a:endParaRPr lang="es-MX"/>
        </a:p>
      </dgm:t>
    </dgm:pt>
    <dgm:pt modelId="{98E8E4E7-677E-4B6D-AF52-451929998D2D}" type="sibTrans" cxnId="{941625D6-76B8-4AC7-A535-CFADB3E8C1C2}">
      <dgm:prSet/>
      <dgm:spPr/>
      <dgm:t>
        <a:bodyPr/>
        <a:lstStyle/>
        <a:p>
          <a:endParaRPr lang="es-MX"/>
        </a:p>
      </dgm:t>
    </dgm:pt>
    <dgm:pt modelId="{201DC3C6-DF85-4E00-BCF8-9D8C5A22BB96}">
      <dgm:prSet phldrT="[Texto]"/>
      <dgm:spPr/>
      <dgm:t>
        <a:bodyPr/>
        <a:lstStyle/>
        <a:p>
          <a:r>
            <a:rPr lang="es-MX" dirty="0" smtClean="0"/>
            <a:t>El cobre conduce la electricidad</a:t>
          </a:r>
          <a:endParaRPr lang="es-MX" dirty="0"/>
        </a:p>
      </dgm:t>
    </dgm:pt>
    <dgm:pt modelId="{0B70A7F1-BF20-43BA-8E35-0B9BA0656A1F}" type="parTrans" cxnId="{B0277A6E-BB4C-4198-B384-D911C1D11285}">
      <dgm:prSet/>
      <dgm:spPr/>
      <dgm:t>
        <a:bodyPr/>
        <a:lstStyle/>
        <a:p>
          <a:endParaRPr lang="es-MX"/>
        </a:p>
      </dgm:t>
    </dgm:pt>
    <dgm:pt modelId="{527EFDC7-4C16-4FA9-8BAD-1DE43BF0E2E1}" type="sibTrans" cxnId="{B0277A6E-BB4C-4198-B384-D911C1D11285}">
      <dgm:prSet/>
      <dgm:spPr/>
      <dgm:t>
        <a:bodyPr/>
        <a:lstStyle/>
        <a:p>
          <a:endParaRPr lang="es-MX"/>
        </a:p>
      </dgm:t>
    </dgm:pt>
    <dgm:pt modelId="{C75EFAB4-99AD-4334-8FBF-40C9A6B62545}">
      <dgm:prSet phldrT="[Texto]"/>
      <dgm:spPr/>
      <dgm:t>
        <a:bodyPr/>
        <a:lstStyle/>
        <a:p>
          <a:r>
            <a:rPr lang="es-MX" dirty="0" smtClean="0"/>
            <a:t>Los metales conducen electricidad</a:t>
          </a:r>
          <a:endParaRPr lang="es-MX" dirty="0"/>
        </a:p>
      </dgm:t>
    </dgm:pt>
    <dgm:pt modelId="{9A6AE12F-84F8-4A44-9361-A9724C7973F4}" type="parTrans" cxnId="{66D8CBD1-77C0-4F31-A266-3C4E7C9FCBAB}">
      <dgm:prSet/>
      <dgm:spPr/>
      <dgm:t>
        <a:bodyPr/>
        <a:lstStyle/>
        <a:p>
          <a:endParaRPr lang="es-MX"/>
        </a:p>
      </dgm:t>
    </dgm:pt>
    <dgm:pt modelId="{42D0F3F7-DB29-4F84-A87F-9F8D8AA431D9}" type="sibTrans" cxnId="{66D8CBD1-77C0-4F31-A266-3C4E7C9FCBAB}">
      <dgm:prSet/>
      <dgm:spPr/>
      <dgm:t>
        <a:bodyPr/>
        <a:lstStyle/>
        <a:p>
          <a:endParaRPr lang="es-MX"/>
        </a:p>
      </dgm:t>
    </dgm:pt>
    <dgm:pt modelId="{A580F575-EE73-4F75-82C4-D50BC07DB8A7}" type="pres">
      <dgm:prSet presAssocID="{9E9AB6E1-2EA4-4DAE-81F7-15D65BB17EEA}" presName="CompostProcess" presStyleCnt="0">
        <dgm:presLayoutVars>
          <dgm:dir/>
          <dgm:resizeHandles val="exact"/>
        </dgm:presLayoutVars>
      </dgm:prSet>
      <dgm:spPr/>
    </dgm:pt>
    <dgm:pt modelId="{AC4D2609-A86D-453E-B95F-B255225F7CF7}" type="pres">
      <dgm:prSet presAssocID="{9E9AB6E1-2EA4-4DAE-81F7-15D65BB17EEA}" presName="arrow" presStyleLbl="bgShp" presStyleIdx="0" presStyleCnt="1" custLinFactNeighborX="8159" custLinFactNeighborY="-10436"/>
      <dgm:spPr/>
    </dgm:pt>
    <dgm:pt modelId="{1808E770-9FF1-4047-81EB-C64908FCC6CD}" type="pres">
      <dgm:prSet presAssocID="{9E9AB6E1-2EA4-4DAE-81F7-15D65BB17EEA}" presName="linearProcess" presStyleCnt="0"/>
      <dgm:spPr/>
    </dgm:pt>
    <dgm:pt modelId="{66050123-633A-417A-B1D7-4186546917F5}" type="pres">
      <dgm:prSet presAssocID="{B453CD88-7FB6-45A5-9340-A9D15D7A000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6B421F-9156-4E67-985D-6B1ECBFED14B}" type="pres">
      <dgm:prSet presAssocID="{395905E6-720F-41FE-825B-638A42B4066A}" presName="sibTrans" presStyleCnt="0"/>
      <dgm:spPr/>
    </dgm:pt>
    <dgm:pt modelId="{9879EAA5-EDF5-44DB-88DF-D91FE72D6FFC}" type="pres">
      <dgm:prSet presAssocID="{A1463F0D-D410-4374-8B0F-76B7AB0920E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37A1C3-7199-4F6C-A236-4578B9078713}" type="pres">
      <dgm:prSet presAssocID="{98E8E4E7-677E-4B6D-AF52-451929998D2D}" presName="sibTrans" presStyleCnt="0"/>
      <dgm:spPr/>
    </dgm:pt>
    <dgm:pt modelId="{465D612D-A21B-4E7D-B3FB-4C4A47BE6868}" type="pres">
      <dgm:prSet presAssocID="{201DC3C6-DF85-4E00-BCF8-9D8C5A22BB96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D77BCB-FECE-42EC-AC4D-0339E710FFCA}" type="pres">
      <dgm:prSet presAssocID="{527EFDC7-4C16-4FA9-8BAD-1DE43BF0E2E1}" presName="sibTrans" presStyleCnt="0"/>
      <dgm:spPr/>
    </dgm:pt>
    <dgm:pt modelId="{B69742FA-0007-42B0-A9FC-D4114D08BDB2}" type="pres">
      <dgm:prSet presAssocID="{C75EFAB4-99AD-4334-8FBF-40C9A6B62545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E380AC8F-4ED2-4E88-A431-1A7BAB1C5CD2}" type="presOf" srcId="{A1463F0D-D410-4374-8B0F-76B7AB0920EE}" destId="{9879EAA5-EDF5-44DB-88DF-D91FE72D6FFC}" srcOrd="0" destOrd="0" presId="urn:microsoft.com/office/officeart/2005/8/layout/hProcess9"/>
    <dgm:cxn modelId="{F9753781-267B-46BD-8F40-FB90A86EE529}" type="presOf" srcId="{9E9AB6E1-2EA4-4DAE-81F7-15D65BB17EEA}" destId="{A580F575-EE73-4F75-82C4-D50BC07DB8A7}" srcOrd="0" destOrd="0" presId="urn:microsoft.com/office/officeart/2005/8/layout/hProcess9"/>
    <dgm:cxn modelId="{5A5F1532-2B67-4EC8-9C9B-56F0C7D319C2}" type="presOf" srcId="{C75EFAB4-99AD-4334-8FBF-40C9A6B62545}" destId="{B69742FA-0007-42B0-A9FC-D4114D08BDB2}" srcOrd="0" destOrd="0" presId="urn:microsoft.com/office/officeart/2005/8/layout/hProcess9"/>
    <dgm:cxn modelId="{B38A1F38-4E90-4937-AFD0-CD1D960AD8CB}" type="presOf" srcId="{201DC3C6-DF85-4E00-BCF8-9D8C5A22BB96}" destId="{465D612D-A21B-4E7D-B3FB-4C4A47BE6868}" srcOrd="0" destOrd="0" presId="urn:microsoft.com/office/officeart/2005/8/layout/hProcess9"/>
    <dgm:cxn modelId="{D1C94D63-0151-4B5B-8914-8A3652ED8D3A}" type="presOf" srcId="{B453CD88-7FB6-45A5-9340-A9D15D7A000B}" destId="{66050123-633A-417A-B1D7-4186546917F5}" srcOrd="0" destOrd="0" presId="urn:microsoft.com/office/officeart/2005/8/layout/hProcess9"/>
    <dgm:cxn modelId="{66D8CBD1-77C0-4F31-A266-3C4E7C9FCBAB}" srcId="{9E9AB6E1-2EA4-4DAE-81F7-15D65BB17EEA}" destId="{C75EFAB4-99AD-4334-8FBF-40C9A6B62545}" srcOrd="3" destOrd="0" parTransId="{9A6AE12F-84F8-4A44-9361-A9724C7973F4}" sibTransId="{42D0F3F7-DB29-4F84-A87F-9F8D8AA431D9}"/>
    <dgm:cxn modelId="{941625D6-76B8-4AC7-A535-CFADB3E8C1C2}" srcId="{9E9AB6E1-2EA4-4DAE-81F7-15D65BB17EEA}" destId="{A1463F0D-D410-4374-8B0F-76B7AB0920EE}" srcOrd="1" destOrd="0" parTransId="{3B9883C2-0478-4F3F-B3D7-67F85950CB6B}" sibTransId="{98E8E4E7-677E-4B6D-AF52-451929998D2D}"/>
    <dgm:cxn modelId="{B0277A6E-BB4C-4198-B384-D911C1D11285}" srcId="{9E9AB6E1-2EA4-4DAE-81F7-15D65BB17EEA}" destId="{201DC3C6-DF85-4E00-BCF8-9D8C5A22BB96}" srcOrd="2" destOrd="0" parTransId="{0B70A7F1-BF20-43BA-8E35-0B9BA0656A1F}" sibTransId="{527EFDC7-4C16-4FA9-8BAD-1DE43BF0E2E1}"/>
    <dgm:cxn modelId="{A3A570DB-6035-4BAF-829D-978C663DBD18}" srcId="{9E9AB6E1-2EA4-4DAE-81F7-15D65BB17EEA}" destId="{B453CD88-7FB6-45A5-9340-A9D15D7A000B}" srcOrd="0" destOrd="0" parTransId="{FE3D359C-9150-4AC8-BFDA-50BBC6C88BEE}" sibTransId="{395905E6-720F-41FE-825B-638A42B4066A}"/>
    <dgm:cxn modelId="{464637AC-739D-440B-92D8-CB298904ADFB}" type="presParOf" srcId="{A580F575-EE73-4F75-82C4-D50BC07DB8A7}" destId="{AC4D2609-A86D-453E-B95F-B255225F7CF7}" srcOrd="0" destOrd="0" presId="urn:microsoft.com/office/officeart/2005/8/layout/hProcess9"/>
    <dgm:cxn modelId="{0C436194-5BBA-4387-B332-7E5BD08DA65B}" type="presParOf" srcId="{A580F575-EE73-4F75-82C4-D50BC07DB8A7}" destId="{1808E770-9FF1-4047-81EB-C64908FCC6CD}" srcOrd="1" destOrd="0" presId="urn:microsoft.com/office/officeart/2005/8/layout/hProcess9"/>
    <dgm:cxn modelId="{1D32075E-D3C5-4C40-8BDF-9C7F54FF0640}" type="presParOf" srcId="{1808E770-9FF1-4047-81EB-C64908FCC6CD}" destId="{66050123-633A-417A-B1D7-4186546917F5}" srcOrd="0" destOrd="0" presId="urn:microsoft.com/office/officeart/2005/8/layout/hProcess9"/>
    <dgm:cxn modelId="{245DCFD7-B7B2-451A-B102-60E9CF88D7BA}" type="presParOf" srcId="{1808E770-9FF1-4047-81EB-C64908FCC6CD}" destId="{CA6B421F-9156-4E67-985D-6B1ECBFED14B}" srcOrd="1" destOrd="0" presId="urn:microsoft.com/office/officeart/2005/8/layout/hProcess9"/>
    <dgm:cxn modelId="{7AD383BF-4B3E-476A-8318-C96045D3E48C}" type="presParOf" srcId="{1808E770-9FF1-4047-81EB-C64908FCC6CD}" destId="{9879EAA5-EDF5-44DB-88DF-D91FE72D6FFC}" srcOrd="2" destOrd="0" presId="urn:microsoft.com/office/officeart/2005/8/layout/hProcess9"/>
    <dgm:cxn modelId="{858370E5-F33D-47BF-BD0C-62B3E3895ED3}" type="presParOf" srcId="{1808E770-9FF1-4047-81EB-C64908FCC6CD}" destId="{7B37A1C3-7199-4F6C-A236-4578B9078713}" srcOrd="3" destOrd="0" presId="urn:microsoft.com/office/officeart/2005/8/layout/hProcess9"/>
    <dgm:cxn modelId="{1C16200F-41E6-4FE8-A9C7-462656569E3C}" type="presParOf" srcId="{1808E770-9FF1-4047-81EB-C64908FCC6CD}" destId="{465D612D-A21B-4E7D-B3FB-4C4A47BE6868}" srcOrd="4" destOrd="0" presId="urn:microsoft.com/office/officeart/2005/8/layout/hProcess9"/>
    <dgm:cxn modelId="{D14555EC-5274-4F08-AD9A-52AC36A56BEC}" type="presParOf" srcId="{1808E770-9FF1-4047-81EB-C64908FCC6CD}" destId="{AFD77BCB-FECE-42EC-AC4D-0339E710FFCA}" srcOrd="5" destOrd="0" presId="urn:microsoft.com/office/officeart/2005/8/layout/hProcess9"/>
    <dgm:cxn modelId="{43096B2F-D59E-4F20-955D-122163F4174D}" type="presParOf" srcId="{1808E770-9FF1-4047-81EB-C64908FCC6CD}" destId="{B69742FA-0007-42B0-A9FC-D4114D08BDB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799FE7-DB3D-4778-ACC7-91F6F041A8DB}">
      <dsp:nvSpPr>
        <dsp:cNvPr id="0" name=""/>
        <dsp:cNvSpPr/>
      </dsp:nvSpPr>
      <dsp:spPr>
        <a:xfrm>
          <a:off x="4298334" y="1676489"/>
          <a:ext cx="3041102" cy="527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897"/>
              </a:lnTo>
              <a:lnTo>
                <a:pt x="3041102" y="263897"/>
              </a:lnTo>
              <a:lnTo>
                <a:pt x="3041102" y="52779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6E8931-E487-4189-8555-0FA6156C89D2}">
      <dsp:nvSpPr>
        <dsp:cNvPr id="0" name=""/>
        <dsp:cNvSpPr/>
      </dsp:nvSpPr>
      <dsp:spPr>
        <a:xfrm>
          <a:off x="4252614" y="1676489"/>
          <a:ext cx="91440" cy="5277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779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897D0B-414A-439B-9DB6-D53D2F770698}">
      <dsp:nvSpPr>
        <dsp:cNvPr id="0" name=""/>
        <dsp:cNvSpPr/>
      </dsp:nvSpPr>
      <dsp:spPr>
        <a:xfrm>
          <a:off x="1257231" y="1676489"/>
          <a:ext cx="3041102" cy="527794"/>
        </a:xfrm>
        <a:custGeom>
          <a:avLst/>
          <a:gdLst/>
          <a:ahLst/>
          <a:cxnLst/>
          <a:rect l="0" t="0" r="0" b="0"/>
          <a:pathLst>
            <a:path>
              <a:moveTo>
                <a:pt x="3041102" y="0"/>
              </a:moveTo>
              <a:lnTo>
                <a:pt x="3041102" y="263897"/>
              </a:lnTo>
              <a:lnTo>
                <a:pt x="0" y="263897"/>
              </a:lnTo>
              <a:lnTo>
                <a:pt x="0" y="52779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502D4-3260-470D-9031-1A717C55AC75}">
      <dsp:nvSpPr>
        <dsp:cNvPr id="0" name=""/>
        <dsp:cNvSpPr/>
      </dsp:nvSpPr>
      <dsp:spPr>
        <a:xfrm>
          <a:off x="3041679" y="419835"/>
          <a:ext cx="2513308" cy="12566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Leyes del pensamiento</a:t>
          </a:r>
          <a:endParaRPr lang="es-MX" sz="3000" kern="1200" dirty="0"/>
        </a:p>
      </dsp:txBody>
      <dsp:txXfrm>
        <a:off x="3041679" y="419835"/>
        <a:ext cx="2513308" cy="1256654"/>
      </dsp:txXfrm>
    </dsp:sp>
    <dsp:sp modelId="{57729E6A-FA52-4BD0-AED9-9520D2006D43}">
      <dsp:nvSpPr>
        <dsp:cNvPr id="0" name=""/>
        <dsp:cNvSpPr/>
      </dsp:nvSpPr>
      <dsp:spPr>
        <a:xfrm>
          <a:off x="577" y="2204283"/>
          <a:ext cx="2513308" cy="12566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Principio de identidad</a:t>
          </a:r>
          <a:endParaRPr lang="es-MX" sz="3000" kern="1200" dirty="0"/>
        </a:p>
      </dsp:txBody>
      <dsp:txXfrm>
        <a:off x="577" y="2204283"/>
        <a:ext cx="2513308" cy="1256654"/>
      </dsp:txXfrm>
    </dsp:sp>
    <dsp:sp modelId="{049D9487-C4F7-4EBB-B3C7-50CA50870E6F}">
      <dsp:nvSpPr>
        <dsp:cNvPr id="0" name=""/>
        <dsp:cNvSpPr/>
      </dsp:nvSpPr>
      <dsp:spPr>
        <a:xfrm>
          <a:off x="3041679" y="2204283"/>
          <a:ext cx="2513308" cy="12566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Principio de contradicción</a:t>
          </a:r>
          <a:endParaRPr lang="es-MX" sz="3000" kern="1200" dirty="0"/>
        </a:p>
      </dsp:txBody>
      <dsp:txXfrm>
        <a:off x="3041679" y="2204283"/>
        <a:ext cx="2513308" cy="1256654"/>
      </dsp:txXfrm>
    </dsp:sp>
    <dsp:sp modelId="{8547F9A6-13D9-4DEC-8CA8-FDE2CFBC7438}">
      <dsp:nvSpPr>
        <dsp:cNvPr id="0" name=""/>
        <dsp:cNvSpPr/>
      </dsp:nvSpPr>
      <dsp:spPr>
        <a:xfrm>
          <a:off x="6082782" y="2204283"/>
          <a:ext cx="2513308" cy="12566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Principio de tercero excluido</a:t>
          </a:r>
          <a:endParaRPr lang="es-MX" sz="3000" kern="1200" dirty="0"/>
        </a:p>
      </dsp:txBody>
      <dsp:txXfrm>
        <a:off x="6082782" y="2204283"/>
        <a:ext cx="2513308" cy="1256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D5FF09-988F-401C-8222-98FC978EB8E2}">
      <dsp:nvSpPr>
        <dsp:cNvPr id="0" name=""/>
        <dsp:cNvSpPr/>
      </dsp:nvSpPr>
      <dsp:spPr>
        <a:xfrm>
          <a:off x="4298334" y="1603765"/>
          <a:ext cx="1939575" cy="673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620"/>
              </a:lnTo>
              <a:lnTo>
                <a:pt x="1939575" y="336620"/>
              </a:lnTo>
              <a:lnTo>
                <a:pt x="1939575" y="67324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FAD719-3AA3-4D8E-8EE1-9807B69FD96B}">
      <dsp:nvSpPr>
        <dsp:cNvPr id="0" name=""/>
        <dsp:cNvSpPr/>
      </dsp:nvSpPr>
      <dsp:spPr>
        <a:xfrm>
          <a:off x="2358758" y="1603765"/>
          <a:ext cx="1939575" cy="673241"/>
        </a:xfrm>
        <a:custGeom>
          <a:avLst/>
          <a:gdLst/>
          <a:ahLst/>
          <a:cxnLst/>
          <a:rect l="0" t="0" r="0" b="0"/>
          <a:pathLst>
            <a:path>
              <a:moveTo>
                <a:pt x="1939575" y="0"/>
              </a:moveTo>
              <a:lnTo>
                <a:pt x="1939575" y="336620"/>
              </a:lnTo>
              <a:lnTo>
                <a:pt x="0" y="336620"/>
              </a:lnTo>
              <a:lnTo>
                <a:pt x="0" y="67324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1B3530-F2C9-4B34-90F8-847739B1496F}">
      <dsp:nvSpPr>
        <dsp:cNvPr id="0" name=""/>
        <dsp:cNvSpPr/>
      </dsp:nvSpPr>
      <dsp:spPr>
        <a:xfrm>
          <a:off x="2695378" y="810"/>
          <a:ext cx="3205910" cy="16029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dirty="0" smtClean="0"/>
            <a:t>Argumento</a:t>
          </a:r>
          <a:endParaRPr lang="es-MX" sz="5000" kern="1200" dirty="0"/>
        </a:p>
      </dsp:txBody>
      <dsp:txXfrm>
        <a:off x="2695378" y="810"/>
        <a:ext cx="3205910" cy="1602955"/>
      </dsp:txXfrm>
    </dsp:sp>
    <dsp:sp modelId="{C770F957-0E4E-4E77-AA1B-A61B95FB067E}">
      <dsp:nvSpPr>
        <dsp:cNvPr id="0" name=""/>
        <dsp:cNvSpPr/>
      </dsp:nvSpPr>
      <dsp:spPr>
        <a:xfrm>
          <a:off x="755802" y="2277007"/>
          <a:ext cx="3205910" cy="16029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dirty="0" smtClean="0"/>
            <a:t>Deductivo</a:t>
          </a:r>
          <a:endParaRPr lang="es-MX" sz="5000" kern="1200" dirty="0"/>
        </a:p>
      </dsp:txBody>
      <dsp:txXfrm>
        <a:off x="755802" y="2277007"/>
        <a:ext cx="3205910" cy="1602955"/>
      </dsp:txXfrm>
    </dsp:sp>
    <dsp:sp modelId="{BDF362A2-16C7-4C03-9D55-BB21B5F5D88F}">
      <dsp:nvSpPr>
        <dsp:cNvPr id="0" name=""/>
        <dsp:cNvSpPr/>
      </dsp:nvSpPr>
      <dsp:spPr>
        <a:xfrm>
          <a:off x="4634954" y="2277007"/>
          <a:ext cx="3205910" cy="16029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dirty="0" smtClean="0"/>
            <a:t>Inductivo</a:t>
          </a:r>
          <a:endParaRPr lang="es-MX" sz="5000" kern="1200" dirty="0"/>
        </a:p>
      </dsp:txBody>
      <dsp:txXfrm>
        <a:off x="4634954" y="2277007"/>
        <a:ext cx="3205910" cy="16029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D2609-A86D-453E-B95F-B255225F7CF7}">
      <dsp:nvSpPr>
        <dsp:cNvPr id="0" name=""/>
        <dsp:cNvSpPr/>
      </dsp:nvSpPr>
      <dsp:spPr>
        <a:xfrm>
          <a:off x="1196121" y="0"/>
          <a:ext cx="7043247" cy="4055583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050123-633A-417A-B1D7-4186546917F5}">
      <dsp:nvSpPr>
        <dsp:cNvPr id="0" name=""/>
        <dsp:cNvSpPr/>
      </dsp:nvSpPr>
      <dsp:spPr>
        <a:xfrm>
          <a:off x="280791" y="1216674"/>
          <a:ext cx="2485852" cy="16222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Todas las aves tienen alas </a:t>
          </a:r>
          <a:endParaRPr lang="es-MX" sz="3000" kern="1200" dirty="0"/>
        </a:p>
      </dsp:txBody>
      <dsp:txXfrm>
        <a:off x="359982" y="1295865"/>
        <a:ext cx="2327470" cy="1463851"/>
      </dsp:txXfrm>
    </dsp:sp>
    <dsp:sp modelId="{9879EAA5-EDF5-44DB-88DF-D91FE72D6FFC}">
      <dsp:nvSpPr>
        <dsp:cNvPr id="0" name=""/>
        <dsp:cNvSpPr/>
      </dsp:nvSpPr>
      <dsp:spPr>
        <a:xfrm>
          <a:off x="2900160" y="1216674"/>
          <a:ext cx="2485852" cy="1622233"/>
        </a:xfrm>
        <a:prstGeom prst="roundRect">
          <a:avLst/>
        </a:prstGeom>
        <a:solidFill>
          <a:schemeClr val="accent5">
            <a:hueOff val="-1307943"/>
            <a:satOff val="7781"/>
            <a:lumOff val="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El pato es un ave</a:t>
          </a:r>
          <a:endParaRPr lang="es-MX" sz="3000" kern="1200" dirty="0"/>
        </a:p>
      </dsp:txBody>
      <dsp:txXfrm>
        <a:off x="2979351" y="1295865"/>
        <a:ext cx="2327470" cy="1463851"/>
      </dsp:txXfrm>
    </dsp:sp>
    <dsp:sp modelId="{465D612D-A21B-4E7D-B3FB-4C4A47BE6868}">
      <dsp:nvSpPr>
        <dsp:cNvPr id="0" name=""/>
        <dsp:cNvSpPr/>
      </dsp:nvSpPr>
      <dsp:spPr>
        <a:xfrm>
          <a:off x="5519530" y="1216674"/>
          <a:ext cx="2485852" cy="1622233"/>
        </a:xfrm>
        <a:prstGeom prst="roundRect">
          <a:avLst/>
        </a:prstGeom>
        <a:solidFill>
          <a:schemeClr val="accent5">
            <a:hueOff val="-2615887"/>
            <a:satOff val="15563"/>
            <a:lumOff val="627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El pato tiene alas</a:t>
          </a:r>
          <a:endParaRPr lang="es-MX" sz="3000" kern="1200" dirty="0"/>
        </a:p>
      </dsp:txBody>
      <dsp:txXfrm>
        <a:off x="5598721" y="1295865"/>
        <a:ext cx="2327470" cy="14638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D2609-A86D-453E-B95F-B255225F7CF7}">
      <dsp:nvSpPr>
        <dsp:cNvPr id="0" name=""/>
        <dsp:cNvSpPr/>
      </dsp:nvSpPr>
      <dsp:spPr>
        <a:xfrm>
          <a:off x="1196121" y="0"/>
          <a:ext cx="7043247" cy="4055583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050123-633A-417A-B1D7-4186546917F5}">
      <dsp:nvSpPr>
        <dsp:cNvPr id="0" name=""/>
        <dsp:cNvSpPr/>
      </dsp:nvSpPr>
      <dsp:spPr>
        <a:xfrm>
          <a:off x="4147" y="1216674"/>
          <a:ext cx="1994669" cy="16222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El oro conduce la electricidad</a:t>
          </a:r>
          <a:endParaRPr lang="es-MX" sz="2400" kern="1200" dirty="0"/>
        </a:p>
      </dsp:txBody>
      <dsp:txXfrm>
        <a:off x="83338" y="1295865"/>
        <a:ext cx="1836287" cy="1463851"/>
      </dsp:txXfrm>
    </dsp:sp>
    <dsp:sp modelId="{9879EAA5-EDF5-44DB-88DF-D91FE72D6FFC}">
      <dsp:nvSpPr>
        <dsp:cNvPr id="0" name=""/>
        <dsp:cNvSpPr/>
      </dsp:nvSpPr>
      <dsp:spPr>
        <a:xfrm>
          <a:off x="2098550" y="1216674"/>
          <a:ext cx="1994669" cy="1622233"/>
        </a:xfrm>
        <a:prstGeom prst="roundRect">
          <a:avLst/>
        </a:prstGeom>
        <a:solidFill>
          <a:schemeClr val="accent5">
            <a:hueOff val="-871962"/>
            <a:satOff val="5188"/>
            <a:lumOff val="20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La plata conduce la electricidad</a:t>
          </a:r>
          <a:endParaRPr lang="es-MX" sz="2400" kern="1200" dirty="0"/>
        </a:p>
      </dsp:txBody>
      <dsp:txXfrm>
        <a:off x="2177741" y="1295865"/>
        <a:ext cx="1836287" cy="1463851"/>
      </dsp:txXfrm>
    </dsp:sp>
    <dsp:sp modelId="{465D612D-A21B-4E7D-B3FB-4C4A47BE6868}">
      <dsp:nvSpPr>
        <dsp:cNvPr id="0" name=""/>
        <dsp:cNvSpPr/>
      </dsp:nvSpPr>
      <dsp:spPr>
        <a:xfrm>
          <a:off x="4192953" y="1216674"/>
          <a:ext cx="1994669" cy="1622233"/>
        </a:xfrm>
        <a:prstGeom prst="roundRect">
          <a:avLst/>
        </a:prstGeom>
        <a:solidFill>
          <a:schemeClr val="accent5">
            <a:hueOff val="-1743925"/>
            <a:satOff val="10375"/>
            <a:lumOff val="41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El cobre conduce la electricidad</a:t>
          </a:r>
          <a:endParaRPr lang="es-MX" sz="2400" kern="1200" dirty="0"/>
        </a:p>
      </dsp:txBody>
      <dsp:txXfrm>
        <a:off x="4272144" y="1295865"/>
        <a:ext cx="1836287" cy="1463851"/>
      </dsp:txXfrm>
    </dsp:sp>
    <dsp:sp modelId="{B69742FA-0007-42B0-A9FC-D4114D08BDB2}">
      <dsp:nvSpPr>
        <dsp:cNvPr id="0" name=""/>
        <dsp:cNvSpPr/>
      </dsp:nvSpPr>
      <dsp:spPr>
        <a:xfrm>
          <a:off x="6287357" y="1216674"/>
          <a:ext cx="1994669" cy="1622233"/>
        </a:xfrm>
        <a:prstGeom prst="roundRect">
          <a:avLst/>
        </a:prstGeom>
        <a:solidFill>
          <a:schemeClr val="accent5">
            <a:hueOff val="-2615887"/>
            <a:satOff val="15563"/>
            <a:lumOff val="627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Los metales conducen electricidad</a:t>
          </a:r>
          <a:endParaRPr lang="es-MX" sz="2400" kern="1200" dirty="0"/>
        </a:p>
      </dsp:txBody>
      <dsp:txXfrm>
        <a:off x="6366548" y="1295865"/>
        <a:ext cx="1836287" cy="14638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AD49A-7585-4438-A1A8-905F2D129A75}" type="datetimeFigureOut">
              <a:rPr lang="es-MX" smtClean="0"/>
              <a:t>01/10/2015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71232-3767-4456-82D7-118A5F11417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7059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71232-3767-4456-82D7-118A5F114177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6335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1336" y="93519"/>
            <a:ext cx="9246321" cy="1818408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accent2">
                    <a:lumMod val="50000"/>
                  </a:schemeClr>
                </a:solidFill>
              </a:rPr>
              <a:t>UNIVERSIDAD AUTÓNOMA DEL ESTADO DE MÉXICO</a:t>
            </a:r>
            <a:br>
              <a:rPr lang="es-MX" sz="3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</a:rPr>
              <a:t>PLANTEL “LIC. ADOLFO López Mateos” de la Escuela Preparatoria</a:t>
            </a:r>
            <a:r>
              <a:rPr lang="es-MX" sz="2400" dirty="0" smtClean="0"/>
              <a:t/>
            </a:r>
            <a:br>
              <a:rPr lang="es-MX" sz="2400" dirty="0" smtClean="0"/>
            </a:br>
            <a:endParaRPr lang="es-MX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4212" y="1683327"/>
            <a:ext cx="8075324" cy="4561610"/>
          </a:xfrm>
        </p:spPr>
        <p:txBody>
          <a:bodyPr>
            <a:normAutofit/>
          </a:bodyPr>
          <a:lstStyle/>
          <a:p>
            <a:pPr algn="l"/>
            <a:r>
              <a:rPr lang="es-MX" sz="2300" b="1" dirty="0"/>
              <a:t>TÍTULO: </a:t>
            </a:r>
            <a:r>
              <a:rPr lang="es-MX" sz="2300" b="1" dirty="0" smtClean="0"/>
              <a:t>Modulo I “</a:t>
            </a:r>
            <a:r>
              <a:rPr lang="es-MX" sz="2300" b="1" dirty="0" smtClean="0"/>
              <a:t>CONCEPTOS FUNDAMENTALES DE LA LÓGICA</a:t>
            </a:r>
            <a:r>
              <a:rPr lang="es-MX" sz="2300" b="1" dirty="0" smtClean="0"/>
              <a:t>”</a:t>
            </a:r>
            <a:endParaRPr lang="es-MX" sz="2300" b="1" dirty="0" smtClean="0"/>
          </a:p>
          <a:p>
            <a:pPr algn="l"/>
            <a:r>
              <a:rPr lang="es-MX" sz="2300" b="1" dirty="0" smtClean="0"/>
              <a:t>PROGRAMA </a:t>
            </a:r>
            <a:r>
              <a:rPr lang="es-MX" sz="2300" b="1" dirty="0" smtClean="0"/>
              <a:t>EDUCATIVO:</a:t>
            </a:r>
            <a:r>
              <a:rPr lang="es-MX" b="1" dirty="0" smtClean="0"/>
              <a:t> </a:t>
            </a:r>
            <a:r>
              <a:rPr lang="es-MX" b="1" dirty="0" smtClean="0"/>
              <a:t>Lógica</a:t>
            </a:r>
            <a:endParaRPr lang="es-MX" b="1" dirty="0"/>
          </a:p>
          <a:p>
            <a:pPr algn="l"/>
            <a:r>
              <a:rPr lang="es-MX" sz="2300" b="1" dirty="0"/>
              <a:t>NIVEL </a:t>
            </a:r>
            <a:r>
              <a:rPr lang="es-MX" sz="2300" b="1" dirty="0" smtClean="0"/>
              <a:t>EDUCATIVO DONDE SE IMPARTE</a:t>
            </a:r>
            <a:r>
              <a:rPr lang="es-MX" b="1" dirty="0" smtClean="0"/>
              <a:t>: </a:t>
            </a:r>
            <a:r>
              <a:rPr lang="es-MX" b="1" dirty="0"/>
              <a:t>Medio </a:t>
            </a:r>
            <a:r>
              <a:rPr lang="es-MX" b="1" dirty="0" smtClean="0"/>
              <a:t>Superior de la </a:t>
            </a:r>
            <a:r>
              <a:rPr lang="es-MX" b="1" dirty="0" err="1" smtClean="0"/>
              <a:t>UAEMex</a:t>
            </a:r>
            <a:r>
              <a:rPr lang="es-MX" b="1" dirty="0" smtClean="0"/>
              <a:t>.</a:t>
            </a:r>
            <a:endParaRPr lang="es-MX" b="1" dirty="0"/>
          </a:p>
          <a:p>
            <a:pPr algn="l"/>
            <a:r>
              <a:rPr lang="es-MX" sz="2300" b="1" dirty="0"/>
              <a:t>SEMESTRE</a:t>
            </a:r>
            <a:r>
              <a:rPr lang="es-MX" b="1" dirty="0"/>
              <a:t>: Primer </a:t>
            </a:r>
            <a:r>
              <a:rPr lang="es-MX" b="1" dirty="0" smtClean="0"/>
              <a:t>semestre</a:t>
            </a:r>
          </a:p>
          <a:p>
            <a:pPr algn="l"/>
            <a:endParaRPr lang="es-MX" b="1" dirty="0"/>
          </a:p>
          <a:p>
            <a:pPr algn="l"/>
            <a:r>
              <a:rPr lang="es-MX" b="1" dirty="0" smtClean="0"/>
              <a:t>RESPONSABLE </a:t>
            </a:r>
            <a:r>
              <a:rPr lang="es-MX" b="1" dirty="0" smtClean="0"/>
              <a:t>DE LA ELABORACIÓN:</a:t>
            </a:r>
            <a:r>
              <a:rPr lang="es-MX" b="1" dirty="0"/>
              <a:t>  </a:t>
            </a:r>
          </a:p>
          <a:p>
            <a:pPr algn="l"/>
            <a:r>
              <a:rPr lang="es-MX" b="1" dirty="0"/>
              <a:t> M. EN D. </a:t>
            </a:r>
            <a:r>
              <a:rPr lang="es-MX" b="1" dirty="0" smtClean="0"/>
              <a:t>Camerino Juárez Toledo</a:t>
            </a:r>
          </a:p>
          <a:p>
            <a:pPr algn="l"/>
            <a:r>
              <a:rPr lang="es-MX" b="1" dirty="0" smtClean="0"/>
              <a:t>Profesor </a:t>
            </a:r>
            <a:r>
              <a:rPr lang="es-MX" b="1" dirty="0"/>
              <a:t>de Tiempo Completo del Plantel “Lic. Adolfo López Mateos”</a:t>
            </a:r>
          </a:p>
          <a:p>
            <a:r>
              <a:rPr lang="es-MX" dirty="0"/>
              <a:t> </a:t>
            </a:r>
          </a:p>
          <a:p>
            <a:endParaRPr lang="es-MX" dirty="0"/>
          </a:p>
        </p:txBody>
      </p:sp>
      <p:pic>
        <p:nvPicPr>
          <p:cNvPr id="4" name="Imagen 3" descr="C:\Users\AlmmaRossa\Pictures\ESCUD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545" y="423199"/>
            <a:ext cx="1797628" cy="1727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2 Imagen" descr="PREPA.jpg"/>
          <p:cNvPicPr/>
          <p:nvPr/>
        </p:nvPicPr>
        <p:blipFill>
          <a:blip r:embed="rId3"/>
          <a:srcRect l="84569" t="3484" r="4755" b="82992"/>
          <a:stretch>
            <a:fillRect/>
          </a:stretch>
        </p:blipFill>
        <p:spPr>
          <a:xfrm>
            <a:off x="9663545" y="3990109"/>
            <a:ext cx="1818410" cy="180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9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4207" y="685079"/>
            <a:ext cx="8596668" cy="3880773"/>
          </a:xfrm>
        </p:spPr>
        <p:txBody>
          <a:bodyPr/>
          <a:lstStyle/>
          <a:p>
            <a:pPr marL="0" indent="0" algn="just">
              <a:lnSpc>
                <a:spcPct val="107000"/>
              </a:lnSpc>
              <a:buNone/>
            </a:pPr>
            <a:r>
              <a:rPr lang="es-MX" sz="2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Sincategoremáticos</a:t>
            </a:r>
            <a:r>
              <a:rPr lang="es-MX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por si solos no expresan significado.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s-MX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Ejemplo: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buNone/>
            </a:pP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Preposiciones, artículos y conjunciones (y, o, el, la, un, de, etc.)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636" y="2625465"/>
            <a:ext cx="4535017" cy="342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527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2027360"/>
              </p:ext>
            </p:extLst>
          </p:nvPr>
        </p:nvGraphicFramePr>
        <p:xfrm>
          <a:off x="816854" y="1679592"/>
          <a:ext cx="3268345" cy="4586045"/>
        </p:xfrm>
        <a:graphic>
          <a:graphicData uri="http://schemas.openxmlformats.org/drawingml/2006/table">
            <a:tbl>
              <a:tblPr firstRow="1" firstCol="1" bandRow="1"/>
              <a:tblGrid>
                <a:gridCol w="32683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3367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Unívocos</a:t>
                      </a:r>
                      <a:r>
                        <a:rPr lang="es-MX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Un solo significado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Ejemplo: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3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Computadora, voleibol, vidrio, etc.</a:t>
                      </a:r>
                      <a:endParaRPr lang="es-MX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0208" y="891527"/>
            <a:ext cx="2237510" cy="289011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091046" y="581891"/>
            <a:ext cx="6774872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MX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División del termino por su referencia</a:t>
            </a:r>
            <a:endParaRPr lang="es-MX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271" y="3319534"/>
            <a:ext cx="3248891" cy="278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5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2644" y="892898"/>
            <a:ext cx="6908029" cy="388077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buNone/>
            </a:pPr>
            <a:r>
              <a:rPr lang="es-MX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Equívocos</a:t>
            </a:r>
            <a:r>
              <a:rPr lang="es-MX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Tiene dos o más significados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s-MX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Ejemplo: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s-MX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gato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s-MX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Banco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s-MX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árbol</a:t>
            </a:r>
          </a:p>
          <a:p>
            <a:pPr algn="just">
              <a:lnSpc>
                <a:spcPct val="107000"/>
              </a:lnSpc>
            </a:pP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107" y="1948414"/>
            <a:ext cx="4421293" cy="427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713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78671" y="1059152"/>
            <a:ext cx="8596668" cy="3880773"/>
          </a:xfrm>
        </p:spPr>
        <p:txBody>
          <a:bodyPr/>
          <a:lstStyle/>
          <a:p>
            <a:pPr marL="0" indent="0" algn="just">
              <a:lnSpc>
                <a:spcPct val="107000"/>
              </a:lnSpc>
              <a:buNone/>
            </a:pPr>
            <a:r>
              <a:rPr lang="es-MX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Análogos</a:t>
            </a: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se aplica a dos o más seres sin modificar su significado.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Ejemplo: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Sano: se refiere a la salud o algún alimento etc.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Hermosa: a una flor, casa etc.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0786" y="1820921"/>
            <a:ext cx="2748395" cy="27483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219" y="2999538"/>
            <a:ext cx="4015020" cy="330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0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Proposición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3247" y="1557917"/>
            <a:ext cx="4632421" cy="44480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/>
              <a:t>Al igual que la idea, antes de entrar al tema de la proposición es importante primero observar que es el juicio, el cual se puede definir como la afirmación o negación de la idea ejemplo:</a:t>
            </a:r>
          </a:p>
          <a:p>
            <a:r>
              <a:rPr lang="es-MX" sz="2400" dirty="0" smtClean="0"/>
              <a:t>El carro es rojo</a:t>
            </a:r>
          </a:p>
          <a:p>
            <a:r>
              <a:rPr lang="es-MX" sz="2400" dirty="0" smtClean="0"/>
              <a:t>El árbol es verde</a:t>
            </a:r>
          </a:p>
          <a:p>
            <a:r>
              <a:rPr lang="es-MX" sz="2400" dirty="0" smtClean="0"/>
              <a:t>los alumnos estudian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788" y="615950"/>
            <a:ext cx="3486150" cy="1314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172" y="2157124"/>
            <a:ext cx="2219325" cy="20574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363" y="4582390"/>
            <a:ext cx="3774206" cy="178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74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Proposición es la expresión oral o escrita del juicio.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2772448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3200" dirty="0" smtClean="0"/>
              <a:t>El juicio se convierte en proposición cuando se expresa oral o escrita.</a:t>
            </a:r>
            <a:endParaRPr lang="es-MX" sz="3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141" y="2577878"/>
            <a:ext cx="6275677" cy="243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738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Juicios por su cantidad, cualidad y propiedad fundamental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579" y="2401701"/>
            <a:ext cx="4126807" cy="339854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362134" y="1783885"/>
            <a:ext cx="6650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Por su cantidad: Universal y particular</a:t>
            </a:r>
            <a:endParaRPr lang="es-MX" sz="2800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77334" y="2045495"/>
            <a:ext cx="4651585" cy="3880773"/>
          </a:xfrm>
        </p:spPr>
        <p:txBody>
          <a:bodyPr/>
          <a:lstStyle/>
          <a:p>
            <a:endParaRPr lang="es-MX" dirty="0" smtClean="0"/>
          </a:p>
          <a:p>
            <a:pPr algn="just">
              <a:lnSpc>
                <a:spcPct val="107000"/>
              </a:lnSpc>
            </a:pPr>
            <a:r>
              <a:rPr lang="es-MX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Universal</a:t>
            </a: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Totalidad</a:t>
            </a:r>
          </a:p>
          <a:p>
            <a:pPr algn="just">
              <a:lnSpc>
                <a:spcPct val="107000"/>
              </a:lnSpc>
            </a:pP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Ejemplo:</a:t>
            </a:r>
          </a:p>
          <a:p>
            <a:pPr lvl="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Todos los hombres son mortales.</a:t>
            </a:r>
          </a:p>
          <a:p>
            <a:pPr lvl="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Ningún gato ladra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2525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51315" y="3643288"/>
            <a:ext cx="3405549" cy="227036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93173" y="857397"/>
            <a:ext cx="6096000" cy="2376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Particular</a:t>
            </a: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uno o varios sin llegar a la totalidad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Ejemplo: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Ese árbol está seco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Muchos carros son rojos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938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Juicio por su cualidad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5366025"/>
              </p:ext>
            </p:extLst>
          </p:nvPr>
        </p:nvGraphicFramePr>
        <p:xfrm>
          <a:off x="1174173" y="2036619"/>
          <a:ext cx="2265218" cy="3931608"/>
        </p:xfrm>
        <a:graphic>
          <a:graphicData uri="http://schemas.openxmlformats.org/drawingml/2006/table">
            <a:tbl>
              <a:tblPr firstRow="1" firstCol="1" bandRow="1"/>
              <a:tblGrid>
                <a:gridCol w="2265218"/>
              </a:tblGrid>
              <a:tr h="290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Calcificación Cualidad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1935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Afirmativo</a:t>
                      </a: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relación entre el sujeto y el predicado, no hay negación.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Ejemplo: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grupo está unido</a:t>
                      </a:r>
                    </a:p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Negativo</a:t>
                      </a: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no hay relación entre el sujeto y el predicado.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Ejemplo: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grupo no está unido.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118" y="2959678"/>
            <a:ext cx="4094884" cy="204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785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Juicio por su propiedad fundamental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4284510"/>
              </p:ext>
            </p:extLst>
          </p:nvPr>
        </p:nvGraphicFramePr>
        <p:xfrm>
          <a:off x="1049034" y="1840418"/>
          <a:ext cx="2473484" cy="3968100"/>
        </p:xfrm>
        <a:graphic>
          <a:graphicData uri="http://schemas.openxmlformats.org/drawingml/2006/table">
            <a:tbl>
              <a:tblPr firstRow="1" firstCol="1" bandRow="1"/>
              <a:tblGrid>
                <a:gridCol w="2473484"/>
              </a:tblGrid>
              <a:tr h="6613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Clasificación por su propiedad fundamental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3067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Verdadero</a:t>
                      </a: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Realidad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Ejemplo: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sol se oculta por el poniente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Falso</a:t>
                      </a: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no es real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Ejemplo: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sol se oculta por el oriente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668" y="2214016"/>
            <a:ext cx="5062538" cy="352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81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3173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¿Qué ES LA Lógica?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3034" y="1589089"/>
            <a:ext cx="6450830" cy="4645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b="1" dirty="0"/>
              <a:t>LÓGICA</a:t>
            </a:r>
            <a:endParaRPr lang="es-MX" sz="2000" dirty="0"/>
          </a:p>
          <a:p>
            <a:pPr marL="0" indent="0">
              <a:buNone/>
            </a:pPr>
            <a:r>
              <a:rPr lang="es-MX" sz="2000" dirty="0"/>
              <a:t>En la Antigüedad Aristóteles la definió como </a:t>
            </a:r>
            <a:r>
              <a:rPr lang="es-MX" sz="2000" b="1" dirty="0"/>
              <a:t>la ciencia de la demostración y </a:t>
            </a:r>
            <a:r>
              <a:rPr lang="es-MX" sz="2000" b="1" dirty="0" smtClean="0"/>
              <a:t>del </a:t>
            </a:r>
            <a:r>
              <a:rPr lang="es-MX" sz="2000" b="1" dirty="0"/>
              <a:t>saber demostrativo.</a:t>
            </a:r>
            <a:endParaRPr lang="es-MX" sz="2000" dirty="0"/>
          </a:p>
          <a:p>
            <a:pPr marL="0" indent="0">
              <a:buNone/>
            </a:pPr>
            <a:r>
              <a:rPr lang="es-MX" sz="2000" dirty="0"/>
              <a:t>Durante la Edad Media Tomas de Aquino la definió como </a:t>
            </a:r>
            <a:r>
              <a:rPr lang="es-MX" sz="2000" b="1" dirty="0"/>
              <a:t>el arte de razonar y el método para llegar a la verdad.</a:t>
            </a:r>
            <a:endParaRPr lang="es-MX" sz="2000" dirty="0"/>
          </a:p>
          <a:p>
            <a:pPr marL="0" indent="0">
              <a:buNone/>
            </a:pPr>
            <a:r>
              <a:rPr lang="es-MX" sz="2000" dirty="0"/>
              <a:t>En la época Moderna Kant sostiene que es </a:t>
            </a:r>
            <a:r>
              <a:rPr lang="es-MX" sz="2000" b="1" dirty="0"/>
              <a:t>la ciencia que determina el origen, la extensión y la validez objetiva del conocimiento a priori.</a:t>
            </a:r>
            <a:r>
              <a:rPr lang="es-MX" sz="2000" dirty="0"/>
              <a:t> </a:t>
            </a:r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Hegel </a:t>
            </a:r>
            <a:r>
              <a:rPr lang="es-MX" sz="2000" dirty="0"/>
              <a:t>afirma que </a:t>
            </a:r>
            <a:r>
              <a:rPr lang="es-MX" sz="2000" b="1" dirty="0"/>
              <a:t>es la ciencia que une al ser con el pensar.</a:t>
            </a:r>
            <a:endParaRPr lang="es-MX" sz="20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3431" y="2317173"/>
            <a:ext cx="4290427" cy="322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43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dirty="0" smtClean="0">
                <a:solidFill>
                  <a:schemeClr val="accent2">
                    <a:lumMod val="50000"/>
                  </a:schemeClr>
                </a:solidFill>
              </a:rPr>
              <a:t>Leyes del pensamiento</a:t>
            </a:r>
            <a:endParaRPr lang="es-MX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6963840"/>
              </p:ext>
            </p:extLst>
          </p:nvPr>
        </p:nvGraphicFramePr>
        <p:xfrm>
          <a:off x="957889" y="1930400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8047" y="696794"/>
            <a:ext cx="3152344" cy="252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2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>
                <a:solidFill>
                  <a:schemeClr val="accent2">
                    <a:lumMod val="50000"/>
                  </a:schemeClr>
                </a:solidFill>
              </a:rPr>
              <a:t>Principio de Identidad</a:t>
            </a:r>
            <a:endParaRPr lang="es-MX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5110402" cy="3880773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Este principio establece que todo objeto es idéntico a sí mismo y se simboliza de esta manera: "A es A" </a:t>
            </a:r>
            <a:endParaRPr lang="es-MX" sz="2800" dirty="0" smtClean="0"/>
          </a:p>
          <a:p>
            <a:pPr algn="just"/>
            <a:r>
              <a:rPr lang="es-MX" sz="2800" dirty="0" smtClean="0"/>
              <a:t>Es decir </a:t>
            </a:r>
            <a:r>
              <a:rPr lang="es-MX" sz="2800" dirty="0"/>
              <a:t>que una cosa es idéntica a sí misma significa que una cosa es una cosa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982" y="1174295"/>
            <a:ext cx="4098346" cy="506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134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>
                <a:solidFill>
                  <a:schemeClr val="accent2">
                    <a:lumMod val="50000"/>
                  </a:schemeClr>
                </a:solidFill>
              </a:rPr>
              <a:t>Principio de Contradicción</a:t>
            </a:r>
            <a:endParaRPr lang="es-MX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0853" y="1697398"/>
            <a:ext cx="4580466" cy="38807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/>
              <a:t>Este principio se enuncia diciendo: "es imposible que algo sea y no sea al mismo tiempo y en el mismo sentido". En forma esquemática se puede simbolizar así:</a:t>
            </a:r>
          </a:p>
          <a:p>
            <a:pPr marL="0" indent="0" algn="just">
              <a:buNone/>
            </a:pPr>
            <a:r>
              <a:rPr lang="es-MX" sz="2400" dirty="0"/>
              <a:t>"Es imposible que A sea B y no sea B."</a:t>
            </a:r>
          </a:p>
          <a:p>
            <a:pPr marL="0" indent="0" algn="just">
              <a:buNone/>
            </a:pPr>
            <a:r>
              <a:rPr lang="es-MX" sz="2400" dirty="0"/>
              <a:t>Por ejemplo, no es posible que un objeto sea un libro y no sea, a la vez, un libro.</a:t>
            </a:r>
          </a:p>
          <a:p>
            <a:pPr algn="just"/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645" y="2198413"/>
            <a:ext cx="4312725" cy="287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237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>
                    <a:lumMod val="50000"/>
                  </a:schemeClr>
                </a:solidFill>
              </a:rPr>
              <a:t>Principio de Tercero Excluido</a:t>
            </a:r>
            <a:endParaRPr lang="es-MX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09871"/>
            <a:ext cx="4019357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/>
              <a:t>Este principio declara que todo tiene que ser o no ser "A es B" o "A no es B</a:t>
            </a:r>
            <a:r>
              <a:rPr lang="es-MX" sz="2400" dirty="0" smtClean="0"/>
              <a:t>".</a:t>
            </a:r>
          </a:p>
          <a:p>
            <a:pPr marL="0" indent="0" algn="just">
              <a:buNone/>
            </a:pPr>
            <a:r>
              <a:rPr lang="es-MX" sz="2400" dirty="0"/>
              <a:t>En el principio de tercero excluido es preciso reconocer que una alternativa es falsa y otra verdadera y que no cabría una tercera posibilidad.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147" y="1808019"/>
            <a:ext cx="5207301" cy="397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16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argumento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677334" y="1600201"/>
            <a:ext cx="3905057" cy="4441162"/>
          </a:xfrm>
        </p:spPr>
        <p:txBody>
          <a:bodyPr>
            <a:normAutofit/>
          </a:bodyPr>
          <a:lstStyle/>
          <a:p>
            <a:pPr algn="just"/>
            <a:r>
              <a:rPr lang="es-MX" sz="2000" dirty="0"/>
              <a:t>Es el estudio interdisciplinario de la forma en que se obtienen conclusiones a través de </a:t>
            </a:r>
            <a:r>
              <a:rPr lang="es-MX" sz="2000" dirty="0" smtClean="0"/>
              <a:t>la lógica, es </a:t>
            </a:r>
            <a:r>
              <a:rPr lang="es-MX" sz="2000" dirty="0"/>
              <a:t>decir, mediante </a:t>
            </a:r>
            <a:r>
              <a:rPr lang="es-MX" sz="2000" dirty="0" smtClean="0"/>
              <a:t>premisas </a:t>
            </a:r>
            <a:r>
              <a:rPr lang="es-MX" sz="2000" dirty="0"/>
              <a:t>Incluye el </a:t>
            </a:r>
            <a:r>
              <a:rPr lang="es-MX" sz="2000" dirty="0" smtClean="0"/>
              <a:t>arte </a:t>
            </a:r>
            <a:r>
              <a:rPr lang="es-MX" sz="2000" dirty="0"/>
              <a:t>y la </a:t>
            </a:r>
            <a:r>
              <a:rPr lang="es-MX" sz="2000" dirty="0" smtClean="0"/>
              <a:t>ciencia</a:t>
            </a:r>
            <a:r>
              <a:rPr lang="es-MX" sz="2000" dirty="0"/>
              <a:t> </a:t>
            </a:r>
            <a:r>
              <a:rPr lang="es-MX" sz="2000" dirty="0" smtClean="0"/>
              <a:t>del </a:t>
            </a:r>
            <a:r>
              <a:rPr lang="es-MX" sz="2000" dirty="0"/>
              <a:t>debate civil, el diálogo, la </a:t>
            </a:r>
            <a:r>
              <a:rPr lang="es-MX" sz="2000" dirty="0" smtClean="0"/>
              <a:t>conversación</a:t>
            </a:r>
            <a:r>
              <a:rPr lang="es-MX" sz="2000" dirty="0"/>
              <a:t> </a:t>
            </a:r>
            <a:r>
              <a:rPr lang="es-MX" sz="2000" dirty="0" smtClean="0"/>
              <a:t>y </a:t>
            </a:r>
            <a:r>
              <a:rPr lang="es-MX" sz="2000" dirty="0"/>
              <a:t>la persuasión. Estudia las reglas de la inferencia, la lógica y las reglas procedimentales, tanto en el mundo real como en sistemas artificiales</a:t>
            </a:r>
            <a:r>
              <a:rPr lang="es-MX" sz="2000" dirty="0" smtClean="0"/>
              <a:t>.</a:t>
            </a:r>
            <a:endParaRPr lang="es-MX" dirty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5529" y="1787237"/>
            <a:ext cx="5230487" cy="372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207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dirty="0" smtClean="0">
                <a:solidFill>
                  <a:schemeClr val="accent2">
                    <a:lumMod val="75000"/>
                  </a:schemeClr>
                </a:solidFill>
              </a:rPr>
              <a:t>Tipos de argumento</a:t>
            </a:r>
            <a:endParaRPr lang="es-MX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6806389"/>
              </p:ext>
            </p:extLst>
          </p:nvPr>
        </p:nvGraphicFramePr>
        <p:xfrm>
          <a:off x="781244" y="2347626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14383" y="740858"/>
            <a:ext cx="3644218" cy="302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0194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7725" y="308264"/>
            <a:ext cx="8596668" cy="1320800"/>
          </a:xfrm>
        </p:spPr>
        <p:txBody>
          <a:bodyPr/>
          <a:lstStyle/>
          <a:p>
            <a:pPr algn="ctr"/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Diferencias de Argumentos Deductivos e Inductivos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 descr="http://www.monografias.com/trabajos90/falacias-y-razonamiento-inteligencia-estrategica/img2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263" y="1543340"/>
            <a:ext cx="6026728" cy="452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4915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39679" y="287482"/>
            <a:ext cx="8596668" cy="1320800"/>
          </a:xfrm>
        </p:spPr>
        <p:txBody>
          <a:bodyPr>
            <a:normAutofit/>
          </a:bodyPr>
          <a:lstStyle/>
          <a:p>
            <a:r>
              <a:rPr lang="es-MX" sz="4800" dirty="0" smtClean="0">
                <a:solidFill>
                  <a:schemeClr val="accent2">
                    <a:lumMod val="75000"/>
                  </a:schemeClr>
                </a:solidFill>
              </a:rPr>
              <a:t>Argumento Deductivo</a:t>
            </a:r>
            <a:endParaRPr lang="es-MX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9679" y="1225407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Dicho argumento parte de premisas universales, para llegar a una particular.</a:t>
            </a:r>
          </a:p>
          <a:p>
            <a:pPr marL="0" indent="0">
              <a:buNone/>
            </a:pPr>
            <a:r>
              <a:rPr lang="es-MX" dirty="0" smtClean="0"/>
              <a:t>El argumento deductivo formulado correctamente, es decir que las premisas son ciertas, la conclusión tiene que ser cierta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53816784"/>
              </p:ext>
            </p:extLst>
          </p:nvPr>
        </p:nvGraphicFramePr>
        <p:xfrm>
          <a:off x="1231899" y="2400300"/>
          <a:ext cx="8286174" cy="4055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60740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412173"/>
            <a:ext cx="8596668" cy="1320800"/>
          </a:xfrm>
        </p:spPr>
        <p:txBody>
          <a:bodyPr>
            <a:normAutofit/>
          </a:bodyPr>
          <a:lstStyle/>
          <a:p>
            <a:r>
              <a:rPr lang="es-MX" sz="4800" dirty="0" smtClean="0">
                <a:solidFill>
                  <a:schemeClr val="accent2">
                    <a:lumMod val="75000"/>
                  </a:schemeClr>
                </a:solidFill>
              </a:rPr>
              <a:t>Argumento Inductivo</a:t>
            </a:r>
            <a:endParaRPr lang="es-MX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66971"/>
            <a:ext cx="8596668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Es el que, a </a:t>
            </a:r>
            <a:r>
              <a:rPr lang="es-MX" dirty="0"/>
              <a:t>partir de la </a:t>
            </a:r>
            <a:r>
              <a:rPr lang="es-MX" dirty="0" smtClean="0"/>
              <a:t>observación </a:t>
            </a:r>
            <a:r>
              <a:rPr lang="es-MX" dirty="0"/>
              <a:t>de una </a:t>
            </a:r>
            <a:r>
              <a:rPr lang="es-MX" dirty="0" smtClean="0"/>
              <a:t>propiedad definida en </a:t>
            </a:r>
            <a:r>
              <a:rPr lang="es-MX" dirty="0"/>
              <a:t>un número </a:t>
            </a:r>
            <a:r>
              <a:rPr lang="es-MX" dirty="0" smtClean="0"/>
              <a:t>suficiente </a:t>
            </a:r>
            <a:r>
              <a:rPr lang="es-MX" dirty="0"/>
              <a:t>de individuos de una </a:t>
            </a:r>
            <a:r>
              <a:rPr lang="es-MX" dirty="0" smtClean="0"/>
              <a:t>clase </a:t>
            </a:r>
            <a:r>
              <a:rPr lang="es-MX" dirty="0"/>
              <a:t>determinada, generaliza en la conclusión la propiedad </a:t>
            </a:r>
            <a:r>
              <a:rPr lang="es-MX" dirty="0" smtClean="0"/>
              <a:t>observada y </a:t>
            </a:r>
            <a:r>
              <a:rPr lang="es-MX" dirty="0"/>
              <a:t>la </a:t>
            </a:r>
            <a:r>
              <a:rPr lang="es-MX" dirty="0" smtClean="0"/>
              <a:t>atribuye a </a:t>
            </a:r>
            <a:r>
              <a:rPr lang="es-MX" dirty="0"/>
              <a:t>todos los miembros de esa misma </a:t>
            </a:r>
            <a:r>
              <a:rPr lang="es-MX" dirty="0" smtClean="0"/>
              <a:t>clase.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87988303"/>
              </p:ext>
            </p:extLst>
          </p:nvPr>
        </p:nvGraphicFramePr>
        <p:xfrm>
          <a:off x="1257991" y="2369562"/>
          <a:ext cx="8286174" cy="4055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1064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6146" name="Picture 2" descr="http://www.madrimasd.org/blogs/universo/wp-content/blogs.dir/42/files/159/o_Inducci%C3%B3n%20segun%20Chalmers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247" y="878318"/>
            <a:ext cx="7337499" cy="550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201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810491"/>
            <a:ext cx="9838267" cy="5230872"/>
          </a:xfrm>
        </p:spPr>
        <p:txBody>
          <a:bodyPr/>
          <a:lstStyle/>
          <a:p>
            <a:pPr algn="just"/>
            <a:r>
              <a:rPr lang="es-MX" sz="2000" dirty="0"/>
              <a:t>En la Edad Contemporánea </a:t>
            </a:r>
            <a:r>
              <a:rPr lang="es-MX" sz="2000" dirty="0" err="1"/>
              <a:t>Popkin</a:t>
            </a:r>
            <a:r>
              <a:rPr lang="es-MX" sz="2000" dirty="0"/>
              <a:t> </a:t>
            </a:r>
            <a:r>
              <a:rPr lang="es-MX" sz="2000" b="1" dirty="0"/>
              <a:t>señala que es la rama de la filosofía que reflexiona sobre la naturaleza del pensamiento en sí mismo. </a:t>
            </a:r>
            <a:r>
              <a:rPr lang="es-MX" sz="2000" dirty="0"/>
              <a:t>Por su parte </a:t>
            </a:r>
            <a:r>
              <a:rPr lang="es-MX" sz="2000" dirty="0" err="1"/>
              <a:t>Copi</a:t>
            </a:r>
            <a:r>
              <a:rPr lang="es-MX" sz="2000" dirty="0"/>
              <a:t> afirma que </a:t>
            </a:r>
            <a:r>
              <a:rPr lang="es-MX" sz="2000" b="1" dirty="0"/>
              <a:t>la Lógica se centra en distinguir el razonamiento correcto y el incorrecto.</a:t>
            </a:r>
            <a:endParaRPr lang="es-MX" sz="20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584" y="2228273"/>
            <a:ext cx="4126417" cy="319585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244256" y="5631873"/>
            <a:ext cx="1696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Irving </a:t>
            </a:r>
            <a:r>
              <a:rPr lang="es-MX" sz="2400" dirty="0" err="1" smtClean="0"/>
              <a:t>Copi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784319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>
                <a:solidFill>
                  <a:schemeClr val="accent2">
                    <a:lumMod val="75000"/>
                  </a:schemeClr>
                </a:solidFill>
              </a:rPr>
              <a:t>Verdad y Validez</a:t>
            </a:r>
            <a:endParaRPr lang="es-MX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VERDAD: En resumen, la verdad es una característica propia de las proposiciones, cuya determinación no le corresponde a la lógica, es tarea del científico, del investigador.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189" y="3507605"/>
            <a:ext cx="5279448" cy="276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3205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26127"/>
            <a:ext cx="8596668" cy="4815235"/>
          </a:xfrm>
        </p:spPr>
        <p:txBody>
          <a:bodyPr/>
          <a:lstStyle/>
          <a:p>
            <a:pPr algn="just"/>
            <a:r>
              <a:rPr lang="es-MX" dirty="0" smtClean="0"/>
              <a:t>VALIDEZ: es una propiedad de los razonamientos, es tarea de la lógica determinar tal validez. La validez depende de la forma de los razonamientos independientemente del contenido y de la verdad de las proposiciones.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469" y="3244680"/>
            <a:ext cx="5044785" cy="3026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069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5909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Leyes del Raciocinio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475509"/>
            <a:ext cx="8596668" cy="3814184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Son dos leyes:</a:t>
            </a:r>
          </a:p>
          <a:p>
            <a:pPr marL="0" indent="0">
              <a:buNone/>
            </a:pPr>
            <a:r>
              <a:rPr lang="es-MX" dirty="0" smtClean="0"/>
              <a:t>1.- De la verdad, legítimamente solo se infiere verdad. Por que la verdad es el objeto del entendimiento, por eso cuando el entendimiento trabaja con la verdad, las normas dialécticas ejercen su infalibilidad natural.</a:t>
            </a:r>
          </a:p>
          <a:p>
            <a:pPr marL="0" indent="0">
              <a:buNone/>
            </a:pPr>
            <a:r>
              <a:rPr lang="es-MX" dirty="0" smtClean="0"/>
              <a:t>Ejemplo:</a:t>
            </a:r>
          </a:p>
          <a:p>
            <a:pPr marL="0" indent="0">
              <a:buNone/>
            </a:pPr>
            <a:r>
              <a:rPr lang="es-MX" dirty="0" smtClean="0"/>
              <a:t>Ningún gato es vegetal (v)</a:t>
            </a:r>
          </a:p>
          <a:p>
            <a:pPr marL="0" indent="0">
              <a:buNone/>
            </a:pPr>
            <a:r>
              <a:rPr lang="es-MX" dirty="0" err="1" smtClean="0"/>
              <a:t>Felix</a:t>
            </a:r>
            <a:r>
              <a:rPr lang="es-MX" dirty="0" smtClean="0"/>
              <a:t> es un gato (v)</a:t>
            </a:r>
          </a:p>
          <a:p>
            <a:pPr marL="0" indent="0">
              <a:buNone/>
            </a:pPr>
            <a:r>
              <a:rPr lang="es-MX" dirty="0" err="1" smtClean="0"/>
              <a:t>Felix</a:t>
            </a:r>
            <a:r>
              <a:rPr lang="es-MX" dirty="0" smtClean="0"/>
              <a:t> no es vegetal (v)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954" y="3288705"/>
            <a:ext cx="3113809" cy="296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141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6943" y="851335"/>
            <a:ext cx="8596668" cy="388077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dirty="0" smtClean="0"/>
              <a:t>2.- De la falsedad, se puede inferir verdad y falsedad. Es la alucinación lógica el espejismo del pensamiento.</a:t>
            </a:r>
          </a:p>
          <a:p>
            <a:pPr marL="0" indent="0">
              <a:buNone/>
            </a:pPr>
            <a:r>
              <a:rPr lang="es-MX" dirty="0" smtClean="0"/>
              <a:t>Ejemplos: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Todo alimento es dañino (f)</a:t>
            </a:r>
          </a:p>
          <a:p>
            <a:pPr marL="0" indent="0">
              <a:buNone/>
            </a:pPr>
            <a:r>
              <a:rPr lang="es-MX" dirty="0" smtClean="0"/>
              <a:t>La grasa del cerdo es alimento (v)</a:t>
            </a:r>
          </a:p>
          <a:p>
            <a:pPr marL="0" indent="0">
              <a:buNone/>
            </a:pPr>
            <a:r>
              <a:rPr lang="es-MX" dirty="0" smtClean="0"/>
              <a:t>La grasa del cerdo es dañina (v)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Ningún viaje ilustra (f)</a:t>
            </a:r>
          </a:p>
          <a:p>
            <a:pPr marL="0" indent="0">
              <a:buNone/>
            </a:pPr>
            <a:r>
              <a:rPr lang="es-MX" dirty="0" smtClean="0"/>
              <a:t>Soñar es viajar (f)</a:t>
            </a:r>
          </a:p>
          <a:p>
            <a:pPr marL="0" indent="0">
              <a:buNone/>
            </a:pPr>
            <a:r>
              <a:rPr lang="es-MX" dirty="0" smtClean="0"/>
              <a:t>Soñar ilustra (f)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069" y="1995054"/>
            <a:ext cx="4141558" cy="414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7940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dirty="0" smtClean="0">
                <a:solidFill>
                  <a:schemeClr val="accent2">
                    <a:lumMod val="75000"/>
                  </a:schemeClr>
                </a:solidFill>
              </a:rPr>
              <a:t>Referencias</a:t>
            </a:r>
            <a:endParaRPr lang="es-MX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Copia, Irving, “Introducción a la Lógica”, EUDEBA Editorial Universitaria de Buenos Aires, Argentina 1962</a:t>
            </a:r>
          </a:p>
          <a:p>
            <a:r>
              <a:rPr lang="es-MX" dirty="0" err="1"/>
              <a:t>Gutierrez</a:t>
            </a:r>
            <a:r>
              <a:rPr lang="es-MX" dirty="0"/>
              <a:t>, </a:t>
            </a:r>
            <a:r>
              <a:rPr lang="es-MX" dirty="0" err="1"/>
              <a:t>Saenz</a:t>
            </a:r>
            <a:r>
              <a:rPr lang="es-MX" dirty="0"/>
              <a:t>, “Introducción a la Lógica”, Esfinge, México, 1980.</a:t>
            </a:r>
          </a:p>
          <a:p>
            <a:r>
              <a:rPr lang="es-MX" dirty="0"/>
              <a:t>Mateos, Nava Misael, “Lógica para inexpertos”, </a:t>
            </a:r>
            <a:r>
              <a:rPr lang="es-MX" dirty="0" err="1"/>
              <a:t>Edere</a:t>
            </a:r>
            <a:r>
              <a:rPr lang="es-MX" dirty="0"/>
              <a:t>, México, 2014</a:t>
            </a:r>
            <a:r>
              <a:rPr lang="es-MX" dirty="0" smtClean="0"/>
              <a:t>.</a:t>
            </a:r>
          </a:p>
          <a:p>
            <a:r>
              <a:rPr lang="es-MX" dirty="0" err="1" smtClean="0"/>
              <a:t>Millan</a:t>
            </a:r>
            <a:r>
              <a:rPr lang="es-MX" dirty="0" smtClean="0"/>
              <a:t> B. Pensamiento y Razonamiento Lógico, Universidad Autónoma del Estado de México 2004.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28655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79670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Guion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explicativo para el empleo del material, con relación a los objetivos y contenidos del curso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/>
              <a:t>La asignatura de </a:t>
            </a:r>
            <a:r>
              <a:rPr lang="es-MX" dirty="0" smtClean="0"/>
              <a:t>Lógica </a:t>
            </a:r>
            <a:r>
              <a:rPr lang="es-MX" dirty="0"/>
              <a:t>forma parte del ámbito disciplinar de Filosofía, correspondiente al núcleo de formación de Ciencias Sociales y Humanidades, ubicándose en el primer semestre con el propósito de dotar al estudiante del Nivel Medio Superior de las habilidades que le permitan pensar con corrección y transfiera este conocimiento a todos los ámbitos de su vida escolar y social.</a:t>
            </a:r>
          </a:p>
          <a:p>
            <a:pPr marL="0" indent="0" algn="just">
              <a:buNone/>
            </a:pPr>
            <a:r>
              <a:rPr lang="es-MX" dirty="0"/>
              <a:t>A partir de la implementación esta asignatura pretende desarrollar competencias específicas del conocimiento de la Filosofía.</a:t>
            </a:r>
          </a:p>
          <a:p>
            <a:pPr marL="0" indent="0" algn="just">
              <a:buNone/>
            </a:pPr>
            <a:r>
              <a:rPr lang="es-MX" dirty="0"/>
              <a:t>Como se puede observar estas competencias disciplinares, atinentes a la asignatura de </a:t>
            </a:r>
            <a:r>
              <a:rPr lang="es-MX" dirty="0" smtClean="0"/>
              <a:t>Lógica, </a:t>
            </a:r>
            <a:r>
              <a:rPr lang="es-MX" dirty="0"/>
              <a:t>están orientadas a potenciar en el alumno la capacidad de construir y evaluar argumentos, aplicable a la expresión oral y escrita del pensamiento lógico.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226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883227"/>
            <a:ext cx="8596668" cy="5158135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El curso se compone de cuatro </a:t>
            </a:r>
            <a:r>
              <a:rPr lang="es-MX" dirty="0" err="1" smtClean="0"/>
              <a:t>modulos</a:t>
            </a:r>
            <a:r>
              <a:rPr lang="es-MX" dirty="0" smtClean="0"/>
              <a:t>:</a:t>
            </a:r>
          </a:p>
          <a:p>
            <a:pPr marL="0" indent="0">
              <a:buNone/>
            </a:pPr>
            <a:r>
              <a:rPr lang="es-MX" dirty="0" smtClean="0"/>
              <a:t>El </a:t>
            </a:r>
            <a:r>
              <a:rPr lang="es-MX" dirty="0"/>
              <a:t>primero proporciona conceptos básicos subrayando la distinción fundamental entre verdad y validez de los argumentos.</a:t>
            </a:r>
          </a:p>
          <a:p>
            <a:pPr marL="0" indent="0">
              <a:buNone/>
            </a:pPr>
            <a:r>
              <a:rPr lang="es-MX" dirty="0"/>
              <a:t> El segundo y el tercero están dedicados al desarrollo de los argumentos deductivos formales, tanto en lo que respecta a la lógica de términos como a la lógica proposicional, poniendo énfasis en proporcionar criterios y métodos que permitan decidir sobre la validez de los argumentos.</a:t>
            </a:r>
          </a:p>
          <a:p>
            <a:pPr marL="0" indent="0">
              <a:buNone/>
            </a:pPr>
            <a:r>
              <a:rPr lang="es-MX" dirty="0"/>
              <a:t> El cuarto módulo remite a los aspectos pragmáticos de la lógica, es decir, a la construcción y evaluación de argumentos inductivos, los cuales, como sabemos, no pretenden ser válidos sino persuasivos.</a:t>
            </a:r>
          </a:p>
          <a:p>
            <a:pPr marL="0" indent="0">
              <a:buNone/>
            </a:pPr>
            <a:r>
              <a:rPr lang="es-MX" sz="2800" b="1" dirty="0"/>
              <a:t>Las presentes diapositivas se centran al desarrollo del Módulo I en cuanto a las formas mentales del pensamiento.</a:t>
            </a:r>
            <a:endParaRPr lang="es-MX" sz="2800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2248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748145"/>
            <a:ext cx="8596668" cy="52932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/>
              <a:t>Propósito General de la Asignatura</a:t>
            </a:r>
          </a:p>
          <a:p>
            <a:pPr marL="0" indent="0" algn="just">
              <a:buNone/>
            </a:pPr>
            <a:r>
              <a:rPr lang="es-MX" sz="2400" dirty="0" smtClean="0"/>
              <a:t>Desarrollar competencias necesarias para argumentar de manera racional, siguiendo las leyes universales de la lógica formal y atendiendo a las buenas razones para solucionar los problemas que se presenten en la vida cotidiana.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Competencia de la dimensión (perfil de egreso)</a:t>
            </a:r>
          </a:p>
          <a:p>
            <a:pPr>
              <a:buAutoNum type="alphaUcPeriod"/>
            </a:pPr>
            <a:r>
              <a:rPr lang="es-MX" sz="2400" dirty="0" smtClean="0"/>
              <a:t>Humana. Formación personal</a:t>
            </a:r>
          </a:p>
          <a:p>
            <a:pPr>
              <a:buAutoNum type="alphaUcPeriod"/>
            </a:pPr>
            <a:r>
              <a:rPr lang="es-MX" sz="2400" dirty="0" smtClean="0"/>
              <a:t>Intelectual. Cultura-Ciencia-Tecnología-humanidades.</a:t>
            </a:r>
          </a:p>
          <a:p>
            <a:pPr>
              <a:buAutoNum type="alphaUcPeriod"/>
            </a:pPr>
            <a:r>
              <a:rPr lang="es-MX" sz="2400" dirty="0" smtClean="0"/>
              <a:t>Compromiso social. Integración y aplicación responsable del saber.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7462997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 del Modulo I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/>
              <a:t>1.1. ¿Qué es la Lógica?</a:t>
            </a:r>
          </a:p>
          <a:p>
            <a:pPr marL="0" indent="0">
              <a:buNone/>
            </a:pPr>
            <a:r>
              <a:rPr lang="es-MX" dirty="0" smtClean="0"/>
              <a:t>1.1.1 Definiciones de Lógica</a:t>
            </a:r>
          </a:p>
          <a:p>
            <a:pPr marL="0" indent="0">
              <a:buNone/>
            </a:pPr>
            <a:r>
              <a:rPr lang="es-MX" dirty="0" smtClean="0"/>
              <a:t>1.1.2 Tipos de Lógica: Natural, Formal e Informal</a:t>
            </a:r>
          </a:p>
          <a:p>
            <a:pPr marL="0" indent="0">
              <a:buNone/>
            </a:pPr>
            <a:r>
              <a:rPr lang="es-MX" dirty="0" smtClean="0"/>
              <a:t>1.2 El Término: por su función: </a:t>
            </a:r>
            <a:r>
              <a:rPr lang="es-MX" dirty="0" err="1" smtClean="0"/>
              <a:t>Categoremáticos</a:t>
            </a:r>
            <a:r>
              <a:rPr lang="es-MX" dirty="0" smtClean="0"/>
              <a:t> y </a:t>
            </a:r>
            <a:r>
              <a:rPr lang="es-MX" dirty="0" err="1" smtClean="0"/>
              <a:t>Sincategoremáticos</a:t>
            </a:r>
            <a:r>
              <a:rPr lang="es-MX" dirty="0" smtClean="0"/>
              <a:t>; por su contenido, unívocos, equívocos y análogos.</a:t>
            </a:r>
          </a:p>
          <a:p>
            <a:pPr marL="0" indent="0">
              <a:buNone/>
            </a:pPr>
            <a:r>
              <a:rPr lang="es-MX" dirty="0" smtClean="0"/>
              <a:t>1.3 La proposición: por cantidad, cualidad y propiedad fundamental.</a:t>
            </a:r>
          </a:p>
          <a:p>
            <a:pPr marL="0" indent="0">
              <a:buNone/>
            </a:pPr>
            <a:r>
              <a:rPr lang="es-MX" dirty="0" smtClean="0"/>
              <a:t>1.4 Leyes del pensamiento: principio de identidad, contradicción y tercero excluido.</a:t>
            </a:r>
          </a:p>
          <a:p>
            <a:pPr marL="0" indent="0">
              <a:buNone/>
            </a:pPr>
            <a:r>
              <a:rPr lang="es-MX" dirty="0" smtClean="0"/>
              <a:t>1.5 El argumento</a:t>
            </a:r>
          </a:p>
          <a:p>
            <a:pPr marL="0" indent="0">
              <a:buNone/>
            </a:pPr>
            <a:r>
              <a:rPr lang="es-MX" dirty="0" smtClean="0"/>
              <a:t>1.5.1 Definición de argumento</a:t>
            </a:r>
          </a:p>
          <a:p>
            <a:pPr marL="0" indent="0">
              <a:buNone/>
            </a:pPr>
            <a:r>
              <a:rPr lang="es-MX" dirty="0" smtClean="0"/>
              <a:t>1.5.2 Tipos de argumento: deductivo e inductivo</a:t>
            </a:r>
          </a:p>
          <a:p>
            <a:pPr marL="0" indent="0">
              <a:buNone/>
            </a:pPr>
            <a:r>
              <a:rPr lang="es-MX" dirty="0" smtClean="0"/>
              <a:t>1.6 La verdad y la validez</a:t>
            </a:r>
          </a:p>
          <a:p>
            <a:pPr marL="0" indent="0">
              <a:buNone/>
            </a:pPr>
            <a:r>
              <a:rPr lang="es-MX" dirty="0" smtClean="0"/>
              <a:t>1.6.1 Leyes del razonamiento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70101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727365"/>
            <a:ext cx="8596668" cy="531399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MX" b="1" dirty="0"/>
              <a:t>COMPETENCIAS GENERICAS Y ATRIBUTOS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1. Se conoce y valora a sí mismo y aborda problemas y retos teniendo en cuenta los objetivos que persigue.</a:t>
            </a:r>
          </a:p>
          <a:p>
            <a:pPr marL="0" indent="0">
              <a:buNone/>
            </a:pPr>
            <a:r>
              <a:rPr lang="es-MX" dirty="0"/>
              <a:t>1.4 Analiza críticamente los factores que influyen en su toma de decisiones.</a:t>
            </a:r>
          </a:p>
          <a:p>
            <a:pPr marL="0" indent="0">
              <a:buNone/>
            </a:pPr>
            <a:r>
              <a:rPr lang="es-MX" dirty="0"/>
              <a:t>1.5 Asume las consecuencias de sus comportamientos y decisiones.</a:t>
            </a:r>
          </a:p>
          <a:p>
            <a:pPr marL="0" indent="0">
              <a:buNone/>
            </a:pPr>
            <a:r>
              <a:rPr lang="es-MX" dirty="0"/>
              <a:t>4. Escucha, interpreta y emite mensajes pertinentes en distintos contextos.</a:t>
            </a:r>
          </a:p>
          <a:p>
            <a:pPr marL="0" indent="0">
              <a:buNone/>
            </a:pPr>
            <a:r>
              <a:rPr lang="es-MX" dirty="0"/>
              <a:t>4.1 Expresa ideas y conceptos mediante representaciones lingüísticas,  matemáticas o gráficas.</a:t>
            </a:r>
          </a:p>
          <a:p>
            <a:pPr marL="0" indent="0">
              <a:buNone/>
            </a:pPr>
            <a:r>
              <a:rPr lang="es-MX" dirty="0"/>
              <a:t>4.2 Aplica distintas estrategias comunicativas según quienes sean sus interlocutores, el contexto en el que se encuentra y los objetivos que persigue.</a:t>
            </a:r>
          </a:p>
          <a:p>
            <a:pPr marL="0" indent="0">
              <a:buNone/>
            </a:pPr>
            <a:r>
              <a:rPr lang="es-MX" dirty="0"/>
              <a:t>4.3 Identifica las ideas clave en textos un texto o discurso oral e infiere conclusiones a partir de ellas.</a:t>
            </a:r>
          </a:p>
          <a:p>
            <a:pPr marL="0" indent="0">
              <a:buNone/>
            </a:pPr>
            <a:r>
              <a:rPr lang="es-MX" dirty="0"/>
              <a:t>6. Sustenta una postura personal sobre temas de interés y relevancia general,  considerando otros puntos de vista de manera crítica y reflexiva.</a:t>
            </a:r>
          </a:p>
          <a:p>
            <a:pPr marL="0" indent="0">
              <a:buNone/>
            </a:pPr>
            <a:r>
              <a:rPr lang="es-MX" dirty="0"/>
              <a:t>6.2 Evalúa argumentos y opiniones e identifica prejuicios y falacias. </a:t>
            </a:r>
          </a:p>
          <a:p>
            <a:pPr marL="0" indent="0">
              <a:buNone/>
            </a:pPr>
            <a:r>
              <a:rPr lang="es-MX" dirty="0"/>
              <a:t>6.4 Estructura ideas y argumentos de manera clara, coherente y Sintética.</a:t>
            </a:r>
          </a:p>
          <a:p>
            <a:pPr marL="0" indent="0">
              <a:buNone/>
            </a:pPr>
            <a:r>
              <a:rPr lang="es-MX" dirty="0"/>
              <a:t>8. Participa y colabora de manera efectiva en equipos diversos.</a:t>
            </a:r>
          </a:p>
          <a:p>
            <a:pPr marL="0" indent="0">
              <a:buNone/>
            </a:pPr>
            <a:r>
              <a:rPr lang="es-MX" dirty="0"/>
              <a:t>8.2 Aporta puntos de vista con apertura y considera los de otras personas de manera reflexiva.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32690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TIPOS DE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LÓGICA </a:t>
            </a:r>
            <a:b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</a:rPr>
              <a:t>(Lógica Natural, Formal e Informal)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s-MX" dirty="0">
                <a:solidFill>
                  <a:schemeClr val="accent2">
                    <a:lumMod val="75000"/>
                  </a:schemeClr>
                </a:solidFill>
              </a:rPr>
            </a:b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 smtClean="0"/>
              <a:t>Lógica </a:t>
            </a:r>
            <a:r>
              <a:rPr lang="es-MX" b="1" dirty="0"/>
              <a:t>Natural</a:t>
            </a:r>
            <a:r>
              <a:rPr lang="es-MX" dirty="0"/>
              <a:t>: Es la que se da desde el nacimiento (experiencia), trata de unir todas la corrientes del pensamiento (religiosas, místicas, raciones, psicológicas </a:t>
            </a:r>
            <a:r>
              <a:rPr lang="es-MX" dirty="0" err="1"/>
              <a:t>etc</a:t>
            </a:r>
            <a:r>
              <a:rPr lang="es-MX" dirty="0" smtClean="0"/>
              <a:t>). La tenemos desde nuestro nacimiento solo por el hecho de ser seres humanos.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5" y="3477598"/>
            <a:ext cx="3521653" cy="25637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910" y="3202862"/>
            <a:ext cx="2287299" cy="296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9739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727365"/>
            <a:ext cx="8596668" cy="49045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/>
              <a:t>COMPETENCIAS DISCIPLINARES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3. Examina y argumenta, de manera crítica y reflexiva, diversos problemas filosóficos relacionados con la actuación humana, potenciando su dignidad, libertad y autodirección.</a:t>
            </a:r>
          </a:p>
          <a:p>
            <a:pPr marL="0" indent="0">
              <a:buNone/>
            </a:pPr>
            <a:r>
              <a:rPr lang="es-MX" dirty="0"/>
              <a:t>5 Construye, evalúa y mejora distintos tipos de argumentos, sobre su vida cotidiana, de acuerdo con los principios lógicos.</a:t>
            </a:r>
          </a:p>
          <a:p>
            <a:pPr marL="0" indent="0">
              <a:buNone/>
            </a:pPr>
            <a:r>
              <a:rPr lang="es-MX" dirty="0"/>
              <a:t>6 Defiende con razones coherentes sus juicios sobre aspectos de su entorno.</a:t>
            </a:r>
          </a:p>
          <a:p>
            <a:pPr marL="0" indent="0">
              <a:buNone/>
            </a:pPr>
            <a:r>
              <a:rPr lang="es-MX" dirty="0"/>
              <a:t>7 Escucha y discierne los juicios de los otros de una manera respetuosa.</a:t>
            </a:r>
          </a:p>
          <a:p>
            <a:pPr marL="0" indent="0">
              <a:buNone/>
            </a:pPr>
            <a:r>
              <a:rPr lang="es-MX" dirty="0"/>
              <a:t>8 Identifica los supuestos de los argumentos con los que se le trata de convencer y analiza la confiabilidad de las fuentes de una manera crítica y justificada.</a:t>
            </a:r>
          </a:p>
          <a:p>
            <a:pPr marL="0" indent="0">
              <a:buNone/>
            </a:pPr>
            <a:r>
              <a:rPr lang="es-MX" dirty="0"/>
              <a:t>9 Evalúa la solidez de la evidencia para llegar a una conclusión argumentativa a través del diálogo.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2526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Lógica formal e Informal</a:t>
            </a:r>
            <a:endParaRPr lang="es-MX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3065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Lógica Formal:</a:t>
            </a:r>
            <a:r>
              <a:rPr lang="es-MX" dirty="0"/>
              <a:t> Estudia las leyes para que un pensamiento sea correcto. Estudios de las formas mentales (idea, Juicio y raciocinio).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738" y="2550133"/>
            <a:ext cx="4542443" cy="34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02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904009"/>
            <a:ext cx="8596668" cy="5137353"/>
          </a:xfrm>
        </p:spPr>
        <p:txBody>
          <a:bodyPr/>
          <a:lstStyle/>
          <a:p>
            <a:r>
              <a:rPr lang="es-MX" b="1" dirty="0"/>
              <a:t>Lógica Informal:</a:t>
            </a:r>
            <a:r>
              <a:rPr lang="es-MX" dirty="0"/>
              <a:t> Estudio de los argumentos naturales, diferenciado entre formas correctas e incorrectas en que se desarrolla el lenguaje y el pensamiento cotidiano. (Argumentación y Falacias).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732" y="2277214"/>
            <a:ext cx="3142040" cy="376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658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Término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2415" y="1443617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Para entender el término es necesario definir antes la idea:</a:t>
            </a:r>
          </a:p>
          <a:p>
            <a:pPr marL="0" indent="0">
              <a:buNone/>
            </a:pPr>
            <a:r>
              <a:rPr lang="es-MX" dirty="0" smtClean="0"/>
              <a:t>La idea es la representación mental de algo.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678" y="3148446"/>
            <a:ext cx="4107233" cy="256702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4592" y="3148446"/>
            <a:ext cx="3706091" cy="277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041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término es la expresión oral o escrita de la idea.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2160589"/>
            <a:ext cx="2460721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400" dirty="0" smtClean="0"/>
              <a:t>Es decir es la misma representación mental, pero se convierte en término al momento de expresarla de forma oral o escrita.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969" y="1487399"/>
            <a:ext cx="6502113" cy="488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22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2416" y="464127"/>
            <a:ext cx="8596668" cy="83473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 smtClean="0"/>
              <a:t>División del Término por su función y por su referencia</a:t>
            </a:r>
            <a:endParaRPr lang="es-MX" sz="4400" dirty="0"/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942064"/>
              </p:ext>
            </p:extLst>
          </p:nvPr>
        </p:nvGraphicFramePr>
        <p:xfrm>
          <a:off x="812416" y="2858726"/>
          <a:ext cx="3632589" cy="3593847"/>
        </p:xfrm>
        <a:graphic>
          <a:graphicData uri="http://schemas.openxmlformats.org/drawingml/2006/table">
            <a:tbl>
              <a:tblPr firstRow="1" firstCol="1" bandRow="1"/>
              <a:tblGrid>
                <a:gridCol w="3632589"/>
              </a:tblGrid>
              <a:tr h="2428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8684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Categoremáticos</a:t>
                      </a:r>
                      <a:r>
                        <a:rPr lang="es-MX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Significado por si solos.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Ejemplo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Matemáticas,</a:t>
                      </a:r>
                      <a:r>
                        <a:rPr lang="es-MX" sz="2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puerta, lógica, etc.</a:t>
                      </a:r>
                      <a:endParaRPr lang="es-MX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076" y="4161558"/>
            <a:ext cx="2066060" cy="206606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36418" y="1853257"/>
            <a:ext cx="7803573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MX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División del término por su función</a:t>
            </a:r>
            <a:endParaRPr lang="es-MX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9991" y="1748262"/>
            <a:ext cx="2650115" cy="241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9736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311</TotalTime>
  <Words>1944</Words>
  <Application>Microsoft Office PowerPoint</Application>
  <PresentationFormat>Panorámica</PresentationFormat>
  <Paragraphs>202</Paragraphs>
  <Slides>40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7" baseType="lpstr">
      <vt:lpstr>Arial</vt:lpstr>
      <vt:lpstr>Calibri</vt:lpstr>
      <vt:lpstr>Symbol</vt:lpstr>
      <vt:lpstr>Times New Roman</vt:lpstr>
      <vt:lpstr>Trebuchet MS</vt:lpstr>
      <vt:lpstr>Wingdings 3</vt:lpstr>
      <vt:lpstr>Faceta</vt:lpstr>
      <vt:lpstr>UNIVERSIDAD AUTÓNOMA DEL ESTADO DE MÉXICO PLANTEL “LIC. ADOLFO López Mateos” de la Escuela Preparatoria </vt:lpstr>
      <vt:lpstr>¿Qué ES LA Lógica?</vt:lpstr>
      <vt:lpstr>Presentación de PowerPoint</vt:lpstr>
      <vt:lpstr>TIPOS DE LÓGICA  (Lógica Natural, Formal e Informal) </vt:lpstr>
      <vt:lpstr>Lógica formal e Informal</vt:lpstr>
      <vt:lpstr>Presentación de PowerPoint</vt:lpstr>
      <vt:lpstr>El Término</vt:lpstr>
      <vt:lpstr>El término es la expresión oral o escrita de la idea.</vt:lpstr>
      <vt:lpstr>División del Término por su función y por su referencia</vt:lpstr>
      <vt:lpstr>Presentación de PowerPoint</vt:lpstr>
      <vt:lpstr>Presentación de PowerPoint</vt:lpstr>
      <vt:lpstr>Presentación de PowerPoint</vt:lpstr>
      <vt:lpstr>Presentación de PowerPoint</vt:lpstr>
      <vt:lpstr>La Proposición</vt:lpstr>
      <vt:lpstr>Proposición es la expresión oral o escrita del juicio.</vt:lpstr>
      <vt:lpstr>Juicios por su cantidad, cualidad y propiedad fundamental</vt:lpstr>
      <vt:lpstr>Presentación de PowerPoint</vt:lpstr>
      <vt:lpstr>Juicio por su cualidad</vt:lpstr>
      <vt:lpstr>Juicio por su propiedad fundamental</vt:lpstr>
      <vt:lpstr>Leyes del pensamiento</vt:lpstr>
      <vt:lpstr>Principio de Identidad</vt:lpstr>
      <vt:lpstr>Principio de Contradicción</vt:lpstr>
      <vt:lpstr>Principio de Tercero Excluido</vt:lpstr>
      <vt:lpstr>El argumento</vt:lpstr>
      <vt:lpstr>Tipos de argumento</vt:lpstr>
      <vt:lpstr>Diferencias de Argumentos Deductivos e Inductivos</vt:lpstr>
      <vt:lpstr>Argumento Deductivo</vt:lpstr>
      <vt:lpstr>Argumento Inductivo</vt:lpstr>
      <vt:lpstr>Presentación de PowerPoint</vt:lpstr>
      <vt:lpstr>Verdad y Validez</vt:lpstr>
      <vt:lpstr>Presentación de PowerPoint</vt:lpstr>
      <vt:lpstr>Leyes del Raciocinio</vt:lpstr>
      <vt:lpstr>Presentación de PowerPoint</vt:lpstr>
      <vt:lpstr>Referencias</vt:lpstr>
      <vt:lpstr>Guion explicativo para el empleo del material, con relación a los objetivos y contenidos del curso</vt:lpstr>
      <vt:lpstr>Presentación de PowerPoint</vt:lpstr>
      <vt:lpstr>Presentación de PowerPoint</vt:lpstr>
      <vt:lpstr>Contenido del Modulo I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“LIC. ADOLFO López Mateos” de la Escuela Preparatoria</dc:title>
  <dc:creator>USUARIO</dc:creator>
  <cp:lastModifiedBy>USUARIO</cp:lastModifiedBy>
  <cp:revision>26</cp:revision>
  <dcterms:created xsi:type="dcterms:W3CDTF">2015-10-01T12:33:03Z</dcterms:created>
  <dcterms:modified xsi:type="dcterms:W3CDTF">2015-10-01T17:44:04Z</dcterms:modified>
</cp:coreProperties>
</file>