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2"/>
  </p:sldMasterIdLst>
  <p:notesMasterIdLst>
    <p:notesMasterId r:id="rId51"/>
  </p:notesMasterIdLst>
  <p:handoutMasterIdLst>
    <p:handoutMasterId r:id="rId52"/>
  </p:handoutMasterIdLst>
  <p:sldIdLst>
    <p:sldId id="311" r:id="rId3"/>
    <p:sldId id="312" r:id="rId4"/>
    <p:sldId id="313" r:id="rId5"/>
    <p:sldId id="314" r:id="rId6"/>
    <p:sldId id="315" r:id="rId7"/>
    <p:sldId id="316" r:id="rId8"/>
    <p:sldId id="317" r:id="rId9"/>
    <p:sldId id="318" r:id="rId10"/>
    <p:sldId id="319" r:id="rId11"/>
    <p:sldId id="320" r:id="rId12"/>
    <p:sldId id="321" r:id="rId13"/>
    <p:sldId id="322" r:id="rId14"/>
    <p:sldId id="323" r:id="rId15"/>
    <p:sldId id="324" r:id="rId16"/>
    <p:sldId id="325" r:id="rId17"/>
    <p:sldId id="326" r:id="rId18"/>
    <p:sldId id="327" r:id="rId19"/>
    <p:sldId id="328" r:id="rId20"/>
    <p:sldId id="329" r:id="rId21"/>
    <p:sldId id="330" r:id="rId22"/>
    <p:sldId id="331" r:id="rId23"/>
    <p:sldId id="332" r:id="rId24"/>
    <p:sldId id="333" r:id="rId25"/>
    <p:sldId id="334" r:id="rId26"/>
    <p:sldId id="335" r:id="rId27"/>
    <p:sldId id="336" r:id="rId28"/>
    <p:sldId id="337" r:id="rId29"/>
    <p:sldId id="338" r:id="rId30"/>
    <p:sldId id="339" r:id="rId31"/>
    <p:sldId id="340" r:id="rId32"/>
    <p:sldId id="341" r:id="rId33"/>
    <p:sldId id="342" r:id="rId34"/>
    <p:sldId id="343" r:id="rId35"/>
    <p:sldId id="344" r:id="rId36"/>
    <p:sldId id="345" r:id="rId37"/>
    <p:sldId id="346" r:id="rId38"/>
    <p:sldId id="347" r:id="rId39"/>
    <p:sldId id="348" r:id="rId40"/>
    <p:sldId id="349" r:id="rId41"/>
    <p:sldId id="350" r:id="rId42"/>
    <p:sldId id="351" r:id="rId43"/>
    <p:sldId id="352" r:id="rId44"/>
    <p:sldId id="353" r:id="rId45"/>
    <p:sldId id="354" r:id="rId46"/>
    <p:sldId id="355" r:id="rId47"/>
    <p:sldId id="356" r:id="rId48"/>
    <p:sldId id="357" r:id="rId49"/>
    <p:sldId id="260" r:id="rId50"/>
  </p:sldIdLst>
  <p:sldSz cx="9144000" cy="6858000" type="screen4x3"/>
  <p:notesSz cx="6858000" cy="9144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orient="horz" pos="1072" userDrawn="1">
          <p15:clr>
            <a:srgbClr val="A4A3A4"/>
          </p15:clr>
        </p15:guide>
        <p15:guide id="3" orient="horz" pos="3888" userDrawn="1">
          <p15:clr>
            <a:srgbClr val="A4A3A4"/>
          </p15:clr>
        </p15:guide>
        <p15:guide id="4" orient="horz" pos="368" userDrawn="1">
          <p15:clr>
            <a:srgbClr val="A4A3A4"/>
          </p15:clr>
        </p15:guide>
        <p15:guide id="5" pos="2880" userDrawn="1">
          <p15:clr>
            <a:srgbClr val="A4A3A4"/>
          </p15:clr>
        </p15:guide>
        <p15:guide id="6" pos="576" userDrawn="1">
          <p15:clr>
            <a:srgbClr val="A4A3A4"/>
          </p15:clr>
        </p15:guide>
        <p15:guide id="7" pos="5472"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p:cViewPr>
        <p:scale>
          <a:sx n="75" d="100"/>
          <a:sy n="75" d="100"/>
        </p:scale>
        <p:origin x="1260" y="168"/>
      </p:cViewPr>
      <p:guideLst>
        <p:guide orient="horz" pos="2160"/>
        <p:guide orient="horz" pos="1072"/>
        <p:guide orient="horz" pos="3888"/>
        <p:guide orient="horz" pos="368"/>
        <p:guide pos="2880"/>
        <p:guide pos="576"/>
        <p:guide pos="5472"/>
      </p:guideLst>
    </p:cSldViewPr>
  </p:slideViewPr>
  <p:outlineViewPr>
    <p:cViewPr>
      <p:scale>
        <a:sx n="33" d="100"/>
        <a:sy n="33" d="100"/>
      </p:scale>
      <p:origin x="0" y="0"/>
    </p:cViewPr>
  </p:outlineViewPr>
  <p:notesTextViewPr>
    <p:cViewPr>
      <p:scale>
        <a:sx n="1" d="1"/>
        <a:sy n="1" d="1"/>
      </p:scale>
      <p:origin x="0" y="0"/>
    </p:cViewPr>
  </p:notesTextViewPr>
  <p:notesViewPr>
    <p:cSldViewPr showGuides="1">
      <p:cViewPr>
        <p:scale>
          <a:sx n="200" d="100"/>
          <a:sy n="200" d="100"/>
        </p:scale>
        <p:origin x="168" y="-705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2C0A7F2-9F0A-42DE-95E6-F1EE0EED5FCC}"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es-MX"/>
        </a:p>
      </dgm:t>
    </dgm:pt>
    <dgm:pt modelId="{424F43D9-9CD3-45C9-991C-6140E05B64E7}">
      <dgm:prSet/>
      <dgm:spPr/>
      <dgm:t>
        <a:bodyPr/>
        <a:lstStyle/>
        <a:p>
          <a:pPr rtl="0"/>
          <a:r>
            <a:rPr lang="es-MX" dirty="0" smtClean="0"/>
            <a:t>Gerencia historia, tipos, características</a:t>
          </a:r>
          <a:endParaRPr lang="es-MX" dirty="0"/>
        </a:p>
      </dgm:t>
    </dgm:pt>
    <dgm:pt modelId="{3EEC2460-D440-4E65-A1D8-B53FE69BA1E5}" type="parTrans" cxnId="{32479180-D56F-4CE9-9AB1-F5DA444BEF24}">
      <dgm:prSet/>
      <dgm:spPr/>
      <dgm:t>
        <a:bodyPr/>
        <a:lstStyle/>
        <a:p>
          <a:endParaRPr lang="es-MX"/>
        </a:p>
      </dgm:t>
    </dgm:pt>
    <dgm:pt modelId="{BED22273-B7C6-4894-8E3F-3808B27B4607}" type="sibTrans" cxnId="{32479180-D56F-4CE9-9AB1-F5DA444BEF24}">
      <dgm:prSet/>
      <dgm:spPr/>
      <dgm:t>
        <a:bodyPr/>
        <a:lstStyle/>
        <a:p>
          <a:endParaRPr lang="es-MX"/>
        </a:p>
      </dgm:t>
    </dgm:pt>
    <dgm:pt modelId="{F16B9336-57F1-44F4-9DAD-DE94CB529D2B}">
      <dgm:prSet/>
      <dgm:spPr/>
      <dgm:t>
        <a:bodyPr/>
        <a:lstStyle/>
        <a:p>
          <a:pPr rtl="0"/>
          <a:r>
            <a:rPr lang="es-MX" dirty="0" smtClean="0"/>
            <a:t>Para su definición, el diccionario de la Real Academia Española </a:t>
          </a:r>
          <a:r>
            <a:rPr lang="es-MX" dirty="0" smtClean="0"/>
            <a:t>no </a:t>
          </a:r>
          <a:r>
            <a:rPr lang="es-MX" dirty="0" smtClean="0"/>
            <a:t>ayuda en </a:t>
          </a:r>
          <a:r>
            <a:rPr lang="es-MX" dirty="0" smtClean="0"/>
            <a:t>mucho, </a:t>
          </a:r>
          <a:r>
            <a:rPr lang="es-MX" dirty="0" smtClean="0"/>
            <a:t>ya que solo nos dice que gerencia es: Cargo de gerente, gestión que le incumbe, oficina del gerente, tiempo que una persona ocupa este cargo.</a:t>
          </a:r>
          <a:endParaRPr lang="es-MX" dirty="0"/>
        </a:p>
      </dgm:t>
    </dgm:pt>
    <dgm:pt modelId="{80E7D053-49A1-4BFA-B1CF-EA2C6A106828}" type="parTrans" cxnId="{099FD09A-3460-489A-8637-82DF66121E65}">
      <dgm:prSet/>
      <dgm:spPr/>
      <dgm:t>
        <a:bodyPr/>
        <a:lstStyle/>
        <a:p>
          <a:endParaRPr lang="es-MX"/>
        </a:p>
      </dgm:t>
    </dgm:pt>
    <dgm:pt modelId="{32E6F9BB-5B92-4237-B252-F807BA56F669}" type="sibTrans" cxnId="{099FD09A-3460-489A-8637-82DF66121E65}">
      <dgm:prSet/>
      <dgm:spPr/>
      <dgm:t>
        <a:bodyPr/>
        <a:lstStyle/>
        <a:p>
          <a:endParaRPr lang="es-MX"/>
        </a:p>
      </dgm:t>
    </dgm:pt>
    <dgm:pt modelId="{4DE0B9EC-626D-4D26-921A-2FD8DC7649EB}">
      <dgm:prSet/>
      <dgm:spPr/>
      <dgm:t>
        <a:bodyPr/>
        <a:lstStyle/>
        <a:p>
          <a:pPr rtl="0"/>
          <a:r>
            <a:rPr lang="es-MX" dirty="0" smtClean="0"/>
            <a:t>Lo señalado por este diccionario es interesante, por un lado asocia el término gerencia con gestión y por el otro lado, lo asocia con la oficina que ocupa el gerente.</a:t>
          </a:r>
          <a:endParaRPr lang="es-MX" dirty="0"/>
        </a:p>
      </dgm:t>
    </dgm:pt>
    <dgm:pt modelId="{0847D740-EA56-42A6-ADAD-B6F4366A7B21}" type="parTrans" cxnId="{BC7724D5-F840-4B7D-83ED-5C0E2F907FBD}">
      <dgm:prSet/>
      <dgm:spPr/>
      <dgm:t>
        <a:bodyPr/>
        <a:lstStyle/>
        <a:p>
          <a:endParaRPr lang="es-MX"/>
        </a:p>
      </dgm:t>
    </dgm:pt>
    <dgm:pt modelId="{F9F0F9B8-F832-427E-AE98-177EE3AC0B49}" type="sibTrans" cxnId="{BC7724D5-F840-4B7D-83ED-5C0E2F907FBD}">
      <dgm:prSet/>
      <dgm:spPr/>
      <dgm:t>
        <a:bodyPr/>
        <a:lstStyle/>
        <a:p>
          <a:endParaRPr lang="es-MX"/>
        </a:p>
      </dgm:t>
    </dgm:pt>
    <dgm:pt modelId="{01CEDBA0-D1CF-479D-B29F-FA481F706028}" type="pres">
      <dgm:prSet presAssocID="{A2C0A7F2-9F0A-42DE-95E6-F1EE0EED5FCC}" presName="linear" presStyleCnt="0">
        <dgm:presLayoutVars>
          <dgm:animLvl val="lvl"/>
          <dgm:resizeHandles val="exact"/>
        </dgm:presLayoutVars>
      </dgm:prSet>
      <dgm:spPr/>
      <dgm:t>
        <a:bodyPr/>
        <a:lstStyle/>
        <a:p>
          <a:endParaRPr lang="es-MX"/>
        </a:p>
      </dgm:t>
    </dgm:pt>
    <dgm:pt modelId="{AA5A0ECA-C801-4082-8623-1D0E71D57EC7}" type="pres">
      <dgm:prSet presAssocID="{424F43D9-9CD3-45C9-991C-6140E05B64E7}" presName="parentText" presStyleLbl="node1" presStyleIdx="0" presStyleCnt="3">
        <dgm:presLayoutVars>
          <dgm:chMax val="0"/>
          <dgm:bulletEnabled val="1"/>
        </dgm:presLayoutVars>
      </dgm:prSet>
      <dgm:spPr/>
      <dgm:t>
        <a:bodyPr/>
        <a:lstStyle/>
        <a:p>
          <a:endParaRPr lang="es-MX"/>
        </a:p>
      </dgm:t>
    </dgm:pt>
    <dgm:pt modelId="{E94056B9-2BF1-4168-A1C7-BA32D2249324}" type="pres">
      <dgm:prSet presAssocID="{BED22273-B7C6-4894-8E3F-3808B27B4607}" presName="spacer" presStyleCnt="0"/>
      <dgm:spPr/>
    </dgm:pt>
    <dgm:pt modelId="{C991919B-5663-4349-92C7-9A7B2801B8BB}" type="pres">
      <dgm:prSet presAssocID="{F16B9336-57F1-44F4-9DAD-DE94CB529D2B}" presName="parentText" presStyleLbl="node1" presStyleIdx="1" presStyleCnt="3">
        <dgm:presLayoutVars>
          <dgm:chMax val="0"/>
          <dgm:bulletEnabled val="1"/>
        </dgm:presLayoutVars>
      </dgm:prSet>
      <dgm:spPr/>
      <dgm:t>
        <a:bodyPr/>
        <a:lstStyle/>
        <a:p>
          <a:endParaRPr lang="es-MX"/>
        </a:p>
      </dgm:t>
    </dgm:pt>
    <dgm:pt modelId="{E8F6A4D6-2D52-4F07-900A-944242015C24}" type="pres">
      <dgm:prSet presAssocID="{32E6F9BB-5B92-4237-B252-F807BA56F669}" presName="spacer" presStyleCnt="0"/>
      <dgm:spPr/>
    </dgm:pt>
    <dgm:pt modelId="{2B39A3DF-87B2-445A-A782-16E9798590EB}" type="pres">
      <dgm:prSet presAssocID="{4DE0B9EC-626D-4D26-921A-2FD8DC7649EB}" presName="parentText" presStyleLbl="node1" presStyleIdx="2" presStyleCnt="3">
        <dgm:presLayoutVars>
          <dgm:chMax val="0"/>
          <dgm:bulletEnabled val="1"/>
        </dgm:presLayoutVars>
      </dgm:prSet>
      <dgm:spPr/>
      <dgm:t>
        <a:bodyPr/>
        <a:lstStyle/>
        <a:p>
          <a:endParaRPr lang="es-MX"/>
        </a:p>
      </dgm:t>
    </dgm:pt>
  </dgm:ptLst>
  <dgm:cxnLst>
    <dgm:cxn modelId="{32479180-D56F-4CE9-9AB1-F5DA444BEF24}" srcId="{A2C0A7F2-9F0A-42DE-95E6-F1EE0EED5FCC}" destId="{424F43D9-9CD3-45C9-991C-6140E05B64E7}" srcOrd="0" destOrd="0" parTransId="{3EEC2460-D440-4E65-A1D8-B53FE69BA1E5}" sibTransId="{BED22273-B7C6-4894-8E3F-3808B27B4607}"/>
    <dgm:cxn modelId="{B341A69C-9D31-4908-8C9E-E7DA73D0AF8D}" type="presOf" srcId="{F16B9336-57F1-44F4-9DAD-DE94CB529D2B}" destId="{C991919B-5663-4349-92C7-9A7B2801B8BB}" srcOrd="0" destOrd="0" presId="urn:microsoft.com/office/officeart/2005/8/layout/vList2"/>
    <dgm:cxn modelId="{BC7724D5-F840-4B7D-83ED-5C0E2F907FBD}" srcId="{A2C0A7F2-9F0A-42DE-95E6-F1EE0EED5FCC}" destId="{4DE0B9EC-626D-4D26-921A-2FD8DC7649EB}" srcOrd="2" destOrd="0" parTransId="{0847D740-EA56-42A6-ADAD-B6F4366A7B21}" sibTransId="{F9F0F9B8-F832-427E-AE98-177EE3AC0B49}"/>
    <dgm:cxn modelId="{D9D752A2-6D30-463B-9900-CF7234EB0F19}" type="presOf" srcId="{4DE0B9EC-626D-4D26-921A-2FD8DC7649EB}" destId="{2B39A3DF-87B2-445A-A782-16E9798590EB}" srcOrd="0" destOrd="0" presId="urn:microsoft.com/office/officeart/2005/8/layout/vList2"/>
    <dgm:cxn modelId="{3121115E-56CC-466A-9CD6-25572F4DC0A0}" type="presOf" srcId="{A2C0A7F2-9F0A-42DE-95E6-F1EE0EED5FCC}" destId="{01CEDBA0-D1CF-479D-B29F-FA481F706028}" srcOrd="0" destOrd="0" presId="urn:microsoft.com/office/officeart/2005/8/layout/vList2"/>
    <dgm:cxn modelId="{3B344D45-422B-4182-8792-22DECA1AB112}" type="presOf" srcId="{424F43D9-9CD3-45C9-991C-6140E05B64E7}" destId="{AA5A0ECA-C801-4082-8623-1D0E71D57EC7}" srcOrd="0" destOrd="0" presId="urn:microsoft.com/office/officeart/2005/8/layout/vList2"/>
    <dgm:cxn modelId="{099FD09A-3460-489A-8637-82DF66121E65}" srcId="{A2C0A7F2-9F0A-42DE-95E6-F1EE0EED5FCC}" destId="{F16B9336-57F1-44F4-9DAD-DE94CB529D2B}" srcOrd="1" destOrd="0" parTransId="{80E7D053-49A1-4BFA-B1CF-EA2C6A106828}" sibTransId="{32E6F9BB-5B92-4237-B252-F807BA56F669}"/>
    <dgm:cxn modelId="{11E5AE39-6649-4ABA-AB39-B1059E307811}" type="presParOf" srcId="{01CEDBA0-D1CF-479D-B29F-FA481F706028}" destId="{AA5A0ECA-C801-4082-8623-1D0E71D57EC7}" srcOrd="0" destOrd="0" presId="urn:microsoft.com/office/officeart/2005/8/layout/vList2"/>
    <dgm:cxn modelId="{12443223-4889-443F-9633-3D2E1B528C8E}" type="presParOf" srcId="{01CEDBA0-D1CF-479D-B29F-FA481F706028}" destId="{E94056B9-2BF1-4168-A1C7-BA32D2249324}" srcOrd="1" destOrd="0" presId="urn:microsoft.com/office/officeart/2005/8/layout/vList2"/>
    <dgm:cxn modelId="{30398BBE-9FEA-4BF2-A124-DB340E21461A}" type="presParOf" srcId="{01CEDBA0-D1CF-479D-B29F-FA481F706028}" destId="{C991919B-5663-4349-92C7-9A7B2801B8BB}" srcOrd="2" destOrd="0" presId="urn:microsoft.com/office/officeart/2005/8/layout/vList2"/>
    <dgm:cxn modelId="{5E060B09-4278-4CEB-9516-87D3CF19670A}" type="presParOf" srcId="{01CEDBA0-D1CF-479D-B29F-FA481F706028}" destId="{E8F6A4D6-2D52-4F07-900A-944242015C24}" srcOrd="3" destOrd="0" presId="urn:microsoft.com/office/officeart/2005/8/layout/vList2"/>
    <dgm:cxn modelId="{BC703C9A-4285-4328-8FB4-2C9DEDC2D7E0}" type="presParOf" srcId="{01CEDBA0-D1CF-479D-B29F-FA481F706028}" destId="{2B39A3DF-87B2-445A-A782-16E9798590EB}"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708B1B4-BE91-4EF7-BCED-028A1FAB9703}" type="doc">
      <dgm:prSet loTypeId="urn:microsoft.com/office/officeart/2005/8/layout/hList6" loCatId="list" qsTypeId="urn:microsoft.com/office/officeart/2005/8/quickstyle/simple1" qsCatId="simple" csTypeId="urn:microsoft.com/office/officeart/2005/8/colors/accent1_1" csCatId="accent1" phldr="1"/>
      <dgm:spPr/>
      <dgm:t>
        <a:bodyPr/>
        <a:lstStyle/>
        <a:p>
          <a:endParaRPr lang="es-MX"/>
        </a:p>
      </dgm:t>
    </dgm:pt>
    <dgm:pt modelId="{264B2132-B862-429C-A5CA-16B057E3DE4D}">
      <dgm:prSet custT="1"/>
      <dgm:spPr/>
      <dgm:t>
        <a:bodyPr/>
        <a:lstStyle/>
        <a:p>
          <a:pPr rtl="0"/>
          <a:r>
            <a:rPr lang="es-MX" sz="2000" dirty="0" smtClean="0"/>
            <a:t>TIPOS DE GERENCIA </a:t>
          </a:r>
          <a:br>
            <a:rPr lang="es-MX" sz="2000" dirty="0" smtClean="0"/>
          </a:br>
          <a:r>
            <a:rPr lang="es-MX" sz="2000" dirty="0" smtClean="0"/>
            <a:t>En la gerencia existen algunos tipos, que lo podemos resumir en los siguientes: </a:t>
          </a:r>
        </a:p>
      </dgm:t>
    </dgm:pt>
    <dgm:pt modelId="{9880E8DD-B39E-43DC-9A05-AE169F38A32E}" type="sibTrans" cxnId="{B6AA3AA6-48FD-4CF1-8B6E-689757867DA6}">
      <dgm:prSet/>
      <dgm:spPr/>
      <dgm:t>
        <a:bodyPr/>
        <a:lstStyle/>
        <a:p>
          <a:endParaRPr lang="es-MX" sz="1600"/>
        </a:p>
      </dgm:t>
    </dgm:pt>
    <dgm:pt modelId="{3EB1A271-7DF6-48D3-943A-B9DCAF87200E}" type="parTrans" cxnId="{B6AA3AA6-48FD-4CF1-8B6E-689757867DA6}">
      <dgm:prSet/>
      <dgm:spPr/>
      <dgm:t>
        <a:bodyPr/>
        <a:lstStyle/>
        <a:p>
          <a:endParaRPr lang="es-MX" sz="1600"/>
        </a:p>
      </dgm:t>
    </dgm:pt>
    <dgm:pt modelId="{B2AA409A-9DA8-48ED-B629-77305AE37973}">
      <dgm:prSet custT="1"/>
      <dgm:spPr/>
      <dgm:t>
        <a:bodyPr/>
        <a:lstStyle/>
        <a:p>
          <a:pPr rtl="0"/>
          <a:r>
            <a:rPr lang="es-MX" sz="1600" dirty="0" smtClean="0"/>
            <a:t/>
          </a:r>
          <a:br>
            <a:rPr lang="es-MX" sz="1600" dirty="0" smtClean="0"/>
          </a:br>
          <a:r>
            <a:rPr lang="es-MX" sz="1600" dirty="0" smtClean="0"/>
            <a:t>GERENCIA POR OBJETIVOS </a:t>
          </a:r>
          <a:br>
            <a:rPr lang="es-MX" sz="1600" dirty="0" smtClean="0"/>
          </a:br>
          <a:r>
            <a:rPr lang="es-MX" sz="1600" dirty="0" smtClean="0"/>
            <a:t/>
          </a:r>
          <a:br>
            <a:rPr lang="es-MX" sz="1600" dirty="0" smtClean="0"/>
          </a:br>
          <a:r>
            <a:rPr lang="es-MX" sz="1600" dirty="0" smtClean="0"/>
            <a:t>* "Es un sistema dinámico que integra las necesidades de la compañía de alcanzar sus objetivos de lucro y crecimiento, a la par de la necesidad del gerente de contribuir para su propio desarrollo. Es un estilo exigente y compensador de administración de empresas" </a:t>
          </a:r>
        </a:p>
      </dgm:t>
    </dgm:pt>
    <dgm:pt modelId="{E082F1C2-668E-40A5-ADF7-657910DC9A25}" type="parTrans" cxnId="{4EA5A159-8165-4EFF-9DBB-6AA2B30D3586}">
      <dgm:prSet/>
      <dgm:spPr/>
      <dgm:t>
        <a:bodyPr/>
        <a:lstStyle/>
        <a:p>
          <a:endParaRPr lang="es-MX" sz="1600"/>
        </a:p>
      </dgm:t>
    </dgm:pt>
    <dgm:pt modelId="{7DC6E7A8-3C78-4D60-A9AC-038518F12D1B}" type="sibTrans" cxnId="{4EA5A159-8165-4EFF-9DBB-6AA2B30D3586}">
      <dgm:prSet/>
      <dgm:spPr/>
      <dgm:t>
        <a:bodyPr/>
        <a:lstStyle/>
        <a:p>
          <a:endParaRPr lang="es-MX" sz="1600"/>
        </a:p>
      </dgm:t>
    </dgm:pt>
    <dgm:pt modelId="{8F1A54E5-098E-4931-857C-E62CF74AA628}">
      <dgm:prSet custT="1"/>
      <dgm:spPr/>
      <dgm:t>
        <a:bodyPr/>
        <a:lstStyle/>
        <a:p>
          <a:pPr rtl="0"/>
          <a:r>
            <a:rPr lang="es-MX" sz="1600" dirty="0" smtClean="0"/>
            <a:t/>
          </a:r>
          <a:br>
            <a:rPr lang="es-MX" sz="1600" dirty="0" smtClean="0"/>
          </a:br>
          <a:r>
            <a:rPr lang="es-MX" sz="1600" dirty="0" smtClean="0"/>
            <a:t/>
          </a:r>
          <a:br>
            <a:rPr lang="es-MX" sz="1600" dirty="0" smtClean="0"/>
          </a:br>
          <a:r>
            <a:rPr lang="es-MX" sz="1600" dirty="0" smtClean="0"/>
            <a:t>GERENCIA POLÍTICA </a:t>
          </a:r>
          <a:br>
            <a:rPr lang="es-MX" sz="1600" dirty="0" smtClean="0"/>
          </a:br>
          <a:r>
            <a:rPr lang="es-MX" sz="1600" dirty="0" smtClean="0"/>
            <a:t>Es la aplicación de los principios generales de la gerencia a las organizaciones políticas, dentro de un pensamiento estratégico circular, podemos inferir que estos principios se encuadran dentro de un proceso cíclico de ejecución. </a:t>
          </a:r>
        </a:p>
      </dgm:t>
    </dgm:pt>
    <dgm:pt modelId="{801FC13E-6E50-4DA8-BAC9-051DEF434981}" type="parTrans" cxnId="{875C220D-78DB-47BA-B080-B9F591F78EFD}">
      <dgm:prSet/>
      <dgm:spPr/>
      <dgm:t>
        <a:bodyPr/>
        <a:lstStyle/>
        <a:p>
          <a:endParaRPr lang="es-MX" sz="1600"/>
        </a:p>
      </dgm:t>
    </dgm:pt>
    <dgm:pt modelId="{7FE131F4-E2C3-41D3-B344-B58D3D87FC2B}" type="sibTrans" cxnId="{875C220D-78DB-47BA-B080-B9F591F78EFD}">
      <dgm:prSet/>
      <dgm:spPr/>
      <dgm:t>
        <a:bodyPr/>
        <a:lstStyle/>
        <a:p>
          <a:endParaRPr lang="es-MX" sz="1600"/>
        </a:p>
      </dgm:t>
    </dgm:pt>
    <dgm:pt modelId="{14EE52F2-E34F-46B6-9852-2F5C6FFEF617}">
      <dgm:prSet custT="1"/>
      <dgm:spPr/>
      <dgm:t>
        <a:bodyPr/>
        <a:lstStyle/>
        <a:p>
          <a:pPr rtl="0"/>
          <a:r>
            <a:rPr lang="es-MX" sz="1500" dirty="0" smtClean="0"/>
            <a:t/>
          </a:r>
          <a:br>
            <a:rPr lang="es-MX" sz="1500" dirty="0" smtClean="0"/>
          </a:br>
          <a:r>
            <a:rPr lang="es-MX" sz="1500" dirty="0" smtClean="0"/>
            <a:t>GERENCIA ADMINISTRATIVA </a:t>
          </a:r>
          <a:br>
            <a:rPr lang="es-MX" sz="1500" dirty="0" smtClean="0"/>
          </a:br>
          <a:r>
            <a:rPr lang="es-MX" sz="1500" dirty="0" smtClean="0"/>
            <a:t>La Gerencia Administrativa se encarga de la aplicación de herramientas gerenciales que respondan las necesidades estratégicas, competitivas e innovadoras del mundo contemporáneo, mediante el desarrollo de conocimientos y técnicas de planeación, organización, dirección y control de las empresas, que faciliten el crecimiento y desarrollo de las mismas. </a:t>
          </a:r>
        </a:p>
      </dgm:t>
    </dgm:pt>
    <dgm:pt modelId="{C5884C60-C6A2-46DB-B8FE-C5EF07CA8CC0}" type="parTrans" cxnId="{6C733F67-C816-476C-BE19-16FEA1C13D61}">
      <dgm:prSet/>
      <dgm:spPr/>
      <dgm:t>
        <a:bodyPr/>
        <a:lstStyle/>
        <a:p>
          <a:endParaRPr lang="es-MX" sz="1600"/>
        </a:p>
      </dgm:t>
    </dgm:pt>
    <dgm:pt modelId="{A310EC48-EA45-4FAD-83AA-FFF9919A50CE}" type="sibTrans" cxnId="{6C733F67-C816-476C-BE19-16FEA1C13D61}">
      <dgm:prSet/>
      <dgm:spPr/>
      <dgm:t>
        <a:bodyPr/>
        <a:lstStyle/>
        <a:p>
          <a:endParaRPr lang="es-MX" sz="1600"/>
        </a:p>
      </dgm:t>
    </dgm:pt>
    <dgm:pt modelId="{C309FE0E-5BC0-4F72-B7E0-B61783586714}" type="pres">
      <dgm:prSet presAssocID="{B708B1B4-BE91-4EF7-BCED-028A1FAB9703}" presName="Name0" presStyleCnt="0">
        <dgm:presLayoutVars>
          <dgm:dir/>
          <dgm:resizeHandles val="exact"/>
        </dgm:presLayoutVars>
      </dgm:prSet>
      <dgm:spPr/>
      <dgm:t>
        <a:bodyPr/>
        <a:lstStyle/>
        <a:p>
          <a:endParaRPr lang="es-MX"/>
        </a:p>
      </dgm:t>
    </dgm:pt>
    <dgm:pt modelId="{5A3C4413-D7D4-4412-8595-E72706922C05}" type="pres">
      <dgm:prSet presAssocID="{264B2132-B862-429C-A5CA-16B057E3DE4D}" presName="node" presStyleLbl="node1" presStyleIdx="0" presStyleCnt="4">
        <dgm:presLayoutVars>
          <dgm:bulletEnabled val="1"/>
        </dgm:presLayoutVars>
      </dgm:prSet>
      <dgm:spPr/>
      <dgm:t>
        <a:bodyPr/>
        <a:lstStyle/>
        <a:p>
          <a:endParaRPr lang="es-MX"/>
        </a:p>
      </dgm:t>
    </dgm:pt>
    <dgm:pt modelId="{B7CCC335-5DD5-4B5D-B701-95A9AEA6FE27}" type="pres">
      <dgm:prSet presAssocID="{9880E8DD-B39E-43DC-9A05-AE169F38A32E}" presName="sibTrans" presStyleCnt="0"/>
      <dgm:spPr/>
    </dgm:pt>
    <dgm:pt modelId="{76A9C698-588C-44C2-B29D-359D77DD2B15}" type="pres">
      <dgm:prSet presAssocID="{B2AA409A-9DA8-48ED-B629-77305AE37973}" presName="node" presStyleLbl="node1" presStyleIdx="1" presStyleCnt="4">
        <dgm:presLayoutVars>
          <dgm:bulletEnabled val="1"/>
        </dgm:presLayoutVars>
      </dgm:prSet>
      <dgm:spPr/>
      <dgm:t>
        <a:bodyPr/>
        <a:lstStyle/>
        <a:p>
          <a:endParaRPr lang="es-MX"/>
        </a:p>
      </dgm:t>
    </dgm:pt>
    <dgm:pt modelId="{27A865BC-C233-469B-BF40-3EF3390B1EF4}" type="pres">
      <dgm:prSet presAssocID="{7DC6E7A8-3C78-4D60-A9AC-038518F12D1B}" presName="sibTrans" presStyleCnt="0"/>
      <dgm:spPr/>
    </dgm:pt>
    <dgm:pt modelId="{1B3C14D9-95D5-414A-B2B0-F75019F356E1}" type="pres">
      <dgm:prSet presAssocID="{8F1A54E5-098E-4931-857C-E62CF74AA628}" presName="node" presStyleLbl="node1" presStyleIdx="2" presStyleCnt="4">
        <dgm:presLayoutVars>
          <dgm:bulletEnabled val="1"/>
        </dgm:presLayoutVars>
      </dgm:prSet>
      <dgm:spPr/>
      <dgm:t>
        <a:bodyPr/>
        <a:lstStyle/>
        <a:p>
          <a:endParaRPr lang="es-MX"/>
        </a:p>
      </dgm:t>
    </dgm:pt>
    <dgm:pt modelId="{6DF917A3-DDB7-4C03-934F-105725920285}" type="pres">
      <dgm:prSet presAssocID="{7FE131F4-E2C3-41D3-B344-B58D3D87FC2B}" presName="sibTrans" presStyleCnt="0"/>
      <dgm:spPr/>
    </dgm:pt>
    <dgm:pt modelId="{9A8C0885-691B-4B26-A2FB-B35C3C7DDF0A}" type="pres">
      <dgm:prSet presAssocID="{14EE52F2-E34F-46B6-9852-2F5C6FFEF617}" presName="node" presStyleLbl="node1" presStyleIdx="3" presStyleCnt="4">
        <dgm:presLayoutVars>
          <dgm:bulletEnabled val="1"/>
        </dgm:presLayoutVars>
      </dgm:prSet>
      <dgm:spPr/>
      <dgm:t>
        <a:bodyPr/>
        <a:lstStyle/>
        <a:p>
          <a:endParaRPr lang="es-MX"/>
        </a:p>
      </dgm:t>
    </dgm:pt>
  </dgm:ptLst>
  <dgm:cxnLst>
    <dgm:cxn modelId="{6C733F67-C816-476C-BE19-16FEA1C13D61}" srcId="{B708B1B4-BE91-4EF7-BCED-028A1FAB9703}" destId="{14EE52F2-E34F-46B6-9852-2F5C6FFEF617}" srcOrd="3" destOrd="0" parTransId="{C5884C60-C6A2-46DB-B8FE-C5EF07CA8CC0}" sibTransId="{A310EC48-EA45-4FAD-83AA-FFF9919A50CE}"/>
    <dgm:cxn modelId="{B6AA3AA6-48FD-4CF1-8B6E-689757867DA6}" srcId="{B708B1B4-BE91-4EF7-BCED-028A1FAB9703}" destId="{264B2132-B862-429C-A5CA-16B057E3DE4D}" srcOrd="0" destOrd="0" parTransId="{3EB1A271-7DF6-48D3-943A-B9DCAF87200E}" sibTransId="{9880E8DD-B39E-43DC-9A05-AE169F38A32E}"/>
    <dgm:cxn modelId="{875C220D-78DB-47BA-B080-B9F591F78EFD}" srcId="{B708B1B4-BE91-4EF7-BCED-028A1FAB9703}" destId="{8F1A54E5-098E-4931-857C-E62CF74AA628}" srcOrd="2" destOrd="0" parTransId="{801FC13E-6E50-4DA8-BAC9-051DEF434981}" sibTransId="{7FE131F4-E2C3-41D3-B344-B58D3D87FC2B}"/>
    <dgm:cxn modelId="{03B527CC-C71A-41B8-8F41-998AA40936F4}" type="presOf" srcId="{264B2132-B862-429C-A5CA-16B057E3DE4D}" destId="{5A3C4413-D7D4-4412-8595-E72706922C05}" srcOrd="0" destOrd="0" presId="urn:microsoft.com/office/officeart/2005/8/layout/hList6"/>
    <dgm:cxn modelId="{4EA5A159-8165-4EFF-9DBB-6AA2B30D3586}" srcId="{B708B1B4-BE91-4EF7-BCED-028A1FAB9703}" destId="{B2AA409A-9DA8-48ED-B629-77305AE37973}" srcOrd="1" destOrd="0" parTransId="{E082F1C2-668E-40A5-ADF7-657910DC9A25}" sibTransId="{7DC6E7A8-3C78-4D60-A9AC-038518F12D1B}"/>
    <dgm:cxn modelId="{1E825859-3C1D-47FA-AC5F-B4A560A1ABE5}" type="presOf" srcId="{8F1A54E5-098E-4931-857C-E62CF74AA628}" destId="{1B3C14D9-95D5-414A-B2B0-F75019F356E1}" srcOrd="0" destOrd="0" presId="urn:microsoft.com/office/officeart/2005/8/layout/hList6"/>
    <dgm:cxn modelId="{8DD11309-356C-46B3-8DC9-361125CD5864}" type="presOf" srcId="{B2AA409A-9DA8-48ED-B629-77305AE37973}" destId="{76A9C698-588C-44C2-B29D-359D77DD2B15}" srcOrd="0" destOrd="0" presId="urn:microsoft.com/office/officeart/2005/8/layout/hList6"/>
    <dgm:cxn modelId="{438FCD40-1604-4B2C-89C1-EBFBBD557281}" type="presOf" srcId="{B708B1B4-BE91-4EF7-BCED-028A1FAB9703}" destId="{C309FE0E-5BC0-4F72-B7E0-B61783586714}" srcOrd="0" destOrd="0" presId="urn:microsoft.com/office/officeart/2005/8/layout/hList6"/>
    <dgm:cxn modelId="{3D83E26F-AD1E-4281-A4D9-FB568CD82185}" type="presOf" srcId="{14EE52F2-E34F-46B6-9852-2F5C6FFEF617}" destId="{9A8C0885-691B-4B26-A2FB-B35C3C7DDF0A}" srcOrd="0" destOrd="0" presId="urn:microsoft.com/office/officeart/2005/8/layout/hList6"/>
    <dgm:cxn modelId="{CA6C3239-54A1-476B-8CF4-C8022DDB20C1}" type="presParOf" srcId="{C309FE0E-5BC0-4F72-B7E0-B61783586714}" destId="{5A3C4413-D7D4-4412-8595-E72706922C05}" srcOrd="0" destOrd="0" presId="urn:microsoft.com/office/officeart/2005/8/layout/hList6"/>
    <dgm:cxn modelId="{9B7B63CE-1553-4D59-9401-B1521B619EB6}" type="presParOf" srcId="{C309FE0E-5BC0-4F72-B7E0-B61783586714}" destId="{B7CCC335-5DD5-4B5D-B701-95A9AEA6FE27}" srcOrd="1" destOrd="0" presId="urn:microsoft.com/office/officeart/2005/8/layout/hList6"/>
    <dgm:cxn modelId="{7955B836-7339-4F23-8EDA-A81E9C1032DD}" type="presParOf" srcId="{C309FE0E-5BC0-4F72-B7E0-B61783586714}" destId="{76A9C698-588C-44C2-B29D-359D77DD2B15}" srcOrd="2" destOrd="0" presId="urn:microsoft.com/office/officeart/2005/8/layout/hList6"/>
    <dgm:cxn modelId="{B6FEF449-8827-444D-8D63-2999F5AEBC7B}" type="presParOf" srcId="{C309FE0E-5BC0-4F72-B7E0-B61783586714}" destId="{27A865BC-C233-469B-BF40-3EF3390B1EF4}" srcOrd="3" destOrd="0" presId="urn:microsoft.com/office/officeart/2005/8/layout/hList6"/>
    <dgm:cxn modelId="{08995D56-FA64-4C20-8ECA-8A1CC376B12A}" type="presParOf" srcId="{C309FE0E-5BC0-4F72-B7E0-B61783586714}" destId="{1B3C14D9-95D5-414A-B2B0-F75019F356E1}" srcOrd="4" destOrd="0" presId="urn:microsoft.com/office/officeart/2005/8/layout/hList6"/>
    <dgm:cxn modelId="{982679AD-C157-424D-92F2-65EAE6611B02}" type="presParOf" srcId="{C309FE0E-5BC0-4F72-B7E0-B61783586714}" destId="{6DF917A3-DDB7-4C03-934F-105725920285}" srcOrd="5" destOrd="0" presId="urn:microsoft.com/office/officeart/2005/8/layout/hList6"/>
    <dgm:cxn modelId="{18A0FA86-B33F-473F-B3E7-B5830C09FACE}" type="presParOf" srcId="{C309FE0E-5BC0-4F72-B7E0-B61783586714}" destId="{9A8C0885-691B-4B26-A2FB-B35C3C7DDF0A}" srcOrd="6"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8F4B181-C9EA-4139-B520-30D531D67CB3}" type="doc">
      <dgm:prSet loTypeId="urn:microsoft.com/office/officeart/2005/8/layout/process4" loCatId="list" qsTypeId="urn:microsoft.com/office/officeart/2005/8/quickstyle/simple1" qsCatId="simple" csTypeId="urn:microsoft.com/office/officeart/2005/8/colors/colorful1" csCatId="colorful" phldr="1"/>
      <dgm:spPr/>
      <dgm:t>
        <a:bodyPr/>
        <a:lstStyle/>
        <a:p>
          <a:endParaRPr lang="es-MX"/>
        </a:p>
      </dgm:t>
    </dgm:pt>
    <dgm:pt modelId="{2CCAA805-4A83-4FC0-95E2-2F3D69920D13}">
      <dgm:prSet custT="1"/>
      <dgm:spPr/>
      <dgm:t>
        <a:bodyPr/>
        <a:lstStyle/>
        <a:p>
          <a:pPr rtl="0"/>
          <a:r>
            <a:rPr lang="es-MX" sz="1500" dirty="0" smtClean="0"/>
            <a:t>GERENCIA FINANCIERA </a:t>
          </a:r>
          <a:br>
            <a:rPr lang="es-MX" sz="1500" dirty="0" smtClean="0"/>
          </a:br>
          <a:r>
            <a:rPr lang="es-MX" sz="1500" dirty="0" smtClean="0"/>
            <a:t>La gerencia financiera se encarga de la eficiente administración del capital de trabajo dentro de un equilibrio de los criterios de riesgo y rentabilidad; además de orientar la estrategia financiera para garantizar la disponibilidad de fuentes de financiación y proporcionar el debido registro de las operaciones como herramientas de control de la gestión de la Empresa. </a:t>
          </a:r>
          <a:endParaRPr lang="es-MX" sz="1500" dirty="0"/>
        </a:p>
      </dgm:t>
    </dgm:pt>
    <dgm:pt modelId="{160CFF0B-834B-4872-92B5-950AE3AB490A}" type="parTrans" cxnId="{D5EB9980-2E02-4AE7-9AA8-9060819F3BD1}">
      <dgm:prSet/>
      <dgm:spPr/>
      <dgm:t>
        <a:bodyPr/>
        <a:lstStyle/>
        <a:p>
          <a:endParaRPr lang="es-MX" sz="1500"/>
        </a:p>
      </dgm:t>
    </dgm:pt>
    <dgm:pt modelId="{12F17A2C-1F41-4A41-AE55-B5BD969950C0}" type="sibTrans" cxnId="{D5EB9980-2E02-4AE7-9AA8-9060819F3BD1}">
      <dgm:prSet/>
      <dgm:spPr/>
      <dgm:t>
        <a:bodyPr/>
        <a:lstStyle/>
        <a:p>
          <a:endParaRPr lang="es-MX" sz="1500"/>
        </a:p>
      </dgm:t>
    </dgm:pt>
    <dgm:pt modelId="{4650D210-4276-4D69-BDB5-CB8E781C2294}">
      <dgm:prSet custT="1"/>
      <dgm:spPr/>
      <dgm:t>
        <a:bodyPr/>
        <a:lstStyle/>
        <a:p>
          <a:pPr rtl="0"/>
          <a:r>
            <a:rPr lang="es-MX" sz="1500" dirty="0" smtClean="0"/>
            <a:t>GERENCIA AMBIENTAL </a:t>
          </a:r>
          <a:br>
            <a:rPr lang="es-MX" sz="1500" dirty="0" smtClean="0"/>
          </a:br>
          <a:r>
            <a:rPr lang="es-MX" sz="1500" dirty="0" smtClean="0"/>
            <a:t>La gerencia ambiental, concepto relativamente nuevo, que se ha había venido considerando como una alternativa viable para la administración eficiente de los recursos naturales y del ambiente en general, ha dejado de ser una mera inquietud, para convertirse en una disciplina. </a:t>
          </a:r>
          <a:endParaRPr lang="es-MX" sz="1500" dirty="0"/>
        </a:p>
      </dgm:t>
    </dgm:pt>
    <dgm:pt modelId="{51B96F47-A9CD-448E-98FF-0C2D7EB8889E}" type="parTrans" cxnId="{933C9120-4D7A-4A6D-A713-753A54B2438A}">
      <dgm:prSet/>
      <dgm:spPr/>
      <dgm:t>
        <a:bodyPr/>
        <a:lstStyle/>
        <a:p>
          <a:endParaRPr lang="es-MX" sz="1500"/>
        </a:p>
      </dgm:t>
    </dgm:pt>
    <dgm:pt modelId="{AC6B0286-5A17-426C-A17E-7721D56FE65E}" type="sibTrans" cxnId="{933C9120-4D7A-4A6D-A713-753A54B2438A}">
      <dgm:prSet/>
      <dgm:spPr/>
      <dgm:t>
        <a:bodyPr/>
        <a:lstStyle/>
        <a:p>
          <a:endParaRPr lang="es-MX" sz="1500"/>
        </a:p>
      </dgm:t>
    </dgm:pt>
    <dgm:pt modelId="{0AF981A1-71B0-48AD-9F11-7F69D4E32EE9}">
      <dgm:prSet custT="1"/>
      <dgm:spPr/>
      <dgm:t>
        <a:bodyPr/>
        <a:lstStyle/>
        <a:p>
          <a:pPr rtl="0"/>
          <a:r>
            <a:rPr lang="es-MX" sz="1400" dirty="0" smtClean="0"/>
            <a:t>GERENCIA EDUCATIVA </a:t>
          </a:r>
          <a:br>
            <a:rPr lang="es-MX" sz="1400" dirty="0" smtClean="0"/>
          </a:br>
          <a:r>
            <a:rPr lang="es-MX" sz="1400" dirty="0" smtClean="0"/>
            <a:t>La gerencia educativa es una herramienta fundamental para el logro y funcionamiento efectivo de la estructura organizativa por lo tanto se puede decir, que la gerencia educativa es el proceso de organización y empleo de recursos para lograr los objetivos preestablecidos a través de una eficiente organización donde el gerente educativo debe dirigir su equipo hacia el logro de los objetivos de la organización pero durante una continua motivación donde estimule, inspeccione, oriente y premie constantemente la labor desarrollada a la vez de ejecutar la acción y función de gerenciar. </a:t>
          </a:r>
          <a:endParaRPr lang="es-MX" sz="1400" dirty="0"/>
        </a:p>
      </dgm:t>
    </dgm:pt>
    <dgm:pt modelId="{DF89E9E6-10A7-450A-8562-3C7E6E70E8BA}" type="parTrans" cxnId="{8997384D-798E-4EE3-B8F6-65CF3581FCB5}">
      <dgm:prSet/>
      <dgm:spPr/>
      <dgm:t>
        <a:bodyPr/>
        <a:lstStyle/>
        <a:p>
          <a:endParaRPr lang="es-MX" sz="1500"/>
        </a:p>
      </dgm:t>
    </dgm:pt>
    <dgm:pt modelId="{B60AF544-4F76-48BC-A074-B961A8067840}" type="sibTrans" cxnId="{8997384D-798E-4EE3-B8F6-65CF3581FCB5}">
      <dgm:prSet/>
      <dgm:spPr/>
      <dgm:t>
        <a:bodyPr/>
        <a:lstStyle/>
        <a:p>
          <a:endParaRPr lang="es-MX" sz="1500"/>
        </a:p>
      </dgm:t>
    </dgm:pt>
    <dgm:pt modelId="{23A31FBC-E34A-40EE-9A6D-28001FB89E28}" type="pres">
      <dgm:prSet presAssocID="{B8F4B181-C9EA-4139-B520-30D531D67CB3}" presName="Name0" presStyleCnt="0">
        <dgm:presLayoutVars>
          <dgm:dir/>
          <dgm:animLvl val="lvl"/>
          <dgm:resizeHandles val="exact"/>
        </dgm:presLayoutVars>
      </dgm:prSet>
      <dgm:spPr/>
      <dgm:t>
        <a:bodyPr/>
        <a:lstStyle/>
        <a:p>
          <a:endParaRPr lang="es-MX"/>
        </a:p>
      </dgm:t>
    </dgm:pt>
    <dgm:pt modelId="{1F2E034A-BB28-4A51-945D-9DC272D6ADD0}" type="pres">
      <dgm:prSet presAssocID="{0AF981A1-71B0-48AD-9F11-7F69D4E32EE9}" presName="boxAndChildren" presStyleCnt="0"/>
      <dgm:spPr/>
    </dgm:pt>
    <dgm:pt modelId="{1A773CEA-0D3F-4E9A-8A51-A6DE7141F69B}" type="pres">
      <dgm:prSet presAssocID="{0AF981A1-71B0-48AD-9F11-7F69D4E32EE9}" presName="parentTextBox" presStyleLbl="node1" presStyleIdx="0" presStyleCnt="3" custScaleY="124067" custLinFactNeighborY="72"/>
      <dgm:spPr/>
      <dgm:t>
        <a:bodyPr/>
        <a:lstStyle/>
        <a:p>
          <a:endParaRPr lang="es-MX"/>
        </a:p>
      </dgm:t>
    </dgm:pt>
    <dgm:pt modelId="{B1EAB37C-2C21-4A13-A106-BA34B32F71F9}" type="pres">
      <dgm:prSet presAssocID="{AC6B0286-5A17-426C-A17E-7721D56FE65E}" presName="sp" presStyleCnt="0"/>
      <dgm:spPr/>
    </dgm:pt>
    <dgm:pt modelId="{9CA07AE8-F495-4369-8591-9386930D922A}" type="pres">
      <dgm:prSet presAssocID="{4650D210-4276-4D69-BDB5-CB8E781C2294}" presName="arrowAndChildren" presStyleCnt="0"/>
      <dgm:spPr/>
    </dgm:pt>
    <dgm:pt modelId="{6BF6F3B4-C84E-48BF-8B1B-FA7BC71F16A8}" type="pres">
      <dgm:prSet presAssocID="{4650D210-4276-4D69-BDB5-CB8E781C2294}" presName="parentTextArrow" presStyleLbl="node1" presStyleIdx="1" presStyleCnt="3"/>
      <dgm:spPr/>
      <dgm:t>
        <a:bodyPr/>
        <a:lstStyle/>
        <a:p>
          <a:endParaRPr lang="es-MX"/>
        </a:p>
      </dgm:t>
    </dgm:pt>
    <dgm:pt modelId="{8DB410A8-144A-4D78-8F09-C7B447F8DC18}" type="pres">
      <dgm:prSet presAssocID="{12F17A2C-1F41-4A41-AE55-B5BD969950C0}" presName="sp" presStyleCnt="0"/>
      <dgm:spPr/>
    </dgm:pt>
    <dgm:pt modelId="{8FA94D74-0EAE-4F38-9839-C5534688F170}" type="pres">
      <dgm:prSet presAssocID="{2CCAA805-4A83-4FC0-95E2-2F3D69920D13}" presName="arrowAndChildren" presStyleCnt="0"/>
      <dgm:spPr/>
    </dgm:pt>
    <dgm:pt modelId="{3E48F4E5-9AA8-407F-B048-95FC4307A9F6}" type="pres">
      <dgm:prSet presAssocID="{2CCAA805-4A83-4FC0-95E2-2F3D69920D13}" presName="parentTextArrow" presStyleLbl="node1" presStyleIdx="2" presStyleCnt="3"/>
      <dgm:spPr/>
      <dgm:t>
        <a:bodyPr/>
        <a:lstStyle/>
        <a:p>
          <a:endParaRPr lang="es-MX"/>
        </a:p>
      </dgm:t>
    </dgm:pt>
  </dgm:ptLst>
  <dgm:cxnLst>
    <dgm:cxn modelId="{377032D0-6EE6-4104-9FA4-5097C04E0B14}" type="presOf" srcId="{4650D210-4276-4D69-BDB5-CB8E781C2294}" destId="{6BF6F3B4-C84E-48BF-8B1B-FA7BC71F16A8}" srcOrd="0" destOrd="0" presId="urn:microsoft.com/office/officeart/2005/8/layout/process4"/>
    <dgm:cxn modelId="{4A48E7A8-B916-4343-B3C6-01EA1A0CC5B0}" type="presOf" srcId="{2CCAA805-4A83-4FC0-95E2-2F3D69920D13}" destId="{3E48F4E5-9AA8-407F-B048-95FC4307A9F6}" srcOrd="0" destOrd="0" presId="urn:microsoft.com/office/officeart/2005/8/layout/process4"/>
    <dgm:cxn modelId="{114CCC02-1227-4BC8-8B5C-5F1DCB6E06D0}" type="presOf" srcId="{0AF981A1-71B0-48AD-9F11-7F69D4E32EE9}" destId="{1A773CEA-0D3F-4E9A-8A51-A6DE7141F69B}" srcOrd="0" destOrd="0" presId="urn:microsoft.com/office/officeart/2005/8/layout/process4"/>
    <dgm:cxn modelId="{CFC12D16-E532-4AAC-855F-AE80FA78649C}" type="presOf" srcId="{B8F4B181-C9EA-4139-B520-30D531D67CB3}" destId="{23A31FBC-E34A-40EE-9A6D-28001FB89E28}" srcOrd="0" destOrd="0" presId="urn:microsoft.com/office/officeart/2005/8/layout/process4"/>
    <dgm:cxn modelId="{933C9120-4D7A-4A6D-A713-753A54B2438A}" srcId="{B8F4B181-C9EA-4139-B520-30D531D67CB3}" destId="{4650D210-4276-4D69-BDB5-CB8E781C2294}" srcOrd="1" destOrd="0" parTransId="{51B96F47-A9CD-448E-98FF-0C2D7EB8889E}" sibTransId="{AC6B0286-5A17-426C-A17E-7721D56FE65E}"/>
    <dgm:cxn modelId="{D5EB9980-2E02-4AE7-9AA8-9060819F3BD1}" srcId="{B8F4B181-C9EA-4139-B520-30D531D67CB3}" destId="{2CCAA805-4A83-4FC0-95E2-2F3D69920D13}" srcOrd="0" destOrd="0" parTransId="{160CFF0B-834B-4872-92B5-950AE3AB490A}" sibTransId="{12F17A2C-1F41-4A41-AE55-B5BD969950C0}"/>
    <dgm:cxn modelId="{8997384D-798E-4EE3-B8F6-65CF3581FCB5}" srcId="{B8F4B181-C9EA-4139-B520-30D531D67CB3}" destId="{0AF981A1-71B0-48AD-9F11-7F69D4E32EE9}" srcOrd="2" destOrd="0" parTransId="{DF89E9E6-10A7-450A-8562-3C7E6E70E8BA}" sibTransId="{B60AF544-4F76-48BC-A074-B961A8067840}"/>
    <dgm:cxn modelId="{3244A19D-DCD3-4851-8925-D7D72B94151B}" type="presParOf" srcId="{23A31FBC-E34A-40EE-9A6D-28001FB89E28}" destId="{1F2E034A-BB28-4A51-945D-9DC272D6ADD0}" srcOrd="0" destOrd="0" presId="urn:microsoft.com/office/officeart/2005/8/layout/process4"/>
    <dgm:cxn modelId="{2472ADDA-BB96-4F0B-A12E-D249020344A1}" type="presParOf" srcId="{1F2E034A-BB28-4A51-945D-9DC272D6ADD0}" destId="{1A773CEA-0D3F-4E9A-8A51-A6DE7141F69B}" srcOrd="0" destOrd="0" presId="urn:microsoft.com/office/officeart/2005/8/layout/process4"/>
    <dgm:cxn modelId="{783605E8-A1AB-4E53-921E-3982BB234E8A}" type="presParOf" srcId="{23A31FBC-E34A-40EE-9A6D-28001FB89E28}" destId="{B1EAB37C-2C21-4A13-A106-BA34B32F71F9}" srcOrd="1" destOrd="0" presId="urn:microsoft.com/office/officeart/2005/8/layout/process4"/>
    <dgm:cxn modelId="{94B80740-9CDB-4386-8CEC-BE48F37D5C38}" type="presParOf" srcId="{23A31FBC-E34A-40EE-9A6D-28001FB89E28}" destId="{9CA07AE8-F495-4369-8591-9386930D922A}" srcOrd="2" destOrd="0" presId="urn:microsoft.com/office/officeart/2005/8/layout/process4"/>
    <dgm:cxn modelId="{E6AB9051-62C5-44DC-B5EB-6005A8CA8D77}" type="presParOf" srcId="{9CA07AE8-F495-4369-8591-9386930D922A}" destId="{6BF6F3B4-C84E-48BF-8B1B-FA7BC71F16A8}" srcOrd="0" destOrd="0" presId="urn:microsoft.com/office/officeart/2005/8/layout/process4"/>
    <dgm:cxn modelId="{31CB7C88-A3E3-41A2-9B04-89E1B5912D44}" type="presParOf" srcId="{23A31FBC-E34A-40EE-9A6D-28001FB89E28}" destId="{8DB410A8-144A-4D78-8F09-C7B447F8DC18}" srcOrd="3" destOrd="0" presId="urn:microsoft.com/office/officeart/2005/8/layout/process4"/>
    <dgm:cxn modelId="{3863CA19-1A9E-4A4B-81CC-7F0AF90CA45B}" type="presParOf" srcId="{23A31FBC-E34A-40EE-9A6D-28001FB89E28}" destId="{8FA94D74-0EAE-4F38-9839-C5534688F170}" srcOrd="4" destOrd="0" presId="urn:microsoft.com/office/officeart/2005/8/layout/process4"/>
    <dgm:cxn modelId="{DF6D2C48-5B3E-4FEF-8DCB-562464027DE2}" type="presParOf" srcId="{8FA94D74-0EAE-4F38-9839-C5534688F170}" destId="{3E48F4E5-9AA8-407F-B048-95FC4307A9F6}"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774C439-0790-473C-8C9A-859469B9695C}" type="doc">
      <dgm:prSet loTypeId="urn:microsoft.com/office/officeart/2005/8/layout/vList3" loCatId="list" qsTypeId="urn:microsoft.com/office/officeart/2005/8/quickstyle/simple1" qsCatId="simple" csTypeId="urn:microsoft.com/office/officeart/2005/8/colors/colorful1" csCatId="colorful" phldr="1"/>
      <dgm:spPr/>
      <dgm:t>
        <a:bodyPr/>
        <a:lstStyle/>
        <a:p>
          <a:endParaRPr lang="es-MX"/>
        </a:p>
      </dgm:t>
    </dgm:pt>
    <dgm:pt modelId="{D443A8A5-0ACC-45EB-B049-21FB551DF5D2}">
      <dgm:prSet custT="1"/>
      <dgm:spPr/>
      <dgm:t>
        <a:bodyPr/>
        <a:lstStyle/>
        <a:p>
          <a:pPr rtl="0"/>
          <a:r>
            <a:rPr lang="es-MX" sz="1600" b="1" dirty="0" smtClean="0">
              <a:solidFill>
                <a:schemeClr val="tx1"/>
              </a:solidFill>
            </a:rPr>
            <a:t>GERENCIA DE PROYECTOS (PROJECT MANAGEMENT) </a:t>
          </a:r>
          <a:br>
            <a:rPr lang="es-MX" sz="1600" b="1" dirty="0" smtClean="0">
              <a:solidFill>
                <a:schemeClr val="tx1"/>
              </a:solidFill>
            </a:rPr>
          </a:br>
          <a:r>
            <a:rPr lang="es-MX" sz="1600" b="1" dirty="0" smtClean="0">
              <a:solidFill>
                <a:schemeClr val="tx1"/>
              </a:solidFill>
            </a:rPr>
            <a:t>Gerencia de proyectos es la disciplina de organizar y administrar los recursos, de forma tal que un proyecto dado sea terminado completamente dentro de las restricciones de alcance, tiempo y coste planteados a su inicio. </a:t>
          </a:r>
          <a:endParaRPr lang="es-MX" sz="1600" b="1" dirty="0">
            <a:solidFill>
              <a:schemeClr val="tx1"/>
            </a:solidFill>
          </a:endParaRPr>
        </a:p>
      </dgm:t>
    </dgm:pt>
    <dgm:pt modelId="{7E3A1E0A-E347-4DA7-A5D1-653FE073CB70}" type="parTrans" cxnId="{EEFFB70B-49AE-46C1-B46C-A344307D860D}">
      <dgm:prSet/>
      <dgm:spPr/>
      <dgm:t>
        <a:bodyPr/>
        <a:lstStyle/>
        <a:p>
          <a:endParaRPr lang="es-MX" sz="1600"/>
        </a:p>
      </dgm:t>
    </dgm:pt>
    <dgm:pt modelId="{9B1D31ED-E0DC-47D1-98A2-CC40CCD4C805}" type="sibTrans" cxnId="{EEFFB70B-49AE-46C1-B46C-A344307D860D}">
      <dgm:prSet/>
      <dgm:spPr/>
      <dgm:t>
        <a:bodyPr/>
        <a:lstStyle/>
        <a:p>
          <a:endParaRPr lang="es-MX" sz="1600"/>
        </a:p>
      </dgm:t>
    </dgm:pt>
    <dgm:pt modelId="{272DE7FE-C6CD-481D-B2F1-40D6C6C250AD}">
      <dgm:prSet custT="1"/>
      <dgm:spPr/>
      <dgm:t>
        <a:bodyPr/>
        <a:lstStyle/>
        <a:p>
          <a:pPr rtl="0"/>
          <a:r>
            <a:rPr lang="es-MX" sz="1600" b="1" dirty="0" smtClean="0">
              <a:solidFill>
                <a:schemeClr val="tx1"/>
              </a:solidFill>
            </a:rPr>
            <a:t>GERENCIA ESTRATÉGICA </a:t>
          </a:r>
          <a:br>
            <a:rPr lang="es-MX" sz="1600" b="1" dirty="0" smtClean="0">
              <a:solidFill>
                <a:schemeClr val="tx1"/>
              </a:solidFill>
            </a:rPr>
          </a:br>
          <a:r>
            <a:rPr lang="es-MX" sz="1600" b="1" dirty="0" smtClean="0">
              <a:solidFill>
                <a:schemeClr val="tx1"/>
              </a:solidFill>
            </a:rPr>
            <a:t>La gerencia estratégica es la conducción del funcionamiento y desarrollo del sistema empresarial u organizacional. La gerencia estratégica se relaciona con el gobierno de los sistemas, de allí que la planificación como parte inseparable de la misma, tenga como finalidad facilitar el gobierno de las organizaciones, estableciendo la direccionalidad que las mismas deban asumir en el futuro y encauzando el esfuerzo colectivo en la dirección trazada. </a:t>
          </a:r>
          <a:endParaRPr lang="es-MX" sz="1600" b="1" dirty="0">
            <a:solidFill>
              <a:schemeClr val="tx1"/>
            </a:solidFill>
          </a:endParaRPr>
        </a:p>
      </dgm:t>
    </dgm:pt>
    <dgm:pt modelId="{F9F41722-2C8E-4180-88C0-B54064CDA529}" type="parTrans" cxnId="{2C196629-3F6B-49FE-A3E1-7857D96EDF8B}">
      <dgm:prSet/>
      <dgm:spPr/>
      <dgm:t>
        <a:bodyPr/>
        <a:lstStyle/>
        <a:p>
          <a:endParaRPr lang="es-MX" sz="1600"/>
        </a:p>
      </dgm:t>
    </dgm:pt>
    <dgm:pt modelId="{47B6AF45-E958-491B-BEFD-C74FE25EC4CB}" type="sibTrans" cxnId="{2C196629-3F6B-49FE-A3E1-7857D96EDF8B}">
      <dgm:prSet/>
      <dgm:spPr/>
      <dgm:t>
        <a:bodyPr/>
        <a:lstStyle/>
        <a:p>
          <a:endParaRPr lang="es-MX" sz="1600"/>
        </a:p>
      </dgm:t>
    </dgm:pt>
    <dgm:pt modelId="{B5775B89-E00A-4CF0-9336-20BC84AAA199}" type="pres">
      <dgm:prSet presAssocID="{E774C439-0790-473C-8C9A-859469B9695C}" presName="linearFlow" presStyleCnt="0">
        <dgm:presLayoutVars>
          <dgm:dir/>
          <dgm:resizeHandles val="exact"/>
        </dgm:presLayoutVars>
      </dgm:prSet>
      <dgm:spPr/>
      <dgm:t>
        <a:bodyPr/>
        <a:lstStyle/>
        <a:p>
          <a:endParaRPr lang="es-MX"/>
        </a:p>
      </dgm:t>
    </dgm:pt>
    <dgm:pt modelId="{F3EB4F58-E642-4F63-AF37-403181837FB6}" type="pres">
      <dgm:prSet presAssocID="{D443A8A5-0ACC-45EB-B049-21FB551DF5D2}" presName="composite" presStyleCnt="0"/>
      <dgm:spPr/>
    </dgm:pt>
    <dgm:pt modelId="{10C9D90F-BB1B-4802-A045-2CE604075AEB}" type="pres">
      <dgm:prSet presAssocID="{D443A8A5-0ACC-45EB-B049-21FB551DF5D2}" presName="imgShp" presStyleLbl="fgImgPlace1" presStyleIdx="0" presStyleCnt="2" custScaleX="44407" custScaleY="43576"/>
      <dgm:spPr/>
    </dgm:pt>
    <dgm:pt modelId="{035E4D9A-63C3-42FD-BEA8-3527F801ED21}" type="pres">
      <dgm:prSet presAssocID="{D443A8A5-0ACC-45EB-B049-21FB551DF5D2}" presName="txShp" presStyleLbl="node1" presStyleIdx="0" presStyleCnt="2" custScaleX="105977">
        <dgm:presLayoutVars>
          <dgm:bulletEnabled val="1"/>
        </dgm:presLayoutVars>
      </dgm:prSet>
      <dgm:spPr/>
      <dgm:t>
        <a:bodyPr/>
        <a:lstStyle/>
        <a:p>
          <a:endParaRPr lang="es-MX"/>
        </a:p>
      </dgm:t>
    </dgm:pt>
    <dgm:pt modelId="{882AC8AD-217B-4B8A-A08B-779B4FECE769}" type="pres">
      <dgm:prSet presAssocID="{9B1D31ED-E0DC-47D1-98A2-CC40CCD4C805}" presName="spacing" presStyleCnt="0"/>
      <dgm:spPr/>
    </dgm:pt>
    <dgm:pt modelId="{BF6162AE-C6C4-4227-A5E8-07EC41142EAC}" type="pres">
      <dgm:prSet presAssocID="{272DE7FE-C6CD-481D-B2F1-40D6C6C250AD}" presName="composite" presStyleCnt="0"/>
      <dgm:spPr/>
    </dgm:pt>
    <dgm:pt modelId="{88B10A03-3ECA-4E7A-B7B7-7364CC9437D7}" type="pres">
      <dgm:prSet presAssocID="{272DE7FE-C6CD-481D-B2F1-40D6C6C250AD}" presName="imgShp" presStyleLbl="fgImgPlace1" presStyleIdx="1" presStyleCnt="2" custScaleX="38423" custScaleY="84029" custLinFactNeighborX="2992" custLinFactNeighborY="-2161"/>
      <dgm:spPr/>
    </dgm:pt>
    <dgm:pt modelId="{C14A597E-0C87-45DA-BCFF-8CD43892DD41}" type="pres">
      <dgm:prSet presAssocID="{272DE7FE-C6CD-481D-B2F1-40D6C6C250AD}" presName="txShp" presStyleLbl="node1" presStyleIdx="1" presStyleCnt="2" custScaleX="114727" custScaleY="118378">
        <dgm:presLayoutVars>
          <dgm:bulletEnabled val="1"/>
        </dgm:presLayoutVars>
      </dgm:prSet>
      <dgm:spPr/>
      <dgm:t>
        <a:bodyPr/>
        <a:lstStyle/>
        <a:p>
          <a:endParaRPr lang="es-MX"/>
        </a:p>
      </dgm:t>
    </dgm:pt>
  </dgm:ptLst>
  <dgm:cxnLst>
    <dgm:cxn modelId="{EEFFB70B-49AE-46C1-B46C-A344307D860D}" srcId="{E774C439-0790-473C-8C9A-859469B9695C}" destId="{D443A8A5-0ACC-45EB-B049-21FB551DF5D2}" srcOrd="0" destOrd="0" parTransId="{7E3A1E0A-E347-4DA7-A5D1-653FE073CB70}" sibTransId="{9B1D31ED-E0DC-47D1-98A2-CC40CCD4C805}"/>
    <dgm:cxn modelId="{877EED0A-842C-4A19-B9DE-5ABF489E9DAF}" type="presOf" srcId="{E774C439-0790-473C-8C9A-859469B9695C}" destId="{B5775B89-E00A-4CF0-9336-20BC84AAA199}" srcOrd="0" destOrd="0" presId="urn:microsoft.com/office/officeart/2005/8/layout/vList3"/>
    <dgm:cxn modelId="{2C196629-3F6B-49FE-A3E1-7857D96EDF8B}" srcId="{E774C439-0790-473C-8C9A-859469B9695C}" destId="{272DE7FE-C6CD-481D-B2F1-40D6C6C250AD}" srcOrd="1" destOrd="0" parTransId="{F9F41722-2C8E-4180-88C0-B54064CDA529}" sibTransId="{47B6AF45-E958-491B-BEFD-C74FE25EC4CB}"/>
    <dgm:cxn modelId="{A18DC601-2D80-4362-97DF-79CFAC5303AE}" type="presOf" srcId="{272DE7FE-C6CD-481D-B2F1-40D6C6C250AD}" destId="{C14A597E-0C87-45DA-BCFF-8CD43892DD41}" srcOrd="0" destOrd="0" presId="urn:microsoft.com/office/officeart/2005/8/layout/vList3"/>
    <dgm:cxn modelId="{3FC0A542-60B0-4C05-9AA9-988710A0E559}" type="presOf" srcId="{D443A8A5-0ACC-45EB-B049-21FB551DF5D2}" destId="{035E4D9A-63C3-42FD-BEA8-3527F801ED21}" srcOrd="0" destOrd="0" presId="urn:microsoft.com/office/officeart/2005/8/layout/vList3"/>
    <dgm:cxn modelId="{F888EC86-91FE-4FF0-A1FE-A6FE61BAAB13}" type="presParOf" srcId="{B5775B89-E00A-4CF0-9336-20BC84AAA199}" destId="{F3EB4F58-E642-4F63-AF37-403181837FB6}" srcOrd="0" destOrd="0" presId="urn:microsoft.com/office/officeart/2005/8/layout/vList3"/>
    <dgm:cxn modelId="{7CB834CD-1373-45F1-A893-89462EC12703}" type="presParOf" srcId="{F3EB4F58-E642-4F63-AF37-403181837FB6}" destId="{10C9D90F-BB1B-4802-A045-2CE604075AEB}" srcOrd="0" destOrd="0" presId="urn:microsoft.com/office/officeart/2005/8/layout/vList3"/>
    <dgm:cxn modelId="{B8A0084C-EE45-4273-A78F-7DD442D94E74}" type="presParOf" srcId="{F3EB4F58-E642-4F63-AF37-403181837FB6}" destId="{035E4D9A-63C3-42FD-BEA8-3527F801ED21}" srcOrd="1" destOrd="0" presId="urn:microsoft.com/office/officeart/2005/8/layout/vList3"/>
    <dgm:cxn modelId="{965BDF30-0FCE-4549-B411-8B06E32A5816}" type="presParOf" srcId="{B5775B89-E00A-4CF0-9336-20BC84AAA199}" destId="{882AC8AD-217B-4B8A-A08B-779B4FECE769}" srcOrd="1" destOrd="0" presId="urn:microsoft.com/office/officeart/2005/8/layout/vList3"/>
    <dgm:cxn modelId="{5791DF68-0A71-43F9-8283-33A3A491E883}" type="presParOf" srcId="{B5775B89-E00A-4CF0-9336-20BC84AAA199}" destId="{BF6162AE-C6C4-4227-A5E8-07EC41142EAC}" srcOrd="2" destOrd="0" presId="urn:microsoft.com/office/officeart/2005/8/layout/vList3"/>
    <dgm:cxn modelId="{69FCBFE2-3567-43D3-B3A2-D06E2D896BCB}" type="presParOf" srcId="{BF6162AE-C6C4-4227-A5E8-07EC41142EAC}" destId="{88B10A03-3ECA-4E7A-B7B7-7364CC9437D7}" srcOrd="0" destOrd="0" presId="urn:microsoft.com/office/officeart/2005/8/layout/vList3"/>
    <dgm:cxn modelId="{B5E6060D-B32E-4A25-AF59-83E81DF1ECE5}" type="presParOf" srcId="{BF6162AE-C6C4-4227-A5E8-07EC41142EAC}" destId="{C14A597E-0C87-45DA-BCFF-8CD43892DD41}"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10BFD97-ED65-4527-B2CE-F1C094618CB1}"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endParaRPr lang="es-MX"/>
        </a:p>
      </dgm:t>
    </dgm:pt>
    <dgm:pt modelId="{F8949ACE-9590-418D-9A4A-5D399B7A5600}">
      <dgm:prSet/>
      <dgm:spPr/>
      <dgm:t>
        <a:bodyPr/>
        <a:lstStyle/>
        <a:p>
          <a:pPr rtl="0"/>
          <a:r>
            <a:rPr lang="es-MX" dirty="0" smtClean="0"/>
            <a:t>GERENCIA GLOBAL </a:t>
          </a:r>
          <a:br>
            <a:rPr lang="es-MX" dirty="0" smtClean="0"/>
          </a:br>
          <a:r>
            <a:rPr lang="es-MX" dirty="0" smtClean="0"/>
            <a:t>El reto para los nuevos altos ejecutivos es demasiado grande, si partimos de que la única constante del mundo moderno es el cambio y la mayoría no pensamos y actuamos a la velocidad de estas transformaciones; por esta razón aquel que no se adapte y cambie, por lo menos a la velocidad a la que cambia el cambio lo cambia el cambio, un gerente capaz de elegir, gestionarse a sí mismo y preparar su gente para esto. </a:t>
          </a:r>
          <a:br>
            <a:rPr lang="es-MX" dirty="0" smtClean="0"/>
          </a:br>
          <a:r>
            <a:rPr lang="es-MX" dirty="0" smtClean="0"/>
            <a:t>Una sinergia de aptitudes y actitudes que buscando un beneficio mutuo nos permitan ser competitivos en un entorno global. </a:t>
          </a:r>
          <a:endParaRPr lang="es-MX" dirty="0"/>
        </a:p>
      </dgm:t>
    </dgm:pt>
    <dgm:pt modelId="{7F65CD65-B797-49A8-AFB9-51F3FAB89DD8}" type="parTrans" cxnId="{9C8D6D03-FC5A-4D86-B7A8-698A253AF3B0}">
      <dgm:prSet/>
      <dgm:spPr/>
      <dgm:t>
        <a:bodyPr/>
        <a:lstStyle/>
        <a:p>
          <a:endParaRPr lang="es-MX"/>
        </a:p>
      </dgm:t>
    </dgm:pt>
    <dgm:pt modelId="{261E60EA-4434-478D-8CED-6C94B7789774}" type="sibTrans" cxnId="{9C8D6D03-FC5A-4D86-B7A8-698A253AF3B0}">
      <dgm:prSet/>
      <dgm:spPr/>
      <dgm:t>
        <a:bodyPr/>
        <a:lstStyle/>
        <a:p>
          <a:endParaRPr lang="es-MX"/>
        </a:p>
      </dgm:t>
    </dgm:pt>
    <dgm:pt modelId="{EEDE0AD5-BB24-4131-B417-4C36FD3716BF}">
      <dgm:prSet/>
      <dgm:spPr/>
      <dgm:t>
        <a:bodyPr/>
        <a:lstStyle/>
        <a:p>
          <a:pPr rtl="0"/>
          <a:r>
            <a:rPr lang="es-MX" dirty="0" smtClean="0"/>
            <a:t>GERENCIA PÚBLICA </a:t>
          </a:r>
          <a:br>
            <a:rPr lang="es-MX" dirty="0" smtClean="0"/>
          </a:br>
          <a:r>
            <a:rPr lang="es-MX" dirty="0" smtClean="0"/>
            <a:t>El espacio organizativo del sector público, administración pública, administración de gobierno, administración del Estado, etc. son denominaciones usuales para identificar la especificidad de la gestión pública, la administración de las instituciones del Estado (nacional, provincial y municipal); tema tratado a nivel mundial y preocupación constante bajo las denominaciones de Reforma del Estado, reforma de la administración pública y cómo hacer para que el funcionamiento del aparato público sirva eficientemente a las demandas ciudadanas. </a:t>
          </a:r>
          <a:br>
            <a:rPr lang="es-MX" dirty="0" smtClean="0"/>
          </a:br>
          <a:endParaRPr lang="es-MX" dirty="0"/>
        </a:p>
      </dgm:t>
    </dgm:pt>
    <dgm:pt modelId="{A8E4E7DB-9991-4073-9B6B-8139CF54E7BD}" type="parTrans" cxnId="{8425C5A7-7C05-49B5-A831-9B335833BC12}">
      <dgm:prSet/>
      <dgm:spPr/>
      <dgm:t>
        <a:bodyPr/>
        <a:lstStyle/>
        <a:p>
          <a:endParaRPr lang="es-MX"/>
        </a:p>
      </dgm:t>
    </dgm:pt>
    <dgm:pt modelId="{64BC0A5F-3F15-4D7E-B7A8-46EF66E26D3E}" type="sibTrans" cxnId="{8425C5A7-7C05-49B5-A831-9B335833BC12}">
      <dgm:prSet/>
      <dgm:spPr/>
      <dgm:t>
        <a:bodyPr/>
        <a:lstStyle/>
        <a:p>
          <a:endParaRPr lang="es-MX"/>
        </a:p>
      </dgm:t>
    </dgm:pt>
    <dgm:pt modelId="{60966D8C-019B-473C-84EA-F519D96F7DD5}" type="pres">
      <dgm:prSet presAssocID="{D10BFD97-ED65-4527-B2CE-F1C094618CB1}" presName="linear" presStyleCnt="0">
        <dgm:presLayoutVars>
          <dgm:animLvl val="lvl"/>
          <dgm:resizeHandles val="exact"/>
        </dgm:presLayoutVars>
      </dgm:prSet>
      <dgm:spPr/>
      <dgm:t>
        <a:bodyPr/>
        <a:lstStyle/>
        <a:p>
          <a:endParaRPr lang="es-MX"/>
        </a:p>
      </dgm:t>
    </dgm:pt>
    <dgm:pt modelId="{1E456673-6839-4B9E-84DC-E7215BFD3994}" type="pres">
      <dgm:prSet presAssocID="{F8949ACE-9590-418D-9A4A-5D399B7A5600}" presName="parentText" presStyleLbl="node1" presStyleIdx="0" presStyleCnt="2" custScaleY="105826">
        <dgm:presLayoutVars>
          <dgm:chMax val="0"/>
          <dgm:bulletEnabled val="1"/>
        </dgm:presLayoutVars>
      </dgm:prSet>
      <dgm:spPr/>
      <dgm:t>
        <a:bodyPr/>
        <a:lstStyle/>
        <a:p>
          <a:endParaRPr lang="es-MX"/>
        </a:p>
      </dgm:t>
    </dgm:pt>
    <dgm:pt modelId="{E35C76D4-AC62-446D-B763-3FA4B4C63CC5}" type="pres">
      <dgm:prSet presAssocID="{261E60EA-4434-478D-8CED-6C94B7789774}" presName="spacer" presStyleCnt="0"/>
      <dgm:spPr/>
    </dgm:pt>
    <dgm:pt modelId="{0857A0C8-A82D-4524-97CF-893A1071B37B}" type="pres">
      <dgm:prSet presAssocID="{EEDE0AD5-BB24-4131-B417-4C36FD3716BF}" presName="parentText" presStyleLbl="node1" presStyleIdx="1" presStyleCnt="2" custScaleY="117219" custLinFactNeighborY="-43401">
        <dgm:presLayoutVars>
          <dgm:chMax val="0"/>
          <dgm:bulletEnabled val="1"/>
        </dgm:presLayoutVars>
      </dgm:prSet>
      <dgm:spPr/>
      <dgm:t>
        <a:bodyPr/>
        <a:lstStyle/>
        <a:p>
          <a:endParaRPr lang="es-MX"/>
        </a:p>
      </dgm:t>
    </dgm:pt>
  </dgm:ptLst>
  <dgm:cxnLst>
    <dgm:cxn modelId="{9C8D6D03-FC5A-4D86-B7A8-698A253AF3B0}" srcId="{D10BFD97-ED65-4527-B2CE-F1C094618CB1}" destId="{F8949ACE-9590-418D-9A4A-5D399B7A5600}" srcOrd="0" destOrd="0" parTransId="{7F65CD65-B797-49A8-AFB9-51F3FAB89DD8}" sibTransId="{261E60EA-4434-478D-8CED-6C94B7789774}"/>
    <dgm:cxn modelId="{EA551210-C446-4BF6-9A37-EF7AD8F72630}" type="presOf" srcId="{D10BFD97-ED65-4527-B2CE-F1C094618CB1}" destId="{60966D8C-019B-473C-84EA-F519D96F7DD5}" srcOrd="0" destOrd="0" presId="urn:microsoft.com/office/officeart/2005/8/layout/vList2"/>
    <dgm:cxn modelId="{B34FE3C0-E451-416A-8C34-0034859B2524}" type="presOf" srcId="{EEDE0AD5-BB24-4131-B417-4C36FD3716BF}" destId="{0857A0C8-A82D-4524-97CF-893A1071B37B}" srcOrd="0" destOrd="0" presId="urn:microsoft.com/office/officeart/2005/8/layout/vList2"/>
    <dgm:cxn modelId="{8E9A8166-370C-4F84-8BC2-6DED8731E01E}" type="presOf" srcId="{F8949ACE-9590-418D-9A4A-5D399B7A5600}" destId="{1E456673-6839-4B9E-84DC-E7215BFD3994}" srcOrd="0" destOrd="0" presId="urn:microsoft.com/office/officeart/2005/8/layout/vList2"/>
    <dgm:cxn modelId="{8425C5A7-7C05-49B5-A831-9B335833BC12}" srcId="{D10BFD97-ED65-4527-B2CE-F1C094618CB1}" destId="{EEDE0AD5-BB24-4131-B417-4C36FD3716BF}" srcOrd="1" destOrd="0" parTransId="{A8E4E7DB-9991-4073-9B6B-8139CF54E7BD}" sibTransId="{64BC0A5F-3F15-4D7E-B7A8-46EF66E26D3E}"/>
    <dgm:cxn modelId="{F0447686-6B99-4541-A21F-082E5442C506}" type="presParOf" srcId="{60966D8C-019B-473C-84EA-F519D96F7DD5}" destId="{1E456673-6839-4B9E-84DC-E7215BFD3994}" srcOrd="0" destOrd="0" presId="urn:microsoft.com/office/officeart/2005/8/layout/vList2"/>
    <dgm:cxn modelId="{12F0D9DC-3C9D-46BA-B6C9-AA8BC3B6C1B9}" type="presParOf" srcId="{60966D8C-019B-473C-84EA-F519D96F7DD5}" destId="{E35C76D4-AC62-446D-B763-3FA4B4C63CC5}" srcOrd="1" destOrd="0" presId="urn:microsoft.com/office/officeart/2005/8/layout/vList2"/>
    <dgm:cxn modelId="{93449BCA-9429-40D1-829E-C343140343AD}" type="presParOf" srcId="{60966D8C-019B-473C-84EA-F519D96F7DD5}" destId="{0857A0C8-A82D-4524-97CF-893A1071B37B}"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32CE624-95FE-433E-A13D-D13D7408B508}"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endParaRPr lang="es-MX"/>
        </a:p>
      </dgm:t>
    </dgm:pt>
    <dgm:pt modelId="{E37D04BC-D6BE-405B-9E7E-A6B8861FDCA7}">
      <dgm:prSet/>
      <dgm:spPr/>
      <dgm:t>
        <a:bodyPr/>
        <a:lstStyle/>
        <a:p>
          <a:pPr rtl="0"/>
          <a:r>
            <a:rPr lang="es-MX" dirty="0" smtClean="0"/>
            <a:t>GERENCIA SOCIAL </a:t>
          </a:r>
          <a:br>
            <a:rPr lang="es-MX" dirty="0" smtClean="0"/>
          </a:br>
          <a:r>
            <a:rPr lang="es-MX" dirty="0" smtClean="0"/>
            <a:t>La Gerencia Social trata de una dimensión de Gerencia diferenciada de la tradicional “gerencia de mercado” vinculada a la empresa privada, como así también diferenciada de la tradicional gerencia pública, ejercida por los funcionarios gubernamentales. </a:t>
          </a:r>
          <a:br>
            <a:rPr lang="es-MX" dirty="0" smtClean="0"/>
          </a:br>
          <a:r>
            <a:rPr lang="es-MX" dirty="0" smtClean="0"/>
            <a:t>La gerencia social emerge como el instrumento de desarrollo del capital social en el sentido que permite potenciar y movilizar la dinámica necesaria para producir resultados transformadores en la dimensión social. </a:t>
          </a:r>
          <a:br>
            <a:rPr lang="es-MX" dirty="0" smtClean="0"/>
          </a:br>
          <a:r>
            <a:rPr lang="es-MX" dirty="0" smtClean="0"/>
            <a:t/>
          </a:r>
          <a:br>
            <a:rPr lang="es-MX" dirty="0" smtClean="0"/>
          </a:br>
          <a:r>
            <a:rPr lang="es-MX" dirty="0" smtClean="0"/>
            <a:t>GERENCIA POR PROCESOS </a:t>
          </a:r>
          <a:br>
            <a:rPr lang="es-MX" dirty="0" smtClean="0"/>
          </a:br>
          <a:r>
            <a:rPr lang="es-MX" dirty="0" smtClean="0"/>
            <a:t>La gerencia por procesos es hoy en día uno de los conceptos administrativos más relevantes dentro de las organizaciones, pues en la medida que éstos sean gerenciados acertadamente, los resultados serán directamente proporcionales a dicha gestión. </a:t>
          </a:r>
          <a:br>
            <a:rPr lang="es-MX" dirty="0" smtClean="0"/>
          </a:br>
          <a:r>
            <a:rPr lang="es-MX" dirty="0" smtClean="0"/>
            <a:t>Dirigir y controlar los procesos de acuerdo a los requisitos establecidos para los productos, servicios, procesos y materias primas son garantía de lograr las metas que diariamente se fijan las organizaciones. </a:t>
          </a:r>
          <a:br>
            <a:rPr lang="es-MX" dirty="0" smtClean="0"/>
          </a:br>
          <a:endParaRPr lang="es-MX" dirty="0"/>
        </a:p>
      </dgm:t>
    </dgm:pt>
    <dgm:pt modelId="{37AC20AD-4201-4A6C-A9C0-A60C006B75D4}" type="parTrans" cxnId="{6D851918-4921-407A-ADB0-8ACCD00B3A9B}">
      <dgm:prSet/>
      <dgm:spPr/>
      <dgm:t>
        <a:bodyPr/>
        <a:lstStyle/>
        <a:p>
          <a:endParaRPr lang="es-MX"/>
        </a:p>
      </dgm:t>
    </dgm:pt>
    <dgm:pt modelId="{089E3474-2C65-46C8-B826-619FA94B60D9}" type="sibTrans" cxnId="{6D851918-4921-407A-ADB0-8ACCD00B3A9B}">
      <dgm:prSet/>
      <dgm:spPr/>
      <dgm:t>
        <a:bodyPr/>
        <a:lstStyle/>
        <a:p>
          <a:endParaRPr lang="es-MX"/>
        </a:p>
      </dgm:t>
    </dgm:pt>
    <dgm:pt modelId="{E30F2993-7A05-47AB-8CF1-E748E3197419}" type="pres">
      <dgm:prSet presAssocID="{B32CE624-95FE-433E-A13D-D13D7408B508}" presName="linear" presStyleCnt="0">
        <dgm:presLayoutVars>
          <dgm:animLvl val="lvl"/>
          <dgm:resizeHandles val="exact"/>
        </dgm:presLayoutVars>
      </dgm:prSet>
      <dgm:spPr/>
      <dgm:t>
        <a:bodyPr/>
        <a:lstStyle/>
        <a:p>
          <a:endParaRPr lang="es-MX"/>
        </a:p>
      </dgm:t>
    </dgm:pt>
    <dgm:pt modelId="{B0212D67-4BFB-4E0B-8348-F61FCE07C34A}" type="pres">
      <dgm:prSet presAssocID="{E37D04BC-D6BE-405B-9E7E-A6B8861FDCA7}" presName="parentText" presStyleLbl="node1" presStyleIdx="0" presStyleCnt="1" custScaleX="95810" custScaleY="102952" custLinFactNeighborX="852" custLinFactNeighborY="0">
        <dgm:presLayoutVars>
          <dgm:chMax val="0"/>
          <dgm:bulletEnabled val="1"/>
        </dgm:presLayoutVars>
      </dgm:prSet>
      <dgm:spPr/>
      <dgm:t>
        <a:bodyPr/>
        <a:lstStyle/>
        <a:p>
          <a:endParaRPr lang="es-MX"/>
        </a:p>
      </dgm:t>
    </dgm:pt>
  </dgm:ptLst>
  <dgm:cxnLst>
    <dgm:cxn modelId="{66D52F3E-9FBA-4B6E-8E2D-3D38A54C0343}" type="presOf" srcId="{B32CE624-95FE-433E-A13D-D13D7408B508}" destId="{E30F2993-7A05-47AB-8CF1-E748E3197419}" srcOrd="0" destOrd="0" presId="urn:microsoft.com/office/officeart/2005/8/layout/vList2"/>
    <dgm:cxn modelId="{6D851918-4921-407A-ADB0-8ACCD00B3A9B}" srcId="{B32CE624-95FE-433E-A13D-D13D7408B508}" destId="{E37D04BC-D6BE-405B-9E7E-A6B8861FDCA7}" srcOrd="0" destOrd="0" parTransId="{37AC20AD-4201-4A6C-A9C0-A60C006B75D4}" sibTransId="{089E3474-2C65-46C8-B826-619FA94B60D9}"/>
    <dgm:cxn modelId="{14C9F739-71A7-4AFB-8F3E-28EA6BF6F858}" type="presOf" srcId="{E37D04BC-D6BE-405B-9E7E-A6B8861FDCA7}" destId="{B0212D67-4BFB-4E0B-8348-F61FCE07C34A}" srcOrd="0" destOrd="0" presId="urn:microsoft.com/office/officeart/2005/8/layout/vList2"/>
    <dgm:cxn modelId="{FAE3F78A-F1C9-452C-8776-2EA9AB44B05E}" type="presParOf" srcId="{E30F2993-7A05-47AB-8CF1-E748E3197419}" destId="{B0212D67-4BFB-4E0B-8348-F61FCE07C34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E86C3B3-00F1-4A3B-A0AC-D6609F675E09}"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endParaRPr lang="es-MX"/>
        </a:p>
      </dgm:t>
    </dgm:pt>
    <dgm:pt modelId="{D09E5D4E-838D-485E-9496-2235E6E2FA88}">
      <dgm:prSet custT="1"/>
      <dgm:spPr/>
      <dgm:t>
        <a:bodyPr/>
        <a:lstStyle/>
        <a:p>
          <a:pPr rtl="0"/>
          <a:r>
            <a:rPr lang="es-MX" sz="1600" b="1" dirty="0" smtClean="0"/>
            <a:t>La monarquía absoluta es una forma de gobierno en la que el monarca (lleve el título de rey, emperador, zar o cualquier otro) tiene el poder absoluto. No existe en ella división de </a:t>
          </a:r>
          <a:r>
            <a:rPr lang="es-MX" sz="1600" b="1" dirty="0" smtClean="0"/>
            <a:t>poderes (</a:t>
          </a:r>
          <a:r>
            <a:rPr lang="es-MX" sz="1600" b="1" dirty="0" smtClean="0"/>
            <a:t>ejecutivo, legislativo y judicial). Aunque la administración de la justicia pueda tener una autonomía relativa en relación al rey, o existan instituciones parlamentarias, el monarca absoluto puede cambiar las decisiones o dictámenes de los tribunales en última instancia o reformar las leyes a su voluntad (</a:t>
          </a:r>
          <a:r>
            <a:rPr lang="es-MX" sz="1600" b="1" i="1" dirty="0" smtClean="0"/>
            <a:t>La palabra del rey es ley</a:t>
          </a:r>
          <a:r>
            <a:rPr lang="es-MX" sz="1600" b="1" dirty="0" smtClean="0"/>
            <a:t>). Nombra y retira a sus asistentes en el gobierno a su voluntad. La unidad de todos los poderes suele considerarse justificada por considerar que la fuente del poder es Dios y que los monarcas ejercen la soberanía por derecho divino de los reyes. </a:t>
          </a:r>
          <a:endParaRPr lang="es-MX" sz="1600" b="1" dirty="0"/>
        </a:p>
      </dgm:t>
    </dgm:pt>
    <dgm:pt modelId="{21F2665E-B8D6-41DC-8B29-373EC153B5E2}" type="parTrans" cxnId="{7E80F47C-8C22-4C7C-B929-E160BEF19E26}">
      <dgm:prSet/>
      <dgm:spPr/>
      <dgm:t>
        <a:bodyPr/>
        <a:lstStyle/>
        <a:p>
          <a:endParaRPr lang="es-MX" b="1">
            <a:solidFill>
              <a:schemeClr val="tx1"/>
            </a:solidFill>
          </a:endParaRPr>
        </a:p>
      </dgm:t>
    </dgm:pt>
    <dgm:pt modelId="{63F19B43-3F6A-4637-A3E5-E6B60A5183D8}" type="sibTrans" cxnId="{7E80F47C-8C22-4C7C-B929-E160BEF19E26}">
      <dgm:prSet/>
      <dgm:spPr/>
      <dgm:t>
        <a:bodyPr/>
        <a:lstStyle/>
        <a:p>
          <a:endParaRPr lang="es-MX" b="1">
            <a:solidFill>
              <a:schemeClr val="tx1"/>
            </a:solidFill>
          </a:endParaRPr>
        </a:p>
      </dgm:t>
    </dgm:pt>
    <dgm:pt modelId="{625012B4-CB23-4B52-A4EC-B29CEE0B7CC7}">
      <dgm:prSet custT="1"/>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es-MX" sz="2000" b="1" dirty="0" smtClean="0"/>
            <a:t>No hay mecanismos por los que el soberano (que no reconoce superiores) responda por sus actos, si no es ante Dios mismo.</a:t>
          </a:r>
        </a:p>
        <a:p>
          <a:pPr defTabSz="889000" rtl="0">
            <a:lnSpc>
              <a:spcPct val="90000"/>
            </a:lnSpc>
            <a:spcBef>
              <a:spcPct val="0"/>
            </a:spcBef>
            <a:spcAft>
              <a:spcPct val="35000"/>
            </a:spcAft>
          </a:pPr>
          <a:r>
            <a:rPr lang="es-MX" sz="2000" b="1" dirty="0" smtClean="0"/>
            <a:t>La monarquía absoluta se desarrolla históricamente en la Europa Occidental a partir de las monarquías autoritarias que surgen al final de la Edad Media con la crisis de las monarquías feudales y el predominio que adquiere el rey en relación a todos los estamentos.</a:t>
          </a:r>
          <a:endParaRPr lang="es-MX" sz="2000" b="1" dirty="0"/>
        </a:p>
      </dgm:t>
    </dgm:pt>
    <dgm:pt modelId="{AE804CE9-9ED5-4869-9344-89A1189A0EAF}" type="parTrans" cxnId="{E4FB2899-05D1-4A64-B3D8-FA96F6C26500}">
      <dgm:prSet/>
      <dgm:spPr/>
      <dgm:t>
        <a:bodyPr/>
        <a:lstStyle/>
        <a:p>
          <a:endParaRPr lang="es-MX" b="1">
            <a:solidFill>
              <a:schemeClr val="tx1"/>
            </a:solidFill>
          </a:endParaRPr>
        </a:p>
      </dgm:t>
    </dgm:pt>
    <dgm:pt modelId="{19035E30-8ED9-468A-A5E8-1CCA250D8BF3}" type="sibTrans" cxnId="{E4FB2899-05D1-4A64-B3D8-FA96F6C26500}">
      <dgm:prSet/>
      <dgm:spPr/>
      <dgm:t>
        <a:bodyPr/>
        <a:lstStyle/>
        <a:p>
          <a:endParaRPr lang="es-MX" b="1">
            <a:solidFill>
              <a:schemeClr val="tx1"/>
            </a:solidFill>
          </a:endParaRPr>
        </a:p>
      </dgm:t>
    </dgm:pt>
    <dgm:pt modelId="{A3F44A3E-43B7-427F-9637-7136430254BA}" type="pres">
      <dgm:prSet presAssocID="{1E86C3B3-00F1-4A3B-A0AC-D6609F675E09}" presName="linear" presStyleCnt="0">
        <dgm:presLayoutVars>
          <dgm:animLvl val="lvl"/>
          <dgm:resizeHandles val="exact"/>
        </dgm:presLayoutVars>
      </dgm:prSet>
      <dgm:spPr/>
      <dgm:t>
        <a:bodyPr/>
        <a:lstStyle/>
        <a:p>
          <a:endParaRPr lang="es-MX"/>
        </a:p>
      </dgm:t>
    </dgm:pt>
    <dgm:pt modelId="{16A4594B-BE56-4846-8EDD-FCD491BFB843}" type="pres">
      <dgm:prSet presAssocID="{D09E5D4E-838D-485E-9496-2235E6E2FA88}" presName="parentText" presStyleLbl="node1" presStyleIdx="0" presStyleCnt="2" custScaleY="130327">
        <dgm:presLayoutVars>
          <dgm:chMax val="0"/>
          <dgm:bulletEnabled val="1"/>
        </dgm:presLayoutVars>
      </dgm:prSet>
      <dgm:spPr/>
      <dgm:t>
        <a:bodyPr/>
        <a:lstStyle/>
        <a:p>
          <a:endParaRPr lang="es-MX"/>
        </a:p>
      </dgm:t>
    </dgm:pt>
    <dgm:pt modelId="{A8C2F508-7AE0-4CDA-BCFB-7C44530608E7}" type="pres">
      <dgm:prSet presAssocID="{63F19B43-3F6A-4637-A3E5-E6B60A5183D8}" presName="spacer" presStyleCnt="0"/>
      <dgm:spPr/>
    </dgm:pt>
    <dgm:pt modelId="{84C1F899-2A72-48E1-AFC5-7C12B91AD60A}" type="pres">
      <dgm:prSet presAssocID="{625012B4-CB23-4B52-A4EC-B29CEE0B7CC7}" presName="parentText" presStyleLbl="node1" presStyleIdx="1" presStyleCnt="2">
        <dgm:presLayoutVars>
          <dgm:chMax val="0"/>
          <dgm:bulletEnabled val="1"/>
        </dgm:presLayoutVars>
      </dgm:prSet>
      <dgm:spPr/>
      <dgm:t>
        <a:bodyPr/>
        <a:lstStyle/>
        <a:p>
          <a:endParaRPr lang="es-MX"/>
        </a:p>
      </dgm:t>
    </dgm:pt>
  </dgm:ptLst>
  <dgm:cxnLst>
    <dgm:cxn modelId="{E4FB2899-05D1-4A64-B3D8-FA96F6C26500}" srcId="{1E86C3B3-00F1-4A3B-A0AC-D6609F675E09}" destId="{625012B4-CB23-4B52-A4EC-B29CEE0B7CC7}" srcOrd="1" destOrd="0" parTransId="{AE804CE9-9ED5-4869-9344-89A1189A0EAF}" sibTransId="{19035E30-8ED9-468A-A5E8-1CCA250D8BF3}"/>
    <dgm:cxn modelId="{172BE4B7-BEBD-453A-B1D4-7DDA075A210F}" type="presOf" srcId="{1E86C3B3-00F1-4A3B-A0AC-D6609F675E09}" destId="{A3F44A3E-43B7-427F-9637-7136430254BA}" srcOrd="0" destOrd="0" presId="urn:microsoft.com/office/officeart/2005/8/layout/vList2"/>
    <dgm:cxn modelId="{74450FE4-6C8F-4525-9FC8-427B538891F2}" type="presOf" srcId="{D09E5D4E-838D-485E-9496-2235E6E2FA88}" destId="{16A4594B-BE56-4846-8EDD-FCD491BFB843}" srcOrd="0" destOrd="0" presId="urn:microsoft.com/office/officeart/2005/8/layout/vList2"/>
    <dgm:cxn modelId="{66446664-D84A-43F8-AE16-E8AC91C771E2}" type="presOf" srcId="{625012B4-CB23-4B52-A4EC-B29CEE0B7CC7}" destId="{84C1F899-2A72-48E1-AFC5-7C12B91AD60A}" srcOrd="0" destOrd="0" presId="urn:microsoft.com/office/officeart/2005/8/layout/vList2"/>
    <dgm:cxn modelId="{7E80F47C-8C22-4C7C-B929-E160BEF19E26}" srcId="{1E86C3B3-00F1-4A3B-A0AC-D6609F675E09}" destId="{D09E5D4E-838D-485E-9496-2235E6E2FA88}" srcOrd="0" destOrd="0" parTransId="{21F2665E-B8D6-41DC-8B29-373EC153B5E2}" sibTransId="{63F19B43-3F6A-4637-A3E5-E6B60A5183D8}"/>
    <dgm:cxn modelId="{D8519DC8-AFF6-4D12-BFE2-7D6ED789B730}" type="presParOf" srcId="{A3F44A3E-43B7-427F-9637-7136430254BA}" destId="{16A4594B-BE56-4846-8EDD-FCD491BFB843}" srcOrd="0" destOrd="0" presId="urn:microsoft.com/office/officeart/2005/8/layout/vList2"/>
    <dgm:cxn modelId="{AE477218-AF5A-4A1E-9828-AF572B860276}" type="presParOf" srcId="{A3F44A3E-43B7-427F-9637-7136430254BA}" destId="{A8C2F508-7AE0-4CDA-BCFB-7C44530608E7}" srcOrd="1" destOrd="0" presId="urn:microsoft.com/office/officeart/2005/8/layout/vList2"/>
    <dgm:cxn modelId="{9C384874-F493-4508-9BD8-6BE7FF78B0BD}" type="presParOf" srcId="{A3F44A3E-43B7-427F-9637-7136430254BA}" destId="{84C1F899-2A72-48E1-AFC5-7C12B91AD60A}"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9CC1CE7C-778F-4AB5-9D58-F51EDF41A2D2}" type="doc">
      <dgm:prSet loTypeId="urn:microsoft.com/office/officeart/2005/8/layout/vList2" loCatId="list" qsTypeId="urn:microsoft.com/office/officeart/2005/8/quickstyle/simple1" qsCatId="simple" csTypeId="urn:microsoft.com/office/officeart/2005/8/colors/accent0_1" csCatId="mainScheme"/>
      <dgm:spPr/>
      <dgm:t>
        <a:bodyPr/>
        <a:lstStyle/>
        <a:p>
          <a:endParaRPr lang="es-MX"/>
        </a:p>
      </dgm:t>
    </dgm:pt>
    <dgm:pt modelId="{610AD819-4D5E-4996-89D3-AAFD88D0F63F}">
      <dgm:prSet/>
      <dgm:spPr/>
      <dgm:t>
        <a:bodyPr/>
        <a:lstStyle/>
        <a:p>
          <a:pPr rtl="0"/>
          <a:r>
            <a:rPr lang="es-MX" dirty="0" smtClean="0"/>
            <a:t>Por años, la atención al problema de la criminalidad ha sido una de las más importantes preocupaciones de gobierno y sociedad. El modelo tradicional de actuación policial basado en políticas, estrategias y esquemas reactivos, no cumplió con las expectativas de mejorar las condiciones de seguridad en el país. </a:t>
          </a:r>
          <a:endParaRPr lang="es-MX" dirty="0"/>
        </a:p>
      </dgm:t>
    </dgm:pt>
    <dgm:pt modelId="{61CF7817-152B-41F0-BC2E-EA539D926DDD}" type="parTrans" cxnId="{BE9CAEA6-71A9-4C35-9B9C-DB33150DFC55}">
      <dgm:prSet/>
      <dgm:spPr/>
      <dgm:t>
        <a:bodyPr/>
        <a:lstStyle/>
        <a:p>
          <a:endParaRPr lang="es-MX"/>
        </a:p>
      </dgm:t>
    </dgm:pt>
    <dgm:pt modelId="{64A6168D-1FE0-4463-B0FE-1CD916D50A14}" type="sibTrans" cxnId="{BE9CAEA6-71A9-4C35-9B9C-DB33150DFC55}">
      <dgm:prSet/>
      <dgm:spPr/>
      <dgm:t>
        <a:bodyPr/>
        <a:lstStyle/>
        <a:p>
          <a:endParaRPr lang="es-MX"/>
        </a:p>
      </dgm:t>
    </dgm:pt>
    <dgm:pt modelId="{F86D0CCC-8200-4A7F-AA48-32810155B26C}">
      <dgm:prSet/>
      <dgm:spPr/>
      <dgm:t>
        <a:bodyPr/>
        <a:lstStyle/>
        <a:p>
          <a:pPr rtl="0"/>
          <a:r>
            <a:rPr lang="es-MX" dirty="0" smtClean="0"/>
            <a:t>La percepción social de riesgo incrementó su presencia en la funcionalidad social y en la vida cotidiana. Esto ha implicado la modificación de hábitos y conductas colectivas e individuales, de las formas en que los ciudadanos se relacionan unos con otros, y también del tipo de vínculos que la sociedad establece con la autoridad. </a:t>
          </a:r>
          <a:endParaRPr lang="es-MX" dirty="0"/>
        </a:p>
      </dgm:t>
    </dgm:pt>
    <dgm:pt modelId="{834CDF73-D226-4B46-AE70-D6659166DFA5}" type="parTrans" cxnId="{75706CDE-A7A5-47CC-9A8E-8246D7434835}">
      <dgm:prSet/>
      <dgm:spPr/>
      <dgm:t>
        <a:bodyPr/>
        <a:lstStyle/>
        <a:p>
          <a:endParaRPr lang="es-MX"/>
        </a:p>
      </dgm:t>
    </dgm:pt>
    <dgm:pt modelId="{F32E9ADA-08C5-4307-A0E4-233EC8A9DD9D}" type="sibTrans" cxnId="{75706CDE-A7A5-47CC-9A8E-8246D7434835}">
      <dgm:prSet/>
      <dgm:spPr/>
      <dgm:t>
        <a:bodyPr/>
        <a:lstStyle/>
        <a:p>
          <a:endParaRPr lang="es-MX"/>
        </a:p>
      </dgm:t>
    </dgm:pt>
    <dgm:pt modelId="{D464D7B2-EA2D-41E2-886D-A41F341E98CC}" type="pres">
      <dgm:prSet presAssocID="{9CC1CE7C-778F-4AB5-9D58-F51EDF41A2D2}" presName="linear" presStyleCnt="0">
        <dgm:presLayoutVars>
          <dgm:animLvl val="lvl"/>
          <dgm:resizeHandles val="exact"/>
        </dgm:presLayoutVars>
      </dgm:prSet>
      <dgm:spPr/>
      <dgm:t>
        <a:bodyPr/>
        <a:lstStyle/>
        <a:p>
          <a:endParaRPr lang="es-MX"/>
        </a:p>
      </dgm:t>
    </dgm:pt>
    <dgm:pt modelId="{B8BE1F54-22A7-4548-A88C-3D2F8E748A1F}" type="pres">
      <dgm:prSet presAssocID="{610AD819-4D5E-4996-89D3-AAFD88D0F63F}" presName="parentText" presStyleLbl="node1" presStyleIdx="0" presStyleCnt="2">
        <dgm:presLayoutVars>
          <dgm:chMax val="0"/>
          <dgm:bulletEnabled val="1"/>
        </dgm:presLayoutVars>
      </dgm:prSet>
      <dgm:spPr/>
      <dgm:t>
        <a:bodyPr/>
        <a:lstStyle/>
        <a:p>
          <a:endParaRPr lang="es-MX"/>
        </a:p>
      </dgm:t>
    </dgm:pt>
    <dgm:pt modelId="{83A83145-1FD6-48B1-90FE-0AE22547FB89}" type="pres">
      <dgm:prSet presAssocID="{64A6168D-1FE0-4463-B0FE-1CD916D50A14}" presName="spacer" presStyleCnt="0"/>
      <dgm:spPr/>
    </dgm:pt>
    <dgm:pt modelId="{499E0501-242E-4A16-B89B-00952C6DFF7C}" type="pres">
      <dgm:prSet presAssocID="{F86D0CCC-8200-4A7F-AA48-32810155B26C}" presName="parentText" presStyleLbl="node1" presStyleIdx="1" presStyleCnt="2">
        <dgm:presLayoutVars>
          <dgm:chMax val="0"/>
          <dgm:bulletEnabled val="1"/>
        </dgm:presLayoutVars>
      </dgm:prSet>
      <dgm:spPr/>
      <dgm:t>
        <a:bodyPr/>
        <a:lstStyle/>
        <a:p>
          <a:endParaRPr lang="es-MX"/>
        </a:p>
      </dgm:t>
    </dgm:pt>
  </dgm:ptLst>
  <dgm:cxnLst>
    <dgm:cxn modelId="{75706CDE-A7A5-47CC-9A8E-8246D7434835}" srcId="{9CC1CE7C-778F-4AB5-9D58-F51EDF41A2D2}" destId="{F86D0CCC-8200-4A7F-AA48-32810155B26C}" srcOrd="1" destOrd="0" parTransId="{834CDF73-D226-4B46-AE70-D6659166DFA5}" sibTransId="{F32E9ADA-08C5-4307-A0E4-233EC8A9DD9D}"/>
    <dgm:cxn modelId="{B3D34DC8-53F0-4983-AC0C-BF627560738C}" type="presOf" srcId="{610AD819-4D5E-4996-89D3-AAFD88D0F63F}" destId="{B8BE1F54-22A7-4548-A88C-3D2F8E748A1F}" srcOrd="0" destOrd="0" presId="urn:microsoft.com/office/officeart/2005/8/layout/vList2"/>
    <dgm:cxn modelId="{2C2ED579-D708-48BD-BF4A-7C249C41260A}" type="presOf" srcId="{F86D0CCC-8200-4A7F-AA48-32810155B26C}" destId="{499E0501-242E-4A16-B89B-00952C6DFF7C}" srcOrd="0" destOrd="0" presId="urn:microsoft.com/office/officeart/2005/8/layout/vList2"/>
    <dgm:cxn modelId="{FA9FF22B-9E7C-43BA-BD57-52F02A131893}" type="presOf" srcId="{9CC1CE7C-778F-4AB5-9D58-F51EDF41A2D2}" destId="{D464D7B2-EA2D-41E2-886D-A41F341E98CC}" srcOrd="0" destOrd="0" presId="urn:microsoft.com/office/officeart/2005/8/layout/vList2"/>
    <dgm:cxn modelId="{BE9CAEA6-71A9-4C35-9B9C-DB33150DFC55}" srcId="{9CC1CE7C-778F-4AB5-9D58-F51EDF41A2D2}" destId="{610AD819-4D5E-4996-89D3-AAFD88D0F63F}" srcOrd="0" destOrd="0" parTransId="{61CF7817-152B-41F0-BC2E-EA539D926DDD}" sibTransId="{64A6168D-1FE0-4463-B0FE-1CD916D50A14}"/>
    <dgm:cxn modelId="{0B579CBF-2C9E-4CDA-8483-9C42194E009D}" type="presParOf" srcId="{D464D7B2-EA2D-41E2-886D-A41F341E98CC}" destId="{B8BE1F54-22A7-4548-A88C-3D2F8E748A1F}" srcOrd="0" destOrd="0" presId="urn:microsoft.com/office/officeart/2005/8/layout/vList2"/>
    <dgm:cxn modelId="{61F3031C-D14B-4D17-87CF-5EDF267A0A30}" type="presParOf" srcId="{D464D7B2-EA2D-41E2-886D-A41F341E98CC}" destId="{83A83145-1FD6-48B1-90FE-0AE22547FB89}" srcOrd="1" destOrd="0" presId="urn:microsoft.com/office/officeart/2005/8/layout/vList2"/>
    <dgm:cxn modelId="{8FD2679F-4E9D-4893-9A05-4CFAF0190100}" type="presParOf" srcId="{D464D7B2-EA2D-41E2-886D-A41F341E98CC}" destId="{499E0501-242E-4A16-B89B-00952C6DFF7C}"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748610B-D64B-474D-B063-488D4731F3B0}"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lang="es-MX"/>
        </a:p>
      </dgm:t>
    </dgm:pt>
    <dgm:pt modelId="{599BB0E6-34AC-4BA1-98F5-2F22689EF11E}">
      <dgm:prSet/>
      <dgm:spPr/>
      <dgm:t>
        <a:bodyPr/>
        <a:lstStyle/>
        <a:p>
          <a:pPr rtl="0"/>
          <a:r>
            <a:rPr lang="es-MX" dirty="0" smtClean="0">
              <a:solidFill>
                <a:schemeClr val="tx1"/>
              </a:solidFill>
            </a:rPr>
            <a:t>El PNSP ha sido diseñado en congruencia con el PND, la Visión México 2030, el PSSP, el Acuerdo Nacional por la Seguridad, la Justicia y la Legalidad (ANSJL), y la Estrategia Nacional de Prevención del Delito y Combate a la Delincuencia (ENPDyCD). Establece las estrategias, objetivos, mecanismos de coordinación, líneas de acción e indicadores de medición que servirán de guía en la alineación de las capacidades y recursos del Estado mexicano para hacer más eficaz y optimizar el combate a la delincuencia. </a:t>
          </a:r>
          <a:endParaRPr lang="es-MX" dirty="0">
            <a:solidFill>
              <a:schemeClr val="tx1"/>
            </a:solidFill>
          </a:endParaRPr>
        </a:p>
      </dgm:t>
    </dgm:pt>
    <dgm:pt modelId="{309A65CE-DB15-4ABF-80F0-DB6510CA3F97}" type="parTrans" cxnId="{FD5902B8-0B51-46C0-BC2A-596DFC7DBA75}">
      <dgm:prSet/>
      <dgm:spPr/>
      <dgm:t>
        <a:bodyPr/>
        <a:lstStyle/>
        <a:p>
          <a:endParaRPr lang="es-MX"/>
        </a:p>
      </dgm:t>
    </dgm:pt>
    <dgm:pt modelId="{3F24669A-77EA-4602-A48B-594415E091F8}" type="sibTrans" cxnId="{FD5902B8-0B51-46C0-BC2A-596DFC7DBA75}">
      <dgm:prSet/>
      <dgm:spPr/>
      <dgm:t>
        <a:bodyPr/>
        <a:lstStyle/>
        <a:p>
          <a:endParaRPr lang="es-MX"/>
        </a:p>
      </dgm:t>
    </dgm:pt>
    <dgm:pt modelId="{831968DD-251D-4337-95AA-2BAD07787DE6}">
      <dgm:prSet/>
      <dgm:spPr/>
      <dgm:t>
        <a:bodyPr/>
        <a:lstStyle/>
        <a:p>
          <a:pPr rtl="0"/>
          <a:r>
            <a:rPr lang="es-MX" dirty="0" smtClean="0">
              <a:solidFill>
                <a:schemeClr val="tx1"/>
              </a:solidFill>
            </a:rPr>
            <a:t>Los objetivos, estrategias y líneas de acción que se plasman en este Programa privilegian: </a:t>
          </a:r>
          <a:endParaRPr lang="es-MX" dirty="0">
            <a:solidFill>
              <a:schemeClr val="tx1"/>
            </a:solidFill>
          </a:endParaRPr>
        </a:p>
      </dgm:t>
    </dgm:pt>
    <dgm:pt modelId="{0B33EE4F-1EAC-41D2-9EF9-0480B076403D}" type="parTrans" cxnId="{AEB30394-65E2-45BB-9194-3450D759DA32}">
      <dgm:prSet/>
      <dgm:spPr/>
      <dgm:t>
        <a:bodyPr/>
        <a:lstStyle/>
        <a:p>
          <a:endParaRPr lang="es-MX"/>
        </a:p>
      </dgm:t>
    </dgm:pt>
    <dgm:pt modelId="{E9BE6BA1-D682-4FB5-9D34-84B3AD5336AA}" type="sibTrans" cxnId="{AEB30394-65E2-45BB-9194-3450D759DA32}">
      <dgm:prSet/>
      <dgm:spPr/>
      <dgm:t>
        <a:bodyPr/>
        <a:lstStyle/>
        <a:p>
          <a:endParaRPr lang="es-MX"/>
        </a:p>
      </dgm:t>
    </dgm:pt>
    <dgm:pt modelId="{400E06EF-4408-4B02-B53D-857419F72A2C}" type="pres">
      <dgm:prSet presAssocID="{B748610B-D64B-474D-B063-488D4731F3B0}" presName="linear" presStyleCnt="0">
        <dgm:presLayoutVars>
          <dgm:animLvl val="lvl"/>
          <dgm:resizeHandles val="exact"/>
        </dgm:presLayoutVars>
      </dgm:prSet>
      <dgm:spPr/>
      <dgm:t>
        <a:bodyPr/>
        <a:lstStyle/>
        <a:p>
          <a:endParaRPr lang="es-MX"/>
        </a:p>
      </dgm:t>
    </dgm:pt>
    <dgm:pt modelId="{0954D9D5-B2F8-45D6-90BD-C0565BD90460}" type="pres">
      <dgm:prSet presAssocID="{599BB0E6-34AC-4BA1-98F5-2F22689EF11E}" presName="parentText" presStyleLbl="node1" presStyleIdx="0" presStyleCnt="2">
        <dgm:presLayoutVars>
          <dgm:chMax val="0"/>
          <dgm:bulletEnabled val="1"/>
        </dgm:presLayoutVars>
      </dgm:prSet>
      <dgm:spPr/>
      <dgm:t>
        <a:bodyPr/>
        <a:lstStyle/>
        <a:p>
          <a:endParaRPr lang="es-MX"/>
        </a:p>
      </dgm:t>
    </dgm:pt>
    <dgm:pt modelId="{C5C16326-2E36-42C0-8BC1-D376E74D2A0A}" type="pres">
      <dgm:prSet presAssocID="{3F24669A-77EA-4602-A48B-594415E091F8}" presName="spacer" presStyleCnt="0"/>
      <dgm:spPr/>
    </dgm:pt>
    <dgm:pt modelId="{43E2B44C-DDC0-4E3E-8AFE-F9DA6A3355B6}" type="pres">
      <dgm:prSet presAssocID="{831968DD-251D-4337-95AA-2BAD07787DE6}" presName="parentText" presStyleLbl="node1" presStyleIdx="1" presStyleCnt="2">
        <dgm:presLayoutVars>
          <dgm:chMax val="0"/>
          <dgm:bulletEnabled val="1"/>
        </dgm:presLayoutVars>
      </dgm:prSet>
      <dgm:spPr/>
      <dgm:t>
        <a:bodyPr/>
        <a:lstStyle/>
        <a:p>
          <a:endParaRPr lang="es-MX"/>
        </a:p>
      </dgm:t>
    </dgm:pt>
  </dgm:ptLst>
  <dgm:cxnLst>
    <dgm:cxn modelId="{FD5902B8-0B51-46C0-BC2A-596DFC7DBA75}" srcId="{B748610B-D64B-474D-B063-488D4731F3B0}" destId="{599BB0E6-34AC-4BA1-98F5-2F22689EF11E}" srcOrd="0" destOrd="0" parTransId="{309A65CE-DB15-4ABF-80F0-DB6510CA3F97}" sibTransId="{3F24669A-77EA-4602-A48B-594415E091F8}"/>
    <dgm:cxn modelId="{67CCE93E-19F4-4678-9C3E-86326E11D8C2}" type="presOf" srcId="{599BB0E6-34AC-4BA1-98F5-2F22689EF11E}" destId="{0954D9D5-B2F8-45D6-90BD-C0565BD90460}" srcOrd="0" destOrd="0" presId="urn:microsoft.com/office/officeart/2005/8/layout/vList2"/>
    <dgm:cxn modelId="{1800242C-1A24-420F-AF0A-3909D05146E7}" type="presOf" srcId="{B748610B-D64B-474D-B063-488D4731F3B0}" destId="{400E06EF-4408-4B02-B53D-857419F72A2C}" srcOrd="0" destOrd="0" presId="urn:microsoft.com/office/officeart/2005/8/layout/vList2"/>
    <dgm:cxn modelId="{7AC24A16-639D-456D-A514-669FEC303CDF}" type="presOf" srcId="{831968DD-251D-4337-95AA-2BAD07787DE6}" destId="{43E2B44C-DDC0-4E3E-8AFE-F9DA6A3355B6}" srcOrd="0" destOrd="0" presId="urn:microsoft.com/office/officeart/2005/8/layout/vList2"/>
    <dgm:cxn modelId="{AEB30394-65E2-45BB-9194-3450D759DA32}" srcId="{B748610B-D64B-474D-B063-488D4731F3B0}" destId="{831968DD-251D-4337-95AA-2BAD07787DE6}" srcOrd="1" destOrd="0" parTransId="{0B33EE4F-1EAC-41D2-9EF9-0480B076403D}" sibTransId="{E9BE6BA1-D682-4FB5-9D34-84B3AD5336AA}"/>
    <dgm:cxn modelId="{0289C8A9-C27A-4C52-A03D-BA8CCDAE83E1}" type="presParOf" srcId="{400E06EF-4408-4B02-B53D-857419F72A2C}" destId="{0954D9D5-B2F8-45D6-90BD-C0565BD90460}" srcOrd="0" destOrd="0" presId="urn:microsoft.com/office/officeart/2005/8/layout/vList2"/>
    <dgm:cxn modelId="{8B59E5A6-8E34-4D18-824F-65C5E8D0D112}" type="presParOf" srcId="{400E06EF-4408-4B02-B53D-857419F72A2C}" destId="{C5C16326-2E36-42C0-8BC1-D376E74D2A0A}" srcOrd="1" destOrd="0" presId="urn:microsoft.com/office/officeart/2005/8/layout/vList2"/>
    <dgm:cxn modelId="{DD0CD0A4-FEAE-4DE3-AA77-088CE06B8E67}" type="presParOf" srcId="{400E06EF-4408-4B02-B53D-857419F72A2C}" destId="{43E2B44C-DDC0-4E3E-8AFE-F9DA6A3355B6}"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9AF05C4F-F954-4CF1-A2A9-761FC091574C}" type="doc">
      <dgm:prSet loTypeId="urn:microsoft.com/office/officeart/2005/8/layout/process4" loCatId="list" qsTypeId="urn:microsoft.com/office/officeart/2005/8/quickstyle/simple3" qsCatId="simple" csTypeId="urn:microsoft.com/office/officeart/2005/8/colors/accent0_1" csCatId="mainScheme" phldr="1"/>
      <dgm:spPr/>
      <dgm:t>
        <a:bodyPr/>
        <a:lstStyle/>
        <a:p>
          <a:endParaRPr lang="es-MX"/>
        </a:p>
      </dgm:t>
    </dgm:pt>
    <dgm:pt modelId="{50952E46-1834-4DCA-AF9D-1498CBFE3531}">
      <dgm:prSet custT="1"/>
      <dgm:spPr/>
      <dgm:t>
        <a:bodyPr/>
        <a:lstStyle/>
        <a:p>
          <a:pPr rtl="0"/>
          <a:r>
            <a:rPr lang="es-MX" sz="1600" b="1" dirty="0" smtClean="0"/>
            <a:t>La coordinación interinstitucional entre los tres órdenes de gobierno. </a:t>
          </a:r>
          <a:endParaRPr lang="es-MX" sz="1600" b="1" dirty="0"/>
        </a:p>
      </dgm:t>
    </dgm:pt>
    <dgm:pt modelId="{EC7836A9-00D7-4788-9FE1-0252EDB88F09}" type="parTrans" cxnId="{950ABEBC-100C-4DF9-BC78-5ACE63533E4A}">
      <dgm:prSet/>
      <dgm:spPr/>
      <dgm:t>
        <a:bodyPr/>
        <a:lstStyle/>
        <a:p>
          <a:endParaRPr lang="es-MX" sz="1600" b="1">
            <a:solidFill>
              <a:schemeClr val="tx1"/>
            </a:solidFill>
          </a:endParaRPr>
        </a:p>
      </dgm:t>
    </dgm:pt>
    <dgm:pt modelId="{8CE9D501-7030-41F9-A2AA-018A3D44ECE8}" type="sibTrans" cxnId="{950ABEBC-100C-4DF9-BC78-5ACE63533E4A}">
      <dgm:prSet/>
      <dgm:spPr/>
      <dgm:t>
        <a:bodyPr/>
        <a:lstStyle/>
        <a:p>
          <a:endParaRPr lang="es-MX" sz="1600" b="1">
            <a:solidFill>
              <a:schemeClr val="tx1"/>
            </a:solidFill>
          </a:endParaRPr>
        </a:p>
      </dgm:t>
    </dgm:pt>
    <dgm:pt modelId="{8D29B62A-6E15-4205-A359-0E7F387DC821}">
      <dgm:prSet custT="1"/>
      <dgm:spPr/>
      <dgm:t>
        <a:bodyPr/>
        <a:lstStyle/>
        <a:p>
          <a:pPr rtl="0"/>
          <a:r>
            <a:rPr lang="es-MX" sz="1600" b="1" dirty="0" smtClean="0"/>
            <a:t>• La participación de la sociedad en la prevención del delito, la evaluación de las acciones implementadas y la comunicación con las instancias encargadas de la seguridad pública. </a:t>
          </a:r>
          <a:endParaRPr lang="es-MX" sz="1600" b="1" dirty="0"/>
        </a:p>
      </dgm:t>
    </dgm:pt>
    <dgm:pt modelId="{5FD50978-0B6E-4D50-8637-DBEFFB0F8A42}" type="parTrans" cxnId="{F746D4E3-DAD5-4852-9F72-00171B2A69CC}">
      <dgm:prSet/>
      <dgm:spPr/>
      <dgm:t>
        <a:bodyPr/>
        <a:lstStyle/>
        <a:p>
          <a:endParaRPr lang="es-MX" sz="1600" b="1">
            <a:solidFill>
              <a:schemeClr val="tx1"/>
            </a:solidFill>
          </a:endParaRPr>
        </a:p>
      </dgm:t>
    </dgm:pt>
    <dgm:pt modelId="{BC4BCBDD-E81A-4DAB-AC48-145822E069F5}" type="sibTrans" cxnId="{F746D4E3-DAD5-4852-9F72-00171B2A69CC}">
      <dgm:prSet/>
      <dgm:spPr/>
      <dgm:t>
        <a:bodyPr/>
        <a:lstStyle/>
        <a:p>
          <a:endParaRPr lang="es-MX" sz="1600" b="1">
            <a:solidFill>
              <a:schemeClr val="tx1"/>
            </a:solidFill>
          </a:endParaRPr>
        </a:p>
      </dgm:t>
    </dgm:pt>
    <dgm:pt modelId="{4F81001C-F60C-4B14-B8A4-C337171B189A}">
      <dgm:prSet custT="1"/>
      <dgm:spPr/>
      <dgm:t>
        <a:bodyPr/>
        <a:lstStyle/>
        <a:p>
          <a:pPr rtl="0"/>
          <a:r>
            <a:rPr lang="es-MX" sz="1600" b="1" dirty="0" smtClean="0"/>
            <a:t>• El combate y sanción de la comisión de delitos mediante la modernización y mejora de los instrumentos empleados por las corporaciones en la operación policial. </a:t>
          </a:r>
          <a:endParaRPr lang="es-MX" sz="1600" b="1" dirty="0"/>
        </a:p>
      </dgm:t>
    </dgm:pt>
    <dgm:pt modelId="{04598C8F-FD75-4ED1-8A68-C9B5BEBB33DD}" type="parTrans" cxnId="{D30DA9CE-A14D-478F-B5C0-E5F637782FBD}">
      <dgm:prSet/>
      <dgm:spPr/>
      <dgm:t>
        <a:bodyPr/>
        <a:lstStyle/>
        <a:p>
          <a:endParaRPr lang="es-MX" sz="1600" b="1">
            <a:solidFill>
              <a:schemeClr val="tx1"/>
            </a:solidFill>
          </a:endParaRPr>
        </a:p>
      </dgm:t>
    </dgm:pt>
    <dgm:pt modelId="{200046DA-20DF-4E13-8863-FC6488C3775A}" type="sibTrans" cxnId="{D30DA9CE-A14D-478F-B5C0-E5F637782FBD}">
      <dgm:prSet/>
      <dgm:spPr/>
      <dgm:t>
        <a:bodyPr/>
        <a:lstStyle/>
        <a:p>
          <a:endParaRPr lang="es-MX" sz="1600" b="1">
            <a:solidFill>
              <a:schemeClr val="tx1"/>
            </a:solidFill>
          </a:endParaRPr>
        </a:p>
      </dgm:t>
    </dgm:pt>
    <dgm:pt modelId="{55037A6B-15B2-4533-9427-03CE4125CAB6}">
      <dgm:prSet custT="1"/>
      <dgm:spPr/>
      <dgm:t>
        <a:bodyPr/>
        <a:lstStyle/>
        <a:p>
          <a:pPr rtl="0"/>
          <a:r>
            <a:rPr lang="es-MX" sz="1600" b="1" dirty="0" smtClean="0"/>
            <a:t>La modernización de los recursos tecnológicos para la prevención del delito y el combate frontal a la delincuencia. </a:t>
          </a:r>
          <a:endParaRPr lang="es-MX" sz="1600" b="1" dirty="0"/>
        </a:p>
      </dgm:t>
    </dgm:pt>
    <dgm:pt modelId="{B73F7F92-9AE0-4E0C-B479-E411146E5DCD}" type="parTrans" cxnId="{FF33705F-6890-4453-80FD-CFFA316FB0F5}">
      <dgm:prSet/>
      <dgm:spPr/>
      <dgm:t>
        <a:bodyPr/>
        <a:lstStyle/>
        <a:p>
          <a:endParaRPr lang="es-MX" sz="1600" b="1">
            <a:solidFill>
              <a:schemeClr val="tx1"/>
            </a:solidFill>
          </a:endParaRPr>
        </a:p>
      </dgm:t>
    </dgm:pt>
    <dgm:pt modelId="{90D5FA55-8E57-4FCF-BF5B-B291EBC4354E}" type="sibTrans" cxnId="{FF33705F-6890-4453-80FD-CFFA316FB0F5}">
      <dgm:prSet/>
      <dgm:spPr/>
      <dgm:t>
        <a:bodyPr/>
        <a:lstStyle/>
        <a:p>
          <a:endParaRPr lang="es-MX" sz="1600" b="1">
            <a:solidFill>
              <a:schemeClr val="tx1"/>
            </a:solidFill>
          </a:endParaRPr>
        </a:p>
      </dgm:t>
    </dgm:pt>
    <dgm:pt modelId="{8D9DFBF7-9C78-4412-A59E-EBDD6ED1BF53}">
      <dgm:prSet custT="1"/>
      <dgm:spPr/>
      <dgm:t>
        <a:bodyPr/>
        <a:lstStyle/>
        <a:p>
          <a:pPr rtl="0"/>
          <a:r>
            <a:rPr lang="es-MX" sz="1600" b="1" dirty="0" smtClean="0"/>
            <a:t>• La generación de inteligencia policial a través de la integración y comunicación de información criminal. </a:t>
          </a:r>
          <a:endParaRPr lang="es-MX" sz="1600" b="1" dirty="0"/>
        </a:p>
      </dgm:t>
    </dgm:pt>
    <dgm:pt modelId="{F11AD68B-617F-4B5B-A3D6-06ECAAB80F43}" type="parTrans" cxnId="{5C9B3DC1-82C1-4852-B26B-469476FC3336}">
      <dgm:prSet/>
      <dgm:spPr/>
      <dgm:t>
        <a:bodyPr/>
        <a:lstStyle/>
        <a:p>
          <a:endParaRPr lang="es-MX" sz="1600" b="1">
            <a:solidFill>
              <a:schemeClr val="tx1"/>
            </a:solidFill>
          </a:endParaRPr>
        </a:p>
      </dgm:t>
    </dgm:pt>
    <dgm:pt modelId="{66C0271C-AE07-48D6-A896-4594010777A0}" type="sibTrans" cxnId="{5C9B3DC1-82C1-4852-B26B-469476FC3336}">
      <dgm:prSet/>
      <dgm:spPr/>
      <dgm:t>
        <a:bodyPr/>
        <a:lstStyle/>
        <a:p>
          <a:endParaRPr lang="es-MX" sz="1600" b="1">
            <a:solidFill>
              <a:schemeClr val="tx1"/>
            </a:solidFill>
          </a:endParaRPr>
        </a:p>
      </dgm:t>
    </dgm:pt>
    <dgm:pt modelId="{95397999-5346-40BB-9B92-6B48440527F8}">
      <dgm:prSet custT="1"/>
      <dgm:spPr/>
      <dgm:t>
        <a:bodyPr/>
        <a:lstStyle/>
        <a:p>
          <a:pPr rtl="0"/>
          <a:r>
            <a:rPr lang="es-MX" sz="1600" b="1" dirty="0" smtClean="0"/>
            <a:t>• La implementación en las corporaciones de los tres órdenes de gobierno del Servicio de Carrera Policial (SCP), procesos de evaluación del personal, esquemas de profesionalización y ascensos en la carrera policial. </a:t>
          </a:r>
          <a:endParaRPr lang="es-MX" sz="1600" b="1" dirty="0"/>
        </a:p>
      </dgm:t>
    </dgm:pt>
    <dgm:pt modelId="{92BC6942-F094-47B4-BE88-266974346C4A}" type="parTrans" cxnId="{E7B266F4-6E58-4033-B0A8-656648F3203F}">
      <dgm:prSet/>
      <dgm:spPr/>
      <dgm:t>
        <a:bodyPr/>
        <a:lstStyle/>
        <a:p>
          <a:endParaRPr lang="es-MX" sz="1600" b="1">
            <a:solidFill>
              <a:schemeClr val="tx1"/>
            </a:solidFill>
          </a:endParaRPr>
        </a:p>
      </dgm:t>
    </dgm:pt>
    <dgm:pt modelId="{3D8B6C13-A76B-4C8C-84E4-F34C002BDEF4}" type="sibTrans" cxnId="{E7B266F4-6E58-4033-B0A8-656648F3203F}">
      <dgm:prSet/>
      <dgm:spPr/>
      <dgm:t>
        <a:bodyPr/>
        <a:lstStyle/>
        <a:p>
          <a:endParaRPr lang="es-MX" sz="1600" b="1">
            <a:solidFill>
              <a:schemeClr val="tx1"/>
            </a:solidFill>
          </a:endParaRPr>
        </a:p>
      </dgm:t>
    </dgm:pt>
    <dgm:pt modelId="{6F06FBA4-6F6C-4059-BFBE-78A9492D3706}">
      <dgm:prSet custT="1"/>
      <dgm:spPr/>
      <dgm:t>
        <a:bodyPr/>
        <a:lstStyle/>
        <a:p>
          <a:pPr rtl="0"/>
          <a:r>
            <a:rPr lang="es-MX" sz="1600" b="1" dirty="0" smtClean="0"/>
            <a:t>• El fortalecimiento del sistema penitenciario en su función de reinserción social. </a:t>
          </a:r>
          <a:endParaRPr lang="es-MX" sz="1600" b="1" dirty="0"/>
        </a:p>
      </dgm:t>
    </dgm:pt>
    <dgm:pt modelId="{70D591D3-5047-48F0-A9F1-711D65B3A2D2}" type="parTrans" cxnId="{08D2E03A-2550-43C4-9DD2-1B930AA2CFE4}">
      <dgm:prSet/>
      <dgm:spPr/>
      <dgm:t>
        <a:bodyPr/>
        <a:lstStyle/>
        <a:p>
          <a:endParaRPr lang="es-MX" sz="1600" b="1">
            <a:solidFill>
              <a:schemeClr val="tx1"/>
            </a:solidFill>
          </a:endParaRPr>
        </a:p>
      </dgm:t>
    </dgm:pt>
    <dgm:pt modelId="{BE8AC3B0-5592-4460-A341-8097848B0483}" type="sibTrans" cxnId="{08D2E03A-2550-43C4-9DD2-1B930AA2CFE4}">
      <dgm:prSet/>
      <dgm:spPr/>
      <dgm:t>
        <a:bodyPr/>
        <a:lstStyle/>
        <a:p>
          <a:endParaRPr lang="es-MX" sz="1600" b="1">
            <a:solidFill>
              <a:schemeClr val="tx1"/>
            </a:solidFill>
          </a:endParaRPr>
        </a:p>
      </dgm:t>
    </dgm:pt>
    <dgm:pt modelId="{71C14A1E-883C-4C48-B225-6F9F68A720F6}" type="pres">
      <dgm:prSet presAssocID="{9AF05C4F-F954-4CF1-A2A9-761FC091574C}" presName="Name0" presStyleCnt="0">
        <dgm:presLayoutVars>
          <dgm:dir/>
          <dgm:animLvl val="lvl"/>
          <dgm:resizeHandles val="exact"/>
        </dgm:presLayoutVars>
      </dgm:prSet>
      <dgm:spPr/>
      <dgm:t>
        <a:bodyPr/>
        <a:lstStyle/>
        <a:p>
          <a:endParaRPr lang="es-MX"/>
        </a:p>
      </dgm:t>
    </dgm:pt>
    <dgm:pt modelId="{50A1A8B9-5AF7-47BC-8E9B-EE97BD5DEDEA}" type="pres">
      <dgm:prSet presAssocID="{6F06FBA4-6F6C-4059-BFBE-78A9492D3706}" presName="boxAndChildren" presStyleCnt="0"/>
      <dgm:spPr/>
    </dgm:pt>
    <dgm:pt modelId="{830E2FEB-32CE-4013-8724-39EF3A108DA9}" type="pres">
      <dgm:prSet presAssocID="{6F06FBA4-6F6C-4059-BFBE-78A9492D3706}" presName="parentTextBox" presStyleLbl="node1" presStyleIdx="0" presStyleCnt="7"/>
      <dgm:spPr/>
      <dgm:t>
        <a:bodyPr/>
        <a:lstStyle/>
        <a:p>
          <a:endParaRPr lang="es-MX"/>
        </a:p>
      </dgm:t>
    </dgm:pt>
    <dgm:pt modelId="{0A96A07A-55DE-427F-B016-7D291810FF0E}" type="pres">
      <dgm:prSet presAssocID="{3D8B6C13-A76B-4C8C-84E4-F34C002BDEF4}" presName="sp" presStyleCnt="0"/>
      <dgm:spPr/>
    </dgm:pt>
    <dgm:pt modelId="{41A68560-2AEB-4F38-A29C-3350CDE92141}" type="pres">
      <dgm:prSet presAssocID="{95397999-5346-40BB-9B92-6B48440527F8}" presName="arrowAndChildren" presStyleCnt="0"/>
      <dgm:spPr/>
    </dgm:pt>
    <dgm:pt modelId="{D0C7326C-4492-4652-BC93-4351C894D54F}" type="pres">
      <dgm:prSet presAssocID="{95397999-5346-40BB-9B92-6B48440527F8}" presName="parentTextArrow" presStyleLbl="node1" presStyleIdx="1" presStyleCnt="7"/>
      <dgm:spPr/>
      <dgm:t>
        <a:bodyPr/>
        <a:lstStyle/>
        <a:p>
          <a:endParaRPr lang="es-MX"/>
        </a:p>
      </dgm:t>
    </dgm:pt>
    <dgm:pt modelId="{675A490C-333E-46DE-98C3-D5BF6B444D85}" type="pres">
      <dgm:prSet presAssocID="{66C0271C-AE07-48D6-A896-4594010777A0}" presName="sp" presStyleCnt="0"/>
      <dgm:spPr/>
    </dgm:pt>
    <dgm:pt modelId="{6894CB3B-7900-4547-A882-6608611357CB}" type="pres">
      <dgm:prSet presAssocID="{8D9DFBF7-9C78-4412-A59E-EBDD6ED1BF53}" presName="arrowAndChildren" presStyleCnt="0"/>
      <dgm:spPr/>
    </dgm:pt>
    <dgm:pt modelId="{BC62F3CF-B6FB-4163-887F-61B8D6C48AB3}" type="pres">
      <dgm:prSet presAssocID="{8D9DFBF7-9C78-4412-A59E-EBDD6ED1BF53}" presName="parentTextArrow" presStyleLbl="node1" presStyleIdx="2" presStyleCnt="7"/>
      <dgm:spPr/>
      <dgm:t>
        <a:bodyPr/>
        <a:lstStyle/>
        <a:p>
          <a:endParaRPr lang="es-MX"/>
        </a:p>
      </dgm:t>
    </dgm:pt>
    <dgm:pt modelId="{13DE24B3-AA0D-4D76-A768-72B2BA0C0FEA}" type="pres">
      <dgm:prSet presAssocID="{90D5FA55-8E57-4FCF-BF5B-B291EBC4354E}" presName="sp" presStyleCnt="0"/>
      <dgm:spPr/>
    </dgm:pt>
    <dgm:pt modelId="{28605705-8968-46F8-BD15-66CEB6BC718E}" type="pres">
      <dgm:prSet presAssocID="{55037A6B-15B2-4533-9427-03CE4125CAB6}" presName="arrowAndChildren" presStyleCnt="0"/>
      <dgm:spPr/>
    </dgm:pt>
    <dgm:pt modelId="{D5168B69-5A4A-439F-B741-61A2AB64469B}" type="pres">
      <dgm:prSet presAssocID="{55037A6B-15B2-4533-9427-03CE4125CAB6}" presName="parentTextArrow" presStyleLbl="node1" presStyleIdx="3" presStyleCnt="7"/>
      <dgm:spPr/>
      <dgm:t>
        <a:bodyPr/>
        <a:lstStyle/>
        <a:p>
          <a:endParaRPr lang="es-MX"/>
        </a:p>
      </dgm:t>
    </dgm:pt>
    <dgm:pt modelId="{76651CE4-361D-4D29-89FA-9700D8565C3B}" type="pres">
      <dgm:prSet presAssocID="{200046DA-20DF-4E13-8863-FC6488C3775A}" presName="sp" presStyleCnt="0"/>
      <dgm:spPr/>
    </dgm:pt>
    <dgm:pt modelId="{0791131F-C84B-4174-A3F0-DFB13AF34368}" type="pres">
      <dgm:prSet presAssocID="{4F81001C-F60C-4B14-B8A4-C337171B189A}" presName="arrowAndChildren" presStyleCnt="0"/>
      <dgm:spPr/>
    </dgm:pt>
    <dgm:pt modelId="{98CBE60F-2197-42E6-A351-DA39E5DDC536}" type="pres">
      <dgm:prSet presAssocID="{4F81001C-F60C-4B14-B8A4-C337171B189A}" presName="parentTextArrow" presStyleLbl="node1" presStyleIdx="4" presStyleCnt="7"/>
      <dgm:spPr/>
      <dgm:t>
        <a:bodyPr/>
        <a:lstStyle/>
        <a:p>
          <a:endParaRPr lang="es-MX"/>
        </a:p>
      </dgm:t>
    </dgm:pt>
    <dgm:pt modelId="{4B4E5E83-0BFC-4870-A449-05B7608BCA9D}" type="pres">
      <dgm:prSet presAssocID="{BC4BCBDD-E81A-4DAB-AC48-145822E069F5}" presName="sp" presStyleCnt="0"/>
      <dgm:spPr/>
    </dgm:pt>
    <dgm:pt modelId="{624CE751-11C6-4AEB-8255-19EBE7466867}" type="pres">
      <dgm:prSet presAssocID="{8D29B62A-6E15-4205-A359-0E7F387DC821}" presName="arrowAndChildren" presStyleCnt="0"/>
      <dgm:spPr/>
    </dgm:pt>
    <dgm:pt modelId="{F866DFAB-33EC-46A3-A65D-671079476459}" type="pres">
      <dgm:prSet presAssocID="{8D29B62A-6E15-4205-A359-0E7F387DC821}" presName="parentTextArrow" presStyleLbl="node1" presStyleIdx="5" presStyleCnt="7"/>
      <dgm:spPr/>
      <dgm:t>
        <a:bodyPr/>
        <a:lstStyle/>
        <a:p>
          <a:endParaRPr lang="es-MX"/>
        </a:p>
      </dgm:t>
    </dgm:pt>
    <dgm:pt modelId="{E5FAE760-D5F6-4A2E-82E8-10F94F572DF6}" type="pres">
      <dgm:prSet presAssocID="{8CE9D501-7030-41F9-A2AA-018A3D44ECE8}" presName="sp" presStyleCnt="0"/>
      <dgm:spPr/>
    </dgm:pt>
    <dgm:pt modelId="{D1808C0F-EB07-42AA-AFE4-14B75DC674D6}" type="pres">
      <dgm:prSet presAssocID="{50952E46-1834-4DCA-AF9D-1498CBFE3531}" presName="arrowAndChildren" presStyleCnt="0"/>
      <dgm:spPr/>
    </dgm:pt>
    <dgm:pt modelId="{466DB41F-5A5F-45CB-8C58-D009E81558FB}" type="pres">
      <dgm:prSet presAssocID="{50952E46-1834-4DCA-AF9D-1498CBFE3531}" presName="parentTextArrow" presStyleLbl="node1" presStyleIdx="6" presStyleCnt="7"/>
      <dgm:spPr/>
      <dgm:t>
        <a:bodyPr/>
        <a:lstStyle/>
        <a:p>
          <a:endParaRPr lang="es-MX"/>
        </a:p>
      </dgm:t>
    </dgm:pt>
  </dgm:ptLst>
  <dgm:cxnLst>
    <dgm:cxn modelId="{E7483016-2857-4A16-817C-C347E653A0D9}" type="presOf" srcId="{9AF05C4F-F954-4CF1-A2A9-761FC091574C}" destId="{71C14A1E-883C-4C48-B225-6F9F68A720F6}" srcOrd="0" destOrd="0" presId="urn:microsoft.com/office/officeart/2005/8/layout/process4"/>
    <dgm:cxn modelId="{D323DE43-77C3-43C0-B41F-7B1D2896C3A1}" type="presOf" srcId="{6F06FBA4-6F6C-4059-BFBE-78A9492D3706}" destId="{830E2FEB-32CE-4013-8724-39EF3A108DA9}" srcOrd="0" destOrd="0" presId="urn:microsoft.com/office/officeart/2005/8/layout/process4"/>
    <dgm:cxn modelId="{5AE0AC5C-DB19-44CE-BFFF-0849D0C7D72E}" type="presOf" srcId="{4F81001C-F60C-4B14-B8A4-C337171B189A}" destId="{98CBE60F-2197-42E6-A351-DA39E5DDC536}" srcOrd="0" destOrd="0" presId="urn:microsoft.com/office/officeart/2005/8/layout/process4"/>
    <dgm:cxn modelId="{5FDBD5C0-8CAF-46BC-9452-E6819A8A1501}" type="presOf" srcId="{50952E46-1834-4DCA-AF9D-1498CBFE3531}" destId="{466DB41F-5A5F-45CB-8C58-D009E81558FB}" srcOrd="0" destOrd="0" presId="urn:microsoft.com/office/officeart/2005/8/layout/process4"/>
    <dgm:cxn modelId="{FF33705F-6890-4453-80FD-CFFA316FB0F5}" srcId="{9AF05C4F-F954-4CF1-A2A9-761FC091574C}" destId="{55037A6B-15B2-4533-9427-03CE4125CAB6}" srcOrd="3" destOrd="0" parTransId="{B73F7F92-9AE0-4E0C-B479-E411146E5DCD}" sibTransId="{90D5FA55-8E57-4FCF-BF5B-B291EBC4354E}"/>
    <dgm:cxn modelId="{E79947E8-69BE-44A6-9B3A-FEED3AF66D8E}" type="presOf" srcId="{8D29B62A-6E15-4205-A359-0E7F387DC821}" destId="{F866DFAB-33EC-46A3-A65D-671079476459}" srcOrd="0" destOrd="0" presId="urn:microsoft.com/office/officeart/2005/8/layout/process4"/>
    <dgm:cxn modelId="{C7E80EC0-E16E-4E02-81E0-D8BD4CBDE7B0}" type="presOf" srcId="{8D9DFBF7-9C78-4412-A59E-EBDD6ED1BF53}" destId="{BC62F3CF-B6FB-4163-887F-61B8D6C48AB3}" srcOrd="0" destOrd="0" presId="urn:microsoft.com/office/officeart/2005/8/layout/process4"/>
    <dgm:cxn modelId="{F032120D-40AC-458C-BECC-A638D0C66FD5}" type="presOf" srcId="{95397999-5346-40BB-9B92-6B48440527F8}" destId="{D0C7326C-4492-4652-BC93-4351C894D54F}" srcOrd="0" destOrd="0" presId="urn:microsoft.com/office/officeart/2005/8/layout/process4"/>
    <dgm:cxn modelId="{E7B266F4-6E58-4033-B0A8-656648F3203F}" srcId="{9AF05C4F-F954-4CF1-A2A9-761FC091574C}" destId="{95397999-5346-40BB-9B92-6B48440527F8}" srcOrd="5" destOrd="0" parTransId="{92BC6942-F094-47B4-BE88-266974346C4A}" sibTransId="{3D8B6C13-A76B-4C8C-84E4-F34C002BDEF4}"/>
    <dgm:cxn modelId="{950ABEBC-100C-4DF9-BC78-5ACE63533E4A}" srcId="{9AF05C4F-F954-4CF1-A2A9-761FC091574C}" destId="{50952E46-1834-4DCA-AF9D-1498CBFE3531}" srcOrd="0" destOrd="0" parTransId="{EC7836A9-00D7-4788-9FE1-0252EDB88F09}" sibTransId="{8CE9D501-7030-41F9-A2AA-018A3D44ECE8}"/>
    <dgm:cxn modelId="{9D347193-DF03-4091-9485-8BD62E59D0F3}" type="presOf" srcId="{55037A6B-15B2-4533-9427-03CE4125CAB6}" destId="{D5168B69-5A4A-439F-B741-61A2AB64469B}" srcOrd="0" destOrd="0" presId="urn:microsoft.com/office/officeart/2005/8/layout/process4"/>
    <dgm:cxn modelId="{D30DA9CE-A14D-478F-B5C0-E5F637782FBD}" srcId="{9AF05C4F-F954-4CF1-A2A9-761FC091574C}" destId="{4F81001C-F60C-4B14-B8A4-C337171B189A}" srcOrd="2" destOrd="0" parTransId="{04598C8F-FD75-4ED1-8A68-C9B5BEBB33DD}" sibTransId="{200046DA-20DF-4E13-8863-FC6488C3775A}"/>
    <dgm:cxn modelId="{5C9B3DC1-82C1-4852-B26B-469476FC3336}" srcId="{9AF05C4F-F954-4CF1-A2A9-761FC091574C}" destId="{8D9DFBF7-9C78-4412-A59E-EBDD6ED1BF53}" srcOrd="4" destOrd="0" parTransId="{F11AD68B-617F-4B5B-A3D6-06ECAAB80F43}" sibTransId="{66C0271C-AE07-48D6-A896-4594010777A0}"/>
    <dgm:cxn modelId="{08D2E03A-2550-43C4-9DD2-1B930AA2CFE4}" srcId="{9AF05C4F-F954-4CF1-A2A9-761FC091574C}" destId="{6F06FBA4-6F6C-4059-BFBE-78A9492D3706}" srcOrd="6" destOrd="0" parTransId="{70D591D3-5047-48F0-A9F1-711D65B3A2D2}" sibTransId="{BE8AC3B0-5592-4460-A341-8097848B0483}"/>
    <dgm:cxn modelId="{F746D4E3-DAD5-4852-9F72-00171B2A69CC}" srcId="{9AF05C4F-F954-4CF1-A2A9-761FC091574C}" destId="{8D29B62A-6E15-4205-A359-0E7F387DC821}" srcOrd="1" destOrd="0" parTransId="{5FD50978-0B6E-4D50-8637-DBEFFB0F8A42}" sibTransId="{BC4BCBDD-E81A-4DAB-AC48-145822E069F5}"/>
    <dgm:cxn modelId="{9E9A0DE8-1ED6-4476-B719-0BCB990CAC4D}" type="presParOf" srcId="{71C14A1E-883C-4C48-B225-6F9F68A720F6}" destId="{50A1A8B9-5AF7-47BC-8E9B-EE97BD5DEDEA}" srcOrd="0" destOrd="0" presId="urn:microsoft.com/office/officeart/2005/8/layout/process4"/>
    <dgm:cxn modelId="{7361B343-FB78-4A22-85C6-1D58A8646B68}" type="presParOf" srcId="{50A1A8B9-5AF7-47BC-8E9B-EE97BD5DEDEA}" destId="{830E2FEB-32CE-4013-8724-39EF3A108DA9}" srcOrd="0" destOrd="0" presId="urn:microsoft.com/office/officeart/2005/8/layout/process4"/>
    <dgm:cxn modelId="{A91A2C60-DD7A-4DEA-ABDC-A539F73A1CDC}" type="presParOf" srcId="{71C14A1E-883C-4C48-B225-6F9F68A720F6}" destId="{0A96A07A-55DE-427F-B016-7D291810FF0E}" srcOrd="1" destOrd="0" presId="urn:microsoft.com/office/officeart/2005/8/layout/process4"/>
    <dgm:cxn modelId="{CEE2B430-D096-44EA-A3D9-15D3E5B2169F}" type="presParOf" srcId="{71C14A1E-883C-4C48-B225-6F9F68A720F6}" destId="{41A68560-2AEB-4F38-A29C-3350CDE92141}" srcOrd="2" destOrd="0" presId="urn:microsoft.com/office/officeart/2005/8/layout/process4"/>
    <dgm:cxn modelId="{86E2F86A-AC9F-42A1-8C07-7A9BA94D6EFA}" type="presParOf" srcId="{41A68560-2AEB-4F38-A29C-3350CDE92141}" destId="{D0C7326C-4492-4652-BC93-4351C894D54F}" srcOrd="0" destOrd="0" presId="urn:microsoft.com/office/officeart/2005/8/layout/process4"/>
    <dgm:cxn modelId="{CC48532E-4B89-4B4F-9563-2775EDB94F84}" type="presParOf" srcId="{71C14A1E-883C-4C48-B225-6F9F68A720F6}" destId="{675A490C-333E-46DE-98C3-D5BF6B444D85}" srcOrd="3" destOrd="0" presId="urn:microsoft.com/office/officeart/2005/8/layout/process4"/>
    <dgm:cxn modelId="{E42631B3-6B91-4DC6-848E-2255DBC891AE}" type="presParOf" srcId="{71C14A1E-883C-4C48-B225-6F9F68A720F6}" destId="{6894CB3B-7900-4547-A882-6608611357CB}" srcOrd="4" destOrd="0" presId="urn:microsoft.com/office/officeart/2005/8/layout/process4"/>
    <dgm:cxn modelId="{4C7AEA7E-6E54-44DA-BD9E-5DEF822CDD84}" type="presParOf" srcId="{6894CB3B-7900-4547-A882-6608611357CB}" destId="{BC62F3CF-B6FB-4163-887F-61B8D6C48AB3}" srcOrd="0" destOrd="0" presId="urn:microsoft.com/office/officeart/2005/8/layout/process4"/>
    <dgm:cxn modelId="{A7149C44-CF3E-4217-BB86-A76448151027}" type="presParOf" srcId="{71C14A1E-883C-4C48-B225-6F9F68A720F6}" destId="{13DE24B3-AA0D-4D76-A768-72B2BA0C0FEA}" srcOrd="5" destOrd="0" presId="urn:microsoft.com/office/officeart/2005/8/layout/process4"/>
    <dgm:cxn modelId="{4887B96A-58C4-4DB5-AA16-AC191E707902}" type="presParOf" srcId="{71C14A1E-883C-4C48-B225-6F9F68A720F6}" destId="{28605705-8968-46F8-BD15-66CEB6BC718E}" srcOrd="6" destOrd="0" presId="urn:microsoft.com/office/officeart/2005/8/layout/process4"/>
    <dgm:cxn modelId="{E4081EE1-CE72-41AF-BE71-F76A045F8321}" type="presParOf" srcId="{28605705-8968-46F8-BD15-66CEB6BC718E}" destId="{D5168B69-5A4A-439F-B741-61A2AB64469B}" srcOrd="0" destOrd="0" presId="urn:microsoft.com/office/officeart/2005/8/layout/process4"/>
    <dgm:cxn modelId="{BE6095E9-0B02-4ADE-9FFC-8F8D39C0D266}" type="presParOf" srcId="{71C14A1E-883C-4C48-B225-6F9F68A720F6}" destId="{76651CE4-361D-4D29-89FA-9700D8565C3B}" srcOrd="7" destOrd="0" presId="urn:microsoft.com/office/officeart/2005/8/layout/process4"/>
    <dgm:cxn modelId="{C054D68A-E7C1-42E5-9EAC-A18E97A7229A}" type="presParOf" srcId="{71C14A1E-883C-4C48-B225-6F9F68A720F6}" destId="{0791131F-C84B-4174-A3F0-DFB13AF34368}" srcOrd="8" destOrd="0" presId="urn:microsoft.com/office/officeart/2005/8/layout/process4"/>
    <dgm:cxn modelId="{1A5AC95E-2D36-4894-8888-FE849C039260}" type="presParOf" srcId="{0791131F-C84B-4174-A3F0-DFB13AF34368}" destId="{98CBE60F-2197-42E6-A351-DA39E5DDC536}" srcOrd="0" destOrd="0" presId="urn:microsoft.com/office/officeart/2005/8/layout/process4"/>
    <dgm:cxn modelId="{F9852199-341B-4D8A-90CF-B7CBC02A453F}" type="presParOf" srcId="{71C14A1E-883C-4C48-B225-6F9F68A720F6}" destId="{4B4E5E83-0BFC-4870-A449-05B7608BCA9D}" srcOrd="9" destOrd="0" presId="urn:microsoft.com/office/officeart/2005/8/layout/process4"/>
    <dgm:cxn modelId="{FB70A6AB-58DE-46AC-B1FF-4F0A0E245EBD}" type="presParOf" srcId="{71C14A1E-883C-4C48-B225-6F9F68A720F6}" destId="{624CE751-11C6-4AEB-8255-19EBE7466867}" srcOrd="10" destOrd="0" presId="urn:microsoft.com/office/officeart/2005/8/layout/process4"/>
    <dgm:cxn modelId="{D03B298E-2326-4A60-88A4-1ED1054C813C}" type="presParOf" srcId="{624CE751-11C6-4AEB-8255-19EBE7466867}" destId="{F866DFAB-33EC-46A3-A65D-671079476459}" srcOrd="0" destOrd="0" presId="urn:microsoft.com/office/officeart/2005/8/layout/process4"/>
    <dgm:cxn modelId="{5C3CA194-9863-433C-AEF0-4B875C92ACC2}" type="presParOf" srcId="{71C14A1E-883C-4C48-B225-6F9F68A720F6}" destId="{E5FAE760-D5F6-4A2E-82E8-10F94F572DF6}" srcOrd="11" destOrd="0" presId="urn:microsoft.com/office/officeart/2005/8/layout/process4"/>
    <dgm:cxn modelId="{94285783-5FCE-4F20-A23C-533377EB495C}" type="presParOf" srcId="{71C14A1E-883C-4C48-B225-6F9F68A720F6}" destId="{D1808C0F-EB07-42AA-AFE4-14B75DC674D6}" srcOrd="12" destOrd="0" presId="urn:microsoft.com/office/officeart/2005/8/layout/process4"/>
    <dgm:cxn modelId="{3FA3D75C-EADB-4D95-9CF4-6E550D4C86F7}" type="presParOf" srcId="{D1808C0F-EB07-42AA-AFE4-14B75DC674D6}" destId="{466DB41F-5A5F-45CB-8C58-D009E81558FB}"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1E445FF5-E2D6-4DCC-9B66-01D759D413EC}"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es-MX"/>
        </a:p>
      </dgm:t>
    </dgm:pt>
    <dgm:pt modelId="{ACEC4E9D-CBA9-4908-BFE4-5E249FFD5961}">
      <dgm:prSet custT="1"/>
      <dgm:spPr/>
      <dgm:t>
        <a:bodyPr/>
        <a:lstStyle/>
        <a:p>
          <a:pPr rtl="0"/>
          <a:r>
            <a:rPr lang="es-MX" sz="1600" dirty="0" smtClean="0"/>
            <a:t>Prácticamente en toda América Latina la criminalidad se percibe como problema muy grave. Esto es más evidente en Chile, Brasil y Perú. En México y Bolivia tal opinión es compartida casi por dos tercios de la ciudadanía. Porcentaje que califica como “muy grave” el problema de la delincuencia en su país 	</a:t>
          </a:r>
          <a:endParaRPr lang="es-MX" sz="1600" dirty="0"/>
        </a:p>
      </dgm:t>
    </dgm:pt>
    <dgm:pt modelId="{13EA9C74-7BF4-4E4A-A2AD-2EDAC5A645E3}" type="parTrans" cxnId="{3D458CD2-0105-4750-9ACB-538E6E8BE734}">
      <dgm:prSet/>
      <dgm:spPr/>
      <dgm:t>
        <a:bodyPr/>
        <a:lstStyle/>
        <a:p>
          <a:endParaRPr lang="es-MX" sz="1800"/>
        </a:p>
      </dgm:t>
    </dgm:pt>
    <dgm:pt modelId="{A4750B68-02BA-433D-B824-0CE018528748}" type="sibTrans" cxnId="{3D458CD2-0105-4750-9ACB-538E6E8BE734}">
      <dgm:prSet/>
      <dgm:spPr/>
      <dgm:t>
        <a:bodyPr/>
        <a:lstStyle/>
        <a:p>
          <a:endParaRPr lang="es-MX" sz="1800"/>
        </a:p>
      </dgm:t>
    </dgm:pt>
    <dgm:pt modelId="{61F440BB-A1A8-4A86-9F05-13666361D75C}">
      <dgm:prSet custT="1"/>
      <dgm:spPr/>
      <dgm:t>
        <a:bodyPr/>
        <a:lstStyle/>
        <a:p>
          <a:pPr rtl="0"/>
          <a:r>
            <a:rPr lang="es-MX" sz="1800" dirty="0" smtClean="0"/>
            <a:t>Chile 	85 	</a:t>
          </a:r>
          <a:endParaRPr lang="es-MX" sz="1800" dirty="0"/>
        </a:p>
      </dgm:t>
    </dgm:pt>
    <dgm:pt modelId="{D6317E5C-915A-4EA5-A839-E4626E12E900}" type="parTrans" cxnId="{CC8D2A1F-576C-4E1C-B51C-0AB131AFE792}">
      <dgm:prSet/>
      <dgm:spPr/>
      <dgm:t>
        <a:bodyPr/>
        <a:lstStyle/>
        <a:p>
          <a:endParaRPr lang="es-MX" sz="1800"/>
        </a:p>
      </dgm:t>
    </dgm:pt>
    <dgm:pt modelId="{6EAD7B97-D00D-4779-834F-44C483A62CA5}" type="sibTrans" cxnId="{CC8D2A1F-576C-4E1C-B51C-0AB131AFE792}">
      <dgm:prSet/>
      <dgm:spPr/>
      <dgm:t>
        <a:bodyPr/>
        <a:lstStyle/>
        <a:p>
          <a:endParaRPr lang="es-MX" sz="1800"/>
        </a:p>
      </dgm:t>
    </dgm:pt>
    <dgm:pt modelId="{8C727904-E2DC-4E4F-94AF-0FFFB20A710B}">
      <dgm:prSet custT="1"/>
      <dgm:spPr/>
      <dgm:t>
        <a:bodyPr/>
        <a:lstStyle/>
        <a:p>
          <a:pPr rtl="0"/>
          <a:r>
            <a:rPr lang="es-MX" sz="1800" dirty="0" smtClean="0"/>
            <a:t>Brasil 	82 	</a:t>
          </a:r>
          <a:endParaRPr lang="es-MX" sz="1800" dirty="0"/>
        </a:p>
      </dgm:t>
    </dgm:pt>
    <dgm:pt modelId="{D911B143-AB8F-475D-A5E8-3B90076CBAE3}" type="parTrans" cxnId="{D5C2B6FC-8745-47F2-8279-22B7BB634ED9}">
      <dgm:prSet/>
      <dgm:spPr/>
      <dgm:t>
        <a:bodyPr/>
        <a:lstStyle/>
        <a:p>
          <a:endParaRPr lang="es-MX" sz="1800"/>
        </a:p>
      </dgm:t>
    </dgm:pt>
    <dgm:pt modelId="{8565680E-BC81-4F78-AC0B-0EDF16012B5B}" type="sibTrans" cxnId="{D5C2B6FC-8745-47F2-8279-22B7BB634ED9}">
      <dgm:prSet/>
      <dgm:spPr/>
      <dgm:t>
        <a:bodyPr/>
        <a:lstStyle/>
        <a:p>
          <a:endParaRPr lang="es-MX" sz="1800"/>
        </a:p>
      </dgm:t>
    </dgm:pt>
    <dgm:pt modelId="{B2BCEB93-5839-4D74-8E58-C4D64B0474AB}">
      <dgm:prSet custT="1"/>
      <dgm:spPr/>
      <dgm:t>
        <a:bodyPr/>
        <a:lstStyle/>
        <a:p>
          <a:pPr rtl="0"/>
          <a:r>
            <a:rPr lang="es-MX" sz="1800" dirty="0" smtClean="0"/>
            <a:t>Perú 	80 	</a:t>
          </a:r>
          <a:endParaRPr lang="es-MX" sz="1800" dirty="0"/>
        </a:p>
      </dgm:t>
    </dgm:pt>
    <dgm:pt modelId="{CBAF68D2-8057-4104-90A5-AD54F02ACB77}" type="parTrans" cxnId="{DB119B4C-20DF-4824-A6CA-D4DF893B7779}">
      <dgm:prSet/>
      <dgm:spPr/>
      <dgm:t>
        <a:bodyPr/>
        <a:lstStyle/>
        <a:p>
          <a:endParaRPr lang="es-MX" sz="1800"/>
        </a:p>
      </dgm:t>
    </dgm:pt>
    <dgm:pt modelId="{4E422718-B5E6-48BA-9DA5-0A613D9552D0}" type="sibTrans" cxnId="{DB119B4C-20DF-4824-A6CA-D4DF893B7779}">
      <dgm:prSet/>
      <dgm:spPr/>
      <dgm:t>
        <a:bodyPr/>
        <a:lstStyle/>
        <a:p>
          <a:endParaRPr lang="es-MX" sz="1800"/>
        </a:p>
      </dgm:t>
    </dgm:pt>
    <dgm:pt modelId="{BF500AEC-2199-4298-A826-6C368C673096}">
      <dgm:prSet custT="1"/>
      <dgm:spPr/>
      <dgm:t>
        <a:bodyPr/>
        <a:lstStyle/>
        <a:p>
          <a:pPr rtl="0"/>
          <a:r>
            <a:rPr lang="es-MX" sz="1800" dirty="0" smtClean="0"/>
            <a:t>Argentina 	79 	</a:t>
          </a:r>
          <a:endParaRPr lang="es-MX" sz="1800" dirty="0"/>
        </a:p>
      </dgm:t>
    </dgm:pt>
    <dgm:pt modelId="{0FD0DC67-A19F-4BAD-83C6-90366EE281D2}" type="parTrans" cxnId="{973F8F29-C2F6-4E66-88EE-3C7C24B6B9A5}">
      <dgm:prSet/>
      <dgm:spPr/>
      <dgm:t>
        <a:bodyPr/>
        <a:lstStyle/>
        <a:p>
          <a:endParaRPr lang="es-MX" sz="1800"/>
        </a:p>
      </dgm:t>
    </dgm:pt>
    <dgm:pt modelId="{B3550242-63BD-40AD-8137-4598B4D6E2F2}" type="sibTrans" cxnId="{973F8F29-C2F6-4E66-88EE-3C7C24B6B9A5}">
      <dgm:prSet/>
      <dgm:spPr/>
      <dgm:t>
        <a:bodyPr/>
        <a:lstStyle/>
        <a:p>
          <a:endParaRPr lang="es-MX" sz="1800"/>
        </a:p>
      </dgm:t>
    </dgm:pt>
    <dgm:pt modelId="{87356714-ECC7-4565-ABDF-AC41B547A3BA}">
      <dgm:prSet custT="1"/>
      <dgm:spPr/>
      <dgm:t>
        <a:bodyPr/>
        <a:lstStyle/>
        <a:p>
          <a:pPr rtl="0"/>
          <a:r>
            <a:rPr lang="es-MX" sz="1800" dirty="0" smtClean="0"/>
            <a:t>Venezuela 	75 	</a:t>
          </a:r>
          <a:endParaRPr lang="es-MX" sz="1800" dirty="0"/>
        </a:p>
      </dgm:t>
    </dgm:pt>
    <dgm:pt modelId="{50E59B76-5626-41CC-B83F-5AA5B4E659F3}" type="parTrans" cxnId="{838C3973-2A51-4F9F-AF21-3BEA7A739206}">
      <dgm:prSet/>
      <dgm:spPr/>
      <dgm:t>
        <a:bodyPr/>
        <a:lstStyle/>
        <a:p>
          <a:endParaRPr lang="es-MX" sz="1800"/>
        </a:p>
      </dgm:t>
    </dgm:pt>
    <dgm:pt modelId="{374F459F-C693-44A7-8C1C-4E171A13619B}" type="sibTrans" cxnId="{838C3973-2A51-4F9F-AF21-3BEA7A739206}">
      <dgm:prSet/>
      <dgm:spPr/>
      <dgm:t>
        <a:bodyPr/>
        <a:lstStyle/>
        <a:p>
          <a:endParaRPr lang="es-MX" sz="1800"/>
        </a:p>
      </dgm:t>
    </dgm:pt>
    <dgm:pt modelId="{B2AAB70A-7575-42C6-B666-EB002438BF90}">
      <dgm:prSet custT="1"/>
      <dgm:spPr/>
      <dgm:t>
        <a:bodyPr/>
        <a:lstStyle/>
        <a:p>
          <a:pPr rtl="0"/>
          <a:r>
            <a:rPr lang="es-MX" sz="1800" dirty="0" smtClean="0"/>
            <a:t>Bolivia 	        64 	</a:t>
          </a:r>
          <a:endParaRPr lang="es-MX" sz="1800" dirty="0"/>
        </a:p>
      </dgm:t>
    </dgm:pt>
    <dgm:pt modelId="{6F67B689-0497-4A8D-83D5-7730D055112F}" type="parTrans" cxnId="{F62A869B-5C1E-413A-90DB-E2274F0FF776}">
      <dgm:prSet/>
      <dgm:spPr/>
      <dgm:t>
        <a:bodyPr/>
        <a:lstStyle/>
        <a:p>
          <a:endParaRPr lang="es-MX" sz="1800"/>
        </a:p>
      </dgm:t>
    </dgm:pt>
    <dgm:pt modelId="{13293E25-DD93-483C-9F93-2E9A2C7D0610}" type="sibTrans" cxnId="{F62A869B-5C1E-413A-90DB-E2274F0FF776}">
      <dgm:prSet/>
      <dgm:spPr/>
      <dgm:t>
        <a:bodyPr/>
        <a:lstStyle/>
        <a:p>
          <a:endParaRPr lang="es-MX" sz="1800"/>
        </a:p>
      </dgm:t>
    </dgm:pt>
    <dgm:pt modelId="{BBD08C7A-C9D9-4233-8B72-8B03FC07F043}">
      <dgm:prSet custT="1"/>
      <dgm:spPr/>
      <dgm:t>
        <a:bodyPr/>
        <a:lstStyle/>
        <a:p>
          <a:pPr rtl="0"/>
          <a:r>
            <a:rPr lang="es-MX" sz="1800" dirty="0" smtClean="0"/>
            <a:t>México 	64 	</a:t>
          </a:r>
          <a:endParaRPr lang="es-MX" sz="1800" dirty="0"/>
        </a:p>
      </dgm:t>
    </dgm:pt>
    <dgm:pt modelId="{79A39AD8-C17F-42D7-AD84-69F07088A052}" type="parTrans" cxnId="{852CF9F8-301B-4547-8FF6-B17D5DEC3BF5}">
      <dgm:prSet/>
      <dgm:spPr/>
      <dgm:t>
        <a:bodyPr/>
        <a:lstStyle/>
        <a:p>
          <a:endParaRPr lang="es-MX" sz="1800"/>
        </a:p>
      </dgm:t>
    </dgm:pt>
    <dgm:pt modelId="{FE39DDC0-637F-481B-8C35-A4B36C9F04CC}" type="sibTrans" cxnId="{852CF9F8-301B-4547-8FF6-B17D5DEC3BF5}">
      <dgm:prSet/>
      <dgm:spPr/>
      <dgm:t>
        <a:bodyPr/>
        <a:lstStyle/>
        <a:p>
          <a:endParaRPr lang="es-MX" sz="1800"/>
        </a:p>
      </dgm:t>
    </dgm:pt>
    <dgm:pt modelId="{1991D06E-D283-49FA-9C66-852ADD42EC18}" type="pres">
      <dgm:prSet presAssocID="{1E445FF5-E2D6-4DCC-9B66-01D759D413EC}" presName="linear" presStyleCnt="0">
        <dgm:presLayoutVars>
          <dgm:animLvl val="lvl"/>
          <dgm:resizeHandles val="exact"/>
        </dgm:presLayoutVars>
      </dgm:prSet>
      <dgm:spPr/>
      <dgm:t>
        <a:bodyPr/>
        <a:lstStyle/>
        <a:p>
          <a:endParaRPr lang="es-MX"/>
        </a:p>
      </dgm:t>
    </dgm:pt>
    <dgm:pt modelId="{65058B2D-BC4C-44F3-868A-B0A2C4C837E8}" type="pres">
      <dgm:prSet presAssocID="{ACEC4E9D-CBA9-4908-BFE4-5E249FFD5961}" presName="parentText" presStyleLbl="node1" presStyleIdx="0" presStyleCnt="8" custScaleY="183968">
        <dgm:presLayoutVars>
          <dgm:chMax val="0"/>
          <dgm:bulletEnabled val="1"/>
        </dgm:presLayoutVars>
      </dgm:prSet>
      <dgm:spPr/>
      <dgm:t>
        <a:bodyPr/>
        <a:lstStyle/>
        <a:p>
          <a:endParaRPr lang="es-MX"/>
        </a:p>
      </dgm:t>
    </dgm:pt>
    <dgm:pt modelId="{290ABE4D-DC07-4689-B680-CDB8E5A844DE}" type="pres">
      <dgm:prSet presAssocID="{A4750B68-02BA-433D-B824-0CE018528748}" presName="spacer" presStyleCnt="0"/>
      <dgm:spPr/>
    </dgm:pt>
    <dgm:pt modelId="{D429FFEB-B662-412D-A558-CB328E9029C0}" type="pres">
      <dgm:prSet presAssocID="{61F440BB-A1A8-4A86-9F05-13666361D75C}" presName="parentText" presStyleLbl="node1" presStyleIdx="1" presStyleCnt="8">
        <dgm:presLayoutVars>
          <dgm:chMax val="0"/>
          <dgm:bulletEnabled val="1"/>
        </dgm:presLayoutVars>
      </dgm:prSet>
      <dgm:spPr/>
      <dgm:t>
        <a:bodyPr/>
        <a:lstStyle/>
        <a:p>
          <a:endParaRPr lang="es-MX"/>
        </a:p>
      </dgm:t>
    </dgm:pt>
    <dgm:pt modelId="{986FE1C1-CCFA-4EE7-AD6A-617F01856B8B}" type="pres">
      <dgm:prSet presAssocID="{6EAD7B97-D00D-4779-834F-44C483A62CA5}" presName="spacer" presStyleCnt="0"/>
      <dgm:spPr/>
    </dgm:pt>
    <dgm:pt modelId="{C4735687-44B5-454B-8718-8908B49F1049}" type="pres">
      <dgm:prSet presAssocID="{8C727904-E2DC-4E4F-94AF-0FFFB20A710B}" presName="parentText" presStyleLbl="node1" presStyleIdx="2" presStyleCnt="8">
        <dgm:presLayoutVars>
          <dgm:chMax val="0"/>
          <dgm:bulletEnabled val="1"/>
        </dgm:presLayoutVars>
      </dgm:prSet>
      <dgm:spPr/>
      <dgm:t>
        <a:bodyPr/>
        <a:lstStyle/>
        <a:p>
          <a:endParaRPr lang="es-MX"/>
        </a:p>
      </dgm:t>
    </dgm:pt>
    <dgm:pt modelId="{819934AE-ECAD-4B1B-B894-F6BF5B404C71}" type="pres">
      <dgm:prSet presAssocID="{8565680E-BC81-4F78-AC0B-0EDF16012B5B}" presName="spacer" presStyleCnt="0"/>
      <dgm:spPr/>
    </dgm:pt>
    <dgm:pt modelId="{4620346F-3328-4F7B-B6F7-677509168D95}" type="pres">
      <dgm:prSet presAssocID="{B2BCEB93-5839-4D74-8E58-C4D64B0474AB}" presName="parentText" presStyleLbl="node1" presStyleIdx="3" presStyleCnt="8">
        <dgm:presLayoutVars>
          <dgm:chMax val="0"/>
          <dgm:bulletEnabled val="1"/>
        </dgm:presLayoutVars>
      </dgm:prSet>
      <dgm:spPr/>
      <dgm:t>
        <a:bodyPr/>
        <a:lstStyle/>
        <a:p>
          <a:endParaRPr lang="es-MX"/>
        </a:p>
      </dgm:t>
    </dgm:pt>
    <dgm:pt modelId="{D7CF8BFA-475F-4869-966F-7E4343B2ADF2}" type="pres">
      <dgm:prSet presAssocID="{4E422718-B5E6-48BA-9DA5-0A613D9552D0}" presName="spacer" presStyleCnt="0"/>
      <dgm:spPr/>
    </dgm:pt>
    <dgm:pt modelId="{BFA56CAA-8E17-46C5-A52B-3D38B41CFD51}" type="pres">
      <dgm:prSet presAssocID="{BF500AEC-2199-4298-A826-6C368C673096}" presName="parentText" presStyleLbl="node1" presStyleIdx="4" presStyleCnt="8">
        <dgm:presLayoutVars>
          <dgm:chMax val="0"/>
          <dgm:bulletEnabled val="1"/>
        </dgm:presLayoutVars>
      </dgm:prSet>
      <dgm:spPr/>
      <dgm:t>
        <a:bodyPr/>
        <a:lstStyle/>
        <a:p>
          <a:endParaRPr lang="es-MX"/>
        </a:p>
      </dgm:t>
    </dgm:pt>
    <dgm:pt modelId="{054C07E0-5207-49CE-A108-ECDBA1697D50}" type="pres">
      <dgm:prSet presAssocID="{B3550242-63BD-40AD-8137-4598B4D6E2F2}" presName="spacer" presStyleCnt="0"/>
      <dgm:spPr/>
    </dgm:pt>
    <dgm:pt modelId="{9A9D988B-3CEA-453F-AB10-06C9F6FAF7E8}" type="pres">
      <dgm:prSet presAssocID="{87356714-ECC7-4565-ABDF-AC41B547A3BA}" presName="parentText" presStyleLbl="node1" presStyleIdx="5" presStyleCnt="8">
        <dgm:presLayoutVars>
          <dgm:chMax val="0"/>
          <dgm:bulletEnabled val="1"/>
        </dgm:presLayoutVars>
      </dgm:prSet>
      <dgm:spPr/>
      <dgm:t>
        <a:bodyPr/>
        <a:lstStyle/>
        <a:p>
          <a:endParaRPr lang="es-MX"/>
        </a:p>
      </dgm:t>
    </dgm:pt>
    <dgm:pt modelId="{8E3F1A97-3DD8-470A-B079-A396F5E3074A}" type="pres">
      <dgm:prSet presAssocID="{374F459F-C693-44A7-8C1C-4E171A13619B}" presName="spacer" presStyleCnt="0"/>
      <dgm:spPr/>
    </dgm:pt>
    <dgm:pt modelId="{36E1B732-E657-46AF-ADEA-05CC48BC30C8}" type="pres">
      <dgm:prSet presAssocID="{B2AAB70A-7575-42C6-B666-EB002438BF90}" presName="parentText" presStyleLbl="node1" presStyleIdx="6" presStyleCnt="8">
        <dgm:presLayoutVars>
          <dgm:chMax val="0"/>
          <dgm:bulletEnabled val="1"/>
        </dgm:presLayoutVars>
      </dgm:prSet>
      <dgm:spPr/>
      <dgm:t>
        <a:bodyPr/>
        <a:lstStyle/>
        <a:p>
          <a:endParaRPr lang="es-MX"/>
        </a:p>
      </dgm:t>
    </dgm:pt>
    <dgm:pt modelId="{F2922364-28F2-4538-9185-F2095E2DB67A}" type="pres">
      <dgm:prSet presAssocID="{13293E25-DD93-483C-9F93-2E9A2C7D0610}" presName="spacer" presStyleCnt="0"/>
      <dgm:spPr/>
    </dgm:pt>
    <dgm:pt modelId="{49E681CD-EB6D-4CED-B4EA-2A3DE11745CF}" type="pres">
      <dgm:prSet presAssocID="{BBD08C7A-C9D9-4233-8B72-8B03FC07F043}" presName="parentText" presStyleLbl="node1" presStyleIdx="7" presStyleCnt="8">
        <dgm:presLayoutVars>
          <dgm:chMax val="0"/>
          <dgm:bulletEnabled val="1"/>
        </dgm:presLayoutVars>
      </dgm:prSet>
      <dgm:spPr/>
      <dgm:t>
        <a:bodyPr/>
        <a:lstStyle/>
        <a:p>
          <a:endParaRPr lang="es-MX"/>
        </a:p>
      </dgm:t>
    </dgm:pt>
  </dgm:ptLst>
  <dgm:cxnLst>
    <dgm:cxn modelId="{973F8F29-C2F6-4E66-88EE-3C7C24B6B9A5}" srcId="{1E445FF5-E2D6-4DCC-9B66-01D759D413EC}" destId="{BF500AEC-2199-4298-A826-6C368C673096}" srcOrd="4" destOrd="0" parTransId="{0FD0DC67-A19F-4BAD-83C6-90366EE281D2}" sibTransId="{B3550242-63BD-40AD-8137-4598B4D6E2F2}"/>
    <dgm:cxn modelId="{693AFC84-3E69-468C-8AA5-C0D4086B29AB}" type="presOf" srcId="{BF500AEC-2199-4298-A826-6C368C673096}" destId="{BFA56CAA-8E17-46C5-A52B-3D38B41CFD51}" srcOrd="0" destOrd="0" presId="urn:microsoft.com/office/officeart/2005/8/layout/vList2"/>
    <dgm:cxn modelId="{187C0007-4F2D-4960-837B-9E9C1B61FA23}" type="presOf" srcId="{B2AAB70A-7575-42C6-B666-EB002438BF90}" destId="{36E1B732-E657-46AF-ADEA-05CC48BC30C8}" srcOrd="0" destOrd="0" presId="urn:microsoft.com/office/officeart/2005/8/layout/vList2"/>
    <dgm:cxn modelId="{35375453-1FA0-4C9E-A960-923DE4140328}" type="presOf" srcId="{BBD08C7A-C9D9-4233-8B72-8B03FC07F043}" destId="{49E681CD-EB6D-4CED-B4EA-2A3DE11745CF}" srcOrd="0" destOrd="0" presId="urn:microsoft.com/office/officeart/2005/8/layout/vList2"/>
    <dgm:cxn modelId="{585C7FB1-BB6F-410E-AE8D-49702B09E621}" type="presOf" srcId="{1E445FF5-E2D6-4DCC-9B66-01D759D413EC}" destId="{1991D06E-D283-49FA-9C66-852ADD42EC18}" srcOrd="0" destOrd="0" presId="urn:microsoft.com/office/officeart/2005/8/layout/vList2"/>
    <dgm:cxn modelId="{DB119B4C-20DF-4824-A6CA-D4DF893B7779}" srcId="{1E445FF5-E2D6-4DCC-9B66-01D759D413EC}" destId="{B2BCEB93-5839-4D74-8E58-C4D64B0474AB}" srcOrd="3" destOrd="0" parTransId="{CBAF68D2-8057-4104-90A5-AD54F02ACB77}" sibTransId="{4E422718-B5E6-48BA-9DA5-0A613D9552D0}"/>
    <dgm:cxn modelId="{3D458CD2-0105-4750-9ACB-538E6E8BE734}" srcId="{1E445FF5-E2D6-4DCC-9B66-01D759D413EC}" destId="{ACEC4E9D-CBA9-4908-BFE4-5E249FFD5961}" srcOrd="0" destOrd="0" parTransId="{13EA9C74-7BF4-4E4A-A2AD-2EDAC5A645E3}" sibTransId="{A4750B68-02BA-433D-B824-0CE018528748}"/>
    <dgm:cxn modelId="{C100B521-0786-4B02-ADE7-3FBDEA615256}" type="presOf" srcId="{8C727904-E2DC-4E4F-94AF-0FFFB20A710B}" destId="{C4735687-44B5-454B-8718-8908B49F1049}" srcOrd="0" destOrd="0" presId="urn:microsoft.com/office/officeart/2005/8/layout/vList2"/>
    <dgm:cxn modelId="{F62A869B-5C1E-413A-90DB-E2274F0FF776}" srcId="{1E445FF5-E2D6-4DCC-9B66-01D759D413EC}" destId="{B2AAB70A-7575-42C6-B666-EB002438BF90}" srcOrd="6" destOrd="0" parTransId="{6F67B689-0497-4A8D-83D5-7730D055112F}" sibTransId="{13293E25-DD93-483C-9F93-2E9A2C7D0610}"/>
    <dgm:cxn modelId="{852CF9F8-301B-4547-8FF6-B17D5DEC3BF5}" srcId="{1E445FF5-E2D6-4DCC-9B66-01D759D413EC}" destId="{BBD08C7A-C9D9-4233-8B72-8B03FC07F043}" srcOrd="7" destOrd="0" parTransId="{79A39AD8-C17F-42D7-AD84-69F07088A052}" sibTransId="{FE39DDC0-637F-481B-8C35-A4B36C9F04CC}"/>
    <dgm:cxn modelId="{838C3973-2A51-4F9F-AF21-3BEA7A739206}" srcId="{1E445FF5-E2D6-4DCC-9B66-01D759D413EC}" destId="{87356714-ECC7-4565-ABDF-AC41B547A3BA}" srcOrd="5" destOrd="0" parTransId="{50E59B76-5626-41CC-B83F-5AA5B4E659F3}" sibTransId="{374F459F-C693-44A7-8C1C-4E171A13619B}"/>
    <dgm:cxn modelId="{E377A516-15A2-4EBC-8864-3691E2193B83}" type="presOf" srcId="{61F440BB-A1A8-4A86-9F05-13666361D75C}" destId="{D429FFEB-B662-412D-A558-CB328E9029C0}" srcOrd="0" destOrd="0" presId="urn:microsoft.com/office/officeart/2005/8/layout/vList2"/>
    <dgm:cxn modelId="{A3555151-F17B-4B07-947F-C0CD5402C01B}" type="presOf" srcId="{ACEC4E9D-CBA9-4908-BFE4-5E249FFD5961}" destId="{65058B2D-BC4C-44F3-868A-B0A2C4C837E8}" srcOrd="0" destOrd="0" presId="urn:microsoft.com/office/officeart/2005/8/layout/vList2"/>
    <dgm:cxn modelId="{08A3A0C1-5EEB-4918-A073-E9CCB4390C45}" type="presOf" srcId="{B2BCEB93-5839-4D74-8E58-C4D64B0474AB}" destId="{4620346F-3328-4F7B-B6F7-677509168D95}" srcOrd="0" destOrd="0" presId="urn:microsoft.com/office/officeart/2005/8/layout/vList2"/>
    <dgm:cxn modelId="{D5C2B6FC-8745-47F2-8279-22B7BB634ED9}" srcId="{1E445FF5-E2D6-4DCC-9B66-01D759D413EC}" destId="{8C727904-E2DC-4E4F-94AF-0FFFB20A710B}" srcOrd="2" destOrd="0" parTransId="{D911B143-AB8F-475D-A5E8-3B90076CBAE3}" sibTransId="{8565680E-BC81-4F78-AC0B-0EDF16012B5B}"/>
    <dgm:cxn modelId="{53153729-30BC-42A3-BB0E-96792F6025D5}" type="presOf" srcId="{87356714-ECC7-4565-ABDF-AC41B547A3BA}" destId="{9A9D988B-3CEA-453F-AB10-06C9F6FAF7E8}" srcOrd="0" destOrd="0" presId="urn:microsoft.com/office/officeart/2005/8/layout/vList2"/>
    <dgm:cxn modelId="{CC8D2A1F-576C-4E1C-B51C-0AB131AFE792}" srcId="{1E445FF5-E2D6-4DCC-9B66-01D759D413EC}" destId="{61F440BB-A1A8-4A86-9F05-13666361D75C}" srcOrd="1" destOrd="0" parTransId="{D6317E5C-915A-4EA5-A839-E4626E12E900}" sibTransId="{6EAD7B97-D00D-4779-834F-44C483A62CA5}"/>
    <dgm:cxn modelId="{E8036330-F295-4965-841A-2F47A0E89F97}" type="presParOf" srcId="{1991D06E-D283-49FA-9C66-852ADD42EC18}" destId="{65058B2D-BC4C-44F3-868A-B0A2C4C837E8}" srcOrd="0" destOrd="0" presId="urn:microsoft.com/office/officeart/2005/8/layout/vList2"/>
    <dgm:cxn modelId="{E9078BEF-A6BB-4FF3-8E68-88C6A3CF9D5C}" type="presParOf" srcId="{1991D06E-D283-49FA-9C66-852ADD42EC18}" destId="{290ABE4D-DC07-4689-B680-CDB8E5A844DE}" srcOrd="1" destOrd="0" presId="urn:microsoft.com/office/officeart/2005/8/layout/vList2"/>
    <dgm:cxn modelId="{49C35326-2C9A-46E1-9705-1C86915C8600}" type="presParOf" srcId="{1991D06E-D283-49FA-9C66-852ADD42EC18}" destId="{D429FFEB-B662-412D-A558-CB328E9029C0}" srcOrd="2" destOrd="0" presId="urn:microsoft.com/office/officeart/2005/8/layout/vList2"/>
    <dgm:cxn modelId="{4BDF67BB-FC12-4136-B6F3-23F680EE94DA}" type="presParOf" srcId="{1991D06E-D283-49FA-9C66-852ADD42EC18}" destId="{986FE1C1-CCFA-4EE7-AD6A-617F01856B8B}" srcOrd="3" destOrd="0" presId="urn:microsoft.com/office/officeart/2005/8/layout/vList2"/>
    <dgm:cxn modelId="{A3EFBC5C-D2B0-46CB-9A75-C005242D9F6B}" type="presParOf" srcId="{1991D06E-D283-49FA-9C66-852ADD42EC18}" destId="{C4735687-44B5-454B-8718-8908B49F1049}" srcOrd="4" destOrd="0" presId="urn:microsoft.com/office/officeart/2005/8/layout/vList2"/>
    <dgm:cxn modelId="{55D7C98B-B30F-480C-A522-32B6293D41F4}" type="presParOf" srcId="{1991D06E-D283-49FA-9C66-852ADD42EC18}" destId="{819934AE-ECAD-4B1B-B894-F6BF5B404C71}" srcOrd="5" destOrd="0" presId="urn:microsoft.com/office/officeart/2005/8/layout/vList2"/>
    <dgm:cxn modelId="{B08B0B21-FB4F-4ADC-BD9F-9622BD65E84B}" type="presParOf" srcId="{1991D06E-D283-49FA-9C66-852ADD42EC18}" destId="{4620346F-3328-4F7B-B6F7-677509168D95}" srcOrd="6" destOrd="0" presId="urn:microsoft.com/office/officeart/2005/8/layout/vList2"/>
    <dgm:cxn modelId="{97D026D0-C4E2-4B34-9F86-2F8CF515A96D}" type="presParOf" srcId="{1991D06E-D283-49FA-9C66-852ADD42EC18}" destId="{D7CF8BFA-475F-4869-966F-7E4343B2ADF2}" srcOrd="7" destOrd="0" presId="urn:microsoft.com/office/officeart/2005/8/layout/vList2"/>
    <dgm:cxn modelId="{31B4AF69-57F3-4E45-9466-1BD042131CF8}" type="presParOf" srcId="{1991D06E-D283-49FA-9C66-852ADD42EC18}" destId="{BFA56CAA-8E17-46C5-A52B-3D38B41CFD51}" srcOrd="8" destOrd="0" presId="urn:microsoft.com/office/officeart/2005/8/layout/vList2"/>
    <dgm:cxn modelId="{9D905ECB-7FCC-469B-BCFB-DBF25A72A239}" type="presParOf" srcId="{1991D06E-D283-49FA-9C66-852ADD42EC18}" destId="{054C07E0-5207-49CE-A108-ECDBA1697D50}" srcOrd="9" destOrd="0" presId="urn:microsoft.com/office/officeart/2005/8/layout/vList2"/>
    <dgm:cxn modelId="{1EF1DB4D-3ADD-49ED-A7C3-1EE43AF52446}" type="presParOf" srcId="{1991D06E-D283-49FA-9C66-852ADD42EC18}" destId="{9A9D988B-3CEA-453F-AB10-06C9F6FAF7E8}" srcOrd="10" destOrd="0" presId="urn:microsoft.com/office/officeart/2005/8/layout/vList2"/>
    <dgm:cxn modelId="{6941C3EC-24D7-4DD5-B55A-1942DB2DBB48}" type="presParOf" srcId="{1991D06E-D283-49FA-9C66-852ADD42EC18}" destId="{8E3F1A97-3DD8-470A-B079-A396F5E3074A}" srcOrd="11" destOrd="0" presId="urn:microsoft.com/office/officeart/2005/8/layout/vList2"/>
    <dgm:cxn modelId="{8BD3F331-C4DA-432A-85EF-BB5EE51B9B26}" type="presParOf" srcId="{1991D06E-D283-49FA-9C66-852ADD42EC18}" destId="{36E1B732-E657-46AF-ADEA-05CC48BC30C8}" srcOrd="12" destOrd="0" presId="urn:microsoft.com/office/officeart/2005/8/layout/vList2"/>
    <dgm:cxn modelId="{5CBB5282-761F-477B-890B-0A2675FF19D6}" type="presParOf" srcId="{1991D06E-D283-49FA-9C66-852ADD42EC18}" destId="{F2922364-28F2-4538-9185-F2095E2DB67A}" srcOrd="13" destOrd="0" presId="urn:microsoft.com/office/officeart/2005/8/layout/vList2"/>
    <dgm:cxn modelId="{7DED7B0B-9A44-4DE2-81A3-8C6632F8B4AD}" type="presParOf" srcId="{1991D06E-D283-49FA-9C66-852ADD42EC18}" destId="{49E681CD-EB6D-4CED-B4EA-2A3DE11745CF}" srcOrd="1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0CD064A-6CF8-411F-AB9F-ED4397F3F2F1}"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6E18E67C-6DC8-421E-BBAC-4C2BE094FBB8}">
      <dgm:prSet/>
      <dgm:spPr/>
      <dgm:t>
        <a:bodyPr/>
        <a:lstStyle/>
        <a:p>
          <a:pPr rtl="0"/>
          <a:r>
            <a:rPr lang="es-MX" dirty="0" smtClean="0"/>
            <a:t>De esta forma, podríamos decir que la palabra gerencia se utiliza para denominar al conjunto de empleados de alta calificación que se encarga de dirigir y gestionar los asuntos de una empresa. </a:t>
          </a:r>
          <a:endParaRPr lang="es-MX" dirty="0"/>
        </a:p>
      </dgm:t>
    </dgm:pt>
    <dgm:pt modelId="{9F249355-C25C-4F8C-9DB9-1EEE6410E40D}" type="parTrans" cxnId="{2E8FDEBA-D228-4518-B2A0-A39CE966E3DD}">
      <dgm:prSet/>
      <dgm:spPr/>
      <dgm:t>
        <a:bodyPr/>
        <a:lstStyle/>
        <a:p>
          <a:endParaRPr lang="es-MX"/>
        </a:p>
      </dgm:t>
    </dgm:pt>
    <dgm:pt modelId="{278451A7-283F-4084-A2A4-024347D0E4EB}" type="sibTrans" cxnId="{2E8FDEBA-D228-4518-B2A0-A39CE966E3DD}">
      <dgm:prSet/>
      <dgm:spPr/>
      <dgm:t>
        <a:bodyPr/>
        <a:lstStyle/>
        <a:p>
          <a:endParaRPr lang="es-MX"/>
        </a:p>
      </dgm:t>
    </dgm:pt>
    <dgm:pt modelId="{D5926A65-0BF9-45DC-9730-06AA70979DBD}">
      <dgm:prSet/>
      <dgm:spPr/>
      <dgm:t>
        <a:bodyPr/>
        <a:lstStyle/>
        <a:p>
          <a:pPr rtl="0"/>
          <a:r>
            <a:rPr lang="es-MX" dirty="0" smtClean="0"/>
            <a:t>El término también permite referirse al cargo que ocupa el gerente de la empresa, quien cumple con distintas funciones: coordinar los recursos internos, representar a la compañía frente a terceros y controlar las metas y objetivos.</a:t>
          </a:r>
          <a:endParaRPr lang="es-MX" dirty="0"/>
        </a:p>
      </dgm:t>
    </dgm:pt>
    <dgm:pt modelId="{C03B5874-5719-4AD2-A3CF-91E9AFE39B2E}" type="parTrans" cxnId="{4F98A99C-90C8-4826-8681-9DB046BB79A2}">
      <dgm:prSet/>
      <dgm:spPr/>
      <dgm:t>
        <a:bodyPr/>
        <a:lstStyle/>
        <a:p>
          <a:endParaRPr lang="es-MX"/>
        </a:p>
      </dgm:t>
    </dgm:pt>
    <dgm:pt modelId="{2D740340-BF1E-49C0-8593-10195C73C2CD}" type="sibTrans" cxnId="{4F98A99C-90C8-4826-8681-9DB046BB79A2}">
      <dgm:prSet/>
      <dgm:spPr/>
      <dgm:t>
        <a:bodyPr/>
        <a:lstStyle/>
        <a:p>
          <a:endParaRPr lang="es-MX"/>
        </a:p>
      </dgm:t>
    </dgm:pt>
    <dgm:pt modelId="{F3C1515C-F259-4179-BCFF-1885466A27A1}" type="pres">
      <dgm:prSet presAssocID="{80CD064A-6CF8-411F-AB9F-ED4397F3F2F1}" presName="linear" presStyleCnt="0">
        <dgm:presLayoutVars>
          <dgm:animLvl val="lvl"/>
          <dgm:resizeHandles val="exact"/>
        </dgm:presLayoutVars>
      </dgm:prSet>
      <dgm:spPr/>
      <dgm:t>
        <a:bodyPr/>
        <a:lstStyle/>
        <a:p>
          <a:endParaRPr lang="es-MX"/>
        </a:p>
      </dgm:t>
    </dgm:pt>
    <dgm:pt modelId="{A0768B35-EE02-4933-9107-8277A6833828}" type="pres">
      <dgm:prSet presAssocID="{6E18E67C-6DC8-421E-BBAC-4C2BE094FBB8}" presName="parentText" presStyleLbl="node1" presStyleIdx="0" presStyleCnt="2">
        <dgm:presLayoutVars>
          <dgm:chMax val="0"/>
          <dgm:bulletEnabled val="1"/>
        </dgm:presLayoutVars>
      </dgm:prSet>
      <dgm:spPr/>
      <dgm:t>
        <a:bodyPr/>
        <a:lstStyle/>
        <a:p>
          <a:endParaRPr lang="es-MX"/>
        </a:p>
      </dgm:t>
    </dgm:pt>
    <dgm:pt modelId="{E32B8F39-97B8-42D8-BCBF-D306689C0FCD}" type="pres">
      <dgm:prSet presAssocID="{278451A7-283F-4084-A2A4-024347D0E4EB}" presName="spacer" presStyleCnt="0"/>
      <dgm:spPr/>
    </dgm:pt>
    <dgm:pt modelId="{ED9FA25A-2F55-4417-9659-1444DB97BF67}" type="pres">
      <dgm:prSet presAssocID="{D5926A65-0BF9-45DC-9730-06AA70979DBD}" presName="parentText" presStyleLbl="node1" presStyleIdx="1" presStyleCnt="2">
        <dgm:presLayoutVars>
          <dgm:chMax val="0"/>
          <dgm:bulletEnabled val="1"/>
        </dgm:presLayoutVars>
      </dgm:prSet>
      <dgm:spPr/>
      <dgm:t>
        <a:bodyPr/>
        <a:lstStyle/>
        <a:p>
          <a:endParaRPr lang="es-MX"/>
        </a:p>
      </dgm:t>
    </dgm:pt>
  </dgm:ptLst>
  <dgm:cxnLst>
    <dgm:cxn modelId="{571B509C-B905-49F4-8CAC-F750407B2631}" type="presOf" srcId="{D5926A65-0BF9-45DC-9730-06AA70979DBD}" destId="{ED9FA25A-2F55-4417-9659-1444DB97BF67}" srcOrd="0" destOrd="0" presId="urn:microsoft.com/office/officeart/2005/8/layout/vList2"/>
    <dgm:cxn modelId="{76A04F43-9FB5-4CE7-AB7C-313787B0DD6C}" type="presOf" srcId="{80CD064A-6CF8-411F-AB9F-ED4397F3F2F1}" destId="{F3C1515C-F259-4179-BCFF-1885466A27A1}" srcOrd="0" destOrd="0" presId="urn:microsoft.com/office/officeart/2005/8/layout/vList2"/>
    <dgm:cxn modelId="{4F98A99C-90C8-4826-8681-9DB046BB79A2}" srcId="{80CD064A-6CF8-411F-AB9F-ED4397F3F2F1}" destId="{D5926A65-0BF9-45DC-9730-06AA70979DBD}" srcOrd="1" destOrd="0" parTransId="{C03B5874-5719-4AD2-A3CF-91E9AFE39B2E}" sibTransId="{2D740340-BF1E-49C0-8593-10195C73C2CD}"/>
    <dgm:cxn modelId="{2E8FDEBA-D228-4518-B2A0-A39CE966E3DD}" srcId="{80CD064A-6CF8-411F-AB9F-ED4397F3F2F1}" destId="{6E18E67C-6DC8-421E-BBAC-4C2BE094FBB8}" srcOrd="0" destOrd="0" parTransId="{9F249355-C25C-4F8C-9DB9-1EEE6410E40D}" sibTransId="{278451A7-283F-4084-A2A4-024347D0E4EB}"/>
    <dgm:cxn modelId="{3D523971-E853-4919-B263-9A16C64E157D}" type="presOf" srcId="{6E18E67C-6DC8-421E-BBAC-4C2BE094FBB8}" destId="{A0768B35-EE02-4933-9107-8277A6833828}" srcOrd="0" destOrd="0" presId="urn:microsoft.com/office/officeart/2005/8/layout/vList2"/>
    <dgm:cxn modelId="{37C39C39-EE31-454F-93D9-F72BC3767962}" type="presParOf" srcId="{F3C1515C-F259-4179-BCFF-1885466A27A1}" destId="{A0768B35-EE02-4933-9107-8277A6833828}" srcOrd="0" destOrd="0" presId="urn:microsoft.com/office/officeart/2005/8/layout/vList2"/>
    <dgm:cxn modelId="{CC1F7FAC-3342-4381-9413-B4DAB826EE6A}" type="presParOf" srcId="{F3C1515C-F259-4179-BCFF-1885466A27A1}" destId="{E32B8F39-97B8-42D8-BCBF-D306689C0FCD}" srcOrd="1" destOrd="0" presId="urn:microsoft.com/office/officeart/2005/8/layout/vList2"/>
    <dgm:cxn modelId="{D2F79ECB-6267-4518-80C0-3F2033064838}" type="presParOf" srcId="{F3C1515C-F259-4179-BCFF-1885466A27A1}" destId="{ED9FA25A-2F55-4417-9659-1444DB97BF67}"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62AFEC2D-23AF-4A1B-B902-DCE70A72554B}" type="doc">
      <dgm:prSet loTypeId="urn:microsoft.com/office/officeart/2005/8/layout/target2" loCatId="relationship" qsTypeId="urn:microsoft.com/office/officeart/2005/8/quickstyle/3d4" qsCatId="3D" csTypeId="urn:microsoft.com/office/officeart/2005/8/colors/colorful1" csCatId="colorful" phldr="1"/>
      <dgm:spPr/>
      <dgm:t>
        <a:bodyPr/>
        <a:lstStyle/>
        <a:p>
          <a:endParaRPr lang="es-MX"/>
        </a:p>
      </dgm:t>
    </dgm:pt>
    <dgm:pt modelId="{285F04C2-A308-4B07-89F0-F4BA65F544F7}">
      <dgm:prSet custT="1"/>
      <dgm:spPr>
        <a:noFill/>
      </dgm:spPr>
      <dgm:t>
        <a:bodyPr/>
        <a:lstStyle/>
        <a:p>
          <a:pPr rtl="0"/>
          <a:r>
            <a:rPr lang="es-MX" sz="2400" dirty="0" smtClean="0"/>
            <a:t>Prevención del delito y participación ciudadana </a:t>
          </a:r>
          <a:endParaRPr lang="es-MX" sz="2400" dirty="0"/>
        </a:p>
      </dgm:t>
    </dgm:pt>
    <dgm:pt modelId="{97BDBFCE-AAE8-4CD1-A569-838A4642AC4A}" type="parTrans" cxnId="{78E0433E-71FF-486E-A777-6ED43C4EE8F8}">
      <dgm:prSet/>
      <dgm:spPr/>
      <dgm:t>
        <a:bodyPr/>
        <a:lstStyle/>
        <a:p>
          <a:endParaRPr lang="es-MX" sz="2400"/>
        </a:p>
      </dgm:t>
    </dgm:pt>
    <dgm:pt modelId="{35900312-D246-4AA3-BE6A-2277C03A7286}" type="sibTrans" cxnId="{78E0433E-71FF-486E-A777-6ED43C4EE8F8}">
      <dgm:prSet/>
      <dgm:spPr/>
      <dgm:t>
        <a:bodyPr/>
        <a:lstStyle/>
        <a:p>
          <a:endParaRPr lang="es-MX" sz="2400"/>
        </a:p>
      </dgm:t>
    </dgm:pt>
    <dgm:pt modelId="{6025BCDA-6003-486A-87C5-B5A15828EBD6}">
      <dgm:prSet custT="1"/>
      <dgm:spPr/>
      <dgm:t>
        <a:bodyPr/>
        <a:lstStyle/>
        <a:p>
          <a:pPr rtl="0"/>
          <a:r>
            <a:rPr lang="es-MX" sz="2400" dirty="0" smtClean="0"/>
            <a:t>Las acciones emprendidas por el Estado mexicano para combatir frontalmente a la delincuencia deben acompañarse del fortalecimiento de aquellos elementos que permitan prevenir la comisión de ilícitos. </a:t>
          </a:r>
          <a:endParaRPr lang="es-MX" sz="2400" dirty="0"/>
        </a:p>
      </dgm:t>
    </dgm:pt>
    <dgm:pt modelId="{D66D9F24-B772-4DC9-A607-9FAB51072068}" type="parTrans" cxnId="{1C786FCB-AD7F-4E63-B104-B976DC5793DA}">
      <dgm:prSet/>
      <dgm:spPr/>
      <dgm:t>
        <a:bodyPr/>
        <a:lstStyle/>
        <a:p>
          <a:endParaRPr lang="es-MX" sz="2400"/>
        </a:p>
      </dgm:t>
    </dgm:pt>
    <dgm:pt modelId="{258E516B-EC8D-40E3-A461-3A932DEA7E55}" type="sibTrans" cxnId="{1C786FCB-AD7F-4E63-B104-B976DC5793DA}">
      <dgm:prSet/>
      <dgm:spPr/>
      <dgm:t>
        <a:bodyPr/>
        <a:lstStyle/>
        <a:p>
          <a:endParaRPr lang="es-MX" sz="2400"/>
        </a:p>
      </dgm:t>
    </dgm:pt>
    <dgm:pt modelId="{1DCF4BD0-5972-497F-96D5-BA8A0F0DFE4E}">
      <dgm:prSet custT="1"/>
      <dgm:spPr/>
      <dgm:t>
        <a:bodyPr/>
        <a:lstStyle/>
        <a:p>
          <a:pPr rtl="0"/>
          <a:r>
            <a:rPr lang="es-MX" sz="2400" dirty="0" smtClean="0"/>
            <a:t>Ningún esfuerzo de prevención y combate a la delincuencia estará en condiciones de alcanzar sus objetivos y metas sin la participación y apoyo de la ciudadanía. La participación social en la prevención del delito debe centrarse en privilegiar la cultura de la legalidad, la denuncia y el fortalecimiento de los lazos comunitarios. </a:t>
          </a:r>
          <a:endParaRPr lang="es-MX" sz="2400" dirty="0"/>
        </a:p>
      </dgm:t>
    </dgm:pt>
    <dgm:pt modelId="{2E01BFDC-5FAB-4A64-83AD-11D529C7752A}" type="parTrans" cxnId="{72E2BF47-7C4B-42FD-833F-BC24B050F661}">
      <dgm:prSet/>
      <dgm:spPr/>
      <dgm:t>
        <a:bodyPr/>
        <a:lstStyle/>
        <a:p>
          <a:endParaRPr lang="es-MX" sz="2400"/>
        </a:p>
      </dgm:t>
    </dgm:pt>
    <dgm:pt modelId="{4C4E5FFC-24F3-4CF3-9A28-1BB9E7D33204}" type="sibTrans" cxnId="{72E2BF47-7C4B-42FD-833F-BC24B050F661}">
      <dgm:prSet/>
      <dgm:spPr/>
      <dgm:t>
        <a:bodyPr/>
        <a:lstStyle/>
        <a:p>
          <a:endParaRPr lang="es-MX" sz="2400"/>
        </a:p>
      </dgm:t>
    </dgm:pt>
    <dgm:pt modelId="{5C9280A1-AA09-4471-8B3D-0114E7D0B0B8}">
      <dgm:prSet/>
      <dgm:spPr/>
      <dgm:t>
        <a:bodyPr/>
        <a:lstStyle/>
        <a:p>
          <a:endParaRPr lang="es-MX"/>
        </a:p>
      </dgm:t>
    </dgm:pt>
    <dgm:pt modelId="{874830FF-4F1F-4B2A-B13A-6AD1C568BADC}" type="parTrans" cxnId="{DCD101EF-6C47-4A74-B693-683C7BDF6771}">
      <dgm:prSet/>
      <dgm:spPr/>
      <dgm:t>
        <a:bodyPr/>
        <a:lstStyle/>
        <a:p>
          <a:endParaRPr lang="es-MX" sz="2400"/>
        </a:p>
      </dgm:t>
    </dgm:pt>
    <dgm:pt modelId="{7B34F823-914D-4DBF-878A-4E7E86282255}" type="sibTrans" cxnId="{DCD101EF-6C47-4A74-B693-683C7BDF6771}">
      <dgm:prSet/>
      <dgm:spPr/>
      <dgm:t>
        <a:bodyPr/>
        <a:lstStyle/>
        <a:p>
          <a:endParaRPr lang="es-MX" sz="2400"/>
        </a:p>
      </dgm:t>
    </dgm:pt>
    <dgm:pt modelId="{F904C98F-161E-4798-B6A1-8E19E886701B}" type="pres">
      <dgm:prSet presAssocID="{62AFEC2D-23AF-4A1B-B902-DCE70A72554B}" presName="Name0" presStyleCnt="0">
        <dgm:presLayoutVars>
          <dgm:chMax val="3"/>
          <dgm:chPref val="1"/>
          <dgm:dir/>
          <dgm:animLvl val="lvl"/>
          <dgm:resizeHandles/>
        </dgm:presLayoutVars>
      </dgm:prSet>
      <dgm:spPr/>
      <dgm:t>
        <a:bodyPr/>
        <a:lstStyle/>
        <a:p>
          <a:endParaRPr lang="es-MX"/>
        </a:p>
      </dgm:t>
    </dgm:pt>
    <dgm:pt modelId="{BF09DE07-C376-43F9-940A-DB4F3A698094}" type="pres">
      <dgm:prSet presAssocID="{62AFEC2D-23AF-4A1B-B902-DCE70A72554B}" presName="outerBox" presStyleCnt="0"/>
      <dgm:spPr/>
    </dgm:pt>
    <dgm:pt modelId="{660640FB-169C-40AE-91E7-AACBDACE5788}" type="pres">
      <dgm:prSet presAssocID="{62AFEC2D-23AF-4A1B-B902-DCE70A72554B}" presName="outerBoxParent" presStyleLbl="node1" presStyleIdx="0" presStyleCnt="3"/>
      <dgm:spPr/>
      <dgm:t>
        <a:bodyPr/>
        <a:lstStyle/>
        <a:p>
          <a:endParaRPr lang="es-MX"/>
        </a:p>
      </dgm:t>
    </dgm:pt>
    <dgm:pt modelId="{14722E24-8F69-4176-B3F3-AE6EB7870729}" type="pres">
      <dgm:prSet presAssocID="{62AFEC2D-23AF-4A1B-B902-DCE70A72554B}" presName="outerBoxChildren" presStyleCnt="0"/>
      <dgm:spPr/>
    </dgm:pt>
    <dgm:pt modelId="{65CDF9DA-AC49-4511-BECA-E3F598487584}" type="pres">
      <dgm:prSet presAssocID="{62AFEC2D-23AF-4A1B-B902-DCE70A72554B}" presName="middleBox" presStyleCnt="0"/>
      <dgm:spPr/>
    </dgm:pt>
    <dgm:pt modelId="{8B68B8AB-F41D-488C-BDA2-49E75085DA5A}" type="pres">
      <dgm:prSet presAssocID="{62AFEC2D-23AF-4A1B-B902-DCE70A72554B}" presName="middleBoxParent" presStyleLbl="node1" presStyleIdx="1" presStyleCnt="3" custLinFactNeighborX="0" custLinFactNeighborY="-14922"/>
      <dgm:spPr/>
      <dgm:t>
        <a:bodyPr/>
        <a:lstStyle/>
        <a:p>
          <a:endParaRPr lang="es-MX"/>
        </a:p>
      </dgm:t>
    </dgm:pt>
    <dgm:pt modelId="{346F5658-98FB-4D28-B1D2-C831D72FF2D9}" type="pres">
      <dgm:prSet presAssocID="{62AFEC2D-23AF-4A1B-B902-DCE70A72554B}" presName="middleBoxChildren" presStyleCnt="0"/>
      <dgm:spPr/>
    </dgm:pt>
    <dgm:pt modelId="{6D723850-5690-4DE8-B8FE-20586F76EC98}" type="pres">
      <dgm:prSet presAssocID="{62AFEC2D-23AF-4A1B-B902-DCE70A72554B}" presName="centerBox" presStyleCnt="0"/>
      <dgm:spPr/>
    </dgm:pt>
    <dgm:pt modelId="{7834C209-51E3-43BA-9417-D359D3847916}" type="pres">
      <dgm:prSet presAssocID="{62AFEC2D-23AF-4A1B-B902-DCE70A72554B}" presName="centerBoxParent" presStyleLbl="node1" presStyleIdx="2" presStyleCnt="3" custScaleY="126326"/>
      <dgm:spPr/>
      <dgm:t>
        <a:bodyPr/>
        <a:lstStyle/>
        <a:p>
          <a:endParaRPr lang="es-MX"/>
        </a:p>
      </dgm:t>
    </dgm:pt>
  </dgm:ptLst>
  <dgm:cxnLst>
    <dgm:cxn modelId="{E3B8C39E-88A1-4C06-9177-EB80CFA6101B}" type="presOf" srcId="{285F04C2-A308-4B07-89F0-F4BA65F544F7}" destId="{660640FB-169C-40AE-91E7-AACBDACE5788}" srcOrd="0" destOrd="0" presId="urn:microsoft.com/office/officeart/2005/8/layout/target2"/>
    <dgm:cxn modelId="{78E0433E-71FF-486E-A777-6ED43C4EE8F8}" srcId="{62AFEC2D-23AF-4A1B-B902-DCE70A72554B}" destId="{285F04C2-A308-4B07-89F0-F4BA65F544F7}" srcOrd="0" destOrd="0" parTransId="{97BDBFCE-AAE8-4CD1-A569-838A4642AC4A}" sibTransId="{35900312-D246-4AA3-BE6A-2277C03A7286}"/>
    <dgm:cxn modelId="{1C786FCB-AD7F-4E63-B104-B976DC5793DA}" srcId="{62AFEC2D-23AF-4A1B-B902-DCE70A72554B}" destId="{6025BCDA-6003-486A-87C5-B5A15828EBD6}" srcOrd="1" destOrd="0" parTransId="{D66D9F24-B772-4DC9-A607-9FAB51072068}" sibTransId="{258E516B-EC8D-40E3-A461-3A932DEA7E55}"/>
    <dgm:cxn modelId="{90F8A6CF-3EFF-4E47-82FB-D91CE13903B6}" type="presOf" srcId="{6025BCDA-6003-486A-87C5-B5A15828EBD6}" destId="{8B68B8AB-F41D-488C-BDA2-49E75085DA5A}" srcOrd="0" destOrd="0" presId="urn:microsoft.com/office/officeart/2005/8/layout/target2"/>
    <dgm:cxn modelId="{46AECE8E-3910-4866-AC13-D599153BC4DD}" type="presOf" srcId="{62AFEC2D-23AF-4A1B-B902-DCE70A72554B}" destId="{F904C98F-161E-4798-B6A1-8E19E886701B}" srcOrd="0" destOrd="0" presId="urn:microsoft.com/office/officeart/2005/8/layout/target2"/>
    <dgm:cxn modelId="{B10B1C03-C271-4850-8D91-EAB4CCD428EC}" type="presOf" srcId="{1DCF4BD0-5972-497F-96D5-BA8A0F0DFE4E}" destId="{7834C209-51E3-43BA-9417-D359D3847916}" srcOrd="0" destOrd="0" presId="urn:microsoft.com/office/officeart/2005/8/layout/target2"/>
    <dgm:cxn modelId="{72E2BF47-7C4B-42FD-833F-BC24B050F661}" srcId="{62AFEC2D-23AF-4A1B-B902-DCE70A72554B}" destId="{1DCF4BD0-5972-497F-96D5-BA8A0F0DFE4E}" srcOrd="2" destOrd="0" parTransId="{2E01BFDC-5FAB-4A64-83AD-11D529C7752A}" sibTransId="{4C4E5FFC-24F3-4CF3-9A28-1BB9E7D33204}"/>
    <dgm:cxn modelId="{DCD101EF-6C47-4A74-B693-683C7BDF6771}" srcId="{62AFEC2D-23AF-4A1B-B902-DCE70A72554B}" destId="{5C9280A1-AA09-4471-8B3D-0114E7D0B0B8}" srcOrd="3" destOrd="0" parTransId="{874830FF-4F1F-4B2A-B13A-6AD1C568BADC}" sibTransId="{7B34F823-914D-4DBF-878A-4E7E86282255}"/>
    <dgm:cxn modelId="{3FCD4D44-9867-4202-BA0A-9137E0F28D45}" type="presParOf" srcId="{F904C98F-161E-4798-B6A1-8E19E886701B}" destId="{BF09DE07-C376-43F9-940A-DB4F3A698094}" srcOrd="0" destOrd="0" presId="urn:microsoft.com/office/officeart/2005/8/layout/target2"/>
    <dgm:cxn modelId="{9EC7DB83-EAAA-4886-B22A-73EBD87739B9}" type="presParOf" srcId="{BF09DE07-C376-43F9-940A-DB4F3A698094}" destId="{660640FB-169C-40AE-91E7-AACBDACE5788}" srcOrd="0" destOrd="0" presId="urn:microsoft.com/office/officeart/2005/8/layout/target2"/>
    <dgm:cxn modelId="{BA8DC6A7-A835-4278-A213-2A80FD9CD20B}" type="presParOf" srcId="{BF09DE07-C376-43F9-940A-DB4F3A698094}" destId="{14722E24-8F69-4176-B3F3-AE6EB7870729}" srcOrd="1" destOrd="0" presId="urn:microsoft.com/office/officeart/2005/8/layout/target2"/>
    <dgm:cxn modelId="{45D64D93-EEEC-400C-9F18-240624F5DD82}" type="presParOf" srcId="{F904C98F-161E-4798-B6A1-8E19E886701B}" destId="{65CDF9DA-AC49-4511-BECA-E3F598487584}" srcOrd="1" destOrd="0" presId="urn:microsoft.com/office/officeart/2005/8/layout/target2"/>
    <dgm:cxn modelId="{D70391F4-FA28-4154-B2C3-A7799D7D53B1}" type="presParOf" srcId="{65CDF9DA-AC49-4511-BECA-E3F598487584}" destId="{8B68B8AB-F41D-488C-BDA2-49E75085DA5A}" srcOrd="0" destOrd="0" presId="urn:microsoft.com/office/officeart/2005/8/layout/target2"/>
    <dgm:cxn modelId="{8D81BD5F-2402-4D60-BC04-B60CF95D8183}" type="presParOf" srcId="{65CDF9DA-AC49-4511-BECA-E3F598487584}" destId="{346F5658-98FB-4D28-B1D2-C831D72FF2D9}" srcOrd="1" destOrd="0" presId="urn:microsoft.com/office/officeart/2005/8/layout/target2"/>
    <dgm:cxn modelId="{13439387-FA37-4386-9EA1-44169BFED778}" type="presParOf" srcId="{F904C98F-161E-4798-B6A1-8E19E886701B}" destId="{6D723850-5690-4DE8-B8FE-20586F76EC98}" srcOrd="2" destOrd="0" presId="urn:microsoft.com/office/officeart/2005/8/layout/target2"/>
    <dgm:cxn modelId="{310585F4-3339-4225-ABF0-F8E3F5435859}" type="presParOf" srcId="{6D723850-5690-4DE8-B8FE-20586F76EC98}" destId="{7834C209-51E3-43BA-9417-D359D3847916}" srcOrd="0" destOrd="0" presId="urn:microsoft.com/office/officeart/2005/8/layout/targe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9E13747C-F5A5-4F9D-B921-36D0AA94A974}" type="doc">
      <dgm:prSet loTypeId="urn:microsoft.com/office/officeart/2005/8/layout/target2" loCatId="relationship" qsTypeId="urn:microsoft.com/office/officeart/2005/8/quickstyle/simple1" qsCatId="simple" csTypeId="urn:microsoft.com/office/officeart/2005/8/colors/accent0_1" csCatId="mainScheme" phldr="1"/>
      <dgm:spPr/>
      <dgm:t>
        <a:bodyPr/>
        <a:lstStyle/>
        <a:p>
          <a:endParaRPr lang="es-MX"/>
        </a:p>
      </dgm:t>
    </dgm:pt>
    <dgm:pt modelId="{0A55004A-A1D9-4729-B4B2-AC4315A3F44C}">
      <dgm:prSet custT="1"/>
      <dgm:spPr>
        <a:noFill/>
      </dgm:spPr>
      <dgm:t>
        <a:bodyPr/>
        <a:lstStyle/>
        <a:p>
          <a:pPr rtl="0"/>
          <a:r>
            <a:rPr lang="es-MX" sz="2400" dirty="0" smtClean="0"/>
            <a:t>Sistema penitenciario </a:t>
          </a:r>
          <a:endParaRPr lang="es-MX" sz="2400" dirty="0"/>
        </a:p>
      </dgm:t>
    </dgm:pt>
    <dgm:pt modelId="{2FEE6F0E-D758-44AC-8DA7-1375B3E83CE6}" type="parTrans" cxnId="{19B26649-C52E-4120-B1B6-0E5924592E5D}">
      <dgm:prSet/>
      <dgm:spPr/>
      <dgm:t>
        <a:bodyPr/>
        <a:lstStyle/>
        <a:p>
          <a:endParaRPr lang="es-MX" sz="2400"/>
        </a:p>
      </dgm:t>
    </dgm:pt>
    <dgm:pt modelId="{66C0748D-598F-42B5-ADD0-AFA0E17A9153}" type="sibTrans" cxnId="{19B26649-C52E-4120-B1B6-0E5924592E5D}">
      <dgm:prSet/>
      <dgm:spPr/>
      <dgm:t>
        <a:bodyPr/>
        <a:lstStyle/>
        <a:p>
          <a:endParaRPr lang="es-MX" sz="2400"/>
        </a:p>
      </dgm:t>
    </dgm:pt>
    <dgm:pt modelId="{13ADE75E-0165-4E0F-AD00-079B35EFE847}">
      <dgm:prSet custT="1"/>
      <dgm:spPr/>
      <dgm:t>
        <a:bodyPr/>
        <a:lstStyle/>
        <a:p>
          <a:pPr rtl="0"/>
          <a:r>
            <a:rPr lang="es-MX" sz="2000" dirty="0" smtClean="0"/>
            <a:t>La política nacional en materia penitenciaria presenta importantes ventanas de oportunidad. Es necesario articular los programas y mecanismos de reclusión y de reinserción de los internos sentenciados en los tres ámbitos de gobierno, así como recuperar el sentido original de los centros penitenciarios, como espacios donde se promueva la reincorporación de los sentenciados a la sociedad. </a:t>
          </a:r>
          <a:endParaRPr lang="es-MX" sz="2000" dirty="0"/>
        </a:p>
      </dgm:t>
    </dgm:pt>
    <dgm:pt modelId="{A7DBE6D3-ACAF-4374-8E48-A05B48687F52}" type="parTrans" cxnId="{17126E2F-E8D8-43FE-BC3C-E09AECACCCEC}">
      <dgm:prSet/>
      <dgm:spPr/>
      <dgm:t>
        <a:bodyPr/>
        <a:lstStyle/>
        <a:p>
          <a:endParaRPr lang="es-MX" sz="2400"/>
        </a:p>
      </dgm:t>
    </dgm:pt>
    <dgm:pt modelId="{6E141099-C896-4EA3-94B0-AFE0E078DA35}" type="sibTrans" cxnId="{17126E2F-E8D8-43FE-BC3C-E09AECACCCEC}">
      <dgm:prSet/>
      <dgm:spPr/>
      <dgm:t>
        <a:bodyPr/>
        <a:lstStyle/>
        <a:p>
          <a:endParaRPr lang="es-MX" sz="2400"/>
        </a:p>
      </dgm:t>
    </dgm:pt>
    <dgm:pt modelId="{B4E5A233-6CBF-4C5A-8CE1-EA9B40972683}">
      <dgm:prSet custT="1"/>
      <dgm:spPr/>
      <dgm:t>
        <a:bodyPr/>
        <a:lstStyle/>
        <a:p>
          <a:pPr rtl="0"/>
          <a:r>
            <a:rPr lang="es-MX" sz="2400" dirty="0" smtClean="0"/>
            <a:t>La sobrepoblación y el abuso de la prisión preventiva son problemas estructurales vinculados al sistema de administración de justicia. Ambas dificultan tanto el control y la vigilancia de los internos, como la atención diferenciada en razón de su situación jurídica. </a:t>
          </a:r>
          <a:endParaRPr lang="es-MX" sz="2400" dirty="0"/>
        </a:p>
      </dgm:t>
    </dgm:pt>
    <dgm:pt modelId="{063E1EA0-977C-4446-8A6E-9EFF0024F4FD}" type="parTrans" cxnId="{DF618E65-2F65-48FE-9EB5-5EF942B6D58C}">
      <dgm:prSet/>
      <dgm:spPr/>
      <dgm:t>
        <a:bodyPr/>
        <a:lstStyle/>
        <a:p>
          <a:endParaRPr lang="es-MX" sz="2400"/>
        </a:p>
      </dgm:t>
    </dgm:pt>
    <dgm:pt modelId="{A9FA0438-D374-46B8-B423-C721CF1D0631}" type="sibTrans" cxnId="{DF618E65-2F65-48FE-9EB5-5EF942B6D58C}">
      <dgm:prSet/>
      <dgm:spPr/>
      <dgm:t>
        <a:bodyPr/>
        <a:lstStyle/>
        <a:p>
          <a:endParaRPr lang="es-MX" sz="2400"/>
        </a:p>
      </dgm:t>
    </dgm:pt>
    <dgm:pt modelId="{A307EA1A-C4CB-437F-B270-ECB5DBDDDA82}" type="pres">
      <dgm:prSet presAssocID="{9E13747C-F5A5-4F9D-B921-36D0AA94A974}" presName="Name0" presStyleCnt="0">
        <dgm:presLayoutVars>
          <dgm:chMax val="3"/>
          <dgm:chPref val="1"/>
          <dgm:dir/>
          <dgm:animLvl val="lvl"/>
          <dgm:resizeHandles/>
        </dgm:presLayoutVars>
      </dgm:prSet>
      <dgm:spPr/>
      <dgm:t>
        <a:bodyPr/>
        <a:lstStyle/>
        <a:p>
          <a:endParaRPr lang="es-MX"/>
        </a:p>
      </dgm:t>
    </dgm:pt>
    <dgm:pt modelId="{CEAB5A1B-83DB-4951-BC2F-D956367B38DE}" type="pres">
      <dgm:prSet presAssocID="{9E13747C-F5A5-4F9D-B921-36D0AA94A974}" presName="outerBox" presStyleCnt="0"/>
      <dgm:spPr/>
    </dgm:pt>
    <dgm:pt modelId="{25AD93ED-6580-459C-892D-8756692204F1}" type="pres">
      <dgm:prSet presAssocID="{9E13747C-F5A5-4F9D-B921-36D0AA94A974}" presName="outerBoxParent" presStyleLbl="node1" presStyleIdx="0" presStyleCnt="3"/>
      <dgm:spPr/>
      <dgm:t>
        <a:bodyPr/>
        <a:lstStyle/>
        <a:p>
          <a:endParaRPr lang="es-MX"/>
        </a:p>
      </dgm:t>
    </dgm:pt>
    <dgm:pt modelId="{0CF3B61B-5AFB-40DD-9DC4-5290E0FFA5F5}" type="pres">
      <dgm:prSet presAssocID="{9E13747C-F5A5-4F9D-B921-36D0AA94A974}" presName="outerBoxChildren" presStyleCnt="0"/>
      <dgm:spPr/>
    </dgm:pt>
    <dgm:pt modelId="{83A6ADEC-1C7A-42CE-9F22-6CAE6737123A}" type="pres">
      <dgm:prSet presAssocID="{9E13747C-F5A5-4F9D-B921-36D0AA94A974}" presName="middleBox" presStyleCnt="0"/>
      <dgm:spPr/>
    </dgm:pt>
    <dgm:pt modelId="{D7B2DBD3-A257-4D36-AC12-B1C41B243D5F}" type="pres">
      <dgm:prSet presAssocID="{9E13747C-F5A5-4F9D-B921-36D0AA94A974}" presName="middleBoxParent" presStyleLbl="node1" presStyleIdx="1" presStyleCnt="3" custLinFactNeighborX="1030" custLinFactNeighborY="-21268"/>
      <dgm:spPr/>
      <dgm:t>
        <a:bodyPr/>
        <a:lstStyle/>
        <a:p>
          <a:endParaRPr lang="es-MX"/>
        </a:p>
      </dgm:t>
    </dgm:pt>
    <dgm:pt modelId="{04F1E9FC-7B29-4F0E-A342-4A68F9640D8C}" type="pres">
      <dgm:prSet presAssocID="{9E13747C-F5A5-4F9D-B921-36D0AA94A974}" presName="middleBoxChildren" presStyleCnt="0"/>
      <dgm:spPr/>
    </dgm:pt>
    <dgm:pt modelId="{50D88C92-D209-41C1-B066-B8D9412310DC}" type="pres">
      <dgm:prSet presAssocID="{9E13747C-F5A5-4F9D-B921-36D0AA94A974}" presName="centerBox" presStyleCnt="0"/>
      <dgm:spPr/>
    </dgm:pt>
    <dgm:pt modelId="{D75C905B-D425-46C6-9A6F-7AF54705C7B6}" type="pres">
      <dgm:prSet presAssocID="{9E13747C-F5A5-4F9D-B921-36D0AA94A974}" presName="centerBoxParent" presStyleLbl="node1" presStyleIdx="2" presStyleCnt="3"/>
      <dgm:spPr/>
      <dgm:t>
        <a:bodyPr/>
        <a:lstStyle/>
        <a:p>
          <a:endParaRPr lang="es-MX"/>
        </a:p>
      </dgm:t>
    </dgm:pt>
  </dgm:ptLst>
  <dgm:cxnLst>
    <dgm:cxn modelId="{17126E2F-E8D8-43FE-BC3C-E09AECACCCEC}" srcId="{9E13747C-F5A5-4F9D-B921-36D0AA94A974}" destId="{13ADE75E-0165-4E0F-AD00-079B35EFE847}" srcOrd="1" destOrd="0" parTransId="{A7DBE6D3-ACAF-4374-8E48-A05B48687F52}" sibTransId="{6E141099-C896-4EA3-94B0-AFE0E078DA35}"/>
    <dgm:cxn modelId="{CF24F398-A43C-48CB-8C75-5A7F9D385EC9}" type="presOf" srcId="{B4E5A233-6CBF-4C5A-8CE1-EA9B40972683}" destId="{D75C905B-D425-46C6-9A6F-7AF54705C7B6}" srcOrd="0" destOrd="0" presId="urn:microsoft.com/office/officeart/2005/8/layout/target2"/>
    <dgm:cxn modelId="{9A196FE0-8492-438A-BE70-788E734EB366}" type="presOf" srcId="{9E13747C-F5A5-4F9D-B921-36D0AA94A974}" destId="{A307EA1A-C4CB-437F-B270-ECB5DBDDDA82}" srcOrd="0" destOrd="0" presId="urn:microsoft.com/office/officeart/2005/8/layout/target2"/>
    <dgm:cxn modelId="{DF618E65-2F65-48FE-9EB5-5EF942B6D58C}" srcId="{9E13747C-F5A5-4F9D-B921-36D0AA94A974}" destId="{B4E5A233-6CBF-4C5A-8CE1-EA9B40972683}" srcOrd="2" destOrd="0" parTransId="{063E1EA0-977C-4446-8A6E-9EFF0024F4FD}" sibTransId="{A9FA0438-D374-46B8-B423-C721CF1D0631}"/>
    <dgm:cxn modelId="{19B26649-C52E-4120-B1B6-0E5924592E5D}" srcId="{9E13747C-F5A5-4F9D-B921-36D0AA94A974}" destId="{0A55004A-A1D9-4729-B4B2-AC4315A3F44C}" srcOrd="0" destOrd="0" parTransId="{2FEE6F0E-D758-44AC-8DA7-1375B3E83CE6}" sibTransId="{66C0748D-598F-42B5-ADD0-AFA0E17A9153}"/>
    <dgm:cxn modelId="{83B582C4-BDBB-4552-AAF6-994F90510E66}" type="presOf" srcId="{0A55004A-A1D9-4729-B4B2-AC4315A3F44C}" destId="{25AD93ED-6580-459C-892D-8756692204F1}" srcOrd="0" destOrd="0" presId="urn:microsoft.com/office/officeart/2005/8/layout/target2"/>
    <dgm:cxn modelId="{1BC82A3D-89A0-475E-8569-3F1424D6F733}" type="presOf" srcId="{13ADE75E-0165-4E0F-AD00-079B35EFE847}" destId="{D7B2DBD3-A257-4D36-AC12-B1C41B243D5F}" srcOrd="0" destOrd="0" presId="urn:microsoft.com/office/officeart/2005/8/layout/target2"/>
    <dgm:cxn modelId="{2B2C232B-A6CA-462C-B277-BD783EEE9166}" type="presParOf" srcId="{A307EA1A-C4CB-437F-B270-ECB5DBDDDA82}" destId="{CEAB5A1B-83DB-4951-BC2F-D956367B38DE}" srcOrd="0" destOrd="0" presId="urn:microsoft.com/office/officeart/2005/8/layout/target2"/>
    <dgm:cxn modelId="{354A3A61-2A81-4B7A-96C6-C75C04AE9528}" type="presParOf" srcId="{CEAB5A1B-83DB-4951-BC2F-D956367B38DE}" destId="{25AD93ED-6580-459C-892D-8756692204F1}" srcOrd="0" destOrd="0" presId="urn:microsoft.com/office/officeart/2005/8/layout/target2"/>
    <dgm:cxn modelId="{CCAFCB99-EEC4-455F-829E-ED1F09ED2597}" type="presParOf" srcId="{CEAB5A1B-83DB-4951-BC2F-D956367B38DE}" destId="{0CF3B61B-5AFB-40DD-9DC4-5290E0FFA5F5}" srcOrd="1" destOrd="0" presId="urn:microsoft.com/office/officeart/2005/8/layout/target2"/>
    <dgm:cxn modelId="{6BB0EC38-EB66-4B3C-8C53-A30E50F4BCE9}" type="presParOf" srcId="{A307EA1A-C4CB-437F-B270-ECB5DBDDDA82}" destId="{83A6ADEC-1C7A-42CE-9F22-6CAE6737123A}" srcOrd="1" destOrd="0" presId="urn:microsoft.com/office/officeart/2005/8/layout/target2"/>
    <dgm:cxn modelId="{A67FE699-0D22-4038-BE93-8F9F3973E509}" type="presParOf" srcId="{83A6ADEC-1C7A-42CE-9F22-6CAE6737123A}" destId="{D7B2DBD3-A257-4D36-AC12-B1C41B243D5F}" srcOrd="0" destOrd="0" presId="urn:microsoft.com/office/officeart/2005/8/layout/target2"/>
    <dgm:cxn modelId="{2A54BD38-CE0E-491C-B4E1-31DA8C3C7A5F}" type="presParOf" srcId="{83A6ADEC-1C7A-42CE-9F22-6CAE6737123A}" destId="{04F1E9FC-7B29-4F0E-A342-4A68F9640D8C}" srcOrd="1" destOrd="0" presId="urn:microsoft.com/office/officeart/2005/8/layout/target2"/>
    <dgm:cxn modelId="{C59443C6-ACBA-444A-9BE2-0601D6576130}" type="presParOf" srcId="{A307EA1A-C4CB-437F-B270-ECB5DBDDDA82}" destId="{50D88C92-D209-41C1-B066-B8D9412310DC}" srcOrd="2" destOrd="0" presId="urn:microsoft.com/office/officeart/2005/8/layout/target2"/>
    <dgm:cxn modelId="{517C6377-8254-4618-8168-D6488DD31CD9}" type="presParOf" srcId="{50D88C92-D209-41C1-B066-B8D9412310DC}" destId="{D75C905B-D425-46C6-9A6F-7AF54705C7B6}" srcOrd="0" destOrd="0" presId="urn:microsoft.com/office/officeart/2005/8/layout/targe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2B02F763-41D1-4BA5-94C2-CB4C20287913}" type="doc">
      <dgm:prSet loTypeId="urn:microsoft.com/office/officeart/2005/8/layout/target2" loCatId="relationship" qsTypeId="urn:microsoft.com/office/officeart/2005/8/quickstyle/simple1" qsCatId="simple" csTypeId="urn:microsoft.com/office/officeart/2005/8/colors/accent1_1" csCatId="accent1"/>
      <dgm:spPr/>
      <dgm:t>
        <a:bodyPr/>
        <a:lstStyle/>
        <a:p>
          <a:endParaRPr lang="es-MX"/>
        </a:p>
      </dgm:t>
    </dgm:pt>
    <dgm:pt modelId="{DECD1A2D-5EC7-4630-8D7A-F2710770C0AE}">
      <dgm:prSet custT="1"/>
      <dgm:spPr/>
      <dgm:t>
        <a:bodyPr/>
        <a:lstStyle/>
        <a:p>
          <a:pPr rtl="0"/>
          <a:r>
            <a:rPr lang="es-MX" sz="2400" dirty="0" smtClean="0"/>
            <a:t>Derechos humanos </a:t>
          </a:r>
          <a:endParaRPr lang="es-MX" sz="2400" dirty="0"/>
        </a:p>
      </dgm:t>
    </dgm:pt>
    <dgm:pt modelId="{0C594345-D69C-4A39-B9B4-4128F03C3AE9}" type="parTrans" cxnId="{5764D7D8-30D2-4B45-BCBC-23C4EFFF6614}">
      <dgm:prSet/>
      <dgm:spPr/>
      <dgm:t>
        <a:bodyPr/>
        <a:lstStyle/>
        <a:p>
          <a:endParaRPr lang="es-MX" sz="2400"/>
        </a:p>
      </dgm:t>
    </dgm:pt>
    <dgm:pt modelId="{5C2647C0-D2C5-4145-99F0-E4DED37DF23B}" type="sibTrans" cxnId="{5764D7D8-30D2-4B45-BCBC-23C4EFFF6614}">
      <dgm:prSet/>
      <dgm:spPr/>
      <dgm:t>
        <a:bodyPr/>
        <a:lstStyle/>
        <a:p>
          <a:endParaRPr lang="es-MX" sz="2400"/>
        </a:p>
      </dgm:t>
    </dgm:pt>
    <dgm:pt modelId="{429D11A2-D556-47CC-B111-8A07EA7CE478}">
      <dgm:prSet custT="1"/>
      <dgm:spPr/>
      <dgm:t>
        <a:bodyPr/>
        <a:lstStyle/>
        <a:p>
          <a:pPr rtl="0"/>
          <a:r>
            <a:rPr lang="es-MX" sz="2400" dirty="0" smtClean="0"/>
            <a:t>Un compromiso ineludible que contribuye al fortalecimiento del Estado de Derecho por parte de los servidores públicos encargados de la seguridad pública, es el respeto irrestricto a los derechos humanos. </a:t>
          </a:r>
          <a:endParaRPr lang="es-MX" sz="2400" dirty="0"/>
        </a:p>
      </dgm:t>
    </dgm:pt>
    <dgm:pt modelId="{D322A68D-31F5-4A76-A5CB-FF5781F4BA08}" type="parTrans" cxnId="{C706321E-EC5E-4D66-9685-FFF3F9A77602}">
      <dgm:prSet/>
      <dgm:spPr/>
      <dgm:t>
        <a:bodyPr/>
        <a:lstStyle/>
        <a:p>
          <a:endParaRPr lang="es-MX" sz="2400"/>
        </a:p>
      </dgm:t>
    </dgm:pt>
    <dgm:pt modelId="{8799A706-EF4C-42F4-9328-6B344D22C57E}" type="sibTrans" cxnId="{C706321E-EC5E-4D66-9685-FFF3F9A77602}">
      <dgm:prSet/>
      <dgm:spPr/>
      <dgm:t>
        <a:bodyPr/>
        <a:lstStyle/>
        <a:p>
          <a:endParaRPr lang="es-MX" sz="2400"/>
        </a:p>
      </dgm:t>
    </dgm:pt>
    <dgm:pt modelId="{5D9949E1-96AE-4AF0-8E31-13F443C6A833}">
      <dgm:prSet custT="1"/>
      <dgm:spPr/>
      <dgm:t>
        <a:bodyPr/>
        <a:lstStyle/>
        <a:p>
          <a:pPr rtl="0"/>
          <a:r>
            <a:rPr lang="es-MX" sz="2400" dirty="0" smtClean="0"/>
            <a:t>La seguridad es un derecho humano fundamental. Garantizarla es una de las tareas prioritarias del Estado y su cumplimiento es un indicador clave de su eficacia. </a:t>
          </a:r>
          <a:endParaRPr lang="es-MX" sz="2400" dirty="0"/>
        </a:p>
      </dgm:t>
    </dgm:pt>
    <dgm:pt modelId="{65913894-6C99-452B-810E-5B178EB6D0DF}" type="parTrans" cxnId="{BDEFFA60-04BF-4452-9B81-7D8DB36DF64F}">
      <dgm:prSet/>
      <dgm:spPr/>
      <dgm:t>
        <a:bodyPr/>
        <a:lstStyle/>
        <a:p>
          <a:endParaRPr lang="es-MX" sz="2400"/>
        </a:p>
      </dgm:t>
    </dgm:pt>
    <dgm:pt modelId="{AEB24DC8-6D36-45C8-B563-D1D3C37FED63}" type="sibTrans" cxnId="{BDEFFA60-04BF-4452-9B81-7D8DB36DF64F}">
      <dgm:prSet/>
      <dgm:spPr/>
      <dgm:t>
        <a:bodyPr/>
        <a:lstStyle/>
        <a:p>
          <a:endParaRPr lang="es-MX" sz="2400"/>
        </a:p>
      </dgm:t>
    </dgm:pt>
    <dgm:pt modelId="{B0058D45-07B3-4868-99EB-3EA3EEE38257}">
      <dgm:prSet/>
      <dgm:spPr/>
      <dgm:t>
        <a:bodyPr/>
        <a:lstStyle/>
        <a:p>
          <a:endParaRPr lang="es-MX"/>
        </a:p>
      </dgm:t>
    </dgm:pt>
    <dgm:pt modelId="{DCEFFA55-BB60-4775-943C-04CDC5A58FD2}" type="parTrans" cxnId="{FCE64FF1-D5C4-4C89-B9CA-E7B8024B508C}">
      <dgm:prSet/>
      <dgm:spPr/>
      <dgm:t>
        <a:bodyPr/>
        <a:lstStyle/>
        <a:p>
          <a:endParaRPr lang="es-MX" sz="2400"/>
        </a:p>
      </dgm:t>
    </dgm:pt>
    <dgm:pt modelId="{5DFDB3FD-9F1A-4963-97C9-17CA22E843C3}" type="sibTrans" cxnId="{FCE64FF1-D5C4-4C89-B9CA-E7B8024B508C}">
      <dgm:prSet/>
      <dgm:spPr/>
      <dgm:t>
        <a:bodyPr/>
        <a:lstStyle/>
        <a:p>
          <a:endParaRPr lang="es-MX" sz="2400"/>
        </a:p>
      </dgm:t>
    </dgm:pt>
    <dgm:pt modelId="{45D0206A-E775-4657-9B0E-F11044FE0282}" type="pres">
      <dgm:prSet presAssocID="{2B02F763-41D1-4BA5-94C2-CB4C20287913}" presName="Name0" presStyleCnt="0">
        <dgm:presLayoutVars>
          <dgm:chMax val="3"/>
          <dgm:chPref val="1"/>
          <dgm:dir/>
          <dgm:animLvl val="lvl"/>
          <dgm:resizeHandles/>
        </dgm:presLayoutVars>
      </dgm:prSet>
      <dgm:spPr/>
      <dgm:t>
        <a:bodyPr/>
        <a:lstStyle/>
        <a:p>
          <a:endParaRPr lang="es-MX"/>
        </a:p>
      </dgm:t>
    </dgm:pt>
    <dgm:pt modelId="{9482F804-7694-444A-AA48-C28B8B58E39A}" type="pres">
      <dgm:prSet presAssocID="{2B02F763-41D1-4BA5-94C2-CB4C20287913}" presName="outerBox" presStyleCnt="0"/>
      <dgm:spPr/>
    </dgm:pt>
    <dgm:pt modelId="{24483F72-DC6E-44F4-AF50-B531A6E4A95E}" type="pres">
      <dgm:prSet presAssocID="{2B02F763-41D1-4BA5-94C2-CB4C20287913}" presName="outerBoxParent" presStyleLbl="node1" presStyleIdx="0" presStyleCnt="3" custLinFactNeighborY="-1136"/>
      <dgm:spPr/>
      <dgm:t>
        <a:bodyPr/>
        <a:lstStyle/>
        <a:p>
          <a:endParaRPr lang="es-MX"/>
        </a:p>
      </dgm:t>
    </dgm:pt>
    <dgm:pt modelId="{A92BBE2B-E6CC-49A5-8B30-08F4B3CF543E}" type="pres">
      <dgm:prSet presAssocID="{2B02F763-41D1-4BA5-94C2-CB4C20287913}" presName="outerBoxChildren" presStyleCnt="0"/>
      <dgm:spPr/>
    </dgm:pt>
    <dgm:pt modelId="{371854C5-CDA7-44BE-B78A-D547611F7AA5}" type="pres">
      <dgm:prSet presAssocID="{2B02F763-41D1-4BA5-94C2-CB4C20287913}" presName="middleBox" presStyleCnt="0"/>
      <dgm:spPr/>
    </dgm:pt>
    <dgm:pt modelId="{504A9052-C76E-46C1-A091-C523CE3C17A7}" type="pres">
      <dgm:prSet presAssocID="{2B02F763-41D1-4BA5-94C2-CB4C20287913}" presName="middleBoxParent" presStyleLbl="node1" presStyleIdx="1" presStyleCnt="3" custLinFactNeighborX="2068" custLinFactNeighborY="-12987"/>
      <dgm:spPr/>
      <dgm:t>
        <a:bodyPr/>
        <a:lstStyle/>
        <a:p>
          <a:endParaRPr lang="es-MX"/>
        </a:p>
      </dgm:t>
    </dgm:pt>
    <dgm:pt modelId="{950083B8-87B6-46DA-BB37-6D844A0C134E}" type="pres">
      <dgm:prSet presAssocID="{2B02F763-41D1-4BA5-94C2-CB4C20287913}" presName="middleBoxChildren" presStyleCnt="0"/>
      <dgm:spPr/>
    </dgm:pt>
    <dgm:pt modelId="{DD10B947-9387-4464-BB02-4AE99ED12EB3}" type="pres">
      <dgm:prSet presAssocID="{2B02F763-41D1-4BA5-94C2-CB4C20287913}" presName="centerBox" presStyleCnt="0"/>
      <dgm:spPr/>
    </dgm:pt>
    <dgm:pt modelId="{B509771E-74D6-4704-B416-74DB9C4DD3FF}" type="pres">
      <dgm:prSet presAssocID="{2B02F763-41D1-4BA5-94C2-CB4C20287913}" presName="centerBoxParent" presStyleLbl="node1" presStyleIdx="2" presStyleCnt="3"/>
      <dgm:spPr/>
      <dgm:t>
        <a:bodyPr/>
        <a:lstStyle/>
        <a:p>
          <a:endParaRPr lang="es-MX"/>
        </a:p>
      </dgm:t>
    </dgm:pt>
  </dgm:ptLst>
  <dgm:cxnLst>
    <dgm:cxn modelId="{F99AF0EE-4296-42A0-A35E-AA1DECD45D74}" type="presOf" srcId="{DECD1A2D-5EC7-4630-8D7A-F2710770C0AE}" destId="{24483F72-DC6E-44F4-AF50-B531A6E4A95E}" srcOrd="0" destOrd="0" presId="urn:microsoft.com/office/officeart/2005/8/layout/target2"/>
    <dgm:cxn modelId="{CB07D05D-6AC6-4C24-A8BF-EB128158DE77}" type="presOf" srcId="{429D11A2-D556-47CC-B111-8A07EA7CE478}" destId="{504A9052-C76E-46C1-A091-C523CE3C17A7}" srcOrd="0" destOrd="0" presId="urn:microsoft.com/office/officeart/2005/8/layout/target2"/>
    <dgm:cxn modelId="{BDEFFA60-04BF-4452-9B81-7D8DB36DF64F}" srcId="{2B02F763-41D1-4BA5-94C2-CB4C20287913}" destId="{5D9949E1-96AE-4AF0-8E31-13F443C6A833}" srcOrd="2" destOrd="0" parTransId="{65913894-6C99-452B-810E-5B178EB6D0DF}" sibTransId="{AEB24DC8-6D36-45C8-B563-D1D3C37FED63}"/>
    <dgm:cxn modelId="{5764D7D8-30D2-4B45-BCBC-23C4EFFF6614}" srcId="{2B02F763-41D1-4BA5-94C2-CB4C20287913}" destId="{DECD1A2D-5EC7-4630-8D7A-F2710770C0AE}" srcOrd="0" destOrd="0" parTransId="{0C594345-D69C-4A39-B9B4-4128F03C3AE9}" sibTransId="{5C2647C0-D2C5-4145-99F0-E4DED37DF23B}"/>
    <dgm:cxn modelId="{EAD921E5-166F-43C4-81C9-E4EA7E95A7B3}" type="presOf" srcId="{5D9949E1-96AE-4AF0-8E31-13F443C6A833}" destId="{B509771E-74D6-4704-B416-74DB9C4DD3FF}" srcOrd="0" destOrd="0" presId="urn:microsoft.com/office/officeart/2005/8/layout/target2"/>
    <dgm:cxn modelId="{FCE64FF1-D5C4-4C89-B9CA-E7B8024B508C}" srcId="{2B02F763-41D1-4BA5-94C2-CB4C20287913}" destId="{B0058D45-07B3-4868-99EB-3EA3EEE38257}" srcOrd="3" destOrd="0" parTransId="{DCEFFA55-BB60-4775-943C-04CDC5A58FD2}" sibTransId="{5DFDB3FD-9F1A-4963-97C9-17CA22E843C3}"/>
    <dgm:cxn modelId="{F5F8D380-9AD4-4153-9105-6D9AD978FFDC}" type="presOf" srcId="{2B02F763-41D1-4BA5-94C2-CB4C20287913}" destId="{45D0206A-E775-4657-9B0E-F11044FE0282}" srcOrd="0" destOrd="0" presId="urn:microsoft.com/office/officeart/2005/8/layout/target2"/>
    <dgm:cxn modelId="{C706321E-EC5E-4D66-9685-FFF3F9A77602}" srcId="{2B02F763-41D1-4BA5-94C2-CB4C20287913}" destId="{429D11A2-D556-47CC-B111-8A07EA7CE478}" srcOrd="1" destOrd="0" parTransId="{D322A68D-31F5-4A76-A5CB-FF5781F4BA08}" sibTransId="{8799A706-EF4C-42F4-9328-6B344D22C57E}"/>
    <dgm:cxn modelId="{2E8A4A13-A241-4A3F-BB18-2F0BEAD64E51}" type="presParOf" srcId="{45D0206A-E775-4657-9B0E-F11044FE0282}" destId="{9482F804-7694-444A-AA48-C28B8B58E39A}" srcOrd="0" destOrd="0" presId="urn:microsoft.com/office/officeart/2005/8/layout/target2"/>
    <dgm:cxn modelId="{DF560711-ECED-46D9-A3A8-38A1F17A30AB}" type="presParOf" srcId="{9482F804-7694-444A-AA48-C28B8B58E39A}" destId="{24483F72-DC6E-44F4-AF50-B531A6E4A95E}" srcOrd="0" destOrd="0" presId="urn:microsoft.com/office/officeart/2005/8/layout/target2"/>
    <dgm:cxn modelId="{3E247C20-F1D5-40DB-9480-DA5D06A05387}" type="presParOf" srcId="{9482F804-7694-444A-AA48-C28B8B58E39A}" destId="{A92BBE2B-E6CC-49A5-8B30-08F4B3CF543E}" srcOrd="1" destOrd="0" presId="urn:microsoft.com/office/officeart/2005/8/layout/target2"/>
    <dgm:cxn modelId="{9308A61B-D19F-431A-9E28-FEBEA3A1CCFD}" type="presParOf" srcId="{45D0206A-E775-4657-9B0E-F11044FE0282}" destId="{371854C5-CDA7-44BE-B78A-D547611F7AA5}" srcOrd="1" destOrd="0" presId="urn:microsoft.com/office/officeart/2005/8/layout/target2"/>
    <dgm:cxn modelId="{1F135A50-0CDA-42CA-A402-71D1E1359334}" type="presParOf" srcId="{371854C5-CDA7-44BE-B78A-D547611F7AA5}" destId="{504A9052-C76E-46C1-A091-C523CE3C17A7}" srcOrd="0" destOrd="0" presId="urn:microsoft.com/office/officeart/2005/8/layout/target2"/>
    <dgm:cxn modelId="{2B97D74D-1ADB-4140-B75A-3F5763315022}" type="presParOf" srcId="{371854C5-CDA7-44BE-B78A-D547611F7AA5}" destId="{950083B8-87B6-46DA-BB37-6D844A0C134E}" srcOrd="1" destOrd="0" presId="urn:microsoft.com/office/officeart/2005/8/layout/target2"/>
    <dgm:cxn modelId="{5B11FDFC-2177-4C98-8497-A6234F750D67}" type="presParOf" srcId="{45D0206A-E775-4657-9B0E-F11044FE0282}" destId="{DD10B947-9387-4464-BB02-4AE99ED12EB3}" srcOrd="2" destOrd="0" presId="urn:microsoft.com/office/officeart/2005/8/layout/target2"/>
    <dgm:cxn modelId="{D67501CE-7B06-42B9-930E-2AFDF8E7D893}" type="presParOf" srcId="{DD10B947-9387-4464-BB02-4AE99ED12EB3}" destId="{B509771E-74D6-4704-B416-74DB9C4DD3FF}" srcOrd="0" destOrd="0" presId="urn:microsoft.com/office/officeart/2005/8/layout/targe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AC54A573-924E-4B9F-9550-2C10F753B9F2}" type="doc">
      <dgm:prSet loTypeId="urn:microsoft.com/office/officeart/2005/8/layout/target2" loCatId="relationship" qsTypeId="urn:microsoft.com/office/officeart/2005/8/quickstyle/simple1" qsCatId="simple" csTypeId="urn:microsoft.com/office/officeart/2005/8/colors/accent1_2" csCatId="accent1" phldr="1"/>
      <dgm:spPr/>
      <dgm:t>
        <a:bodyPr/>
        <a:lstStyle/>
        <a:p>
          <a:endParaRPr lang="es-MX"/>
        </a:p>
      </dgm:t>
    </dgm:pt>
    <dgm:pt modelId="{B8B85E4E-C57A-40C4-A924-9A21607DE7FD}">
      <dgm:prSet custT="1"/>
      <dgm:spPr>
        <a:noFill/>
      </dgm:spPr>
      <dgm:t>
        <a:bodyPr/>
        <a:lstStyle/>
        <a:p>
          <a:pPr rtl="0"/>
          <a:r>
            <a:rPr lang="es-MX" sz="2000" dirty="0" smtClean="0"/>
            <a:t>Incidencia delictiva </a:t>
          </a:r>
          <a:endParaRPr lang="es-MX" sz="2000" dirty="0"/>
        </a:p>
      </dgm:t>
    </dgm:pt>
    <dgm:pt modelId="{C24E9BBD-E13C-4319-92A2-2E54FF65486A}" type="parTrans" cxnId="{0F4491E4-59AE-4559-AC9B-FAA539C0E36E}">
      <dgm:prSet/>
      <dgm:spPr/>
      <dgm:t>
        <a:bodyPr/>
        <a:lstStyle/>
        <a:p>
          <a:endParaRPr lang="es-MX" sz="2000"/>
        </a:p>
      </dgm:t>
    </dgm:pt>
    <dgm:pt modelId="{97C0BD95-6D3A-46C4-BC79-2B4C8C111B9A}" type="sibTrans" cxnId="{0F4491E4-59AE-4559-AC9B-FAA539C0E36E}">
      <dgm:prSet/>
      <dgm:spPr/>
      <dgm:t>
        <a:bodyPr/>
        <a:lstStyle/>
        <a:p>
          <a:endParaRPr lang="es-MX" sz="2000"/>
        </a:p>
      </dgm:t>
    </dgm:pt>
    <dgm:pt modelId="{CE855AC6-B689-46D4-8E03-DA95321C71E5}">
      <dgm:prSet custT="1"/>
      <dgm:spPr/>
      <dgm:t>
        <a:bodyPr/>
        <a:lstStyle/>
        <a:p>
          <a:pPr rtl="0"/>
          <a:r>
            <a:rPr lang="es-MX" sz="2000" dirty="0" smtClean="0"/>
            <a:t>El combate al fenómeno delictivo requiere de una política integral de seguridad pública que mediante la alineación de las capacidades institucionales de los tres órdenes de gobierno y de la articulación de esfuerzos con los otros poderes de la Unión y la sociedad, inhiba y combata de manera eficaz la incidencia delictiva. Para ello, se habrá de: </a:t>
          </a:r>
          <a:endParaRPr lang="es-MX" sz="2000" dirty="0"/>
        </a:p>
      </dgm:t>
    </dgm:pt>
    <dgm:pt modelId="{72B96CC4-A49D-47A5-AC54-1CE5DEEDD1A5}" type="parTrans" cxnId="{DA914F14-3A53-4592-8AF3-96F033D58A73}">
      <dgm:prSet/>
      <dgm:spPr/>
      <dgm:t>
        <a:bodyPr/>
        <a:lstStyle/>
        <a:p>
          <a:endParaRPr lang="es-MX" sz="2000"/>
        </a:p>
      </dgm:t>
    </dgm:pt>
    <dgm:pt modelId="{6F0C5EAF-9382-4514-9BEC-82E0A3BD12D0}" type="sibTrans" cxnId="{DA914F14-3A53-4592-8AF3-96F033D58A73}">
      <dgm:prSet/>
      <dgm:spPr/>
      <dgm:t>
        <a:bodyPr/>
        <a:lstStyle/>
        <a:p>
          <a:endParaRPr lang="es-MX" sz="2000"/>
        </a:p>
      </dgm:t>
    </dgm:pt>
    <dgm:pt modelId="{83CD3AA5-91D6-4217-A663-A74918F5BC78}">
      <dgm:prSet custT="1"/>
      <dgm:spPr/>
      <dgm:t>
        <a:bodyPr/>
        <a:lstStyle/>
        <a:p>
          <a:pPr rtl="0"/>
          <a:r>
            <a:rPr lang="es-MX" sz="2000" dirty="0" smtClean="0"/>
            <a:t>• Desarrollar, promover y consolidar programas de prevención del delito con la activa participación de la sociedad. </a:t>
          </a:r>
          <a:endParaRPr lang="es-MX" sz="2000" dirty="0"/>
        </a:p>
      </dgm:t>
    </dgm:pt>
    <dgm:pt modelId="{3EA770BF-577A-4C52-BEFE-1D28B9BB3364}" type="parTrans" cxnId="{04BB80A6-4AFB-4B64-9F83-CEB633268404}">
      <dgm:prSet/>
      <dgm:spPr/>
      <dgm:t>
        <a:bodyPr/>
        <a:lstStyle/>
        <a:p>
          <a:endParaRPr lang="es-MX" sz="2000"/>
        </a:p>
      </dgm:t>
    </dgm:pt>
    <dgm:pt modelId="{944E5FF3-2652-499D-ABBC-1719E75636ED}" type="sibTrans" cxnId="{04BB80A6-4AFB-4B64-9F83-CEB633268404}">
      <dgm:prSet/>
      <dgm:spPr/>
      <dgm:t>
        <a:bodyPr/>
        <a:lstStyle/>
        <a:p>
          <a:endParaRPr lang="es-MX" sz="2000"/>
        </a:p>
      </dgm:t>
    </dgm:pt>
    <dgm:pt modelId="{C99C7F3E-9A35-4B88-8A88-4B3B2B02F792}">
      <dgm:prSet/>
      <dgm:spPr/>
      <dgm:t>
        <a:bodyPr/>
        <a:lstStyle/>
        <a:p>
          <a:endParaRPr lang="es-MX"/>
        </a:p>
      </dgm:t>
    </dgm:pt>
    <dgm:pt modelId="{19309FAD-1A93-40B3-83F0-4CBBE6D050C2}" type="parTrans" cxnId="{4EF53532-DD2E-4601-AD0B-F13AE61CD031}">
      <dgm:prSet/>
      <dgm:spPr/>
      <dgm:t>
        <a:bodyPr/>
        <a:lstStyle/>
        <a:p>
          <a:endParaRPr lang="es-MX" sz="2000"/>
        </a:p>
      </dgm:t>
    </dgm:pt>
    <dgm:pt modelId="{ADC7BE86-39DF-4A13-9B74-6A9949699FB0}" type="sibTrans" cxnId="{4EF53532-DD2E-4601-AD0B-F13AE61CD031}">
      <dgm:prSet/>
      <dgm:spPr/>
      <dgm:t>
        <a:bodyPr/>
        <a:lstStyle/>
        <a:p>
          <a:endParaRPr lang="es-MX" sz="2000"/>
        </a:p>
      </dgm:t>
    </dgm:pt>
    <dgm:pt modelId="{2703398C-0394-4245-B756-407AF38F6214}">
      <dgm:prSet/>
      <dgm:spPr/>
      <dgm:t>
        <a:bodyPr/>
        <a:lstStyle/>
        <a:p>
          <a:endParaRPr lang="es-MX"/>
        </a:p>
      </dgm:t>
    </dgm:pt>
    <dgm:pt modelId="{7461BAC3-E92D-4614-9D13-8A757DF50457}" type="parTrans" cxnId="{43CEA040-E1D2-4B3B-9FCA-2751F8C4B407}">
      <dgm:prSet/>
      <dgm:spPr/>
      <dgm:t>
        <a:bodyPr/>
        <a:lstStyle/>
        <a:p>
          <a:endParaRPr lang="es-MX" sz="2000"/>
        </a:p>
      </dgm:t>
    </dgm:pt>
    <dgm:pt modelId="{E291AD2E-1C89-4AA2-8CC1-8C385AFE81ED}" type="sibTrans" cxnId="{43CEA040-E1D2-4B3B-9FCA-2751F8C4B407}">
      <dgm:prSet/>
      <dgm:spPr/>
      <dgm:t>
        <a:bodyPr/>
        <a:lstStyle/>
        <a:p>
          <a:endParaRPr lang="es-MX" sz="2000"/>
        </a:p>
      </dgm:t>
    </dgm:pt>
    <dgm:pt modelId="{127B30A1-2B5D-4DF2-9CC2-31978CA92D64}" type="pres">
      <dgm:prSet presAssocID="{AC54A573-924E-4B9F-9550-2C10F753B9F2}" presName="Name0" presStyleCnt="0">
        <dgm:presLayoutVars>
          <dgm:chMax val="3"/>
          <dgm:chPref val="1"/>
          <dgm:dir/>
          <dgm:animLvl val="lvl"/>
          <dgm:resizeHandles/>
        </dgm:presLayoutVars>
      </dgm:prSet>
      <dgm:spPr/>
      <dgm:t>
        <a:bodyPr/>
        <a:lstStyle/>
        <a:p>
          <a:endParaRPr lang="es-MX"/>
        </a:p>
      </dgm:t>
    </dgm:pt>
    <dgm:pt modelId="{00E781B8-CD01-4B2D-98A7-C00B41D3FB97}" type="pres">
      <dgm:prSet presAssocID="{AC54A573-924E-4B9F-9550-2C10F753B9F2}" presName="outerBox" presStyleCnt="0"/>
      <dgm:spPr/>
    </dgm:pt>
    <dgm:pt modelId="{98D5029B-9471-434A-B4AD-F92C75AF261A}" type="pres">
      <dgm:prSet presAssocID="{AC54A573-924E-4B9F-9550-2C10F753B9F2}" presName="outerBoxParent" presStyleLbl="node1" presStyleIdx="0" presStyleCnt="3"/>
      <dgm:spPr/>
      <dgm:t>
        <a:bodyPr/>
        <a:lstStyle/>
        <a:p>
          <a:endParaRPr lang="es-MX"/>
        </a:p>
      </dgm:t>
    </dgm:pt>
    <dgm:pt modelId="{0872FE32-AE26-440E-8DC3-474C0584470F}" type="pres">
      <dgm:prSet presAssocID="{AC54A573-924E-4B9F-9550-2C10F753B9F2}" presName="outerBoxChildren" presStyleCnt="0"/>
      <dgm:spPr/>
    </dgm:pt>
    <dgm:pt modelId="{A258B0CF-FFD1-4778-89BF-7510A724944E}" type="pres">
      <dgm:prSet presAssocID="{AC54A573-924E-4B9F-9550-2C10F753B9F2}" presName="middleBox" presStyleCnt="0"/>
      <dgm:spPr/>
    </dgm:pt>
    <dgm:pt modelId="{4DE147F1-377C-43E9-A1FB-0A472319C2D1}" type="pres">
      <dgm:prSet presAssocID="{AC54A573-924E-4B9F-9550-2C10F753B9F2}" presName="middleBoxParent" presStyleLbl="node1" presStyleIdx="1" presStyleCnt="3" custLinFactNeighborX="967" custLinFactNeighborY="-20147"/>
      <dgm:spPr/>
      <dgm:t>
        <a:bodyPr/>
        <a:lstStyle/>
        <a:p>
          <a:endParaRPr lang="es-MX"/>
        </a:p>
      </dgm:t>
    </dgm:pt>
    <dgm:pt modelId="{8B0D4B9E-61C7-4173-A3F1-6F2254A4981D}" type="pres">
      <dgm:prSet presAssocID="{AC54A573-924E-4B9F-9550-2C10F753B9F2}" presName="middleBoxChildren" presStyleCnt="0"/>
      <dgm:spPr/>
    </dgm:pt>
    <dgm:pt modelId="{AA1CF7C9-5550-4CBD-AE12-7380BD31DB2A}" type="pres">
      <dgm:prSet presAssocID="{AC54A573-924E-4B9F-9550-2C10F753B9F2}" presName="centerBox" presStyleCnt="0"/>
      <dgm:spPr/>
    </dgm:pt>
    <dgm:pt modelId="{B0722FCA-5CCE-4F63-B9A7-E338AFB7ACDA}" type="pres">
      <dgm:prSet presAssocID="{AC54A573-924E-4B9F-9550-2C10F753B9F2}" presName="centerBoxParent" presStyleLbl="node1" presStyleIdx="2" presStyleCnt="3"/>
      <dgm:spPr/>
      <dgm:t>
        <a:bodyPr/>
        <a:lstStyle/>
        <a:p>
          <a:endParaRPr lang="es-MX"/>
        </a:p>
      </dgm:t>
    </dgm:pt>
  </dgm:ptLst>
  <dgm:cxnLst>
    <dgm:cxn modelId="{FE966781-AF44-4260-8ACC-7ED44D28E537}" type="presOf" srcId="{83CD3AA5-91D6-4217-A663-A74918F5BC78}" destId="{B0722FCA-5CCE-4F63-B9A7-E338AFB7ACDA}" srcOrd="0" destOrd="0" presId="urn:microsoft.com/office/officeart/2005/8/layout/target2"/>
    <dgm:cxn modelId="{43CEA040-E1D2-4B3B-9FCA-2751F8C4B407}" srcId="{AC54A573-924E-4B9F-9550-2C10F753B9F2}" destId="{2703398C-0394-4245-B756-407AF38F6214}" srcOrd="4" destOrd="0" parTransId="{7461BAC3-E92D-4614-9D13-8A757DF50457}" sibTransId="{E291AD2E-1C89-4AA2-8CC1-8C385AFE81ED}"/>
    <dgm:cxn modelId="{DA914F14-3A53-4592-8AF3-96F033D58A73}" srcId="{AC54A573-924E-4B9F-9550-2C10F753B9F2}" destId="{CE855AC6-B689-46D4-8E03-DA95321C71E5}" srcOrd="1" destOrd="0" parTransId="{72B96CC4-A49D-47A5-AC54-1CE5DEEDD1A5}" sibTransId="{6F0C5EAF-9382-4514-9BEC-82E0A3BD12D0}"/>
    <dgm:cxn modelId="{4EF53532-DD2E-4601-AD0B-F13AE61CD031}" srcId="{AC54A573-924E-4B9F-9550-2C10F753B9F2}" destId="{C99C7F3E-9A35-4B88-8A88-4B3B2B02F792}" srcOrd="3" destOrd="0" parTransId="{19309FAD-1A93-40B3-83F0-4CBBE6D050C2}" sibTransId="{ADC7BE86-39DF-4A13-9B74-6A9949699FB0}"/>
    <dgm:cxn modelId="{04BB80A6-4AFB-4B64-9F83-CEB633268404}" srcId="{AC54A573-924E-4B9F-9550-2C10F753B9F2}" destId="{83CD3AA5-91D6-4217-A663-A74918F5BC78}" srcOrd="2" destOrd="0" parTransId="{3EA770BF-577A-4C52-BEFE-1D28B9BB3364}" sibTransId="{944E5FF3-2652-499D-ABBC-1719E75636ED}"/>
    <dgm:cxn modelId="{C0C8DA0E-9A99-4C7B-9C97-C8B266748F64}" type="presOf" srcId="{AC54A573-924E-4B9F-9550-2C10F753B9F2}" destId="{127B30A1-2B5D-4DF2-9CC2-31978CA92D64}" srcOrd="0" destOrd="0" presId="urn:microsoft.com/office/officeart/2005/8/layout/target2"/>
    <dgm:cxn modelId="{0F4491E4-59AE-4559-AC9B-FAA539C0E36E}" srcId="{AC54A573-924E-4B9F-9550-2C10F753B9F2}" destId="{B8B85E4E-C57A-40C4-A924-9A21607DE7FD}" srcOrd="0" destOrd="0" parTransId="{C24E9BBD-E13C-4319-92A2-2E54FF65486A}" sibTransId="{97C0BD95-6D3A-46C4-BC79-2B4C8C111B9A}"/>
    <dgm:cxn modelId="{982B50FF-192F-4D8C-8420-D1195FF2E559}" type="presOf" srcId="{B8B85E4E-C57A-40C4-A924-9A21607DE7FD}" destId="{98D5029B-9471-434A-B4AD-F92C75AF261A}" srcOrd="0" destOrd="0" presId="urn:microsoft.com/office/officeart/2005/8/layout/target2"/>
    <dgm:cxn modelId="{DBB4808C-4C67-472D-8B5E-141F163E0934}" type="presOf" srcId="{CE855AC6-B689-46D4-8E03-DA95321C71E5}" destId="{4DE147F1-377C-43E9-A1FB-0A472319C2D1}" srcOrd="0" destOrd="0" presId="urn:microsoft.com/office/officeart/2005/8/layout/target2"/>
    <dgm:cxn modelId="{A047656E-A32A-4B70-B920-972F442BDE39}" type="presParOf" srcId="{127B30A1-2B5D-4DF2-9CC2-31978CA92D64}" destId="{00E781B8-CD01-4B2D-98A7-C00B41D3FB97}" srcOrd="0" destOrd="0" presId="urn:microsoft.com/office/officeart/2005/8/layout/target2"/>
    <dgm:cxn modelId="{5746A357-ACD0-4D39-800F-B3A5677A4014}" type="presParOf" srcId="{00E781B8-CD01-4B2D-98A7-C00B41D3FB97}" destId="{98D5029B-9471-434A-B4AD-F92C75AF261A}" srcOrd="0" destOrd="0" presId="urn:microsoft.com/office/officeart/2005/8/layout/target2"/>
    <dgm:cxn modelId="{F1D3222E-E66A-4617-A451-42576914D61F}" type="presParOf" srcId="{00E781B8-CD01-4B2D-98A7-C00B41D3FB97}" destId="{0872FE32-AE26-440E-8DC3-474C0584470F}" srcOrd="1" destOrd="0" presId="urn:microsoft.com/office/officeart/2005/8/layout/target2"/>
    <dgm:cxn modelId="{9C6FF7D4-9181-4BB7-ABF9-17C641BDC2B3}" type="presParOf" srcId="{127B30A1-2B5D-4DF2-9CC2-31978CA92D64}" destId="{A258B0CF-FFD1-4778-89BF-7510A724944E}" srcOrd="1" destOrd="0" presId="urn:microsoft.com/office/officeart/2005/8/layout/target2"/>
    <dgm:cxn modelId="{FAF61020-EDE2-4074-9615-9BB621BBADA5}" type="presParOf" srcId="{A258B0CF-FFD1-4778-89BF-7510A724944E}" destId="{4DE147F1-377C-43E9-A1FB-0A472319C2D1}" srcOrd="0" destOrd="0" presId="urn:microsoft.com/office/officeart/2005/8/layout/target2"/>
    <dgm:cxn modelId="{7199B115-452F-4E55-96D5-CC9C0C71A501}" type="presParOf" srcId="{A258B0CF-FFD1-4778-89BF-7510A724944E}" destId="{8B0D4B9E-61C7-4173-A3F1-6F2254A4981D}" srcOrd="1" destOrd="0" presId="urn:microsoft.com/office/officeart/2005/8/layout/target2"/>
    <dgm:cxn modelId="{3FD67260-B73A-4484-8BD9-DAABEFB76F5D}" type="presParOf" srcId="{127B30A1-2B5D-4DF2-9CC2-31978CA92D64}" destId="{AA1CF7C9-5550-4CBD-AE12-7380BD31DB2A}" srcOrd="2" destOrd="0" presId="urn:microsoft.com/office/officeart/2005/8/layout/target2"/>
    <dgm:cxn modelId="{606A03C2-CBB0-4274-8117-850EF0FE73CE}" type="presParOf" srcId="{AA1CF7C9-5550-4CBD-AE12-7380BD31DB2A}" destId="{B0722FCA-5CCE-4F63-B9A7-E338AFB7ACDA}" srcOrd="0" destOrd="0" presId="urn:microsoft.com/office/officeart/2005/8/layout/targe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93184E05-4068-4045-BA33-899654818013}"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endParaRPr lang="es-MX"/>
        </a:p>
      </dgm:t>
    </dgm:pt>
    <dgm:pt modelId="{D872AF4B-6366-4844-B1E7-29F9EDDA513E}">
      <dgm:prSet/>
      <dgm:spPr/>
      <dgm:t>
        <a:bodyPr/>
        <a:lstStyle/>
        <a:p>
          <a:pPr rtl="0"/>
          <a:r>
            <a:rPr lang="es-MX" dirty="0" smtClean="0"/>
            <a:t>Reinserción social </a:t>
          </a:r>
          <a:endParaRPr lang="es-MX" dirty="0"/>
        </a:p>
      </dgm:t>
    </dgm:pt>
    <dgm:pt modelId="{5772ED3F-03F4-408A-BD1D-81B5C99C3E16}" type="parTrans" cxnId="{AEF119DF-8DB1-4E2E-9F60-1F779DE39827}">
      <dgm:prSet/>
      <dgm:spPr/>
      <dgm:t>
        <a:bodyPr/>
        <a:lstStyle/>
        <a:p>
          <a:endParaRPr lang="es-MX"/>
        </a:p>
      </dgm:t>
    </dgm:pt>
    <dgm:pt modelId="{EFE16920-17F3-44CE-880E-908C706676AA}" type="sibTrans" cxnId="{AEF119DF-8DB1-4E2E-9F60-1F779DE39827}">
      <dgm:prSet/>
      <dgm:spPr/>
      <dgm:t>
        <a:bodyPr/>
        <a:lstStyle/>
        <a:p>
          <a:endParaRPr lang="es-MX"/>
        </a:p>
      </dgm:t>
    </dgm:pt>
    <dgm:pt modelId="{5D46B031-8728-49AF-B077-0C1FDF8A886C}">
      <dgm:prSet/>
      <dgm:spPr/>
      <dgm:t>
        <a:bodyPr/>
        <a:lstStyle/>
        <a:p>
          <a:pPr rtl="0"/>
          <a:r>
            <a:rPr lang="es-MX" dirty="0" smtClean="0"/>
            <a:t>La política nacional en materia penitenciaria se orienta a recuperar el sentido original de los centros de reclusión y a promover la reinserción de los sentenciados; entre otras, a través de acciones como: </a:t>
          </a:r>
          <a:endParaRPr lang="es-MX" dirty="0"/>
        </a:p>
      </dgm:t>
    </dgm:pt>
    <dgm:pt modelId="{A390DC82-49E4-44AD-8718-13701673EA36}" type="parTrans" cxnId="{B4E9FA9D-CCFA-48B2-ADC0-76C247F54ED3}">
      <dgm:prSet/>
      <dgm:spPr/>
      <dgm:t>
        <a:bodyPr/>
        <a:lstStyle/>
        <a:p>
          <a:endParaRPr lang="es-MX"/>
        </a:p>
      </dgm:t>
    </dgm:pt>
    <dgm:pt modelId="{C331E719-86E8-4610-B0FB-5147FF6213A5}" type="sibTrans" cxnId="{B4E9FA9D-CCFA-48B2-ADC0-76C247F54ED3}">
      <dgm:prSet/>
      <dgm:spPr/>
      <dgm:t>
        <a:bodyPr/>
        <a:lstStyle/>
        <a:p>
          <a:endParaRPr lang="es-MX"/>
        </a:p>
      </dgm:t>
    </dgm:pt>
    <dgm:pt modelId="{E223CB1A-ED22-4D94-AAAF-5570FA582D9C}">
      <dgm:prSet/>
      <dgm:spPr/>
      <dgm:t>
        <a:bodyPr/>
        <a:lstStyle/>
        <a:p>
          <a:pPr rtl="0"/>
          <a:r>
            <a:rPr lang="es-MX" dirty="0" smtClean="0"/>
            <a:t>• Impulsar la modernización de los centros penitenciarios mediante su actualización en materia de tecnología, equipamiento e infraestructura. </a:t>
          </a:r>
          <a:endParaRPr lang="es-MX" dirty="0"/>
        </a:p>
      </dgm:t>
    </dgm:pt>
    <dgm:pt modelId="{24C7ED8F-05B2-4C28-916D-72C1D0BE404B}" type="parTrans" cxnId="{9765A142-6DF1-4842-9EA1-088610D5413F}">
      <dgm:prSet/>
      <dgm:spPr/>
      <dgm:t>
        <a:bodyPr/>
        <a:lstStyle/>
        <a:p>
          <a:endParaRPr lang="es-MX"/>
        </a:p>
      </dgm:t>
    </dgm:pt>
    <dgm:pt modelId="{F4B88BD2-BD56-43BF-AB8D-96A3DD1A598A}" type="sibTrans" cxnId="{9765A142-6DF1-4842-9EA1-088610D5413F}">
      <dgm:prSet/>
      <dgm:spPr/>
      <dgm:t>
        <a:bodyPr/>
        <a:lstStyle/>
        <a:p>
          <a:endParaRPr lang="es-MX"/>
        </a:p>
      </dgm:t>
    </dgm:pt>
    <dgm:pt modelId="{0D32E47F-6DDB-46AE-9FD8-66C934C7D8CD}">
      <dgm:prSet/>
      <dgm:spPr/>
      <dgm:t>
        <a:bodyPr/>
        <a:lstStyle/>
        <a:p>
          <a:pPr rtl="0"/>
          <a:r>
            <a:rPr lang="es-MX" dirty="0" smtClean="0"/>
            <a:t>• Incrementar la participación de los internos sentenciados de todo el sistema penitenciario en programas de reinserción social. </a:t>
          </a:r>
          <a:endParaRPr lang="es-MX" dirty="0"/>
        </a:p>
      </dgm:t>
    </dgm:pt>
    <dgm:pt modelId="{EA38DA48-B651-474B-BB97-884B6E41DC8F}" type="parTrans" cxnId="{0807207E-5C33-42E3-8929-9E60431E97AB}">
      <dgm:prSet/>
      <dgm:spPr/>
      <dgm:t>
        <a:bodyPr/>
        <a:lstStyle/>
        <a:p>
          <a:endParaRPr lang="es-MX"/>
        </a:p>
      </dgm:t>
    </dgm:pt>
    <dgm:pt modelId="{9695CF33-E704-43DC-9228-7964D469734F}" type="sibTrans" cxnId="{0807207E-5C33-42E3-8929-9E60431E97AB}">
      <dgm:prSet/>
      <dgm:spPr/>
      <dgm:t>
        <a:bodyPr/>
        <a:lstStyle/>
        <a:p>
          <a:endParaRPr lang="es-MX"/>
        </a:p>
      </dgm:t>
    </dgm:pt>
    <dgm:pt modelId="{C6334924-2648-43C3-9628-17722C1877FD}">
      <dgm:prSet/>
      <dgm:spPr/>
      <dgm:t>
        <a:bodyPr/>
        <a:lstStyle/>
        <a:p>
          <a:pPr rtl="0"/>
          <a:r>
            <a:rPr lang="es-MX" dirty="0" smtClean="0"/>
            <a:t>• Mantener programas permanentes de profesionalización de la administración penitenciaria del país. </a:t>
          </a:r>
          <a:endParaRPr lang="es-MX" dirty="0"/>
        </a:p>
      </dgm:t>
    </dgm:pt>
    <dgm:pt modelId="{E0DAEB74-7C4A-4A84-BF01-E26F2705D868}" type="parTrans" cxnId="{D98B2BA5-3A53-4DB1-A113-750B8DED0EEC}">
      <dgm:prSet/>
      <dgm:spPr/>
      <dgm:t>
        <a:bodyPr/>
        <a:lstStyle/>
        <a:p>
          <a:endParaRPr lang="es-MX"/>
        </a:p>
      </dgm:t>
    </dgm:pt>
    <dgm:pt modelId="{D2C0312A-C4EE-414A-81A0-29A964570ADB}" type="sibTrans" cxnId="{D98B2BA5-3A53-4DB1-A113-750B8DED0EEC}">
      <dgm:prSet/>
      <dgm:spPr/>
      <dgm:t>
        <a:bodyPr/>
        <a:lstStyle/>
        <a:p>
          <a:endParaRPr lang="es-MX"/>
        </a:p>
      </dgm:t>
    </dgm:pt>
    <dgm:pt modelId="{CBBDF7A8-CCEB-4430-A0B9-488576700530}" type="pres">
      <dgm:prSet presAssocID="{93184E05-4068-4045-BA33-899654818013}" presName="linear" presStyleCnt="0">
        <dgm:presLayoutVars>
          <dgm:animLvl val="lvl"/>
          <dgm:resizeHandles val="exact"/>
        </dgm:presLayoutVars>
      </dgm:prSet>
      <dgm:spPr/>
      <dgm:t>
        <a:bodyPr/>
        <a:lstStyle/>
        <a:p>
          <a:endParaRPr lang="es-MX"/>
        </a:p>
      </dgm:t>
    </dgm:pt>
    <dgm:pt modelId="{725C3AED-FB43-4FE8-B298-A2E5FF64F44D}" type="pres">
      <dgm:prSet presAssocID="{D872AF4B-6366-4844-B1E7-29F9EDDA513E}" presName="parentText" presStyleLbl="node1" presStyleIdx="0" presStyleCnt="2" custScaleY="58054">
        <dgm:presLayoutVars>
          <dgm:chMax val="0"/>
          <dgm:bulletEnabled val="1"/>
        </dgm:presLayoutVars>
      </dgm:prSet>
      <dgm:spPr/>
      <dgm:t>
        <a:bodyPr/>
        <a:lstStyle/>
        <a:p>
          <a:endParaRPr lang="es-MX"/>
        </a:p>
      </dgm:t>
    </dgm:pt>
    <dgm:pt modelId="{3EBC93B2-21CF-4BA9-A55B-F07E60818CC4}" type="pres">
      <dgm:prSet presAssocID="{EFE16920-17F3-44CE-880E-908C706676AA}" presName="spacer" presStyleCnt="0"/>
      <dgm:spPr/>
    </dgm:pt>
    <dgm:pt modelId="{A0644936-03D1-4932-8A3C-69DCBA4A9C7B}" type="pres">
      <dgm:prSet presAssocID="{5D46B031-8728-49AF-B077-0C1FDF8A886C}" presName="parentText" presStyleLbl="node1" presStyleIdx="1" presStyleCnt="2">
        <dgm:presLayoutVars>
          <dgm:chMax val="0"/>
          <dgm:bulletEnabled val="1"/>
        </dgm:presLayoutVars>
      </dgm:prSet>
      <dgm:spPr/>
      <dgm:t>
        <a:bodyPr/>
        <a:lstStyle/>
        <a:p>
          <a:endParaRPr lang="es-MX"/>
        </a:p>
      </dgm:t>
    </dgm:pt>
    <dgm:pt modelId="{B10236A2-D654-4DE8-BB61-F9FCCB2C8C71}" type="pres">
      <dgm:prSet presAssocID="{5D46B031-8728-49AF-B077-0C1FDF8A886C}" presName="childText" presStyleLbl="revTx" presStyleIdx="0" presStyleCnt="1">
        <dgm:presLayoutVars>
          <dgm:bulletEnabled val="1"/>
        </dgm:presLayoutVars>
      </dgm:prSet>
      <dgm:spPr/>
      <dgm:t>
        <a:bodyPr/>
        <a:lstStyle/>
        <a:p>
          <a:endParaRPr lang="es-MX"/>
        </a:p>
      </dgm:t>
    </dgm:pt>
  </dgm:ptLst>
  <dgm:cxnLst>
    <dgm:cxn modelId="{AEF119DF-8DB1-4E2E-9F60-1F779DE39827}" srcId="{93184E05-4068-4045-BA33-899654818013}" destId="{D872AF4B-6366-4844-B1E7-29F9EDDA513E}" srcOrd="0" destOrd="0" parTransId="{5772ED3F-03F4-408A-BD1D-81B5C99C3E16}" sibTransId="{EFE16920-17F3-44CE-880E-908C706676AA}"/>
    <dgm:cxn modelId="{B4E9FA9D-CCFA-48B2-ADC0-76C247F54ED3}" srcId="{93184E05-4068-4045-BA33-899654818013}" destId="{5D46B031-8728-49AF-B077-0C1FDF8A886C}" srcOrd="1" destOrd="0" parTransId="{A390DC82-49E4-44AD-8718-13701673EA36}" sibTransId="{C331E719-86E8-4610-B0FB-5147FF6213A5}"/>
    <dgm:cxn modelId="{0807207E-5C33-42E3-8929-9E60431E97AB}" srcId="{5D46B031-8728-49AF-B077-0C1FDF8A886C}" destId="{0D32E47F-6DDB-46AE-9FD8-66C934C7D8CD}" srcOrd="1" destOrd="0" parTransId="{EA38DA48-B651-474B-BB97-884B6E41DC8F}" sibTransId="{9695CF33-E704-43DC-9228-7964D469734F}"/>
    <dgm:cxn modelId="{CE2C6AA6-7865-46D2-AFC4-0103B90109B3}" type="presOf" srcId="{C6334924-2648-43C3-9628-17722C1877FD}" destId="{B10236A2-D654-4DE8-BB61-F9FCCB2C8C71}" srcOrd="0" destOrd="2" presId="urn:microsoft.com/office/officeart/2005/8/layout/vList2"/>
    <dgm:cxn modelId="{AEDA1667-3C40-4F17-AA66-EE0ABF1C2F01}" type="presOf" srcId="{5D46B031-8728-49AF-B077-0C1FDF8A886C}" destId="{A0644936-03D1-4932-8A3C-69DCBA4A9C7B}" srcOrd="0" destOrd="0" presId="urn:microsoft.com/office/officeart/2005/8/layout/vList2"/>
    <dgm:cxn modelId="{71BEB8DF-669F-40A8-9100-56576F273811}" type="presOf" srcId="{D872AF4B-6366-4844-B1E7-29F9EDDA513E}" destId="{725C3AED-FB43-4FE8-B298-A2E5FF64F44D}" srcOrd="0" destOrd="0" presId="urn:microsoft.com/office/officeart/2005/8/layout/vList2"/>
    <dgm:cxn modelId="{9765A142-6DF1-4842-9EA1-088610D5413F}" srcId="{5D46B031-8728-49AF-B077-0C1FDF8A886C}" destId="{E223CB1A-ED22-4D94-AAAF-5570FA582D9C}" srcOrd="0" destOrd="0" parTransId="{24C7ED8F-05B2-4C28-916D-72C1D0BE404B}" sibTransId="{F4B88BD2-BD56-43BF-AB8D-96A3DD1A598A}"/>
    <dgm:cxn modelId="{D98B2BA5-3A53-4DB1-A113-750B8DED0EEC}" srcId="{5D46B031-8728-49AF-B077-0C1FDF8A886C}" destId="{C6334924-2648-43C3-9628-17722C1877FD}" srcOrd="2" destOrd="0" parTransId="{E0DAEB74-7C4A-4A84-BF01-E26F2705D868}" sibTransId="{D2C0312A-C4EE-414A-81A0-29A964570ADB}"/>
    <dgm:cxn modelId="{5CA51808-6F20-4622-8DE4-34E1B0310C94}" type="presOf" srcId="{93184E05-4068-4045-BA33-899654818013}" destId="{CBBDF7A8-CCEB-4430-A0B9-488576700530}" srcOrd="0" destOrd="0" presId="urn:microsoft.com/office/officeart/2005/8/layout/vList2"/>
    <dgm:cxn modelId="{EA64A055-D319-4059-9046-104F9DCCC96B}" type="presOf" srcId="{E223CB1A-ED22-4D94-AAAF-5570FA582D9C}" destId="{B10236A2-D654-4DE8-BB61-F9FCCB2C8C71}" srcOrd="0" destOrd="0" presId="urn:microsoft.com/office/officeart/2005/8/layout/vList2"/>
    <dgm:cxn modelId="{F82D59F6-8C30-46AC-9844-AA54DBE418FA}" type="presOf" srcId="{0D32E47F-6DDB-46AE-9FD8-66C934C7D8CD}" destId="{B10236A2-D654-4DE8-BB61-F9FCCB2C8C71}" srcOrd="0" destOrd="1" presId="urn:microsoft.com/office/officeart/2005/8/layout/vList2"/>
    <dgm:cxn modelId="{1EAE3EBC-BF49-4FFD-996A-B93FECAB1C4D}" type="presParOf" srcId="{CBBDF7A8-CCEB-4430-A0B9-488576700530}" destId="{725C3AED-FB43-4FE8-B298-A2E5FF64F44D}" srcOrd="0" destOrd="0" presId="urn:microsoft.com/office/officeart/2005/8/layout/vList2"/>
    <dgm:cxn modelId="{5DF8C598-6CBE-412B-BB03-6681B6A6B2D5}" type="presParOf" srcId="{CBBDF7A8-CCEB-4430-A0B9-488576700530}" destId="{3EBC93B2-21CF-4BA9-A55B-F07E60818CC4}" srcOrd="1" destOrd="0" presId="urn:microsoft.com/office/officeart/2005/8/layout/vList2"/>
    <dgm:cxn modelId="{3154EF51-0815-4705-84FD-202DAF4CDC4C}" type="presParOf" srcId="{CBBDF7A8-CCEB-4430-A0B9-488576700530}" destId="{A0644936-03D1-4932-8A3C-69DCBA4A9C7B}" srcOrd="2" destOrd="0" presId="urn:microsoft.com/office/officeart/2005/8/layout/vList2"/>
    <dgm:cxn modelId="{CBD2FA10-B78C-4866-8919-78755E48331A}" type="presParOf" srcId="{CBBDF7A8-CCEB-4430-A0B9-488576700530}" destId="{B10236A2-D654-4DE8-BB61-F9FCCB2C8C71}"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8B3474E9-B8B4-432A-91D9-DA2A76B8FD8B}" type="doc">
      <dgm:prSet loTypeId="urn:microsoft.com/office/officeart/2005/8/layout/target2" loCatId="relationship" qsTypeId="urn:microsoft.com/office/officeart/2005/8/quickstyle/simple1" qsCatId="simple" csTypeId="urn:microsoft.com/office/officeart/2005/8/colors/accent3_1" csCatId="accent3"/>
      <dgm:spPr/>
      <dgm:t>
        <a:bodyPr/>
        <a:lstStyle/>
        <a:p>
          <a:endParaRPr lang="es-MX"/>
        </a:p>
      </dgm:t>
    </dgm:pt>
    <dgm:pt modelId="{CB20525C-9654-4C94-9DC7-6DFF3A872F71}">
      <dgm:prSet custT="1"/>
      <dgm:spPr/>
      <dgm:t>
        <a:bodyPr/>
        <a:lstStyle/>
        <a:p>
          <a:pPr rtl="0"/>
          <a:r>
            <a:rPr lang="es-MX" sz="2400" dirty="0" smtClean="0"/>
            <a:t>Plataforma México </a:t>
          </a:r>
          <a:endParaRPr lang="es-MX" sz="2400" dirty="0"/>
        </a:p>
      </dgm:t>
    </dgm:pt>
    <dgm:pt modelId="{43215516-8EF5-4602-BDBB-AA4A2A94480A}" type="parTrans" cxnId="{6686D727-39D9-4095-A85A-3405197886EE}">
      <dgm:prSet/>
      <dgm:spPr/>
      <dgm:t>
        <a:bodyPr/>
        <a:lstStyle/>
        <a:p>
          <a:endParaRPr lang="es-MX" sz="2400"/>
        </a:p>
      </dgm:t>
    </dgm:pt>
    <dgm:pt modelId="{1E14A0B0-B538-4E5D-AA5B-24A8932DCD5B}" type="sibTrans" cxnId="{6686D727-39D9-4095-A85A-3405197886EE}">
      <dgm:prSet/>
      <dgm:spPr/>
      <dgm:t>
        <a:bodyPr/>
        <a:lstStyle/>
        <a:p>
          <a:endParaRPr lang="es-MX" sz="2400"/>
        </a:p>
      </dgm:t>
    </dgm:pt>
    <dgm:pt modelId="{D120CBF3-3F51-4939-9DDB-4D3934876DDB}">
      <dgm:prSet custT="1"/>
      <dgm:spPr/>
      <dgm:t>
        <a:bodyPr/>
        <a:lstStyle/>
        <a:p>
          <a:pPr rtl="0"/>
          <a:r>
            <a:rPr lang="es-MX" sz="2400" dirty="0" smtClean="0"/>
            <a:t>La información constituye un insumo insustituible para estructurar programas y acciones de combate al fenómeno delictivo; su obtención, procesamiento y explotación, requiere de la modernización y optimización de la infraestructura de telecomunicaciones en los tres órdenes de gobierno. </a:t>
          </a:r>
          <a:endParaRPr lang="es-MX" sz="2400" dirty="0"/>
        </a:p>
      </dgm:t>
    </dgm:pt>
    <dgm:pt modelId="{61F626DB-7B98-457B-96BD-57776D3B4E36}" type="parTrans" cxnId="{9CA9CA97-8E04-43C9-9B58-3A4B10406737}">
      <dgm:prSet/>
      <dgm:spPr/>
      <dgm:t>
        <a:bodyPr/>
        <a:lstStyle/>
        <a:p>
          <a:endParaRPr lang="es-MX" sz="2400"/>
        </a:p>
      </dgm:t>
    </dgm:pt>
    <dgm:pt modelId="{41457BAF-7897-4BB3-BC22-F2456E49E881}" type="sibTrans" cxnId="{9CA9CA97-8E04-43C9-9B58-3A4B10406737}">
      <dgm:prSet/>
      <dgm:spPr/>
      <dgm:t>
        <a:bodyPr/>
        <a:lstStyle/>
        <a:p>
          <a:endParaRPr lang="es-MX" sz="2400"/>
        </a:p>
      </dgm:t>
    </dgm:pt>
    <dgm:pt modelId="{6DE32EE6-230B-46A2-8012-0FFEDCFD5B7D}">
      <dgm:prSet custT="1"/>
      <dgm:spPr/>
      <dgm:t>
        <a:bodyPr/>
        <a:lstStyle/>
        <a:p>
          <a:pPr rtl="0"/>
          <a:r>
            <a:rPr lang="es-MX" sz="2400" dirty="0" smtClean="0"/>
            <a:t>• Integrar la información criminal de las corporaciones policiales de los tres órdenes de gobierno a Plataforma México. </a:t>
          </a:r>
          <a:endParaRPr lang="es-MX" sz="2400" dirty="0"/>
        </a:p>
      </dgm:t>
    </dgm:pt>
    <dgm:pt modelId="{48780788-F176-498C-8A05-14289C069975}" type="parTrans" cxnId="{BE2F4198-DB08-46FE-852F-BA716A4F6985}">
      <dgm:prSet/>
      <dgm:spPr/>
      <dgm:t>
        <a:bodyPr/>
        <a:lstStyle/>
        <a:p>
          <a:endParaRPr lang="es-MX" sz="2400"/>
        </a:p>
      </dgm:t>
    </dgm:pt>
    <dgm:pt modelId="{E6677D0B-46D2-441F-A65A-F9F2BF0F0A2B}" type="sibTrans" cxnId="{BE2F4198-DB08-46FE-852F-BA716A4F6985}">
      <dgm:prSet/>
      <dgm:spPr/>
      <dgm:t>
        <a:bodyPr/>
        <a:lstStyle/>
        <a:p>
          <a:endParaRPr lang="es-MX" sz="2400"/>
        </a:p>
      </dgm:t>
    </dgm:pt>
    <dgm:pt modelId="{E006E481-3F9A-4D4A-8DB4-8A7F79A48A23}">
      <dgm:prSet/>
      <dgm:spPr/>
      <dgm:t>
        <a:bodyPr/>
        <a:lstStyle/>
        <a:p>
          <a:endParaRPr lang="es-MX"/>
        </a:p>
      </dgm:t>
    </dgm:pt>
    <dgm:pt modelId="{85272E2F-3706-4B14-9467-86FD2D0C4679}" type="parTrans" cxnId="{1E6922BF-D104-4D6B-BA39-1C70B3754584}">
      <dgm:prSet/>
      <dgm:spPr/>
      <dgm:t>
        <a:bodyPr/>
        <a:lstStyle/>
        <a:p>
          <a:endParaRPr lang="es-MX" sz="2400"/>
        </a:p>
      </dgm:t>
    </dgm:pt>
    <dgm:pt modelId="{53BB68DC-5B18-4897-B0EF-C48997FAEA62}" type="sibTrans" cxnId="{1E6922BF-D104-4D6B-BA39-1C70B3754584}">
      <dgm:prSet/>
      <dgm:spPr/>
      <dgm:t>
        <a:bodyPr/>
        <a:lstStyle/>
        <a:p>
          <a:endParaRPr lang="es-MX" sz="2400"/>
        </a:p>
      </dgm:t>
    </dgm:pt>
    <dgm:pt modelId="{4F276ADD-79F6-44B6-A391-69F45A06BF60}">
      <dgm:prSet/>
      <dgm:spPr/>
      <dgm:t>
        <a:bodyPr/>
        <a:lstStyle/>
        <a:p>
          <a:endParaRPr lang="es-MX"/>
        </a:p>
      </dgm:t>
    </dgm:pt>
    <dgm:pt modelId="{33E347B9-191D-45E1-9180-FF63BB16E057}" type="parTrans" cxnId="{5DF1B46F-6702-4733-BD5C-4DA2777B0F6A}">
      <dgm:prSet/>
      <dgm:spPr/>
      <dgm:t>
        <a:bodyPr/>
        <a:lstStyle/>
        <a:p>
          <a:endParaRPr lang="es-MX" sz="2400"/>
        </a:p>
      </dgm:t>
    </dgm:pt>
    <dgm:pt modelId="{DBC9D515-740A-4909-8D68-41E7D75F9D7A}" type="sibTrans" cxnId="{5DF1B46F-6702-4733-BD5C-4DA2777B0F6A}">
      <dgm:prSet/>
      <dgm:spPr/>
      <dgm:t>
        <a:bodyPr/>
        <a:lstStyle/>
        <a:p>
          <a:endParaRPr lang="es-MX" sz="2400"/>
        </a:p>
      </dgm:t>
    </dgm:pt>
    <dgm:pt modelId="{83D86892-696C-4895-970A-E1A5E82FB1CE}" type="pres">
      <dgm:prSet presAssocID="{8B3474E9-B8B4-432A-91D9-DA2A76B8FD8B}" presName="Name0" presStyleCnt="0">
        <dgm:presLayoutVars>
          <dgm:chMax val="3"/>
          <dgm:chPref val="1"/>
          <dgm:dir/>
          <dgm:animLvl val="lvl"/>
          <dgm:resizeHandles/>
        </dgm:presLayoutVars>
      </dgm:prSet>
      <dgm:spPr/>
      <dgm:t>
        <a:bodyPr/>
        <a:lstStyle/>
        <a:p>
          <a:endParaRPr lang="es-MX"/>
        </a:p>
      </dgm:t>
    </dgm:pt>
    <dgm:pt modelId="{9EB5F96E-066F-441C-802A-8554B847129E}" type="pres">
      <dgm:prSet presAssocID="{8B3474E9-B8B4-432A-91D9-DA2A76B8FD8B}" presName="outerBox" presStyleCnt="0"/>
      <dgm:spPr/>
    </dgm:pt>
    <dgm:pt modelId="{30C99611-B508-48CB-BF2C-E630954BCB32}" type="pres">
      <dgm:prSet presAssocID="{8B3474E9-B8B4-432A-91D9-DA2A76B8FD8B}" presName="outerBoxParent" presStyleLbl="node1" presStyleIdx="0" presStyleCnt="3"/>
      <dgm:spPr/>
      <dgm:t>
        <a:bodyPr/>
        <a:lstStyle/>
        <a:p>
          <a:endParaRPr lang="es-MX"/>
        </a:p>
      </dgm:t>
    </dgm:pt>
    <dgm:pt modelId="{E99EAB82-E05F-4946-A8DC-A97D3712FF56}" type="pres">
      <dgm:prSet presAssocID="{8B3474E9-B8B4-432A-91D9-DA2A76B8FD8B}" presName="outerBoxChildren" presStyleCnt="0"/>
      <dgm:spPr/>
    </dgm:pt>
    <dgm:pt modelId="{28093C01-4A35-4B9C-8C45-B0498735C8DB}" type="pres">
      <dgm:prSet presAssocID="{8B3474E9-B8B4-432A-91D9-DA2A76B8FD8B}" presName="middleBox" presStyleCnt="0"/>
      <dgm:spPr/>
    </dgm:pt>
    <dgm:pt modelId="{EE025C1D-4D2C-4DB6-B6A9-5136882D74BA}" type="pres">
      <dgm:prSet presAssocID="{8B3474E9-B8B4-432A-91D9-DA2A76B8FD8B}" presName="middleBoxParent" presStyleLbl="node1" presStyleIdx="1" presStyleCnt="3" custLinFactNeighborX="1791" custLinFactNeighborY="-16936"/>
      <dgm:spPr/>
      <dgm:t>
        <a:bodyPr/>
        <a:lstStyle/>
        <a:p>
          <a:endParaRPr lang="es-MX"/>
        </a:p>
      </dgm:t>
    </dgm:pt>
    <dgm:pt modelId="{A6E56405-F3A5-4541-B084-1CE025ACA2E7}" type="pres">
      <dgm:prSet presAssocID="{8B3474E9-B8B4-432A-91D9-DA2A76B8FD8B}" presName="middleBoxChildren" presStyleCnt="0"/>
      <dgm:spPr/>
    </dgm:pt>
    <dgm:pt modelId="{84303B30-BED3-49F0-BA2F-496C80773EFA}" type="pres">
      <dgm:prSet presAssocID="{8B3474E9-B8B4-432A-91D9-DA2A76B8FD8B}" presName="centerBox" presStyleCnt="0"/>
      <dgm:spPr/>
    </dgm:pt>
    <dgm:pt modelId="{3188E1AE-1198-4650-BAB4-9B98D4E78F62}" type="pres">
      <dgm:prSet presAssocID="{8B3474E9-B8B4-432A-91D9-DA2A76B8FD8B}" presName="centerBoxParent" presStyleLbl="node1" presStyleIdx="2" presStyleCnt="3" custLinFactNeighborX="-467" custLinFactNeighborY="15844"/>
      <dgm:spPr/>
      <dgm:t>
        <a:bodyPr/>
        <a:lstStyle/>
        <a:p>
          <a:endParaRPr lang="es-MX"/>
        </a:p>
      </dgm:t>
    </dgm:pt>
  </dgm:ptLst>
  <dgm:cxnLst>
    <dgm:cxn modelId="{6686D727-39D9-4095-A85A-3405197886EE}" srcId="{8B3474E9-B8B4-432A-91D9-DA2A76B8FD8B}" destId="{CB20525C-9654-4C94-9DC7-6DFF3A872F71}" srcOrd="0" destOrd="0" parTransId="{43215516-8EF5-4602-BDBB-AA4A2A94480A}" sibTransId="{1E14A0B0-B538-4E5D-AA5B-24A8932DCD5B}"/>
    <dgm:cxn modelId="{34142B85-4EEE-44FA-925E-465A6109DF08}" type="presOf" srcId="{CB20525C-9654-4C94-9DC7-6DFF3A872F71}" destId="{30C99611-B508-48CB-BF2C-E630954BCB32}" srcOrd="0" destOrd="0" presId="urn:microsoft.com/office/officeart/2005/8/layout/target2"/>
    <dgm:cxn modelId="{0E47CE94-5345-47E2-9872-A1CB61CF2023}" type="presOf" srcId="{6DE32EE6-230B-46A2-8012-0FFEDCFD5B7D}" destId="{3188E1AE-1198-4650-BAB4-9B98D4E78F62}" srcOrd="0" destOrd="0" presId="urn:microsoft.com/office/officeart/2005/8/layout/target2"/>
    <dgm:cxn modelId="{CCDA2D4C-0B1C-427C-8E0F-206EF8CEE92F}" type="presOf" srcId="{D120CBF3-3F51-4939-9DDB-4D3934876DDB}" destId="{EE025C1D-4D2C-4DB6-B6A9-5136882D74BA}" srcOrd="0" destOrd="0" presId="urn:microsoft.com/office/officeart/2005/8/layout/target2"/>
    <dgm:cxn modelId="{BE2F4198-DB08-46FE-852F-BA716A4F6985}" srcId="{8B3474E9-B8B4-432A-91D9-DA2A76B8FD8B}" destId="{6DE32EE6-230B-46A2-8012-0FFEDCFD5B7D}" srcOrd="2" destOrd="0" parTransId="{48780788-F176-498C-8A05-14289C069975}" sibTransId="{E6677D0B-46D2-441F-A65A-F9F2BF0F0A2B}"/>
    <dgm:cxn modelId="{9CA9CA97-8E04-43C9-9B58-3A4B10406737}" srcId="{8B3474E9-B8B4-432A-91D9-DA2A76B8FD8B}" destId="{D120CBF3-3F51-4939-9DDB-4D3934876DDB}" srcOrd="1" destOrd="0" parTransId="{61F626DB-7B98-457B-96BD-57776D3B4E36}" sibTransId="{41457BAF-7897-4BB3-BC22-F2456E49E881}"/>
    <dgm:cxn modelId="{5DF1B46F-6702-4733-BD5C-4DA2777B0F6A}" srcId="{8B3474E9-B8B4-432A-91D9-DA2A76B8FD8B}" destId="{4F276ADD-79F6-44B6-A391-69F45A06BF60}" srcOrd="4" destOrd="0" parTransId="{33E347B9-191D-45E1-9180-FF63BB16E057}" sibTransId="{DBC9D515-740A-4909-8D68-41E7D75F9D7A}"/>
    <dgm:cxn modelId="{AFCC8A5A-DD8D-457C-A2F3-2EE0A6A1408C}" type="presOf" srcId="{8B3474E9-B8B4-432A-91D9-DA2A76B8FD8B}" destId="{83D86892-696C-4895-970A-E1A5E82FB1CE}" srcOrd="0" destOrd="0" presId="urn:microsoft.com/office/officeart/2005/8/layout/target2"/>
    <dgm:cxn modelId="{1E6922BF-D104-4D6B-BA39-1C70B3754584}" srcId="{8B3474E9-B8B4-432A-91D9-DA2A76B8FD8B}" destId="{E006E481-3F9A-4D4A-8DB4-8A7F79A48A23}" srcOrd="3" destOrd="0" parTransId="{85272E2F-3706-4B14-9467-86FD2D0C4679}" sibTransId="{53BB68DC-5B18-4897-B0EF-C48997FAEA62}"/>
    <dgm:cxn modelId="{21F097EB-1ED3-49D2-9892-F16D9030C219}" type="presParOf" srcId="{83D86892-696C-4895-970A-E1A5E82FB1CE}" destId="{9EB5F96E-066F-441C-802A-8554B847129E}" srcOrd="0" destOrd="0" presId="urn:microsoft.com/office/officeart/2005/8/layout/target2"/>
    <dgm:cxn modelId="{FC908DB4-D11B-4230-A95F-565038D59498}" type="presParOf" srcId="{9EB5F96E-066F-441C-802A-8554B847129E}" destId="{30C99611-B508-48CB-BF2C-E630954BCB32}" srcOrd="0" destOrd="0" presId="urn:microsoft.com/office/officeart/2005/8/layout/target2"/>
    <dgm:cxn modelId="{59D3F9AD-D080-49F0-99B7-8D31A2A39D1E}" type="presParOf" srcId="{9EB5F96E-066F-441C-802A-8554B847129E}" destId="{E99EAB82-E05F-4946-A8DC-A97D3712FF56}" srcOrd="1" destOrd="0" presId="urn:microsoft.com/office/officeart/2005/8/layout/target2"/>
    <dgm:cxn modelId="{519D8252-E05C-4722-97BC-C8F850C48F99}" type="presParOf" srcId="{83D86892-696C-4895-970A-E1A5E82FB1CE}" destId="{28093C01-4A35-4B9C-8C45-B0498735C8DB}" srcOrd="1" destOrd="0" presId="urn:microsoft.com/office/officeart/2005/8/layout/target2"/>
    <dgm:cxn modelId="{2481A6D9-60A5-45BB-A7C6-04326D494267}" type="presParOf" srcId="{28093C01-4A35-4B9C-8C45-B0498735C8DB}" destId="{EE025C1D-4D2C-4DB6-B6A9-5136882D74BA}" srcOrd="0" destOrd="0" presId="urn:microsoft.com/office/officeart/2005/8/layout/target2"/>
    <dgm:cxn modelId="{5F9F2B44-8EF7-452F-895D-7991328D0DEC}" type="presParOf" srcId="{28093C01-4A35-4B9C-8C45-B0498735C8DB}" destId="{A6E56405-F3A5-4541-B084-1CE025ACA2E7}" srcOrd="1" destOrd="0" presId="urn:microsoft.com/office/officeart/2005/8/layout/target2"/>
    <dgm:cxn modelId="{6461B910-791F-49D7-8FB4-C0BF91A86FEE}" type="presParOf" srcId="{83D86892-696C-4895-970A-E1A5E82FB1CE}" destId="{84303B30-BED3-49F0-BA2F-496C80773EFA}" srcOrd="2" destOrd="0" presId="urn:microsoft.com/office/officeart/2005/8/layout/target2"/>
    <dgm:cxn modelId="{C4A9E58E-730A-4B6E-9F98-F533970FB1AD}" type="presParOf" srcId="{84303B30-BED3-49F0-BA2F-496C80773EFA}" destId="{3188E1AE-1198-4650-BAB4-9B98D4E78F62}" srcOrd="0" destOrd="0" presId="urn:microsoft.com/office/officeart/2005/8/layout/targe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B6686FFB-313C-419E-8EF9-0F7A63E74B5C}" type="doc">
      <dgm:prSet loTypeId="urn:microsoft.com/office/officeart/2005/8/layout/target2" loCatId="relationship" qsTypeId="urn:microsoft.com/office/officeart/2005/8/quickstyle/3d4" qsCatId="3D" csTypeId="urn:microsoft.com/office/officeart/2005/8/colors/accent3_2" csCatId="accent3"/>
      <dgm:spPr/>
      <dgm:t>
        <a:bodyPr/>
        <a:lstStyle/>
        <a:p>
          <a:endParaRPr lang="es-MX"/>
        </a:p>
      </dgm:t>
    </dgm:pt>
    <dgm:pt modelId="{E8C09DD6-C76C-43A9-B84B-B60C6EBCCA49}">
      <dgm:prSet custT="1"/>
      <dgm:spPr/>
      <dgm:t>
        <a:bodyPr/>
        <a:lstStyle/>
        <a:p>
          <a:pPr rtl="0"/>
          <a:r>
            <a:rPr lang="es-MX" sz="2000" b="1" dirty="0" smtClean="0">
              <a:solidFill>
                <a:schemeClr val="tx1"/>
              </a:solidFill>
            </a:rPr>
            <a:t>Profesionalización de las corporaciones policiales </a:t>
          </a:r>
          <a:endParaRPr lang="es-MX" sz="2000" b="1" dirty="0">
            <a:solidFill>
              <a:schemeClr val="tx1"/>
            </a:solidFill>
          </a:endParaRPr>
        </a:p>
      </dgm:t>
    </dgm:pt>
    <dgm:pt modelId="{15029B55-E75B-48F6-8F5A-7A10FE973A6F}" type="parTrans" cxnId="{21E703DC-873B-4DE5-A673-A27B41972E54}">
      <dgm:prSet/>
      <dgm:spPr/>
      <dgm:t>
        <a:bodyPr/>
        <a:lstStyle/>
        <a:p>
          <a:endParaRPr lang="es-MX" sz="2000" b="1">
            <a:solidFill>
              <a:schemeClr val="tx1"/>
            </a:solidFill>
          </a:endParaRPr>
        </a:p>
      </dgm:t>
    </dgm:pt>
    <dgm:pt modelId="{EBAEE543-C425-4B2A-9D00-9156F0C4058C}" type="sibTrans" cxnId="{21E703DC-873B-4DE5-A673-A27B41972E54}">
      <dgm:prSet/>
      <dgm:spPr/>
      <dgm:t>
        <a:bodyPr/>
        <a:lstStyle/>
        <a:p>
          <a:endParaRPr lang="es-MX" sz="2000" b="1">
            <a:solidFill>
              <a:schemeClr val="tx1"/>
            </a:solidFill>
          </a:endParaRPr>
        </a:p>
      </dgm:t>
    </dgm:pt>
    <dgm:pt modelId="{316D1F5B-8C66-4BC2-8E27-8F1FFD20AD19}">
      <dgm:prSet custT="1"/>
      <dgm:spPr/>
      <dgm:t>
        <a:bodyPr/>
        <a:lstStyle/>
        <a:p>
          <a:pPr rtl="0"/>
          <a:r>
            <a:rPr lang="es-MX" sz="2000" b="1" dirty="0" smtClean="0">
              <a:solidFill>
                <a:schemeClr val="tx1"/>
              </a:solidFill>
            </a:rPr>
            <a:t>Para cumplir eficazmente con la tarea de proteger y servir, es indispensable que las instituciones de seguridad pública fortalezcan los programas de profesionalización y los mecanismos de capacitación de sus integrantes. Sólo así será posible instaurar un verdadero Servicio de Carrera Policial que propicie el sentido de pertenencia y responda mejor a las necesidades de la sociedad. </a:t>
          </a:r>
          <a:endParaRPr lang="es-MX" sz="2000" b="1" dirty="0">
            <a:solidFill>
              <a:schemeClr val="tx1"/>
            </a:solidFill>
          </a:endParaRPr>
        </a:p>
      </dgm:t>
    </dgm:pt>
    <dgm:pt modelId="{2B91B6F4-1D72-47C8-9B73-82BE6826B0E8}" type="parTrans" cxnId="{3CDE5F91-3528-4AF0-9520-60945C479A93}">
      <dgm:prSet/>
      <dgm:spPr/>
      <dgm:t>
        <a:bodyPr/>
        <a:lstStyle/>
        <a:p>
          <a:endParaRPr lang="es-MX" sz="2000" b="1">
            <a:solidFill>
              <a:schemeClr val="tx1"/>
            </a:solidFill>
          </a:endParaRPr>
        </a:p>
      </dgm:t>
    </dgm:pt>
    <dgm:pt modelId="{D783E9BE-02B4-4C6F-AD4C-5A897C823602}" type="sibTrans" cxnId="{3CDE5F91-3528-4AF0-9520-60945C479A93}">
      <dgm:prSet/>
      <dgm:spPr/>
      <dgm:t>
        <a:bodyPr/>
        <a:lstStyle/>
        <a:p>
          <a:endParaRPr lang="es-MX" sz="2000" b="1">
            <a:solidFill>
              <a:schemeClr val="tx1"/>
            </a:solidFill>
          </a:endParaRPr>
        </a:p>
      </dgm:t>
    </dgm:pt>
    <dgm:pt modelId="{A7E73FE0-742B-4E6E-A04A-1ACD2729A213}">
      <dgm:prSet custT="1"/>
      <dgm:spPr/>
      <dgm:t>
        <a:bodyPr/>
        <a:lstStyle/>
        <a:p>
          <a:pPr rtl="0"/>
          <a:r>
            <a:rPr lang="es-MX" sz="2000" b="1" dirty="0" smtClean="0">
              <a:solidFill>
                <a:schemeClr val="tx1"/>
              </a:solidFill>
            </a:rPr>
            <a:t>• Homologar criterios para el ingreso, promoción, permanencia, profesionalización y capacitación del personal policial en los tres órdenes de gobierno. </a:t>
          </a:r>
          <a:endParaRPr lang="es-MX" sz="2000" b="1" dirty="0">
            <a:solidFill>
              <a:schemeClr val="tx1"/>
            </a:solidFill>
          </a:endParaRPr>
        </a:p>
      </dgm:t>
    </dgm:pt>
    <dgm:pt modelId="{AA4EED1A-378E-41D8-A0FD-60462527B53A}" type="parTrans" cxnId="{02F6F9FA-3486-40E0-AA55-D66FE3CB7675}">
      <dgm:prSet/>
      <dgm:spPr/>
      <dgm:t>
        <a:bodyPr/>
        <a:lstStyle/>
        <a:p>
          <a:endParaRPr lang="es-MX" sz="2000" b="1">
            <a:solidFill>
              <a:schemeClr val="tx1"/>
            </a:solidFill>
          </a:endParaRPr>
        </a:p>
      </dgm:t>
    </dgm:pt>
    <dgm:pt modelId="{EA397A80-F2C1-402A-A673-0E2D706FCCFE}" type="sibTrans" cxnId="{02F6F9FA-3486-40E0-AA55-D66FE3CB7675}">
      <dgm:prSet/>
      <dgm:spPr/>
      <dgm:t>
        <a:bodyPr/>
        <a:lstStyle/>
        <a:p>
          <a:endParaRPr lang="es-MX" sz="2000" b="1">
            <a:solidFill>
              <a:schemeClr val="tx1"/>
            </a:solidFill>
          </a:endParaRPr>
        </a:p>
      </dgm:t>
    </dgm:pt>
    <dgm:pt modelId="{9941D87A-7702-4C25-89D5-967ECEBECBC4}">
      <dgm:prSet/>
      <dgm:spPr/>
      <dgm:t>
        <a:bodyPr/>
        <a:lstStyle/>
        <a:p>
          <a:endParaRPr lang="es-MX"/>
        </a:p>
      </dgm:t>
    </dgm:pt>
    <dgm:pt modelId="{AD3D1C44-7A79-4302-9CF2-30818754E30A}" type="parTrans" cxnId="{251ED563-9E32-4A65-A4CA-51CB9B8DFD86}">
      <dgm:prSet/>
      <dgm:spPr/>
      <dgm:t>
        <a:bodyPr/>
        <a:lstStyle/>
        <a:p>
          <a:endParaRPr lang="es-MX" sz="2000" b="1">
            <a:solidFill>
              <a:schemeClr val="tx1"/>
            </a:solidFill>
          </a:endParaRPr>
        </a:p>
      </dgm:t>
    </dgm:pt>
    <dgm:pt modelId="{E874FDF9-3F34-40B5-9E23-D458059DA4CC}" type="sibTrans" cxnId="{251ED563-9E32-4A65-A4CA-51CB9B8DFD86}">
      <dgm:prSet/>
      <dgm:spPr/>
      <dgm:t>
        <a:bodyPr/>
        <a:lstStyle/>
        <a:p>
          <a:endParaRPr lang="es-MX" sz="2000" b="1">
            <a:solidFill>
              <a:schemeClr val="tx1"/>
            </a:solidFill>
          </a:endParaRPr>
        </a:p>
      </dgm:t>
    </dgm:pt>
    <dgm:pt modelId="{44AB5B3D-0D03-4AA3-B9CD-CD877E30B22E}">
      <dgm:prSet/>
      <dgm:spPr/>
      <dgm:t>
        <a:bodyPr/>
        <a:lstStyle/>
        <a:p>
          <a:endParaRPr lang="es-MX"/>
        </a:p>
      </dgm:t>
    </dgm:pt>
    <dgm:pt modelId="{FE2F12EB-6FBF-4829-8829-D70507038B47}" type="parTrans" cxnId="{542408CE-2E5E-4B8B-8B83-2F7BD04EC5F4}">
      <dgm:prSet/>
      <dgm:spPr/>
      <dgm:t>
        <a:bodyPr/>
        <a:lstStyle/>
        <a:p>
          <a:endParaRPr lang="es-MX" sz="2000" b="1">
            <a:solidFill>
              <a:schemeClr val="tx1"/>
            </a:solidFill>
          </a:endParaRPr>
        </a:p>
      </dgm:t>
    </dgm:pt>
    <dgm:pt modelId="{F5FB6A89-E2E6-4B6D-854A-05B403D7E82C}" type="sibTrans" cxnId="{542408CE-2E5E-4B8B-8B83-2F7BD04EC5F4}">
      <dgm:prSet/>
      <dgm:spPr/>
      <dgm:t>
        <a:bodyPr/>
        <a:lstStyle/>
        <a:p>
          <a:endParaRPr lang="es-MX" sz="2000" b="1">
            <a:solidFill>
              <a:schemeClr val="tx1"/>
            </a:solidFill>
          </a:endParaRPr>
        </a:p>
      </dgm:t>
    </dgm:pt>
    <dgm:pt modelId="{4A8C80A7-6CAA-436D-B1FD-5B57B1AED41C}" type="pres">
      <dgm:prSet presAssocID="{B6686FFB-313C-419E-8EF9-0F7A63E74B5C}" presName="Name0" presStyleCnt="0">
        <dgm:presLayoutVars>
          <dgm:chMax val="3"/>
          <dgm:chPref val="1"/>
          <dgm:dir/>
          <dgm:animLvl val="lvl"/>
          <dgm:resizeHandles/>
        </dgm:presLayoutVars>
      </dgm:prSet>
      <dgm:spPr/>
      <dgm:t>
        <a:bodyPr/>
        <a:lstStyle/>
        <a:p>
          <a:endParaRPr lang="es-MX"/>
        </a:p>
      </dgm:t>
    </dgm:pt>
    <dgm:pt modelId="{F0F85882-58D1-4EB8-8E97-FDDE8197CBB4}" type="pres">
      <dgm:prSet presAssocID="{B6686FFB-313C-419E-8EF9-0F7A63E74B5C}" presName="outerBox" presStyleCnt="0"/>
      <dgm:spPr/>
    </dgm:pt>
    <dgm:pt modelId="{58CCBB39-6884-48F4-B8E9-23F810E9748C}" type="pres">
      <dgm:prSet presAssocID="{B6686FFB-313C-419E-8EF9-0F7A63E74B5C}" presName="outerBoxParent" presStyleLbl="node1" presStyleIdx="0" presStyleCnt="3"/>
      <dgm:spPr/>
      <dgm:t>
        <a:bodyPr/>
        <a:lstStyle/>
        <a:p>
          <a:endParaRPr lang="es-MX"/>
        </a:p>
      </dgm:t>
    </dgm:pt>
    <dgm:pt modelId="{22D9C6B3-397C-406B-8190-13A1F7A96993}" type="pres">
      <dgm:prSet presAssocID="{B6686FFB-313C-419E-8EF9-0F7A63E74B5C}" presName="outerBoxChildren" presStyleCnt="0"/>
      <dgm:spPr/>
    </dgm:pt>
    <dgm:pt modelId="{335B7236-7500-4497-89C9-5782C6ECD6A4}" type="pres">
      <dgm:prSet presAssocID="{B6686FFB-313C-419E-8EF9-0F7A63E74B5C}" presName="middleBox" presStyleCnt="0"/>
      <dgm:spPr/>
    </dgm:pt>
    <dgm:pt modelId="{7F2A1CB4-2C9E-44E8-A275-212723B6321D}" type="pres">
      <dgm:prSet presAssocID="{B6686FFB-313C-419E-8EF9-0F7A63E74B5C}" presName="middleBoxParent" presStyleLbl="node1" presStyleIdx="1" presStyleCnt="3" custLinFactNeighborX="0" custLinFactNeighborY="-16657"/>
      <dgm:spPr/>
      <dgm:t>
        <a:bodyPr/>
        <a:lstStyle/>
        <a:p>
          <a:endParaRPr lang="es-MX"/>
        </a:p>
      </dgm:t>
    </dgm:pt>
    <dgm:pt modelId="{EF86B83A-F6D1-41EE-8BBE-0BF67462D121}" type="pres">
      <dgm:prSet presAssocID="{B6686FFB-313C-419E-8EF9-0F7A63E74B5C}" presName="middleBoxChildren" presStyleCnt="0"/>
      <dgm:spPr/>
    </dgm:pt>
    <dgm:pt modelId="{67E8C702-4234-43D5-961F-1EF9A96357F5}" type="pres">
      <dgm:prSet presAssocID="{B6686FFB-313C-419E-8EF9-0F7A63E74B5C}" presName="centerBox" presStyleCnt="0"/>
      <dgm:spPr/>
    </dgm:pt>
    <dgm:pt modelId="{5EBD07E0-3B20-490F-BCA1-110012D3BE60}" type="pres">
      <dgm:prSet presAssocID="{B6686FFB-313C-419E-8EF9-0F7A63E74B5C}" presName="centerBoxParent" presStyleLbl="node1" presStyleIdx="2" presStyleCnt="3"/>
      <dgm:spPr/>
      <dgm:t>
        <a:bodyPr/>
        <a:lstStyle/>
        <a:p>
          <a:endParaRPr lang="es-MX"/>
        </a:p>
      </dgm:t>
    </dgm:pt>
  </dgm:ptLst>
  <dgm:cxnLst>
    <dgm:cxn modelId="{251ED563-9E32-4A65-A4CA-51CB9B8DFD86}" srcId="{B6686FFB-313C-419E-8EF9-0F7A63E74B5C}" destId="{9941D87A-7702-4C25-89D5-967ECEBECBC4}" srcOrd="3" destOrd="0" parTransId="{AD3D1C44-7A79-4302-9CF2-30818754E30A}" sibTransId="{E874FDF9-3F34-40B5-9E23-D458059DA4CC}"/>
    <dgm:cxn modelId="{02F6F9FA-3486-40E0-AA55-D66FE3CB7675}" srcId="{B6686FFB-313C-419E-8EF9-0F7A63E74B5C}" destId="{A7E73FE0-742B-4E6E-A04A-1ACD2729A213}" srcOrd="2" destOrd="0" parTransId="{AA4EED1A-378E-41D8-A0FD-60462527B53A}" sibTransId="{EA397A80-F2C1-402A-A673-0E2D706FCCFE}"/>
    <dgm:cxn modelId="{2A3D65EB-8333-44EA-AAD3-52F97EE1D96B}" type="presOf" srcId="{E8C09DD6-C76C-43A9-B84B-B60C6EBCCA49}" destId="{58CCBB39-6884-48F4-B8E9-23F810E9748C}" srcOrd="0" destOrd="0" presId="urn:microsoft.com/office/officeart/2005/8/layout/target2"/>
    <dgm:cxn modelId="{3CDE5F91-3528-4AF0-9520-60945C479A93}" srcId="{B6686FFB-313C-419E-8EF9-0F7A63E74B5C}" destId="{316D1F5B-8C66-4BC2-8E27-8F1FFD20AD19}" srcOrd="1" destOrd="0" parTransId="{2B91B6F4-1D72-47C8-9B73-82BE6826B0E8}" sibTransId="{D783E9BE-02B4-4C6F-AD4C-5A897C823602}"/>
    <dgm:cxn modelId="{E8A4B0F5-C749-4A6D-B9D8-593CD5541BE6}" type="presOf" srcId="{316D1F5B-8C66-4BC2-8E27-8F1FFD20AD19}" destId="{7F2A1CB4-2C9E-44E8-A275-212723B6321D}" srcOrd="0" destOrd="0" presId="urn:microsoft.com/office/officeart/2005/8/layout/target2"/>
    <dgm:cxn modelId="{1E7FD3A6-3E60-428E-83F0-BD3E6188D228}" type="presOf" srcId="{B6686FFB-313C-419E-8EF9-0F7A63E74B5C}" destId="{4A8C80A7-6CAA-436D-B1FD-5B57B1AED41C}" srcOrd="0" destOrd="0" presId="urn:microsoft.com/office/officeart/2005/8/layout/target2"/>
    <dgm:cxn modelId="{FBDF78C9-9954-4062-B0D2-702040D99578}" type="presOf" srcId="{A7E73FE0-742B-4E6E-A04A-1ACD2729A213}" destId="{5EBD07E0-3B20-490F-BCA1-110012D3BE60}" srcOrd="0" destOrd="0" presId="urn:microsoft.com/office/officeart/2005/8/layout/target2"/>
    <dgm:cxn modelId="{542408CE-2E5E-4B8B-8B83-2F7BD04EC5F4}" srcId="{B6686FFB-313C-419E-8EF9-0F7A63E74B5C}" destId="{44AB5B3D-0D03-4AA3-B9CD-CD877E30B22E}" srcOrd="4" destOrd="0" parTransId="{FE2F12EB-6FBF-4829-8829-D70507038B47}" sibTransId="{F5FB6A89-E2E6-4B6D-854A-05B403D7E82C}"/>
    <dgm:cxn modelId="{21E703DC-873B-4DE5-A673-A27B41972E54}" srcId="{B6686FFB-313C-419E-8EF9-0F7A63E74B5C}" destId="{E8C09DD6-C76C-43A9-B84B-B60C6EBCCA49}" srcOrd="0" destOrd="0" parTransId="{15029B55-E75B-48F6-8F5A-7A10FE973A6F}" sibTransId="{EBAEE543-C425-4B2A-9D00-9156F0C4058C}"/>
    <dgm:cxn modelId="{400596F9-4527-47FE-AD7E-7DCDF95DEDD2}" type="presParOf" srcId="{4A8C80A7-6CAA-436D-B1FD-5B57B1AED41C}" destId="{F0F85882-58D1-4EB8-8E97-FDDE8197CBB4}" srcOrd="0" destOrd="0" presId="urn:microsoft.com/office/officeart/2005/8/layout/target2"/>
    <dgm:cxn modelId="{C07E891C-BA36-401B-87A1-6AAD4C244069}" type="presParOf" srcId="{F0F85882-58D1-4EB8-8E97-FDDE8197CBB4}" destId="{58CCBB39-6884-48F4-B8E9-23F810E9748C}" srcOrd="0" destOrd="0" presId="urn:microsoft.com/office/officeart/2005/8/layout/target2"/>
    <dgm:cxn modelId="{905BC37E-1B05-4771-A090-AC0E1B7285C5}" type="presParOf" srcId="{F0F85882-58D1-4EB8-8E97-FDDE8197CBB4}" destId="{22D9C6B3-397C-406B-8190-13A1F7A96993}" srcOrd="1" destOrd="0" presId="urn:microsoft.com/office/officeart/2005/8/layout/target2"/>
    <dgm:cxn modelId="{8109BC12-E258-4644-9877-0DA22B229175}" type="presParOf" srcId="{4A8C80A7-6CAA-436D-B1FD-5B57B1AED41C}" destId="{335B7236-7500-4497-89C9-5782C6ECD6A4}" srcOrd="1" destOrd="0" presId="urn:microsoft.com/office/officeart/2005/8/layout/target2"/>
    <dgm:cxn modelId="{989BF7A2-2BAF-4296-A30C-4F82A986BC31}" type="presParOf" srcId="{335B7236-7500-4497-89C9-5782C6ECD6A4}" destId="{7F2A1CB4-2C9E-44E8-A275-212723B6321D}" srcOrd="0" destOrd="0" presId="urn:microsoft.com/office/officeart/2005/8/layout/target2"/>
    <dgm:cxn modelId="{CFABDE00-F41E-40CB-BBDF-B8E42EBA0A80}" type="presParOf" srcId="{335B7236-7500-4497-89C9-5782C6ECD6A4}" destId="{EF86B83A-F6D1-41EE-8BBE-0BF67462D121}" srcOrd="1" destOrd="0" presId="urn:microsoft.com/office/officeart/2005/8/layout/target2"/>
    <dgm:cxn modelId="{FB0567B2-6D60-47D5-8C66-A38455C9BE0C}" type="presParOf" srcId="{4A8C80A7-6CAA-436D-B1FD-5B57B1AED41C}" destId="{67E8C702-4234-43D5-961F-1EF9A96357F5}" srcOrd="2" destOrd="0" presId="urn:microsoft.com/office/officeart/2005/8/layout/target2"/>
    <dgm:cxn modelId="{4A787268-632A-44BE-86C0-B34BE39BDCC0}" type="presParOf" srcId="{67E8C702-4234-43D5-961F-1EF9A96357F5}" destId="{5EBD07E0-3B20-490F-BCA1-110012D3BE60}" srcOrd="0" destOrd="0" presId="urn:microsoft.com/office/officeart/2005/8/layout/targe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F69BE9C9-E095-4D04-92F9-33F3E861C716}" type="doc">
      <dgm:prSet loTypeId="urn:microsoft.com/office/officeart/2005/8/layout/vList4" loCatId="list" qsTypeId="urn:microsoft.com/office/officeart/2005/8/quickstyle/simple1" qsCatId="simple" csTypeId="urn:microsoft.com/office/officeart/2005/8/colors/accent0_1" csCatId="mainScheme" phldr="1"/>
      <dgm:spPr/>
      <dgm:t>
        <a:bodyPr/>
        <a:lstStyle/>
        <a:p>
          <a:endParaRPr lang="es-MX"/>
        </a:p>
      </dgm:t>
    </dgm:pt>
    <dgm:pt modelId="{60E23F7B-852B-4256-8C70-742F2C8F3796}">
      <dgm:prSet custT="1"/>
      <dgm:spPr/>
      <dgm:t>
        <a:bodyPr/>
        <a:lstStyle/>
        <a:p>
          <a:pPr rtl="0"/>
          <a:r>
            <a:rPr lang="es-MX" sz="1800" dirty="0" smtClean="0"/>
            <a:t>Participación y confianza ciudadana </a:t>
          </a:r>
          <a:endParaRPr lang="es-MX" sz="1800" dirty="0"/>
        </a:p>
      </dgm:t>
    </dgm:pt>
    <dgm:pt modelId="{05222553-9258-41AB-8103-A1C79ADCD8A4}" type="parTrans" cxnId="{4939706E-6F2E-45DA-99C8-823F33CCA884}">
      <dgm:prSet/>
      <dgm:spPr/>
      <dgm:t>
        <a:bodyPr/>
        <a:lstStyle/>
        <a:p>
          <a:endParaRPr lang="es-MX" sz="1800"/>
        </a:p>
      </dgm:t>
    </dgm:pt>
    <dgm:pt modelId="{DD9EEB39-3574-4154-A909-4643C5BEF931}" type="sibTrans" cxnId="{4939706E-6F2E-45DA-99C8-823F33CCA884}">
      <dgm:prSet/>
      <dgm:spPr/>
      <dgm:t>
        <a:bodyPr/>
        <a:lstStyle/>
        <a:p>
          <a:endParaRPr lang="es-MX" sz="1800"/>
        </a:p>
      </dgm:t>
    </dgm:pt>
    <dgm:pt modelId="{DF8F1FE6-7D17-488C-8419-176DA2C81CD3}">
      <dgm:prSet custT="1"/>
      <dgm:spPr/>
      <dgm:t>
        <a:bodyPr/>
        <a:lstStyle/>
        <a:p>
          <a:pPr rtl="0"/>
          <a:r>
            <a:rPr lang="es-MX" sz="1800" dirty="0" smtClean="0"/>
            <a:t>Superar la limitada confianza de la ciudadanía en las organizaciones policiales es uno de los principales retos. Esto posibilitará una mayor y mejor participación social en la prevención y combate a la delincuencia. </a:t>
          </a:r>
          <a:endParaRPr lang="es-MX" sz="1800" dirty="0"/>
        </a:p>
      </dgm:t>
    </dgm:pt>
    <dgm:pt modelId="{55B3D819-A930-44FD-BE85-BFC23D176E0A}" type="parTrans" cxnId="{2A4FF50E-AF4E-4634-ABD6-18D61A240F92}">
      <dgm:prSet/>
      <dgm:spPr/>
      <dgm:t>
        <a:bodyPr/>
        <a:lstStyle/>
        <a:p>
          <a:endParaRPr lang="es-MX" sz="1800"/>
        </a:p>
      </dgm:t>
    </dgm:pt>
    <dgm:pt modelId="{330A2E4C-A4F4-41FA-BC9A-CB58324BCA21}" type="sibTrans" cxnId="{2A4FF50E-AF4E-4634-ABD6-18D61A240F92}">
      <dgm:prSet/>
      <dgm:spPr/>
      <dgm:t>
        <a:bodyPr/>
        <a:lstStyle/>
        <a:p>
          <a:endParaRPr lang="es-MX" sz="1800"/>
        </a:p>
      </dgm:t>
    </dgm:pt>
    <dgm:pt modelId="{BC8E9C5D-8AD7-4768-BB3C-0DE59CAB8C5A}">
      <dgm:prSet custT="1"/>
      <dgm:spPr/>
      <dgm:t>
        <a:bodyPr/>
        <a:lstStyle/>
        <a:p>
          <a:pPr rtl="0"/>
          <a:r>
            <a:rPr lang="es-MX" sz="1800" dirty="0" smtClean="0"/>
            <a:t>• Consolidar la participación ciudadana en las políticas, programas y acciones de las instituciones responsables de la seguridad pública en los tres órdenes de gobierno. </a:t>
          </a:r>
          <a:endParaRPr lang="es-MX" sz="1800" dirty="0"/>
        </a:p>
      </dgm:t>
    </dgm:pt>
    <dgm:pt modelId="{B755303F-23F3-4E03-8DF7-43872607E6F8}" type="parTrans" cxnId="{B6F5A773-6288-40E6-8713-C27F909D4F3B}">
      <dgm:prSet/>
      <dgm:spPr/>
      <dgm:t>
        <a:bodyPr/>
        <a:lstStyle/>
        <a:p>
          <a:endParaRPr lang="es-MX" sz="1800"/>
        </a:p>
      </dgm:t>
    </dgm:pt>
    <dgm:pt modelId="{2CCC19D0-EBF7-40E0-90C7-41B54D1B1C81}" type="sibTrans" cxnId="{B6F5A773-6288-40E6-8713-C27F909D4F3B}">
      <dgm:prSet/>
      <dgm:spPr/>
      <dgm:t>
        <a:bodyPr/>
        <a:lstStyle/>
        <a:p>
          <a:endParaRPr lang="es-MX" sz="1800"/>
        </a:p>
      </dgm:t>
    </dgm:pt>
    <dgm:pt modelId="{08B0F978-924B-45FC-85EA-253640F9B206}">
      <dgm:prSet custT="1"/>
      <dgm:spPr/>
      <dgm:t>
        <a:bodyPr/>
        <a:lstStyle/>
        <a:p>
          <a:pPr rtl="0"/>
          <a:r>
            <a:rPr lang="es-MX" sz="1800" dirty="0" smtClean="0"/>
            <a:t>• Reforzar las instancias y mecanismos para el seguimiento y evaluación de metas y resultados en materia de seguridad pública. </a:t>
          </a:r>
          <a:endParaRPr lang="es-MX" sz="1800" dirty="0"/>
        </a:p>
      </dgm:t>
    </dgm:pt>
    <dgm:pt modelId="{0322ED15-491C-46FC-87E0-397A40576190}" type="parTrans" cxnId="{417227B8-C4EB-4B9E-8920-59BA57DF9772}">
      <dgm:prSet/>
      <dgm:spPr/>
      <dgm:t>
        <a:bodyPr/>
        <a:lstStyle/>
        <a:p>
          <a:endParaRPr lang="es-MX" sz="1800"/>
        </a:p>
      </dgm:t>
    </dgm:pt>
    <dgm:pt modelId="{DB3D3704-D092-4DA3-B9BC-1ED9D460AB27}" type="sibTrans" cxnId="{417227B8-C4EB-4B9E-8920-59BA57DF9772}">
      <dgm:prSet/>
      <dgm:spPr/>
      <dgm:t>
        <a:bodyPr/>
        <a:lstStyle/>
        <a:p>
          <a:endParaRPr lang="es-MX" sz="1800"/>
        </a:p>
      </dgm:t>
    </dgm:pt>
    <dgm:pt modelId="{8A051913-6197-4699-8B41-06030358258F}">
      <dgm:prSet custT="1"/>
      <dgm:spPr/>
      <dgm:t>
        <a:bodyPr/>
        <a:lstStyle/>
        <a:p>
          <a:pPr rtl="0"/>
          <a:r>
            <a:rPr lang="es-MX" sz="1800" dirty="0" smtClean="0"/>
            <a:t>• Diseñar y establecer mecanismos institucionales que permitan el seguimiento y evaluación de la eficacia y transparencia en el ejercicio del gasto en seguridad pública. </a:t>
          </a:r>
          <a:endParaRPr lang="es-MX" sz="1800" dirty="0"/>
        </a:p>
      </dgm:t>
    </dgm:pt>
    <dgm:pt modelId="{A26722FA-8078-4A09-B126-C7B74A5C6786}" type="parTrans" cxnId="{12C7F4D5-4320-4574-BF06-61FB5F217A7F}">
      <dgm:prSet/>
      <dgm:spPr/>
      <dgm:t>
        <a:bodyPr/>
        <a:lstStyle/>
        <a:p>
          <a:endParaRPr lang="es-MX" sz="1800"/>
        </a:p>
      </dgm:t>
    </dgm:pt>
    <dgm:pt modelId="{888F2D83-A0B7-436C-A083-01E2BE77A92B}" type="sibTrans" cxnId="{12C7F4D5-4320-4574-BF06-61FB5F217A7F}">
      <dgm:prSet/>
      <dgm:spPr/>
      <dgm:t>
        <a:bodyPr/>
        <a:lstStyle/>
        <a:p>
          <a:endParaRPr lang="es-MX" sz="1800"/>
        </a:p>
      </dgm:t>
    </dgm:pt>
    <dgm:pt modelId="{9FA6789C-6260-4399-9743-E2C5EF5508C9}" type="pres">
      <dgm:prSet presAssocID="{F69BE9C9-E095-4D04-92F9-33F3E861C716}" presName="linear" presStyleCnt="0">
        <dgm:presLayoutVars>
          <dgm:dir/>
          <dgm:resizeHandles val="exact"/>
        </dgm:presLayoutVars>
      </dgm:prSet>
      <dgm:spPr/>
      <dgm:t>
        <a:bodyPr/>
        <a:lstStyle/>
        <a:p>
          <a:endParaRPr lang="es-MX"/>
        </a:p>
      </dgm:t>
    </dgm:pt>
    <dgm:pt modelId="{466A09C1-F295-4A28-97A6-546037469454}" type="pres">
      <dgm:prSet presAssocID="{60E23F7B-852B-4256-8C70-742F2C8F3796}" presName="comp" presStyleCnt="0"/>
      <dgm:spPr/>
    </dgm:pt>
    <dgm:pt modelId="{49D9FF06-09F4-4D58-9F01-576D02EAAD69}" type="pres">
      <dgm:prSet presAssocID="{60E23F7B-852B-4256-8C70-742F2C8F3796}" presName="box" presStyleLbl="node1" presStyleIdx="0" presStyleCnt="5"/>
      <dgm:spPr/>
      <dgm:t>
        <a:bodyPr/>
        <a:lstStyle/>
        <a:p>
          <a:endParaRPr lang="es-MX"/>
        </a:p>
      </dgm:t>
    </dgm:pt>
    <dgm:pt modelId="{53DEBE32-1A31-4245-8669-1817D4A44BA3}" type="pres">
      <dgm:prSet presAssocID="{60E23F7B-852B-4256-8C70-742F2C8F3796}" presName="img" presStyleLbl="fgImgPlace1" presStyleIdx="0" presStyleCnt="5"/>
      <dgm:spPr/>
    </dgm:pt>
    <dgm:pt modelId="{7EC8F19B-755E-40D6-B9B6-0C600A48DC4A}" type="pres">
      <dgm:prSet presAssocID="{60E23F7B-852B-4256-8C70-742F2C8F3796}" presName="text" presStyleLbl="node1" presStyleIdx="0" presStyleCnt="5">
        <dgm:presLayoutVars>
          <dgm:bulletEnabled val="1"/>
        </dgm:presLayoutVars>
      </dgm:prSet>
      <dgm:spPr/>
      <dgm:t>
        <a:bodyPr/>
        <a:lstStyle/>
        <a:p>
          <a:endParaRPr lang="es-MX"/>
        </a:p>
      </dgm:t>
    </dgm:pt>
    <dgm:pt modelId="{ACC8EB72-D74C-4E2A-93D8-DC6F58503A54}" type="pres">
      <dgm:prSet presAssocID="{DD9EEB39-3574-4154-A909-4643C5BEF931}" presName="spacer" presStyleCnt="0"/>
      <dgm:spPr/>
    </dgm:pt>
    <dgm:pt modelId="{1A6C2CEE-10AF-444D-96EE-D7C819B8EE51}" type="pres">
      <dgm:prSet presAssocID="{DF8F1FE6-7D17-488C-8419-176DA2C81CD3}" presName="comp" presStyleCnt="0"/>
      <dgm:spPr/>
    </dgm:pt>
    <dgm:pt modelId="{F11CC53E-5C9B-47AE-874E-5DF3B7D036D9}" type="pres">
      <dgm:prSet presAssocID="{DF8F1FE6-7D17-488C-8419-176DA2C81CD3}" presName="box" presStyleLbl="node1" presStyleIdx="1" presStyleCnt="5"/>
      <dgm:spPr/>
      <dgm:t>
        <a:bodyPr/>
        <a:lstStyle/>
        <a:p>
          <a:endParaRPr lang="es-MX"/>
        </a:p>
      </dgm:t>
    </dgm:pt>
    <dgm:pt modelId="{1D3CA91B-BBBD-42FD-A071-0EBFD2CAEFE8}" type="pres">
      <dgm:prSet presAssocID="{DF8F1FE6-7D17-488C-8419-176DA2C81CD3}" presName="img" presStyleLbl="fgImgPlace1" presStyleIdx="1" presStyleCnt="5"/>
      <dgm:spPr/>
    </dgm:pt>
    <dgm:pt modelId="{599B8D51-36F7-49AC-B238-97B1DB620D23}" type="pres">
      <dgm:prSet presAssocID="{DF8F1FE6-7D17-488C-8419-176DA2C81CD3}" presName="text" presStyleLbl="node1" presStyleIdx="1" presStyleCnt="5">
        <dgm:presLayoutVars>
          <dgm:bulletEnabled val="1"/>
        </dgm:presLayoutVars>
      </dgm:prSet>
      <dgm:spPr/>
      <dgm:t>
        <a:bodyPr/>
        <a:lstStyle/>
        <a:p>
          <a:endParaRPr lang="es-MX"/>
        </a:p>
      </dgm:t>
    </dgm:pt>
    <dgm:pt modelId="{02BC21D2-8D98-4854-A977-3FB6950247BF}" type="pres">
      <dgm:prSet presAssocID="{330A2E4C-A4F4-41FA-BC9A-CB58324BCA21}" presName="spacer" presStyleCnt="0"/>
      <dgm:spPr/>
    </dgm:pt>
    <dgm:pt modelId="{C23AA151-D2B9-4940-89CD-3F4B1645F5F4}" type="pres">
      <dgm:prSet presAssocID="{BC8E9C5D-8AD7-4768-BB3C-0DE59CAB8C5A}" presName="comp" presStyleCnt="0"/>
      <dgm:spPr/>
    </dgm:pt>
    <dgm:pt modelId="{91C8FDED-C5A0-4358-A60E-8124EFC253E4}" type="pres">
      <dgm:prSet presAssocID="{BC8E9C5D-8AD7-4768-BB3C-0DE59CAB8C5A}" presName="box" presStyleLbl="node1" presStyleIdx="2" presStyleCnt="5"/>
      <dgm:spPr/>
      <dgm:t>
        <a:bodyPr/>
        <a:lstStyle/>
        <a:p>
          <a:endParaRPr lang="es-MX"/>
        </a:p>
      </dgm:t>
    </dgm:pt>
    <dgm:pt modelId="{207BA476-2B59-4E1B-952B-2CC3C06B959F}" type="pres">
      <dgm:prSet presAssocID="{BC8E9C5D-8AD7-4768-BB3C-0DE59CAB8C5A}" presName="img" presStyleLbl="fgImgPlace1" presStyleIdx="2" presStyleCnt="5"/>
      <dgm:spPr/>
    </dgm:pt>
    <dgm:pt modelId="{F1A178FC-7FB0-4EFF-8AE1-1C035F66A2F6}" type="pres">
      <dgm:prSet presAssocID="{BC8E9C5D-8AD7-4768-BB3C-0DE59CAB8C5A}" presName="text" presStyleLbl="node1" presStyleIdx="2" presStyleCnt="5">
        <dgm:presLayoutVars>
          <dgm:bulletEnabled val="1"/>
        </dgm:presLayoutVars>
      </dgm:prSet>
      <dgm:spPr/>
      <dgm:t>
        <a:bodyPr/>
        <a:lstStyle/>
        <a:p>
          <a:endParaRPr lang="es-MX"/>
        </a:p>
      </dgm:t>
    </dgm:pt>
    <dgm:pt modelId="{628E6A27-D7FD-4657-A905-B8DC22D6185D}" type="pres">
      <dgm:prSet presAssocID="{2CCC19D0-EBF7-40E0-90C7-41B54D1B1C81}" presName="spacer" presStyleCnt="0"/>
      <dgm:spPr/>
    </dgm:pt>
    <dgm:pt modelId="{EDC13481-C66B-48DD-95B0-7F92A2E0A7E2}" type="pres">
      <dgm:prSet presAssocID="{08B0F978-924B-45FC-85EA-253640F9B206}" presName="comp" presStyleCnt="0"/>
      <dgm:spPr/>
    </dgm:pt>
    <dgm:pt modelId="{B98A3BC8-59E5-45AD-AE85-06F7E0E198D7}" type="pres">
      <dgm:prSet presAssocID="{08B0F978-924B-45FC-85EA-253640F9B206}" presName="box" presStyleLbl="node1" presStyleIdx="3" presStyleCnt="5"/>
      <dgm:spPr/>
      <dgm:t>
        <a:bodyPr/>
        <a:lstStyle/>
        <a:p>
          <a:endParaRPr lang="es-MX"/>
        </a:p>
      </dgm:t>
    </dgm:pt>
    <dgm:pt modelId="{78B0E421-0A1F-464E-92D1-F32786D2C993}" type="pres">
      <dgm:prSet presAssocID="{08B0F978-924B-45FC-85EA-253640F9B206}" presName="img" presStyleLbl="fgImgPlace1" presStyleIdx="3" presStyleCnt="5"/>
      <dgm:spPr/>
    </dgm:pt>
    <dgm:pt modelId="{7AD76FD9-3A15-464D-8837-1D76538839E1}" type="pres">
      <dgm:prSet presAssocID="{08B0F978-924B-45FC-85EA-253640F9B206}" presName="text" presStyleLbl="node1" presStyleIdx="3" presStyleCnt="5">
        <dgm:presLayoutVars>
          <dgm:bulletEnabled val="1"/>
        </dgm:presLayoutVars>
      </dgm:prSet>
      <dgm:spPr/>
      <dgm:t>
        <a:bodyPr/>
        <a:lstStyle/>
        <a:p>
          <a:endParaRPr lang="es-MX"/>
        </a:p>
      </dgm:t>
    </dgm:pt>
    <dgm:pt modelId="{A00364FC-71A5-4F9C-961C-119CAF4C8EE3}" type="pres">
      <dgm:prSet presAssocID="{DB3D3704-D092-4DA3-B9BC-1ED9D460AB27}" presName="spacer" presStyleCnt="0"/>
      <dgm:spPr/>
    </dgm:pt>
    <dgm:pt modelId="{47D06699-D98B-4C1D-A584-03A017301D9A}" type="pres">
      <dgm:prSet presAssocID="{8A051913-6197-4699-8B41-06030358258F}" presName="comp" presStyleCnt="0"/>
      <dgm:spPr/>
    </dgm:pt>
    <dgm:pt modelId="{F8FAB672-8F96-4F57-BB69-7A7B52A03024}" type="pres">
      <dgm:prSet presAssocID="{8A051913-6197-4699-8B41-06030358258F}" presName="box" presStyleLbl="node1" presStyleIdx="4" presStyleCnt="5"/>
      <dgm:spPr/>
      <dgm:t>
        <a:bodyPr/>
        <a:lstStyle/>
        <a:p>
          <a:endParaRPr lang="es-MX"/>
        </a:p>
      </dgm:t>
    </dgm:pt>
    <dgm:pt modelId="{98119558-23B8-4C21-9EC5-1A8CDEFEFC26}" type="pres">
      <dgm:prSet presAssocID="{8A051913-6197-4699-8B41-06030358258F}" presName="img" presStyleLbl="fgImgPlace1" presStyleIdx="4" presStyleCnt="5"/>
      <dgm:spPr/>
    </dgm:pt>
    <dgm:pt modelId="{F151832F-F8D2-4FD9-A186-FFCCFAC46155}" type="pres">
      <dgm:prSet presAssocID="{8A051913-6197-4699-8B41-06030358258F}" presName="text" presStyleLbl="node1" presStyleIdx="4" presStyleCnt="5">
        <dgm:presLayoutVars>
          <dgm:bulletEnabled val="1"/>
        </dgm:presLayoutVars>
      </dgm:prSet>
      <dgm:spPr/>
      <dgm:t>
        <a:bodyPr/>
        <a:lstStyle/>
        <a:p>
          <a:endParaRPr lang="es-MX"/>
        </a:p>
      </dgm:t>
    </dgm:pt>
  </dgm:ptLst>
  <dgm:cxnLst>
    <dgm:cxn modelId="{4939706E-6F2E-45DA-99C8-823F33CCA884}" srcId="{F69BE9C9-E095-4D04-92F9-33F3E861C716}" destId="{60E23F7B-852B-4256-8C70-742F2C8F3796}" srcOrd="0" destOrd="0" parTransId="{05222553-9258-41AB-8103-A1C79ADCD8A4}" sibTransId="{DD9EEB39-3574-4154-A909-4643C5BEF931}"/>
    <dgm:cxn modelId="{9F768D8F-3ED6-4437-BEE1-173A5187D8ED}" type="presOf" srcId="{60E23F7B-852B-4256-8C70-742F2C8F3796}" destId="{49D9FF06-09F4-4D58-9F01-576D02EAAD69}" srcOrd="0" destOrd="0" presId="urn:microsoft.com/office/officeart/2005/8/layout/vList4"/>
    <dgm:cxn modelId="{B439C41A-EAEE-4F90-B270-078AF37FCB1A}" type="presOf" srcId="{08B0F978-924B-45FC-85EA-253640F9B206}" destId="{B98A3BC8-59E5-45AD-AE85-06F7E0E198D7}" srcOrd="0" destOrd="0" presId="urn:microsoft.com/office/officeart/2005/8/layout/vList4"/>
    <dgm:cxn modelId="{EAAA5EEF-08B7-4520-AFBE-6572F4554BBD}" type="presOf" srcId="{DF8F1FE6-7D17-488C-8419-176DA2C81CD3}" destId="{599B8D51-36F7-49AC-B238-97B1DB620D23}" srcOrd="1" destOrd="0" presId="urn:microsoft.com/office/officeart/2005/8/layout/vList4"/>
    <dgm:cxn modelId="{2A4FF50E-AF4E-4634-ABD6-18D61A240F92}" srcId="{F69BE9C9-E095-4D04-92F9-33F3E861C716}" destId="{DF8F1FE6-7D17-488C-8419-176DA2C81CD3}" srcOrd="1" destOrd="0" parTransId="{55B3D819-A930-44FD-BE85-BFC23D176E0A}" sibTransId="{330A2E4C-A4F4-41FA-BC9A-CB58324BCA21}"/>
    <dgm:cxn modelId="{531FC6E4-D789-4AC2-A8A4-17E1CCC3FCA2}" type="presOf" srcId="{08B0F978-924B-45FC-85EA-253640F9B206}" destId="{7AD76FD9-3A15-464D-8837-1D76538839E1}" srcOrd="1" destOrd="0" presId="urn:microsoft.com/office/officeart/2005/8/layout/vList4"/>
    <dgm:cxn modelId="{F715BAB5-A6B2-4BDB-BB6B-4C492E77EAA5}" type="presOf" srcId="{8A051913-6197-4699-8B41-06030358258F}" destId="{F8FAB672-8F96-4F57-BB69-7A7B52A03024}" srcOrd="0" destOrd="0" presId="urn:microsoft.com/office/officeart/2005/8/layout/vList4"/>
    <dgm:cxn modelId="{CB15217F-6AA8-4A05-9367-5C1629A93A3F}" type="presOf" srcId="{BC8E9C5D-8AD7-4768-BB3C-0DE59CAB8C5A}" destId="{91C8FDED-C5A0-4358-A60E-8124EFC253E4}" srcOrd="0" destOrd="0" presId="urn:microsoft.com/office/officeart/2005/8/layout/vList4"/>
    <dgm:cxn modelId="{12C7F4D5-4320-4574-BF06-61FB5F217A7F}" srcId="{F69BE9C9-E095-4D04-92F9-33F3E861C716}" destId="{8A051913-6197-4699-8B41-06030358258F}" srcOrd="4" destOrd="0" parTransId="{A26722FA-8078-4A09-B126-C7B74A5C6786}" sibTransId="{888F2D83-A0B7-436C-A083-01E2BE77A92B}"/>
    <dgm:cxn modelId="{571DB096-3328-4B41-A1CC-0923CE83FDF6}" type="presOf" srcId="{8A051913-6197-4699-8B41-06030358258F}" destId="{F151832F-F8D2-4FD9-A186-FFCCFAC46155}" srcOrd="1" destOrd="0" presId="urn:microsoft.com/office/officeart/2005/8/layout/vList4"/>
    <dgm:cxn modelId="{B6F5A773-6288-40E6-8713-C27F909D4F3B}" srcId="{F69BE9C9-E095-4D04-92F9-33F3E861C716}" destId="{BC8E9C5D-8AD7-4768-BB3C-0DE59CAB8C5A}" srcOrd="2" destOrd="0" parTransId="{B755303F-23F3-4E03-8DF7-43872607E6F8}" sibTransId="{2CCC19D0-EBF7-40E0-90C7-41B54D1B1C81}"/>
    <dgm:cxn modelId="{DB809648-2DFE-4557-AFF1-3BC927C7CFC8}" type="presOf" srcId="{60E23F7B-852B-4256-8C70-742F2C8F3796}" destId="{7EC8F19B-755E-40D6-B9B6-0C600A48DC4A}" srcOrd="1" destOrd="0" presId="urn:microsoft.com/office/officeart/2005/8/layout/vList4"/>
    <dgm:cxn modelId="{CBCFCE7F-C5CF-4D1F-877C-B6316FE2CADF}" type="presOf" srcId="{F69BE9C9-E095-4D04-92F9-33F3E861C716}" destId="{9FA6789C-6260-4399-9743-E2C5EF5508C9}" srcOrd="0" destOrd="0" presId="urn:microsoft.com/office/officeart/2005/8/layout/vList4"/>
    <dgm:cxn modelId="{1DC004C6-B94E-4BF3-9B1A-BA60F9B5DE0A}" type="presOf" srcId="{BC8E9C5D-8AD7-4768-BB3C-0DE59CAB8C5A}" destId="{F1A178FC-7FB0-4EFF-8AE1-1C035F66A2F6}" srcOrd="1" destOrd="0" presId="urn:microsoft.com/office/officeart/2005/8/layout/vList4"/>
    <dgm:cxn modelId="{81892757-17BD-4F18-A31E-34A5E2507398}" type="presOf" srcId="{DF8F1FE6-7D17-488C-8419-176DA2C81CD3}" destId="{F11CC53E-5C9B-47AE-874E-5DF3B7D036D9}" srcOrd="0" destOrd="0" presId="urn:microsoft.com/office/officeart/2005/8/layout/vList4"/>
    <dgm:cxn modelId="{417227B8-C4EB-4B9E-8920-59BA57DF9772}" srcId="{F69BE9C9-E095-4D04-92F9-33F3E861C716}" destId="{08B0F978-924B-45FC-85EA-253640F9B206}" srcOrd="3" destOrd="0" parTransId="{0322ED15-491C-46FC-87E0-397A40576190}" sibTransId="{DB3D3704-D092-4DA3-B9BC-1ED9D460AB27}"/>
    <dgm:cxn modelId="{C451DCE7-C4A4-46C2-A909-397D894C9464}" type="presParOf" srcId="{9FA6789C-6260-4399-9743-E2C5EF5508C9}" destId="{466A09C1-F295-4A28-97A6-546037469454}" srcOrd="0" destOrd="0" presId="urn:microsoft.com/office/officeart/2005/8/layout/vList4"/>
    <dgm:cxn modelId="{F5092385-83CA-4942-B339-1E991F90E8FB}" type="presParOf" srcId="{466A09C1-F295-4A28-97A6-546037469454}" destId="{49D9FF06-09F4-4D58-9F01-576D02EAAD69}" srcOrd="0" destOrd="0" presId="urn:microsoft.com/office/officeart/2005/8/layout/vList4"/>
    <dgm:cxn modelId="{14969ABD-D1DB-4257-9999-0AD7EBBA78AC}" type="presParOf" srcId="{466A09C1-F295-4A28-97A6-546037469454}" destId="{53DEBE32-1A31-4245-8669-1817D4A44BA3}" srcOrd="1" destOrd="0" presId="urn:microsoft.com/office/officeart/2005/8/layout/vList4"/>
    <dgm:cxn modelId="{08A7B191-4E6D-4A38-812F-6E1E73F73249}" type="presParOf" srcId="{466A09C1-F295-4A28-97A6-546037469454}" destId="{7EC8F19B-755E-40D6-B9B6-0C600A48DC4A}" srcOrd="2" destOrd="0" presId="urn:microsoft.com/office/officeart/2005/8/layout/vList4"/>
    <dgm:cxn modelId="{26F8C356-31CC-4C65-8E16-F8ED4234D1D8}" type="presParOf" srcId="{9FA6789C-6260-4399-9743-E2C5EF5508C9}" destId="{ACC8EB72-D74C-4E2A-93D8-DC6F58503A54}" srcOrd="1" destOrd="0" presId="urn:microsoft.com/office/officeart/2005/8/layout/vList4"/>
    <dgm:cxn modelId="{50D58F10-9283-4DBD-8801-FC9C055A35A1}" type="presParOf" srcId="{9FA6789C-6260-4399-9743-E2C5EF5508C9}" destId="{1A6C2CEE-10AF-444D-96EE-D7C819B8EE51}" srcOrd="2" destOrd="0" presId="urn:microsoft.com/office/officeart/2005/8/layout/vList4"/>
    <dgm:cxn modelId="{7B894348-25C1-4E1A-9B99-737FAD080A17}" type="presParOf" srcId="{1A6C2CEE-10AF-444D-96EE-D7C819B8EE51}" destId="{F11CC53E-5C9B-47AE-874E-5DF3B7D036D9}" srcOrd="0" destOrd="0" presId="urn:microsoft.com/office/officeart/2005/8/layout/vList4"/>
    <dgm:cxn modelId="{CDB06718-E5C0-4317-9FC9-F33D08342D19}" type="presParOf" srcId="{1A6C2CEE-10AF-444D-96EE-D7C819B8EE51}" destId="{1D3CA91B-BBBD-42FD-A071-0EBFD2CAEFE8}" srcOrd="1" destOrd="0" presId="urn:microsoft.com/office/officeart/2005/8/layout/vList4"/>
    <dgm:cxn modelId="{F9B4A076-6424-41C7-9908-13795D0BEE7B}" type="presParOf" srcId="{1A6C2CEE-10AF-444D-96EE-D7C819B8EE51}" destId="{599B8D51-36F7-49AC-B238-97B1DB620D23}" srcOrd="2" destOrd="0" presId="urn:microsoft.com/office/officeart/2005/8/layout/vList4"/>
    <dgm:cxn modelId="{0147D842-D636-45AF-B2FC-D26A6460719F}" type="presParOf" srcId="{9FA6789C-6260-4399-9743-E2C5EF5508C9}" destId="{02BC21D2-8D98-4854-A977-3FB6950247BF}" srcOrd="3" destOrd="0" presId="urn:microsoft.com/office/officeart/2005/8/layout/vList4"/>
    <dgm:cxn modelId="{7E222BCA-DFAD-4832-9C8D-AABCEB5AECE6}" type="presParOf" srcId="{9FA6789C-6260-4399-9743-E2C5EF5508C9}" destId="{C23AA151-D2B9-4940-89CD-3F4B1645F5F4}" srcOrd="4" destOrd="0" presId="urn:microsoft.com/office/officeart/2005/8/layout/vList4"/>
    <dgm:cxn modelId="{61898314-C5CB-42EA-B79E-B0D88BD29799}" type="presParOf" srcId="{C23AA151-D2B9-4940-89CD-3F4B1645F5F4}" destId="{91C8FDED-C5A0-4358-A60E-8124EFC253E4}" srcOrd="0" destOrd="0" presId="urn:microsoft.com/office/officeart/2005/8/layout/vList4"/>
    <dgm:cxn modelId="{495553FF-36C2-4B3F-9059-D1F3B0161278}" type="presParOf" srcId="{C23AA151-D2B9-4940-89CD-3F4B1645F5F4}" destId="{207BA476-2B59-4E1B-952B-2CC3C06B959F}" srcOrd="1" destOrd="0" presId="urn:microsoft.com/office/officeart/2005/8/layout/vList4"/>
    <dgm:cxn modelId="{0D3FC319-C36D-416E-9673-7A4D5D04B7E7}" type="presParOf" srcId="{C23AA151-D2B9-4940-89CD-3F4B1645F5F4}" destId="{F1A178FC-7FB0-4EFF-8AE1-1C035F66A2F6}" srcOrd="2" destOrd="0" presId="urn:microsoft.com/office/officeart/2005/8/layout/vList4"/>
    <dgm:cxn modelId="{33A5E1CB-3C2C-4A23-BF51-9C001FC1EA3F}" type="presParOf" srcId="{9FA6789C-6260-4399-9743-E2C5EF5508C9}" destId="{628E6A27-D7FD-4657-A905-B8DC22D6185D}" srcOrd="5" destOrd="0" presId="urn:microsoft.com/office/officeart/2005/8/layout/vList4"/>
    <dgm:cxn modelId="{403DC744-BED2-4637-A53B-6A7BAEAE1A1C}" type="presParOf" srcId="{9FA6789C-6260-4399-9743-E2C5EF5508C9}" destId="{EDC13481-C66B-48DD-95B0-7F92A2E0A7E2}" srcOrd="6" destOrd="0" presId="urn:microsoft.com/office/officeart/2005/8/layout/vList4"/>
    <dgm:cxn modelId="{C9308A05-4AB6-46CE-9BF1-540BAEFCC48F}" type="presParOf" srcId="{EDC13481-C66B-48DD-95B0-7F92A2E0A7E2}" destId="{B98A3BC8-59E5-45AD-AE85-06F7E0E198D7}" srcOrd="0" destOrd="0" presId="urn:microsoft.com/office/officeart/2005/8/layout/vList4"/>
    <dgm:cxn modelId="{5D9EE180-9D9A-4C6D-8B35-EB8BCE4B23A2}" type="presParOf" srcId="{EDC13481-C66B-48DD-95B0-7F92A2E0A7E2}" destId="{78B0E421-0A1F-464E-92D1-F32786D2C993}" srcOrd="1" destOrd="0" presId="urn:microsoft.com/office/officeart/2005/8/layout/vList4"/>
    <dgm:cxn modelId="{93D9E5B5-8388-4153-AF19-56BE68612FD2}" type="presParOf" srcId="{EDC13481-C66B-48DD-95B0-7F92A2E0A7E2}" destId="{7AD76FD9-3A15-464D-8837-1D76538839E1}" srcOrd="2" destOrd="0" presId="urn:microsoft.com/office/officeart/2005/8/layout/vList4"/>
    <dgm:cxn modelId="{DF3B07FC-01A0-44FA-9258-0A85310AE16E}" type="presParOf" srcId="{9FA6789C-6260-4399-9743-E2C5EF5508C9}" destId="{A00364FC-71A5-4F9C-961C-119CAF4C8EE3}" srcOrd="7" destOrd="0" presId="urn:microsoft.com/office/officeart/2005/8/layout/vList4"/>
    <dgm:cxn modelId="{02647288-7236-483B-AF5E-5C20052AAD1A}" type="presParOf" srcId="{9FA6789C-6260-4399-9743-E2C5EF5508C9}" destId="{47D06699-D98B-4C1D-A584-03A017301D9A}" srcOrd="8" destOrd="0" presId="urn:microsoft.com/office/officeart/2005/8/layout/vList4"/>
    <dgm:cxn modelId="{1A7CFA0D-11CB-40CD-93CC-C07213FB8B77}" type="presParOf" srcId="{47D06699-D98B-4C1D-A584-03A017301D9A}" destId="{F8FAB672-8F96-4F57-BB69-7A7B52A03024}" srcOrd="0" destOrd="0" presId="urn:microsoft.com/office/officeart/2005/8/layout/vList4"/>
    <dgm:cxn modelId="{3F04C91A-847D-46FE-B032-334F8886E911}" type="presParOf" srcId="{47D06699-D98B-4C1D-A584-03A017301D9A}" destId="{98119558-23B8-4C21-9EC5-1A8CDEFEFC26}" srcOrd="1" destOrd="0" presId="urn:microsoft.com/office/officeart/2005/8/layout/vList4"/>
    <dgm:cxn modelId="{142BECB8-D7F3-40BC-B5F6-FC0DCF36CF58}" type="presParOf" srcId="{47D06699-D98B-4C1D-A584-03A017301D9A}" destId="{F151832F-F8D2-4FD9-A186-FFCCFAC46155}"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558FEC9C-0308-4B51-9CB8-3AF1A705908B}" type="doc">
      <dgm:prSet loTypeId="urn:microsoft.com/office/officeart/2005/8/layout/cycle2" loCatId="cycle" qsTypeId="urn:microsoft.com/office/officeart/2005/8/quickstyle/simple1" qsCatId="simple" csTypeId="urn:microsoft.com/office/officeart/2005/8/colors/accent0_1" csCatId="mainScheme" phldr="1"/>
      <dgm:spPr/>
      <dgm:t>
        <a:bodyPr/>
        <a:lstStyle/>
        <a:p>
          <a:endParaRPr lang="es-MX"/>
        </a:p>
      </dgm:t>
    </dgm:pt>
    <dgm:pt modelId="{0D3F9C74-75AC-4D77-BB44-15A315CF06E4}">
      <dgm:prSet/>
      <dgm:spPr/>
      <dgm:t>
        <a:bodyPr/>
        <a:lstStyle/>
        <a:p>
          <a:pPr rtl="0"/>
          <a:r>
            <a:rPr lang="es-MX" dirty="0" smtClean="0"/>
            <a:t>El gobierno de la República está comprometido con una misión y visión de largo plazo que permita construir un futuro de prosperidad y certidumbre para las nuevas generaciones. </a:t>
          </a:r>
          <a:endParaRPr lang="es-MX" dirty="0"/>
        </a:p>
      </dgm:t>
    </dgm:pt>
    <dgm:pt modelId="{762EE26B-A219-4C93-ACAE-4A32CE9AD809}" type="parTrans" cxnId="{876840DC-B4E4-4F7A-89F7-20B21C76F905}">
      <dgm:prSet/>
      <dgm:spPr/>
      <dgm:t>
        <a:bodyPr/>
        <a:lstStyle/>
        <a:p>
          <a:endParaRPr lang="es-MX"/>
        </a:p>
      </dgm:t>
    </dgm:pt>
    <dgm:pt modelId="{61DC51A8-E2B8-4AC5-BBA8-AA69C67C4047}" type="sibTrans" cxnId="{876840DC-B4E4-4F7A-89F7-20B21C76F905}">
      <dgm:prSet/>
      <dgm:spPr/>
      <dgm:t>
        <a:bodyPr/>
        <a:lstStyle/>
        <a:p>
          <a:endParaRPr lang="es-MX" dirty="0"/>
        </a:p>
      </dgm:t>
    </dgm:pt>
    <dgm:pt modelId="{1DBE6D3F-D3D7-41F8-A131-442E7FA4C4DA}">
      <dgm:prSet/>
      <dgm:spPr/>
      <dgm:t>
        <a:bodyPr/>
        <a:lstStyle/>
        <a:p>
          <a:pPr rtl="0"/>
          <a:r>
            <a:rPr lang="es-MX" dirty="0" smtClean="0"/>
            <a:t>El proyecto Visión México 2030 es un instrumento que contribuye a la edificación de ese futuro prometedor para el país. </a:t>
          </a:r>
          <a:endParaRPr lang="es-MX" dirty="0"/>
        </a:p>
      </dgm:t>
    </dgm:pt>
    <dgm:pt modelId="{E9E1C45C-CC56-43FC-A993-08593272AC03}" type="parTrans" cxnId="{EF5E3226-EDB8-41AF-A726-985579B0BE13}">
      <dgm:prSet/>
      <dgm:spPr/>
      <dgm:t>
        <a:bodyPr/>
        <a:lstStyle/>
        <a:p>
          <a:endParaRPr lang="es-MX"/>
        </a:p>
      </dgm:t>
    </dgm:pt>
    <dgm:pt modelId="{9CDEDBAA-D4B3-4D68-8BF0-70BF933FFA94}" type="sibTrans" cxnId="{EF5E3226-EDB8-41AF-A726-985579B0BE13}">
      <dgm:prSet/>
      <dgm:spPr/>
      <dgm:t>
        <a:bodyPr/>
        <a:lstStyle/>
        <a:p>
          <a:endParaRPr lang="es-MX" dirty="0"/>
        </a:p>
      </dgm:t>
    </dgm:pt>
    <dgm:pt modelId="{48A9BD92-89B3-4286-B3D5-5C7C1C3F936B}">
      <dgm:prSet/>
      <dgm:spPr/>
      <dgm:t>
        <a:bodyPr/>
        <a:lstStyle/>
        <a:p>
          <a:pPr rtl="0"/>
          <a:r>
            <a:rPr lang="es-MX" dirty="0" smtClean="0"/>
            <a:t>Esto no podría ser posible sin la activa y decidida participación de ciudadanos, organizaciones y actores políticos que representan las bases sociales indispensables para el éxito de políticas, estrategias y programas de gobierno. </a:t>
          </a:r>
          <a:endParaRPr lang="es-MX" dirty="0"/>
        </a:p>
      </dgm:t>
    </dgm:pt>
    <dgm:pt modelId="{F7812985-E1CF-46DD-84A9-65C3E95D763C}" type="parTrans" cxnId="{CADEED87-99B6-4DEE-8D37-B289B64A568D}">
      <dgm:prSet/>
      <dgm:spPr/>
      <dgm:t>
        <a:bodyPr/>
        <a:lstStyle/>
        <a:p>
          <a:endParaRPr lang="es-MX"/>
        </a:p>
      </dgm:t>
    </dgm:pt>
    <dgm:pt modelId="{2706D57A-098D-4E2E-AF87-C16A870AF087}" type="sibTrans" cxnId="{CADEED87-99B6-4DEE-8D37-B289B64A568D}">
      <dgm:prSet/>
      <dgm:spPr/>
      <dgm:t>
        <a:bodyPr/>
        <a:lstStyle/>
        <a:p>
          <a:endParaRPr lang="es-MX" dirty="0"/>
        </a:p>
      </dgm:t>
    </dgm:pt>
    <dgm:pt modelId="{529C439B-8C23-4843-89F2-11078FBB832E}">
      <dgm:prSet/>
      <dgm:spPr/>
      <dgm:t>
        <a:bodyPr/>
        <a:lstStyle/>
        <a:p>
          <a:pPr rtl="0"/>
          <a:r>
            <a:rPr lang="es-MX" dirty="0" smtClean="0"/>
            <a:t>Los ejes de la Visión México 2030 se conciben bajo una perspectiva integral, con base en un análisis que aglutina las áreas estratégicas para el desarrollo armónico del país. </a:t>
          </a:r>
          <a:endParaRPr lang="es-MX" dirty="0"/>
        </a:p>
      </dgm:t>
    </dgm:pt>
    <dgm:pt modelId="{0FB251CE-CC62-4A41-B2CD-29D8B72E56DB}" type="parTrans" cxnId="{5600A837-66AD-494C-89E3-EE5123C4A1D2}">
      <dgm:prSet/>
      <dgm:spPr/>
      <dgm:t>
        <a:bodyPr/>
        <a:lstStyle/>
        <a:p>
          <a:endParaRPr lang="es-MX"/>
        </a:p>
      </dgm:t>
    </dgm:pt>
    <dgm:pt modelId="{91141FF8-BD3D-46E2-B0CE-4661B75F43CF}" type="sibTrans" cxnId="{5600A837-66AD-494C-89E3-EE5123C4A1D2}">
      <dgm:prSet/>
      <dgm:spPr/>
      <dgm:t>
        <a:bodyPr/>
        <a:lstStyle/>
        <a:p>
          <a:endParaRPr lang="es-MX" dirty="0"/>
        </a:p>
      </dgm:t>
    </dgm:pt>
    <dgm:pt modelId="{AB896FC0-EEE8-4045-9D76-0802086F0D95}" type="pres">
      <dgm:prSet presAssocID="{558FEC9C-0308-4B51-9CB8-3AF1A705908B}" presName="cycle" presStyleCnt="0">
        <dgm:presLayoutVars>
          <dgm:dir/>
          <dgm:resizeHandles val="exact"/>
        </dgm:presLayoutVars>
      </dgm:prSet>
      <dgm:spPr/>
      <dgm:t>
        <a:bodyPr/>
        <a:lstStyle/>
        <a:p>
          <a:endParaRPr lang="es-MX"/>
        </a:p>
      </dgm:t>
    </dgm:pt>
    <dgm:pt modelId="{830DBC63-47D6-4162-A9A8-1775CCDC71FC}" type="pres">
      <dgm:prSet presAssocID="{0D3F9C74-75AC-4D77-BB44-15A315CF06E4}" presName="node" presStyleLbl="node1" presStyleIdx="0" presStyleCnt="4" custScaleY="106534">
        <dgm:presLayoutVars>
          <dgm:bulletEnabled val="1"/>
        </dgm:presLayoutVars>
      </dgm:prSet>
      <dgm:spPr/>
      <dgm:t>
        <a:bodyPr/>
        <a:lstStyle/>
        <a:p>
          <a:endParaRPr lang="es-MX"/>
        </a:p>
      </dgm:t>
    </dgm:pt>
    <dgm:pt modelId="{936EB617-C9AB-4ADB-ADD7-00CC93143B65}" type="pres">
      <dgm:prSet presAssocID="{61DC51A8-E2B8-4AC5-BBA8-AA69C67C4047}" presName="sibTrans" presStyleLbl="sibTrans2D1" presStyleIdx="0" presStyleCnt="4"/>
      <dgm:spPr/>
      <dgm:t>
        <a:bodyPr/>
        <a:lstStyle/>
        <a:p>
          <a:endParaRPr lang="es-MX"/>
        </a:p>
      </dgm:t>
    </dgm:pt>
    <dgm:pt modelId="{DB268A97-A5A1-4E2B-9DF7-7AB9109557FB}" type="pres">
      <dgm:prSet presAssocID="{61DC51A8-E2B8-4AC5-BBA8-AA69C67C4047}" presName="connectorText" presStyleLbl="sibTrans2D1" presStyleIdx="0" presStyleCnt="4"/>
      <dgm:spPr/>
      <dgm:t>
        <a:bodyPr/>
        <a:lstStyle/>
        <a:p>
          <a:endParaRPr lang="es-MX"/>
        </a:p>
      </dgm:t>
    </dgm:pt>
    <dgm:pt modelId="{89601BEF-C354-406B-B060-AF7FD1DC596E}" type="pres">
      <dgm:prSet presAssocID="{1DBE6D3F-D3D7-41F8-A131-442E7FA4C4DA}" presName="node" presStyleLbl="node1" presStyleIdx="1" presStyleCnt="4">
        <dgm:presLayoutVars>
          <dgm:bulletEnabled val="1"/>
        </dgm:presLayoutVars>
      </dgm:prSet>
      <dgm:spPr/>
      <dgm:t>
        <a:bodyPr/>
        <a:lstStyle/>
        <a:p>
          <a:endParaRPr lang="es-MX"/>
        </a:p>
      </dgm:t>
    </dgm:pt>
    <dgm:pt modelId="{01F13BB3-DD0B-4105-8407-ED2C3F242A22}" type="pres">
      <dgm:prSet presAssocID="{9CDEDBAA-D4B3-4D68-8BF0-70BF933FFA94}" presName="sibTrans" presStyleLbl="sibTrans2D1" presStyleIdx="1" presStyleCnt="4"/>
      <dgm:spPr/>
      <dgm:t>
        <a:bodyPr/>
        <a:lstStyle/>
        <a:p>
          <a:endParaRPr lang="es-MX"/>
        </a:p>
      </dgm:t>
    </dgm:pt>
    <dgm:pt modelId="{3FE9B16B-BFC6-489B-860F-FDA682B49750}" type="pres">
      <dgm:prSet presAssocID="{9CDEDBAA-D4B3-4D68-8BF0-70BF933FFA94}" presName="connectorText" presStyleLbl="sibTrans2D1" presStyleIdx="1" presStyleCnt="4"/>
      <dgm:spPr/>
      <dgm:t>
        <a:bodyPr/>
        <a:lstStyle/>
        <a:p>
          <a:endParaRPr lang="es-MX"/>
        </a:p>
      </dgm:t>
    </dgm:pt>
    <dgm:pt modelId="{F7FDE147-4DD6-49C8-BFDD-F5595352F0A0}" type="pres">
      <dgm:prSet presAssocID="{48A9BD92-89B3-4286-B3D5-5C7C1C3F936B}" presName="node" presStyleLbl="node1" presStyleIdx="2" presStyleCnt="4">
        <dgm:presLayoutVars>
          <dgm:bulletEnabled val="1"/>
        </dgm:presLayoutVars>
      </dgm:prSet>
      <dgm:spPr/>
      <dgm:t>
        <a:bodyPr/>
        <a:lstStyle/>
        <a:p>
          <a:endParaRPr lang="es-MX"/>
        </a:p>
      </dgm:t>
    </dgm:pt>
    <dgm:pt modelId="{E30016A9-9328-4760-B969-494B65DDD26A}" type="pres">
      <dgm:prSet presAssocID="{2706D57A-098D-4E2E-AF87-C16A870AF087}" presName="sibTrans" presStyleLbl="sibTrans2D1" presStyleIdx="2" presStyleCnt="4"/>
      <dgm:spPr/>
      <dgm:t>
        <a:bodyPr/>
        <a:lstStyle/>
        <a:p>
          <a:endParaRPr lang="es-MX"/>
        </a:p>
      </dgm:t>
    </dgm:pt>
    <dgm:pt modelId="{36F99489-5A93-4B45-AD22-9ABA6BDC8E10}" type="pres">
      <dgm:prSet presAssocID="{2706D57A-098D-4E2E-AF87-C16A870AF087}" presName="connectorText" presStyleLbl="sibTrans2D1" presStyleIdx="2" presStyleCnt="4"/>
      <dgm:spPr/>
      <dgm:t>
        <a:bodyPr/>
        <a:lstStyle/>
        <a:p>
          <a:endParaRPr lang="es-MX"/>
        </a:p>
      </dgm:t>
    </dgm:pt>
    <dgm:pt modelId="{70A3C73B-1E3D-4335-9DE8-618D555A6640}" type="pres">
      <dgm:prSet presAssocID="{529C439B-8C23-4843-89F2-11078FBB832E}" presName="node" presStyleLbl="node1" presStyleIdx="3" presStyleCnt="4">
        <dgm:presLayoutVars>
          <dgm:bulletEnabled val="1"/>
        </dgm:presLayoutVars>
      </dgm:prSet>
      <dgm:spPr/>
      <dgm:t>
        <a:bodyPr/>
        <a:lstStyle/>
        <a:p>
          <a:endParaRPr lang="es-MX"/>
        </a:p>
      </dgm:t>
    </dgm:pt>
    <dgm:pt modelId="{D5A75645-B1EE-4810-BA55-4B980EBBED1D}" type="pres">
      <dgm:prSet presAssocID="{91141FF8-BD3D-46E2-B0CE-4661B75F43CF}" presName="sibTrans" presStyleLbl="sibTrans2D1" presStyleIdx="3" presStyleCnt="4"/>
      <dgm:spPr/>
      <dgm:t>
        <a:bodyPr/>
        <a:lstStyle/>
        <a:p>
          <a:endParaRPr lang="es-MX"/>
        </a:p>
      </dgm:t>
    </dgm:pt>
    <dgm:pt modelId="{2FC09CE2-8625-495C-9F38-FD753CEA68D3}" type="pres">
      <dgm:prSet presAssocID="{91141FF8-BD3D-46E2-B0CE-4661B75F43CF}" presName="connectorText" presStyleLbl="sibTrans2D1" presStyleIdx="3" presStyleCnt="4"/>
      <dgm:spPr/>
      <dgm:t>
        <a:bodyPr/>
        <a:lstStyle/>
        <a:p>
          <a:endParaRPr lang="es-MX"/>
        </a:p>
      </dgm:t>
    </dgm:pt>
  </dgm:ptLst>
  <dgm:cxnLst>
    <dgm:cxn modelId="{33BD86DE-3FEE-4CB0-A3F2-614DFB40AD35}" type="presOf" srcId="{1DBE6D3F-D3D7-41F8-A131-442E7FA4C4DA}" destId="{89601BEF-C354-406B-B060-AF7FD1DC596E}" srcOrd="0" destOrd="0" presId="urn:microsoft.com/office/officeart/2005/8/layout/cycle2"/>
    <dgm:cxn modelId="{3B6AA3FC-7013-40ED-8A47-31BD17B27354}" type="presOf" srcId="{91141FF8-BD3D-46E2-B0CE-4661B75F43CF}" destId="{D5A75645-B1EE-4810-BA55-4B980EBBED1D}" srcOrd="0" destOrd="0" presId="urn:microsoft.com/office/officeart/2005/8/layout/cycle2"/>
    <dgm:cxn modelId="{51345668-2C59-4223-A87E-C7C897695EDC}" type="presOf" srcId="{0D3F9C74-75AC-4D77-BB44-15A315CF06E4}" destId="{830DBC63-47D6-4162-A9A8-1775CCDC71FC}" srcOrd="0" destOrd="0" presId="urn:microsoft.com/office/officeart/2005/8/layout/cycle2"/>
    <dgm:cxn modelId="{E4DE41D6-2E6D-4DA9-8BDC-ACE9C8345BDB}" type="presOf" srcId="{2706D57A-098D-4E2E-AF87-C16A870AF087}" destId="{36F99489-5A93-4B45-AD22-9ABA6BDC8E10}" srcOrd="1" destOrd="0" presId="urn:microsoft.com/office/officeart/2005/8/layout/cycle2"/>
    <dgm:cxn modelId="{CADEED87-99B6-4DEE-8D37-B289B64A568D}" srcId="{558FEC9C-0308-4B51-9CB8-3AF1A705908B}" destId="{48A9BD92-89B3-4286-B3D5-5C7C1C3F936B}" srcOrd="2" destOrd="0" parTransId="{F7812985-E1CF-46DD-84A9-65C3E95D763C}" sibTransId="{2706D57A-098D-4E2E-AF87-C16A870AF087}"/>
    <dgm:cxn modelId="{85CE233D-B23B-40D9-9C13-F86DF3D5B73B}" type="presOf" srcId="{529C439B-8C23-4843-89F2-11078FBB832E}" destId="{70A3C73B-1E3D-4335-9DE8-618D555A6640}" srcOrd="0" destOrd="0" presId="urn:microsoft.com/office/officeart/2005/8/layout/cycle2"/>
    <dgm:cxn modelId="{5600A837-66AD-494C-89E3-EE5123C4A1D2}" srcId="{558FEC9C-0308-4B51-9CB8-3AF1A705908B}" destId="{529C439B-8C23-4843-89F2-11078FBB832E}" srcOrd="3" destOrd="0" parTransId="{0FB251CE-CC62-4A41-B2CD-29D8B72E56DB}" sibTransId="{91141FF8-BD3D-46E2-B0CE-4661B75F43CF}"/>
    <dgm:cxn modelId="{E9FFE144-DDAF-43B1-BDC5-6361090934C5}" type="presOf" srcId="{48A9BD92-89B3-4286-B3D5-5C7C1C3F936B}" destId="{F7FDE147-4DD6-49C8-BFDD-F5595352F0A0}" srcOrd="0" destOrd="0" presId="urn:microsoft.com/office/officeart/2005/8/layout/cycle2"/>
    <dgm:cxn modelId="{5EE93272-F8C6-44AE-B938-BD99950F2C9E}" type="presOf" srcId="{91141FF8-BD3D-46E2-B0CE-4661B75F43CF}" destId="{2FC09CE2-8625-495C-9F38-FD753CEA68D3}" srcOrd="1" destOrd="0" presId="urn:microsoft.com/office/officeart/2005/8/layout/cycle2"/>
    <dgm:cxn modelId="{E8E08634-1556-44C6-886B-038AF00A7885}" type="presOf" srcId="{558FEC9C-0308-4B51-9CB8-3AF1A705908B}" destId="{AB896FC0-EEE8-4045-9D76-0802086F0D95}" srcOrd="0" destOrd="0" presId="urn:microsoft.com/office/officeart/2005/8/layout/cycle2"/>
    <dgm:cxn modelId="{876840DC-B4E4-4F7A-89F7-20B21C76F905}" srcId="{558FEC9C-0308-4B51-9CB8-3AF1A705908B}" destId="{0D3F9C74-75AC-4D77-BB44-15A315CF06E4}" srcOrd="0" destOrd="0" parTransId="{762EE26B-A219-4C93-ACAE-4A32CE9AD809}" sibTransId="{61DC51A8-E2B8-4AC5-BBA8-AA69C67C4047}"/>
    <dgm:cxn modelId="{2A1619F3-5371-4A24-A9A0-18E8C8E941A8}" type="presOf" srcId="{2706D57A-098D-4E2E-AF87-C16A870AF087}" destId="{E30016A9-9328-4760-B969-494B65DDD26A}" srcOrd="0" destOrd="0" presId="urn:microsoft.com/office/officeart/2005/8/layout/cycle2"/>
    <dgm:cxn modelId="{D492A0D8-92DC-4910-84B7-9992B8B0A16C}" type="presOf" srcId="{61DC51A8-E2B8-4AC5-BBA8-AA69C67C4047}" destId="{936EB617-C9AB-4ADB-ADD7-00CC93143B65}" srcOrd="0" destOrd="0" presId="urn:microsoft.com/office/officeart/2005/8/layout/cycle2"/>
    <dgm:cxn modelId="{D0A44971-1FA3-4073-9135-EA1DC7E6AC83}" type="presOf" srcId="{61DC51A8-E2B8-4AC5-BBA8-AA69C67C4047}" destId="{DB268A97-A5A1-4E2B-9DF7-7AB9109557FB}" srcOrd="1" destOrd="0" presId="urn:microsoft.com/office/officeart/2005/8/layout/cycle2"/>
    <dgm:cxn modelId="{7D347EB1-7730-4050-B5A4-361E27AB443E}" type="presOf" srcId="{9CDEDBAA-D4B3-4D68-8BF0-70BF933FFA94}" destId="{01F13BB3-DD0B-4105-8407-ED2C3F242A22}" srcOrd="0" destOrd="0" presId="urn:microsoft.com/office/officeart/2005/8/layout/cycle2"/>
    <dgm:cxn modelId="{EF5E3226-EDB8-41AF-A726-985579B0BE13}" srcId="{558FEC9C-0308-4B51-9CB8-3AF1A705908B}" destId="{1DBE6D3F-D3D7-41F8-A131-442E7FA4C4DA}" srcOrd="1" destOrd="0" parTransId="{E9E1C45C-CC56-43FC-A993-08593272AC03}" sibTransId="{9CDEDBAA-D4B3-4D68-8BF0-70BF933FFA94}"/>
    <dgm:cxn modelId="{46A449AE-052E-40E6-AA82-6100AC0364F6}" type="presOf" srcId="{9CDEDBAA-D4B3-4D68-8BF0-70BF933FFA94}" destId="{3FE9B16B-BFC6-489B-860F-FDA682B49750}" srcOrd="1" destOrd="0" presId="urn:microsoft.com/office/officeart/2005/8/layout/cycle2"/>
    <dgm:cxn modelId="{50675855-81FD-4F66-9EBF-37BAEE8AB0B2}" type="presParOf" srcId="{AB896FC0-EEE8-4045-9D76-0802086F0D95}" destId="{830DBC63-47D6-4162-A9A8-1775CCDC71FC}" srcOrd="0" destOrd="0" presId="urn:microsoft.com/office/officeart/2005/8/layout/cycle2"/>
    <dgm:cxn modelId="{39E76D21-6355-49ED-8793-0A8EA2CD68B7}" type="presParOf" srcId="{AB896FC0-EEE8-4045-9D76-0802086F0D95}" destId="{936EB617-C9AB-4ADB-ADD7-00CC93143B65}" srcOrd="1" destOrd="0" presId="urn:microsoft.com/office/officeart/2005/8/layout/cycle2"/>
    <dgm:cxn modelId="{14ABD69A-088C-4CEC-AE13-7244FAB7F9B2}" type="presParOf" srcId="{936EB617-C9AB-4ADB-ADD7-00CC93143B65}" destId="{DB268A97-A5A1-4E2B-9DF7-7AB9109557FB}" srcOrd="0" destOrd="0" presId="urn:microsoft.com/office/officeart/2005/8/layout/cycle2"/>
    <dgm:cxn modelId="{5B57613A-2C84-429C-92E8-BCFEFCC4E2C7}" type="presParOf" srcId="{AB896FC0-EEE8-4045-9D76-0802086F0D95}" destId="{89601BEF-C354-406B-B060-AF7FD1DC596E}" srcOrd="2" destOrd="0" presId="urn:microsoft.com/office/officeart/2005/8/layout/cycle2"/>
    <dgm:cxn modelId="{F50C89DE-B8BB-4520-8B17-482EB70C0CD8}" type="presParOf" srcId="{AB896FC0-EEE8-4045-9D76-0802086F0D95}" destId="{01F13BB3-DD0B-4105-8407-ED2C3F242A22}" srcOrd="3" destOrd="0" presId="urn:microsoft.com/office/officeart/2005/8/layout/cycle2"/>
    <dgm:cxn modelId="{F818B614-1C68-46B3-A954-4B77745B81AC}" type="presParOf" srcId="{01F13BB3-DD0B-4105-8407-ED2C3F242A22}" destId="{3FE9B16B-BFC6-489B-860F-FDA682B49750}" srcOrd="0" destOrd="0" presId="urn:microsoft.com/office/officeart/2005/8/layout/cycle2"/>
    <dgm:cxn modelId="{274820F5-ACE7-44B7-9894-928EB12D7F0F}" type="presParOf" srcId="{AB896FC0-EEE8-4045-9D76-0802086F0D95}" destId="{F7FDE147-4DD6-49C8-BFDD-F5595352F0A0}" srcOrd="4" destOrd="0" presId="urn:microsoft.com/office/officeart/2005/8/layout/cycle2"/>
    <dgm:cxn modelId="{1F9CD401-A98A-4EA7-B22E-FEE1277492F9}" type="presParOf" srcId="{AB896FC0-EEE8-4045-9D76-0802086F0D95}" destId="{E30016A9-9328-4760-B969-494B65DDD26A}" srcOrd="5" destOrd="0" presId="urn:microsoft.com/office/officeart/2005/8/layout/cycle2"/>
    <dgm:cxn modelId="{9D86B9F2-44D9-49BE-A70C-6B97E61A9EC4}" type="presParOf" srcId="{E30016A9-9328-4760-B969-494B65DDD26A}" destId="{36F99489-5A93-4B45-AD22-9ABA6BDC8E10}" srcOrd="0" destOrd="0" presId="urn:microsoft.com/office/officeart/2005/8/layout/cycle2"/>
    <dgm:cxn modelId="{9E22B92C-FFCA-4570-9A05-999FF8ECDB0F}" type="presParOf" srcId="{AB896FC0-EEE8-4045-9D76-0802086F0D95}" destId="{70A3C73B-1E3D-4335-9DE8-618D555A6640}" srcOrd="6" destOrd="0" presId="urn:microsoft.com/office/officeart/2005/8/layout/cycle2"/>
    <dgm:cxn modelId="{164F8A84-882B-4E5C-9F13-0C277BAD8C0E}" type="presParOf" srcId="{AB896FC0-EEE8-4045-9D76-0802086F0D95}" destId="{D5A75645-B1EE-4810-BA55-4B980EBBED1D}" srcOrd="7" destOrd="0" presId="urn:microsoft.com/office/officeart/2005/8/layout/cycle2"/>
    <dgm:cxn modelId="{450F5AE9-D883-499B-9E77-CE4EF33039B5}" type="presParOf" srcId="{D5A75645-B1EE-4810-BA55-4B980EBBED1D}" destId="{2FC09CE2-8625-495C-9F38-FD753CEA68D3}"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D9441A96-BDD9-439F-9459-70F316CB5E15}" type="doc">
      <dgm:prSet loTypeId="urn:microsoft.com/office/officeart/2005/8/layout/venn1" loCatId="relationship" qsTypeId="urn:microsoft.com/office/officeart/2005/8/quickstyle/simple1" qsCatId="simple" csTypeId="urn:microsoft.com/office/officeart/2005/8/colors/accent0_1" csCatId="mainScheme" phldr="1"/>
      <dgm:spPr/>
      <dgm:t>
        <a:bodyPr/>
        <a:lstStyle/>
        <a:p>
          <a:endParaRPr lang="es-MX"/>
        </a:p>
      </dgm:t>
    </dgm:pt>
    <dgm:pt modelId="{83134F9B-C8E4-4F42-A04B-6197296DE563}">
      <dgm:prSet custT="1"/>
      <dgm:spPr/>
      <dgm:t>
        <a:bodyPr/>
        <a:lstStyle/>
        <a:p>
          <a:pPr rtl="0"/>
          <a:r>
            <a:rPr lang="es-MX" sz="1400" dirty="0" smtClean="0"/>
            <a:t>La participación de la sociedad es determinante en la cultura de la legalidad y de la prevención del delito. Las posibilidades de éxito de los programas de seguridad dependen, en buena medida, del apoyo ciudadano. </a:t>
          </a:r>
          <a:endParaRPr lang="es-MX" sz="1400" dirty="0"/>
        </a:p>
      </dgm:t>
    </dgm:pt>
    <dgm:pt modelId="{1247B478-1867-4097-A9F2-59A44A7406B6}" type="parTrans" cxnId="{D433BF1C-88E6-4F7C-BC20-094454BD5849}">
      <dgm:prSet/>
      <dgm:spPr/>
      <dgm:t>
        <a:bodyPr/>
        <a:lstStyle/>
        <a:p>
          <a:endParaRPr lang="es-MX" sz="1400"/>
        </a:p>
      </dgm:t>
    </dgm:pt>
    <dgm:pt modelId="{97066F30-07A7-49BB-AECC-3DC74AA68B61}" type="sibTrans" cxnId="{D433BF1C-88E6-4F7C-BC20-094454BD5849}">
      <dgm:prSet/>
      <dgm:spPr/>
      <dgm:t>
        <a:bodyPr/>
        <a:lstStyle/>
        <a:p>
          <a:endParaRPr lang="es-MX" sz="1400"/>
        </a:p>
      </dgm:t>
    </dgm:pt>
    <dgm:pt modelId="{19F623E4-E13A-4DAB-BC57-6DF166D5B229}">
      <dgm:prSet custT="1"/>
      <dgm:spPr/>
      <dgm:t>
        <a:bodyPr/>
        <a:lstStyle/>
        <a:p>
          <a:pPr rtl="0"/>
          <a:r>
            <a:rPr lang="es-MX" sz="1400" b="1" dirty="0" smtClean="0">
              <a:solidFill>
                <a:srgbClr val="FF0000"/>
              </a:solidFill>
            </a:rPr>
            <a:t>La puesta en marcha de una política nacional de prevención del delito tiene como fin disminuir la comisión de ilícitos. Permite, también, proveer a los ciudadanos de mejores condiciones de seguridad en sus comunidades y espacios urbanos. </a:t>
          </a:r>
          <a:endParaRPr lang="es-MX" sz="1400" b="1" dirty="0">
            <a:solidFill>
              <a:srgbClr val="FF0000"/>
            </a:solidFill>
          </a:endParaRPr>
        </a:p>
      </dgm:t>
    </dgm:pt>
    <dgm:pt modelId="{784FF0CF-8693-44B3-B32C-560A9710C571}" type="parTrans" cxnId="{4DF03724-5C66-4B55-9C85-1FEC56AED877}">
      <dgm:prSet/>
      <dgm:spPr/>
      <dgm:t>
        <a:bodyPr/>
        <a:lstStyle/>
        <a:p>
          <a:endParaRPr lang="es-MX" sz="1400"/>
        </a:p>
      </dgm:t>
    </dgm:pt>
    <dgm:pt modelId="{673D90B8-CC1F-412B-BB58-FB852F0F310D}" type="sibTrans" cxnId="{4DF03724-5C66-4B55-9C85-1FEC56AED877}">
      <dgm:prSet/>
      <dgm:spPr/>
      <dgm:t>
        <a:bodyPr/>
        <a:lstStyle/>
        <a:p>
          <a:endParaRPr lang="es-MX" sz="1400"/>
        </a:p>
      </dgm:t>
    </dgm:pt>
    <dgm:pt modelId="{C640AADC-DBD1-4C8C-BA30-E0192A87BF32}">
      <dgm:prSet custT="1"/>
      <dgm:spPr/>
      <dgm:t>
        <a:bodyPr/>
        <a:lstStyle/>
        <a:p>
          <a:pPr rtl="0"/>
          <a:r>
            <a:rPr lang="es-MX" sz="1400" dirty="0" smtClean="0"/>
            <a:t>Entre los elementos en que se apoya la prevención de ilícitos está el análisis situacional y de entorno, que propicia la colaboración preventiva de instituciones de los tres órdenes de gobierno y de la sociedad civil organizada. </a:t>
          </a:r>
          <a:endParaRPr lang="es-MX" sz="1400" dirty="0"/>
        </a:p>
      </dgm:t>
    </dgm:pt>
    <dgm:pt modelId="{AC89AA8B-F57F-49F8-9EBB-3A3522706F25}" type="parTrans" cxnId="{42ED94A9-9570-4AE2-BA1F-D4D677586099}">
      <dgm:prSet/>
      <dgm:spPr/>
      <dgm:t>
        <a:bodyPr/>
        <a:lstStyle/>
        <a:p>
          <a:endParaRPr lang="es-MX" sz="1400"/>
        </a:p>
      </dgm:t>
    </dgm:pt>
    <dgm:pt modelId="{6B651942-2629-4396-BE07-89A104BDEF48}" type="sibTrans" cxnId="{42ED94A9-9570-4AE2-BA1F-D4D677586099}">
      <dgm:prSet/>
      <dgm:spPr/>
      <dgm:t>
        <a:bodyPr/>
        <a:lstStyle/>
        <a:p>
          <a:endParaRPr lang="es-MX" sz="1400"/>
        </a:p>
      </dgm:t>
    </dgm:pt>
    <dgm:pt modelId="{151EB3B8-6819-4A18-AB74-9C1FD74DE5D6}">
      <dgm:prSet custT="1"/>
      <dgm:spPr/>
      <dgm:t>
        <a:bodyPr/>
        <a:lstStyle/>
        <a:p>
          <a:pPr rtl="0"/>
          <a:r>
            <a:rPr lang="es-MX" sz="1400" b="1" dirty="0" smtClean="0">
              <a:solidFill>
                <a:srgbClr val="FF0000"/>
              </a:solidFill>
            </a:rPr>
            <a:t>A partir de la puesta en marcha de “Limpiemos México” se han abierto mayores espacios a la participación social, lo cual se ha expresado en el fortalecimiento de 76 Consejos Ciudadanos y 87 Redes Ciudadanas en municipios participantes. A través del programa “Comunidad Segura” también se ha contribuido a la prevención integral del delito. </a:t>
          </a:r>
          <a:endParaRPr lang="es-MX" sz="1400" b="1" dirty="0">
            <a:solidFill>
              <a:srgbClr val="FF0000"/>
            </a:solidFill>
          </a:endParaRPr>
        </a:p>
      </dgm:t>
    </dgm:pt>
    <dgm:pt modelId="{ED668238-7B34-429E-9EDA-C5FD9DCDA57A}" type="parTrans" cxnId="{C0FA4585-78EB-4D45-BF4A-D217ABDF780B}">
      <dgm:prSet/>
      <dgm:spPr/>
      <dgm:t>
        <a:bodyPr/>
        <a:lstStyle/>
        <a:p>
          <a:endParaRPr lang="es-MX" sz="1400"/>
        </a:p>
      </dgm:t>
    </dgm:pt>
    <dgm:pt modelId="{35F3B819-17BF-4CFF-9AEA-96E99C8810EF}" type="sibTrans" cxnId="{C0FA4585-78EB-4D45-BF4A-D217ABDF780B}">
      <dgm:prSet/>
      <dgm:spPr/>
      <dgm:t>
        <a:bodyPr/>
        <a:lstStyle/>
        <a:p>
          <a:endParaRPr lang="es-MX" sz="1400"/>
        </a:p>
      </dgm:t>
    </dgm:pt>
    <dgm:pt modelId="{D038E913-6295-4792-90E6-683D7DFB8729}">
      <dgm:prSet custT="1"/>
      <dgm:spPr/>
      <dgm:t>
        <a:bodyPr/>
        <a:lstStyle/>
        <a:p>
          <a:pPr rtl="0"/>
          <a:r>
            <a:rPr lang="es-MX" sz="1400" dirty="0" smtClean="0"/>
            <a:t>Se han delineado las siguientes estrategias, líneas de acción, indicadores y metas: </a:t>
          </a:r>
          <a:endParaRPr lang="es-MX" sz="1400" dirty="0"/>
        </a:p>
      </dgm:t>
    </dgm:pt>
    <dgm:pt modelId="{82D05A01-5C18-4540-98D8-B06FCCD90861}" type="parTrans" cxnId="{966C4C7F-44DB-445F-87AB-76D4F015318D}">
      <dgm:prSet/>
      <dgm:spPr/>
      <dgm:t>
        <a:bodyPr/>
        <a:lstStyle/>
        <a:p>
          <a:endParaRPr lang="es-MX" sz="1400"/>
        </a:p>
      </dgm:t>
    </dgm:pt>
    <dgm:pt modelId="{3B02FE95-125F-491B-A38D-FF9A82DC3AA7}" type="sibTrans" cxnId="{966C4C7F-44DB-445F-87AB-76D4F015318D}">
      <dgm:prSet/>
      <dgm:spPr/>
      <dgm:t>
        <a:bodyPr/>
        <a:lstStyle/>
        <a:p>
          <a:endParaRPr lang="es-MX" sz="1400"/>
        </a:p>
      </dgm:t>
    </dgm:pt>
    <dgm:pt modelId="{7B61EA7F-F1B2-4ECC-91BA-99C975915ED1}" type="pres">
      <dgm:prSet presAssocID="{D9441A96-BDD9-439F-9459-70F316CB5E15}" presName="compositeShape" presStyleCnt="0">
        <dgm:presLayoutVars>
          <dgm:chMax val="7"/>
          <dgm:dir/>
          <dgm:resizeHandles val="exact"/>
        </dgm:presLayoutVars>
      </dgm:prSet>
      <dgm:spPr/>
      <dgm:t>
        <a:bodyPr/>
        <a:lstStyle/>
        <a:p>
          <a:endParaRPr lang="es-MX"/>
        </a:p>
      </dgm:t>
    </dgm:pt>
    <dgm:pt modelId="{DA56AA28-17E0-45C2-8139-CE85ACCF6E8D}" type="pres">
      <dgm:prSet presAssocID="{83134F9B-C8E4-4F42-A04B-6197296DE563}" presName="circ1" presStyleLbl="vennNode1" presStyleIdx="0" presStyleCnt="5"/>
      <dgm:spPr/>
    </dgm:pt>
    <dgm:pt modelId="{C93E6BBB-AEE5-4BBB-8180-415F04A6FD02}" type="pres">
      <dgm:prSet presAssocID="{83134F9B-C8E4-4F42-A04B-6197296DE563}" presName="circ1Tx" presStyleLbl="revTx" presStyleIdx="0" presStyleCnt="0" custScaleX="115893" custScaleY="148658" custLinFactNeighborX="-9030" custLinFactNeighborY="36317">
        <dgm:presLayoutVars>
          <dgm:chMax val="0"/>
          <dgm:chPref val="0"/>
          <dgm:bulletEnabled val="1"/>
        </dgm:presLayoutVars>
      </dgm:prSet>
      <dgm:spPr/>
      <dgm:t>
        <a:bodyPr/>
        <a:lstStyle/>
        <a:p>
          <a:endParaRPr lang="es-MX"/>
        </a:p>
      </dgm:t>
    </dgm:pt>
    <dgm:pt modelId="{A9987FFC-0B26-4F99-A8E4-41FFC75585E5}" type="pres">
      <dgm:prSet presAssocID="{19F623E4-E13A-4DAB-BC57-6DF166D5B229}" presName="circ2" presStyleLbl="vennNode1" presStyleIdx="1" presStyleCnt="5"/>
      <dgm:spPr/>
    </dgm:pt>
    <dgm:pt modelId="{F82403D8-BE2A-41EF-8679-66870F844F1B}" type="pres">
      <dgm:prSet presAssocID="{19F623E4-E13A-4DAB-BC57-6DF166D5B229}" presName="circ2Tx" presStyleLbl="revTx" presStyleIdx="0" presStyleCnt="0" custScaleY="136303">
        <dgm:presLayoutVars>
          <dgm:chMax val="0"/>
          <dgm:chPref val="0"/>
          <dgm:bulletEnabled val="1"/>
        </dgm:presLayoutVars>
      </dgm:prSet>
      <dgm:spPr/>
      <dgm:t>
        <a:bodyPr/>
        <a:lstStyle/>
        <a:p>
          <a:endParaRPr lang="es-MX"/>
        </a:p>
      </dgm:t>
    </dgm:pt>
    <dgm:pt modelId="{D93C0543-D1A4-41F8-B48E-49250D8B036A}" type="pres">
      <dgm:prSet presAssocID="{C640AADC-DBD1-4C8C-BA30-E0192A87BF32}" presName="circ3" presStyleLbl="vennNode1" presStyleIdx="2" presStyleCnt="5"/>
      <dgm:spPr/>
    </dgm:pt>
    <dgm:pt modelId="{8FE28D80-9124-4CEE-BC9C-050D474D2B49}" type="pres">
      <dgm:prSet presAssocID="{C640AADC-DBD1-4C8C-BA30-E0192A87BF32}" presName="circ3Tx" presStyleLbl="revTx" presStyleIdx="0" presStyleCnt="0">
        <dgm:presLayoutVars>
          <dgm:chMax val="0"/>
          <dgm:chPref val="0"/>
          <dgm:bulletEnabled val="1"/>
        </dgm:presLayoutVars>
      </dgm:prSet>
      <dgm:spPr/>
      <dgm:t>
        <a:bodyPr/>
        <a:lstStyle/>
        <a:p>
          <a:endParaRPr lang="es-MX"/>
        </a:p>
      </dgm:t>
    </dgm:pt>
    <dgm:pt modelId="{0C03112A-5E5C-4125-93E5-A441C89FB888}" type="pres">
      <dgm:prSet presAssocID="{151EB3B8-6819-4A18-AB74-9C1FD74DE5D6}" presName="circ4" presStyleLbl="vennNode1" presStyleIdx="3" presStyleCnt="5"/>
      <dgm:spPr/>
    </dgm:pt>
    <dgm:pt modelId="{A65D430A-A973-4C92-A6E5-6A52FAC4C0DC}" type="pres">
      <dgm:prSet presAssocID="{151EB3B8-6819-4A18-AB74-9C1FD74DE5D6}" presName="circ4Tx" presStyleLbl="revTx" presStyleIdx="0" presStyleCnt="0" custScaleY="215762" custLinFactNeighborX="-5974" custLinFactNeighborY="-38489">
        <dgm:presLayoutVars>
          <dgm:chMax val="0"/>
          <dgm:chPref val="0"/>
          <dgm:bulletEnabled val="1"/>
        </dgm:presLayoutVars>
      </dgm:prSet>
      <dgm:spPr/>
      <dgm:t>
        <a:bodyPr/>
        <a:lstStyle/>
        <a:p>
          <a:endParaRPr lang="es-MX"/>
        </a:p>
      </dgm:t>
    </dgm:pt>
    <dgm:pt modelId="{2D445A62-1EB9-44AE-A7C1-C8A28ABED56F}" type="pres">
      <dgm:prSet presAssocID="{D038E913-6295-4792-90E6-683D7DFB8729}" presName="circ5" presStyleLbl="vennNode1" presStyleIdx="4" presStyleCnt="5"/>
      <dgm:spPr/>
    </dgm:pt>
    <dgm:pt modelId="{E2D26F67-252A-45E6-B566-5D390C44D487}" type="pres">
      <dgm:prSet presAssocID="{D038E913-6295-4792-90E6-683D7DFB8729}" presName="circ5Tx" presStyleLbl="revTx" presStyleIdx="0" presStyleCnt="0" custLinFactNeighborX="-623" custLinFactNeighborY="-35881">
        <dgm:presLayoutVars>
          <dgm:chMax val="0"/>
          <dgm:chPref val="0"/>
          <dgm:bulletEnabled val="1"/>
        </dgm:presLayoutVars>
      </dgm:prSet>
      <dgm:spPr/>
      <dgm:t>
        <a:bodyPr/>
        <a:lstStyle/>
        <a:p>
          <a:endParaRPr lang="es-MX"/>
        </a:p>
      </dgm:t>
    </dgm:pt>
  </dgm:ptLst>
  <dgm:cxnLst>
    <dgm:cxn modelId="{F30D012F-9177-4FC4-AE10-9E1854081ED3}" type="presOf" srcId="{151EB3B8-6819-4A18-AB74-9C1FD74DE5D6}" destId="{A65D430A-A973-4C92-A6E5-6A52FAC4C0DC}" srcOrd="0" destOrd="0" presId="urn:microsoft.com/office/officeart/2005/8/layout/venn1"/>
    <dgm:cxn modelId="{D433BF1C-88E6-4F7C-BC20-094454BD5849}" srcId="{D9441A96-BDD9-439F-9459-70F316CB5E15}" destId="{83134F9B-C8E4-4F42-A04B-6197296DE563}" srcOrd="0" destOrd="0" parTransId="{1247B478-1867-4097-A9F2-59A44A7406B6}" sibTransId="{97066F30-07A7-49BB-AECC-3DC74AA68B61}"/>
    <dgm:cxn modelId="{059F79D3-E539-402B-A163-7789A47D1DE3}" type="presOf" srcId="{83134F9B-C8E4-4F42-A04B-6197296DE563}" destId="{C93E6BBB-AEE5-4BBB-8180-415F04A6FD02}" srcOrd="0" destOrd="0" presId="urn:microsoft.com/office/officeart/2005/8/layout/venn1"/>
    <dgm:cxn modelId="{4DF03724-5C66-4B55-9C85-1FEC56AED877}" srcId="{D9441A96-BDD9-439F-9459-70F316CB5E15}" destId="{19F623E4-E13A-4DAB-BC57-6DF166D5B229}" srcOrd="1" destOrd="0" parTransId="{784FF0CF-8693-44B3-B32C-560A9710C571}" sibTransId="{673D90B8-CC1F-412B-BB58-FB852F0F310D}"/>
    <dgm:cxn modelId="{9193AC70-2889-48E5-B1BE-185732CB1CBE}" type="presOf" srcId="{D9441A96-BDD9-439F-9459-70F316CB5E15}" destId="{7B61EA7F-F1B2-4ECC-91BA-99C975915ED1}" srcOrd="0" destOrd="0" presId="urn:microsoft.com/office/officeart/2005/8/layout/venn1"/>
    <dgm:cxn modelId="{96A8D269-9F57-48EE-A9E8-E14F2F558804}" type="presOf" srcId="{D038E913-6295-4792-90E6-683D7DFB8729}" destId="{E2D26F67-252A-45E6-B566-5D390C44D487}" srcOrd="0" destOrd="0" presId="urn:microsoft.com/office/officeart/2005/8/layout/venn1"/>
    <dgm:cxn modelId="{C0FA4585-78EB-4D45-BF4A-D217ABDF780B}" srcId="{D9441A96-BDD9-439F-9459-70F316CB5E15}" destId="{151EB3B8-6819-4A18-AB74-9C1FD74DE5D6}" srcOrd="3" destOrd="0" parTransId="{ED668238-7B34-429E-9EDA-C5FD9DCDA57A}" sibTransId="{35F3B819-17BF-4CFF-9AEA-96E99C8810EF}"/>
    <dgm:cxn modelId="{966C4C7F-44DB-445F-87AB-76D4F015318D}" srcId="{D9441A96-BDD9-439F-9459-70F316CB5E15}" destId="{D038E913-6295-4792-90E6-683D7DFB8729}" srcOrd="4" destOrd="0" parTransId="{82D05A01-5C18-4540-98D8-B06FCCD90861}" sibTransId="{3B02FE95-125F-491B-A38D-FF9A82DC3AA7}"/>
    <dgm:cxn modelId="{E40A5A93-6F02-425C-A515-D30A3F45774B}" type="presOf" srcId="{19F623E4-E13A-4DAB-BC57-6DF166D5B229}" destId="{F82403D8-BE2A-41EF-8679-66870F844F1B}" srcOrd="0" destOrd="0" presId="urn:microsoft.com/office/officeart/2005/8/layout/venn1"/>
    <dgm:cxn modelId="{42ED94A9-9570-4AE2-BA1F-D4D677586099}" srcId="{D9441A96-BDD9-439F-9459-70F316CB5E15}" destId="{C640AADC-DBD1-4C8C-BA30-E0192A87BF32}" srcOrd="2" destOrd="0" parTransId="{AC89AA8B-F57F-49F8-9EBB-3A3522706F25}" sibTransId="{6B651942-2629-4396-BE07-89A104BDEF48}"/>
    <dgm:cxn modelId="{14005BA3-8C65-482A-A18D-1A9591FA0EC4}" type="presOf" srcId="{C640AADC-DBD1-4C8C-BA30-E0192A87BF32}" destId="{8FE28D80-9124-4CEE-BC9C-050D474D2B49}" srcOrd="0" destOrd="0" presId="urn:microsoft.com/office/officeart/2005/8/layout/venn1"/>
    <dgm:cxn modelId="{5C0EBCF5-A60B-4D1A-8A8D-7A7505DBB51C}" type="presParOf" srcId="{7B61EA7F-F1B2-4ECC-91BA-99C975915ED1}" destId="{DA56AA28-17E0-45C2-8139-CE85ACCF6E8D}" srcOrd="0" destOrd="0" presId="urn:microsoft.com/office/officeart/2005/8/layout/venn1"/>
    <dgm:cxn modelId="{9DA7CA1D-F904-4B1C-AE95-236915901C5A}" type="presParOf" srcId="{7B61EA7F-F1B2-4ECC-91BA-99C975915ED1}" destId="{C93E6BBB-AEE5-4BBB-8180-415F04A6FD02}" srcOrd="1" destOrd="0" presId="urn:microsoft.com/office/officeart/2005/8/layout/venn1"/>
    <dgm:cxn modelId="{4F91785A-E0BB-4EEB-A640-C3186F7E0CC4}" type="presParOf" srcId="{7B61EA7F-F1B2-4ECC-91BA-99C975915ED1}" destId="{A9987FFC-0B26-4F99-A8E4-41FFC75585E5}" srcOrd="2" destOrd="0" presId="urn:microsoft.com/office/officeart/2005/8/layout/venn1"/>
    <dgm:cxn modelId="{44F152CA-2229-4E7D-8D4F-B9360CA4C780}" type="presParOf" srcId="{7B61EA7F-F1B2-4ECC-91BA-99C975915ED1}" destId="{F82403D8-BE2A-41EF-8679-66870F844F1B}" srcOrd="3" destOrd="0" presId="urn:microsoft.com/office/officeart/2005/8/layout/venn1"/>
    <dgm:cxn modelId="{C3B70DCD-AA77-4A0D-B6B2-B91EE188AE4E}" type="presParOf" srcId="{7B61EA7F-F1B2-4ECC-91BA-99C975915ED1}" destId="{D93C0543-D1A4-41F8-B48E-49250D8B036A}" srcOrd="4" destOrd="0" presId="urn:microsoft.com/office/officeart/2005/8/layout/venn1"/>
    <dgm:cxn modelId="{A2BAC1B2-B01F-4926-AB03-3DD22895B929}" type="presParOf" srcId="{7B61EA7F-F1B2-4ECC-91BA-99C975915ED1}" destId="{8FE28D80-9124-4CEE-BC9C-050D474D2B49}" srcOrd="5" destOrd="0" presId="urn:microsoft.com/office/officeart/2005/8/layout/venn1"/>
    <dgm:cxn modelId="{98258459-5DC7-408B-907E-A98CEC5463BE}" type="presParOf" srcId="{7B61EA7F-F1B2-4ECC-91BA-99C975915ED1}" destId="{0C03112A-5E5C-4125-93E5-A441C89FB888}" srcOrd="6" destOrd="0" presId="urn:microsoft.com/office/officeart/2005/8/layout/venn1"/>
    <dgm:cxn modelId="{B5AAE49E-F018-4BED-B387-F0CAE979D049}" type="presParOf" srcId="{7B61EA7F-F1B2-4ECC-91BA-99C975915ED1}" destId="{A65D430A-A973-4C92-A6E5-6A52FAC4C0DC}" srcOrd="7" destOrd="0" presId="urn:microsoft.com/office/officeart/2005/8/layout/venn1"/>
    <dgm:cxn modelId="{48FC3F5D-213C-4A0F-B377-3497EDE10F30}" type="presParOf" srcId="{7B61EA7F-F1B2-4ECC-91BA-99C975915ED1}" destId="{2D445A62-1EB9-44AE-A7C1-C8A28ABED56F}" srcOrd="8" destOrd="0" presId="urn:microsoft.com/office/officeart/2005/8/layout/venn1"/>
    <dgm:cxn modelId="{D1B768B0-34CA-49E5-986B-279811D7E88C}" type="presParOf" srcId="{7B61EA7F-F1B2-4ECC-91BA-99C975915ED1}" destId="{E2D26F67-252A-45E6-B566-5D390C44D487}" srcOrd="9"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660595D-8979-4C18-8C7A-5E501969D1BC}" type="doc">
      <dgm:prSet loTypeId="urn:microsoft.com/office/officeart/2005/8/layout/target3" loCatId="relationship" qsTypeId="urn:microsoft.com/office/officeart/2005/8/quickstyle/simple1" qsCatId="simple" csTypeId="urn:microsoft.com/office/officeart/2005/8/colors/colorful1" csCatId="colorful" phldr="1"/>
      <dgm:spPr/>
      <dgm:t>
        <a:bodyPr/>
        <a:lstStyle/>
        <a:p>
          <a:endParaRPr lang="es-MX"/>
        </a:p>
      </dgm:t>
    </dgm:pt>
    <dgm:pt modelId="{C57A967D-F2C0-4F7F-954F-CD7A071A607D}">
      <dgm:prSet custT="1"/>
      <dgm:spPr/>
      <dgm:t>
        <a:bodyPr/>
        <a:lstStyle/>
        <a:p>
          <a:pPr rtl="0"/>
          <a:r>
            <a:rPr lang="es-MX" sz="2000" dirty="0" smtClean="0"/>
            <a:t>Bien, si nos paseamos por la historia, encontraremos huellas que indican claramente que los pueblos, desde su origen, han trabajado unidos en organizaciones, solo a manera de ejemplo encontramos a los griegos, los romanos, ni hablar de la Iglesia Católica y sin olvidar a los chinos con su gran muralla. Indiscutiblemente usaron y pusieron en práctica lo que hoy conocemos como Administración.</a:t>
          </a:r>
          <a:endParaRPr lang="es-MX" sz="2000" dirty="0"/>
        </a:p>
      </dgm:t>
    </dgm:pt>
    <dgm:pt modelId="{A26D6010-C7D8-4599-810D-2F825C3A219D}" type="parTrans" cxnId="{089D1E81-23FF-4599-866E-7779013D3769}">
      <dgm:prSet/>
      <dgm:spPr/>
      <dgm:t>
        <a:bodyPr/>
        <a:lstStyle/>
        <a:p>
          <a:endParaRPr lang="es-MX" sz="2000"/>
        </a:p>
      </dgm:t>
    </dgm:pt>
    <dgm:pt modelId="{C0F7597E-AEF3-4126-9BD2-15B02C3454EC}" type="sibTrans" cxnId="{089D1E81-23FF-4599-866E-7779013D3769}">
      <dgm:prSet/>
      <dgm:spPr/>
      <dgm:t>
        <a:bodyPr/>
        <a:lstStyle/>
        <a:p>
          <a:endParaRPr lang="es-MX" sz="2000"/>
        </a:p>
      </dgm:t>
    </dgm:pt>
    <dgm:pt modelId="{AF32027A-E5C8-4088-9C92-B3D212C39B3E}">
      <dgm:prSet custT="1"/>
      <dgm:spPr/>
      <dgm:t>
        <a:bodyPr/>
        <a:lstStyle/>
        <a:p>
          <a:pPr rtl="0"/>
          <a:r>
            <a:rPr lang="es-MX" sz="2000" dirty="0" smtClean="0"/>
            <a:t>Los Egipcios no se quedaron atrás, de hecho, sus pirámides son una prueba fehaciente de la necesidad que tuvieron de administrar y gerenciar un número importante de personas para poder construir cada pirámide (se estima que necesitó aproximadamente 100 mil personas durante veinte años).</a:t>
          </a:r>
          <a:endParaRPr lang="es-MX" sz="2000" dirty="0"/>
        </a:p>
      </dgm:t>
    </dgm:pt>
    <dgm:pt modelId="{C3AF486D-9E0B-45AD-A7E8-8F5C7CB4736A}" type="parTrans" cxnId="{7D205451-E4CC-4C15-98B2-02ADD2CEA40F}">
      <dgm:prSet/>
      <dgm:spPr/>
      <dgm:t>
        <a:bodyPr/>
        <a:lstStyle/>
        <a:p>
          <a:endParaRPr lang="es-MX" sz="2000"/>
        </a:p>
      </dgm:t>
    </dgm:pt>
    <dgm:pt modelId="{58F21916-5E29-4F3E-B7D8-8BC4C48D826A}" type="sibTrans" cxnId="{7D205451-E4CC-4C15-98B2-02ADD2CEA40F}">
      <dgm:prSet/>
      <dgm:spPr/>
      <dgm:t>
        <a:bodyPr/>
        <a:lstStyle/>
        <a:p>
          <a:endParaRPr lang="es-MX" sz="2000"/>
        </a:p>
      </dgm:t>
    </dgm:pt>
    <dgm:pt modelId="{D2C0F5ED-30E4-4BB1-B57C-134CC7ED78BC}" type="pres">
      <dgm:prSet presAssocID="{A660595D-8979-4C18-8C7A-5E501969D1BC}" presName="Name0" presStyleCnt="0">
        <dgm:presLayoutVars>
          <dgm:chMax val="7"/>
          <dgm:dir/>
          <dgm:animLvl val="lvl"/>
          <dgm:resizeHandles val="exact"/>
        </dgm:presLayoutVars>
      </dgm:prSet>
      <dgm:spPr/>
      <dgm:t>
        <a:bodyPr/>
        <a:lstStyle/>
        <a:p>
          <a:endParaRPr lang="es-MX"/>
        </a:p>
      </dgm:t>
    </dgm:pt>
    <dgm:pt modelId="{AB780816-2D3B-4ECD-B14F-71020F108F2E}" type="pres">
      <dgm:prSet presAssocID="{C57A967D-F2C0-4F7F-954F-CD7A071A607D}" presName="circle1" presStyleLbl="node1" presStyleIdx="0" presStyleCnt="2" custScaleX="87328" custLinFactNeighborX="-4959" custLinFactNeighborY="-509"/>
      <dgm:spPr/>
    </dgm:pt>
    <dgm:pt modelId="{0C23CD30-3B64-4468-BAA6-E7BA2F54CC4F}" type="pres">
      <dgm:prSet presAssocID="{C57A967D-F2C0-4F7F-954F-CD7A071A607D}" presName="space" presStyleCnt="0"/>
      <dgm:spPr/>
    </dgm:pt>
    <dgm:pt modelId="{42B58449-8CBC-41A7-9593-87BC83F4B6F3}" type="pres">
      <dgm:prSet presAssocID="{C57A967D-F2C0-4F7F-954F-CD7A071A607D}" presName="rect1" presStyleLbl="alignAcc1" presStyleIdx="0" presStyleCnt="2" custScaleX="108619" custScaleY="101017"/>
      <dgm:spPr/>
      <dgm:t>
        <a:bodyPr/>
        <a:lstStyle/>
        <a:p>
          <a:endParaRPr lang="es-MX"/>
        </a:p>
      </dgm:t>
    </dgm:pt>
    <dgm:pt modelId="{AE7D8B3F-56A6-41F5-B5F0-D8827219AEC1}" type="pres">
      <dgm:prSet presAssocID="{AF32027A-E5C8-4088-9C92-B3D212C39B3E}" presName="vertSpace2" presStyleLbl="node1" presStyleIdx="0" presStyleCnt="2"/>
      <dgm:spPr/>
    </dgm:pt>
    <dgm:pt modelId="{39F249EA-DBB7-437E-871D-3E2FA7E0E000}" type="pres">
      <dgm:prSet presAssocID="{AF32027A-E5C8-4088-9C92-B3D212C39B3E}" presName="circle2" presStyleLbl="node1" presStyleIdx="1" presStyleCnt="2" custLinFactNeighborX="-8866" custLinFactNeighborY="423"/>
      <dgm:spPr/>
    </dgm:pt>
    <dgm:pt modelId="{0B5EBFC3-EDBB-45F9-93F2-D0161AD61D5F}" type="pres">
      <dgm:prSet presAssocID="{AF32027A-E5C8-4088-9C92-B3D212C39B3E}" presName="rect2" presStyleLbl="alignAcc1" presStyleIdx="1" presStyleCnt="2" custScaleX="107792"/>
      <dgm:spPr/>
      <dgm:t>
        <a:bodyPr/>
        <a:lstStyle/>
        <a:p>
          <a:endParaRPr lang="es-MX"/>
        </a:p>
      </dgm:t>
    </dgm:pt>
    <dgm:pt modelId="{7EF72D44-1A99-43BF-A7C5-6C231A3D5D0F}" type="pres">
      <dgm:prSet presAssocID="{C57A967D-F2C0-4F7F-954F-CD7A071A607D}" presName="rect1ParTxNoCh" presStyleLbl="alignAcc1" presStyleIdx="1" presStyleCnt="2">
        <dgm:presLayoutVars>
          <dgm:chMax val="1"/>
          <dgm:bulletEnabled val="1"/>
        </dgm:presLayoutVars>
      </dgm:prSet>
      <dgm:spPr/>
      <dgm:t>
        <a:bodyPr/>
        <a:lstStyle/>
        <a:p>
          <a:endParaRPr lang="es-MX"/>
        </a:p>
      </dgm:t>
    </dgm:pt>
    <dgm:pt modelId="{8F916F2F-E6E7-41E5-969B-8136D403D508}" type="pres">
      <dgm:prSet presAssocID="{AF32027A-E5C8-4088-9C92-B3D212C39B3E}" presName="rect2ParTxNoCh" presStyleLbl="alignAcc1" presStyleIdx="1" presStyleCnt="2">
        <dgm:presLayoutVars>
          <dgm:chMax val="1"/>
          <dgm:bulletEnabled val="1"/>
        </dgm:presLayoutVars>
      </dgm:prSet>
      <dgm:spPr/>
      <dgm:t>
        <a:bodyPr/>
        <a:lstStyle/>
        <a:p>
          <a:endParaRPr lang="es-MX"/>
        </a:p>
      </dgm:t>
    </dgm:pt>
  </dgm:ptLst>
  <dgm:cxnLst>
    <dgm:cxn modelId="{F24403EB-45E5-40DF-B0FE-A67E81ED3C4B}" type="presOf" srcId="{AF32027A-E5C8-4088-9C92-B3D212C39B3E}" destId="{0B5EBFC3-EDBB-45F9-93F2-D0161AD61D5F}" srcOrd="0" destOrd="0" presId="urn:microsoft.com/office/officeart/2005/8/layout/target3"/>
    <dgm:cxn modelId="{7D205451-E4CC-4C15-98B2-02ADD2CEA40F}" srcId="{A660595D-8979-4C18-8C7A-5E501969D1BC}" destId="{AF32027A-E5C8-4088-9C92-B3D212C39B3E}" srcOrd="1" destOrd="0" parTransId="{C3AF486D-9E0B-45AD-A7E8-8F5C7CB4736A}" sibTransId="{58F21916-5E29-4F3E-B7D8-8BC4C48D826A}"/>
    <dgm:cxn modelId="{089D1E81-23FF-4599-866E-7779013D3769}" srcId="{A660595D-8979-4C18-8C7A-5E501969D1BC}" destId="{C57A967D-F2C0-4F7F-954F-CD7A071A607D}" srcOrd="0" destOrd="0" parTransId="{A26D6010-C7D8-4599-810D-2F825C3A219D}" sibTransId="{C0F7597E-AEF3-4126-9BD2-15B02C3454EC}"/>
    <dgm:cxn modelId="{C74BCA25-4103-46C6-A388-BA3759A2E884}" type="presOf" srcId="{AF32027A-E5C8-4088-9C92-B3D212C39B3E}" destId="{8F916F2F-E6E7-41E5-969B-8136D403D508}" srcOrd="1" destOrd="0" presId="urn:microsoft.com/office/officeart/2005/8/layout/target3"/>
    <dgm:cxn modelId="{39D62883-BD22-4A19-8415-51CF8FA0131A}" type="presOf" srcId="{C57A967D-F2C0-4F7F-954F-CD7A071A607D}" destId="{42B58449-8CBC-41A7-9593-87BC83F4B6F3}" srcOrd="0" destOrd="0" presId="urn:microsoft.com/office/officeart/2005/8/layout/target3"/>
    <dgm:cxn modelId="{7D37A9D0-7EA1-48D7-99E5-460192FEFCF1}" type="presOf" srcId="{C57A967D-F2C0-4F7F-954F-CD7A071A607D}" destId="{7EF72D44-1A99-43BF-A7C5-6C231A3D5D0F}" srcOrd="1" destOrd="0" presId="urn:microsoft.com/office/officeart/2005/8/layout/target3"/>
    <dgm:cxn modelId="{D6BA09A2-FC2D-4C98-B5EA-5D399F321512}" type="presOf" srcId="{A660595D-8979-4C18-8C7A-5E501969D1BC}" destId="{D2C0F5ED-30E4-4BB1-B57C-134CC7ED78BC}" srcOrd="0" destOrd="0" presId="urn:microsoft.com/office/officeart/2005/8/layout/target3"/>
    <dgm:cxn modelId="{48A34002-8D4A-410F-A2D8-6C35482ADC77}" type="presParOf" srcId="{D2C0F5ED-30E4-4BB1-B57C-134CC7ED78BC}" destId="{AB780816-2D3B-4ECD-B14F-71020F108F2E}" srcOrd="0" destOrd="0" presId="urn:microsoft.com/office/officeart/2005/8/layout/target3"/>
    <dgm:cxn modelId="{9F081975-0AE2-499C-8268-868A2DEED8D9}" type="presParOf" srcId="{D2C0F5ED-30E4-4BB1-B57C-134CC7ED78BC}" destId="{0C23CD30-3B64-4468-BAA6-E7BA2F54CC4F}" srcOrd="1" destOrd="0" presId="urn:microsoft.com/office/officeart/2005/8/layout/target3"/>
    <dgm:cxn modelId="{3A8038AF-BECD-44F7-94BD-4C1023E2DC5C}" type="presParOf" srcId="{D2C0F5ED-30E4-4BB1-B57C-134CC7ED78BC}" destId="{42B58449-8CBC-41A7-9593-87BC83F4B6F3}" srcOrd="2" destOrd="0" presId="urn:microsoft.com/office/officeart/2005/8/layout/target3"/>
    <dgm:cxn modelId="{23E1A227-2DAA-418F-8FB1-BA9AA867C060}" type="presParOf" srcId="{D2C0F5ED-30E4-4BB1-B57C-134CC7ED78BC}" destId="{AE7D8B3F-56A6-41F5-B5F0-D8827219AEC1}" srcOrd="3" destOrd="0" presId="urn:microsoft.com/office/officeart/2005/8/layout/target3"/>
    <dgm:cxn modelId="{0E94685F-BEF3-4EF5-8B58-65EA23F65457}" type="presParOf" srcId="{D2C0F5ED-30E4-4BB1-B57C-134CC7ED78BC}" destId="{39F249EA-DBB7-437E-871D-3E2FA7E0E000}" srcOrd="4" destOrd="0" presId="urn:microsoft.com/office/officeart/2005/8/layout/target3"/>
    <dgm:cxn modelId="{546A9834-B88D-4945-A8A4-12E1531D0719}" type="presParOf" srcId="{D2C0F5ED-30E4-4BB1-B57C-134CC7ED78BC}" destId="{0B5EBFC3-EDBB-45F9-93F2-D0161AD61D5F}" srcOrd="5" destOrd="0" presId="urn:microsoft.com/office/officeart/2005/8/layout/target3"/>
    <dgm:cxn modelId="{CF693F8F-745F-4748-AF8A-66192FB065DF}" type="presParOf" srcId="{D2C0F5ED-30E4-4BB1-B57C-134CC7ED78BC}" destId="{7EF72D44-1A99-43BF-A7C5-6C231A3D5D0F}" srcOrd="6" destOrd="0" presId="urn:microsoft.com/office/officeart/2005/8/layout/target3"/>
    <dgm:cxn modelId="{07E2433A-5A42-40E5-9CD2-6F346B65F499}" type="presParOf" srcId="{D2C0F5ED-30E4-4BB1-B57C-134CC7ED78BC}" destId="{8F916F2F-E6E7-41E5-969B-8136D403D508}" srcOrd="7"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3BA7F6A8-1658-45C2-8422-A4955EA7919B}" type="doc">
      <dgm:prSet loTypeId="urn:microsoft.com/office/officeart/2008/layout/LinedList" loCatId="hierarchy" qsTypeId="urn:microsoft.com/office/officeart/2005/8/quickstyle/simple1" qsCatId="simple" csTypeId="urn:microsoft.com/office/officeart/2005/8/colors/colorful1" csCatId="colorful" phldr="1"/>
      <dgm:spPr/>
      <dgm:t>
        <a:bodyPr/>
        <a:lstStyle/>
        <a:p>
          <a:endParaRPr lang="es-MX"/>
        </a:p>
      </dgm:t>
    </dgm:pt>
    <dgm:pt modelId="{3F44232A-52C3-45B8-96B8-EC882332171D}">
      <dgm:prSet custT="1"/>
      <dgm:spPr/>
      <dgm:t>
        <a:bodyPr/>
        <a:lstStyle/>
        <a:p>
          <a:pPr rtl="0"/>
          <a:r>
            <a:rPr lang="es-MX" sz="1400" dirty="0" smtClean="0"/>
            <a:t>OBJETIVO 1 </a:t>
          </a:r>
          <a:endParaRPr lang="es-MX" sz="1400" dirty="0"/>
        </a:p>
      </dgm:t>
    </dgm:pt>
    <dgm:pt modelId="{E6975FA0-671B-43B5-8E2F-B288F31A7772}" type="parTrans" cxnId="{7A57DEEC-EAAD-4B79-9ED8-C6FCB217AAAA}">
      <dgm:prSet/>
      <dgm:spPr/>
      <dgm:t>
        <a:bodyPr/>
        <a:lstStyle/>
        <a:p>
          <a:endParaRPr lang="es-MX" sz="1400"/>
        </a:p>
      </dgm:t>
    </dgm:pt>
    <dgm:pt modelId="{E44F0D59-08EC-4175-BB4F-53120A86408F}" type="sibTrans" cxnId="{7A57DEEC-EAAD-4B79-9ED8-C6FCB217AAAA}">
      <dgm:prSet/>
      <dgm:spPr/>
      <dgm:t>
        <a:bodyPr/>
        <a:lstStyle/>
        <a:p>
          <a:endParaRPr lang="es-MX" sz="1400"/>
        </a:p>
      </dgm:t>
    </dgm:pt>
    <dgm:pt modelId="{EAEF5817-2B37-4F91-A235-28462145B892}">
      <dgm:prSet custT="1"/>
      <dgm:spPr/>
      <dgm:t>
        <a:bodyPr/>
        <a:lstStyle/>
        <a:p>
          <a:pPr rtl="0"/>
          <a:r>
            <a:rPr lang="es-MX" sz="1400" dirty="0" smtClean="0"/>
            <a:t>Prevenir conductas delictivas con mecanismos que garanticen la convivencia social y familiar segura en lugares públicos y en el entorno escolar; fortalecer la cultura de la legalidad y la atención a víctimas del delito, así como el respeto y protección a los derechos humanos de la población por parte de los encargados de la seguridad pública en los tres órdenes de gobierno. </a:t>
          </a:r>
          <a:endParaRPr lang="es-MX" sz="1400" dirty="0"/>
        </a:p>
      </dgm:t>
    </dgm:pt>
    <dgm:pt modelId="{6153B273-3985-40D1-ACC8-31029A56117F}" type="parTrans" cxnId="{F04F5395-03B4-484C-B6DA-C5AC8A029DD8}">
      <dgm:prSet/>
      <dgm:spPr/>
      <dgm:t>
        <a:bodyPr/>
        <a:lstStyle/>
        <a:p>
          <a:endParaRPr lang="es-MX" sz="1400"/>
        </a:p>
      </dgm:t>
    </dgm:pt>
    <dgm:pt modelId="{7D93AE35-CCBB-456C-9B72-65FC80860C63}" type="sibTrans" cxnId="{F04F5395-03B4-484C-B6DA-C5AC8A029DD8}">
      <dgm:prSet/>
      <dgm:spPr/>
      <dgm:t>
        <a:bodyPr/>
        <a:lstStyle/>
        <a:p>
          <a:endParaRPr lang="es-MX" sz="1400"/>
        </a:p>
      </dgm:t>
    </dgm:pt>
    <dgm:pt modelId="{5D16DD22-A381-4C84-93A7-2D7451B4AB58}">
      <dgm:prSet custT="1"/>
      <dgm:spPr/>
      <dgm:t>
        <a:bodyPr/>
        <a:lstStyle/>
        <a:p>
          <a:pPr rtl="0"/>
          <a:r>
            <a:rPr lang="es-MX" sz="1400" dirty="0" smtClean="0"/>
            <a:t>Estrategia 1.1 Incrementar la presencia y efectividad policial en lugares públicos y de convivencia familiar en entidades federativas y municipios, como mecanismo para prevenir la comisión de delitos y propiciar un entorno más seguro. </a:t>
          </a:r>
          <a:endParaRPr lang="es-MX" sz="1400" dirty="0"/>
        </a:p>
      </dgm:t>
    </dgm:pt>
    <dgm:pt modelId="{9DBAA1E4-2DA1-4DDE-87AA-49E279987E91}" type="parTrans" cxnId="{9B4BB04F-9B52-4904-82A9-3A4ACA85C6D7}">
      <dgm:prSet/>
      <dgm:spPr/>
      <dgm:t>
        <a:bodyPr/>
        <a:lstStyle/>
        <a:p>
          <a:endParaRPr lang="es-MX" sz="1400"/>
        </a:p>
      </dgm:t>
    </dgm:pt>
    <dgm:pt modelId="{1DD6095D-EF41-4E59-9FA9-1E5039FD1E9B}" type="sibTrans" cxnId="{9B4BB04F-9B52-4904-82A9-3A4ACA85C6D7}">
      <dgm:prSet/>
      <dgm:spPr/>
      <dgm:t>
        <a:bodyPr/>
        <a:lstStyle/>
        <a:p>
          <a:endParaRPr lang="es-MX" sz="1400"/>
        </a:p>
      </dgm:t>
    </dgm:pt>
    <dgm:pt modelId="{3DDBF79A-4B47-4DFD-8C0B-8FAB8167CBAE}">
      <dgm:prSet custT="1"/>
      <dgm:spPr/>
      <dgm:t>
        <a:bodyPr/>
        <a:lstStyle/>
        <a:p>
          <a:pPr rtl="0"/>
          <a:r>
            <a:rPr lang="es-MX" sz="1400" dirty="0" smtClean="0"/>
            <a:t>Estrategia 1.2 </a:t>
          </a:r>
          <a:endParaRPr lang="es-MX" sz="1400" dirty="0"/>
        </a:p>
      </dgm:t>
    </dgm:pt>
    <dgm:pt modelId="{CDB59636-D669-4ECB-87D0-930D08F6F390}" type="parTrans" cxnId="{9507CD07-BA0F-4429-B82B-FB8035AD95CA}">
      <dgm:prSet/>
      <dgm:spPr/>
      <dgm:t>
        <a:bodyPr/>
        <a:lstStyle/>
        <a:p>
          <a:endParaRPr lang="es-MX" sz="1400"/>
        </a:p>
      </dgm:t>
    </dgm:pt>
    <dgm:pt modelId="{CE80AEBF-66DA-4A1C-A955-5B71603021DD}" type="sibTrans" cxnId="{9507CD07-BA0F-4429-B82B-FB8035AD95CA}">
      <dgm:prSet/>
      <dgm:spPr/>
      <dgm:t>
        <a:bodyPr/>
        <a:lstStyle/>
        <a:p>
          <a:endParaRPr lang="es-MX" sz="1400"/>
        </a:p>
      </dgm:t>
    </dgm:pt>
    <dgm:pt modelId="{BFFABF33-D214-46CF-86FA-F422F77C4683}">
      <dgm:prSet custT="1"/>
      <dgm:spPr/>
      <dgm:t>
        <a:bodyPr/>
        <a:lstStyle/>
        <a:p>
          <a:pPr rtl="0"/>
          <a:r>
            <a:rPr lang="es-MX" sz="1400" dirty="0" smtClean="0"/>
            <a:t>Reforzar los vínculos de colaboración con las instancias de participación ciudadana en los tres órdenes de gobierno, para que funjan como canales de interlocución en la recuperación de la seguridad. </a:t>
          </a:r>
          <a:endParaRPr lang="es-MX" sz="1400" dirty="0"/>
        </a:p>
      </dgm:t>
    </dgm:pt>
    <dgm:pt modelId="{EF5AE920-AB2B-4BA9-A5B0-6516FF9DE17C}" type="parTrans" cxnId="{3D05B6EA-FC37-4B50-BD4F-5C4F79081C31}">
      <dgm:prSet/>
      <dgm:spPr/>
      <dgm:t>
        <a:bodyPr/>
        <a:lstStyle/>
        <a:p>
          <a:endParaRPr lang="es-MX" sz="1400"/>
        </a:p>
      </dgm:t>
    </dgm:pt>
    <dgm:pt modelId="{2FB883E0-0AC2-4521-889F-52D0C94A6BE5}" type="sibTrans" cxnId="{3D05B6EA-FC37-4B50-BD4F-5C4F79081C31}">
      <dgm:prSet/>
      <dgm:spPr/>
      <dgm:t>
        <a:bodyPr/>
        <a:lstStyle/>
        <a:p>
          <a:endParaRPr lang="es-MX" sz="1400"/>
        </a:p>
      </dgm:t>
    </dgm:pt>
    <dgm:pt modelId="{21BC1A31-B98C-48C1-BCBB-143EBBDA5B88}">
      <dgm:prSet custT="1"/>
      <dgm:spPr/>
      <dgm:t>
        <a:bodyPr/>
        <a:lstStyle/>
        <a:p>
          <a:pPr rtl="0"/>
          <a:r>
            <a:rPr lang="es-MX" sz="1400" dirty="0" smtClean="0"/>
            <a:t>Línea de acción 1.2.1 </a:t>
          </a:r>
          <a:endParaRPr lang="es-MX" sz="1400" dirty="0"/>
        </a:p>
      </dgm:t>
    </dgm:pt>
    <dgm:pt modelId="{0B6FD93B-7CED-4132-8043-6AD22A419980}" type="parTrans" cxnId="{13C30AFD-F2C6-419D-B831-6851B84BA98E}">
      <dgm:prSet/>
      <dgm:spPr/>
      <dgm:t>
        <a:bodyPr/>
        <a:lstStyle/>
        <a:p>
          <a:endParaRPr lang="es-MX" sz="1400"/>
        </a:p>
      </dgm:t>
    </dgm:pt>
    <dgm:pt modelId="{6EB6B5E2-EF3B-4000-B112-C73509704949}" type="sibTrans" cxnId="{13C30AFD-F2C6-419D-B831-6851B84BA98E}">
      <dgm:prSet/>
      <dgm:spPr/>
      <dgm:t>
        <a:bodyPr/>
        <a:lstStyle/>
        <a:p>
          <a:endParaRPr lang="es-MX" sz="1400"/>
        </a:p>
      </dgm:t>
    </dgm:pt>
    <dgm:pt modelId="{46CA3634-6883-4202-9CCB-EDFB4AD7A5A3}">
      <dgm:prSet custT="1"/>
      <dgm:spPr/>
      <dgm:t>
        <a:bodyPr/>
        <a:lstStyle/>
        <a:p>
          <a:pPr rtl="0"/>
          <a:r>
            <a:rPr lang="es-MX" sz="1400" dirty="0" smtClean="0"/>
            <a:t>Fortalecer las acciones con la sociedad civil en la prevención del delito y la cultura de la denuncia, a través de las instancias de participación ciudadana en los tres órdenes de gobierno para lograr un entorno escolar seguro. </a:t>
          </a:r>
          <a:endParaRPr lang="es-MX" sz="1400" dirty="0"/>
        </a:p>
      </dgm:t>
    </dgm:pt>
    <dgm:pt modelId="{D7EED2B5-1A92-4E3D-9EE0-5827AB0BA691}" type="parTrans" cxnId="{1884E8AE-92FA-4B36-8E00-4D307C214C8D}">
      <dgm:prSet/>
      <dgm:spPr/>
      <dgm:t>
        <a:bodyPr/>
        <a:lstStyle/>
        <a:p>
          <a:endParaRPr lang="es-MX" sz="1400"/>
        </a:p>
      </dgm:t>
    </dgm:pt>
    <dgm:pt modelId="{AD50F7C2-E1B7-436E-8041-98ABB7FCC80A}" type="sibTrans" cxnId="{1884E8AE-92FA-4B36-8E00-4D307C214C8D}">
      <dgm:prSet/>
      <dgm:spPr/>
      <dgm:t>
        <a:bodyPr/>
        <a:lstStyle/>
        <a:p>
          <a:endParaRPr lang="es-MX" sz="1400"/>
        </a:p>
      </dgm:t>
    </dgm:pt>
    <dgm:pt modelId="{E104F0CC-CF35-4D3B-A0DC-D8B0FF547A2F}">
      <dgm:prSet custT="1"/>
      <dgm:spPr/>
      <dgm:t>
        <a:bodyPr/>
        <a:lstStyle/>
        <a:p>
          <a:pPr rtl="0"/>
          <a:r>
            <a:rPr lang="es-MX" sz="1400" dirty="0" smtClean="0"/>
            <a:t>Línea de acción 1.1.1</a:t>
          </a:r>
          <a:endParaRPr lang="es-MX" sz="1400" dirty="0"/>
        </a:p>
      </dgm:t>
    </dgm:pt>
    <dgm:pt modelId="{525AA377-AA4D-4015-8E77-2E5781EA2A3A}" type="parTrans" cxnId="{C3F0CB30-1AE2-4612-A0FC-5EB42B23A8F6}">
      <dgm:prSet/>
      <dgm:spPr/>
      <dgm:t>
        <a:bodyPr/>
        <a:lstStyle/>
        <a:p>
          <a:endParaRPr lang="es-MX" sz="1400"/>
        </a:p>
      </dgm:t>
    </dgm:pt>
    <dgm:pt modelId="{5053A0E6-8E14-40A8-925B-558172B0ADEE}" type="sibTrans" cxnId="{C3F0CB30-1AE2-4612-A0FC-5EB42B23A8F6}">
      <dgm:prSet/>
      <dgm:spPr/>
      <dgm:t>
        <a:bodyPr/>
        <a:lstStyle/>
        <a:p>
          <a:endParaRPr lang="es-MX" sz="1400"/>
        </a:p>
      </dgm:t>
    </dgm:pt>
    <dgm:pt modelId="{608A1897-973C-4B34-B919-81F7F625F9E8}">
      <dgm:prSet custT="1"/>
      <dgm:spPr/>
      <dgm:t>
        <a:bodyPr/>
        <a:lstStyle/>
        <a:p>
          <a:pPr rtl="0"/>
          <a:r>
            <a:rPr lang="es-MX" sz="1400" dirty="0" smtClean="0"/>
            <a:t>Recuperar, con la participación de las corporaciones policiales de los tres órdenes de gobierno, lugares públicos y de convivencia familiar como escuelas, parques, jardines, plazas y centros de entretenimiento, que han sido invadidos por la delincuencia. </a:t>
          </a:r>
          <a:endParaRPr lang="es-MX" sz="1400" dirty="0"/>
        </a:p>
      </dgm:t>
    </dgm:pt>
    <dgm:pt modelId="{12ECD66C-877C-4633-91F5-34B419B78A34}" type="parTrans" cxnId="{27BE9900-C54B-453A-8755-531732DFEBF2}">
      <dgm:prSet/>
      <dgm:spPr/>
      <dgm:t>
        <a:bodyPr/>
        <a:lstStyle/>
        <a:p>
          <a:endParaRPr lang="es-MX" sz="1400"/>
        </a:p>
      </dgm:t>
    </dgm:pt>
    <dgm:pt modelId="{1D5E2C0E-43BA-4BF2-A9CF-ABD9ECDA90F9}" type="sibTrans" cxnId="{27BE9900-C54B-453A-8755-531732DFEBF2}">
      <dgm:prSet/>
      <dgm:spPr/>
      <dgm:t>
        <a:bodyPr/>
        <a:lstStyle/>
        <a:p>
          <a:endParaRPr lang="es-MX" sz="1400"/>
        </a:p>
      </dgm:t>
    </dgm:pt>
    <dgm:pt modelId="{8AEE7AA3-3444-49E9-B9EC-5F68DAC8F0D5}" type="pres">
      <dgm:prSet presAssocID="{3BA7F6A8-1658-45C2-8422-A4955EA7919B}" presName="vert0" presStyleCnt="0">
        <dgm:presLayoutVars>
          <dgm:dir/>
          <dgm:animOne val="branch"/>
          <dgm:animLvl val="lvl"/>
        </dgm:presLayoutVars>
      </dgm:prSet>
      <dgm:spPr/>
      <dgm:t>
        <a:bodyPr/>
        <a:lstStyle/>
        <a:p>
          <a:endParaRPr lang="es-MX"/>
        </a:p>
      </dgm:t>
    </dgm:pt>
    <dgm:pt modelId="{3B4B72A5-A474-4FFB-89C7-BC776BB07E70}" type="pres">
      <dgm:prSet presAssocID="{3F44232A-52C3-45B8-96B8-EC882332171D}" presName="thickLine" presStyleLbl="alignNode1" presStyleIdx="0" presStyleCnt="9"/>
      <dgm:spPr/>
    </dgm:pt>
    <dgm:pt modelId="{D02D66A0-0F1F-4266-B2CA-6D1970FEE180}" type="pres">
      <dgm:prSet presAssocID="{3F44232A-52C3-45B8-96B8-EC882332171D}" presName="horz1" presStyleCnt="0"/>
      <dgm:spPr/>
    </dgm:pt>
    <dgm:pt modelId="{0BA033BE-5B99-43F7-A77F-CB23CA77C2A3}" type="pres">
      <dgm:prSet presAssocID="{3F44232A-52C3-45B8-96B8-EC882332171D}" presName="tx1" presStyleLbl="revTx" presStyleIdx="0" presStyleCnt="9"/>
      <dgm:spPr/>
      <dgm:t>
        <a:bodyPr/>
        <a:lstStyle/>
        <a:p>
          <a:endParaRPr lang="es-MX"/>
        </a:p>
      </dgm:t>
    </dgm:pt>
    <dgm:pt modelId="{219F90C7-C24D-4B13-A987-A46E20A79582}" type="pres">
      <dgm:prSet presAssocID="{3F44232A-52C3-45B8-96B8-EC882332171D}" presName="vert1" presStyleCnt="0"/>
      <dgm:spPr/>
    </dgm:pt>
    <dgm:pt modelId="{91B4DCD4-6F65-4C51-8203-9350DD085D60}" type="pres">
      <dgm:prSet presAssocID="{EAEF5817-2B37-4F91-A235-28462145B892}" presName="thickLine" presStyleLbl="alignNode1" presStyleIdx="1" presStyleCnt="9" custLinFactNeighborX="-1240" custLinFactNeighborY="-37704"/>
      <dgm:spPr/>
    </dgm:pt>
    <dgm:pt modelId="{9AC6B2B7-20B4-4B0E-B4E4-0DB04AA9639D}" type="pres">
      <dgm:prSet presAssocID="{EAEF5817-2B37-4F91-A235-28462145B892}" presName="horz1" presStyleCnt="0"/>
      <dgm:spPr/>
    </dgm:pt>
    <dgm:pt modelId="{9BE7527D-62C2-4C75-9F18-C1B548DDFECC}" type="pres">
      <dgm:prSet presAssocID="{EAEF5817-2B37-4F91-A235-28462145B892}" presName="tx1" presStyleLbl="revTx" presStyleIdx="1" presStyleCnt="9" custScaleY="175408"/>
      <dgm:spPr/>
      <dgm:t>
        <a:bodyPr/>
        <a:lstStyle/>
        <a:p>
          <a:endParaRPr lang="es-MX"/>
        </a:p>
      </dgm:t>
    </dgm:pt>
    <dgm:pt modelId="{2B939458-0A7A-46B3-8289-F658DBF99A11}" type="pres">
      <dgm:prSet presAssocID="{EAEF5817-2B37-4F91-A235-28462145B892}" presName="vert1" presStyleCnt="0"/>
      <dgm:spPr/>
    </dgm:pt>
    <dgm:pt modelId="{BB137840-87E8-42E7-82DB-BE6284ABD898}" type="pres">
      <dgm:prSet presAssocID="{5D16DD22-A381-4C84-93A7-2D7451B4AB58}" presName="thickLine" presStyleLbl="alignNode1" presStyleIdx="2" presStyleCnt="9"/>
      <dgm:spPr/>
    </dgm:pt>
    <dgm:pt modelId="{29A1A623-3912-4A94-800B-F707388D9F20}" type="pres">
      <dgm:prSet presAssocID="{5D16DD22-A381-4C84-93A7-2D7451B4AB58}" presName="horz1" presStyleCnt="0"/>
      <dgm:spPr/>
    </dgm:pt>
    <dgm:pt modelId="{99089643-41F6-4932-BDB6-BDE825BCCFBA}" type="pres">
      <dgm:prSet presAssocID="{5D16DD22-A381-4C84-93A7-2D7451B4AB58}" presName="tx1" presStyleLbl="revTx" presStyleIdx="2" presStyleCnt="9"/>
      <dgm:spPr/>
      <dgm:t>
        <a:bodyPr/>
        <a:lstStyle/>
        <a:p>
          <a:endParaRPr lang="es-MX"/>
        </a:p>
      </dgm:t>
    </dgm:pt>
    <dgm:pt modelId="{3B9861D9-4EF2-4E9F-A4D2-5B36D46D924B}" type="pres">
      <dgm:prSet presAssocID="{5D16DD22-A381-4C84-93A7-2D7451B4AB58}" presName="vert1" presStyleCnt="0"/>
      <dgm:spPr/>
    </dgm:pt>
    <dgm:pt modelId="{AD1DB94C-EEE7-4632-BB60-430E9A16DC68}" type="pres">
      <dgm:prSet presAssocID="{E104F0CC-CF35-4D3B-A0DC-D8B0FF547A2F}" presName="thickLine" presStyleLbl="alignNode1" presStyleIdx="3" presStyleCnt="9"/>
      <dgm:spPr/>
    </dgm:pt>
    <dgm:pt modelId="{BF384F01-2EFC-426D-9721-3B711F5A8F3D}" type="pres">
      <dgm:prSet presAssocID="{E104F0CC-CF35-4D3B-A0DC-D8B0FF547A2F}" presName="horz1" presStyleCnt="0"/>
      <dgm:spPr/>
    </dgm:pt>
    <dgm:pt modelId="{FA0249FD-1316-4669-8563-C5C73F3D1319}" type="pres">
      <dgm:prSet presAssocID="{E104F0CC-CF35-4D3B-A0DC-D8B0FF547A2F}" presName="tx1" presStyleLbl="revTx" presStyleIdx="3" presStyleCnt="9"/>
      <dgm:spPr/>
      <dgm:t>
        <a:bodyPr/>
        <a:lstStyle/>
        <a:p>
          <a:endParaRPr lang="es-MX"/>
        </a:p>
      </dgm:t>
    </dgm:pt>
    <dgm:pt modelId="{3C97BB92-42CB-49ED-B861-18A0E6D33719}" type="pres">
      <dgm:prSet presAssocID="{E104F0CC-CF35-4D3B-A0DC-D8B0FF547A2F}" presName="vert1" presStyleCnt="0"/>
      <dgm:spPr/>
    </dgm:pt>
    <dgm:pt modelId="{CFED2F63-BBED-41B9-A536-79659835D9B2}" type="pres">
      <dgm:prSet presAssocID="{608A1897-973C-4B34-B919-81F7F625F9E8}" presName="thickLine" presStyleLbl="alignNode1" presStyleIdx="4" presStyleCnt="9"/>
      <dgm:spPr/>
    </dgm:pt>
    <dgm:pt modelId="{D991462E-1709-46FB-BB9A-F70B94F10295}" type="pres">
      <dgm:prSet presAssocID="{608A1897-973C-4B34-B919-81F7F625F9E8}" presName="horz1" presStyleCnt="0"/>
      <dgm:spPr/>
    </dgm:pt>
    <dgm:pt modelId="{A248567E-3E45-4EB3-BC2B-BA6931C2D732}" type="pres">
      <dgm:prSet presAssocID="{608A1897-973C-4B34-B919-81F7F625F9E8}" presName="tx1" presStyleLbl="revTx" presStyleIdx="4" presStyleCnt="9"/>
      <dgm:spPr/>
      <dgm:t>
        <a:bodyPr/>
        <a:lstStyle/>
        <a:p>
          <a:endParaRPr lang="es-MX"/>
        </a:p>
      </dgm:t>
    </dgm:pt>
    <dgm:pt modelId="{359F07BB-E858-47B8-AF30-25B072AA094C}" type="pres">
      <dgm:prSet presAssocID="{608A1897-973C-4B34-B919-81F7F625F9E8}" presName="vert1" presStyleCnt="0"/>
      <dgm:spPr/>
    </dgm:pt>
    <dgm:pt modelId="{93D68547-9555-499B-8A7C-ADD43B271BBB}" type="pres">
      <dgm:prSet presAssocID="{3DDBF79A-4B47-4DFD-8C0B-8FAB8167CBAE}" presName="thickLine" presStyleLbl="alignNode1" presStyleIdx="5" presStyleCnt="9"/>
      <dgm:spPr/>
    </dgm:pt>
    <dgm:pt modelId="{4E249B10-1B2C-4ED0-93C1-89FC7372604E}" type="pres">
      <dgm:prSet presAssocID="{3DDBF79A-4B47-4DFD-8C0B-8FAB8167CBAE}" presName="horz1" presStyleCnt="0"/>
      <dgm:spPr/>
    </dgm:pt>
    <dgm:pt modelId="{B0983094-3988-4CA4-AF97-404218B3280E}" type="pres">
      <dgm:prSet presAssocID="{3DDBF79A-4B47-4DFD-8C0B-8FAB8167CBAE}" presName="tx1" presStyleLbl="revTx" presStyleIdx="5" presStyleCnt="9"/>
      <dgm:spPr/>
      <dgm:t>
        <a:bodyPr/>
        <a:lstStyle/>
        <a:p>
          <a:endParaRPr lang="es-MX"/>
        </a:p>
      </dgm:t>
    </dgm:pt>
    <dgm:pt modelId="{D0F8FC55-A2AF-4780-9478-BBE72604A7CC}" type="pres">
      <dgm:prSet presAssocID="{3DDBF79A-4B47-4DFD-8C0B-8FAB8167CBAE}" presName="vert1" presStyleCnt="0"/>
      <dgm:spPr/>
    </dgm:pt>
    <dgm:pt modelId="{C0448964-3FFE-4CF9-BAFE-D915F10FF356}" type="pres">
      <dgm:prSet presAssocID="{BFFABF33-D214-46CF-86FA-F422F77C4683}" presName="thickLine" presStyleLbl="alignNode1" presStyleIdx="6" presStyleCnt="9"/>
      <dgm:spPr/>
    </dgm:pt>
    <dgm:pt modelId="{3D999E84-E6D0-4305-986F-1C0A07249434}" type="pres">
      <dgm:prSet presAssocID="{BFFABF33-D214-46CF-86FA-F422F77C4683}" presName="horz1" presStyleCnt="0"/>
      <dgm:spPr/>
    </dgm:pt>
    <dgm:pt modelId="{66676056-6CE8-4CAF-8300-329088D1C254}" type="pres">
      <dgm:prSet presAssocID="{BFFABF33-D214-46CF-86FA-F422F77C4683}" presName="tx1" presStyleLbl="revTx" presStyleIdx="6" presStyleCnt="9"/>
      <dgm:spPr/>
      <dgm:t>
        <a:bodyPr/>
        <a:lstStyle/>
        <a:p>
          <a:endParaRPr lang="es-MX"/>
        </a:p>
      </dgm:t>
    </dgm:pt>
    <dgm:pt modelId="{69CF4759-F946-403F-B51F-5FF35D09B6BB}" type="pres">
      <dgm:prSet presAssocID="{BFFABF33-D214-46CF-86FA-F422F77C4683}" presName="vert1" presStyleCnt="0"/>
      <dgm:spPr/>
    </dgm:pt>
    <dgm:pt modelId="{E8B3C4DF-9CFB-4A21-9DB4-40C0522AB83D}" type="pres">
      <dgm:prSet presAssocID="{21BC1A31-B98C-48C1-BCBB-143EBBDA5B88}" presName="thickLine" presStyleLbl="alignNode1" presStyleIdx="7" presStyleCnt="9"/>
      <dgm:spPr/>
    </dgm:pt>
    <dgm:pt modelId="{E22C5952-9627-4C07-A12E-079171422576}" type="pres">
      <dgm:prSet presAssocID="{21BC1A31-B98C-48C1-BCBB-143EBBDA5B88}" presName="horz1" presStyleCnt="0"/>
      <dgm:spPr/>
    </dgm:pt>
    <dgm:pt modelId="{796EB08E-901C-45C2-8681-DE9BE38333D9}" type="pres">
      <dgm:prSet presAssocID="{21BC1A31-B98C-48C1-BCBB-143EBBDA5B88}" presName="tx1" presStyleLbl="revTx" presStyleIdx="7" presStyleCnt="9"/>
      <dgm:spPr/>
      <dgm:t>
        <a:bodyPr/>
        <a:lstStyle/>
        <a:p>
          <a:endParaRPr lang="es-MX"/>
        </a:p>
      </dgm:t>
    </dgm:pt>
    <dgm:pt modelId="{58CC3718-51F9-4C0F-B8F4-0923E17A1D7F}" type="pres">
      <dgm:prSet presAssocID="{21BC1A31-B98C-48C1-BCBB-143EBBDA5B88}" presName="vert1" presStyleCnt="0"/>
      <dgm:spPr/>
    </dgm:pt>
    <dgm:pt modelId="{92BA6397-46A2-42E8-9019-68B1C9B03518}" type="pres">
      <dgm:prSet presAssocID="{46CA3634-6883-4202-9CCB-EDFB4AD7A5A3}" presName="thickLine" presStyleLbl="alignNode1" presStyleIdx="8" presStyleCnt="9"/>
      <dgm:spPr/>
    </dgm:pt>
    <dgm:pt modelId="{5DD301F9-94A0-48BC-9715-2DF98D111886}" type="pres">
      <dgm:prSet presAssocID="{46CA3634-6883-4202-9CCB-EDFB4AD7A5A3}" presName="horz1" presStyleCnt="0"/>
      <dgm:spPr/>
    </dgm:pt>
    <dgm:pt modelId="{454F4E19-C686-4732-BB81-00091BE341BF}" type="pres">
      <dgm:prSet presAssocID="{46CA3634-6883-4202-9CCB-EDFB4AD7A5A3}" presName="tx1" presStyleLbl="revTx" presStyleIdx="8" presStyleCnt="9"/>
      <dgm:spPr/>
      <dgm:t>
        <a:bodyPr/>
        <a:lstStyle/>
        <a:p>
          <a:endParaRPr lang="es-MX"/>
        </a:p>
      </dgm:t>
    </dgm:pt>
    <dgm:pt modelId="{56004E30-88E2-404B-B2DD-A31A400DBC6D}" type="pres">
      <dgm:prSet presAssocID="{46CA3634-6883-4202-9CCB-EDFB4AD7A5A3}" presName="vert1" presStyleCnt="0"/>
      <dgm:spPr/>
    </dgm:pt>
  </dgm:ptLst>
  <dgm:cxnLst>
    <dgm:cxn modelId="{805E5929-1B68-4C92-A5AA-55E923FDAB8F}" type="presOf" srcId="{3DDBF79A-4B47-4DFD-8C0B-8FAB8167CBAE}" destId="{B0983094-3988-4CA4-AF97-404218B3280E}" srcOrd="0" destOrd="0" presId="urn:microsoft.com/office/officeart/2008/layout/LinedList"/>
    <dgm:cxn modelId="{C3F0CB30-1AE2-4612-A0FC-5EB42B23A8F6}" srcId="{3BA7F6A8-1658-45C2-8422-A4955EA7919B}" destId="{E104F0CC-CF35-4D3B-A0DC-D8B0FF547A2F}" srcOrd="3" destOrd="0" parTransId="{525AA377-AA4D-4015-8E77-2E5781EA2A3A}" sibTransId="{5053A0E6-8E14-40A8-925B-558172B0ADEE}"/>
    <dgm:cxn modelId="{7A57DEEC-EAAD-4B79-9ED8-C6FCB217AAAA}" srcId="{3BA7F6A8-1658-45C2-8422-A4955EA7919B}" destId="{3F44232A-52C3-45B8-96B8-EC882332171D}" srcOrd="0" destOrd="0" parTransId="{E6975FA0-671B-43B5-8E2F-B288F31A7772}" sibTransId="{E44F0D59-08EC-4175-BB4F-53120A86408F}"/>
    <dgm:cxn modelId="{1884E8AE-92FA-4B36-8E00-4D307C214C8D}" srcId="{3BA7F6A8-1658-45C2-8422-A4955EA7919B}" destId="{46CA3634-6883-4202-9CCB-EDFB4AD7A5A3}" srcOrd="8" destOrd="0" parTransId="{D7EED2B5-1A92-4E3D-9EE0-5827AB0BA691}" sibTransId="{AD50F7C2-E1B7-436E-8041-98ABB7FCC80A}"/>
    <dgm:cxn modelId="{D502E7E4-CFCC-403C-9D37-B168A5963926}" type="presOf" srcId="{21BC1A31-B98C-48C1-BCBB-143EBBDA5B88}" destId="{796EB08E-901C-45C2-8681-DE9BE38333D9}" srcOrd="0" destOrd="0" presId="urn:microsoft.com/office/officeart/2008/layout/LinedList"/>
    <dgm:cxn modelId="{EF4FA2B2-B418-44BF-976C-05B022D24D78}" type="presOf" srcId="{46CA3634-6883-4202-9CCB-EDFB4AD7A5A3}" destId="{454F4E19-C686-4732-BB81-00091BE341BF}" srcOrd="0" destOrd="0" presId="urn:microsoft.com/office/officeart/2008/layout/LinedList"/>
    <dgm:cxn modelId="{9507CD07-BA0F-4429-B82B-FB8035AD95CA}" srcId="{3BA7F6A8-1658-45C2-8422-A4955EA7919B}" destId="{3DDBF79A-4B47-4DFD-8C0B-8FAB8167CBAE}" srcOrd="5" destOrd="0" parTransId="{CDB59636-D669-4ECB-87D0-930D08F6F390}" sibTransId="{CE80AEBF-66DA-4A1C-A955-5B71603021DD}"/>
    <dgm:cxn modelId="{73AC04BB-5BE4-4608-844D-9E40831846D5}" type="presOf" srcId="{3BA7F6A8-1658-45C2-8422-A4955EA7919B}" destId="{8AEE7AA3-3444-49E9-B9EC-5F68DAC8F0D5}" srcOrd="0" destOrd="0" presId="urn:microsoft.com/office/officeart/2008/layout/LinedList"/>
    <dgm:cxn modelId="{13C30AFD-F2C6-419D-B831-6851B84BA98E}" srcId="{3BA7F6A8-1658-45C2-8422-A4955EA7919B}" destId="{21BC1A31-B98C-48C1-BCBB-143EBBDA5B88}" srcOrd="7" destOrd="0" parTransId="{0B6FD93B-7CED-4132-8043-6AD22A419980}" sibTransId="{6EB6B5E2-EF3B-4000-B112-C73509704949}"/>
    <dgm:cxn modelId="{32E69692-1F89-42FC-92A4-0EAC32D9B6C5}" type="presOf" srcId="{BFFABF33-D214-46CF-86FA-F422F77C4683}" destId="{66676056-6CE8-4CAF-8300-329088D1C254}" srcOrd="0" destOrd="0" presId="urn:microsoft.com/office/officeart/2008/layout/LinedList"/>
    <dgm:cxn modelId="{9B4BB04F-9B52-4904-82A9-3A4ACA85C6D7}" srcId="{3BA7F6A8-1658-45C2-8422-A4955EA7919B}" destId="{5D16DD22-A381-4C84-93A7-2D7451B4AB58}" srcOrd="2" destOrd="0" parTransId="{9DBAA1E4-2DA1-4DDE-87AA-49E279987E91}" sibTransId="{1DD6095D-EF41-4E59-9FA9-1E5039FD1E9B}"/>
    <dgm:cxn modelId="{27BE9900-C54B-453A-8755-531732DFEBF2}" srcId="{3BA7F6A8-1658-45C2-8422-A4955EA7919B}" destId="{608A1897-973C-4B34-B919-81F7F625F9E8}" srcOrd="4" destOrd="0" parTransId="{12ECD66C-877C-4633-91F5-34B419B78A34}" sibTransId="{1D5E2C0E-43BA-4BF2-A9CF-ABD9ECDA90F9}"/>
    <dgm:cxn modelId="{3D05B6EA-FC37-4B50-BD4F-5C4F79081C31}" srcId="{3BA7F6A8-1658-45C2-8422-A4955EA7919B}" destId="{BFFABF33-D214-46CF-86FA-F422F77C4683}" srcOrd="6" destOrd="0" parTransId="{EF5AE920-AB2B-4BA9-A5B0-6516FF9DE17C}" sibTransId="{2FB883E0-0AC2-4521-889F-52D0C94A6BE5}"/>
    <dgm:cxn modelId="{471A5F8F-8C12-4892-BA6B-1FBFF1815E1A}" type="presOf" srcId="{608A1897-973C-4B34-B919-81F7F625F9E8}" destId="{A248567E-3E45-4EB3-BC2B-BA6931C2D732}" srcOrd="0" destOrd="0" presId="urn:microsoft.com/office/officeart/2008/layout/LinedList"/>
    <dgm:cxn modelId="{07C1C25C-71E7-46F0-A674-23C1826D78DB}" type="presOf" srcId="{E104F0CC-CF35-4D3B-A0DC-D8B0FF547A2F}" destId="{FA0249FD-1316-4669-8563-C5C73F3D1319}" srcOrd="0" destOrd="0" presId="urn:microsoft.com/office/officeart/2008/layout/LinedList"/>
    <dgm:cxn modelId="{8EB4AA95-94F7-4449-BCD4-0C53F374D069}" type="presOf" srcId="{EAEF5817-2B37-4F91-A235-28462145B892}" destId="{9BE7527D-62C2-4C75-9F18-C1B548DDFECC}" srcOrd="0" destOrd="0" presId="urn:microsoft.com/office/officeart/2008/layout/LinedList"/>
    <dgm:cxn modelId="{610C8DB5-2E03-4B1A-8434-105E029D9F6F}" type="presOf" srcId="{5D16DD22-A381-4C84-93A7-2D7451B4AB58}" destId="{99089643-41F6-4932-BDB6-BDE825BCCFBA}" srcOrd="0" destOrd="0" presId="urn:microsoft.com/office/officeart/2008/layout/LinedList"/>
    <dgm:cxn modelId="{F04F5395-03B4-484C-B6DA-C5AC8A029DD8}" srcId="{3BA7F6A8-1658-45C2-8422-A4955EA7919B}" destId="{EAEF5817-2B37-4F91-A235-28462145B892}" srcOrd="1" destOrd="0" parTransId="{6153B273-3985-40D1-ACC8-31029A56117F}" sibTransId="{7D93AE35-CCBB-456C-9B72-65FC80860C63}"/>
    <dgm:cxn modelId="{346B5D68-F922-4481-BAD0-C5B586509474}" type="presOf" srcId="{3F44232A-52C3-45B8-96B8-EC882332171D}" destId="{0BA033BE-5B99-43F7-A77F-CB23CA77C2A3}" srcOrd="0" destOrd="0" presId="urn:microsoft.com/office/officeart/2008/layout/LinedList"/>
    <dgm:cxn modelId="{4FB774A8-9834-4311-82AB-796756ADC000}" type="presParOf" srcId="{8AEE7AA3-3444-49E9-B9EC-5F68DAC8F0D5}" destId="{3B4B72A5-A474-4FFB-89C7-BC776BB07E70}" srcOrd="0" destOrd="0" presId="urn:microsoft.com/office/officeart/2008/layout/LinedList"/>
    <dgm:cxn modelId="{0C4561BD-D972-4722-A0A0-47205583ED15}" type="presParOf" srcId="{8AEE7AA3-3444-49E9-B9EC-5F68DAC8F0D5}" destId="{D02D66A0-0F1F-4266-B2CA-6D1970FEE180}" srcOrd="1" destOrd="0" presId="urn:microsoft.com/office/officeart/2008/layout/LinedList"/>
    <dgm:cxn modelId="{76EDE699-9DDC-4351-8BC6-0A94A3051256}" type="presParOf" srcId="{D02D66A0-0F1F-4266-B2CA-6D1970FEE180}" destId="{0BA033BE-5B99-43F7-A77F-CB23CA77C2A3}" srcOrd="0" destOrd="0" presId="urn:microsoft.com/office/officeart/2008/layout/LinedList"/>
    <dgm:cxn modelId="{60C85B23-2FE0-43EE-8ACE-6F4356B50D69}" type="presParOf" srcId="{D02D66A0-0F1F-4266-B2CA-6D1970FEE180}" destId="{219F90C7-C24D-4B13-A987-A46E20A79582}" srcOrd="1" destOrd="0" presId="urn:microsoft.com/office/officeart/2008/layout/LinedList"/>
    <dgm:cxn modelId="{C782E93D-9B01-40B2-9E0D-0B88863D23B4}" type="presParOf" srcId="{8AEE7AA3-3444-49E9-B9EC-5F68DAC8F0D5}" destId="{91B4DCD4-6F65-4C51-8203-9350DD085D60}" srcOrd="2" destOrd="0" presId="urn:microsoft.com/office/officeart/2008/layout/LinedList"/>
    <dgm:cxn modelId="{A8203050-CC14-4BE3-9BC2-5A33BB78FD76}" type="presParOf" srcId="{8AEE7AA3-3444-49E9-B9EC-5F68DAC8F0D5}" destId="{9AC6B2B7-20B4-4B0E-B4E4-0DB04AA9639D}" srcOrd="3" destOrd="0" presId="urn:microsoft.com/office/officeart/2008/layout/LinedList"/>
    <dgm:cxn modelId="{1BE65831-3B33-4A62-9D6E-4F975C0A5DEC}" type="presParOf" srcId="{9AC6B2B7-20B4-4B0E-B4E4-0DB04AA9639D}" destId="{9BE7527D-62C2-4C75-9F18-C1B548DDFECC}" srcOrd="0" destOrd="0" presId="urn:microsoft.com/office/officeart/2008/layout/LinedList"/>
    <dgm:cxn modelId="{C8FE2CE1-7701-437E-B256-816ABBFEA12E}" type="presParOf" srcId="{9AC6B2B7-20B4-4B0E-B4E4-0DB04AA9639D}" destId="{2B939458-0A7A-46B3-8289-F658DBF99A11}" srcOrd="1" destOrd="0" presId="urn:microsoft.com/office/officeart/2008/layout/LinedList"/>
    <dgm:cxn modelId="{5B1DB728-36F6-4C26-A650-35A83F040C30}" type="presParOf" srcId="{8AEE7AA3-3444-49E9-B9EC-5F68DAC8F0D5}" destId="{BB137840-87E8-42E7-82DB-BE6284ABD898}" srcOrd="4" destOrd="0" presId="urn:microsoft.com/office/officeart/2008/layout/LinedList"/>
    <dgm:cxn modelId="{7741F306-2260-4221-BB92-078B1DDD8B96}" type="presParOf" srcId="{8AEE7AA3-3444-49E9-B9EC-5F68DAC8F0D5}" destId="{29A1A623-3912-4A94-800B-F707388D9F20}" srcOrd="5" destOrd="0" presId="urn:microsoft.com/office/officeart/2008/layout/LinedList"/>
    <dgm:cxn modelId="{4F9BA85B-E681-4545-BF9D-1155AD8B83C2}" type="presParOf" srcId="{29A1A623-3912-4A94-800B-F707388D9F20}" destId="{99089643-41F6-4932-BDB6-BDE825BCCFBA}" srcOrd="0" destOrd="0" presId="urn:microsoft.com/office/officeart/2008/layout/LinedList"/>
    <dgm:cxn modelId="{6439F42C-6E97-4D20-8DF3-D565998F9938}" type="presParOf" srcId="{29A1A623-3912-4A94-800B-F707388D9F20}" destId="{3B9861D9-4EF2-4E9F-A4D2-5B36D46D924B}" srcOrd="1" destOrd="0" presId="urn:microsoft.com/office/officeart/2008/layout/LinedList"/>
    <dgm:cxn modelId="{D37C8302-46C0-4E1D-950C-7B379E018FC4}" type="presParOf" srcId="{8AEE7AA3-3444-49E9-B9EC-5F68DAC8F0D5}" destId="{AD1DB94C-EEE7-4632-BB60-430E9A16DC68}" srcOrd="6" destOrd="0" presId="urn:microsoft.com/office/officeart/2008/layout/LinedList"/>
    <dgm:cxn modelId="{CE206477-B724-4D43-AADD-099D1550F71D}" type="presParOf" srcId="{8AEE7AA3-3444-49E9-B9EC-5F68DAC8F0D5}" destId="{BF384F01-2EFC-426D-9721-3B711F5A8F3D}" srcOrd="7" destOrd="0" presId="urn:microsoft.com/office/officeart/2008/layout/LinedList"/>
    <dgm:cxn modelId="{B312FFB2-4134-435D-873E-ED709BF1714B}" type="presParOf" srcId="{BF384F01-2EFC-426D-9721-3B711F5A8F3D}" destId="{FA0249FD-1316-4669-8563-C5C73F3D1319}" srcOrd="0" destOrd="0" presId="urn:microsoft.com/office/officeart/2008/layout/LinedList"/>
    <dgm:cxn modelId="{E5441937-DC15-4D40-AF7D-9CB6B2A6F628}" type="presParOf" srcId="{BF384F01-2EFC-426D-9721-3B711F5A8F3D}" destId="{3C97BB92-42CB-49ED-B861-18A0E6D33719}" srcOrd="1" destOrd="0" presId="urn:microsoft.com/office/officeart/2008/layout/LinedList"/>
    <dgm:cxn modelId="{5E5FAE40-215A-4854-8778-29E8704C3C27}" type="presParOf" srcId="{8AEE7AA3-3444-49E9-B9EC-5F68DAC8F0D5}" destId="{CFED2F63-BBED-41B9-A536-79659835D9B2}" srcOrd="8" destOrd="0" presId="urn:microsoft.com/office/officeart/2008/layout/LinedList"/>
    <dgm:cxn modelId="{1B4940D9-F3FC-4240-8471-E3C8CF4EF3FD}" type="presParOf" srcId="{8AEE7AA3-3444-49E9-B9EC-5F68DAC8F0D5}" destId="{D991462E-1709-46FB-BB9A-F70B94F10295}" srcOrd="9" destOrd="0" presId="urn:microsoft.com/office/officeart/2008/layout/LinedList"/>
    <dgm:cxn modelId="{94E78DF5-7E99-4E40-85D7-12B0667B50BB}" type="presParOf" srcId="{D991462E-1709-46FB-BB9A-F70B94F10295}" destId="{A248567E-3E45-4EB3-BC2B-BA6931C2D732}" srcOrd="0" destOrd="0" presId="urn:microsoft.com/office/officeart/2008/layout/LinedList"/>
    <dgm:cxn modelId="{BD4A3044-CFCE-4933-89CF-70A98B7FE5DF}" type="presParOf" srcId="{D991462E-1709-46FB-BB9A-F70B94F10295}" destId="{359F07BB-E858-47B8-AF30-25B072AA094C}" srcOrd="1" destOrd="0" presId="urn:microsoft.com/office/officeart/2008/layout/LinedList"/>
    <dgm:cxn modelId="{9B34CAB8-FBF5-40BA-A13F-CC15255CD96E}" type="presParOf" srcId="{8AEE7AA3-3444-49E9-B9EC-5F68DAC8F0D5}" destId="{93D68547-9555-499B-8A7C-ADD43B271BBB}" srcOrd="10" destOrd="0" presId="urn:microsoft.com/office/officeart/2008/layout/LinedList"/>
    <dgm:cxn modelId="{82DCAC83-F14E-4BD6-B7BE-CFB3E3351D95}" type="presParOf" srcId="{8AEE7AA3-3444-49E9-B9EC-5F68DAC8F0D5}" destId="{4E249B10-1B2C-4ED0-93C1-89FC7372604E}" srcOrd="11" destOrd="0" presId="urn:microsoft.com/office/officeart/2008/layout/LinedList"/>
    <dgm:cxn modelId="{5923B7EB-5959-43C9-A5C3-7D8E4A7A0E17}" type="presParOf" srcId="{4E249B10-1B2C-4ED0-93C1-89FC7372604E}" destId="{B0983094-3988-4CA4-AF97-404218B3280E}" srcOrd="0" destOrd="0" presId="urn:microsoft.com/office/officeart/2008/layout/LinedList"/>
    <dgm:cxn modelId="{1B76B164-5015-4FCC-93D5-DED898AE6022}" type="presParOf" srcId="{4E249B10-1B2C-4ED0-93C1-89FC7372604E}" destId="{D0F8FC55-A2AF-4780-9478-BBE72604A7CC}" srcOrd="1" destOrd="0" presId="urn:microsoft.com/office/officeart/2008/layout/LinedList"/>
    <dgm:cxn modelId="{549CB72D-169D-462F-AE2A-87CCD85F63EE}" type="presParOf" srcId="{8AEE7AA3-3444-49E9-B9EC-5F68DAC8F0D5}" destId="{C0448964-3FFE-4CF9-BAFE-D915F10FF356}" srcOrd="12" destOrd="0" presId="urn:microsoft.com/office/officeart/2008/layout/LinedList"/>
    <dgm:cxn modelId="{268740C9-D02E-45BE-A6B4-C90FE85A2BF7}" type="presParOf" srcId="{8AEE7AA3-3444-49E9-B9EC-5F68DAC8F0D5}" destId="{3D999E84-E6D0-4305-986F-1C0A07249434}" srcOrd="13" destOrd="0" presId="urn:microsoft.com/office/officeart/2008/layout/LinedList"/>
    <dgm:cxn modelId="{1E3A2C56-1708-4B19-BB27-3B406B4EA699}" type="presParOf" srcId="{3D999E84-E6D0-4305-986F-1C0A07249434}" destId="{66676056-6CE8-4CAF-8300-329088D1C254}" srcOrd="0" destOrd="0" presId="urn:microsoft.com/office/officeart/2008/layout/LinedList"/>
    <dgm:cxn modelId="{93EE6A92-5EDD-43E1-9290-BF73C8E645DB}" type="presParOf" srcId="{3D999E84-E6D0-4305-986F-1C0A07249434}" destId="{69CF4759-F946-403F-B51F-5FF35D09B6BB}" srcOrd="1" destOrd="0" presId="urn:microsoft.com/office/officeart/2008/layout/LinedList"/>
    <dgm:cxn modelId="{B7FB76E7-5FC7-437D-8DA8-1ADA2EB8A100}" type="presParOf" srcId="{8AEE7AA3-3444-49E9-B9EC-5F68DAC8F0D5}" destId="{E8B3C4DF-9CFB-4A21-9DB4-40C0522AB83D}" srcOrd="14" destOrd="0" presId="urn:microsoft.com/office/officeart/2008/layout/LinedList"/>
    <dgm:cxn modelId="{0A8CF668-1BF4-4BA3-BC47-594A46E97FB3}" type="presParOf" srcId="{8AEE7AA3-3444-49E9-B9EC-5F68DAC8F0D5}" destId="{E22C5952-9627-4C07-A12E-079171422576}" srcOrd="15" destOrd="0" presId="urn:microsoft.com/office/officeart/2008/layout/LinedList"/>
    <dgm:cxn modelId="{C45CD40E-98E3-4A2F-8211-0B32860F47C6}" type="presParOf" srcId="{E22C5952-9627-4C07-A12E-079171422576}" destId="{796EB08E-901C-45C2-8681-DE9BE38333D9}" srcOrd="0" destOrd="0" presId="urn:microsoft.com/office/officeart/2008/layout/LinedList"/>
    <dgm:cxn modelId="{9DDF2600-5EF2-4B07-86EF-AA816CDE485D}" type="presParOf" srcId="{E22C5952-9627-4C07-A12E-079171422576}" destId="{58CC3718-51F9-4C0F-B8F4-0923E17A1D7F}" srcOrd="1" destOrd="0" presId="urn:microsoft.com/office/officeart/2008/layout/LinedList"/>
    <dgm:cxn modelId="{291174E4-31CC-4911-9B10-F648D7631A88}" type="presParOf" srcId="{8AEE7AA3-3444-49E9-B9EC-5F68DAC8F0D5}" destId="{92BA6397-46A2-42E8-9019-68B1C9B03518}" srcOrd="16" destOrd="0" presId="urn:microsoft.com/office/officeart/2008/layout/LinedList"/>
    <dgm:cxn modelId="{5B7E42F6-4A4F-4E1E-A238-593F934622F0}" type="presParOf" srcId="{8AEE7AA3-3444-49E9-B9EC-5F68DAC8F0D5}" destId="{5DD301F9-94A0-48BC-9715-2DF98D111886}" srcOrd="17" destOrd="0" presId="urn:microsoft.com/office/officeart/2008/layout/LinedList"/>
    <dgm:cxn modelId="{90ACB4CB-A205-4B5B-B2B0-5197835EDE05}" type="presParOf" srcId="{5DD301F9-94A0-48BC-9715-2DF98D111886}" destId="{454F4E19-C686-4732-BB81-00091BE341BF}" srcOrd="0" destOrd="0" presId="urn:microsoft.com/office/officeart/2008/layout/LinedList"/>
    <dgm:cxn modelId="{755D39FA-EF84-425D-9194-1AA21522B458}" type="presParOf" srcId="{5DD301F9-94A0-48BC-9715-2DF98D111886}" destId="{56004E30-88E2-404B-B2DD-A31A400DBC6D}"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2F204C27-4104-4CD0-9748-A6B2A5D36E4B}"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s-MX"/>
        </a:p>
      </dgm:t>
    </dgm:pt>
    <dgm:pt modelId="{27A45114-A125-410F-B19E-3CD57787A08D}">
      <dgm:prSet custT="1"/>
      <dgm:spPr/>
      <dgm:t>
        <a:bodyPr/>
        <a:lstStyle/>
        <a:p>
          <a:pPr rtl="0"/>
          <a:r>
            <a:rPr lang="es-MX" sz="1800" dirty="0" smtClean="0"/>
            <a:t>Estrategia 1.3 </a:t>
          </a:r>
          <a:endParaRPr lang="es-MX" sz="1800" dirty="0"/>
        </a:p>
      </dgm:t>
    </dgm:pt>
    <dgm:pt modelId="{21705360-C4F2-4360-BE15-667E533AB8E3}" type="parTrans" cxnId="{4A65D9C5-FA49-4371-AD44-6797DB371F2A}">
      <dgm:prSet/>
      <dgm:spPr/>
      <dgm:t>
        <a:bodyPr/>
        <a:lstStyle/>
        <a:p>
          <a:endParaRPr lang="es-MX"/>
        </a:p>
      </dgm:t>
    </dgm:pt>
    <dgm:pt modelId="{4F06CE35-208F-40BD-A22E-D732EB1D8D99}" type="sibTrans" cxnId="{4A65D9C5-FA49-4371-AD44-6797DB371F2A}">
      <dgm:prSet/>
      <dgm:spPr/>
      <dgm:t>
        <a:bodyPr/>
        <a:lstStyle/>
        <a:p>
          <a:endParaRPr lang="es-MX"/>
        </a:p>
      </dgm:t>
    </dgm:pt>
    <dgm:pt modelId="{3C939883-FC9E-4B68-99C9-7E5CF77B37F6}">
      <dgm:prSet/>
      <dgm:spPr/>
      <dgm:t>
        <a:bodyPr/>
        <a:lstStyle/>
        <a:p>
          <a:pPr rtl="0"/>
          <a:r>
            <a:rPr lang="es-MX" dirty="0" smtClean="0"/>
            <a:t>Promover la cultura del respeto a los derechos humanos entre los servidores públicos encargados de la seguridad en los tres órdenes de gobierno. </a:t>
          </a:r>
          <a:endParaRPr lang="es-MX" dirty="0"/>
        </a:p>
      </dgm:t>
    </dgm:pt>
    <dgm:pt modelId="{FB9736DA-136B-4364-9C1A-0CA321D4FDF1}" type="parTrans" cxnId="{14C50312-5607-4BC8-B97C-8FB172028A70}">
      <dgm:prSet/>
      <dgm:spPr/>
      <dgm:t>
        <a:bodyPr/>
        <a:lstStyle/>
        <a:p>
          <a:endParaRPr lang="es-MX"/>
        </a:p>
      </dgm:t>
    </dgm:pt>
    <dgm:pt modelId="{C2AFD645-B0DA-4DC3-B6EE-3D34642EF8D3}" type="sibTrans" cxnId="{14C50312-5607-4BC8-B97C-8FB172028A70}">
      <dgm:prSet/>
      <dgm:spPr/>
      <dgm:t>
        <a:bodyPr/>
        <a:lstStyle/>
        <a:p>
          <a:endParaRPr lang="es-MX"/>
        </a:p>
      </dgm:t>
    </dgm:pt>
    <dgm:pt modelId="{4D237181-B6C1-497E-B50C-96B6094A9FB1}">
      <dgm:prSet/>
      <dgm:spPr/>
      <dgm:t>
        <a:bodyPr/>
        <a:lstStyle/>
        <a:p>
          <a:pPr rtl="0"/>
          <a:r>
            <a:rPr lang="es-MX" dirty="0" smtClean="0"/>
            <a:t>Línea de acción 1.3.1 </a:t>
          </a:r>
          <a:endParaRPr lang="es-MX" dirty="0"/>
        </a:p>
      </dgm:t>
    </dgm:pt>
    <dgm:pt modelId="{0F57130C-A394-499B-BA38-944491BAC2D9}" type="parTrans" cxnId="{70A05543-44F3-428C-86E6-B02043DA2E73}">
      <dgm:prSet/>
      <dgm:spPr/>
      <dgm:t>
        <a:bodyPr/>
        <a:lstStyle/>
        <a:p>
          <a:endParaRPr lang="es-MX"/>
        </a:p>
      </dgm:t>
    </dgm:pt>
    <dgm:pt modelId="{DFBB0B40-3A3F-4ACE-9CEF-0CD905E7E6EF}" type="sibTrans" cxnId="{70A05543-44F3-428C-86E6-B02043DA2E73}">
      <dgm:prSet/>
      <dgm:spPr/>
      <dgm:t>
        <a:bodyPr/>
        <a:lstStyle/>
        <a:p>
          <a:endParaRPr lang="es-MX"/>
        </a:p>
      </dgm:t>
    </dgm:pt>
    <dgm:pt modelId="{D3183497-A3A8-4F9D-B8B5-176CD351057C}">
      <dgm:prSet/>
      <dgm:spPr/>
      <dgm:t>
        <a:bodyPr/>
        <a:lstStyle/>
        <a:p>
          <a:pPr rtl="0"/>
          <a:r>
            <a:rPr lang="es-MX" dirty="0" smtClean="0"/>
            <a:t>Capacitar, en materia de derechos humanos, a los servidores públicos encargados de la función de seguridad, y promover la cultura de respeto y protección a los mismos, para circunscribir su actuación al plano de la legalidad. </a:t>
          </a:r>
          <a:endParaRPr lang="es-MX" dirty="0"/>
        </a:p>
      </dgm:t>
    </dgm:pt>
    <dgm:pt modelId="{01B26F23-16F4-440C-AFAA-36CFA43B6784}" type="parTrans" cxnId="{676DD847-E016-47FC-AA50-EA534BF21785}">
      <dgm:prSet/>
      <dgm:spPr/>
      <dgm:t>
        <a:bodyPr/>
        <a:lstStyle/>
        <a:p>
          <a:endParaRPr lang="es-MX"/>
        </a:p>
      </dgm:t>
    </dgm:pt>
    <dgm:pt modelId="{3F44700F-1537-4D17-95A0-58E2118FD037}" type="sibTrans" cxnId="{676DD847-E016-47FC-AA50-EA534BF21785}">
      <dgm:prSet/>
      <dgm:spPr/>
      <dgm:t>
        <a:bodyPr/>
        <a:lstStyle/>
        <a:p>
          <a:endParaRPr lang="es-MX"/>
        </a:p>
      </dgm:t>
    </dgm:pt>
    <dgm:pt modelId="{ED356B9F-42E3-4D87-85FC-51DC387D0435}">
      <dgm:prSet/>
      <dgm:spPr/>
      <dgm:t>
        <a:bodyPr/>
        <a:lstStyle/>
        <a:p>
          <a:pPr rtl="0"/>
          <a:r>
            <a:rPr lang="es-MX" dirty="0" smtClean="0"/>
            <a:t>Estrategia 1.4 </a:t>
          </a:r>
          <a:endParaRPr lang="es-MX" dirty="0"/>
        </a:p>
      </dgm:t>
    </dgm:pt>
    <dgm:pt modelId="{061BFA05-6778-4883-9F1D-66C8ED7863B5}" type="parTrans" cxnId="{C51F43CC-4467-4326-AF3D-A9EB7BD80469}">
      <dgm:prSet/>
      <dgm:spPr/>
      <dgm:t>
        <a:bodyPr/>
        <a:lstStyle/>
        <a:p>
          <a:endParaRPr lang="es-MX"/>
        </a:p>
      </dgm:t>
    </dgm:pt>
    <dgm:pt modelId="{02898FA2-68E5-45E4-BBEC-81F3B8C9A9ED}" type="sibTrans" cxnId="{C51F43CC-4467-4326-AF3D-A9EB7BD80469}">
      <dgm:prSet/>
      <dgm:spPr/>
      <dgm:t>
        <a:bodyPr/>
        <a:lstStyle/>
        <a:p>
          <a:endParaRPr lang="es-MX"/>
        </a:p>
      </dgm:t>
    </dgm:pt>
    <dgm:pt modelId="{279DD806-B908-4FF6-8E3F-3D7B44FF30DD}">
      <dgm:prSet/>
      <dgm:spPr/>
      <dgm:t>
        <a:bodyPr/>
        <a:lstStyle/>
        <a:p>
          <a:pPr rtl="0"/>
          <a:r>
            <a:rPr lang="es-MX" dirty="0" smtClean="0"/>
            <a:t>Fortalecer y consolidar la red nacional de atención a víctimas del delito. </a:t>
          </a:r>
          <a:endParaRPr lang="es-MX" dirty="0"/>
        </a:p>
      </dgm:t>
    </dgm:pt>
    <dgm:pt modelId="{0A5117B2-78F1-4817-B45C-349F515C961B}" type="parTrans" cxnId="{8D4C62BC-F40F-4DCA-85D6-FBA5A7F74043}">
      <dgm:prSet/>
      <dgm:spPr/>
      <dgm:t>
        <a:bodyPr/>
        <a:lstStyle/>
        <a:p>
          <a:endParaRPr lang="es-MX"/>
        </a:p>
      </dgm:t>
    </dgm:pt>
    <dgm:pt modelId="{93B9A801-DC63-4377-8A2B-34553CF8BB0D}" type="sibTrans" cxnId="{8D4C62BC-F40F-4DCA-85D6-FBA5A7F74043}">
      <dgm:prSet/>
      <dgm:spPr/>
      <dgm:t>
        <a:bodyPr/>
        <a:lstStyle/>
        <a:p>
          <a:endParaRPr lang="es-MX"/>
        </a:p>
      </dgm:t>
    </dgm:pt>
    <dgm:pt modelId="{DDD2E7CF-1C81-45D7-92A7-18A6B17C66B7}">
      <dgm:prSet/>
      <dgm:spPr/>
      <dgm:t>
        <a:bodyPr/>
        <a:lstStyle/>
        <a:p>
          <a:pPr rtl="0"/>
          <a:r>
            <a:rPr lang="es-MX" dirty="0" smtClean="0"/>
            <a:t>Línea de acción 1.4.1 Celebrar convenios con entidades federativas y municipios para integrar la red nacional de atención a víctimas del delito, fortaleciendo el intercambio de información entre los diferentes órdenes de gobierno 	</a:t>
          </a:r>
          <a:endParaRPr lang="es-MX" dirty="0"/>
        </a:p>
      </dgm:t>
    </dgm:pt>
    <dgm:pt modelId="{D7290362-927D-421D-9E4F-64CCEBA35441}" type="parTrans" cxnId="{3F57B98C-DB29-408B-9592-5DD6FE3A759A}">
      <dgm:prSet/>
      <dgm:spPr/>
      <dgm:t>
        <a:bodyPr/>
        <a:lstStyle/>
        <a:p>
          <a:endParaRPr lang="es-MX"/>
        </a:p>
      </dgm:t>
    </dgm:pt>
    <dgm:pt modelId="{F042900D-7227-4CEF-9529-E3488342DBED}" type="sibTrans" cxnId="{3F57B98C-DB29-408B-9592-5DD6FE3A759A}">
      <dgm:prSet/>
      <dgm:spPr/>
      <dgm:t>
        <a:bodyPr/>
        <a:lstStyle/>
        <a:p>
          <a:endParaRPr lang="es-MX"/>
        </a:p>
      </dgm:t>
    </dgm:pt>
    <dgm:pt modelId="{DECB153B-87AC-4542-AC6F-97AC39DC3AF6}" type="pres">
      <dgm:prSet presAssocID="{2F204C27-4104-4CD0-9748-A6B2A5D36E4B}" presName="vert0" presStyleCnt="0">
        <dgm:presLayoutVars>
          <dgm:dir/>
          <dgm:animOne val="branch"/>
          <dgm:animLvl val="lvl"/>
        </dgm:presLayoutVars>
      </dgm:prSet>
      <dgm:spPr/>
      <dgm:t>
        <a:bodyPr/>
        <a:lstStyle/>
        <a:p>
          <a:endParaRPr lang="es-MX"/>
        </a:p>
      </dgm:t>
    </dgm:pt>
    <dgm:pt modelId="{6287124A-16D0-4379-9A8E-59BBF6AB81B5}" type="pres">
      <dgm:prSet presAssocID="{27A45114-A125-410F-B19E-3CD57787A08D}" presName="thickLine" presStyleLbl="alignNode1" presStyleIdx="0" presStyleCnt="7"/>
      <dgm:spPr/>
    </dgm:pt>
    <dgm:pt modelId="{908B4706-4E5E-40FE-BEE9-28B4CA7A69F9}" type="pres">
      <dgm:prSet presAssocID="{27A45114-A125-410F-B19E-3CD57787A08D}" presName="horz1" presStyleCnt="0"/>
      <dgm:spPr/>
    </dgm:pt>
    <dgm:pt modelId="{34326488-CDC4-43C8-B734-EE0DC188B9D8}" type="pres">
      <dgm:prSet presAssocID="{27A45114-A125-410F-B19E-3CD57787A08D}" presName="tx1" presStyleLbl="revTx" presStyleIdx="0" presStyleCnt="7"/>
      <dgm:spPr/>
      <dgm:t>
        <a:bodyPr/>
        <a:lstStyle/>
        <a:p>
          <a:endParaRPr lang="es-MX"/>
        </a:p>
      </dgm:t>
    </dgm:pt>
    <dgm:pt modelId="{A9EAB87A-3E89-4F1C-9F11-AD609283111E}" type="pres">
      <dgm:prSet presAssocID="{27A45114-A125-410F-B19E-3CD57787A08D}" presName="vert1" presStyleCnt="0"/>
      <dgm:spPr/>
    </dgm:pt>
    <dgm:pt modelId="{37636A5D-022D-4A47-AA0A-74A5114D82CE}" type="pres">
      <dgm:prSet presAssocID="{3C939883-FC9E-4B68-99C9-7E5CF77B37F6}" presName="thickLine" presStyleLbl="alignNode1" presStyleIdx="1" presStyleCnt="7"/>
      <dgm:spPr/>
    </dgm:pt>
    <dgm:pt modelId="{3BF8B473-08DB-48C2-87FF-95A06E4B31B7}" type="pres">
      <dgm:prSet presAssocID="{3C939883-FC9E-4B68-99C9-7E5CF77B37F6}" presName="horz1" presStyleCnt="0"/>
      <dgm:spPr/>
    </dgm:pt>
    <dgm:pt modelId="{E4003AC3-22A2-4B3A-9DA6-9D296B30BC9B}" type="pres">
      <dgm:prSet presAssocID="{3C939883-FC9E-4B68-99C9-7E5CF77B37F6}" presName="tx1" presStyleLbl="revTx" presStyleIdx="1" presStyleCnt="7"/>
      <dgm:spPr/>
      <dgm:t>
        <a:bodyPr/>
        <a:lstStyle/>
        <a:p>
          <a:endParaRPr lang="es-MX"/>
        </a:p>
      </dgm:t>
    </dgm:pt>
    <dgm:pt modelId="{4C207809-A388-429C-BC66-454578CEFD21}" type="pres">
      <dgm:prSet presAssocID="{3C939883-FC9E-4B68-99C9-7E5CF77B37F6}" presName="vert1" presStyleCnt="0"/>
      <dgm:spPr/>
    </dgm:pt>
    <dgm:pt modelId="{A2D86EB0-E570-4CB4-BD8C-952CCBA80C86}" type="pres">
      <dgm:prSet presAssocID="{4D237181-B6C1-497E-B50C-96B6094A9FB1}" presName="thickLine" presStyleLbl="alignNode1" presStyleIdx="2" presStyleCnt="7"/>
      <dgm:spPr/>
    </dgm:pt>
    <dgm:pt modelId="{EFA14C5A-C4DC-44F3-8C85-6ECB8C02F9FC}" type="pres">
      <dgm:prSet presAssocID="{4D237181-B6C1-497E-B50C-96B6094A9FB1}" presName="horz1" presStyleCnt="0"/>
      <dgm:spPr/>
    </dgm:pt>
    <dgm:pt modelId="{F338B979-582C-463A-83D5-8C8FEB3B506F}" type="pres">
      <dgm:prSet presAssocID="{4D237181-B6C1-497E-B50C-96B6094A9FB1}" presName="tx1" presStyleLbl="revTx" presStyleIdx="2" presStyleCnt="7"/>
      <dgm:spPr/>
      <dgm:t>
        <a:bodyPr/>
        <a:lstStyle/>
        <a:p>
          <a:endParaRPr lang="es-MX"/>
        </a:p>
      </dgm:t>
    </dgm:pt>
    <dgm:pt modelId="{11317F37-F1EA-4810-804E-9232ED8C818C}" type="pres">
      <dgm:prSet presAssocID="{4D237181-B6C1-497E-B50C-96B6094A9FB1}" presName="vert1" presStyleCnt="0"/>
      <dgm:spPr/>
    </dgm:pt>
    <dgm:pt modelId="{9D9E1027-F845-4E6C-9BB0-5449F4175408}" type="pres">
      <dgm:prSet presAssocID="{D3183497-A3A8-4F9D-B8B5-176CD351057C}" presName="thickLine" presStyleLbl="alignNode1" presStyleIdx="3" presStyleCnt="7"/>
      <dgm:spPr/>
    </dgm:pt>
    <dgm:pt modelId="{A20FEB62-868E-4C9A-898C-3386FF79C4FE}" type="pres">
      <dgm:prSet presAssocID="{D3183497-A3A8-4F9D-B8B5-176CD351057C}" presName="horz1" presStyleCnt="0"/>
      <dgm:spPr/>
    </dgm:pt>
    <dgm:pt modelId="{BDACA3B6-8343-4F1D-94BB-323793702DCD}" type="pres">
      <dgm:prSet presAssocID="{D3183497-A3A8-4F9D-B8B5-176CD351057C}" presName="tx1" presStyleLbl="revTx" presStyleIdx="3" presStyleCnt="7"/>
      <dgm:spPr/>
      <dgm:t>
        <a:bodyPr/>
        <a:lstStyle/>
        <a:p>
          <a:endParaRPr lang="es-MX"/>
        </a:p>
      </dgm:t>
    </dgm:pt>
    <dgm:pt modelId="{6367415A-F60A-4BCD-A3C4-B6F0EBFC33D3}" type="pres">
      <dgm:prSet presAssocID="{D3183497-A3A8-4F9D-B8B5-176CD351057C}" presName="vert1" presStyleCnt="0"/>
      <dgm:spPr/>
    </dgm:pt>
    <dgm:pt modelId="{834B036A-632C-46BF-925E-840DDFA687ED}" type="pres">
      <dgm:prSet presAssocID="{ED356B9F-42E3-4D87-85FC-51DC387D0435}" presName="thickLine" presStyleLbl="alignNode1" presStyleIdx="4" presStyleCnt="7"/>
      <dgm:spPr/>
    </dgm:pt>
    <dgm:pt modelId="{F9B9FA00-8477-41FB-A7A8-434603902A1F}" type="pres">
      <dgm:prSet presAssocID="{ED356B9F-42E3-4D87-85FC-51DC387D0435}" presName="horz1" presStyleCnt="0"/>
      <dgm:spPr/>
    </dgm:pt>
    <dgm:pt modelId="{289E75BE-D0C1-4F76-BD0B-CC7BD109B13B}" type="pres">
      <dgm:prSet presAssocID="{ED356B9F-42E3-4D87-85FC-51DC387D0435}" presName="tx1" presStyleLbl="revTx" presStyleIdx="4" presStyleCnt="7"/>
      <dgm:spPr/>
      <dgm:t>
        <a:bodyPr/>
        <a:lstStyle/>
        <a:p>
          <a:endParaRPr lang="es-MX"/>
        </a:p>
      </dgm:t>
    </dgm:pt>
    <dgm:pt modelId="{31DE1034-8EF9-4362-85E9-73D7AF2AFBC5}" type="pres">
      <dgm:prSet presAssocID="{ED356B9F-42E3-4D87-85FC-51DC387D0435}" presName="vert1" presStyleCnt="0"/>
      <dgm:spPr/>
    </dgm:pt>
    <dgm:pt modelId="{2DCC8547-BEE3-4F35-96F3-7070DB2A56B1}" type="pres">
      <dgm:prSet presAssocID="{279DD806-B908-4FF6-8E3F-3D7B44FF30DD}" presName="thickLine" presStyleLbl="alignNode1" presStyleIdx="5" presStyleCnt="7"/>
      <dgm:spPr/>
    </dgm:pt>
    <dgm:pt modelId="{C6EAB2E2-1801-4288-9670-259FE99FA10B}" type="pres">
      <dgm:prSet presAssocID="{279DD806-B908-4FF6-8E3F-3D7B44FF30DD}" presName="horz1" presStyleCnt="0"/>
      <dgm:spPr/>
    </dgm:pt>
    <dgm:pt modelId="{4C68F979-9165-4DE9-9D71-2DE76C7BC3F0}" type="pres">
      <dgm:prSet presAssocID="{279DD806-B908-4FF6-8E3F-3D7B44FF30DD}" presName="tx1" presStyleLbl="revTx" presStyleIdx="5" presStyleCnt="7"/>
      <dgm:spPr/>
      <dgm:t>
        <a:bodyPr/>
        <a:lstStyle/>
        <a:p>
          <a:endParaRPr lang="es-MX"/>
        </a:p>
      </dgm:t>
    </dgm:pt>
    <dgm:pt modelId="{8F9797C2-C066-4AB0-BB63-31A95DBA95A3}" type="pres">
      <dgm:prSet presAssocID="{279DD806-B908-4FF6-8E3F-3D7B44FF30DD}" presName="vert1" presStyleCnt="0"/>
      <dgm:spPr/>
    </dgm:pt>
    <dgm:pt modelId="{D9AA7987-56DC-476F-BA31-0B4CF7D579A0}" type="pres">
      <dgm:prSet presAssocID="{DDD2E7CF-1C81-45D7-92A7-18A6B17C66B7}" presName="thickLine" presStyleLbl="alignNode1" presStyleIdx="6" presStyleCnt="7"/>
      <dgm:spPr/>
    </dgm:pt>
    <dgm:pt modelId="{C211E359-DE19-4181-A7E1-BC165E9B365E}" type="pres">
      <dgm:prSet presAssocID="{DDD2E7CF-1C81-45D7-92A7-18A6B17C66B7}" presName="horz1" presStyleCnt="0"/>
      <dgm:spPr/>
    </dgm:pt>
    <dgm:pt modelId="{73DA5196-1070-423C-9C7B-742286298888}" type="pres">
      <dgm:prSet presAssocID="{DDD2E7CF-1C81-45D7-92A7-18A6B17C66B7}" presName="tx1" presStyleLbl="revTx" presStyleIdx="6" presStyleCnt="7"/>
      <dgm:spPr/>
      <dgm:t>
        <a:bodyPr/>
        <a:lstStyle/>
        <a:p>
          <a:endParaRPr lang="es-MX"/>
        </a:p>
      </dgm:t>
    </dgm:pt>
    <dgm:pt modelId="{536D254E-D5C0-4369-B231-3C9B7E01C800}" type="pres">
      <dgm:prSet presAssocID="{DDD2E7CF-1C81-45D7-92A7-18A6B17C66B7}" presName="vert1" presStyleCnt="0"/>
      <dgm:spPr/>
    </dgm:pt>
  </dgm:ptLst>
  <dgm:cxnLst>
    <dgm:cxn modelId="{3F57B98C-DB29-408B-9592-5DD6FE3A759A}" srcId="{2F204C27-4104-4CD0-9748-A6B2A5D36E4B}" destId="{DDD2E7CF-1C81-45D7-92A7-18A6B17C66B7}" srcOrd="6" destOrd="0" parTransId="{D7290362-927D-421D-9E4F-64CCEBA35441}" sibTransId="{F042900D-7227-4CEF-9529-E3488342DBED}"/>
    <dgm:cxn modelId="{3D7BFA99-1FEB-4812-A51B-BB5337925F87}" type="presOf" srcId="{3C939883-FC9E-4B68-99C9-7E5CF77B37F6}" destId="{E4003AC3-22A2-4B3A-9DA6-9D296B30BC9B}" srcOrd="0" destOrd="0" presId="urn:microsoft.com/office/officeart/2008/layout/LinedList"/>
    <dgm:cxn modelId="{4A65D9C5-FA49-4371-AD44-6797DB371F2A}" srcId="{2F204C27-4104-4CD0-9748-A6B2A5D36E4B}" destId="{27A45114-A125-410F-B19E-3CD57787A08D}" srcOrd="0" destOrd="0" parTransId="{21705360-C4F2-4360-BE15-667E533AB8E3}" sibTransId="{4F06CE35-208F-40BD-A22E-D732EB1D8D99}"/>
    <dgm:cxn modelId="{E9AD5A1C-FFDC-4041-BF97-4EEDF576A515}" type="presOf" srcId="{2F204C27-4104-4CD0-9748-A6B2A5D36E4B}" destId="{DECB153B-87AC-4542-AC6F-97AC39DC3AF6}" srcOrd="0" destOrd="0" presId="urn:microsoft.com/office/officeart/2008/layout/LinedList"/>
    <dgm:cxn modelId="{EEDECE6A-4B74-40A1-9A70-6EB872166E27}" type="presOf" srcId="{DDD2E7CF-1C81-45D7-92A7-18A6B17C66B7}" destId="{73DA5196-1070-423C-9C7B-742286298888}" srcOrd="0" destOrd="0" presId="urn:microsoft.com/office/officeart/2008/layout/LinedList"/>
    <dgm:cxn modelId="{238AD27B-29EB-47AB-BD84-F479E0031BB6}" type="presOf" srcId="{4D237181-B6C1-497E-B50C-96B6094A9FB1}" destId="{F338B979-582C-463A-83D5-8C8FEB3B506F}" srcOrd="0" destOrd="0" presId="urn:microsoft.com/office/officeart/2008/layout/LinedList"/>
    <dgm:cxn modelId="{676DD847-E016-47FC-AA50-EA534BF21785}" srcId="{2F204C27-4104-4CD0-9748-A6B2A5D36E4B}" destId="{D3183497-A3A8-4F9D-B8B5-176CD351057C}" srcOrd="3" destOrd="0" parTransId="{01B26F23-16F4-440C-AFAA-36CFA43B6784}" sibTransId="{3F44700F-1537-4D17-95A0-58E2118FD037}"/>
    <dgm:cxn modelId="{F94A504D-0115-48B2-8C4D-400C1E1B985B}" type="presOf" srcId="{27A45114-A125-410F-B19E-3CD57787A08D}" destId="{34326488-CDC4-43C8-B734-EE0DC188B9D8}" srcOrd="0" destOrd="0" presId="urn:microsoft.com/office/officeart/2008/layout/LinedList"/>
    <dgm:cxn modelId="{8D4C62BC-F40F-4DCA-85D6-FBA5A7F74043}" srcId="{2F204C27-4104-4CD0-9748-A6B2A5D36E4B}" destId="{279DD806-B908-4FF6-8E3F-3D7B44FF30DD}" srcOrd="5" destOrd="0" parTransId="{0A5117B2-78F1-4817-B45C-349F515C961B}" sibTransId="{93B9A801-DC63-4377-8A2B-34553CF8BB0D}"/>
    <dgm:cxn modelId="{70A05543-44F3-428C-86E6-B02043DA2E73}" srcId="{2F204C27-4104-4CD0-9748-A6B2A5D36E4B}" destId="{4D237181-B6C1-497E-B50C-96B6094A9FB1}" srcOrd="2" destOrd="0" parTransId="{0F57130C-A394-499B-BA38-944491BAC2D9}" sibTransId="{DFBB0B40-3A3F-4ACE-9CEF-0CD905E7E6EF}"/>
    <dgm:cxn modelId="{FEB4214A-E3F3-4D83-9CF2-429453130706}" type="presOf" srcId="{ED356B9F-42E3-4D87-85FC-51DC387D0435}" destId="{289E75BE-D0C1-4F76-BD0B-CC7BD109B13B}" srcOrd="0" destOrd="0" presId="urn:microsoft.com/office/officeart/2008/layout/LinedList"/>
    <dgm:cxn modelId="{634BEC85-ED3F-4512-9BD9-8F1DB6BBA97D}" type="presOf" srcId="{279DD806-B908-4FF6-8E3F-3D7B44FF30DD}" destId="{4C68F979-9165-4DE9-9D71-2DE76C7BC3F0}" srcOrd="0" destOrd="0" presId="urn:microsoft.com/office/officeart/2008/layout/LinedList"/>
    <dgm:cxn modelId="{777C00EA-40A5-422D-AF72-D3BD30C11235}" type="presOf" srcId="{D3183497-A3A8-4F9D-B8B5-176CD351057C}" destId="{BDACA3B6-8343-4F1D-94BB-323793702DCD}" srcOrd="0" destOrd="0" presId="urn:microsoft.com/office/officeart/2008/layout/LinedList"/>
    <dgm:cxn modelId="{C51F43CC-4467-4326-AF3D-A9EB7BD80469}" srcId="{2F204C27-4104-4CD0-9748-A6B2A5D36E4B}" destId="{ED356B9F-42E3-4D87-85FC-51DC387D0435}" srcOrd="4" destOrd="0" parTransId="{061BFA05-6778-4883-9F1D-66C8ED7863B5}" sibTransId="{02898FA2-68E5-45E4-BBEC-81F3B8C9A9ED}"/>
    <dgm:cxn modelId="{14C50312-5607-4BC8-B97C-8FB172028A70}" srcId="{2F204C27-4104-4CD0-9748-A6B2A5D36E4B}" destId="{3C939883-FC9E-4B68-99C9-7E5CF77B37F6}" srcOrd="1" destOrd="0" parTransId="{FB9736DA-136B-4364-9C1A-0CA321D4FDF1}" sibTransId="{C2AFD645-B0DA-4DC3-B6EE-3D34642EF8D3}"/>
    <dgm:cxn modelId="{54648AE2-DEFD-43B0-A11E-4782B0CB0EF3}" type="presParOf" srcId="{DECB153B-87AC-4542-AC6F-97AC39DC3AF6}" destId="{6287124A-16D0-4379-9A8E-59BBF6AB81B5}" srcOrd="0" destOrd="0" presId="urn:microsoft.com/office/officeart/2008/layout/LinedList"/>
    <dgm:cxn modelId="{8CB2506B-C403-43B1-9A02-F7F4C3A34580}" type="presParOf" srcId="{DECB153B-87AC-4542-AC6F-97AC39DC3AF6}" destId="{908B4706-4E5E-40FE-BEE9-28B4CA7A69F9}" srcOrd="1" destOrd="0" presId="urn:microsoft.com/office/officeart/2008/layout/LinedList"/>
    <dgm:cxn modelId="{FBD6988C-4BFD-4448-907F-D1B608BD1083}" type="presParOf" srcId="{908B4706-4E5E-40FE-BEE9-28B4CA7A69F9}" destId="{34326488-CDC4-43C8-B734-EE0DC188B9D8}" srcOrd="0" destOrd="0" presId="urn:microsoft.com/office/officeart/2008/layout/LinedList"/>
    <dgm:cxn modelId="{58F3B188-B0F2-4D51-B0AC-178749E83106}" type="presParOf" srcId="{908B4706-4E5E-40FE-BEE9-28B4CA7A69F9}" destId="{A9EAB87A-3E89-4F1C-9F11-AD609283111E}" srcOrd="1" destOrd="0" presId="urn:microsoft.com/office/officeart/2008/layout/LinedList"/>
    <dgm:cxn modelId="{E703BF2C-58DB-4B97-8A41-B532419F655B}" type="presParOf" srcId="{DECB153B-87AC-4542-AC6F-97AC39DC3AF6}" destId="{37636A5D-022D-4A47-AA0A-74A5114D82CE}" srcOrd="2" destOrd="0" presId="urn:microsoft.com/office/officeart/2008/layout/LinedList"/>
    <dgm:cxn modelId="{FC3911CA-C8CB-4308-AC53-8630EF7DB1B4}" type="presParOf" srcId="{DECB153B-87AC-4542-AC6F-97AC39DC3AF6}" destId="{3BF8B473-08DB-48C2-87FF-95A06E4B31B7}" srcOrd="3" destOrd="0" presId="urn:microsoft.com/office/officeart/2008/layout/LinedList"/>
    <dgm:cxn modelId="{99ADB0C0-ECD8-4B8C-AA65-A2CF3232AB7C}" type="presParOf" srcId="{3BF8B473-08DB-48C2-87FF-95A06E4B31B7}" destId="{E4003AC3-22A2-4B3A-9DA6-9D296B30BC9B}" srcOrd="0" destOrd="0" presId="urn:microsoft.com/office/officeart/2008/layout/LinedList"/>
    <dgm:cxn modelId="{02DED8C5-DE0F-4D44-A4F5-E71E0F089551}" type="presParOf" srcId="{3BF8B473-08DB-48C2-87FF-95A06E4B31B7}" destId="{4C207809-A388-429C-BC66-454578CEFD21}" srcOrd="1" destOrd="0" presId="urn:microsoft.com/office/officeart/2008/layout/LinedList"/>
    <dgm:cxn modelId="{4FEDFB86-AF98-4CF6-8316-379A5C89CE81}" type="presParOf" srcId="{DECB153B-87AC-4542-AC6F-97AC39DC3AF6}" destId="{A2D86EB0-E570-4CB4-BD8C-952CCBA80C86}" srcOrd="4" destOrd="0" presId="urn:microsoft.com/office/officeart/2008/layout/LinedList"/>
    <dgm:cxn modelId="{559A1340-0DFC-4588-8637-B593182D9C3E}" type="presParOf" srcId="{DECB153B-87AC-4542-AC6F-97AC39DC3AF6}" destId="{EFA14C5A-C4DC-44F3-8C85-6ECB8C02F9FC}" srcOrd="5" destOrd="0" presId="urn:microsoft.com/office/officeart/2008/layout/LinedList"/>
    <dgm:cxn modelId="{1BA21245-F5EA-42C3-988E-B7657B45D36C}" type="presParOf" srcId="{EFA14C5A-C4DC-44F3-8C85-6ECB8C02F9FC}" destId="{F338B979-582C-463A-83D5-8C8FEB3B506F}" srcOrd="0" destOrd="0" presId="urn:microsoft.com/office/officeart/2008/layout/LinedList"/>
    <dgm:cxn modelId="{520F4DC7-4BEE-411D-8B63-2A13A99D9A3C}" type="presParOf" srcId="{EFA14C5A-C4DC-44F3-8C85-6ECB8C02F9FC}" destId="{11317F37-F1EA-4810-804E-9232ED8C818C}" srcOrd="1" destOrd="0" presId="urn:microsoft.com/office/officeart/2008/layout/LinedList"/>
    <dgm:cxn modelId="{48CDEC0B-6246-43CB-BDF0-B1B7F233664E}" type="presParOf" srcId="{DECB153B-87AC-4542-AC6F-97AC39DC3AF6}" destId="{9D9E1027-F845-4E6C-9BB0-5449F4175408}" srcOrd="6" destOrd="0" presId="urn:microsoft.com/office/officeart/2008/layout/LinedList"/>
    <dgm:cxn modelId="{39C8AD17-5FF5-4C7B-826E-A6677FDC6572}" type="presParOf" srcId="{DECB153B-87AC-4542-AC6F-97AC39DC3AF6}" destId="{A20FEB62-868E-4C9A-898C-3386FF79C4FE}" srcOrd="7" destOrd="0" presId="urn:microsoft.com/office/officeart/2008/layout/LinedList"/>
    <dgm:cxn modelId="{3C5B25CD-7405-4056-AD2A-36AC4F0BA6E1}" type="presParOf" srcId="{A20FEB62-868E-4C9A-898C-3386FF79C4FE}" destId="{BDACA3B6-8343-4F1D-94BB-323793702DCD}" srcOrd="0" destOrd="0" presId="urn:microsoft.com/office/officeart/2008/layout/LinedList"/>
    <dgm:cxn modelId="{14BDB6D6-185B-4727-BF20-9F2F6D81219A}" type="presParOf" srcId="{A20FEB62-868E-4C9A-898C-3386FF79C4FE}" destId="{6367415A-F60A-4BCD-A3C4-B6F0EBFC33D3}" srcOrd="1" destOrd="0" presId="urn:microsoft.com/office/officeart/2008/layout/LinedList"/>
    <dgm:cxn modelId="{AEC3CD2E-BC9B-404E-A42B-EFF0CF6E3A9F}" type="presParOf" srcId="{DECB153B-87AC-4542-AC6F-97AC39DC3AF6}" destId="{834B036A-632C-46BF-925E-840DDFA687ED}" srcOrd="8" destOrd="0" presId="urn:microsoft.com/office/officeart/2008/layout/LinedList"/>
    <dgm:cxn modelId="{43211856-A0FF-421F-B9BF-954DE89F4F2A}" type="presParOf" srcId="{DECB153B-87AC-4542-AC6F-97AC39DC3AF6}" destId="{F9B9FA00-8477-41FB-A7A8-434603902A1F}" srcOrd="9" destOrd="0" presId="urn:microsoft.com/office/officeart/2008/layout/LinedList"/>
    <dgm:cxn modelId="{A15E260E-8D2D-4FB9-AED2-1A140CDF03B0}" type="presParOf" srcId="{F9B9FA00-8477-41FB-A7A8-434603902A1F}" destId="{289E75BE-D0C1-4F76-BD0B-CC7BD109B13B}" srcOrd="0" destOrd="0" presId="urn:microsoft.com/office/officeart/2008/layout/LinedList"/>
    <dgm:cxn modelId="{22DC5303-0D34-48C6-999A-708116E03456}" type="presParOf" srcId="{F9B9FA00-8477-41FB-A7A8-434603902A1F}" destId="{31DE1034-8EF9-4362-85E9-73D7AF2AFBC5}" srcOrd="1" destOrd="0" presId="urn:microsoft.com/office/officeart/2008/layout/LinedList"/>
    <dgm:cxn modelId="{02085815-7F30-4506-90E7-F0F831C5402C}" type="presParOf" srcId="{DECB153B-87AC-4542-AC6F-97AC39DC3AF6}" destId="{2DCC8547-BEE3-4F35-96F3-7070DB2A56B1}" srcOrd="10" destOrd="0" presId="urn:microsoft.com/office/officeart/2008/layout/LinedList"/>
    <dgm:cxn modelId="{47DC9F70-D09B-4B6C-B1C4-C5B7315180E7}" type="presParOf" srcId="{DECB153B-87AC-4542-AC6F-97AC39DC3AF6}" destId="{C6EAB2E2-1801-4288-9670-259FE99FA10B}" srcOrd="11" destOrd="0" presId="urn:microsoft.com/office/officeart/2008/layout/LinedList"/>
    <dgm:cxn modelId="{67A57D97-5BAA-458F-B76C-0D92E2696F15}" type="presParOf" srcId="{C6EAB2E2-1801-4288-9670-259FE99FA10B}" destId="{4C68F979-9165-4DE9-9D71-2DE76C7BC3F0}" srcOrd="0" destOrd="0" presId="urn:microsoft.com/office/officeart/2008/layout/LinedList"/>
    <dgm:cxn modelId="{8936BC39-3269-4FC5-A682-16B1E2411728}" type="presParOf" srcId="{C6EAB2E2-1801-4288-9670-259FE99FA10B}" destId="{8F9797C2-C066-4AB0-BB63-31A95DBA95A3}" srcOrd="1" destOrd="0" presId="urn:microsoft.com/office/officeart/2008/layout/LinedList"/>
    <dgm:cxn modelId="{DA382298-2337-4B8A-A91D-59D97DB9875C}" type="presParOf" srcId="{DECB153B-87AC-4542-AC6F-97AC39DC3AF6}" destId="{D9AA7987-56DC-476F-BA31-0B4CF7D579A0}" srcOrd="12" destOrd="0" presId="urn:microsoft.com/office/officeart/2008/layout/LinedList"/>
    <dgm:cxn modelId="{276E6DAF-5071-4194-B990-5542777975CB}" type="presParOf" srcId="{DECB153B-87AC-4542-AC6F-97AC39DC3AF6}" destId="{C211E359-DE19-4181-A7E1-BC165E9B365E}" srcOrd="13" destOrd="0" presId="urn:microsoft.com/office/officeart/2008/layout/LinedList"/>
    <dgm:cxn modelId="{20A93C88-F28E-4684-8D34-5B606B310309}" type="presParOf" srcId="{C211E359-DE19-4181-A7E1-BC165E9B365E}" destId="{73DA5196-1070-423C-9C7B-742286298888}" srcOrd="0" destOrd="0" presId="urn:microsoft.com/office/officeart/2008/layout/LinedList"/>
    <dgm:cxn modelId="{84831B8A-644A-49EC-A176-71A06328940F}" type="presParOf" srcId="{C211E359-DE19-4181-A7E1-BC165E9B365E}" destId="{536D254E-D5C0-4369-B231-3C9B7E01C800}"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BF4CF1E0-5340-45F9-9742-FDC71F362FC1}"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E48043B1-3EC7-4370-A601-5CF705505EC1}">
      <dgm:prSet custT="1"/>
      <dgm:spPr/>
      <dgm:t>
        <a:bodyPr/>
        <a:lstStyle/>
        <a:p>
          <a:pPr rtl="0"/>
          <a:r>
            <a:rPr lang="es-MX" sz="2400" dirty="0" smtClean="0"/>
            <a:t>OBJETIVO 2 </a:t>
          </a:r>
          <a:endParaRPr lang="es-MX" sz="2400" dirty="0"/>
        </a:p>
      </dgm:t>
    </dgm:pt>
    <dgm:pt modelId="{479E7439-2F0C-436E-A59C-B11BFD38292D}" type="parTrans" cxnId="{81330F11-026D-42F6-AAA2-01644954F36F}">
      <dgm:prSet/>
      <dgm:spPr/>
      <dgm:t>
        <a:bodyPr/>
        <a:lstStyle/>
        <a:p>
          <a:endParaRPr lang="es-MX" sz="2400"/>
        </a:p>
      </dgm:t>
    </dgm:pt>
    <dgm:pt modelId="{A9B38ACB-1765-42F6-8C7B-092F45C4E5B4}" type="sibTrans" cxnId="{81330F11-026D-42F6-AAA2-01644954F36F}">
      <dgm:prSet/>
      <dgm:spPr/>
      <dgm:t>
        <a:bodyPr/>
        <a:lstStyle/>
        <a:p>
          <a:endParaRPr lang="es-MX" sz="2400"/>
        </a:p>
      </dgm:t>
    </dgm:pt>
    <dgm:pt modelId="{CE2C67D6-E55D-409D-A643-AB80740A47F3}">
      <dgm:prSet custT="1"/>
      <dgm:spPr/>
      <dgm:t>
        <a:bodyPr/>
        <a:lstStyle/>
        <a:p>
          <a:pPr rtl="0"/>
          <a:r>
            <a:rPr lang="es-MX" sz="2400" dirty="0" smtClean="0"/>
            <a:t>Combatir frontalmente el fenómeno delictivo y consolidar el Estado de Derecho con la coordinación y corresponsabilidad de los tres órdenes de gobierno, a través de la Estrategia Nacional de Prevención del Delito y Combate a la Delincuencia en el marco del Sistema Nacional de Seguridad Pública. </a:t>
          </a:r>
          <a:endParaRPr lang="es-MX" sz="2400" dirty="0"/>
        </a:p>
      </dgm:t>
    </dgm:pt>
    <dgm:pt modelId="{0D6A2221-F035-4C82-9C09-1F6729B0DEE6}" type="parTrans" cxnId="{51253C3E-BD58-45C5-8697-CAC3E93656EC}">
      <dgm:prSet/>
      <dgm:spPr/>
      <dgm:t>
        <a:bodyPr/>
        <a:lstStyle/>
        <a:p>
          <a:endParaRPr lang="es-MX" sz="2400"/>
        </a:p>
      </dgm:t>
    </dgm:pt>
    <dgm:pt modelId="{366AA813-BB80-4E01-8B5F-8C6EC291D520}" type="sibTrans" cxnId="{51253C3E-BD58-45C5-8697-CAC3E93656EC}">
      <dgm:prSet/>
      <dgm:spPr/>
      <dgm:t>
        <a:bodyPr/>
        <a:lstStyle/>
        <a:p>
          <a:endParaRPr lang="es-MX" sz="2400"/>
        </a:p>
      </dgm:t>
    </dgm:pt>
    <dgm:pt modelId="{97403865-156A-4C7B-A766-2B2543AA32D5}">
      <dgm:prSet custT="1"/>
      <dgm:spPr/>
      <dgm:t>
        <a:bodyPr/>
        <a:lstStyle/>
        <a:p>
          <a:pPr rtl="0"/>
          <a:r>
            <a:rPr lang="es-MX" sz="2400" dirty="0" smtClean="0"/>
            <a:t>OBJETIVO 3</a:t>
          </a:r>
        </a:p>
        <a:p>
          <a:pPr rtl="0"/>
          <a:endParaRPr lang="es-MX" sz="2400" dirty="0"/>
        </a:p>
      </dgm:t>
    </dgm:pt>
    <dgm:pt modelId="{E3DC0D49-716F-402A-A251-3E42F3E33E93}" type="parTrans" cxnId="{E37C2B41-5E96-4353-9D19-80BC702FBD92}">
      <dgm:prSet/>
      <dgm:spPr/>
      <dgm:t>
        <a:bodyPr/>
        <a:lstStyle/>
        <a:p>
          <a:endParaRPr lang="es-MX" sz="2400"/>
        </a:p>
      </dgm:t>
    </dgm:pt>
    <dgm:pt modelId="{37C186C3-C085-40EA-ACB4-4336F8EAE351}" type="sibTrans" cxnId="{E37C2B41-5E96-4353-9D19-80BC702FBD92}">
      <dgm:prSet/>
      <dgm:spPr/>
      <dgm:t>
        <a:bodyPr/>
        <a:lstStyle/>
        <a:p>
          <a:endParaRPr lang="es-MX" sz="2400"/>
        </a:p>
      </dgm:t>
    </dgm:pt>
    <dgm:pt modelId="{5FA65D62-2F12-4E91-BF6E-1409AE8AD933}">
      <dgm:prSet custT="1"/>
      <dgm:spPr/>
      <dgm:t>
        <a:bodyPr/>
        <a:lstStyle/>
        <a:p>
          <a:pPr rtl="0"/>
          <a:r>
            <a:rPr lang="es-MX" sz="2400" dirty="0" smtClean="0"/>
            <a:t>Recuperar el sentido original del sistema penitenciario, para que en los centros de reclusión se garantice el cumplimiento de las sanciones impuestas a los internos con estricto apego a la ley y se procure la creación de condiciones propicias para la reinserción social, a partir de políticas públicas armonizadas en los tres ámbitos de gobierno. </a:t>
          </a:r>
          <a:endParaRPr lang="es-MX" sz="2400" dirty="0"/>
        </a:p>
      </dgm:t>
    </dgm:pt>
    <dgm:pt modelId="{20BD73AC-A2E1-4D4A-95C3-C4F1E42E07C8}" type="parTrans" cxnId="{61166253-AAD2-4092-9C37-DE256A33494E}">
      <dgm:prSet/>
      <dgm:spPr/>
      <dgm:t>
        <a:bodyPr/>
        <a:lstStyle/>
        <a:p>
          <a:endParaRPr lang="es-MX" sz="2400"/>
        </a:p>
      </dgm:t>
    </dgm:pt>
    <dgm:pt modelId="{4E584C54-D933-44D3-BAC6-906D19740C47}" type="sibTrans" cxnId="{61166253-AAD2-4092-9C37-DE256A33494E}">
      <dgm:prSet/>
      <dgm:spPr/>
      <dgm:t>
        <a:bodyPr/>
        <a:lstStyle/>
        <a:p>
          <a:endParaRPr lang="es-MX" sz="2400"/>
        </a:p>
      </dgm:t>
    </dgm:pt>
    <dgm:pt modelId="{D897D011-F7C0-48A0-AC90-0B2AA88EDA88}" type="pres">
      <dgm:prSet presAssocID="{BF4CF1E0-5340-45F9-9742-FDC71F362FC1}" presName="vert0" presStyleCnt="0">
        <dgm:presLayoutVars>
          <dgm:dir/>
          <dgm:animOne val="branch"/>
          <dgm:animLvl val="lvl"/>
        </dgm:presLayoutVars>
      </dgm:prSet>
      <dgm:spPr/>
      <dgm:t>
        <a:bodyPr/>
        <a:lstStyle/>
        <a:p>
          <a:endParaRPr lang="es-MX"/>
        </a:p>
      </dgm:t>
    </dgm:pt>
    <dgm:pt modelId="{2DA33B23-F33D-4C56-BD2E-08EEE8B6A189}" type="pres">
      <dgm:prSet presAssocID="{E48043B1-3EC7-4370-A601-5CF705505EC1}" presName="thickLine" presStyleLbl="alignNode1" presStyleIdx="0" presStyleCnt="4"/>
      <dgm:spPr/>
    </dgm:pt>
    <dgm:pt modelId="{E4741AFE-BD7B-49CA-9711-CB06DE69EF6C}" type="pres">
      <dgm:prSet presAssocID="{E48043B1-3EC7-4370-A601-5CF705505EC1}" presName="horz1" presStyleCnt="0"/>
      <dgm:spPr/>
    </dgm:pt>
    <dgm:pt modelId="{9C01F19E-43DB-4AFD-B6CC-CE5418CBC824}" type="pres">
      <dgm:prSet presAssocID="{E48043B1-3EC7-4370-A601-5CF705505EC1}" presName="tx1" presStyleLbl="revTx" presStyleIdx="0" presStyleCnt="4"/>
      <dgm:spPr/>
      <dgm:t>
        <a:bodyPr/>
        <a:lstStyle/>
        <a:p>
          <a:endParaRPr lang="es-MX"/>
        </a:p>
      </dgm:t>
    </dgm:pt>
    <dgm:pt modelId="{7AE475DA-37C7-4B86-B60A-F587DFF5C952}" type="pres">
      <dgm:prSet presAssocID="{E48043B1-3EC7-4370-A601-5CF705505EC1}" presName="vert1" presStyleCnt="0"/>
      <dgm:spPr/>
    </dgm:pt>
    <dgm:pt modelId="{08E437BF-8F32-4606-AA3C-63AA0B124D92}" type="pres">
      <dgm:prSet presAssocID="{CE2C67D6-E55D-409D-A643-AB80740A47F3}" presName="thickLine" presStyleLbl="alignNode1" presStyleIdx="1" presStyleCnt="4" custLinFactNeighborX="793" custLinFactNeighborY="-1842"/>
      <dgm:spPr/>
    </dgm:pt>
    <dgm:pt modelId="{38ACEC2A-0C59-4C0A-893E-7227650B1140}" type="pres">
      <dgm:prSet presAssocID="{CE2C67D6-E55D-409D-A643-AB80740A47F3}" presName="horz1" presStyleCnt="0"/>
      <dgm:spPr/>
    </dgm:pt>
    <dgm:pt modelId="{E8AB9360-B34D-4C66-A505-03365F7A13E5}" type="pres">
      <dgm:prSet presAssocID="{CE2C67D6-E55D-409D-A643-AB80740A47F3}" presName="tx1" presStyleLbl="revTx" presStyleIdx="1" presStyleCnt="4" custScaleY="179073"/>
      <dgm:spPr/>
      <dgm:t>
        <a:bodyPr/>
        <a:lstStyle/>
        <a:p>
          <a:endParaRPr lang="es-MX"/>
        </a:p>
      </dgm:t>
    </dgm:pt>
    <dgm:pt modelId="{2410D288-637E-45ED-BA22-C6CEDB2DBD00}" type="pres">
      <dgm:prSet presAssocID="{CE2C67D6-E55D-409D-A643-AB80740A47F3}" presName="vert1" presStyleCnt="0"/>
      <dgm:spPr/>
    </dgm:pt>
    <dgm:pt modelId="{48A70942-4EC4-4EC7-87F8-CC08B720919E}" type="pres">
      <dgm:prSet presAssocID="{97403865-156A-4C7B-A766-2B2543AA32D5}" presName="thickLine" presStyleLbl="alignNode1" presStyleIdx="2" presStyleCnt="4"/>
      <dgm:spPr/>
    </dgm:pt>
    <dgm:pt modelId="{C66F0042-9AF6-4D70-AD15-8A673976C0A9}" type="pres">
      <dgm:prSet presAssocID="{97403865-156A-4C7B-A766-2B2543AA32D5}" presName="horz1" presStyleCnt="0"/>
      <dgm:spPr/>
    </dgm:pt>
    <dgm:pt modelId="{D94A7ECE-1817-496E-BE98-525E67451F17}" type="pres">
      <dgm:prSet presAssocID="{97403865-156A-4C7B-A766-2B2543AA32D5}" presName="tx1" presStyleLbl="revTx" presStyleIdx="2" presStyleCnt="4" custScaleY="48315"/>
      <dgm:spPr/>
      <dgm:t>
        <a:bodyPr/>
        <a:lstStyle/>
        <a:p>
          <a:endParaRPr lang="es-MX"/>
        </a:p>
      </dgm:t>
    </dgm:pt>
    <dgm:pt modelId="{A69B080B-EDE3-4F25-8367-492EEA4C87F5}" type="pres">
      <dgm:prSet presAssocID="{97403865-156A-4C7B-A766-2B2543AA32D5}" presName="vert1" presStyleCnt="0"/>
      <dgm:spPr/>
    </dgm:pt>
    <dgm:pt modelId="{FFC150FA-11B6-4C8A-907B-62013BCBB74C}" type="pres">
      <dgm:prSet presAssocID="{5FA65D62-2F12-4E91-BF6E-1409AE8AD933}" presName="thickLine" presStyleLbl="alignNode1" presStyleIdx="3" presStyleCnt="4"/>
      <dgm:spPr/>
    </dgm:pt>
    <dgm:pt modelId="{ED19D9A5-66CE-48E8-B453-44ABE2E17F47}" type="pres">
      <dgm:prSet presAssocID="{5FA65D62-2F12-4E91-BF6E-1409AE8AD933}" presName="horz1" presStyleCnt="0"/>
      <dgm:spPr/>
    </dgm:pt>
    <dgm:pt modelId="{BB184CC0-D713-48B4-A4EC-492630ECE028}" type="pres">
      <dgm:prSet presAssocID="{5FA65D62-2F12-4E91-BF6E-1409AE8AD933}" presName="tx1" presStyleLbl="revTx" presStyleIdx="3" presStyleCnt="4" custScaleY="123789"/>
      <dgm:spPr/>
      <dgm:t>
        <a:bodyPr/>
        <a:lstStyle/>
        <a:p>
          <a:endParaRPr lang="es-MX"/>
        </a:p>
      </dgm:t>
    </dgm:pt>
    <dgm:pt modelId="{5C405D4F-AA67-431B-83FA-CDD9BF2C476E}" type="pres">
      <dgm:prSet presAssocID="{5FA65D62-2F12-4E91-BF6E-1409AE8AD933}" presName="vert1" presStyleCnt="0"/>
      <dgm:spPr/>
    </dgm:pt>
  </dgm:ptLst>
  <dgm:cxnLst>
    <dgm:cxn modelId="{51253C3E-BD58-45C5-8697-CAC3E93656EC}" srcId="{BF4CF1E0-5340-45F9-9742-FDC71F362FC1}" destId="{CE2C67D6-E55D-409D-A643-AB80740A47F3}" srcOrd="1" destOrd="0" parTransId="{0D6A2221-F035-4C82-9C09-1F6729B0DEE6}" sibTransId="{366AA813-BB80-4E01-8B5F-8C6EC291D520}"/>
    <dgm:cxn modelId="{B136B2E6-6AED-4AF5-B82C-730F8698C4FB}" type="presOf" srcId="{E48043B1-3EC7-4370-A601-5CF705505EC1}" destId="{9C01F19E-43DB-4AFD-B6CC-CE5418CBC824}" srcOrd="0" destOrd="0" presId="urn:microsoft.com/office/officeart/2008/layout/LinedList"/>
    <dgm:cxn modelId="{61166253-AAD2-4092-9C37-DE256A33494E}" srcId="{BF4CF1E0-5340-45F9-9742-FDC71F362FC1}" destId="{5FA65D62-2F12-4E91-BF6E-1409AE8AD933}" srcOrd="3" destOrd="0" parTransId="{20BD73AC-A2E1-4D4A-95C3-C4F1E42E07C8}" sibTransId="{4E584C54-D933-44D3-BAC6-906D19740C47}"/>
    <dgm:cxn modelId="{1C1AEF8F-BB7D-47F1-925C-FF9E514879F2}" type="presOf" srcId="{CE2C67D6-E55D-409D-A643-AB80740A47F3}" destId="{E8AB9360-B34D-4C66-A505-03365F7A13E5}" srcOrd="0" destOrd="0" presId="urn:microsoft.com/office/officeart/2008/layout/LinedList"/>
    <dgm:cxn modelId="{81330F11-026D-42F6-AAA2-01644954F36F}" srcId="{BF4CF1E0-5340-45F9-9742-FDC71F362FC1}" destId="{E48043B1-3EC7-4370-A601-5CF705505EC1}" srcOrd="0" destOrd="0" parTransId="{479E7439-2F0C-436E-A59C-B11BFD38292D}" sibTransId="{A9B38ACB-1765-42F6-8C7B-092F45C4E5B4}"/>
    <dgm:cxn modelId="{41FABFB9-E48E-45A4-AB99-B9288BE3129A}" type="presOf" srcId="{5FA65D62-2F12-4E91-BF6E-1409AE8AD933}" destId="{BB184CC0-D713-48B4-A4EC-492630ECE028}" srcOrd="0" destOrd="0" presId="urn:microsoft.com/office/officeart/2008/layout/LinedList"/>
    <dgm:cxn modelId="{846E2D88-DCB9-458B-8FD9-47C25236D5ED}" type="presOf" srcId="{BF4CF1E0-5340-45F9-9742-FDC71F362FC1}" destId="{D897D011-F7C0-48A0-AC90-0B2AA88EDA88}" srcOrd="0" destOrd="0" presId="urn:microsoft.com/office/officeart/2008/layout/LinedList"/>
    <dgm:cxn modelId="{E37C2B41-5E96-4353-9D19-80BC702FBD92}" srcId="{BF4CF1E0-5340-45F9-9742-FDC71F362FC1}" destId="{97403865-156A-4C7B-A766-2B2543AA32D5}" srcOrd="2" destOrd="0" parTransId="{E3DC0D49-716F-402A-A251-3E42F3E33E93}" sibTransId="{37C186C3-C085-40EA-ACB4-4336F8EAE351}"/>
    <dgm:cxn modelId="{82E81514-F472-470A-99FC-5A737DD936FC}" type="presOf" srcId="{97403865-156A-4C7B-A766-2B2543AA32D5}" destId="{D94A7ECE-1817-496E-BE98-525E67451F17}" srcOrd="0" destOrd="0" presId="urn:microsoft.com/office/officeart/2008/layout/LinedList"/>
    <dgm:cxn modelId="{62F6481A-EC82-41F9-A1B8-8F3302997E1C}" type="presParOf" srcId="{D897D011-F7C0-48A0-AC90-0B2AA88EDA88}" destId="{2DA33B23-F33D-4C56-BD2E-08EEE8B6A189}" srcOrd="0" destOrd="0" presId="urn:microsoft.com/office/officeart/2008/layout/LinedList"/>
    <dgm:cxn modelId="{607D046F-84A7-4311-90E3-61FE864322E6}" type="presParOf" srcId="{D897D011-F7C0-48A0-AC90-0B2AA88EDA88}" destId="{E4741AFE-BD7B-49CA-9711-CB06DE69EF6C}" srcOrd="1" destOrd="0" presId="urn:microsoft.com/office/officeart/2008/layout/LinedList"/>
    <dgm:cxn modelId="{DA4C3859-D40B-4890-96E1-05AB6A4C205F}" type="presParOf" srcId="{E4741AFE-BD7B-49CA-9711-CB06DE69EF6C}" destId="{9C01F19E-43DB-4AFD-B6CC-CE5418CBC824}" srcOrd="0" destOrd="0" presId="urn:microsoft.com/office/officeart/2008/layout/LinedList"/>
    <dgm:cxn modelId="{A58636DD-6056-4C41-A76B-201C1B4A307B}" type="presParOf" srcId="{E4741AFE-BD7B-49CA-9711-CB06DE69EF6C}" destId="{7AE475DA-37C7-4B86-B60A-F587DFF5C952}" srcOrd="1" destOrd="0" presId="urn:microsoft.com/office/officeart/2008/layout/LinedList"/>
    <dgm:cxn modelId="{4959BB11-8F99-4F61-A012-767D1AAF6661}" type="presParOf" srcId="{D897D011-F7C0-48A0-AC90-0B2AA88EDA88}" destId="{08E437BF-8F32-4606-AA3C-63AA0B124D92}" srcOrd="2" destOrd="0" presId="urn:microsoft.com/office/officeart/2008/layout/LinedList"/>
    <dgm:cxn modelId="{A32DACB2-C8F8-4D67-9BF9-690C3260DA35}" type="presParOf" srcId="{D897D011-F7C0-48A0-AC90-0B2AA88EDA88}" destId="{38ACEC2A-0C59-4C0A-893E-7227650B1140}" srcOrd="3" destOrd="0" presId="urn:microsoft.com/office/officeart/2008/layout/LinedList"/>
    <dgm:cxn modelId="{FC4E4B5A-81F8-4FDC-91DD-813CE4E18ED1}" type="presParOf" srcId="{38ACEC2A-0C59-4C0A-893E-7227650B1140}" destId="{E8AB9360-B34D-4C66-A505-03365F7A13E5}" srcOrd="0" destOrd="0" presId="urn:microsoft.com/office/officeart/2008/layout/LinedList"/>
    <dgm:cxn modelId="{BC5B7570-EB2A-43EC-AC50-F0365A7B804F}" type="presParOf" srcId="{38ACEC2A-0C59-4C0A-893E-7227650B1140}" destId="{2410D288-637E-45ED-BA22-C6CEDB2DBD00}" srcOrd="1" destOrd="0" presId="urn:microsoft.com/office/officeart/2008/layout/LinedList"/>
    <dgm:cxn modelId="{A2B35226-05EF-4B59-8EBD-1F1A06A9C7A8}" type="presParOf" srcId="{D897D011-F7C0-48A0-AC90-0B2AA88EDA88}" destId="{48A70942-4EC4-4EC7-87F8-CC08B720919E}" srcOrd="4" destOrd="0" presId="urn:microsoft.com/office/officeart/2008/layout/LinedList"/>
    <dgm:cxn modelId="{994ED5E8-881B-4BFE-B450-A4E9ECED0173}" type="presParOf" srcId="{D897D011-F7C0-48A0-AC90-0B2AA88EDA88}" destId="{C66F0042-9AF6-4D70-AD15-8A673976C0A9}" srcOrd="5" destOrd="0" presId="urn:microsoft.com/office/officeart/2008/layout/LinedList"/>
    <dgm:cxn modelId="{DC7AF971-6111-4A64-BDCF-A64C629CB073}" type="presParOf" srcId="{C66F0042-9AF6-4D70-AD15-8A673976C0A9}" destId="{D94A7ECE-1817-496E-BE98-525E67451F17}" srcOrd="0" destOrd="0" presId="urn:microsoft.com/office/officeart/2008/layout/LinedList"/>
    <dgm:cxn modelId="{40AA2998-84CF-4905-BC86-A97391A442D3}" type="presParOf" srcId="{C66F0042-9AF6-4D70-AD15-8A673976C0A9}" destId="{A69B080B-EDE3-4F25-8367-492EEA4C87F5}" srcOrd="1" destOrd="0" presId="urn:microsoft.com/office/officeart/2008/layout/LinedList"/>
    <dgm:cxn modelId="{83F8A321-56C1-42D5-896F-789D9C73EBBA}" type="presParOf" srcId="{D897D011-F7C0-48A0-AC90-0B2AA88EDA88}" destId="{FFC150FA-11B6-4C8A-907B-62013BCBB74C}" srcOrd="6" destOrd="0" presId="urn:microsoft.com/office/officeart/2008/layout/LinedList"/>
    <dgm:cxn modelId="{D8ACCADC-179E-4576-9200-949D2AEBBB85}" type="presParOf" srcId="{D897D011-F7C0-48A0-AC90-0B2AA88EDA88}" destId="{ED19D9A5-66CE-48E8-B453-44ABE2E17F47}" srcOrd="7" destOrd="0" presId="urn:microsoft.com/office/officeart/2008/layout/LinedList"/>
    <dgm:cxn modelId="{41F9905C-F90D-4879-8EAA-5AD446536EED}" type="presParOf" srcId="{ED19D9A5-66CE-48E8-B453-44ABE2E17F47}" destId="{BB184CC0-D713-48B4-A4EC-492630ECE028}" srcOrd="0" destOrd="0" presId="urn:microsoft.com/office/officeart/2008/layout/LinedList"/>
    <dgm:cxn modelId="{016CE017-9DAA-474D-875B-D00D4DF58AFF}" type="presParOf" srcId="{ED19D9A5-66CE-48E8-B453-44ABE2E17F47}" destId="{5C405D4F-AA67-431B-83FA-CDD9BF2C476E}"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C70F8DB0-E445-4F9A-BD6D-C5E7843C1EDF}"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2CC44F8E-67DE-4CAF-9DF1-89F560E9F502}">
      <dgm:prSet/>
      <dgm:spPr/>
      <dgm:t>
        <a:bodyPr/>
        <a:lstStyle/>
        <a:p>
          <a:pPr rtl="0"/>
          <a:r>
            <a:rPr lang="es-MX" dirty="0" smtClean="0"/>
            <a:t>OBJETIVO 4 </a:t>
          </a:r>
          <a:endParaRPr lang="es-MX" dirty="0"/>
        </a:p>
      </dgm:t>
    </dgm:pt>
    <dgm:pt modelId="{68CE35B1-A957-462A-A405-50928E819AAB}" type="parTrans" cxnId="{AECD5264-69D0-4525-8586-54D24DCEF37B}">
      <dgm:prSet/>
      <dgm:spPr/>
      <dgm:t>
        <a:bodyPr/>
        <a:lstStyle/>
        <a:p>
          <a:endParaRPr lang="es-MX"/>
        </a:p>
      </dgm:t>
    </dgm:pt>
    <dgm:pt modelId="{666B76F7-FC8F-40AB-A19A-4B6371136E77}" type="sibTrans" cxnId="{AECD5264-69D0-4525-8586-54D24DCEF37B}">
      <dgm:prSet/>
      <dgm:spPr/>
      <dgm:t>
        <a:bodyPr/>
        <a:lstStyle/>
        <a:p>
          <a:endParaRPr lang="es-MX"/>
        </a:p>
      </dgm:t>
    </dgm:pt>
    <dgm:pt modelId="{4AFEC83C-2C69-4C9A-A9CD-0DC83D33E6CC}">
      <dgm:prSet/>
      <dgm:spPr/>
      <dgm:t>
        <a:bodyPr/>
        <a:lstStyle/>
        <a:p>
          <a:pPr rtl="0"/>
          <a:r>
            <a:rPr lang="es-MX" dirty="0" smtClean="0"/>
            <a:t>Garantizar un sistema tecnológico de información y telecomunicaciones avanzado que dé soporte a la Estrategia Nacional de Prevención del Delito y Combate a la Delincuencia, para compartir oportunamente información entre las corporaciones de seguridad pública en los tres órdenes de gobierno. </a:t>
          </a:r>
          <a:endParaRPr lang="es-MX" dirty="0"/>
        </a:p>
      </dgm:t>
    </dgm:pt>
    <dgm:pt modelId="{EB928D1E-4A5D-4035-B202-C214BF2CDF1E}" type="parTrans" cxnId="{CF318273-4135-43F7-900D-60ECD08559BB}">
      <dgm:prSet/>
      <dgm:spPr/>
      <dgm:t>
        <a:bodyPr/>
        <a:lstStyle/>
        <a:p>
          <a:endParaRPr lang="es-MX"/>
        </a:p>
      </dgm:t>
    </dgm:pt>
    <dgm:pt modelId="{ED9D56A9-493F-4DA1-A931-6BF812357C3B}" type="sibTrans" cxnId="{CF318273-4135-43F7-900D-60ECD08559BB}">
      <dgm:prSet/>
      <dgm:spPr/>
      <dgm:t>
        <a:bodyPr/>
        <a:lstStyle/>
        <a:p>
          <a:endParaRPr lang="es-MX"/>
        </a:p>
      </dgm:t>
    </dgm:pt>
    <dgm:pt modelId="{3094B0E8-17C8-43C5-BEF4-BC4C6D3F5F11}">
      <dgm:prSet/>
      <dgm:spPr/>
      <dgm:t>
        <a:bodyPr/>
        <a:lstStyle/>
        <a:p>
          <a:pPr rtl="0"/>
          <a:r>
            <a:rPr lang="es-MX" dirty="0" smtClean="0"/>
            <a:t>OBJETIVO 5 </a:t>
          </a:r>
          <a:endParaRPr lang="es-MX" dirty="0"/>
        </a:p>
      </dgm:t>
    </dgm:pt>
    <dgm:pt modelId="{2C9D511D-7467-4095-B3C8-21A6B4F868BA}" type="parTrans" cxnId="{6FA5B313-B219-4688-9105-82FFFB68B076}">
      <dgm:prSet/>
      <dgm:spPr/>
      <dgm:t>
        <a:bodyPr/>
        <a:lstStyle/>
        <a:p>
          <a:endParaRPr lang="es-MX"/>
        </a:p>
      </dgm:t>
    </dgm:pt>
    <dgm:pt modelId="{CE0C5E2F-BD62-4F6C-B5BC-AB044F221339}" type="sibTrans" cxnId="{6FA5B313-B219-4688-9105-82FFFB68B076}">
      <dgm:prSet/>
      <dgm:spPr/>
      <dgm:t>
        <a:bodyPr/>
        <a:lstStyle/>
        <a:p>
          <a:endParaRPr lang="es-MX"/>
        </a:p>
      </dgm:t>
    </dgm:pt>
    <dgm:pt modelId="{1155800E-36BE-44AC-9477-88459B0D469C}">
      <dgm:prSet/>
      <dgm:spPr/>
      <dgm:t>
        <a:bodyPr/>
        <a:lstStyle/>
        <a:p>
          <a:pPr rtl="0"/>
          <a:r>
            <a:rPr lang="es-MX" dirty="0" smtClean="0"/>
            <a:t>Profesionalizar a las corporaciones policiales en los tres órdenes de gobierno, mediante la homologación de procedimientos, formación especializada y vocación, para que se conduzcan éticamente, y se obtenga el reconocimiento de la sociedad como instituciones a su servicio. </a:t>
          </a:r>
          <a:endParaRPr lang="es-MX" dirty="0"/>
        </a:p>
      </dgm:t>
    </dgm:pt>
    <dgm:pt modelId="{7679AED1-7988-48D6-B46A-BD3174555BD2}" type="parTrans" cxnId="{31138590-89EA-4BE4-BB41-4C1307C2D21C}">
      <dgm:prSet/>
      <dgm:spPr/>
      <dgm:t>
        <a:bodyPr/>
        <a:lstStyle/>
        <a:p>
          <a:endParaRPr lang="es-MX"/>
        </a:p>
      </dgm:t>
    </dgm:pt>
    <dgm:pt modelId="{DF17F10A-5946-4E44-BA70-A44F2D4EB2C4}" type="sibTrans" cxnId="{31138590-89EA-4BE4-BB41-4C1307C2D21C}">
      <dgm:prSet/>
      <dgm:spPr/>
      <dgm:t>
        <a:bodyPr/>
        <a:lstStyle/>
        <a:p>
          <a:endParaRPr lang="es-MX"/>
        </a:p>
      </dgm:t>
    </dgm:pt>
    <dgm:pt modelId="{1276BFA8-064A-4D4F-BC46-004A21FE63BC}">
      <dgm:prSet/>
      <dgm:spPr/>
      <dgm:t>
        <a:bodyPr/>
        <a:lstStyle/>
        <a:p>
          <a:pPr rtl="0"/>
          <a:r>
            <a:rPr lang="es-MX" dirty="0" smtClean="0"/>
            <a:t>OBJETIVO 6 </a:t>
          </a:r>
          <a:endParaRPr lang="es-MX" dirty="0"/>
        </a:p>
      </dgm:t>
    </dgm:pt>
    <dgm:pt modelId="{2D88F4E9-595D-4A4D-8D1A-8C9650224E90}" type="parTrans" cxnId="{AC4FE573-ABF9-4FC1-80E6-B66E355FE582}">
      <dgm:prSet/>
      <dgm:spPr/>
      <dgm:t>
        <a:bodyPr/>
        <a:lstStyle/>
        <a:p>
          <a:endParaRPr lang="es-MX"/>
        </a:p>
      </dgm:t>
    </dgm:pt>
    <dgm:pt modelId="{DBC218CE-176C-48F0-B007-41CC306FED12}" type="sibTrans" cxnId="{AC4FE573-ABF9-4FC1-80E6-B66E355FE582}">
      <dgm:prSet/>
      <dgm:spPr/>
      <dgm:t>
        <a:bodyPr/>
        <a:lstStyle/>
        <a:p>
          <a:endParaRPr lang="es-MX"/>
        </a:p>
      </dgm:t>
    </dgm:pt>
    <dgm:pt modelId="{51460C3E-9901-4F18-9FC6-DC913293A683}">
      <dgm:prSet/>
      <dgm:spPr/>
      <dgm:t>
        <a:bodyPr/>
        <a:lstStyle/>
        <a:p>
          <a:pPr rtl="0"/>
          <a:r>
            <a:rPr lang="es-MX" dirty="0" smtClean="0"/>
            <a:t>Fomentar la confianza de la sociedad en las instituciones encargadas de la seguridad pública, mediante la puesta en marcha de mecanismos de seguimiento y evaluación que propicien la credibilidad en el compromiso gubernamental de preservar el orden y la paz públicos. </a:t>
          </a:r>
          <a:endParaRPr lang="es-MX" dirty="0"/>
        </a:p>
      </dgm:t>
    </dgm:pt>
    <dgm:pt modelId="{5E345D37-13BB-46F8-A329-DAC9145C51BB}" type="parTrans" cxnId="{F668D449-3EA0-4CD2-84EB-A5FC60CD1EC2}">
      <dgm:prSet/>
      <dgm:spPr/>
      <dgm:t>
        <a:bodyPr/>
        <a:lstStyle/>
        <a:p>
          <a:endParaRPr lang="es-MX"/>
        </a:p>
      </dgm:t>
    </dgm:pt>
    <dgm:pt modelId="{3921262F-2AC9-445E-9DB1-2A44F8180830}" type="sibTrans" cxnId="{F668D449-3EA0-4CD2-84EB-A5FC60CD1EC2}">
      <dgm:prSet/>
      <dgm:spPr/>
      <dgm:t>
        <a:bodyPr/>
        <a:lstStyle/>
        <a:p>
          <a:endParaRPr lang="es-MX"/>
        </a:p>
      </dgm:t>
    </dgm:pt>
    <dgm:pt modelId="{21D6B426-D325-43E1-94F1-821FBAC3072D}" type="pres">
      <dgm:prSet presAssocID="{C70F8DB0-E445-4F9A-BD6D-C5E7843C1EDF}" presName="vert0" presStyleCnt="0">
        <dgm:presLayoutVars>
          <dgm:dir/>
          <dgm:animOne val="branch"/>
          <dgm:animLvl val="lvl"/>
        </dgm:presLayoutVars>
      </dgm:prSet>
      <dgm:spPr/>
      <dgm:t>
        <a:bodyPr/>
        <a:lstStyle/>
        <a:p>
          <a:endParaRPr lang="es-MX"/>
        </a:p>
      </dgm:t>
    </dgm:pt>
    <dgm:pt modelId="{DE1821D2-E54E-41D3-A78D-7CE7C07DD446}" type="pres">
      <dgm:prSet presAssocID="{2CC44F8E-67DE-4CAF-9DF1-89F560E9F502}" presName="thickLine" presStyleLbl="alignNode1" presStyleIdx="0" presStyleCnt="6"/>
      <dgm:spPr/>
    </dgm:pt>
    <dgm:pt modelId="{CCBF81A9-33CA-46BC-AD3A-C61C34E24913}" type="pres">
      <dgm:prSet presAssocID="{2CC44F8E-67DE-4CAF-9DF1-89F560E9F502}" presName="horz1" presStyleCnt="0"/>
      <dgm:spPr/>
    </dgm:pt>
    <dgm:pt modelId="{03C568C6-DD5F-42F7-A6F9-6BA931039CEB}" type="pres">
      <dgm:prSet presAssocID="{2CC44F8E-67DE-4CAF-9DF1-89F560E9F502}" presName="tx1" presStyleLbl="revTx" presStyleIdx="0" presStyleCnt="6" custScaleY="73199"/>
      <dgm:spPr/>
      <dgm:t>
        <a:bodyPr/>
        <a:lstStyle/>
        <a:p>
          <a:endParaRPr lang="es-MX"/>
        </a:p>
      </dgm:t>
    </dgm:pt>
    <dgm:pt modelId="{16E6AFF1-9E98-4E75-BD23-FC8ABC3FA2A5}" type="pres">
      <dgm:prSet presAssocID="{2CC44F8E-67DE-4CAF-9DF1-89F560E9F502}" presName="vert1" presStyleCnt="0"/>
      <dgm:spPr/>
    </dgm:pt>
    <dgm:pt modelId="{5B635197-61ED-4737-B20C-A1D196E01D95}" type="pres">
      <dgm:prSet presAssocID="{4AFEC83C-2C69-4C9A-A9CD-0DC83D33E6CC}" presName="thickLine" presStyleLbl="alignNode1" presStyleIdx="1" presStyleCnt="6"/>
      <dgm:spPr/>
    </dgm:pt>
    <dgm:pt modelId="{A3925B42-AA60-42A4-8927-BC92356C0617}" type="pres">
      <dgm:prSet presAssocID="{4AFEC83C-2C69-4C9A-A9CD-0DC83D33E6CC}" presName="horz1" presStyleCnt="0"/>
      <dgm:spPr/>
    </dgm:pt>
    <dgm:pt modelId="{F5673B4D-08DF-4C19-A436-B13FBBFBCADB}" type="pres">
      <dgm:prSet presAssocID="{4AFEC83C-2C69-4C9A-A9CD-0DC83D33E6CC}" presName="tx1" presStyleLbl="revTx" presStyleIdx="1" presStyleCnt="6"/>
      <dgm:spPr/>
      <dgm:t>
        <a:bodyPr/>
        <a:lstStyle/>
        <a:p>
          <a:endParaRPr lang="es-MX"/>
        </a:p>
      </dgm:t>
    </dgm:pt>
    <dgm:pt modelId="{A00A88F1-527F-44AC-B35A-66E7DE8E214B}" type="pres">
      <dgm:prSet presAssocID="{4AFEC83C-2C69-4C9A-A9CD-0DC83D33E6CC}" presName="vert1" presStyleCnt="0"/>
      <dgm:spPr/>
    </dgm:pt>
    <dgm:pt modelId="{C4219B3E-7CC8-4E0A-85B9-5847A2128598}" type="pres">
      <dgm:prSet presAssocID="{3094B0E8-17C8-43C5-BEF4-BC4C6D3F5F11}" presName="thickLine" presStyleLbl="alignNode1" presStyleIdx="2" presStyleCnt="6"/>
      <dgm:spPr/>
    </dgm:pt>
    <dgm:pt modelId="{F2DDF08F-4EDC-4964-A295-88DF2E83E249}" type="pres">
      <dgm:prSet presAssocID="{3094B0E8-17C8-43C5-BEF4-BC4C6D3F5F11}" presName="horz1" presStyleCnt="0"/>
      <dgm:spPr/>
    </dgm:pt>
    <dgm:pt modelId="{AF1B2FF2-F17D-4A09-BF97-506DEB404661}" type="pres">
      <dgm:prSet presAssocID="{3094B0E8-17C8-43C5-BEF4-BC4C6D3F5F11}" presName="tx1" presStyleLbl="revTx" presStyleIdx="2" presStyleCnt="6"/>
      <dgm:spPr/>
      <dgm:t>
        <a:bodyPr/>
        <a:lstStyle/>
        <a:p>
          <a:endParaRPr lang="es-MX"/>
        </a:p>
      </dgm:t>
    </dgm:pt>
    <dgm:pt modelId="{635E0D66-07E3-47DE-9440-30BF864B4F40}" type="pres">
      <dgm:prSet presAssocID="{3094B0E8-17C8-43C5-BEF4-BC4C6D3F5F11}" presName="vert1" presStyleCnt="0"/>
      <dgm:spPr/>
    </dgm:pt>
    <dgm:pt modelId="{A24B5545-A379-42F0-953B-22AD7AB41DFD}" type="pres">
      <dgm:prSet presAssocID="{1155800E-36BE-44AC-9477-88459B0D469C}" presName="thickLine" presStyleLbl="alignNode1" presStyleIdx="3" presStyleCnt="6"/>
      <dgm:spPr/>
    </dgm:pt>
    <dgm:pt modelId="{18EE2E13-978D-493A-AED6-E7D3C8248131}" type="pres">
      <dgm:prSet presAssocID="{1155800E-36BE-44AC-9477-88459B0D469C}" presName="horz1" presStyleCnt="0"/>
      <dgm:spPr/>
    </dgm:pt>
    <dgm:pt modelId="{EFD4B95F-3EFD-4AAB-BB4C-35B9FF355199}" type="pres">
      <dgm:prSet presAssocID="{1155800E-36BE-44AC-9477-88459B0D469C}" presName="tx1" presStyleLbl="revTx" presStyleIdx="3" presStyleCnt="6"/>
      <dgm:spPr/>
      <dgm:t>
        <a:bodyPr/>
        <a:lstStyle/>
        <a:p>
          <a:endParaRPr lang="es-MX"/>
        </a:p>
      </dgm:t>
    </dgm:pt>
    <dgm:pt modelId="{9F40BAE1-9E1B-48B9-9650-E01F4192F3BC}" type="pres">
      <dgm:prSet presAssocID="{1155800E-36BE-44AC-9477-88459B0D469C}" presName="vert1" presStyleCnt="0"/>
      <dgm:spPr/>
    </dgm:pt>
    <dgm:pt modelId="{EE0125DE-65DD-4491-8DB6-E65A3479D9C0}" type="pres">
      <dgm:prSet presAssocID="{1276BFA8-064A-4D4F-BC46-004A21FE63BC}" presName="thickLine" presStyleLbl="alignNode1" presStyleIdx="4" presStyleCnt="6"/>
      <dgm:spPr/>
    </dgm:pt>
    <dgm:pt modelId="{A2681BD6-D595-4B9D-A97E-D6B5BF5E4AC5}" type="pres">
      <dgm:prSet presAssocID="{1276BFA8-064A-4D4F-BC46-004A21FE63BC}" presName="horz1" presStyleCnt="0"/>
      <dgm:spPr/>
    </dgm:pt>
    <dgm:pt modelId="{D9FE42B5-FAA6-47E3-B58B-FF6BFCB96247}" type="pres">
      <dgm:prSet presAssocID="{1276BFA8-064A-4D4F-BC46-004A21FE63BC}" presName="tx1" presStyleLbl="revTx" presStyleIdx="4" presStyleCnt="6"/>
      <dgm:spPr/>
      <dgm:t>
        <a:bodyPr/>
        <a:lstStyle/>
        <a:p>
          <a:endParaRPr lang="es-MX"/>
        </a:p>
      </dgm:t>
    </dgm:pt>
    <dgm:pt modelId="{F099AA22-9A14-43D5-8B84-5079AF53AE0F}" type="pres">
      <dgm:prSet presAssocID="{1276BFA8-064A-4D4F-BC46-004A21FE63BC}" presName="vert1" presStyleCnt="0"/>
      <dgm:spPr/>
    </dgm:pt>
    <dgm:pt modelId="{C98ED960-D5A7-4C68-A136-3BDEC01955B7}" type="pres">
      <dgm:prSet presAssocID="{51460C3E-9901-4F18-9FC6-DC913293A683}" presName="thickLine" presStyleLbl="alignNode1" presStyleIdx="5" presStyleCnt="6"/>
      <dgm:spPr/>
    </dgm:pt>
    <dgm:pt modelId="{2618E992-AA4E-4B48-8170-E2FD113A6F8A}" type="pres">
      <dgm:prSet presAssocID="{51460C3E-9901-4F18-9FC6-DC913293A683}" presName="horz1" presStyleCnt="0"/>
      <dgm:spPr/>
    </dgm:pt>
    <dgm:pt modelId="{04358B20-2D28-436C-9689-9A39F82293E6}" type="pres">
      <dgm:prSet presAssocID="{51460C3E-9901-4F18-9FC6-DC913293A683}" presName="tx1" presStyleLbl="revTx" presStyleIdx="5" presStyleCnt="6" custScaleY="139648"/>
      <dgm:spPr/>
      <dgm:t>
        <a:bodyPr/>
        <a:lstStyle/>
        <a:p>
          <a:endParaRPr lang="es-MX"/>
        </a:p>
      </dgm:t>
    </dgm:pt>
    <dgm:pt modelId="{5B118BBD-550F-481A-8C62-159DAAC3D850}" type="pres">
      <dgm:prSet presAssocID="{51460C3E-9901-4F18-9FC6-DC913293A683}" presName="vert1" presStyleCnt="0"/>
      <dgm:spPr/>
    </dgm:pt>
  </dgm:ptLst>
  <dgm:cxnLst>
    <dgm:cxn modelId="{8EE60DC9-2F3A-4D61-9023-E02169B2601D}" type="presOf" srcId="{51460C3E-9901-4F18-9FC6-DC913293A683}" destId="{04358B20-2D28-436C-9689-9A39F82293E6}" srcOrd="0" destOrd="0" presId="urn:microsoft.com/office/officeart/2008/layout/LinedList"/>
    <dgm:cxn modelId="{D0E2D371-C1E0-4F52-9076-96A24D721558}" type="presOf" srcId="{2CC44F8E-67DE-4CAF-9DF1-89F560E9F502}" destId="{03C568C6-DD5F-42F7-A6F9-6BA931039CEB}" srcOrd="0" destOrd="0" presId="urn:microsoft.com/office/officeart/2008/layout/LinedList"/>
    <dgm:cxn modelId="{AECD5264-69D0-4525-8586-54D24DCEF37B}" srcId="{C70F8DB0-E445-4F9A-BD6D-C5E7843C1EDF}" destId="{2CC44F8E-67DE-4CAF-9DF1-89F560E9F502}" srcOrd="0" destOrd="0" parTransId="{68CE35B1-A957-462A-A405-50928E819AAB}" sibTransId="{666B76F7-FC8F-40AB-A19A-4B6371136E77}"/>
    <dgm:cxn modelId="{E9A56D0D-9873-42A8-A029-FAE4E89D31E2}" type="presOf" srcId="{1276BFA8-064A-4D4F-BC46-004A21FE63BC}" destId="{D9FE42B5-FAA6-47E3-B58B-FF6BFCB96247}" srcOrd="0" destOrd="0" presId="urn:microsoft.com/office/officeart/2008/layout/LinedList"/>
    <dgm:cxn modelId="{AF815679-608D-4E64-A806-B393E2B2AC53}" type="presOf" srcId="{3094B0E8-17C8-43C5-BEF4-BC4C6D3F5F11}" destId="{AF1B2FF2-F17D-4A09-BF97-506DEB404661}" srcOrd="0" destOrd="0" presId="urn:microsoft.com/office/officeart/2008/layout/LinedList"/>
    <dgm:cxn modelId="{BAE62EF3-B975-40FF-94D3-E331664879A7}" type="presOf" srcId="{1155800E-36BE-44AC-9477-88459B0D469C}" destId="{EFD4B95F-3EFD-4AAB-BB4C-35B9FF355199}" srcOrd="0" destOrd="0" presId="urn:microsoft.com/office/officeart/2008/layout/LinedList"/>
    <dgm:cxn modelId="{AC4FE573-ABF9-4FC1-80E6-B66E355FE582}" srcId="{C70F8DB0-E445-4F9A-BD6D-C5E7843C1EDF}" destId="{1276BFA8-064A-4D4F-BC46-004A21FE63BC}" srcOrd="4" destOrd="0" parTransId="{2D88F4E9-595D-4A4D-8D1A-8C9650224E90}" sibTransId="{DBC218CE-176C-48F0-B007-41CC306FED12}"/>
    <dgm:cxn modelId="{2157362A-16B6-4E86-88CF-857D8D3971FB}" type="presOf" srcId="{4AFEC83C-2C69-4C9A-A9CD-0DC83D33E6CC}" destId="{F5673B4D-08DF-4C19-A436-B13FBBFBCADB}" srcOrd="0" destOrd="0" presId="urn:microsoft.com/office/officeart/2008/layout/LinedList"/>
    <dgm:cxn modelId="{CF318273-4135-43F7-900D-60ECD08559BB}" srcId="{C70F8DB0-E445-4F9A-BD6D-C5E7843C1EDF}" destId="{4AFEC83C-2C69-4C9A-A9CD-0DC83D33E6CC}" srcOrd="1" destOrd="0" parTransId="{EB928D1E-4A5D-4035-B202-C214BF2CDF1E}" sibTransId="{ED9D56A9-493F-4DA1-A931-6BF812357C3B}"/>
    <dgm:cxn modelId="{77598576-A6C5-46A0-A726-12E495E8CAC6}" type="presOf" srcId="{C70F8DB0-E445-4F9A-BD6D-C5E7843C1EDF}" destId="{21D6B426-D325-43E1-94F1-821FBAC3072D}" srcOrd="0" destOrd="0" presId="urn:microsoft.com/office/officeart/2008/layout/LinedList"/>
    <dgm:cxn modelId="{F668D449-3EA0-4CD2-84EB-A5FC60CD1EC2}" srcId="{C70F8DB0-E445-4F9A-BD6D-C5E7843C1EDF}" destId="{51460C3E-9901-4F18-9FC6-DC913293A683}" srcOrd="5" destOrd="0" parTransId="{5E345D37-13BB-46F8-A329-DAC9145C51BB}" sibTransId="{3921262F-2AC9-445E-9DB1-2A44F8180830}"/>
    <dgm:cxn modelId="{31138590-89EA-4BE4-BB41-4C1307C2D21C}" srcId="{C70F8DB0-E445-4F9A-BD6D-C5E7843C1EDF}" destId="{1155800E-36BE-44AC-9477-88459B0D469C}" srcOrd="3" destOrd="0" parTransId="{7679AED1-7988-48D6-B46A-BD3174555BD2}" sibTransId="{DF17F10A-5946-4E44-BA70-A44F2D4EB2C4}"/>
    <dgm:cxn modelId="{6FA5B313-B219-4688-9105-82FFFB68B076}" srcId="{C70F8DB0-E445-4F9A-BD6D-C5E7843C1EDF}" destId="{3094B0E8-17C8-43C5-BEF4-BC4C6D3F5F11}" srcOrd="2" destOrd="0" parTransId="{2C9D511D-7467-4095-B3C8-21A6B4F868BA}" sibTransId="{CE0C5E2F-BD62-4F6C-B5BC-AB044F221339}"/>
    <dgm:cxn modelId="{CD578FAD-F559-4E34-9161-F103C2AF1CC8}" type="presParOf" srcId="{21D6B426-D325-43E1-94F1-821FBAC3072D}" destId="{DE1821D2-E54E-41D3-A78D-7CE7C07DD446}" srcOrd="0" destOrd="0" presId="urn:microsoft.com/office/officeart/2008/layout/LinedList"/>
    <dgm:cxn modelId="{1E1D8ABC-53B5-4E08-B80F-0997BE22C587}" type="presParOf" srcId="{21D6B426-D325-43E1-94F1-821FBAC3072D}" destId="{CCBF81A9-33CA-46BC-AD3A-C61C34E24913}" srcOrd="1" destOrd="0" presId="urn:microsoft.com/office/officeart/2008/layout/LinedList"/>
    <dgm:cxn modelId="{46C6908E-3FFD-4CD3-8A1F-11D9EC24D5C9}" type="presParOf" srcId="{CCBF81A9-33CA-46BC-AD3A-C61C34E24913}" destId="{03C568C6-DD5F-42F7-A6F9-6BA931039CEB}" srcOrd="0" destOrd="0" presId="urn:microsoft.com/office/officeart/2008/layout/LinedList"/>
    <dgm:cxn modelId="{4A74858A-BD85-4B41-868F-676FEAC3F3C9}" type="presParOf" srcId="{CCBF81A9-33CA-46BC-AD3A-C61C34E24913}" destId="{16E6AFF1-9E98-4E75-BD23-FC8ABC3FA2A5}" srcOrd="1" destOrd="0" presId="urn:microsoft.com/office/officeart/2008/layout/LinedList"/>
    <dgm:cxn modelId="{6A56D982-2FCF-43F4-9CBE-1AA01D695E2F}" type="presParOf" srcId="{21D6B426-D325-43E1-94F1-821FBAC3072D}" destId="{5B635197-61ED-4737-B20C-A1D196E01D95}" srcOrd="2" destOrd="0" presId="urn:microsoft.com/office/officeart/2008/layout/LinedList"/>
    <dgm:cxn modelId="{027DEA32-32C8-410D-9121-17E7625D3EC4}" type="presParOf" srcId="{21D6B426-D325-43E1-94F1-821FBAC3072D}" destId="{A3925B42-AA60-42A4-8927-BC92356C0617}" srcOrd="3" destOrd="0" presId="urn:microsoft.com/office/officeart/2008/layout/LinedList"/>
    <dgm:cxn modelId="{6613B038-0126-4B1F-AB59-ED36CFDC3620}" type="presParOf" srcId="{A3925B42-AA60-42A4-8927-BC92356C0617}" destId="{F5673B4D-08DF-4C19-A436-B13FBBFBCADB}" srcOrd="0" destOrd="0" presId="urn:microsoft.com/office/officeart/2008/layout/LinedList"/>
    <dgm:cxn modelId="{94B7872C-0F4E-4781-B047-A66D377B8EBD}" type="presParOf" srcId="{A3925B42-AA60-42A4-8927-BC92356C0617}" destId="{A00A88F1-527F-44AC-B35A-66E7DE8E214B}" srcOrd="1" destOrd="0" presId="urn:microsoft.com/office/officeart/2008/layout/LinedList"/>
    <dgm:cxn modelId="{40367DC5-3B2B-49BA-82DC-4FF99521FC91}" type="presParOf" srcId="{21D6B426-D325-43E1-94F1-821FBAC3072D}" destId="{C4219B3E-7CC8-4E0A-85B9-5847A2128598}" srcOrd="4" destOrd="0" presId="urn:microsoft.com/office/officeart/2008/layout/LinedList"/>
    <dgm:cxn modelId="{C128E2C9-6F45-420B-A912-905EBD44570A}" type="presParOf" srcId="{21D6B426-D325-43E1-94F1-821FBAC3072D}" destId="{F2DDF08F-4EDC-4964-A295-88DF2E83E249}" srcOrd="5" destOrd="0" presId="urn:microsoft.com/office/officeart/2008/layout/LinedList"/>
    <dgm:cxn modelId="{6C5E6228-4E55-4BFE-A7B4-10E9237C020A}" type="presParOf" srcId="{F2DDF08F-4EDC-4964-A295-88DF2E83E249}" destId="{AF1B2FF2-F17D-4A09-BF97-506DEB404661}" srcOrd="0" destOrd="0" presId="urn:microsoft.com/office/officeart/2008/layout/LinedList"/>
    <dgm:cxn modelId="{1F9A5457-5B73-42D6-B680-08EC770AD41F}" type="presParOf" srcId="{F2DDF08F-4EDC-4964-A295-88DF2E83E249}" destId="{635E0D66-07E3-47DE-9440-30BF864B4F40}" srcOrd="1" destOrd="0" presId="urn:microsoft.com/office/officeart/2008/layout/LinedList"/>
    <dgm:cxn modelId="{205DE32B-3470-46F6-95DC-2A8A02E1A262}" type="presParOf" srcId="{21D6B426-D325-43E1-94F1-821FBAC3072D}" destId="{A24B5545-A379-42F0-953B-22AD7AB41DFD}" srcOrd="6" destOrd="0" presId="urn:microsoft.com/office/officeart/2008/layout/LinedList"/>
    <dgm:cxn modelId="{64B92B1D-D757-42A2-A7A1-74E380C18413}" type="presParOf" srcId="{21D6B426-D325-43E1-94F1-821FBAC3072D}" destId="{18EE2E13-978D-493A-AED6-E7D3C8248131}" srcOrd="7" destOrd="0" presId="urn:microsoft.com/office/officeart/2008/layout/LinedList"/>
    <dgm:cxn modelId="{98143132-56A1-4597-9740-BC1CD5E617AE}" type="presParOf" srcId="{18EE2E13-978D-493A-AED6-E7D3C8248131}" destId="{EFD4B95F-3EFD-4AAB-BB4C-35B9FF355199}" srcOrd="0" destOrd="0" presId="urn:microsoft.com/office/officeart/2008/layout/LinedList"/>
    <dgm:cxn modelId="{995CCA05-ACE8-4B7C-9218-F1F9C98C81C3}" type="presParOf" srcId="{18EE2E13-978D-493A-AED6-E7D3C8248131}" destId="{9F40BAE1-9E1B-48B9-9650-E01F4192F3BC}" srcOrd="1" destOrd="0" presId="urn:microsoft.com/office/officeart/2008/layout/LinedList"/>
    <dgm:cxn modelId="{185EFF40-6792-4CF7-A563-F78628040096}" type="presParOf" srcId="{21D6B426-D325-43E1-94F1-821FBAC3072D}" destId="{EE0125DE-65DD-4491-8DB6-E65A3479D9C0}" srcOrd="8" destOrd="0" presId="urn:microsoft.com/office/officeart/2008/layout/LinedList"/>
    <dgm:cxn modelId="{296D58EF-F10E-430E-9842-E889961F8ED3}" type="presParOf" srcId="{21D6B426-D325-43E1-94F1-821FBAC3072D}" destId="{A2681BD6-D595-4B9D-A97E-D6B5BF5E4AC5}" srcOrd="9" destOrd="0" presId="urn:microsoft.com/office/officeart/2008/layout/LinedList"/>
    <dgm:cxn modelId="{600822D6-B842-470D-B7E6-C6643A229626}" type="presParOf" srcId="{A2681BD6-D595-4B9D-A97E-D6B5BF5E4AC5}" destId="{D9FE42B5-FAA6-47E3-B58B-FF6BFCB96247}" srcOrd="0" destOrd="0" presId="urn:microsoft.com/office/officeart/2008/layout/LinedList"/>
    <dgm:cxn modelId="{198ADE73-5FB4-4B5C-AA1D-00ADCF42B0FB}" type="presParOf" srcId="{A2681BD6-D595-4B9D-A97E-D6B5BF5E4AC5}" destId="{F099AA22-9A14-43D5-8B84-5079AF53AE0F}" srcOrd="1" destOrd="0" presId="urn:microsoft.com/office/officeart/2008/layout/LinedList"/>
    <dgm:cxn modelId="{1759F14E-EB14-418C-8F9E-EF0F4B463770}" type="presParOf" srcId="{21D6B426-D325-43E1-94F1-821FBAC3072D}" destId="{C98ED960-D5A7-4C68-A136-3BDEC01955B7}" srcOrd="10" destOrd="0" presId="urn:microsoft.com/office/officeart/2008/layout/LinedList"/>
    <dgm:cxn modelId="{705A43C8-2316-4483-9357-A7F2D1DB65F4}" type="presParOf" srcId="{21D6B426-D325-43E1-94F1-821FBAC3072D}" destId="{2618E992-AA4E-4B48-8170-E2FD113A6F8A}" srcOrd="11" destOrd="0" presId="urn:microsoft.com/office/officeart/2008/layout/LinedList"/>
    <dgm:cxn modelId="{1F5915DB-71A1-440D-AD3F-67B85F36C994}" type="presParOf" srcId="{2618E992-AA4E-4B48-8170-E2FD113A6F8A}" destId="{04358B20-2D28-436C-9689-9A39F82293E6}" srcOrd="0" destOrd="0" presId="urn:microsoft.com/office/officeart/2008/layout/LinedList"/>
    <dgm:cxn modelId="{55D278D2-B775-4B5E-A4A8-9C671E7EFF74}" type="presParOf" srcId="{2618E992-AA4E-4B48-8170-E2FD113A6F8A}" destId="{5B118BBD-550F-481A-8C62-159DAAC3D850}"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76A115C-E60E-49AA-93B9-5546EE7D6A24}" type="doc">
      <dgm:prSet loTypeId="urn:microsoft.com/office/officeart/2005/8/layout/vList2" loCatId="list" qsTypeId="urn:microsoft.com/office/officeart/2005/8/quickstyle/simple1" qsCatId="simple" csTypeId="urn:microsoft.com/office/officeart/2005/8/colors/accent1_1" csCatId="accent1"/>
      <dgm:spPr/>
      <dgm:t>
        <a:bodyPr/>
        <a:lstStyle/>
        <a:p>
          <a:endParaRPr lang="es-MX"/>
        </a:p>
      </dgm:t>
    </dgm:pt>
    <dgm:pt modelId="{95C0123F-918A-4769-8E53-E683D066B943}">
      <dgm:prSet/>
      <dgm:spPr/>
      <dgm:t>
        <a:bodyPr/>
        <a:lstStyle/>
        <a:p>
          <a:pPr rtl="0"/>
          <a:r>
            <a:rPr lang="es-MX" dirty="0" smtClean="0"/>
            <a:t>¿Qué me dicen de las parábolas de Confucio que sugieren prácticas para la buena administración? La famosa obra del filósofo chino Sun Tzu "El arte de la guerra", escrita hace más de dos mil años, obra que fue adaptada y usada por el legendario Mao Tse Tung, en 1949.</a:t>
          </a:r>
          <a:endParaRPr lang="es-MX" dirty="0"/>
        </a:p>
      </dgm:t>
    </dgm:pt>
    <dgm:pt modelId="{EBB0A58B-7358-4B63-8123-974AEAC93D5F}" type="parTrans" cxnId="{FBA70434-5BDF-4CF5-B282-C75E47667520}">
      <dgm:prSet/>
      <dgm:spPr/>
      <dgm:t>
        <a:bodyPr/>
        <a:lstStyle/>
        <a:p>
          <a:endParaRPr lang="es-MX"/>
        </a:p>
      </dgm:t>
    </dgm:pt>
    <dgm:pt modelId="{71EDDA2D-5F7B-44C5-8422-DA9C86D117EF}" type="sibTrans" cxnId="{FBA70434-5BDF-4CF5-B282-C75E47667520}">
      <dgm:prSet/>
      <dgm:spPr/>
      <dgm:t>
        <a:bodyPr/>
        <a:lstStyle/>
        <a:p>
          <a:endParaRPr lang="es-MX"/>
        </a:p>
      </dgm:t>
    </dgm:pt>
    <dgm:pt modelId="{2FFA2703-BD9F-4C09-ABF4-B1D4511A6DA7}">
      <dgm:prSet/>
      <dgm:spPr/>
      <dgm:t>
        <a:bodyPr/>
        <a:lstStyle/>
        <a:p>
          <a:pPr rtl="0"/>
          <a:r>
            <a:rPr lang="es-MX" dirty="0" smtClean="0"/>
            <a:t>Siguiendo en la historia encontramos que la civilización que más influyó en el pensamiento administrativo fue el pueblo romano, quien marcó las bases de nuestra sociedad; su incursión en la administración llegó hasta el punto de clasificar a las empresas en tres:</a:t>
          </a:r>
          <a:endParaRPr lang="es-MX" dirty="0"/>
        </a:p>
      </dgm:t>
    </dgm:pt>
    <dgm:pt modelId="{96C6B775-27AD-4EF7-A09C-299FF40FBD48}" type="parTrans" cxnId="{D3DBFF6C-565D-4032-B8A4-9200701B1E4C}">
      <dgm:prSet/>
      <dgm:spPr/>
      <dgm:t>
        <a:bodyPr/>
        <a:lstStyle/>
        <a:p>
          <a:endParaRPr lang="es-MX"/>
        </a:p>
      </dgm:t>
    </dgm:pt>
    <dgm:pt modelId="{CD8ACBB5-CA9D-4DF6-8735-38137EE616C9}" type="sibTrans" cxnId="{D3DBFF6C-565D-4032-B8A4-9200701B1E4C}">
      <dgm:prSet/>
      <dgm:spPr/>
      <dgm:t>
        <a:bodyPr/>
        <a:lstStyle/>
        <a:p>
          <a:endParaRPr lang="es-MX"/>
        </a:p>
      </dgm:t>
    </dgm:pt>
    <dgm:pt modelId="{D5501938-D132-45BD-A97F-EA7CEBB78987}" type="pres">
      <dgm:prSet presAssocID="{676A115C-E60E-49AA-93B9-5546EE7D6A24}" presName="linear" presStyleCnt="0">
        <dgm:presLayoutVars>
          <dgm:animLvl val="lvl"/>
          <dgm:resizeHandles val="exact"/>
        </dgm:presLayoutVars>
      </dgm:prSet>
      <dgm:spPr/>
      <dgm:t>
        <a:bodyPr/>
        <a:lstStyle/>
        <a:p>
          <a:endParaRPr lang="es-MX"/>
        </a:p>
      </dgm:t>
    </dgm:pt>
    <dgm:pt modelId="{40B20E98-6523-4762-A840-C50C89AF7F31}" type="pres">
      <dgm:prSet presAssocID="{95C0123F-918A-4769-8E53-E683D066B943}" presName="parentText" presStyleLbl="node1" presStyleIdx="0" presStyleCnt="2">
        <dgm:presLayoutVars>
          <dgm:chMax val="0"/>
          <dgm:bulletEnabled val="1"/>
        </dgm:presLayoutVars>
      </dgm:prSet>
      <dgm:spPr/>
      <dgm:t>
        <a:bodyPr/>
        <a:lstStyle/>
        <a:p>
          <a:endParaRPr lang="es-MX"/>
        </a:p>
      </dgm:t>
    </dgm:pt>
    <dgm:pt modelId="{C82B37C7-747F-4703-833B-897B9179996A}" type="pres">
      <dgm:prSet presAssocID="{71EDDA2D-5F7B-44C5-8422-DA9C86D117EF}" presName="spacer" presStyleCnt="0"/>
      <dgm:spPr/>
    </dgm:pt>
    <dgm:pt modelId="{89A8B177-739D-466F-9772-740739DC00A3}" type="pres">
      <dgm:prSet presAssocID="{2FFA2703-BD9F-4C09-ABF4-B1D4511A6DA7}" presName="parentText" presStyleLbl="node1" presStyleIdx="1" presStyleCnt="2">
        <dgm:presLayoutVars>
          <dgm:chMax val="0"/>
          <dgm:bulletEnabled val="1"/>
        </dgm:presLayoutVars>
      </dgm:prSet>
      <dgm:spPr/>
      <dgm:t>
        <a:bodyPr/>
        <a:lstStyle/>
        <a:p>
          <a:endParaRPr lang="es-MX"/>
        </a:p>
      </dgm:t>
    </dgm:pt>
  </dgm:ptLst>
  <dgm:cxnLst>
    <dgm:cxn modelId="{FBA70434-5BDF-4CF5-B282-C75E47667520}" srcId="{676A115C-E60E-49AA-93B9-5546EE7D6A24}" destId="{95C0123F-918A-4769-8E53-E683D066B943}" srcOrd="0" destOrd="0" parTransId="{EBB0A58B-7358-4B63-8123-974AEAC93D5F}" sibTransId="{71EDDA2D-5F7B-44C5-8422-DA9C86D117EF}"/>
    <dgm:cxn modelId="{4C7D0165-ECA2-4D49-86D4-C53FB131274F}" type="presOf" srcId="{676A115C-E60E-49AA-93B9-5546EE7D6A24}" destId="{D5501938-D132-45BD-A97F-EA7CEBB78987}" srcOrd="0" destOrd="0" presId="urn:microsoft.com/office/officeart/2005/8/layout/vList2"/>
    <dgm:cxn modelId="{D3DBFF6C-565D-4032-B8A4-9200701B1E4C}" srcId="{676A115C-E60E-49AA-93B9-5546EE7D6A24}" destId="{2FFA2703-BD9F-4C09-ABF4-B1D4511A6DA7}" srcOrd="1" destOrd="0" parTransId="{96C6B775-27AD-4EF7-A09C-299FF40FBD48}" sibTransId="{CD8ACBB5-CA9D-4DF6-8735-38137EE616C9}"/>
    <dgm:cxn modelId="{89911A9A-BD0F-4AC5-A4B5-4CBD7BAAD5DF}" type="presOf" srcId="{2FFA2703-BD9F-4C09-ABF4-B1D4511A6DA7}" destId="{89A8B177-739D-466F-9772-740739DC00A3}" srcOrd="0" destOrd="0" presId="urn:microsoft.com/office/officeart/2005/8/layout/vList2"/>
    <dgm:cxn modelId="{2B41235C-B06A-42B3-B80E-E4230C88D693}" type="presOf" srcId="{95C0123F-918A-4769-8E53-E683D066B943}" destId="{40B20E98-6523-4762-A840-C50C89AF7F31}" srcOrd="0" destOrd="0" presId="urn:microsoft.com/office/officeart/2005/8/layout/vList2"/>
    <dgm:cxn modelId="{A8BA2EC2-CE58-4174-996D-2BD7EEDA914D}" type="presParOf" srcId="{D5501938-D132-45BD-A97F-EA7CEBB78987}" destId="{40B20E98-6523-4762-A840-C50C89AF7F31}" srcOrd="0" destOrd="0" presId="urn:microsoft.com/office/officeart/2005/8/layout/vList2"/>
    <dgm:cxn modelId="{0BF3EEF2-8461-48AD-A1D6-A00E41C47FB9}" type="presParOf" srcId="{D5501938-D132-45BD-A97F-EA7CEBB78987}" destId="{C82B37C7-747F-4703-833B-897B9179996A}" srcOrd="1" destOrd="0" presId="urn:microsoft.com/office/officeart/2005/8/layout/vList2"/>
    <dgm:cxn modelId="{BDB786E3-F798-4219-A653-7EC8DD66EBC9}" type="presParOf" srcId="{D5501938-D132-45BD-A97F-EA7CEBB78987}" destId="{89A8B177-739D-466F-9772-740739DC00A3}"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B8BF852-4BCF-4C22-B14B-AD45C33CEDC3}" type="doc">
      <dgm:prSet loTypeId="urn:microsoft.com/office/officeart/2005/8/layout/vList2" loCatId="list" qsTypeId="urn:microsoft.com/office/officeart/2005/8/quickstyle/simple1" qsCatId="simple" csTypeId="urn:microsoft.com/office/officeart/2005/8/colors/accent3_1" csCatId="accent3"/>
      <dgm:spPr/>
      <dgm:t>
        <a:bodyPr/>
        <a:lstStyle/>
        <a:p>
          <a:endParaRPr lang="es-MX"/>
        </a:p>
      </dgm:t>
    </dgm:pt>
    <dgm:pt modelId="{9C07FADC-EC67-431E-BAEB-7B7675D5043D}">
      <dgm:prSet/>
      <dgm:spPr/>
      <dgm:t>
        <a:bodyPr/>
        <a:lstStyle/>
        <a:p>
          <a:pPr rtl="0"/>
          <a:r>
            <a:rPr lang="es-MX" dirty="0" smtClean="0"/>
            <a:t>Públicas: Las que realizan actividades del Estado. Semipúblicas: Las que pertenecen a sindicatos. Privadas: Las que eran manejadas por civiles.</a:t>
          </a:r>
          <a:endParaRPr lang="es-MX" dirty="0"/>
        </a:p>
      </dgm:t>
    </dgm:pt>
    <dgm:pt modelId="{A9A7C1C9-AF96-4996-B96B-A420A998DF1B}" type="parTrans" cxnId="{FFF50503-8CC2-4DE4-9B76-AC3EBCEE781B}">
      <dgm:prSet/>
      <dgm:spPr/>
      <dgm:t>
        <a:bodyPr/>
        <a:lstStyle/>
        <a:p>
          <a:endParaRPr lang="es-MX"/>
        </a:p>
      </dgm:t>
    </dgm:pt>
    <dgm:pt modelId="{16725058-A5EE-4F6E-9714-16DA3BA9D117}" type="sibTrans" cxnId="{FFF50503-8CC2-4DE4-9B76-AC3EBCEE781B}">
      <dgm:prSet/>
      <dgm:spPr/>
      <dgm:t>
        <a:bodyPr/>
        <a:lstStyle/>
        <a:p>
          <a:endParaRPr lang="es-MX"/>
        </a:p>
      </dgm:t>
    </dgm:pt>
    <dgm:pt modelId="{46C737EE-3B50-4301-A8BA-7FC6E787B20A}">
      <dgm:prSet/>
      <dgm:spPr/>
      <dgm:t>
        <a:bodyPr/>
        <a:lstStyle/>
        <a:p>
          <a:pPr rtl="0"/>
          <a:r>
            <a:rPr lang="es-MX" dirty="0" smtClean="0"/>
            <a:t>Un poco más allá en el tiempo encontramos a Fray Luca Paccioli y su partida doble sin olvidar la famosa obra "El Príncipe" escrita, magistralmente, por Maquiavelo en 1531.</a:t>
          </a:r>
          <a:endParaRPr lang="es-MX" dirty="0"/>
        </a:p>
      </dgm:t>
    </dgm:pt>
    <dgm:pt modelId="{F9EE407C-1BC9-4229-981B-F1A00A76ED2E}" type="parTrans" cxnId="{A358A4AF-318A-46D8-9FBB-DE2FE5411549}">
      <dgm:prSet/>
      <dgm:spPr/>
      <dgm:t>
        <a:bodyPr/>
        <a:lstStyle/>
        <a:p>
          <a:endParaRPr lang="es-MX"/>
        </a:p>
      </dgm:t>
    </dgm:pt>
    <dgm:pt modelId="{5CB4148D-D6E1-41CD-8152-80FB0BADEB59}" type="sibTrans" cxnId="{A358A4AF-318A-46D8-9FBB-DE2FE5411549}">
      <dgm:prSet/>
      <dgm:spPr/>
      <dgm:t>
        <a:bodyPr/>
        <a:lstStyle/>
        <a:p>
          <a:endParaRPr lang="es-MX"/>
        </a:p>
      </dgm:t>
    </dgm:pt>
    <dgm:pt modelId="{91D1722F-6283-4332-9BD2-B3FAB6E47E78}">
      <dgm:prSet/>
      <dgm:spPr/>
      <dgm:t>
        <a:bodyPr/>
        <a:lstStyle/>
        <a:p>
          <a:pPr rtl="0"/>
          <a:r>
            <a:rPr lang="es-MX" dirty="0" smtClean="0"/>
            <a:t>Desde Sumeria hasta Maquiavelo, no se tenía idea de la Administración y mucho menos se conocía el término gerencia, sin embargo, ese recorrido en la historia no hubiera sido posible sin su puesta en práctica.</a:t>
          </a:r>
          <a:endParaRPr lang="es-MX" dirty="0"/>
        </a:p>
      </dgm:t>
    </dgm:pt>
    <dgm:pt modelId="{F3BF83F6-9E4F-47E6-AC0A-F9F195A9972E}" type="parTrans" cxnId="{100F5E46-867E-45F7-86D9-299B9602FDD8}">
      <dgm:prSet/>
      <dgm:spPr/>
      <dgm:t>
        <a:bodyPr/>
        <a:lstStyle/>
        <a:p>
          <a:endParaRPr lang="es-MX"/>
        </a:p>
      </dgm:t>
    </dgm:pt>
    <dgm:pt modelId="{92B0C96A-68C6-4A4B-BD16-BB3DEEC1448F}" type="sibTrans" cxnId="{100F5E46-867E-45F7-86D9-299B9602FDD8}">
      <dgm:prSet/>
      <dgm:spPr/>
      <dgm:t>
        <a:bodyPr/>
        <a:lstStyle/>
        <a:p>
          <a:endParaRPr lang="es-MX"/>
        </a:p>
      </dgm:t>
    </dgm:pt>
    <dgm:pt modelId="{91D1EAE0-593D-4372-AF09-00F694005967}" type="pres">
      <dgm:prSet presAssocID="{7B8BF852-4BCF-4C22-B14B-AD45C33CEDC3}" presName="linear" presStyleCnt="0">
        <dgm:presLayoutVars>
          <dgm:animLvl val="lvl"/>
          <dgm:resizeHandles val="exact"/>
        </dgm:presLayoutVars>
      </dgm:prSet>
      <dgm:spPr/>
      <dgm:t>
        <a:bodyPr/>
        <a:lstStyle/>
        <a:p>
          <a:endParaRPr lang="es-MX"/>
        </a:p>
      </dgm:t>
    </dgm:pt>
    <dgm:pt modelId="{70CDB9E2-0672-4F11-92EB-4C706C8438B8}" type="pres">
      <dgm:prSet presAssocID="{9C07FADC-EC67-431E-BAEB-7B7675D5043D}" presName="parentText" presStyleLbl="node1" presStyleIdx="0" presStyleCnt="3">
        <dgm:presLayoutVars>
          <dgm:chMax val="0"/>
          <dgm:bulletEnabled val="1"/>
        </dgm:presLayoutVars>
      </dgm:prSet>
      <dgm:spPr/>
      <dgm:t>
        <a:bodyPr/>
        <a:lstStyle/>
        <a:p>
          <a:endParaRPr lang="es-MX"/>
        </a:p>
      </dgm:t>
    </dgm:pt>
    <dgm:pt modelId="{BFD8ACEF-D451-477F-ACE1-FE625E6FC903}" type="pres">
      <dgm:prSet presAssocID="{16725058-A5EE-4F6E-9714-16DA3BA9D117}" presName="spacer" presStyleCnt="0"/>
      <dgm:spPr/>
    </dgm:pt>
    <dgm:pt modelId="{8CEF894D-FF33-4333-8958-EA679F88A113}" type="pres">
      <dgm:prSet presAssocID="{46C737EE-3B50-4301-A8BA-7FC6E787B20A}" presName="parentText" presStyleLbl="node1" presStyleIdx="1" presStyleCnt="3">
        <dgm:presLayoutVars>
          <dgm:chMax val="0"/>
          <dgm:bulletEnabled val="1"/>
        </dgm:presLayoutVars>
      </dgm:prSet>
      <dgm:spPr/>
      <dgm:t>
        <a:bodyPr/>
        <a:lstStyle/>
        <a:p>
          <a:endParaRPr lang="es-MX"/>
        </a:p>
      </dgm:t>
    </dgm:pt>
    <dgm:pt modelId="{DC117458-BB90-4533-99DD-1D2A32EE17E0}" type="pres">
      <dgm:prSet presAssocID="{5CB4148D-D6E1-41CD-8152-80FB0BADEB59}" presName="spacer" presStyleCnt="0"/>
      <dgm:spPr/>
    </dgm:pt>
    <dgm:pt modelId="{5BC18F54-EF6D-4ECA-8A33-2D14A33A973F}" type="pres">
      <dgm:prSet presAssocID="{91D1722F-6283-4332-9BD2-B3FAB6E47E78}" presName="parentText" presStyleLbl="node1" presStyleIdx="2" presStyleCnt="3">
        <dgm:presLayoutVars>
          <dgm:chMax val="0"/>
          <dgm:bulletEnabled val="1"/>
        </dgm:presLayoutVars>
      </dgm:prSet>
      <dgm:spPr/>
      <dgm:t>
        <a:bodyPr/>
        <a:lstStyle/>
        <a:p>
          <a:endParaRPr lang="es-MX"/>
        </a:p>
      </dgm:t>
    </dgm:pt>
  </dgm:ptLst>
  <dgm:cxnLst>
    <dgm:cxn modelId="{7C9E857A-0334-4A8E-9A7A-D1E7328B571C}" type="presOf" srcId="{46C737EE-3B50-4301-A8BA-7FC6E787B20A}" destId="{8CEF894D-FF33-4333-8958-EA679F88A113}" srcOrd="0" destOrd="0" presId="urn:microsoft.com/office/officeart/2005/8/layout/vList2"/>
    <dgm:cxn modelId="{A358A4AF-318A-46D8-9FBB-DE2FE5411549}" srcId="{7B8BF852-4BCF-4C22-B14B-AD45C33CEDC3}" destId="{46C737EE-3B50-4301-A8BA-7FC6E787B20A}" srcOrd="1" destOrd="0" parTransId="{F9EE407C-1BC9-4229-981B-F1A00A76ED2E}" sibTransId="{5CB4148D-D6E1-41CD-8152-80FB0BADEB59}"/>
    <dgm:cxn modelId="{100F5E46-867E-45F7-86D9-299B9602FDD8}" srcId="{7B8BF852-4BCF-4C22-B14B-AD45C33CEDC3}" destId="{91D1722F-6283-4332-9BD2-B3FAB6E47E78}" srcOrd="2" destOrd="0" parTransId="{F3BF83F6-9E4F-47E6-AC0A-F9F195A9972E}" sibTransId="{92B0C96A-68C6-4A4B-BD16-BB3DEEC1448F}"/>
    <dgm:cxn modelId="{6F17EDDF-9C47-48A7-9ED3-72838F80A43F}" type="presOf" srcId="{91D1722F-6283-4332-9BD2-B3FAB6E47E78}" destId="{5BC18F54-EF6D-4ECA-8A33-2D14A33A973F}" srcOrd="0" destOrd="0" presId="urn:microsoft.com/office/officeart/2005/8/layout/vList2"/>
    <dgm:cxn modelId="{FFF50503-8CC2-4DE4-9B76-AC3EBCEE781B}" srcId="{7B8BF852-4BCF-4C22-B14B-AD45C33CEDC3}" destId="{9C07FADC-EC67-431E-BAEB-7B7675D5043D}" srcOrd="0" destOrd="0" parTransId="{A9A7C1C9-AF96-4996-B96B-A420A998DF1B}" sibTransId="{16725058-A5EE-4F6E-9714-16DA3BA9D117}"/>
    <dgm:cxn modelId="{206FB108-DECE-4362-A3BD-85A813C06A72}" type="presOf" srcId="{7B8BF852-4BCF-4C22-B14B-AD45C33CEDC3}" destId="{91D1EAE0-593D-4372-AF09-00F694005967}" srcOrd="0" destOrd="0" presId="urn:microsoft.com/office/officeart/2005/8/layout/vList2"/>
    <dgm:cxn modelId="{1473E351-622F-46D0-880C-3F8A9A54E2F1}" type="presOf" srcId="{9C07FADC-EC67-431E-BAEB-7B7675D5043D}" destId="{70CDB9E2-0672-4F11-92EB-4C706C8438B8}" srcOrd="0" destOrd="0" presId="urn:microsoft.com/office/officeart/2005/8/layout/vList2"/>
    <dgm:cxn modelId="{40AA483D-A415-40C9-B02B-207716319D9E}" type="presParOf" srcId="{91D1EAE0-593D-4372-AF09-00F694005967}" destId="{70CDB9E2-0672-4F11-92EB-4C706C8438B8}" srcOrd="0" destOrd="0" presId="urn:microsoft.com/office/officeart/2005/8/layout/vList2"/>
    <dgm:cxn modelId="{56BEAADF-FF33-4404-833E-4CF2BC58187A}" type="presParOf" srcId="{91D1EAE0-593D-4372-AF09-00F694005967}" destId="{BFD8ACEF-D451-477F-ACE1-FE625E6FC903}" srcOrd="1" destOrd="0" presId="urn:microsoft.com/office/officeart/2005/8/layout/vList2"/>
    <dgm:cxn modelId="{592AE57B-92B2-46E9-BBEE-0B1AC312517B}" type="presParOf" srcId="{91D1EAE0-593D-4372-AF09-00F694005967}" destId="{8CEF894D-FF33-4333-8958-EA679F88A113}" srcOrd="2" destOrd="0" presId="urn:microsoft.com/office/officeart/2005/8/layout/vList2"/>
    <dgm:cxn modelId="{E1C05C3A-3808-4762-B0EB-22CB3CCBDCDE}" type="presParOf" srcId="{91D1EAE0-593D-4372-AF09-00F694005967}" destId="{DC117458-BB90-4533-99DD-1D2A32EE17E0}" srcOrd="3" destOrd="0" presId="urn:microsoft.com/office/officeart/2005/8/layout/vList2"/>
    <dgm:cxn modelId="{EC9A964A-97D2-42CE-A461-C4E04B851698}" type="presParOf" srcId="{91D1EAE0-593D-4372-AF09-00F694005967}" destId="{5BC18F54-EF6D-4ECA-8A33-2D14A33A973F}"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F54729B-D10D-4EAA-81A2-22ED0524FD22}" type="doc">
      <dgm:prSet loTypeId="urn:microsoft.com/office/officeart/2005/8/layout/lProcess3" loCatId="process" qsTypeId="urn:microsoft.com/office/officeart/2005/8/quickstyle/simple1" qsCatId="simple" csTypeId="urn:microsoft.com/office/officeart/2005/8/colors/colorful1" csCatId="colorful"/>
      <dgm:spPr/>
      <dgm:t>
        <a:bodyPr/>
        <a:lstStyle/>
        <a:p>
          <a:endParaRPr lang="es-MX"/>
        </a:p>
      </dgm:t>
    </dgm:pt>
    <dgm:pt modelId="{A181C110-DA08-4E24-AC84-2D69100ECD1B}">
      <dgm:prSet/>
      <dgm:spPr/>
      <dgm:t>
        <a:bodyPr/>
        <a:lstStyle/>
        <a:p>
          <a:pPr rtl="0"/>
          <a:r>
            <a:rPr lang="es-MX" dirty="0" smtClean="0"/>
            <a:t>La acepción (concepto) gerente, cuyo origen es de 1884, viene de "gerens", con el sentido del que gestiona o lleva a cabo. Por otra parte, gestión, también de 1884, procede de gestio, -onis, definido como acción de llevar a cabo algo y tiene como sinónimos gestionar, gestor y administrador (Corominas y Pascual, 1984).</a:t>
          </a:r>
          <a:endParaRPr lang="es-MX" dirty="0"/>
        </a:p>
      </dgm:t>
    </dgm:pt>
    <dgm:pt modelId="{27825401-A32F-40EE-86D3-DAA7D515D21D}" type="parTrans" cxnId="{9D93A07B-7DA7-43CE-9825-9FA161553098}">
      <dgm:prSet/>
      <dgm:spPr/>
      <dgm:t>
        <a:bodyPr/>
        <a:lstStyle/>
        <a:p>
          <a:endParaRPr lang="es-MX"/>
        </a:p>
      </dgm:t>
    </dgm:pt>
    <dgm:pt modelId="{D17780CA-0DD5-461F-9B9F-3ACD95DB3460}" type="sibTrans" cxnId="{9D93A07B-7DA7-43CE-9825-9FA161553098}">
      <dgm:prSet/>
      <dgm:spPr/>
      <dgm:t>
        <a:bodyPr/>
        <a:lstStyle/>
        <a:p>
          <a:endParaRPr lang="es-MX"/>
        </a:p>
      </dgm:t>
    </dgm:pt>
    <dgm:pt modelId="{7E3FD1BF-4A25-4201-B48A-9D14BFA7B844}">
      <dgm:prSet/>
      <dgm:spPr/>
      <dgm:t>
        <a:bodyPr/>
        <a:lstStyle/>
        <a:p>
          <a:pPr rtl="0"/>
          <a:r>
            <a:rPr lang="es-MX" dirty="0" smtClean="0"/>
            <a:t>De acuerdo con Etkin (Etkin, J. (2000)) el término gerencia se refiere esencialmente a tres cosas: la búsqueda de oportunidades, la coordinación de capacidades y la aplicación racional de recursos.</a:t>
          </a:r>
          <a:endParaRPr lang="es-MX" dirty="0"/>
        </a:p>
      </dgm:t>
    </dgm:pt>
    <dgm:pt modelId="{890B89B6-20FE-4095-8B72-4348336EA348}" type="parTrans" cxnId="{D69095F6-C1F6-40F4-9F91-4ACC6046D018}">
      <dgm:prSet/>
      <dgm:spPr/>
      <dgm:t>
        <a:bodyPr/>
        <a:lstStyle/>
        <a:p>
          <a:endParaRPr lang="es-MX"/>
        </a:p>
      </dgm:t>
    </dgm:pt>
    <dgm:pt modelId="{3C6E163E-98AB-4612-AB04-33746CD4D8EF}" type="sibTrans" cxnId="{D69095F6-C1F6-40F4-9F91-4ACC6046D018}">
      <dgm:prSet/>
      <dgm:spPr/>
      <dgm:t>
        <a:bodyPr/>
        <a:lstStyle/>
        <a:p>
          <a:endParaRPr lang="es-MX"/>
        </a:p>
      </dgm:t>
    </dgm:pt>
    <dgm:pt modelId="{A5259383-8629-46FC-8817-52A0FCAE07A1}" type="pres">
      <dgm:prSet presAssocID="{8F54729B-D10D-4EAA-81A2-22ED0524FD22}" presName="Name0" presStyleCnt="0">
        <dgm:presLayoutVars>
          <dgm:chPref val="3"/>
          <dgm:dir/>
          <dgm:animLvl val="lvl"/>
          <dgm:resizeHandles/>
        </dgm:presLayoutVars>
      </dgm:prSet>
      <dgm:spPr/>
      <dgm:t>
        <a:bodyPr/>
        <a:lstStyle/>
        <a:p>
          <a:endParaRPr lang="es-MX"/>
        </a:p>
      </dgm:t>
    </dgm:pt>
    <dgm:pt modelId="{98B9A6CA-B18B-4DB4-9BB1-96A26121875E}" type="pres">
      <dgm:prSet presAssocID="{A181C110-DA08-4E24-AC84-2D69100ECD1B}" presName="horFlow" presStyleCnt="0"/>
      <dgm:spPr/>
    </dgm:pt>
    <dgm:pt modelId="{14A31975-311A-4318-80B2-FB3A529D93D5}" type="pres">
      <dgm:prSet presAssocID="{A181C110-DA08-4E24-AC84-2D69100ECD1B}" presName="bigChev" presStyleLbl="node1" presStyleIdx="0" presStyleCnt="2"/>
      <dgm:spPr/>
      <dgm:t>
        <a:bodyPr/>
        <a:lstStyle/>
        <a:p>
          <a:endParaRPr lang="es-MX"/>
        </a:p>
      </dgm:t>
    </dgm:pt>
    <dgm:pt modelId="{782962FC-6A64-41F8-85FB-593DFC8E0EBF}" type="pres">
      <dgm:prSet presAssocID="{A181C110-DA08-4E24-AC84-2D69100ECD1B}" presName="vSp" presStyleCnt="0"/>
      <dgm:spPr/>
    </dgm:pt>
    <dgm:pt modelId="{2612958E-CDC7-4C39-AD46-6BFE5D2E8998}" type="pres">
      <dgm:prSet presAssocID="{7E3FD1BF-4A25-4201-B48A-9D14BFA7B844}" presName="horFlow" presStyleCnt="0"/>
      <dgm:spPr/>
    </dgm:pt>
    <dgm:pt modelId="{C912FCEE-D626-4DB6-BDCB-EB542B24B3C0}" type="pres">
      <dgm:prSet presAssocID="{7E3FD1BF-4A25-4201-B48A-9D14BFA7B844}" presName="bigChev" presStyleLbl="node1" presStyleIdx="1" presStyleCnt="2"/>
      <dgm:spPr/>
      <dgm:t>
        <a:bodyPr/>
        <a:lstStyle/>
        <a:p>
          <a:endParaRPr lang="es-MX"/>
        </a:p>
      </dgm:t>
    </dgm:pt>
  </dgm:ptLst>
  <dgm:cxnLst>
    <dgm:cxn modelId="{D69095F6-C1F6-40F4-9F91-4ACC6046D018}" srcId="{8F54729B-D10D-4EAA-81A2-22ED0524FD22}" destId="{7E3FD1BF-4A25-4201-B48A-9D14BFA7B844}" srcOrd="1" destOrd="0" parTransId="{890B89B6-20FE-4095-8B72-4348336EA348}" sibTransId="{3C6E163E-98AB-4612-AB04-33746CD4D8EF}"/>
    <dgm:cxn modelId="{08933A60-08FB-4182-B221-1E022C8B850B}" type="presOf" srcId="{7E3FD1BF-4A25-4201-B48A-9D14BFA7B844}" destId="{C912FCEE-D626-4DB6-BDCB-EB542B24B3C0}" srcOrd="0" destOrd="0" presId="urn:microsoft.com/office/officeart/2005/8/layout/lProcess3"/>
    <dgm:cxn modelId="{4A6F5812-BAFE-4E57-A181-9F842777F181}" type="presOf" srcId="{A181C110-DA08-4E24-AC84-2D69100ECD1B}" destId="{14A31975-311A-4318-80B2-FB3A529D93D5}" srcOrd="0" destOrd="0" presId="urn:microsoft.com/office/officeart/2005/8/layout/lProcess3"/>
    <dgm:cxn modelId="{9D93A07B-7DA7-43CE-9825-9FA161553098}" srcId="{8F54729B-D10D-4EAA-81A2-22ED0524FD22}" destId="{A181C110-DA08-4E24-AC84-2D69100ECD1B}" srcOrd="0" destOrd="0" parTransId="{27825401-A32F-40EE-86D3-DAA7D515D21D}" sibTransId="{D17780CA-0DD5-461F-9B9F-3ACD95DB3460}"/>
    <dgm:cxn modelId="{15FBEC3E-BF6C-4C24-B1AC-D5D116FD0623}" type="presOf" srcId="{8F54729B-D10D-4EAA-81A2-22ED0524FD22}" destId="{A5259383-8629-46FC-8817-52A0FCAE07A1}" srcOrd="0" destOrd="0" presId="urn:microsoft.com/office/officeart/2005/8/layout/lProcess3"/>
    <dgm:cxn modelId="{020B0D50-7AB1-4E2A-91EB-06500DF55C69}" type="presParOf" srcId="{A5259383-8629-46FC-8817-52A0FCAE07A1}" destId="{98B9A6CA-B18B-4DB4-9BB1-96A26121875E}" srcOrd="0" destOrd="0" presId="urn:microsoft.com/office/officeart/2005/8/layout/lProcess3"/>
    <dgm:cxn modelId="{80CE689F-70B2-4C11-84F5-B9495A821CDB}" type="presParOf" srcId="{98B9A6CA-B18B-4DB4-9BB1-96A26121875E}" destId="{14A31975-311A-4318-80B2-FB3A529D93D5}" srcOrd="0" destOrd="0" presId="urn:microsoft.com/office/officeart/2005/8/layout/lProcess3"/>
    <dgm:cxn modelId="{990806F8-DE6E-4456-8443-49C00EB72CA5}" type="presParOf" srcId="{A5259383-8629-46FC-8817-52A0FCAE07A1}" destId="{782962FC-6A64-41F8-85FB-593DFC8E0EBF}" srcOrd="1" destOrd="0" presId="urn:microsoft.com/office/officeart/2005/8/layout/lProcess3"/>
    <dgm:cxn modelId="{1FBAF1F5-7D38-4ADF-A236-AFEEF671A2C2}" type="presParOf" srcId="{A5259383-8629-46FC-8817-52A0FCAE07A1}" destId="{2612958E-CDC7-4C39-AD46-6BFE5D2E8998}" srcOrd="2" destOrd="0" presId="urn:microsoft.com/office/officeart/2005/8/layout/lProcess3"/>
    <dgm:cxn modelId="{D9CEC04D-F498-4538-8029-25405337ACFB}" type="presParOf" srcId="{2612958E-CDC7-4C39-AD46-6BFE5D2E8998}" destId="{C912FCEE-D626-4DB6-BDCB-EB542B24B3C0}"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F1D7DFA-AD52-4FE6-AF82-4487C468311C}" type="doc">
      <dgm:prSet loTypeId="urn:microsoft.com/office/officeart/2005/8/layout/vList2" loCatId="list" qsTypeId="urn:microsoft.com/office/officeart/2005/8/quickstyle/simple1" qsCatId="simple" csTypeId="urn:microsoft.com/office/officeart/2005/8/colors/accent1_1" csCatId="accent1"/>
      <dgm:spPr/>
      <dgm:t>
        <a:bodyPr/>
        <a:lstStyle/>
        <a:p>
          <a:endParaRPr lang="es-MX"/>
        </a:p>
      </dgm:t>
    </dgm:pt>
    <dgm:pt modelId="{4156949C-2F01-4C33-B993-7FD294F14CF7}">
      <dgm:prSet/>
      <dgm:spPr/>
      <dgm:t>
        <a:bodyPr/>
        <a:lstStyle/>
        <a:p>
          <a:pPr rtl="0"/>
          <a:r>
            <a:rPr lang="es-MX" dirty="0" smtClean="0"/>
            <a:t>Siguiendo este orden de ideas podemos afirmar que gerencia es un proceso que implica la coordinación de todos los recursos disponibles en una organización (, físicos, tecnológicos, financieros y Capital humano), para que a través de los procesos de: planificación, organización, dirección y control se logren los objetivos.</a:t>
          </a:r>
          <a:endParaRPr lang="es-MX" dirty="0"/>
        </a:p>
      </dgm:t>
    </dgm:pt>
    <dgm:pt modelId="{C120AE2E-ACB1-4376-8220-51ABFF3D9871}" type="parTrans" cxnId="{94DE9178-D45F-4848-999E-BBBD9CD96516}">
      <dgm:prSet/>
      <dgm:spPr/>
      <dgm:t>
        <a:bodyPr/>
        <a:lstStyle/>
        <a:p>
          <a:endParaRPr lang="es-MX"/>
        </a:p>
      </dgm:t>
    </dgm:pt>
    <dgm:pt modelId="{F6228301-09DC-4DEC-9E48-9FCF7E506A1C}" type="sibTrans" cxnId="{94DE9178-D45F-4848-999E-BBBD9CD96516}">
      <dgm:prSet/>
      <dgm:spPr/>
      <dgm:t>
        <a:bodyPr/>
        <a:lstStyle/>
        <a:p>
          <a:endParaRPr lang="es-MX"/>
        </a:p>
      </dgm:t>
    </dgm:pt>
    <dgm:pt modelId="{469238ED-8B6B-4962-98BF-9F7EEC6747AD}">
      <dgm:prSet/>
      <dgm:spPr/>
      <dgm:t>
        <a:bodyPr/>
        <a:lstStyle/>
        <a:p>
          <a:pPr rtl="0"/>
          <a:r>
            <a:rPr lang="es-MX" dirty="0" smtClean="0"/>
            <a:t>La gerencia es una pieza importante de la Administración, forma parte de la naturaleza de los emprendimientos del colectivo social, llámese organización, empresa, cooperativa, universidad, hospital, municipio, asociación o club.</a:t>
          </a:r>
          <a:endParaRPr lang="es-MX" dirty="0"/>
        </a:p>
      </dgm:t>
    </dgm:pt>
    <dgm:pt modelId="{8B7E0F4E-D4D1-4A88-A45D-B509B0102F6C}" type="parTrans" cxnId="{6E37CD1A-9593-4CF2-9861-5D732D2B4DC2}">
      <dgm:prSet/>
      <dgm:spPr/>
      <dgm:t>
        <a:bodyPr/>
        <a:lstStyle/>
        <a:p>
          <a:endParaRPr lang="es-MX"/>
        </a:p>
      </dgm:t>
    </dgm:pt>
    <dgm:pt modelId="{B1D00063-5D8E-4B73-9A9D-499E425AA2DE}" type="sibTrans" cxnId="{6E37CD1A-9593-4CF2-9861-5D732D2B4DC2}">
      <dgm:prSet/>
      <dgm:spPr/>
      <dgm:t>
        <a:bodyPr/>
        <a:lstStyle/>
        <a:p>
          <a:endParaRPr lang="es-MX"/>
        </a:p>
      </dgm:t>
    </dgm:pt>
    <dgm:pt modelId="{634C3A71-8E31-422F-BF83-25C20F62B1C5}" type="pres">
      <dgm:prSet presAssocID="{CF1D7DFA-AD52-4FE6-AF82-4487C468311C}" presName="linear" presStyleCnt="0">
        <dgm:presLayoutVars>
          <dgm:animLvl val="lvl"/>
          <dgm:resizeHandles val="exact"/>
        </dgm:presLayoutVars>
      </dgm:prSet>
      <dgm:spPr/>
      <dgm:t>
        <a:bodyPr/>
        <a:lstStyle/>
        <a:p>
          <a:endParaRPr lang="es-MX"/>
        </a:p>
      </dgm:t>
    </dgm:pt>
    <dgm:pt modelId="{4A297C7D-BD6D-4D55-A65C-7DD186C13C21}" type="pres">
      <dgm:prSet presAssocID="{4156949C-2F01-4C33-B993-7FD294F14CF7}" presName="parentText" presStyleLbl="node1" presStyleIdx="0" presStyleCnt="2">
        <dgm:presLayoutVars>
          <dgm:chMax val="0"/>
          <dgm:bulletEnabled val="1"/>
        </dgm:presLayoutVars>
      </dgm:prSet>
      <dgm:spPr/>
      <dgm:t>
        <a:bodyPr/>
        <a:lstStyle/>
        <a:p>
          <a:endParaRPr lang="es-MX"/>
        </a:p>
      </dgm:t>
    </dgm:pt>
    <dgm:pt modelId="{B66628C9-E403-4D3A-BCDD-46060964641C}" type="pres">
      <dgm:prSet presAssocID="{F6228301-09DC-4DEC-9E48-9FCF7E506A1C}" presName="spacer" presStyleCnt="0"/>
      <dgm:spPr/>
    </dgm:pt>
    <dgm:pt modelId="{1911937B-EA40-4C6B-B8C2-D3D058998987}" type="pres">
      <dgm:prSet presAssocID="{469238ED-8B6B-4962-98BF-9F7EEC6747AD}" presName="parentText" presStyleLbl="node1" presStyleIdx="1" presStyleCnt="2">
        <dgm:presLayoutVars>
          <dgm:chMax val="0"/>
          <dgm:bulletEnabled val="1"/>
        </dgm:presLayoutVars>
      </dgm:prSet>
      <dgm:spPr/>
      <dgm:t>
        <a:bodyPr/>
        <a:lstStyle/>
        <a:p>
          <a:endParaRPr lang="es-MX"/>
        </a:p>
      </dgm:t>
    </dgm:pt>
  </dgm:ptLst>
  <dgm:cxnLst>
    <dgm:cxn modelId="{F78FADA8-B131-49C5-B599-B0182714C9EB}" type="presOf" srcId="{CF1D7DFA-AD52-4FE6-AF82-4487C468311C}" destId="{634C3A71-8E31-422F-BF83-25C20F62B1C5}" srcOrd="0" destOrd="0" presId="urn:microsoft.com/office/officeart/2005/8/layout/vList2"/>
    <dgm:cxn modelId="{6E37CD1A-9593-4CF2-9861-5D732D2B4DC2}" srcId="{CF1D7DFA-AD52-4FE6-AF82-4487C468311C}" destId="{469238ED-8B6B-4962-98BF-9F7EEC6747AD}" srcOrd="1" destOrd="0" parTransId="{8B7E0F4E-D4D1-4A88-A45D-B509B0102F6C}" sibTransId="{B1D00063-5D8E-4B73-9A9D-499E425AA2DE}"/>
    <dgm:cxn modelId="{7F4BBE5C-EDB3-46D2-8C63-24BCED1116F4}" type="presOf" srcId="{4156949C-2F01-4C33-B993-7FD294F14CF7}" destId="{4A297C7D-BD6D-4D55-A65C-7DD186C13C21}" srcOrd="0" destOrd="0" presId="urn:microsoft.com/office/officeart/2005/8/layout/vList2"/>
    <dgm:cxn modelId="{94DE9178-D45F-4848-999E-BBBD9CD96516}" srcId="{CF1D7DFA-AD52-4FE6-AF82-4487C468311C}" destId="{4156949C-2F01-4C33-B993-7FD294F14CF7}" srcOrd="0" destOrd="0" parTransId="{C120AE2E-ACB1-4376-8220-51ABFF3D9871}" sibTransId="{F6228301-09DC-4DEC-9E48-9FCF7E506A1C}"/>
    <dgm:cxn modelId="{42644DC2-9B34-4BE5-82E5-1730BD3EE9A1}" type="presOf" srcId="{469238ED-8B6B-4962-98BF-9F7EEC6747AD}" destId="{1911937B-EA40-4C6B-B8C2-D3D058998987}" srcOrd="0" destOrd="0" presId="urn:microsoft.com/office/officeart/2005/8/layout/vList2"/>
    <dgm:cxn modelId="{24382E9E-463C-4DC0-A00A-227D75C698A6}" type="presParOf" srcId="{634C3A71-8E31-422F-BF83-25C20F62B1C5}" destId="{4A297C7D-BD6D-4D55-A65C-7DD186C13C21}" srcOrd="0" destOrd="0" presId="urn:microsoft.com/office/officeart/2005/8/layout/vList2"/>
    <dgm:cxn modelId="{EE5E31B0-70BA-4B5E-A3B1-18C825AA971A}" type="presParOf" srcId="{634C3A71-8E31-422F-BF83-25C20F62B1C5}" destId="{B66628C9-E403-4D3A-BCDD-46060964641C}" srcOrd="1" destOrd="0" presId="urn:microsoft.com/office/officeart/2005/8/layout/vList2"/>
    <dgm:cxn modelId="{216E8DED-7CCD-4636-A0D9-E17911CB56A1}" type="presParOf" srcId="{634C3A71-8E31-422F-BF83-25C20F62B1C5}" destId="{1911937B-EA40-4C6B-B8C2-D3D058998987}"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FF3355F-04D7-4E8E-965D-52AF348C8DF2}"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s-MX"/>
        </a:p>
      </dgm:t>
    </dgm:pt>
    <dgm:pt modelId="{DD91FFDB-A252-4006-9F1A-449CCF8A91F2}">
      <dgm:prSet/>
      <dgm:spPr>
        <a:noFill/>
      </dgm:spPr>
      <dgm:t>
        <a:bodyPr/>
        <a:lstStyle/>
        <a:p>
          <a:r>
            <a:rPr lang="es-MX" dirty="0" smtClean="0"/>
            <a:t>Todo el escenario vivido en el Siglo XX, sus acontecimientos y evolución, su dinámica en lo político, económico, social y organizativo, no fue más que la plataforma que permitió y catalizó la construcción del conocimiento acerca de las organizaciones y su funcionamiento; generado saberes de toda índole, necesarios e imprescindibles, para que los mismos satisfagan , cumplan, y den respuesta a los fines para los cuales fueron creados, y dentro de ellos, encontramos la gerencia, con un rol protagónico en función de sus formas, estilos, comportamientos y resultados.</a:t>
          </a:r>
          <a:endParaRPr lang="es-MX" dirty="0"/>
        </a:p>
      </dgm:t>
    </dgm:pt>
    <dgm:pt modelId="{FE623805-0FA7-4A92-BBD1-9F107738AC2E}" type="parTrans" cxnId="{5898C86B-6FD7-4A62-97F5-5BDC3C5F69F7}">
      <dgm:prSet/>
      <dgm:spPr/>
      <dgm:t>
        <a:bodyPr/>
        <a:lstStyle/>
        <a:p>
          <a:endParaRPr lang="es-MX"/>
        </a:p>
      </dgm:t>
    </dgm:pt>
    <dgm:pt modelId="{B86D44BF-B620-4873-B42E-73736D4FB550}" type="sibTrans" cxnId="{5898C86B-6FD7-4A62-97F5-5BDC3C5F69F7}">
      <dgm:prSet/>
      <dgm:spPr/>
      <dgm:t>
        <a:bodyPr/>
        <a:lstStyle/>
        <a:p>
          <a:endParaRPr lang="es-MX"/>
        </a:p>
      </dgm:t>
    </dgm:pt>
    <dgm:pt modelId="{DAE1B991-408E-4A06-9DB5-B32B6E529D12}" type="pres">
      <dgm:prSet presAssocID="{BFF3355F-04D7-4E8E-965D-52AF348C8DF2}" presName="linear" presStyleCnt="0">
        <dgm:presLayoutVars>
          <dgm:animLvl val="lvl"/>
          <dgm:resizeHandles val="exact"/>
        </dgm:presLayoutVars>
      </dgm:prSet>
      <dgm:spPr/>
      <dgm:t>
        <a:bodyPr/>
        <a:lstStyle/>
        <a:p>
          <a:endParaRPr lang="es-MX"/>
        </a:p>
      </dgm:t>
    </dgm:pt>
    <dgm:pt modelId="{1E5335ED-3624-4CD0-96A8-39E944871C56}" type="pres">
      <dgm:prSet presAssocID="{DD91FFDB-A252-4006-9F1A-449CCF8A91F2}" presName="parentText" presStyleLbl="node1" presStyleIdx="0" presStyleCnt="1">
        <dgm:presLayoutVars>
          <dgm:chMax val="0"/>
          <dgm:bulletEnabled val="1"/>
        </dgm:presLayoutVars>
      </dgm:prSet>
      <dgm:spPr/>
      <dgm:t>
        <a:bodyPr/>
        <a:lstStyle/>
        <a:p>
          <a:endParaRPr lang="es-MX"/>
        </a:p>
      </dgm:t>
    </dgm:pt>
  </dgm:ptLst>
  <dgm:cxnLst>
    <dgm:cxn modelId="{21AA3A63-EAB1-4F03-A938-994702DD5218}" type="presOf" srcId="{BFF3355F-04D7-4E8E-965D-52AF348C8DF2}" destId="{DAE1B991-408E-4A06-9DB5-B32B6E529D12}" srcOrd="0" destOrd="0" presId="urn:microsoft.com/office/officeart/2005/8/layout/vList2"/>
    <dgm:cxn modelId="{020DF44E-7FDF-402D-A333-0239FC538413}" type="presOf" srcId="{DD91FFDB-A252-4006-9F1A-449CCF8A91F2}" destId="{1E5335ED-3624-4CD0-96A8-39E944871C56}" srcOrd="0" destOrd="0" presId="urn:microsoft.com/office/officeart/2005/8/layout/vList2"/>
    <dgm:cxn modelId="{5898C86B-6FD7-4A62-97F5-5BDC3C5F69F7}" srcId="{BFF3355F-04D7-4E8E-965D-52AF348C8DF2}" destId="{DD91FFDB-A252-4006-9F1A-449CCF8A91F2}" srcOrd="0" destOrd="0" parTransId="{FE623805-0FA7-4A92-BBD1-9F107738AC2E}" sibTransId="{B86D44BF-B620-4873-B42E-73736D4FB550}"/>
    <dgm:cxn modelId="{B8F78092-42B7-4562-A51E-CA4C523BDF1F}" type="presParOf" srcId="{DAE1B991-408E-4A06-9DB5-B32B6E529D12}" destId="{1E5335ED-3624-4CD0-96A8-39E944871C5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4150008-6D38-4EA4-BE54-9D34C110B33F}" type="doc">
      <dgm:prSet loTypeId="urn:microsoft.com/office/officeart/2005/8/layout/vList2" loCatId="list" qsTypeId="urn:microsoft.com/office/officeart/2005/8/quickstyle/simple1" qsCatId="simple" csTypeId="urn:microsoft.com/office/officeart/2005/8/colors/colorful1" csCatId="colorful"/>
      <dgm:spPr/>
      <dgm:t>
        <a:bodyPr/>
        <a:lstStyle/>
        <a:p>
          <a:endParaRPr lang="es-MX"/>
        </a:p>
      </dgm:t>
    </dgm:pt>
    <dgm:pt modelId="{BB3E4D49-C2CA-4050-8601-84E8009D7278}">
      <dgm:prSet custT="1"/>
      <dgm:spPr/>
      <dgm:t>
        <a:bodyPr/>
        <a:lstStyle/>
        <a:p>
          <a:pPr rtl="0"/>
          <a:r>
            <a:rPr lang="es-MX" sz="2400" b="1" dirty="0" smtClean="0"/>
            <a:t>Tipos de gerencia</a:t>
          </a:r>
          <a:r>
            <a:rPr lang="es-MX" sz="2400" dirty="0" smtClean="0"/>
            <a:t> Hoy tenemos tres tipos de gerencias:</a:t>
          </a:r>
          <a:endParaRPr lang="es-MX" sz="2400" dirty="0"/>
        </a:p>
      </dgm:t>
    </dgm:pt>
    <dgm:pt modelId="{E7045AAD-2917-4793-B162-0D0F09F51DF9}" type="parTrans" cxnId="{FC949726-F8BF-44FB-BAEA-9F1ADE399B77}">
      <dgm:prSet/>
      <dgm:spPr/>
      <dgm:t>
        <a:bodyPr/>
        <a:lstStyle/>
        <a:p>
          <a:endParaRPr lang="es-MX"/>
        </a:p>
      </dgm:t>
    </dgm:pt>
    <dgm:pt modelId="{7705A26E-A889-4353-A05B-D2E8DB00E45E}" type="sibTrans" cxnId="{FC949726-F8BF-44FB-BAEA-9F1ADE399B77}">
      <dgm:prSet/>
      <dgm:spPr/>
      <dgm:t>
        <a:bodyPr/>
        <a:lstStyle/>
        <a:p>
          <a:endParaRPr lang="es-MX"/>
        </a:p>
      </dgm:t>
    </dgm:pt>
    <dgm:pt modelId="{9F5ACFE7-0D58-4B5C-AEAB-51E9BCAE5FE8}">
      <dgm:prSet custT="1"/>
      <dgm:spPr/>
      <dgm:t>
        <a:bodyPr/>
        <a:lstStyle/>
        <a:p>
          <a:pPr rtl="0"/>
          <a:r>
            <a:rPr lang="es-MX" sz="2000" b="1" dirty="0" smtClean="0"/>
            <a:t>Patrimonial: </a:t>
          </a:r>
          <a:r>
            <a:rPr lang="es-MX" sz="2000" dirty="0" smtClean="0"/>
            <a:t>Es la que funciona con un árbol jerárquico en el que, por lo general, los dueños de la empresa se encargan de administrar directamente su negocio, defendiendo personalmente su patrimonio.</a:t>
          </a:r>
          <a:endParaRPr lang="es-MX" sz="2000" dirty="0"/>
        </a:p>
      </dgm:t>
    </dgm:pt>
    <dgm:pt modelId="{C45ED932-B84F-43CA-9F4E-FF7FC2034462}" type="parTrans" cxnId="{37047F88-3ABD-4DAD-B250-F7860B7B5A12}">
      <dgm:prSet/>
      <dgm:spPr/>
      <dgm:t>
        <a:bodyPr/>
        <a:lstStyle/>
        <a:p>
          <a:endParaRPr lang="es-MX"/>
        </a:p>
      </dgm:t>
    </dgm:pt>
    <dgm:pt modelId="{AA33A825-7C96-4018-83D9-0C99C20B817D}" type="sibTrans" cxnId="{37047F88-3ABD-4DAD-B250-F7860B7B5A12}">
      <dgm:prSet/>
      <dgm:spPr/>
      <dgm:t>
        <a:bodyPr/>
        <a:lstStyle/>
        <a:p>
          <a:endParaRPr lang="es-MX"/>
        </a:p>
      </dgm:t>
    </dgm:pt>
    <dgm:pt modelId="{46748F20-B8D0-4FCD-B857-071AA38792E0}">
      <dgm:prSet custT="1"/>
      <dgm:spPr/>
      <dgm:t>
        <a:bodyPr/>
        <a:lstStyle/>
        <a:p>
          <a:pPr rtl="0"/>
          <a:r>
            <a:rPr lang="es-MX" sz="2000" b="1" dirty="0" smtClean="0"/>
            <a:t>Política</a:t>
          </a:r>
          <a:r>
            <a:rPr lang="es-MX" sz="2000" dirty="0" smtClean="0"/>
            <a:t>: En el mundo político, ésta es la gerencia clásica en la que un conjunto de personas que conforman un gabinete político ayudan a un presidente, a un ministro, a un gobernante a un dirigente a administrar un país o localidad.</a:t>
          </a:r>
          <a:endParaRPr lang="es-MX" sz="2000" dirty="0"/>
        </a:p>
      </dgm:t>
    </dgm:pt>
    <dgm:pt modelId="{E1AB900E-2507-470E-8020-377EDEE87DC0}" type="parTrans" cxnId="{823CDE50-10A5-4F17-AB47-75F86890A578}">
      <dgm:prSet/>
      <dgm:spPr/>
      <dgm:t>
        <a:bodyPr/>
        <a:lstStyle/>
        <a:p>
          <a:endParaRPr lang="es-MX"/>
        </a:p>
      </dgm:t>
    </dgm:pt>
    <dgm:pt modelId="{7177B41F-0646-4320-9A16-8575620EFD65}" type="sibTrans" cxnId="{823CDE50-10A5-4F17-AB47-75F86890A578}">
      <dgm:prSet/>
      <dgm:spPr/>
      <dgm:t>
        <a:bodyPr/>
        <a:lstStyle/>
        <a:p>
          <a:endParaRPr lang="es-MX"/>
        </a:p>
      </dgm:t>
    </dgm:pt>
    <dgm:pt modelId="{BCD9A965-8060-419E-82ED-B1AC8480D696}">
      <dgm:prSet/>
      <dgm:spPr/>
      <dgm:t>
        <a:bodyPr/>
        <a:lstStyle/>
        <a:p>
          <a:pPr rtl="0"/>
          <a:r>
            <a:rPr lang="es-MX" b="1" dirty="0" smtClean="0"/>
            <a:t>Por objetivos: </a:t>
          </a:r>
          <a:r>
            <a:rPr lang="es-MX" dirty="0" smtClean="0"/>
            <a:t>Es básicamente un sistema dinámico que integra la necesidad de la empresa de alcanzar sus objetivos, con la necesidad del trabajador del conocimiento de contribuir a su propio desarrollo. Es un sistema de planificación que integra todos los niveles jerárquicos de la organización, se basa en la iniciativa y responsabilidad de cada persona sobre su trabajo. </a:t>
          </a:r>
          <a:endParaRPr lang="es-MX" dirty="0"/>
        </a:p>
      </dgm:t>
    </dgm:pt>
    <dgm:pt modelId="{936C071C-5789-490D-8A61-83F67B75393E}" type="parTrans" cxnId="{83C7B97C-94C1-48E3-9A2F-BB3F23E39BB0}">
      <dgm:prSet/>
      <dgm:spPr/>
      <dgm:t>
        <a:bodyPr/>
        <a:lstStyle/>
        <a:p>
          <a:endParaRPr lang="es-MX"/>
        </a:p>
      </dgm:t>
    </dgm:pt>
    <dgm:pt modelId="{3BEE0DFA-6D3C-418C-A99C-EAE60FAADF93}" type="sibTrans" cxnId="{83C7B97C-94C1-48E3-9A2F-BB3F23E39BB0}">
      <dgm:prSet/>
      <dgm:spPr/>
      <dgm:t>
        <a:bodyPr/>
        <a:lstStyle/>
        <a:p>
          <a:endParaRPr lang="es-MX"/>
        </a:p>
      </dgm:t>
    </dgm:pt>
    <dgm:pt modelId="{ACEF48E2-B9B9-4DF1-B1D4-7E10C1916918}" type="pres">
      <dgm:prSet presAssocID="{84150008-6D38-4EA4-BE54-9D34C110B33F}" presName="linear" presStyleCnt="0">
        <dgm:presLayoutVars>
          <dgm:animLvl val="lvl"/>
          <dgm:resizeHandles val="exact"/>
        </dgm:presLayoutVars>
      </dgm:prSet>
      <dgm:spPr/>
      <dgm:t>
        <a:bodyPr/>
        <a:lstStyle/>
        <a:p>
          <a:endParaRPr lang="es-MX"/>
        </a:p>
      </dgm:t>
    </dgm:pt>
    <dgm:pt modelId="{988B354A-17B2-4B8A-A390-81F1DA9F0C1D}" type="pres">
      <dgm:prSet presAssocID="{BB3E4D49-C2CA-4050-8601-84E8009D7278}" presName="parentText" presStyleLbl="node1" presStyleIdx="0" presStyleCnt="4">
        <dgm:presLayoutVars>
          <dgm:chMax val="0"/>
          <dgm:bulletEnabled val="1"/>
        </dgm:presLayoutVars>
      </dgm:prSet>
      <dgm:spPr/>
      <dgm:t>
        <a:bodyPr/>
        <a:lstStyle/>
        <a:p>
          <a:endParaRPr lang="es-MX"/>
        </a:p>
      </dgm:t>
    </dgm:pt>
    <dgm:pt modelId="{DB241D14-C3BF-4FFA-8A78-4635C6F13143}" type="pres">
      <dgm:prSet presAssocID="{7705A26E-A889-4353-A05B-D2E8DB00E45E}" presName="spacer" presStyleCnt="0"/>
      <dgm:spPr/>
    </dgm:pt>
    <dgm:pt modelId="{9CE9C1F6-6032-4394-A2DE-9FF596B0533A}" type="pres">
      <dgm:prSet presAssocID="{9F5ACFE7-0D58-4B5C-AEAB-51E9BCAE5FE8}" presName="parentText" presStyleLbl="node1" presStyleIdx="1" presStyleCnt="4">
        <dgm:presLayoutVars>
          <dgm:chMax val="0"/>
          <dgm:bulletEnabled val="1"/>
        </dgm:presLayoutVars>
      </dgm:prSet>
      <dgm:spPr/>
      <dgm:t>
        <a:bodyPr/>
        <a:lstStyle/>
        <a:p>
          <a:endParaRPr lang="es-MX"/>
        </a:p>
      </dgm:t>
    </dgm:pt>
    <dgm:pt modelId="{06B62874-E47F-4D38-8B41-83062DD53C01}" type="pres">
      <dgm:prSet presAssocID="{AA33A825-7C96-4018-83D9-0C99C20B817D}" presName="spacer" presStyleCnt="0"/>
      <dgm:spPr/>
    </dgm:pt>
    <dgm:pt modelId="{D6377AC7-A83A-4E3B-81D6-4E24545CE304}" type="pres">
      <dgm:prSet presAssocID="{46748F20-B8D0-4FCD-B857-071AA38792E0}" presName="parentText" presStyleLbl="node1" presStyleIdx="2" presStyleCnt="4">
        <dgm:presLayoutVars>
          <dgm:chMax val="0"/>
          <dgm:bulletEnabled val="1"/>
        </dgm:presLayoutVars>
      </dgm:prSet>
      <dgm:spPr/>
      <dgm:t>
        <a:bodyPr/>
        <a:lstStyle/>
        <a:p>
          <a:endParaRPr lang="es-MX"/>
        </a:p>
      </dgm:t>
    </dgm:pt>
    <dgm:pt modelId="{F472BF44-9190-4D12-9CE3-4D759A329C3A}" type="pres">
      <dgm:prSet presAssocID="{7177B41F-0646-4320-9A16-8575620EFD65}" presName="spacer" presStyleCnt="0"/>
      <dgm:spPr/>
    </dgm:pt>
    <dgm:pt modelId="{AB9927F5-3055-4BB0-9073-923764BD7ACC}" type="pres">
      <dgm:prSet presAssocID="{BCD9A965-8060-419E-82ED-B1AC8480D696}" presName="parentText" presStyleLbl="node1" presStyleIdx="3" presStyleCnt="4">
        <dgm:presLayoutVars>
          <dgm:chMax val="0"/>
          <dgm:bulletEnabled val="1"/>
        </dgm:presLayoutVars>
      </dgm:prSet>
      <dgm:spPr/>
      <dgm:t>
        <a:bodyPr/>
        <a:lstStyle/>
        <a:p>
          <a:endParaRPr lang="es-MX"/>
        </a:p>
      </dgm:t>
    </dgm:pt>
  </dgm:ptLst>
  <dgm:cxnLst>
    <dgm:cxn modelId="{DF571706-23F7-46D7-AE07-0CDD67E36554}" type="presOf" srcId="{BB3E4D49-C2CA-4050-8601-84E8009D7278}" destId="{988B354A-17B2-4B8A-A390-81F1DA9F0C1D}" srcOrd="0" destOrd="0" presId="urn:microsoft.com/office/officeart/2005/8/layout/vList2"/>
    <dgm:cxn modelId="{37047F88-3ABD-4DAD-B250-F7860B7B5A12}" srcId="{84150008-6D38-4EA4-BE54-9D34C110B33F}" destId="{9F5ACFE7-0D58-4B5C-AEAB-51E9BCAE5FE8}" srcOrd="1" destOrd="0" parTransId="{C45ED932-B84F-43CA-9F4E-FF7FC2034462}" sibTransId="{AA33A825-7C96-4018-83D9-0C99C20B817D}"/>
    <dgm:cxn modelId="{83C7B97C-94C1-48E3-9A2F-BB3F23E39BB0}" srcId="{84150008-6D38-4EA4-BE54-9D34C110B33F}" destId="{BCD9A965-8060-419E-82ED-B1AC8480D696}" srcOrd="3" destOrd="0" parTransId="{936C071C-5789-490D-8A61-83F67B75393E}" sibTransId="{3BEE0DFA-6D3C-418C-A99C-EAE60FAADF93}"/>
    <dgm:cxn modelId="{1B6E71F2-51FE-4D2D-8A60-7D07F88CB3C4}" type="presOf" srcId="{46748F20-B8D0-4FCD-B857-071AA38792E0}" destId="{D6377AC7-A83A-4E3B-81D6-4E24545CE304}" srcOrd="0" destOrd="0" presId="urn:microsoft.com/office/officeart/2005/8/layout/vList2"/>
    <dgm:cxn modelId="{FC949726-F8BF-44FB-BAEA-9F1ADE399B77}" srcId="{84150008-6D38-4EA4-BE54-9D34C110B33F}" destId="{BB3E4D49-C2CA-4050-8601-84E8009D7278}" srcOrd="0" destOrd="0" parTransId="{E7045AAD-2917-4793-B162-0D0F09F51DF9}" sibTransId="{7705A26E-A889-4353-A05B-D2E8DB00E45E}"/>
    <dgm:cxn modelId="{E555CBD9-8A8B-4745-9201-EA3F0BFABACD}" type="presOf" srcId="{9F5ACFE7-0D58-4B5C-AEAB-51E9BCAE5FE8}" destId="{9CE9C1F6-6032-4394-A2DE-9FF596B0533A}" srcOrd="0" destOrd="0" presId="urn:microsoft.com/office/officeart/2005/8/layout/vList2"/>
    <dgm:cxn modelId="{823CDE50-10A5-4F17-AB47-75F86890A578}" srcId="{84150008-6D38-4EA4-BE54-9D34C110B33F}" destId="{46748F20-B8D0-4FCD-B857-071AA38792E0}" srcOrd="2" destOrd="0" parTransId="{E1AB900E-2507-470E-8020-377EDEE87DC0}" sibTransId="{7177B41F-0646-4320-9A16-8575620EFD65}"/>
    <dgm:cxn modelId="{BC5C5B85-8264-4356-BC23-F7C6F0979C4E}" type="presOf" srcId="{BCD9A965-8060-419E-82ED-B1AC8480D696}" destId="{AB9927F5-3055-4BB0-9073-923764BD7ACC}" srcOrd="0" destOrd="0" presId="urn:microsoft.com/office/officeart/2005/8/layout/vList2"/>
    <dgm:cxn modelId="{DEC18B64-B9C2-4F55-887F-DB400490BE24}" type="presOf" srcId="{84150008-6D38-4EA4-BE54-9D34C110B33F}" destId="{ACEF48E2-B9B9-4DF1-B1D4-7E10C1916918}" srcOrd="0" destOrd="0" presId="urn:microsoft.com/office/officeart/2005/8/layout/vList2"/>
    <dgm:cxn modelId="{04C6CEDE-DFBD-460B-9039-AA40584C95D6}" type="presParOf" srcId="{ACEF48E2-B9B9-4DF1-B1D4-7E10C1916918}" destId="{988B354A-17B2-4B8A-A390-81F1DA9F0C1D}" srcOrd="0" destOrd="0" presId="urn:microsoft.com/office/officeart/2005/8/layout/vList2"/>
    <dgm:cxn modelId="{176249BE-7022-4B42-80A2-491249B6A83A}" type="presParOf" srcId="{ACEF48E2-B9B9-4DF1-B1D4-7E10C1916918}" destId="{DB241D14-C3BF-4FFA-8A78-4635C6F13143}" srcOrd="1" destOrd="0" presId="urn:microsoft.com/office/officeart/2005/8/layout/vList2"/>
    <dgm:cxn modelId="{8FD0EAE7-3A78-41D6-8523-CCDFA4B8E469}" type="presParOf" srcId="{ACEF48E2-B9B9-4DF1-B1D4-7E10C1916918}" destId="{9CE9C1F6-6032-4394-A2DE-9FF596B0533A}" srcOrd="2" destOrd="0" presId="urn:microsoft.com/office/officeart/2005/8/layout/vList2"/>
    <dgm:cxn modelId="{E9557B1C-1BA5-4C42-BC6C-DC6E07DC1097}" type="presParOf" srcId="{ACEF48E2-B9B9-4DF1-B1D4-7E10C1916918}" destId="{06B62874-E47F-4D38-8B41-83062DD53C01}" srcOrd="3" destOrd="0" presId="urn:microsoft.com/office/officeart/2005/8/layout/vList2"/>
    <dgm:cxn modelId="{70890F97-6E89-4294-8F7F-659917D4F5A9}" type="presParOf" srcId="{ACEF48E2-B9B9-4DF1-B1D4-7E10C1916918}" destId="{D6377AC7-A83A-4E3B-81D6-4E24545CE304}" srcOrd="4" destOrd="0" presId="urn:microsoft.com/office/officeart/2005/8/layout/vList2"/>
    <dgm:cxn modelId="{73CA8D8A-1886-4347-97CE-12F4D89FA004}" type="presParOf" srcId="{ACEF48E2-B9B9-4DF1-B1D4-7E10C1916918}" destId="{F472BF44-9190-4D12-9CE3-4D759A329C3A}" srcOrd="5" destOrd="0" presId="urn:microsoft.com/office/officeart/2005/8/layout/vList2"/>
    <dgm:cxn modelId="{DCDCDB37-5D74-4E45-B582-ACAF4B9E8F01}" type="presParOf" srcId="{ACEF48E2-B9B9-4DF1-B1D4-7E10C1916918}" destId="{AB9927F5-3055-4BB0-9073-923764BD7ACC}"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5A0ECA-C801-4082-8623-1D0E71D57EC7}">
      <dsp:nvSpPr>
        <dsp:cNvPr id="0" name=""/>
        <dsp:cNvSpPr/>
      </dsp:nvSpPr>
      <dsp:spPr>
        <a:xfrm>
          <a:off x="0" y="346242"/>
          <a:ext cx="8568952" cy="1761398"/>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MX" sz="2500" kern="1200" dirty="0" smtClean="0"/>
            <a:t>Gerencia historia, tipos, características</a:t>
          </a:r>
          <a:endParaRPr lang="es-MX" sz="2500" kern="1200" dirty="0"/>
        </a:p>
      </dsp:txBody>
      <dsp:txXfrm>
        <a:off x="85984" y="432226"/>
        <a:ext cx="8396984" cy="1589430"/>
      </dsp:txXfrm>
    </dsp:sp>
    <dsp:sp modelId="{C991919B-5663-4349-92C7-9A7B2801B8BB}">
      <dsp:nvSpPr>
        <dsp:cNvPr id="0" name=""/>
        <dsp:cNvSpPr/>
      </dsp:nvSpPr>
      <dsp:spPr>
        <a:xfrm>
          <a:off x="0" y="2179640"/>
          <a:ext cx="8568952" cy="1761398"/>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MX" sz="2500" kern="1200" dirty="0" smtClean="0"/>
            <a:t>Para su definición, el diccionario de la Real Academia Española </a:t>
          </a:r>
          <a:r>
            <a:rPr lang="es-MX" sz="2500" kern="1200" dirty="0" smtClean="0"/>
            <a:t>no </a:t>
          </a:r>
          <a:r>
            <a:rPr lang="es-MX" sz="2500" kern="1200" dirty="0" smtClean="0"/>
            <a:t>ayuda en </a:t>
          </a:r>
          <a:r>
            <a:rPr lang="es-MX" sz="2500" kern="1200" dirty="0" smtClean="0"/>
            <a:t>mucho, </a:t>
          </a:r>
          <a:r>
            <a:rPr lang="es-MX" sz="2500" kern="1200" dirty="0" smtClean="0"/>
            <a:t>ya que solo nos dice que gerencia es: Cargo de gerente, gestión que le incumbe, oficina del gerente, tiempo que una persona ocupa este cargo.</a:t>
          </a:r>
          <a:endParaRPr lang="es-MX" sz="2500" kern="1200" dirty="0"/>
        </a:p>
      </dsp:txBody>
      <dsp:txXfrm>
        <a:off x="85984" y="2265624"/>
        <a:ext cx="8396984" cy="1589430"/>
      </dsp:txXfrm>
    </dsp:sp>
    <dsp:sp modelId="{2B39A3DF-87B2-445A-A782-16E9798590EB}">
      <dsp:nvSpPr>
        <dsp:cNvPr id="0" name=""/>
        <dsp:cNvSpPr/>
      </dsp:nvSpPr>
      <dsp:spPr>
        <a:xfrm>
          <a:off x="0" y="4013039"/>
          <a:ext cx="8568952" cy="1761398"/>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MX" sz="2500" kern="1200" dirty="0" smtClean="0"/>
            <a:t>Lo señalado por este diccionario es interesante, por un lado asocia el término gerencia con gestión y por el otro lado, lo asocia con la oficina que ocupa el gerente.</a:t>
          </a:r>
          <a:endParaRPr lang="es-MX" sz="2500" kern="1200" dirty="0"/>
        </a:p>
      </dsp:txBody>
      <dsp:txXfrm>
        <a:off x="85984" y="4099023"/>
        <a:ext cx="8396984" cy="158943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3C4413-D7D4-4412-8595-E72706922C05}">
      <dsp:nvSpPr>
        <dsp:cNvPr id="0" name=""/>
        <dsp:cNvSpPr/>
      </dsp:nvSpPr>
      <dsp:spPr>
        <a:xfrm rot="16200000">
          <a:off x="-2379266" y="2381401"/>
          <a:ext cx="6857999" cy="2095196"/>
        </a:xfrm>
        <a:prstGeom prst="flowChartManualOperati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lvl="0" algn="ctr" defTabSz="889000" rtl="0">
            <a:lnSpc>
              <a:spcPct val="90000"/>
            </a:lnSpc>
            <a:spcBef>
              <a:spcPct val="0"/>
            </a:spcBef>
            <a:spcAft>
              <a:spcPct val="35000"/>
            </a:spcAft>
          </a:pPr>
          <a:r>
            <a:rPr lang="es-MX" sz="2000" kern="1200" dirty="0" smtClean="0"/>
            <a:t>TIPOS DE GERENCIA </a:t>
          </a:r>
          <a:br>
            <a:rPr lang="es-MX" sz="2000" kern="1200" dirty="0" smtClean="0"/>
          </a:br>
          <a:r>
            <a:rPr lang="es-MX" sz="2000" kern="1200" dirty="0" smtClean="0"/>
            <a:t>En la gerencia existen algunos tipos, que lo podemos resumir en los siguientes: </a:t>
          </a:r>
        </a:p>
      </dsp:txBody>
      <dsp:txXfrm rot="5400000">
        <a:off x="2135" y="1371600"/>
        <a:ext cx="2095196" cy="4114799"/>
      </dsp:txXfrm>
    </dsp:sp>
    <dsp:sp modelId="{76A9C698-588C-44C2-B29D-359D77DD2B15}">
      <dsp:nvSpPr>
        <dsp:cNvPr id="0" name=""/>
        <dsp:cNvSpPr/>
      </dsp:nvSpPr>
      <dsp:spPr>
        <a:xfrm rot="16200000">
          <a:off x="-126929" y="2381401"/>
          <a:ext cx="6857999" cy="2095196"/>
        </a:xfrm>
        <a:prstGeom prst="flowChartManualOperati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0" tIns="0" rIns="101600" bIns="0" numCol="1" spcCol="1270" anchor="ctr" anchorCtr="0">
          <a:noAutofit/>
        </a:bodyPr>
        <a:lstStyle/>
        <a:p>
          <a:pPr lvl="0" algn="ctr" defTabSz="711200" rtl="0">
            <a:lnSpc>
              <a:spcPct val="90000"/>
            </a:lnSpc>
            <a:spcBef>
              <a:spcPct val="0"/>
            </a:spcBef>
            <a:spcAft>
              <a:spcPct val="35000"/>
            </a:spcAft>
          </a:pPr>
          <a:r>
            <a:rPr lang="es-MX" sz="1600" kern="1200" dirty="0" smtClean="0"/>
            <a:t/>
          </a:r>
          <a:br>
            <a:rPr lang="es-MX" sz="1600" kern="1200" dirty="0" smtClean="0"/>
          </a:br>
          <a:r>
            <a:rPr lang="es-MX" sz="1600" kern="1200" dirty="0" smtClean="0"/>
            <a:t>GERENCIA POR OBJETIVOS </a:t>
          </a:r>
          <a:br>
            <a:rPr lang="es-MX" sz="1600" kern="1200" dirty="0" smtClean="0"/>
          </a:br>
          <a:r>
            <a:rPr lang="es-MX" sz="1600" kern="1200" dirty="0" smtClean="0"/>
            <a:t/>
          </a:r>
          <a:br>
            <a:rPr lang="es-MX" sz="1600" kern="1200" dirty="0" smtClean="0"/>
          </a:br>
          <a:r>
            <a:rPr lang="es-MX" sz="1600" kern="1200" dirty="0" smtClean="0"/>
            <a:t>* "Es un sistema dinámico que integra las necesidades de la compañía de alcanzar sus objetivos de lucro y crecimiento, a la par de la necesidad del gerente de contribuir para su propio desarrollo. Es un estilo exigente y compensador de administración de empresas" </a:t>
          </a:r>
        </a:p>
      </dsp:txBody>
      <dsp:txXfrm rot="5400000">
        <a:off x="2254472" y="1371600"/>
        <a:ext cx="2095196" cy="4114799"/>
      </dsp:txXfrm>
    </dsp:sp>
    <dsp:sp modelId="{1B3C14D9-95D5-414A-B2B0-F75019F356E1}">
      <dsp:nvSpPr>
        <dsp:cNvPr id="0" name=""/>
        <dsp:cNvSpPr/>
      </dsp:nvSpPr>
      <dsp:spPr>
        <a:xfrm rot="16200000">
          <a:off x="2125406" y="2381401"/>
          <a:ext cx="6857999" cy="2095196"/>
        </a:xfrm>
        <a:prstGeom prst="flowChartManualOperati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0" tIns="0" rIns="101600" bIns="0" numCol="1" spcCol="1270" anchor="ctr" anchorCtr="0">
          <a:noAutofit/>
        </a:bodyPr>
        <a:lstStyle/>
        <a:p>
          <a:pPr lvl="0" algn="ctr" defTabSz="711200" rtl="0">
            <a:lnSpc>
              <a:spcPct val="90000"/>
            </a:lnSpc>
            <a:spcBef>
              <a:spcPct val="0"/>
            </a:spcBef>
            <a:spcAft>
              <a:spcPct val="35000"/>
            </a:spcAft>
          </a:pPr>
          <a:r>
            <a:rPr lang="es-MX" sz="1600" kern="1200" dirty="0" smtClean="0"/>
            <a:t/>
          </a:r>
          <a:br>
            <a:rPr lang="es-MX" sz="1600" kern="1200" dirty="0" smtClean="0"/>
          </a:br>
          <a:r>
            <a:rPr lang="es-MX" sz="1600" kern="1200" dirty="0" smtClean="0"/>
            <a:t/>
          </a:r>
          <a:br>
            <a:rPr lang="es-MX" sz="1600" kern="1200" dirty="0" smtClean="0"/>
          </a:br>
          <a:r>
            <a:rPr lang="es-MX" sz="1600" kern="1200" dirty="0" smtClean="0"/>
            <a:t>GERENCIA POLÍTICA </a:t>
          </a:r>
          <a:br>
            <a:rPr lang="es-MX" sz="1600" kern="1200" dirty="0" smtClean="0"/>
          </a:br>
          <a:r>
            <a:rPr lang="es-MX" sz="1600" kern="1200" dirty="0" smtClean="0"/>
            <a:t>Es la aplicación de los principios generales de la gerencia a las organizaciones políticas, dentro de un pensamiento estratégico circular, podemos inferir que estos principios se encuadran dentro de un proceso cíclico de ejecución. </a:t>
          </a:r>
        </a:p>
      </dsp:txBody>
      <dsp:txXfrm rot="5400000">
        <a:off x="4506807" y="1371600"/>
        <a:ext cx="2095196" cy="4114799"/>
      </dsp:txXfrm>
    </dsp:sp>
    <dsp:sp modelId="{9A8C0885-691B-4B26-A2FB-B35C3C7DDF0A}">
      <dsp:nvSpPr>
        <dsp:cNvPr id="0" name=""/>
        <dsp:cNvSpPr/>
      </dsp:nvSpPr>
      <dsp:spPr>
        <a:xfrm rot="16200000">
          <a:off x="4377743" y="2381401"/>
          <a:ext cx="6857999" cy="2095196"/>
        </a:xfrm>
        <a:prstGeom prst="flowChartManualOperati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0" rIns="95250" bIns="0" numCol="1" spcCol="1270" anchor="ctr" anchorCtr="0">
          <a:noAutofit/>
        </a:bodyPr>
        <a:lstStyle/>
        <a:p>
          <a:pPr lvl="0" algn="ctr" defTabSz="666750" rtl="0">
            <a:lnSpc>
              <a:spcPct val="90000"/>
            </a:lnSpc>
            <a:spcBef>
              <a:spcPct val="0"/>
            </a:spcBef>
            <a:spcAft>
              <a:spcPct val="35000"/>
            </a:spcAft>
          </a:pPr>
          <a:r>
            <a:rPr lang="es-MX" sz="1500" kern="1200" dirty="0" smtClean="0"/>
            <a:t/>
          </a:r>
          <a:br>
            <a:rPr lang="es-MX" sz="1500" kern="1200" dirty="0" smtClean="0"/>
          </a:br>
          <a:r>
            <a:rPr lang="es-MX" sz="1500" kern="1200" dirty="0" smtClean="0"/>
            <a:t>GERENCIA ADMINISTRATIVA </a:t>
          </a:r>
          <a:br>
            <a:rPr lang="es-MX" sz="1500" kern="1200" dirty="0" smtClean="0"/>
          </a:br>
          <a:r>
            <a:rPr lang="es-MX" sz="1500" kern="1200" dirty="0" smtClean="0"/>
            <a:t>La Gerencia Administrativa se encarga de la aplicación de herramientas gerenciales que respondan las necesidades estratégicas, competitivas e innovadoras del mundo contemporáneo, mediante el desarrollo de conocimientos y técnicas de planeación, organización, dirección y control de las empresas, que faciliten el crecimiento y desarrollo de las mismas. </a:t>
          </a:r>
        </a:p>
      </dsp:txBody>
      <dsp:txXfrm rot="5400000">
        <a:off x="6759144" y="1371600"/>
        <a:ext cx="2095196" cy="411479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773CEA-0D3F-4E9A-8A51-A6DE7141F69B}">
      <dsp:nvSpPr>
        <dsp:cNvPr id="0" name=""/>
        <dsp:cNvSpPr/>
      </dsp:nvSpPr>
      <dsp:spPr>
        <a:xfrm>
          <a:off x="0" y="4688263"/>
          <a:ext cx="8604448" cy="1908399"/>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0">
            <a:lnSpc>
              <a:spcPct val="90000"/>
            </a:lnSpc>
            <a:spcBef>
              <a:spcPct val="0"/>
            </a:spcBef>
            <a:spcAft>
              <a:spcPct val="35000"/>
            </a:spcAft>
          </a:pPr>
          <a:r>
            <a:rPr lang="es-MX" sz="1400" kern="1200" dirty="0" smtClean="0"/>
            <a:t>GERENCIA EDUCATIVA </a:t>
          </a:r>
          <a:br>
            <a:rPr lang="es-MX" sz="1400" kern="1200" dirty="0" smtClean="0"/>
          </a:br>
          <a:r>
            <a:rPr lang="es-MX" sz="1400" kern="1200" dirty="0" smtClean="0"/>
            <a:t>La gerencia educativa es una herramienta fundamental para el logro y funcionamiento efectivo de la estructura organizativa por lo tanto se puede decir, que la gerencia educativa es el proceso de organización y empleo de recursos para lograr los objetivos preestablecidos a través de una eficiente organización donde el gerente educativo debe dirigir su equipo hacia el logro de los objetivos de la organización pero durante una continua motivación donde estimule, inspeccione, oriente y premie constantemente la labor desarrollada a la vez de ejecutar la acción y función de gerenciar. </a:t>
          </a:r>
          <a:endParaRPr lang="es-MX" sz="1400" kern="1200" dirty="0"/>
        </a:p>
      </dsp:txBody>
      <dsp:txXfrm>
        <a:off x="0" y="4688263"/>
        <a:ext cx="8604448" cy="1908399"/>
      </dsp:txXfrm>
    </dsp:sp>
    <dsp:sp modelId="{6BF6F3B4-C84E-48BF-8B1B-FA7BC71F16A8}">
      <dsp:nvSpPr>
        <dsp:cNvPr id="0" name=""/>
        <dsp:cNvSpPr/>
      </dsp:nvSpPr>
      <dsp:spPr>
        <a:xfrm rot="10800000">
          <a:off x="0" y="2344476"/>
          <a:ext cx="8604448" cy="2365753"/>
        </a:xfrm>
        <a:prstGeom prst="upArrowCallout">
          <a:avLst/>
        </a:prstGeom>
        <a:solidFill>
          <a:schemeClr val="accent3">
            <a:hueOff val="0"/>
            <a:satOff val="0"/>
            <a:lumOff val="0"/>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rtl="0">
            <a:lnSpc>
              <a:spcPct val="90000"/>
            </a:lnSpc>
            <a:spcBef>
              <a:spcPct val="0"/>
            </a:spcBef>
            <a:spcAft>
              <a:spcPct val="35000"/>
            </a:spcAft>
          </a:pPr>
          <a:r>
            <a:rPr lang="es-MX" sz="1500" kern="1200" dirty="0" smtClean="0"/>
            <a:t>GERENCIA AMBIENTAL </a:t>
          </a:r>
          <a:br>
            <a:rPr lang="es-MX" sz="1500" kern="1200" dirty="0" smtClean="0"/>
          </a:br>
          <a:r>
            <a:rPr lang="es-MX" sz="1500" kern="1200" dirty="0" smtClean="0"/>
            <a:t>La gerencia ambiental, concepto relativamente nuevo, que se ha había venido considerando como una alternativa viable para la administración eficiente de los recursos naturales y del ambiente en general, ha dejado de ser una mera inquietud, para convertirse en una disciplina. </a:t>
          </a:r>
          <a:endParaRPr lang="es-MX" sz="1500" kern="1200" dirty="0"/>
        </a:p>
      </dsp:txBody>
      <dsp:txXfrm rot="10800000">
        <a:off x="0" y="2344476"/>
        <a:ext cx="8604448" cy="1537195"/>
      </dsp:txXfrm>
    </dsp:sp>
    <dsp:sp modelId="{3E48F4E5-9AA8-407F-B048-95FC4307A9F6}">
      <dsp:nvSpPr>
        <dsp:cNvPr id="0" name=""/>
        <dsp:cNvSpPr/>
      </dsp:nvSpPr>
      <dsp:spPr>
        <a:xfrm rot="10800000">
          <a:off x="0" y="1796"/>
          <a:ext cx="8604448" cy="2365753"/>
        </a:xfrm>
        <a:prstGeom prst="upArrowCallout">
          <a:avLst/>
        </a:prstGeom>
        <a:solidFill>
          <a:schemeClr val="accent4">
            <a:hueOff val="0"/>
            <a:satOff val="0"/>
            <a:lumOff val="0"/>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rtl="0">
            <a:lnSpc>
              <a:spcPct val="90000"/>
            </a:lnSpc>
            <a:spcBef>
              <a:spcPct val="0"/>
            </a:spcBef>
            <a:spcAft>
              <a:spcPct val="35000"/>
            </a:spcAft>
          </a:pPr>
          <a:r>
            <a:rPr lang="es-MX" sz="1500" kern="1200" dirty="0" smtClean="0"/>
            <a:t>GERENCIA FINANCIERA </a:t>
          </a:r>
          <a:br>
            <a:rPr lang="es-MX" sz="1500" kern="1200" dirty="0" smtClean="0"/>
          </a:br>
          <a:r>
            <a:rPr lang="es-MX" sz="1500" kern="1200" dirty="0" smtClean="0"/>
            <a:t>La gerencia financiera se encarga de la eficiente administración del capital de trabajo dentro de un equilibrio de los criterios de riesgo y rentabilidad; además de orientar la estrategia financiera para garantizar la disponibilidad de fuentes de financiación y proporcionar el debido registro de las operaciones como herramientas de control de la gestión de la Empresa. </a:t>
          </a:r>
          <a:endParaRPr lang="es-MX" sz="1500" kern="1200" dirty="0"/>
        </a:p>
      </dsp:txBody>
      <dsp:txXfrm rot="10800000">
        <a:off x="0" y="1796"/>
        <a:ext cx="8604448" cy="1537195"/>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5E4D9A-63C3-42FD-BEA8-3527F801ED21}">
      <dsp:nvSpPr>
        <dsp:cNvPr id="0" name=""/>
        <dsp:cNvSpPr/>
      </dsp:nvSpPr>
      <dsp:spPr>
        <a:xfrm rot="10800000">
          <a:off x="1477843" y="1383"/>
          <a:ext cx="6140438" cy="2505531"/>
        </a:xfrm>
        <a:prstGeom prst="homePlate">
          <a:avLst/>
        </a:prstGeom>
        <a:solidFill>
          <a:schemeClr val="accent2">
            <a:hueOff val="0"/>
            <a:satOff val="0"/>
            <a:lumOff val="0"/>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870" tIns="60960" rIns="113792" bIns="60960" numCol="1" spcCol="1270" anchor="ctr" anchorCtr="0">
          <a:noAutofit/>
        </a:bodyPr>
        <a:lstStyle/>
        <a:p>
          <a:pPr lvl="0" algn="ctr" defTabSz="711200" rtl="0">
            <a:lnSpc>
              <a:spcPct val="90000"/>
            </a:lnSpc>
            <a:spcBef>
              <a:spcPct val="0"/>
            </a:spcBef>
            <a:spcAft>
              <a:spcPct val="35000"/>
            </a:spcAft>
          </a:pPr>
          <a:r>
            <a:rPr lang="es-MX" sz="1600" b="1" kern="1200" dirty="0" smtClean="0">
              <a:solidFill>
                <a:schemeClr val="tx1"/>
              </a:solidFill>
            </a:rPr>
            <a:t>GERENCIA DE PROYECTOS (PROJECT MANAGEMENT) </a:t>
          </a:r>
          <a:br>
            <a:rPr lang="es-MX" sz="1600" b="1" kern="1200" dirty="0" smtClean="0">
              <a:solidFill>
                <a:schemeClr val="tx1"/>
              </a:solidFill>
            </a:rPr>
          </a:br>
          <a:r>
            <a:rPr lang="es-MX" sz="1600" b="1" kern="1200" dirty="0" smtClean="0">
              <a:solidFill>
                <a:schemeClr val="tx1"/>
              </a:solidFill>
            </a:rPr>
            <a:t>Gerencia de proyectos es la disciplina de organizar y administrar los recursos, de forma tal que un proyecto dado sea terminado completamente dentro de las restricciones de alcance, tiempo y coste planteados a su inicio. </a:t>
          </a:r>
          <a:endParaRPr lang="es-MX" sz="1600" b="1" kern="1200" dirty="0">
            <a:solidFill>
              <a:schemeClr val="tx1"/>
            </a:solidFill>
          </a:endParaRPr>
        </a:p>
      </dsp:txBody>
      <dsp:txXfrm rot="10800000">
        <a:off x="2104226" y="1383"/>
        <a:ext cx="5514055" cy="2505531"/>
      </dsp:txXfrm>
    </dsp:sp>
    <dsp:sp modelId="{10C9D90F-BB1B-4802-A045-2CE604075AEB}">
      <dsp:nvSpPr>
        <dsp:cNvPr id="0" name=""/>
        <dsp:cNvSpPr/>
      </dsp:nvSpPr>
      <dsp:spPr>
        <a:xfrm>
          <a:off x="1094685" y="708243"/>
          <a:ext cx="1112631" cy="1091810"/>
        </a:xfrm>
        <a:prstGeom prst="ellipse">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dsp:style>
    </dsp:sp>
    <dsp:sp modelId="{C14A597E-0C87-45DA-BCFF-8CD43892DD41}">
      <dsp:nvSpPr>
        <dsp:cNvPr id="0" name=""/>
        <dsp:cNvSpPr/>
      </dsp:nvSpPr>
      <dsp:spPr>
        <a:xfrm rot="10800000">
          <a:off x="1060121" y="3254834"/>
          <a:ext cx="6647424" cy="2965997"/>
        </a:xfrm>
        <a:prstGeom prst="homePlate">
          <a:avLst/>
        </a:prstGeom>
        <a:solidFill>
          <a:schemeClr val="accent3">
            <a:hueOff val="0"/>
            <a:satOff val="0"/>
            <a:lumOff val="0"/>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870" tIns="60960" rIns="113792" bIns="60960" numCol="1" spcCol="1270" anchor="ctr" anchorCtr="0">
          <a:noAutofit/>
        </a:bodyPr>
        <a:lstStyle/>
        <a:p>
          <a:pPr lvl="0" algn="ctr" defTabSz="711200" rtl="0">
            <a:lnSpc>
              <a:spcPct val="90000"/>
            </a:lnSpc>
            <a:spcBef>
              <a:spcPct val="0"/>
            </a:spcBef>
            <a:spcAft>
              <a:spcPct val="35000"/>
            </a:spcAft>
          </a:pPr>
          <a:r>
            <a:rPr lang="es-MX" sz="1600" b="1" kern="1200" dirty="0" smtClean="0">
              <a:solidFill>
                <a:schemeClr val="tx1"/>
              </a:solidFill>
            </a:rPr>
            <a:t>GERENCIA ESTRATÉGICA </a:t>
          </a:r>
          <a:br>
            <a:rPr lang="es-MX" sz="1600" b="1" kern="1200" dirty="0" smtClean="0">
              <a:solidFill>
                <a:schemeClr val="tx1"/>
              </a:solidFill>
            </a:rPr>
          </a:br>
          <a:r>
            <a:rPr lang="es-MX" sz="1600" b="1" kern="1200" dirty="0" smtClean="0">
              <a:solidFill>
                <a:schemeClr val="tx1"/>
              </a:solidFill>
            </a:rPr>
            <a:t>La gerencia estratégica es la conducción del funcionamiento y desarrollo del sistema empresarial u organizacional. La gerencia estratégica se relaciona con el gobierno de los sistemas, de allí que la planificación como parte inseparable de la misma, tenga como finalidad facilitar el gobierno de las organizaciones, estableciendo la direccionalidad que las mismas deban asumir en el futuro y encauzando el esfuerzo colectivo en la dirección trazada. </a:t>
          </a:r>
          <a:endParaRPr lang="es-MX" sz="1600" b="1" kern="1200" dirty="0">
            <a:solidFill>
              <a:schemeClr val="tx1"/>
            </a:solidFill>
          </a:endParaRPr>
        </a:p>
      </dsp:txBody>
      <dsp:txXfrm rot="10800000">
        <a:off x="1801620" y="3254834"/>
        <a:ext cx="5905925" cy="2965997"/>
      </dsp:txXfrm>
    </dsp:sp>
    <dsp:sp modelId="{88B10A03-3ECA-4E7A-B7B7-7364CC9437D7}">
      <dsp:nvSpPr>
        <dsp:cNvPr id="0" name=""/>
        <dsp:cNvSpPr/>
      </dsp:nvSpPr>
      <dsp:spPr>
        <a:xfrm>
          <a:off x="1080387" y="3631002"/>
          <a:ext cx="962700" cy="2105372"/>
        </a:xfrm>
        <a:prstGeom prst="ellipse">
          <a:avLst/>
        </a:prstGeom>
        <a:solidFill>
          <a:schemeClr val="accent3">
            <a:tint val="50000"/>
            <a:hueOff val="0"/>
            <a:satOff val="0"/>
            <a:lumOff val="0"/>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456673-6839-4B9E-84DC-E7215BFD3994}">
      <dsp:nvSpPr>
        <dsp:cNvPr id="0" name=""/>
        <dsp:cNvSpPr/>
      </dsp:nvSpPr>
      <dsp:spPr>
        <a:xfrm>
          <a:off x="0" y="339828"/>
          <a:ext cx="8280920" cy="2852730"/>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smtClean="0"/>
            <a:t>GERENCIA GLOBAL </a:t>
          </a:r>
          <a:br>
            <a:rPr lang="es-MX" sz="1800" kern="1200" dirty="0" smtClean="0"/>
          </a:br>
          <a:r>
            <a:rPr lang="es-MX" sz="1800" kern="1200" dirty="0" smtClean="0"/>
            <a:t>El reto para los nuevos altos ejecutivos es demasiado grande, si partimos de que la única constante del mundo moderno es el cambio y la mayoría no pensamos y actuamos a la velocidad de estas transformaciones; por esta razón aquel que no se adapte y cambie, por lo menos a la velocidad a la que cambia el cambio lo cambia el cambio, un gerente capaz de elegir, gestionarse a sí mismo y preparar su gente para esto. </a:t>
          </a:r>
          <a:br>
            <a:rPr lang="es-MX" sz="1800" kern="1200" dirty="0" smtClean="0"/>
          </a:br>
          <a:r>
            <a:rPr lang="es-MX" sz="1800" kern="1200" dirty="0" smtClean="0"/>
            <a:t>Una sinergia de aptitudes y actitudes que buscando un beneficio mutuo nos permitan ser competitivos en un entorno global. </a:t>
          </a:r>
          <a:endParaRPr lang="es-MX" sz="1800" kern="1200" dirty="0"/>
        </a:p>
      </dsp:txBody>
      <dsp:txXfrm>
        <a:off x="139259" y="479087"/>
        <a:ext cx="8002402" cy="2574212"/>
      </dsp:txXfrm>
    </dsp:sp>
    <dsp:sp modelId="{0857A0C8-A82D-4524-97CF-893A1071B37B}">
      <dsp:nvSpPr>
        <dsp:cNvPr id="0" name=""/>
        <dsp:cNvSpPr/>
      </dsp:nvSpPr>
      <dsp:spPr>
        <a:xfrm>
          <a:off x="0" y="3221900"/>
          <a:ext cx="8280920" cy="3159849"/>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smtClean="0"/>
            <a:t>GERENCIA PÚBLICA </a:t>
          </a:r>
          <a:br>
            <a:rPr lang="es-MX" sz="1800" kern="1200" dirty="0" smtClean="0"/>
          </a:br>
          <a:r>
            <a:rPr lang="es-MX" sz="1800" kern="1200" dirty="0" smtClean="0"/>
            <a:t>El espacio organizativo del sector público, administración pública, administración de gobierno, administración del Estado, etc. son denominaciones usuales para identificar la especificidad de la gestión pública, la administración de las instituciones del Estado (nacional, provincial y municipal); tema tratado a nivel mundial y preocupación constante bajo las denominaciones de Reforma del Estado, reforma de la administración pública y cómo hacer para que el funcionamiento del aparato público sirva eficientemente a las demandas ciudadanas. </a:t>
          </a:r>
          <a:br>
            <a:rPr lang="es-MX" sz="1800" kern="1200" dirty="0" smtClean="0"/>
          </a:br>
          <a:endParaRPr lang="es-MX" sz="1800" kern="1200" dirty="0"/>
        </a:p>
      </dsp:txBody>
      <dsp:txXfrm>
        <a:off x="154251" y="3376151"/>
        <a:ext cx="7972418" cy="2851347"/>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212D67-4BFB-4E0B-8348-F61FCE07C34A}">
      <dsp:nvSpPr>
        <dsp:cNvPr id="0" name=""/>
        <dsp:cNvSpPr/>
      </dsp:nvSpPr>
      <dsp:spPr>
        <a:xfrm>
          <a:off x="252527" y="145092"/>
          <a:ext cx="8209912" cy="5974510"/>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MX" sz="1900" kern="1200" dirty="0" smtClean="0"/>
            <a:t>GERENCIA SOCIAL </a:t>
          </a:r>
          <a:br>
            <a:rPr lang="es-MX" sz="1900" kern="1200" dirty="0" smtClean="0"/>
          </a:br>
          <a:r>
            <a:rPr lang="es-MX" sz="1900" kern="1200" dirty="0" smtClean="0"/>
            <a:t>La Gerencia Social trata de una dimensión de Gerencia diferenciada de la tradicional “gerencia de mercado” vinculada a la empresa privada, como así también diferenciada de la tradicional gerencia pública, ejercida por los funcionarios gubernamentales. </a:t>
          </a:r>
          <a:br>
            <a:rPr lang="es-MX" sz="1900" kern="1200" dirty="0" smtClean="0"/>
          </a:br>
          <a:r>
            <a:rPr lang="es-MX" sz="1900" kern="1200" dirty="0" smtClean="0"/>
            <a:t>La gerencia social emerge como el instrumento de desarrollo del capital social en el sentido que permite potenciar y movilizar la dinámica necesaria para producir resultados transformadores en la dimensión social. </a:t>
          </a:r>
          <a:br>
            <a:rPr lang="es-MX" sz="1900" kern="1200" dirty="0" smtClean="0"/>
          </a:br>
          <a:r>
            <a:rPr lang="es-MX" sz="1900" kern="1200" dirty="0" smtClean="0"/>
            <a:t/>
          </a:r>
          <a:br>
            <a:rPr lang="es-MX" sz="1900" kern="1200" dirty="0" smtClean="0"/>
          </a:br>
          <a:r>
            <a:rPr lang="es-MX" sz="1900" kern="1200" dirty="0" smtClean="0"/>
            <a:t>GERENCIA POR PROCESOS </a:t>
          </a:r>
          <a:br>
            <a:rPr lang="es-MX" sz="1900" kern="1200" dirty="0" smtClean="0"/>
          </a:br>
          <a:r>
            <a:rPr lang="es-MX" sz="1900" kern="1200" dirty="0" smtClean="0"/>
            <a:t>La gerencia por procesos es hoy en día uno de los conceptos administrativos más relevantes dentro de las organizaciones, pues en la medida que éstos sean gerenciados acertadamente, los resultados serán directamente proporcionales a dicha gestión. </a:t>
          </a:r>
          <a:br>
            <a:rPr lang="es-MX" sz="1900" kern="1200" dirty="0" smtClean="0"/>
          </a:br>
          <a:r>
            <a:rPr lang="es-MX" sz="1900" kern="1200" dirty="0" smtClean="0"/>
            <a:t>Dirigir y controlar los procesos de acuerdo a los requisitos establecidos para los productos, servicios, procesos y materias primas son garantía de lograr las metas que diariamente se fijan las organizaciones. </a:t>
          </a:r>
          <a:br>
            <a:rPr lang="es-MX" sz="1900" kern="1200" dirty="0" smtClean="0"/>
          </a:br>
          <a:endParaRPr lang="es-MX" sz="1900" kern="1200" dirty="0"/>
        </a:p>
      </dsp:txBody>
      <dsp:txXfrm>
        <a:off x="544179" y="436744"/>
        <a:ext cx="7626608" cy="5391206"/>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A4594B-BE56-4846-8EDD-FCD491BFB843}">
      <dsp:nvSpPr>
        <dsp:cNvPr id="0" name=""/>
        <dsp:cNvSpPr/>
      </dsp:nvSpPr>
      <dsp:spPr>
        <a:xfrm>
          <a:off x="0" y="20901"/>
          <a:ext cx="7992888" cy="3095396"/>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b="1" kern="1200" dirty="0" smtClean="0"/>
            <a:t>La monarquía absoluta es una forma de gobierno en la que el monarca (lleve el título de rey, emperador, zar o cualquier otro) tiene el poder absoluto. No existe en ella división de </a:t>
          </a:r>
          <a:r>
            <a:rPr lang="es-MX" sz="1600" b="1" kern="1200" dirty="0" smtClean="0"/>
            <a:t>poderes (</a:t>
          </a:r>
          <a:r>
            <a:rPr lang="es-MX" sz="1600" b="1" kern="1200" dirty="0" smtClean="0"/>
            <a:t>ejecutivo, legislativo y judicial). Aunque la administración de la justicia pueda tener una autonomía relativa en relación al rey, o existan instituciones parlamentarias, el monarca absoluto puede cambiar las decisiones o dictámenes de los tribunales en última instancia o reformar las leyes a su voluntad (</a:t>
          </a:r>
          <a:r>
            <a:rPr lang="es-MX" sz="1600" b="1" i="1" kern="1200" dirty="0" smtClean="0"/>
            <a:t>La palabra del rey es ley</a:t>
          </a:r>
          <a:r>
            <a:rPr lang="es-MX" sz="1600" b="1" kern="1200" dirty="0" smtClean="0"/>
            <a:t>). Nombra y retira a sus asistentes en el gobierno a su voluntad. La unidad de todos los poderes suele considerarse justificada por considerar que la fuente del poder es Dios y que los monarcas ejercen la soberanía por derecho divino de los reyes. </a:t>
          </a:r>
          <a:endParaRPr lang="es-MX" sz="1600" b="1" kern="1200" dirty="0"/>
        </a:p>
      </dsp:txBody>
      <dsp:txXfrm>
        <a:off x="151105" y="172006"/>
        <a:ext cx="7690678" cy="2793186"/>
      </dsp:txXfrm>
    </dsp:sp>
    <dsp:sp modelId="{84C1F899-2A72-48E1-AFC5-7C12B91AD60A}">
      <dsp:nvSpPr>
        <dsp:cNvPr id="0" name=""/>
        <dsp:cNvSpPr/>
      </dsp:nvSpPr>
      <dsp:spPr>
        <a:xfrm>
          <a:off x="0" y="3283338"/>
          <a:ext cx="7992888" cy="2375100"/>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MX" sz="2000" b="1" kern="1200" dirty="0" smtClean="0"/>
            <a:t>No hay mecanismos por los que el soberano (que no reconoce superiores) responda por sus actos, si no es ante Dios mismo.</a:t>
          </a:r>
        </a:p>
        <a:p>
          <a:pPr lvl="0" algn="l" defTabSz="889000" rtl="0">
            <a:lnSpc>
              <a:spcPct val="90000"/>
            </a:lnSpc>
            <a:spcBef>
              <a:spcPct val="0"/>
            </a:spcBef>
            <a:spcAft>
              <a:spcPct val="35000"/>
            </a:spcAft>
          </a:pPr>
          <a:r>
            <a:rPr lang="es-MX" sz="2000" b="1" kern="1200" dirty="0" smtClean="0"/>
            <a:t>La monarquía absoluta se desarrolla históricamente en la Europa Occidental a partir de las monarquías autoritarias que surgen al final de la Edad Media con la crisis de las monarquías feudales y el predominio que adquiere el rey en relación a todos los estamentos.</a:t>
          </a:r>
          <a:endParaRPr lang="es-MX" sz="2000" b="1" kern="1200" dirty="0"/>
        </a:p>
      </dsp:txBody>
      <dsp:txXfrm>
        <a:off x="115943" y="3399281"/>
        <a:ext cx="7761002" cy="2143214"/>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BE1F54-22A7-4548-A88C-3D2F8E748A1F}">
      <dsp:nvSpPr>
        <dsp:cNvPr id="0" name=""/>
        <dsp:cNvSpPr/>
      </dsp:nvSpPr>
      <dsp:spPr>
        <a:xfrm>
          <a:off x="0" y="197851"/>
          <a:ext cx="8208912" cy="2574000"/>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MX" sz="2500" kern="1200" dirty="0" smtClean="0"/>
            <a:t>Por años, la atención al problema de la criminalidad ha sido una de las más importantes preocupaciones de gobierno y sociedad. El modelo tradicional de actuación policial basado en políticas, estrategias y esquemas reactivos, no cumplió con las expectativas de mejorar las condiciones de seguridad en el país. </a:t>
          </a:r>
          <a:endParaRPr lang="es-MX" sz="2500" kern="1200" dirty="0"/>
        </a:p>
      </dsp:txBody>
      <dsp:txXfrm>
        <a:off x="125652" y="323503"/>
        <a:ext cx="7957608" cy="2322696"/>
      </dsp:txXfrm>
    </dsp:sp>
    <dsp:sp modelId="{499E0501-242E-4A16-B89B-00952C6DFF7C}">
      <dsp:nvSpPr>
        <dsp:cNvPr id="0" name=""/>
        <dsp:cNvSpPr/>
      </dsp:nvSpPr>
      <dsp:spPr>
        <a:xfrm>
          <a:off x="0" y="2843852"/>
          <a:ext cx="8208912" cy="2574000"/>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MX" sz="2500" kern="1200" dirty="0" smtClean="0"/>
            <a:t>La percepción social de riesgo incrementó su presencia en la funcionalidad social y en la vida cotidiana. Esto ha implicado la modificación de hábitos y conductas colectivas e individuales, de las formas en que los ciudadanos se relacionan unos con otros, y también del tipo de vínculos que la sociedad establece con la autoridad. </a:t>
          </a:r>
          <a:endParaRPr lang="es-MX" sz="2500" kern="1200" dirty="0"/>
        </a:p>
      </dsp:txBody>
      <dsp:txXfrm>
        <a:off x="125652" y="2969504"/>
        <a:ext cx="7957608" cy="2322696"/>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54D9D5-B2F8-45D6-90BD-C0565BD90460}">
      <dsp:nvSpPr>
        <dsp:cNvPr id="0" name=""/>
        <dsp:cNvSpPr/>
      </dsp:nvSpPr>
      <dsp:spPr>
        <a:xfrm>
          <a:off x="0" y="269293"/>
          <a:ext cx="8496944" cy="306774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s-MX" sz="2300" kern="1200" dirty="0" smtClean="0">
              <a:solidFill>
                <a:schemeClr val="tx1"/>
              </a:solidFill>
            </a:rPr>
            <a:t>El PNSP ha sido diseñado en congruencia con el PND, la Visión México 2030, el PSSP, el Acuerdo Nacional por la Seguridad, la Justicia y la Legalidad (ANSJL), y la Estrategia Nacional de Prevención del Delito y Combate a la Delincuencia (ENPDyCD). Establece las estrategias, objetivos, mecanismos de coordinación, líneas de acción e indicadores de medición que servirán de guía en la alineación de las capacidades y recursos del Estado mexicano para hacer más eficaz y optimizar el combate a la delincuencia. </a:t>
          </a:r>
          <a:endParaRPr lang="es-MX" sz="2300" kern="1200" dirty="0">
            <a:solidFill>
              <a:schemeClr val="tx1"/>
            </a:solidFill>
          </a:endParaRPr>
        </a:p>
      </dsp:txBody>
      <dsp:txXfrm>
        <a:off x="149755" y="419048"/>
        <a:ext cx="8197434" cy="2768230"/>
      </dsp:txXfrm>
    </dsp:sp>
    <dsp:sp modelId="{43E2B44C-DDC0-4E3E-8AFE-F9DA6A3355B6}">
      <dsp:nvSpPr>
        <dsp:cNvPr id="0" name=""/>
        <dsp:cNvSpPr/>
      </dsp:nvSpPr>
      <dsp:spPr>
        <a:xfrm>
          <a:off x="0" y="3403273"/>
          <a:ext cx="8496944" cy="3067740"/>
        </a:xfrm>
        <a:prstGeom prst="roundRect">
          <a:avLst/>
        </a:prstGeom>
        <a:solidFill>
          <a:schemeClr val="accent3">
            <a:hueOff val="-13713810"/>
            <a:satOff val="-24380"/>
            <a:lumOff val="15686"/>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s-MX" sz="2300" kern="1200" dirty="0" smtClean="0">
              <a:solidFill>
                <a:schemeClr val="tx1"/>
              </a:solidFill>
            </a:rPr>
            <a:t>Los objetivos, estrategias y líneas de acción que se plasman en este Programa privilegian: </a:t>
          </a:r>
          <a:endParaRPr lang="es-MX" sz="2300" kern="1200" dirty="0">
            <a:solidFill>
              <a:schemeClr val="tx1"/>
            </a:solidFill>
          </a:endParaRPr>
        </a:p>
      </dsp:txBody>
      <dsp:txXfrm>
        <a:off x="149755" y="3553028"/>
        <a:ext cx="8197434" cy="2768230"/>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0E2FEB-32CE-4013-8724-39EF3A108DA9}">
      <dsp:nvSpPr>
        <dsp:cNvPr id="0" name=""/>
        <dsp:cNvSpPr/>
      </dsp:nvSpPr>
      <dsp:spPr>
        <a:xfrm>
          <a:off x="0" y="5767694"/>
          <a:ext cx="8640960" cy="631155"/>
        </a:xfrm>
        <a:prstGeom prst="rect">
          <a:avLst/>
        </a:prstGeom>
        <a:gradFill rotWithShape="0">
          <a:gsLst>
            <a:gs pos="0">
              <a:schemeClr val="lt1">
                <a:hueOff val="0"/>
                <a:satOff val="0"/>
                <a:lumOff val="0"/>
                <a:alphaOff val="0"/>
                <a:tint val="20000"/>
                <a:satMod val="180000"/>
                <a:lumMod val="98000"/>
              </a:schemeClr>
            </a:gs>
            <a:gs pos="40000">
              <a:schemeClr val="lt1">
                <a:hueOff val="0"/>
                <a:satOff val="0"/>
                <a:lumOff val="0"/>
                <a:alphaOff val="0"/>
                <a:tint val="30000"/>
                <a:satMod val="260000"/>
                <a:lumMod val="84000"/>
              </a:schemeClr>
            </a:gs>
            <a:gs pos="100000">
              <a:schemeClr val="lt1">
                <a:hueOff val="0"/>
                <a:satOff val="0"/>
                <a:lumOff val="0"/>
                <a:alphaOff val="0"/>
                <a:tint val="100000"/>
                <a:satMod val="110000"/>
              </a:schemeClr>
            </a:gs>
          </a:gsLst>
          <a:lin ang="504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s-MX" sz="1600" b="1" kern="1200" dirty="0" smtClean="0"/>
            <a:t>• El fortalecimiento del sistema penitenciario en su función de reinserción social. </a:t>
          </a:r>
          <a:endParaRPr lang="es-MX" sz="1600" b="1" kern="1200" dirty="0"/>
        </a:p>
      </dsp:txBody>
      <dsp:txXfrm>
        <a:off x="0" y="5767694"/>
        <a:ext cx="8640960" cy="631155"/>
      </dsp:txXfrm>
    </dsp:sp>
    <dsp:sp modelId="{D0C7326C-4492-4652-BC93-4351C894D54F}">
      <dsp:nvSpPr>
        <dsp:cNvPr id="0" name=""/>
        <dsp:cNvSpPr/>
      </dsp:nvSpPr>
      <dsp:spPr>
        <a:xfrm rot="10800000">
          <a:off x="0" y="4806444"/>
          <a:ext cx="8640960" cy="970717"/>
        </a:xfrm>
        <a:prstGeom prst="upArrowCallout">
          <a:avLst/>
        </a:prstGeom>
        <a:gradFill rotWithShape="0">
          <a:gsLst>
            <a:gs pos="0">
              <a:schemeClr val="lt1">
                <a:hueOff val="0"/>
                <a:satOff val="0"/>
                <a:lumOff val="0"/>
                <a:alphaOff val="0"/>
                <a:tint val="20000"/>
                <a:satMod val="180000"/>
                <a:lumMod val="98000"/>
              </a:schemeClr>
            </a:gs>
            <a:gs pos="40000">
              <a:schemeClr val="lt1">
                <a:hueOff val="0"/>
                <a:satOff val="0"/>
                <a:lumOff val="0"/>
                <a:alphaOff val="0"/>
                <a:tint val="30000"/>
                <a:satMod val="260000"/>
                <a:lumMod val="84000"/>
              </a:schemeClr>
            </a:gs>
            <a:gs pos="100000">
              <a:schemeClr val="lt1">
                <a:hueOff val="0"/>
                <a:satOff val="0"/>
                <a:lumOff val="0"/>
                <a:alphaOff val="0"/>
                <a:tint val="100000"/>
                <a:satMod val="110000"/>
              </a:schemeClr>
            </a:gs>
          </a:gsLst>
          <a:lin ang="504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s-MX" sz="1600" b="1" kern="1200" dirty="0" smtClean="0"/>
            <a:t>• La implementación en las corporaciones de los tres órdenes de gobierno del Servicio de Carrera Policial (SCP), procesos de evaluación del personal, esquemas de profesionalización y ascensos en la carrera policial. </a:t>
          </a:r>
          <a:endParaRPr lang="es-MX" sz="1600" b="1" kern="1200" dirty="0"/>
        </a:p>
      </dsp:txBody>
      <dsp:txXfrm rot="10800000">
        <a:off x="0" y="4806444"/>
        <a:ext cx="8640960" cy="630743"/>
      </dsp:txXfrm>
    </dsp:sp>
    <dsp:sp modelId="{BC62F3CF-B6FB-4163-887F-61B8D6C48AB3}">
      <dsp:nvSpPr>
        <dsp:cNvPr id="0" name=""/>
        <dsp:cNvSpPr/>
      </dsp:nvSpPr>
      <dsp:spPr>
        <a:xfrm rot="10800000">
          <a:off x="0" y="3845194"/>
          <a:ext cx="8640960" cy="970717"/>
        </a:xfrm>
        <a:prstGeom prst="upArrowCallout">
          <a:avLst/>
        </a:prstGeom>
        <a:gradFill rotWithShape="0">
          <a:gsLst>
            <a:gs pos="0">
              <a:schemeClr val="lt1">
                <a:hueOff val="0"/>
                <a:satOff val="0"/>
                <a:lumOff val="0"/>
                <a:alphaOff val="0"/>
                <a:tint val="20000"/>
                <a:satMod val="180000"/>
                <a:lumMod val="98000"/>
              </a:schemeClr>
            </a:gs>
            <a:gs pos="40000">
              <a:schemeClr val="lt1">
                <a:hueOff val="0"/>
                <a:satOff val="0"/>
                <a:lumOff val="0"/>
                <a:alphaOff val="0"/>
                <a:tint val="30000"/>
                <a:satMod val="260000"/>
                <a:lumMod val="84000"/>
              </a:schemeClr>
            </a:gs>
            <a:gs pos="100000">
              <a:schemeClr val="lt1">
                <a:hueOff val="0"/>
                <a:satOff val="0"/>
                <a:lumOff val="0"/>
                <a:alphaOff val="0"/>
                <a:tint val="100000"/>
                <a:satMod val="110000"/>
              </a:schemeClr>
            </a:gs>
          </a:gsLst>
          <a:lin ang="504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s-MX" sz="1600" b="1" kern="1200" dirty="0" smtClean="0"/>
            <a:t>• La generación de inteligencia policial a través de la integración y comunicación de información criminal. </a:t>
          </a:r>
          <a:endParaRPr lang="es-MX" sz="1600" b="1" kern="1200" dirty="0"/>
        </a:p>
      </dsp:txBody>
      <dsp:txXfrm rot="10800000">
        <a:off x="0" y="3845194"/>
        <a:ext cx="8640960" cy="630743"/>
      </dsp:txXfrm>
    </dsp:sp>
    <dsp:sp modelId="{D5168B69-5A4A-439F-B741-61A2AB64469B}">
      <dsp:nvSpPr>
        <dsp:cNvPr id="0" name=""/>
        <dsp:cNvSpPr/>
      </dsp:nvSpPr>
      <dsp:spPr>
        <a:xfrm rot="10800000">
          <a:off x="0" y="2883944"/>
          <a:ext cx="8640960" cy="970717"/>
        </a:xfrm>
        <a:prstGeom prst="upArrowCallout">
          <a:avLst/>
        </a:prstGeom>
        <a:gradFill rotWithShape="0">
          <a:gsLst>
            <a:gs pos="0">
              <a:schemeClr val="lt1">
                <a:hueOff val="0"/>
                <a:satOff val="0"/>
                <a:lumOff val="0"/>
                <a:alphaOff val="0"/>
                <a:tint val="20000"/>
                <a:satMod val="180000"/>
                <a:lumMod val="98000"/>
              </a:schemeClr>
            </a:gs>
            <a:gs pos="40000">
              <a:schemeClr val="lt1">
                <a:hueOff val="0"/>
                <a:satOff val="0"/>
                <a:lumOff val="0"/>
                <a:alphaOff val="0"/>
                <a:tint val="30000"/>
                <a:satMod val="260000"/>
                <a:lumMod val="84000"/>
              </a:schemeClr>
            </a:gs>
            <a:gs pos="100000">
              <a:schemeClr val="lt1">
                <a:hueOff val="0"/>
                <a:satOff val="0"/>
                <a:lumOff val="0"/>
                <a:alphaOff val="0"/>
                <a:tint val="100000"/>
                <a:satMod val="110000"/>
              </a:schemeClr>
            </a:gs>
          </a:gsLst>
          <a:lin ang="504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s-MX" sz="1600" b="1" kern="1200" dirty="0" smtClean="0"/>
            <a:t>La modernización de los recursos tecnológicos para la prevención del delito y el combate frontal a la delincuencia. </a:t>
          </a:r>
          <a:endParaRPr lang="es-MX" sz="1600" b="1" kern="1200" dirty="0"/>
        </a:p>
      </dsp:txBody>
      <dsp:txXfrm rot="10800000">
        <a:off x="0" y="2883944"/>
        <a:ext cx="8640960" cy="630743"/>
      </dsp:txXfrm>
    </dsp:sp>
    <dsp:sp modelId="{98CBE60F-2197-42E6-A351-DA39E5DDC536}">
      <dsp:nvSpPr>
        <dsp:cNvPr id="0" name=""/>
        <dsp:cNvSpPr/>
      </dsp:nvSpPr>
      <dsp:spPr>
        <a:xfrm rot="10800000">
          <a:off x="0" y="1922694"/>
          <a:ext cx="8640960" cy="970717"/>
        </a:xfrm>
        <a:prstGeom prst="upArrowCallout">
          <a:avLst/>
        </a:prstGeom>
        <a:gradFill rotWithShape="0">
          <a:gsLst>
            <a:gs pos="0">
              <a:schemeClr val="lt1">
                <a:hueOff val="0"/>
                <a:satOff val="0"/>
                <a:lumOff val="0"/>
                <a:alphaOff val="0"/>
                <a:tint val="20000"/>
                <a:satMod val="180000"/>
                <a:lumMod val="98000"/>
              </a:schemeClr>
            </a:gs>
            <a:gs pos="40000">
              <a:schemeClr val="lt1">
                <a:hueOff val="0"/>
                <a:satOff val="0"/>
                <a:lumOff val="0"/>
                <a:alphaOff val="0"/>
                <a:tint val="30000"/>
                <a:satMod val="260000"/>
                <a:lumMod val="84000"/>
              </a:schemeClr>
            </a:gs>
            <a:gs pos="100000">
              <a:schemeClr val="lt1">
                <a:hueOff val="0"/>
                <a:satOff val="0"/>
                <a:lumOff val="0"/>
                <a:alphaOff val="0"/>
                <a:tint val="100000"/>
                <a:satMod val="110000"/>
              </a:schemeClr>
            </a:gs>
          </a:gsLst>
          <a:lin ang="504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s-MX" sz="1600" b="1" kern="1200" dirty="0" smtClean="0"/>
            <a:t>• El combate y sanción de la comisión de delitos mediante la modernización y mejora de los instrumentos empleados por las corporaciones en la operación policial. </a:t>
          </a:r>
          <a:endParaRPr lang="es-MX" sz="1600" b="1" kern="1200" dirty="0"/>
        </a:p>
      </dsp:txBody>
      <dsp:txXfrm rot="10800000">
        <a:off x="0" y="1922694"/>
        <a:ext cx="8640960" cy="630743"/>
      </dsp:txXfrm>
    </dsp:sp>
    <dsp:sp modelId="{F866DFAB-33EC-46A3-A65D-671079476459}">
      <dsp:nvSpPr>
        <dsp:cNvPr id="0" name=""/>
        <dsp:cNvSpPr/>
      </dsp:nvSpPr>
      <dsp:spPr>
        <a:xfrm rot="10800000">
          <a:off x="0" y="961443"/>
          <a:ext cx="8640960" cy="970717"/>
        </a:xfrm>
        <a:prstGeom prst="upArrowCallout">
          <a:avLst/>
        </a:prstGeom>
        <a:gradFill rotWithShape="0">
          <a:gsLst>
            <a:gs pos="0">
              <a:schemeClr val="lt1">
                <a:hueOff val="0"/>
                <a:satOff val="0"/>
                <a:lumOff val="0"/>
                <a:alphaOff val="0"/>
                <a:tint val="20000"/>
                <a:satMod val="180000"/>
                <a:lumMod val="98000"/>
              </a:schemeClr>
            </a:gs>
            <a:gs pos="40000">
              <a:schemeClr val="lt1">
                <a:hueOff val="0"/>
                <a:satOff val="0"/>
                <a:lumOff val="0"/>
                <a:alphaOff val="0"/>
                <a:tint val="30000"/>
                <a:satMod val="260000"/>
                <a:lumMod val="84000"/>
              </a:schemeClr>
            </a:gs>
            <a:gs pos="100000">
              <a:schemeClr val="lt1">
                <a:hueOff val="0"/>
                <a:satOff val="0"/>
                <a:lumOff val="0"/>
                <a:alphaOff val="0"/>
                <a:tint val="100000"/>
                <a:satMod val="110000"/>
              </a:schemeClr>
            </a:gs>
          </a:gsLst>
          <a:lin ang="504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s-MX" sz="1600" b="1" kern="1200" dirty="0" smtClean="0"/>
            <a:t>• La participación de la sociedad en la prevención del delito, la evaluación de las acciones implementadas y la comunicación con las instancias encargadas de la seguridad pública. </a:t>
          </a:r>
          <a:endParaRPr lang="es-MX" sz="1600" b="1" kern="1200" dirty="0"/>
        </a:p>
      </dsp:txBody>
      <dsp:txXfrm rot="10800000">
        <a:off x="0" y="961443"/>
        <a:ext cx="8640960" cy="630743"/>
      </dsp:txXfrm>
    </dsp:sp>
    <dsp:sp modelId="{466DB41F-5A5F-45CB-8C58-D009E81558FB}">
      <dsp:nvSpPr>
        <dsp:cNvPr id="0" name=""/>
        <dsp:cNvSpPr/>
      </dsp:nvSpPr>
      <dsp:spPr>
        <a:xfrm rot="10800000">
          <a:off x="0" y="193"/>
          <a:ext cx="8640960" cy="970717"/>
        </a:xfrm>
        <a:prstGeom prst="upArrowCallout">
          <a:avLst/>
        </a:prstGeom>
        <a:gradFill rotWithShape="0">
          <a:gsLst>
            <a:gs pos="0">
              <a:schemeClr val="lt1">
                <a:hueOff val="0"/>
                <a:satOff val="0"/>
                <a:lumOff val="0"/>
                <a:alphaOff val="0"/>
                <a:tint val="20000"/>
                <a:satMod val="180000"/>
                <a:lumMod val="98000"/>
              </a:schemeClr>
            </a:gs>
            <a:gs pos="40000">
              <a:schemeClr val="lt1">
                <a:hueOff val="0"/>
                <a:satOff val="0"/>
                <a:lumOff val="0"/>
                <a:alphaOff val="0"/>
                <a:tint val="30000"/>
                <a:satMod val="260000"/>
                <a:lumMod val="84000"/>
              </a:schemeClr>
            </a:gs>
            <a:gs pos="100000">
              <a:schemeClr val="lt1">
                <a:hueOff val="0"/>
                <a:satOff val="0"/>
                <a:lumOff val="0"/>
                <a:alphaOff val="0"/>
                <a:tint val="100000"/>
                <a:satMod val="110000"/>
              </a:schemeClr>
            </a:gs>
          </a:gsLst>
          <a:lin ang="504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es-MX" sz="1600" b="1" kern="1200" dirty="0" smtClean="0"/>
            <a:t>La coordinación interinstitucional entre los tres órdenes de gobierno. </a:t>
          </a:r>
          <a:endParaRPr lang="es-MX" sz="1600" b="1" kern="1200" dirty="0"/>
        </a:p>
      </dsp:txBody>
      <dsp:txXfrm rot="10800000">
        <a:off x="0" y="193"/>
        <a:ext cx="8640960" cy="630743"/>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058B2D-BC4C-44F3-868A-B0A2C4C837E8}">
      <dsp:nvSpPr>
        <dsp:cNvPr id="0" name=""/>
        <dsp:cNvSpPr/>
      </dsp:nvSpPr>
      <dsp:spPr>
        <a:xfrm>
          <a:off x="0" y="3979"/>
          <a:ext cx="7848872" cy="1349259"/>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kern="1200" dirty="0" smtClean="0"/>
            <a:t>Prácticamente en toda América Latina la criminalidad se percibe como problema muy grave. Esto es más evidente en Chile, Brasil y Perú. En México y Bolivia tal opinión es compartida casi por dos tercios de la ciudadanía. Porcentaje que califica como “muy grave” el problema de la delincuencia en su país 	</a:t>
          </a:r>
          <a:endParaRPr lang="es-MX" sz="1600" kern="1200" dirty="0"/>
        </a:p>
      </dsp:txBody>
      <dsp:txXfrm>
        <a:off x="65865" y="69844"/>
        <a:ext cx="7717142" cy="1217529"/>
      </dsp:txXfrm>
    </dsp:sp>
    <dsp:sp modelId="{D429FFEB-B662-412D-A558-CB328E9029C0}">
      <dsp:nvSpPr>
        <dsp:cNvPr id="0" name=""/>
        <dsp:cNvSpPr/>
      </dsp:nvSpPr>
      <dsp:spPr>
        <a:xfrm>
          <a:off x="0" y="1362449"/>
          <a:ext cx="7848872" cy="73342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smtClean="0"/>
            <a:t>Chile 	85 	</a:t>
          </a:r>
          <a:endParaRPr lang="es-MX" sz="1800" kern="1200" dirty="0"/>
        </a:p>
      </dsp:txBody>
      <dsp:txXfrm>
        <a:off x="35803" y="1398252"/>
        <a:ext cx="7777266" cy="661814"/>
      </dsp:txXfrm>
    </dsp:sp>
    <dsp:sp modelId="{C4735687-44B5-454B-8718-8908B49F1049}">
      <dsp:nvSpPr>
        <dsp:cNvPr id="0" name=""/>
        <dsp:cNvSpPr/>
      </dsp:nvSpPr>
      <dsp:spPr>
        <a:xfrm>
          <a:off x="0" y="2105081"/>
          <a:ext cx="7848872" cy="73342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smtClean="0"/>
            <a:t>Brasil 	82 	</a:t>
          </a:r>
          <a:endParaRPr lang="es-MX" sz="1800" kern="1200" dirty="0"/>
        </a:p>
      </dsp:txBody>
      <dsp:txXfrm>
        <a:off x="35803" y="2140884"/>
        <a:ext cx="7777266" cy="661814"/>
      </dsp:txXfrm>
    </dsp:sp>
    <dsp:sp modelId="{4620346F-3328-4F7B-B6F7-677509168D95}">
      <dsp:nvSpPr>
        <dsp:cNvPr id="0" name=""/>
        <dsp:cNvSpPr/>
      </dsp:nvSpPr>
      <dsp:spPr>
        <a:xfrm>
          <a:off x="0" y="2847713"/>
          <a:ext cx="7848872" cy="73342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smtClean="0"/>
            <a:t>Perú 	80 	</a:t>
          </a:r>
          <a:endParaRPr lang="es-MX" sz="1800" kern="1200" dirty="0"/>
        </a:p>
      </dsp:txBody>
      <dsp:txXfrm>
        <a:off x="35803" y="2883516"/>
        <a:ext cx="7777266" cy="661814"/>
      </dsp:txXfrm>
    </dsp:sp>
    <dsp:sp modelId="{BFA56CAA-8E17-46C5-A52B-3D38B41CFD51}">
      <dsp:nvSpPr>
        <dsp:cNvPr id="0" name=""/>
        <dsp:cNvSpPr/>
      </dsp:nvSpPr>
      <dsp:spPr>
        <a:xfrm>
          <a:off x="0" y="3590345"/>
          <a:ext cx="7848872" cy="73342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smtClean="0"/>
            <a:t>Argentina 	79 	</a:t>
          </a:r>
          <a:endParaRPr lang="es-MX" sz="1800" kern="1200" dirty="0"/>
        </a:p>
      </dsp:txBody>
      <dsp:txXfrm>
        <a:off x="35803" y="3626148"/>
        <a:ext cx="7777266" cy="661814"/>
      </dsp:txXfrm>
    </dsp:sp>
    <dsp:sp modelId="{9A9D988B-3CEA-453F-AB10-06C9F6FAF7E8}">
      <dsp:nvSpPr>
        <dsp:cNvPr id="0" name=""/>
        <dsp:cNvSpPr/>
      </dsp:nvSpPr>
      <dsp:spPr>
        <a:xfrm>
          <a:off x="0" y="4332977"/>
          <a:ext cx="7848872" cy="73342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smtClean="0"/>
            <a:t>Venezuela 	75 	</a:t>
          </a:r>
          <a:endParaRPr lang="es-MX" sz="1800" kern="1200" dirty="0"/>
        </a:p>
      </dsp:txBody>
      <dsp:txXfrm>
        <a:off x="35803" y="4368780"/>
        <a:ext cx="7777266" cy="661814"/>
      </dsp:txXfrm>
    </dsp:sp>
    <dsp:sp modelId="{36E1B732-E657-46AF-ADEA-05CC48BC30C8}">
      <dsp:nvSpPr>
        <dsp:cNvPr id="0" name=""/>
        <dsp:cNvSpPr/>
      </dsp:nvSpPr>
      <dsp:spPr>
        <a:xfrm>
          <a:off x="0" y="5075609"/>
          <a:ext cx="7848872" cy="73342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smtClean="0"/>
            <a:t>Bolivia 	        64 	</a:t>
          </a:r>
          <a:endParaRPr lang="es-MX" sz="1800" kern="1200" dirty="0"/>
        </a:p>
      </dsp:txBody>
      <dsp:txXfrm>
        <a:off x="35803" y="5111412"/>
        <a:ext cx="7777266" cy="661814"/>
      </dsp:txXfrm>
    </dsp:sp>
    <dsp:sp modelId="{49E681CD-EB6D-4CED-B4EA-2A3DE11745CF}">
      <dsp:nvSpPr>
        <dsp:cNvPr id="0" name=""/>
        <dsp:cNvSpPr/>
      </dsp:nvSpPr>
      <dsp:spPr>
        <a:xfrm>
          <a:off x="0" y="5818240"/>
          <a:ext cx="7848872" cy="73342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smtClean="0"/>
            <a:t>México 	64 	</a:t>
          </a:r>
          <a:endParaRPr lang="es-MX" sz="1800" kern="1200" dirty="0"/>
        </a:p>
      </dsp:txBody>
      <dsp:txXfrm>
        <a:off x="35803" y="5854043"/>
        <a:ext cx="7777266" cy="66181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768B35-EE02-4933-9107-8277A6833828}">
      <dsp:nvSpPr>
        <dsp:cNvPr id="0" name=""/>
        <dsp:cNvSpPr/>
      </dsp:nvSpPr>
      <dsp:spPr>
        <a:xfrm>
          <a:off x="0" y="403138"/>
          <a:ext cx="8172400" cy="26094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s-MX" sz="3000" kern="1200" dirty="0" smtClean="0"/>
            <a:t>De esta forma, podríamos decir que la palabra gerencia se utiliza para denominar al conjunto de empleados de alta calificación que se encarga de dirigir y gestionar los asuntos de una empresa. </a:t>
          </a:r>
          <a:endParaRPr lang="es-MX" sz="3000" kern="1200" dirty="0"/>
        </a:p>
      </dsp:txBody>
      <dsp:txXfrm>
        <a:off x="127384" y="530522"/>
        <a:ext cx="7917632" cy="2354697"/>
      </dsp:txXfrm>
    </dsp:sp>
    <dsp:sp modelId="{ED9FA25A-2F55-4417-9659-1444DB97BF67}">
      <dsp:nvSpPr>
        <dsp:cNvPr id="0" name=""/>
        <dsp:cNvSpPr/>
      </dsp:nvSpPr>
      <dsp:spPr>
        <a:xfrm>
          <a:off x="0" y="3099004"/>
          <a:ext cx="8172400" cy="26094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s-MX" sz="3000" kern="1200" dirty="0" smtClean="0"/>
            <a:t>El término también permite referirse al cargo que ocupa el gerente de la empresa, quien cumple con distintas funciones: coordinar los recursos internos, representar a la compañía frente a terceros y controlar las metas y objetivos.</a:t>
          </a:r>
          <a:endParaRPr lang="es-MX" sz="3000" kern="1200" dirty="0"/>
        </a:p>
      </dsp:txBody>
      <dsp:txXfrm>
        <a:off x="127384" y="3226388"/>
        <a:ext cx="7917632" cy="235469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0640FB-169C-40AE-91E7-AACBDACE5788}">
      <dsp:nvSpPr>
        <dsp:cNvPr id="0" name=""/>
        <dsp:cNvSpPr/>
      </dsp:nvSpPr>
      <dsp:spPr>
        <a:xfrm>
          <a:off x="0" y="0"/>
          <a:ext cx="8800628" cy="6408712"/>
        </a:xfrm>
        <a:prstGeom prst="roundRect">
          <a:avLst>
            <a:gd name="adj" fmla="val 8500"/>
          </a:avLst>
        </a:prstGeom>
        <a:no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91440" tIns="91440" rIns="91440" bIns="4973873" numCol="1" spcCol="1270" anchor="t" anchorCtr="0">
          <a:noAutofit/>
        </a:bodyPr>
        <a:lstStyle/>
        <a:p>
          <a:pPr lvl="0" algn="l" defTabSz="1066800" rtl="0">
            <a:lnSpc>
              <a:spcPct val="90000"/>
            </a:lnSpc>
            <a:spcBef>
              <a:spcPct val="0"/>
            </a:spcBef>
            <a:spcAft>
              <a:spcPct val="35000"/>
            </a:spcAft>
          </a:pPr>
          <a:r>
            <a:rPr lang="es-MX" sz="2400" kern="1200" dirty="0" smtClean="0"/>
            <a:t>Prevención del delito y participación ciudadana </a:t>
          </a:r>
          <a:endParaRPr lang="es-MX" sz="2400" kern="1200" dirty="0"/>
        </a:p>
      </dsp:txBody>
      <dsp:txXfrm>
        <a:off x="159549" y="159549"/>
        <a:ext cx="8481530" cy="6089614"/>
      </dsp:txXfrm>
    </dsp:sp>
    <dsp:sp modelId="{8B68B8AB-F41D-488C-BDA2-49E75085DA5A}">
      <dsp:nvSpPr>
        <dsp:cNvPr id="0" name=""/>
        <dsp:cNvSpPr/>
      </dsp:nvSpPr>
      <dsp:spPr>
        <a:xfrm>
          <a:off x="220015" y="932762"/>
          <a:ext cx="8360596" cy="4486098"/>
        </a:xfrm>
        <a:prstGeom prst="roundRect">
          <a:avLst>
            <a:gd name="adj" fmla="val 1050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91440" tIns="91440" rIns="91440" bIns="2848672" numCol="1" spcCol="1270" anchor="t" anchorCtr="0">
          <a:noAutofit/>
        </a:bodyPr>
        <a:lstStyle/>
        <a:p>
          <a:pPr lvl="0" algn="l" defTabSz="1066800" rtl="0">
            <a:lnSpc>
              <a:spcPct val="90000"/>
            </a:lnSpc>
            <a:spcBef>
              <a:spcPct val="0"/>
            </a:spcBef>
            <a:spcAft>
              <a:spcPct val="35000"/>
            </a:spcAft>
          </a:pPr>
          <a:r>
            <a:rPr lang="es-MX" sz="2400" kern="1200" dirty="0" smtClean="0"/>
            <a:t>Las acciones emprendidas por el Estado mexicano para combatir frontalmente a la delincuencia deben acompañarse del fortalecimiento de aquellos elementos que permitan prevenir la comisión de ilícitos. </a:t>
          </a:r>
          <a:endParaRPr lang="es-MX" sz="2400" kern="1200" dirty="0"/>
        </a:p>
      </dsp:txBody>
      <dsp:txXfrm>
        <a:off x="357978" y="1070725"/>
        <a:ext cx="8084670" cy="4210172"/>
      </dsp:txXfrm>
    </dsp:sp>
    <dsp:sp modelId="{7834C209-51E3-43BA-9417-D359D3847916}">
      <dsp:nvSpPr>
        <dsp:cNvPr id="0" name=""/>
        <dsp:cNvSpPr/>
      </dsp:nvSpPr>
      <dsp:spPr>
        <a:xfrm>
          <a:off x="440031" y="2866924"/>
          <a:ext cx="7920565" cy="3238347"/>
        </a:xfrm>
        <a:prstGeom prst="roundRect">
          <a:avLst>
            <a:gd name="adj" fmla="val 10500"/>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91440" tIns="91440" rIns="91440" bIns="170688" numCol="1" spcCol="1270" anchor="t" anchorCtr="0">
          <a:noAutofit/>
        </a:bodyPr>
        <a:lstStyle/>
        <a:p>
          <a:pPr lvl="0" algn="l" defTabSz="1066800" rtl="0">
            <a:lnSpc>
              <a:spcPct val="90000"/>
            </a:lnSpc>
            <a:spcBef>
              <a:spcPct val="0"/>
            </a:spcBef>
            <a:spcAft>
              <a:spcPct val="35000"/>
            </a:spcAft>
          </a:pPr>
          <a:r>
            <a:rPr lang="es-MX" sz="2400" kern="1200" dirty="0" smtClean="0"/>
            <a:t>Ningún esfuerzo de prevención y combate a la delincuencia estará en condiciones de alcanzar sus objetivos y metas sin la participación y apoyo de la ciudadanía. La participación social en la prevención del delito debe centrarse en privilegiar la cultura de la legalidad, la denuncia y el fortalecimiento de los lazos comunitarios. </a:t>
          </a:r>
          <a:endParaRPr lang="es-MX" sz="2400" kern="1200" dirty="0"/>
        </a:p>
      </dsp:txBody>
      <dsp:txXfrm>
        <a:off x="539621" y="2966514"/>
        <a:ext cx="7721385" cy="3039167"/>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AD93ED-6580-459C-892D-8756692204F1}">
      <dsp:nvSpPr>
        <dsp:cNvPr id="0" name=""/>
        <dsp:cNvSpPr/>
      </dsp:nvSpPr>
      <dsp:spPr>
        <a:xfrm>
          <a:off x="0" y="0"/>
          <a:ext cx="8280920" cy="6408712"/>
        </a:xfrm>
        <a:prstGeom prst="roundRect">
          <a:avLst>
            <a:gd name="adj" fmla="val 8500"/>
          </a:avLst>
        </a:prstGeom>
        <a:noFill/>
        <a:ln w="25400" cap="flat" cmpd="sng" algn="ctr">
          <a:solidFill>
            <a:schemeClr val="dk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4973873" numCol="1" spcCol="1270" anchor="t" anchorCtr="0">
          <a:noAutofit/>
        </a:bodyPr>
        <a:lstStyle/>
        <a:p>
          <a:pPr lvl="0" algn="l" defTabSz="1066800" rtl="0">
            <a:lnSpc>
              <a:spcPct val="90000"/>
            </a:lnSpc>
            <a:spcBef>
              <a:spcPct val="0"/>
            </a:spcBef>
            <a:spcAft>
              <a:spcPct val="35000"/>
            </a:spcAft>
          </a:pPr>
          <a:r>
            <a:rPr lang="es-MX" sz="2400" kern="1200" dirty="0" smtClean="0"/>
            <a:t>Sistema penitenciario </a:t>
          </a:r>
          <a:endParaRPr lang="es-MX" sz="2400" kern="1200" dirty="0"/>
        </a:p>
      </dsp:txBody>
      <dsp:txXfrm>
        <a:off x="159549" y="159549"/>
        <a:ext cx="7961822" cy="6089614"/>
      </dsp:txXfrm>
    </dsp:sp>
    <dsp:sp modelId="{D7B2DBD3-A257-4D36-AC12-B1C41B243D5F}">
      <dsp:nvSpPr>
        <dsp:cNvPr id="0" name=""/>
        <dsp:cNvSpPr/>
      </dsp:nvSpPr>
      <dsp:spPr>
        <a:xfrm>
          <a:off x="288051" y="648074"/>
          <a:ext cx="7866874" cy="4486098"/>
        </a:xfrm>
        <a:prstGeom prst="roundRect">
          <a:avLst>
            <a:gd name="adj" fmla="val 105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2848672" numCol="1" spcCol="1270" anchor="t" anchorCtr="0">
          <a:noAutofit/>
        </a:bodyPr>
        <a:lstStyle/>
        <a:p>
          <a:pPr lvl="0" algn="l" defTabSz="889000" rtl="0">
            <a:lnSpc>
              <a:spcPct val="90000"/>
            </a:lnSpc>
            <a:spcBef>
              <a:spcPct val="0"/>
            </a:spcBef>
            <a:spcAft>
              <a:spcPct val="35000"/>
            </a:spcAft>
          </a:pPr>
          <a:r>
            <a:rPr lang="es-MX" sz="2000" kern="1200" dirty="0" smtClean="0"/>
            <a:t>La política nacional en materia penitenciaria presenta importantes ventanas de oportunidad. Es necesario articular los programas y mecanismos de reclusión y de reinserción de los internos sentenciados en los tres ámbitos de gobierno, así como recuperar el sentido original de los centros penitenciarios, como espacios donde se promueva la reincorporación de los sentenciados a la sociedad. </a:t>
          </a:r>
          <a:endParaRPr lang="es-MX" sz="2000" kern="1200" dirty="0"/>
        </a:p>
      </dsp:txBody>
      <dsp:txXfrm>
        <a:off x="426014" y="786037"/>
        <a:ext cx="7590948" cy="4210172"/>
      </dsp:txXfrm>
    </dsp:sp>
    <dsp:sp modelId="{D75C905B-D425-46C6-9A6F-7AF54705C7B6}">
      <dsp:nvSpPr>
        <dsp:cNvPr id="0" name=""/>
        <dsp:cNvSpPr/>
      </dsp:nvSpPr>
      <dsp:spPr>
        <a:xfrm>
          <a:off x="414046" y="3204356"/>
          <a:ext cx="7452828" cy="2563484"/>
        </a:xfrm>
        <a:prstGeom prst="roundRect">
          <a:avLst>
            <a:gd name="adj" fmla="val 105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170688" numCol="1" spcCol="1270" anchor="t" anchorCtr="0">
          <a:noAutofit/>
        </a:bodyPr>
        <a:lstStyle/>
        <a:p>
          <a:pPr lvl="0" algn="l" defTabSz="1066800" rtl="0">
            <a:lnSpc>
              <a:spcPct val="90000"/>
            </a:lnSpc>
            <a:spcBef>
              <a:spcPct val="0"/>
            </a:spcBef>
            <a:spcAft>
              <a:spcPct val="35000"/>
            </a:spcAft>
          </a:pPr>
          <a:r>
            <a:rPr lang="es-MX" sz="2400" kern="1200" dirty="0" smtClean="0"/>
            <a:t>La sobrepoblación y el abuso de la prisión preventiva son problemas estructurales vinculados al sistema de administración de justicia. Ambas dificultan tanto el control y la vigilancia de los internos, como la atención diferenciada en razón de su situación jurídica. </a:t>
          </a:r>
          <a:endParaRPr lang="es-MX" sz="2400" kern="1200" dirty="0"/>
        </a:p>
      </dsp:txBody>
      <dsp:txXfrm>
        <a:off x="492882" y="3283192"/>
        <a:ext cx="7295156" cy="2405812"/>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483F72-DC6E-44F4-AF50-B531A6E4A95E}">
      <dsp:nvSpPr>
        <dsp:cNvPr id="0" name=""/>
        <dsp:cNvSpPr/>
      </dsp:nvSpPr>
      <dsp:spPr>
        <a:xfrm>
          <a:off x="0" y="0"/>
          <a:ext cx="8064896" cy="6336703"/>
        </a:xfrm>
        <a:prstGeom prst="roundRect">
          <a:avLst>
            <a:gd name="adj" fmla="val 85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4917986" numCol="1" spcCol="1270" anchor="t" anchorCtr="0">
          <a:noAutofit/>
        </a:bodyPr>
        <a:lstStyle/>
        <a:p>
          <a:pPr lvl="0" algn="l" defTabSz="1066800" rtl="0">
            <a:lnSpc>
              <a:spcPct val="90000"/>
            </a:lnSpc>
            <a:spcBef>
              <a:spcPct val="0"/>
            </a:spcBef>
            <a:spcAft>
              <a:spcPct val="35000"/>
            </a:spcAft>
          </a:pPr>
          <a:r>
            <a:rPr lang="es-MX" sz="2400" kern="1200" dirty="0" smtClean="0"/>
            <a:t>Derechos humanos </a:t>
          </a:r>
          <a:endParaRPr lang="es-MX" sz="2400" kern="1200" dirty="0"/>
        </a:p>
      </dsp:txBody>
      <dsp:txXfrm>
        <a:off x="157756" y="157756"/>
        <a:ext cx="7749384" cy="6021191"/>
      </dsp:txXfrm>
    </dsp:sp>
    <dsp:sp modelId="{504A9052-C76E-46C1-A091-C523CE3C17A7}">
      <dsp:nvSpPr>
        <dsp:cNvPr id="0" name=""/>
        <dsp:cNvSpPr/>
      </dsp:nvSpPr>
      <dsp:spPr>
        <a:xfrm>
          <a:off x="360065" y="1008112"/>
          <a:ext cx="7661651" cy="4435692"/>
        </a:xfrm>
        <a:prstGeom prst="roundRect">
          <a:avLst>
            <a:gd name="adj" fmla="val 105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2816665" numCol="1" spcCol="1270" anchor="t" anchorCtr="0">
          <a:noAutofit/>
        </a:bodyPr>
        <a:lstStyle/>
        <a:p>
          <a:pPr lvl="0" algn="l" defTabSz="1066800" rtl="0">
            <a:lnSpc>
              <a:spcPct val="90000"/>
            </a:lnSpc>
            <a:spcBef>
              <a:spcPct val="0"/>
            </a:spcBef>
            <a:spcAft>
              <a:spcPct val="35000"/>
            </a:spcAft>
          </a:pPr>
          <a:r>
            <a:rPr lang="es-MX" sz="2400" kern="1200" dirty="0" smtClean="0"/>
            <a:t>Un compromiso ineludible que contribuye al fortalecimiento del Estado de Derecho por parte de los servidores públicos encargados de la seguridad pública, es el respeto irrestricto a los derechos humanos. </a:t>
          </a:r>
          <a:endParaRPr lang="es-MX" sz="2400" kern="1200" dirty="0"/>
        </a:p>
      </dsp:txBody>
      <dsp:txXfrm>
        <a:off x="496478" y="1144525"/>
        <a:ext cx="7388825" cy="4162866"/>
      </dsp:txXfrm>
    </dsp:sp>
    <dsp:sp modelId="{B509771E-74D6-4704-B416-74DB9C4DD3FF}">
      <dsp:nvSpPr>
        <dsp:cNvPr id="0" name=""/>
        <dsp:cNvSpPr/>
      </dsp:nvSpPr>
      <dsp:spPr>
        <a:xfrm>
          <a:off x="403244" y="3168351"/>
          <a:ext cx="7258406" cy="2534681"/>
        </a:xfrm>
        <a:prstGeom prst="roundRect">
          <a:avLst>
            <a:gd name="adj" fmla="val 105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170688" numCol="1" spcCol="1270" anchor="t" anchorCtr="0">
          <a:noAutofit/>
        </a:bodyPr>
        <a:lstStyle/>
        <a:p>
          <a:pPr lvl="0" algn="l" defTabSz="1066800" rtl="0">
            <a:lnSpc>
              <a:spcPct val="90000"/>
            </a:lnSpc>
            <a:spcBef>
              <a:spcPct val="0"/>
            </a:spcBef>
            <a:spcAft>
              <a:spcPct val="35000"/>
            </a:spcAft>
          </a:pPr>
          <a:r>
            <a:rPr lang="es-MX" sz="2400" kern="1200" dirty="0" smtClean="0"/>
            <a:t>La seguridad es un derecho humano fundamental. Garantizarla es una de las tareas prioritarias del Estado y su cumplimiento es un indicador clave de su eficacia. </a:t>
          </a:r>
          <a:endParaRPr lang="es-MX" sz="2400" kern="1200" dirty="0"/>
        </a:p>
      </dsp:txBody>
      <dsp:txXfrm>
        <a:off x="481194" y="3246301"/>
        <a:ext cx="7102506" cy="2378781"/>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D5029B-9471-434A-B4AD-F92C75AF261A}">
      <dsp:nvSpPr>
        <dsp:cNvPr id="0" name=""/>
        <dsp:cNvSpPr/>
      </dsp:nvSpPr>
      <dsp:spPr>
        <a:xfrm>
          <a:off x="0" y="0"/>
          <a:ext cx="8424936" cy="7017306"/>
        </a:xfrm>
        <a:prstGeom prst="roundRect">
          <a:avLst>
            <a:gd name="adj" fmla="val 8500"/>
          </a:avLst>
        </a:prstGeom>
        <a:no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5446209" numCol="1" spcCol="1270" anchor="t" anchorCtr="0">
          <a:noAutofit/>
        </a:bodyPr>
        <a:lstStyle/>
        <a:p>
          <a:pPr lvl="0" algn="l" defTabSz="889000" rtl="0">
            <a:lnSpc>
              <a:spcPct val="90000"/>
            </a:lnSpc>
            <a:spcBef>
              <a:spcPct val="0"/>
            </a:spcBef>
            <a:spcAft>
              <a:spcPct val="35000"/>
            </a:spcAft>
          </a:pPr>
          <a:r>
            <a:rPr lang="es-MX" sz="2000" kern="1200" dirty="0" smtClean="0"/>
            <a:t>Incidencia delictiva </a:t>
          </a:r>
          <a:endParaRPr lang="es-MX" sz="2000" kern="1200" dirty="0"/>
        </a:p>
      </dsp:txBody>
      <dsp:txXfrm>
        <a:off x="174700" y="174700"/>
        <a:ext cx="8075536" cy="6667906"/>
      </dsp:txXfrm>
    </dsp:sp>
    <dsp:sp modelId="{4DE147F1-377C-43E9-A1FB-0A472319C2D1}">
      <dsp:nvSpPr>
        <dsp:cNvPr id="0" name=""/>
        <dsp:cNvSpPr/>
      </dsp:nvSpPr>
      <dsp:spPr>
        <a:xfrm>
          <a:off x="288019" y="764682"/>
          <a:ext cx="8003689" cy="4912114"/>
        </a:xfrm>
        <a:prstGeom prst="roundRect">
          <a:avLst>
            <a:gd name="adj" fmla="val 10500"/>
          </a:avLst>
        </a:prstGeom>
        <a:solidFill>
          <a:schemeClr val="accent1">
            <a:hueOff val="0"/>
            <a:satOff val="0"/>
            <a:lumOff val="0"/>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3119193" numCol="1" spcCol="1270" anchor="t" anchorCtr="0">
          <a:noAutofit/>
        </a:bodyPr>
        <a:lstStyle/>
        <a:p>
          <a:pPr lvl="0" algn="l" defTabSz="889000" rtl="0">
            <a:lnSpc>
              <a:spcPct val="90000"/>
            </a:lnSpc>
            <a:spcBef>
              <a:spcPct val="0"/>
            </a:spcBef>
            <a:spcAft>
              <a:spcPct val="35000"/>
            </a:spcAft>
          </a:pPr>
          <a:r>
            <a:rPr lang="es-MX" sz="2000" kern="1200" dirty="0" smtClean="0"/>
            <a:t>El combate al fenómeno delictivo requiere de una política integral de seguridad pública que mediante la alineación de las capacidades institucionales de los tres órdenes de gobierno y de la articulación de esfuerzos con los otros poderes de la Unión y la sociedad, inhiba y combata de manera eficaz la incidencia delictiva. Para ello, se habrá de: </a:t>
          </a:r>
          <a:endParaRPr lang="es-MX" sz="2000" kern="1200" dirty="0"/>
        </a:p>
      </dsp:txBody>
      <dsp:txXfrm>
        <a:off x="439083" y="915746"/>
        <a:ext cx="7701561" cy="4609986"/>
      </dsp:txXfrm>
    </dsp:sp>
    <dsp:sp modelId="{B0722FCA-5CCE-4F63-B9A7-E338AFB7ACDA}">
      <dsp:nvSpPr>
        <dsp:cNvPr id="0" name=""/>
        <dsp:cNvSpPr/>
      </dsp:nvSpPr>
      <dsp:spPr>
        <a:xfrm>
          <a:off x="421246" y="3508653"/>
          <a:ext cx="7582442" cy="2806922"/>
        </a:xfrm>
        <a:prstGeom prst="roundRect">
          <a:avLst>
            <a:gd name="adj" fmla="val 10500"/>
          </a:avLst>
        </a:prstGeom>
        <a:solidFill>
          <a:schemeClr val="accent1">
            <a:hueOff val="0"/>
            <a:satOff val="0"/>
            <a:lumOff val="0"/>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142240" numCol="1" spcCol="1270" anchor="t" anchorCtr="0">
          <a:noAutofit/>
        </a:bodyPr>
        <a:lstStyle/>
        <a:p>
          <a:pPr lvl="0" algn="l" defTabSz="889000" rtl="0">
            <a:lnSpc>
              <a:spcPct val="90000"/>
            </a:lnSpc>
            <a:spcBef>
              <a:spcPct val="0"/>
            </a:spcBef>
            <a:spcAft>
              <a:spcPct val="35000"/>
            </a:spcAft>
          </a:pPr>
          <a:r>
            <a:rPr lang="es-MX" sz="2000" kern="1200" dirty="0" smtClean="0"/>
            <a:t>• Desarrollar, promover y consolidar programas de prevención del delito con la activa participación de la sociedad. </a:t>
          </a:r>
          <a:endParaRPr lang="es-MX" sz="2000" kern="1200" dirty="0"/>
        </a:p>
      </dsp:txBody>
      <dsp:txXfrm>
        <a:off x="507569" y="3594976"/>
        <a:ext cx="7409796" cy="2634276"/>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5C3AED-FB43-4FE8-B298-A2E5FF64F44D}">
      <dsp:nvSpPr>
        <dsp:cNvPr id="0" name=""/>
        <dsp:cNvSpPr/>
      </dsp:nvSpPr>
      <dsp:spPr>
        <a:xfrm>
          <a:off x="0" y="398596"/>
          <a:ext cx="8424936" cy="1186172"/>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s-MX" sz="2900" kern="1200" dirty="0" smtClean="0"/>
            <a:t>Reinserción social </a:t>
          </a:r>
          <a:endParaRPr lang="es-MX" sz="2900" kern="1200" dirty="0"/>
        </a:p>
      </dsp:txBody>
      <dsp:txXfrm>
        <a:off x="57904" y="456500"/>
        <a:ext cx="8309128" cy="1070364"/>
      </dsp:txXfrm>
    </dsp:sp>
    <dsp:sp modelId="{A0644936-03D1-4932-8A3C-69DCBA4A9C7B}">
      <dsp:nvSpPr>
        <dsp:cNvPr id="0" name=""/>
        <dsp:cNvSpPr/>
      </dsp:nvSpPr>
      <dsp:spPr>
        <a:xfrm>
          <a:off x="0" y="1668288"/>
          <a:ext cx="8424936" cy="2043222"/>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s-MX" sz="2900" kern="1200" dirty="0" smtClean="0"/>
            <a:t>La política nacional en materia penitenciaria se orienta a recuperar el sentido original de los centros de reclusión y a promover la reinserción de los sentenciados; entre otras, a través de acciones como: </a:t>
          </a:r>
          <a:endParaRPr lang="es-MX" sz="2900" kern="1200" dirty="0"/>
        </a:p>
      </dsp:txBody>
      <dsp:txXfrm>
        <a:off x="99742" y="1768030"/>
        <a:ext cx="8225452" cy="1843738"/>
      </dsp:txXfrm>
    </dsp:sp>
    <dsp:sp modelId="{B10236A2-D654-4DE8-BB61-F9FCCB2C8C71}">
      <dsp:nvSpPr>
        <dsp:cNvPr id="0" name=""/>
        <dsp:cNvSpPr/>
      </dsp:nvSpPr>
      <dsp:spPr>
        <a:xfrm>
          <a:off x="0" y="3711510"/>
          <a:ext cx="8424936" cy="25212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492" tIns="36830" rIns="206248" bIns="36830" numCol="1" spcCol="1270" anchor="t" anchorCtr="0">
          <a:noAutofit/>
        </a:bodyPr>
        <a:lstStyle/>
        <a:p>
          <a:pPr marL="228600" lvl="1" indent="-228600" algn="l" defTabSz="1022350" rtl="0">
            <a:lnSpc>
              <a:spcPct val="90000"/>
            </a:lnSpc>
            <a:spcBef>
              <a:spcPct val="0"/>
            </a:spcBef>
            <a:spcAft>
              <a:spcPct val="20000"/>
            </a:spcAft>
            <a:buChar char="••"/>
          </a:pPr>
          <a:r>
            <a:rPr lang="es-MX" sz="2300" kern="1200" dirty="0" smtClean="0"/>
            <a:t>• Impulsar la modernización de los centros penitenciarios mediante su actualización en materia de tecnología, equipamiento e infraestructura. </a:t>
          </a:r>
          <a:endParaRPr lang="es-MX" sz="2300" kern="1200" dirty="0"/>
        </a:p>
        <a:p>
          <a:pPr marL="228600" lvl="1" indent="-228600" algn="l" defTabSz="1022350" rtl="0">
            <a:lnSpc>
              <a:spcPct val="90000"/>
            </a:lnSpc>
            <a:spcBef>
              <a:spcPct val="0"/>
            </a:spcBef>
            <a:spcAft>
              <a:spcPct val="20000"/>
            </a:spcAft>
            <a:buChar char="••"/>
          </a:pPr>
          <a:r>
            <a:rPr lang="es-MX" sz="2300" kern="1200" dirty="0" smtClean="0"/>
            <a:t>• Incrementar la participación de los internos sentenciados de todo el sistema penitenciario en programas de reinserción social. </a:t>
          </a:r>
          <a:endParaRPr lang="es-MX" sz="2300" kern="1200" dirty="0"/>
        </a:p>
        <a:p>
          <a:pPr marL="228600" lvl="1" indent="-228600" algn="l" defTabSz="1022350" rtl="0">
            <a:lnSpc>
              <a:spcPct val="90000"/>
            </a:lnSpc>
            <a:spcBef>
              <a:spcPct val="0"/>
            </a:spcBef>
            <a:spcAft>
              <a:spcPct val="20000"/>
            </a:spcAft>
            <a:buChar char="••"/>
          </a:pPr>
          <a:r>
            <a:rPr lang="es-MX" sz="2300" kern="1200" dirty="0" smtClean="0"/>
            <a:t>• Mantener programas permanentes de profesionalización de la administración penitenciaria del país. </a:t>
          </a:r>
          <a:endParaRPr lang="es-MX" sz="2300" kern="1200" dirty="0"/>
        </a:p>
      </dsp:txBody>
      <dsp:txXfrm>
        <a:off x="0" y="3711510"/>
        <a:ext cx="8424936" cy="2521260"/>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C99611-B508-48CB-BF2C-E630954BCB32}">
      <dsp:nvSpPr>
        <dsp:cNvPr id="0" name=""/>
        <dsp:cNvSpPr/>
      </dsp:nvSpPr>
      <dsp:spPr>
        <a:xfrm>
          <a:off x="0" y="0"/>
          <a:ext cx="8568952" cy="6001643"/>
        </a:xfrm>
        <a:prstGeom prst="roundRect">
          <a:avLst>
            <a:gd name="adj" fmla="val 85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4657942" numCol="1" spcCol="1270" anchor="t" anchorCtr="0">
          <a:noAutofit/>
        </a:bodyPr>
        <a:lstStyle/>
        <a:p>
          <a:pPr lvl="0" algn="l" defTabSz="1066800" rtl="0">
            <a:lnSpc>
              <a:spcPct val="90000"/>
            </a:lnSpc>
            <a:spcBef>
              <a:spcPct val="0"/>
            </a:spcBef>
            <a:spcAft>
              <a:spcPct val="35000"/>
            </a:spcAft>
          </a:pPr>
          <a:r>
            <a:rPr lang="es-MX" sz="2400" kern="1200" dirty="0" smtClean="0"/>
            <a:t>Plataforma México </a:t>
          </a:r>
          <a:endParaRPr lang="es-MX" sz="2400" kern="1200" dirty="0"/>
        </a:p>
      </dsp:txBody>
      <dsp:txXfrm>
        <a:off x="149415" y="149415"/>
        <a:ext cx="8270122" cy="5702813"/>
      </dsp:txXfrm>
    </dsp:sp>
    <dsp:sp modelId="{EE025C1D-4D2C-4DB6-B6A9-5136882D74BA}">
      <dsp:nvSpPr>
        <dsp:cNvPr id="0" name=""/>
        <dsp:cNvSpPr/>
      </dsp:nvSpPr>
      <dsp:spPr>
        <a:xfrm>
          <a:off x="360020" y="788903"/>
          <a:ext cx="8140504" cy="4201150"/>
        </a:xfrm>
        <a:prstGeom prst="roundRect">
          <a:avLst>
            <a:gd name="adj" fmla="val 105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2667730" numCol="1" spcCol="1270" anchor="t" anchorCtr="0">
          <a:noAutofit/>
        </a:bodyPr>
        <a:lstStyle/>
        <a:p>
          <a:pPr lvl="0" algn="l" defTabSz="1066800" rtl="0">
            <a:lnSpc>
              <a:spcPct val="90000"/>
            </a:lnSpc>
            <a:spcBef>
              <a:spcPct val="0"/>
            </a:spcBef>
            <a:spcAft>
              <a:spcPct val="35000"/>
            </a:spcAft>
          </a:pPr>
          <a:r>
            <a:rPr lang="es-MX" sz="2400" kern="1200" dirty="0" smtClean="0"/>
            <a:t>La información constituye un insumo insustituible para estructurar programas y acciones de combate al fenómeno delictivo; su obtención, procesamiento y explotación, requiere de la modernización y optimización de la infraestructura de telecomunicaciones en los tres órdenes de gobierno. </a:t>
          </a:r>
          <a:endParaRPr lang="es-MX" sz="2400" kern="1200" dirty="0"/>
        </a:p>
      </dsp:txBody>
      <dsp:txXfrm>
        <a:off x="489220" y="918103"/>
        <a:ext cx="7882104" cy="3942750"/>
      </dsp:txXfrm>
    </dsp:sp>
    <dsp:sp modelId="{3188E1AE-1198-4650-BAB4-9B98D4E78F62}">
      <dsp:nvSpPr>
        <dsp:cNvPr id="0" name=""/>
        <dsp:cNvSpPr/>
      </dsp:nvSpPr>
      <dsp:spPr>
        <a:xfrm>
          <a:off x="392432" y="3381181"/>
          <a:ext cx="7712056" cy="2400657"/>
        </a:xfrm>
        <a:prstGeom prst="roundRect">
          <a:avLst>
            <a:gd name="adj" fmla="val 105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170688" numCol="1" spcCol="1270" anchor="t" anchorCtr="0">
          <a:noAutofit/>
        </a:bodyPr>
        <a:lstStyle/>
        <a:p>
          <a:pPr lvl="0" algn="l" defTabSz="1066800" rtl="0">
            <a:lnSpc>
              <a:spcPct val="90000"/>
            </a:lnSpc>
            <a:spcBef>
              <a:spcPct val="0"/>
            </a:spcBef>
            <a:spcAft>
              <a:spcPct val="35000"/>
            </a:spcAft>
          </a:pPr>
          <a:r>
            <a:rPr lang="es-MX" sz="2400" kern="1200" dirty="0" smtClean="0"/>
            <a:t>• Integrar la información criminal de las corporaciones policiales de los tres órdenes de gobierno a Plataforma México. </a:t>
          </a:r>
          <a:endParaRPr lang="es-MX" sz="2400" kern="1200" dirty="0"/>
        </a:p>
      </dsp:txBody>
      <dsp:txXfrm>
        <a:off x="466260" y="3455009"/>
        <a:ext cx="7564400" cy="2253001"/>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CCBB39-6884-48F4-B8E9-23F810E9748C}">
      <dsp:nvSpPr>
        <dsp:cNvPr id="0" name=""/>
        <dsp:cNvSpPr/>
      </dsp:nvSpPr>
      <dsp:spPr>
        <a:xfrm>
          <a:off x="0" y="0"/>
          <a:ext cx="8208912" cy="6370974"/>
        </a:xfrm>
        <a:prstGeom prst="roundRect">
          <a:avLst>
            <a:gd name="adj" fmla="val 850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4944584" numCol="1" spcCol="1270" anchor="t" anchorCtr="0">
          <a:noAutofit/>
        </a:bodyPr>
        <a:lstStyle/>
        <a:p>
          <a:pPr lvl="0" algn="l" defTabSz="889000" rtl="0">
            <a:lnSpc>
              <a:spcPct val="90000"/>
            </a:lnSpc>
            <a:spcBef>
              <a:spcPct val="0"/>
            </a:spcBef>
            <a:spcAft>
              <a:spcPct val="35000"/>
            </a:spcAft>
          </a:pPr>
          <a:r>
            <a:rPr lang="es-MX" sz="2000" b="1" kern="1200" dirty="0" smtClean="0">
              <a:solidFill>
                <a:schemeClr val="tx1"/>
              </a:solidFill>
            </a:rPr>
            <a:t>Profesionalización de las corporaciones policiales </a:t>
          </a:r>
          <a:endParaRPr lang="es-MX" sz="2000" b="1" kern="1200" dirty="0">
            <a:solidFill>
              <a:schemeClr val="tx1"/>
            </a:solidFill>
          </a:endParaRPr>
        </a:p>
      </dsp:txBody>
      <dsp:txXfrm>
        <a:off x="158610" y="158610"/>
        <a:ext cx="7891692" cy="6053754"/>
      </dsp:txXfrm>
    </dsp:sp>
    <dsp:sp modelId="{7F2A1CB4-2C9E-44E8-A275-212723B6321D}">
      <dsp:nvSpPr>
        <dsp:cNvPr id="0" name=""/>
        <dsp:cNvSpPr/>
      </dsp:nvSpPr>
      <dsp:spPr>
        <a:xfrm>
          <a:off x="205222" y="849894"/>
          <a:ext cx="7798466" cy="4459682"/>
        </a:xfrm>
        <a:prstGeom prst="roundRect">
          <a:avLst>
            <a:gd name="adj" fmla="val 1050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2831898" numCol="1" spcCol="1270" anchor="t" anchorCtr="0">
          <a:noAutofit/>
        </a:bodyPr>
        <a:lstStyle/>
        <a:p>
          <a:pPr lvl="0" algn="l" defTabSz="889000" rtl="0">
            <a:lnSpc>
              <a:spcPct val="90000"/>
            </a:lnSpc>
            <a:spcBef>
              <a:spcPct val="0"/>
            </a:spcBef>
            <a:spcAft>
              <a:spcPct val="35000"/>
            </a:spcAft>
          </a:pPr>
          <a:r>
            <a:rPr lang="es-MX" sz="2000" b="1" kern="1200" dirty="0" smtClean="0">
              <a:solidFill>
                <a:schemeClr val="tx1"/>
              </a:solidFill>
            </a:rPr>
            <a:t>Para cumplir eficazmente con la tarea de proteger y servir, es indispensable que las instituciones de seguridad pública fortalezcan los programas de profesionalización y los mecanismos de capacitación de sus integrantes. Sólo así será posible instaurar un verdadero Servicio de Carrera Policial que propicie el sentido de pertenencia y responda mejor a las necesidades de la sociedad. </a:t>
          </a:r>
          <a:endParaRPr lang="es-MX" sz="2000" b="1" kern="1200" dirty="0">
            <a:solidFill>
              <a:schemeClr val="tx1"/>
            </a:solidFill>
          </a:endParaRPr>
        </a:p>
      </dsp:txBody>
      <dsp:txXfrm>
        <a:off x="342373" y="987045"/>
        <a:ext cx="7524164" cy="4185380"/>
      </dsp:txXfrm>
    </dsp:sp>
    <dsp:sp modelId="{5EBD07E0-3B20-490F-BCA1-110012D3BE60}">
      <dsp:nvSpPr>
        <dsp:cNvPr id="0" name=""/>
        <dsp:cNvSpPr/>
      </dsp:nvSpPr>
      <dsp:spPr>
        <a:xfrm>
          <a:off x="410445" y="3185487"/>
          <a:ext cx="7388020" cy="2548390"/>
        </a:xfrm>
        <a:prstGeom prst="roundRect">
          <a:avLst>
            <a:gd name="adj" fmla="val 10500"/>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142240" numCol="1" spcCol="1270" anchor="t" anchorCtr="0">
          <a:noAutofit/>
        </a:bodyPr>
        <a:lstStyle/>
        <a:p>
          <a:pPr lvl="0" algn="l" defTabSz="889000" rtl="0">
            <a:lnSpc>
              <a:spcPct val="90000"/>
            </a:lnSpc>
            <a:spcBef>
              <a:spcPct val="0"/>
            </a:spcBef>
            <a:spcAft>
              <a:spcPct val="35000"/>
            </a:spcAft>
          </a:pPr>
          <a:r>
            <a:rPr lang="es-MX" sz="2000" b="1" kern="1200" dirty="0" smtClean="0">
              <a:solidFill>
                <a:schemeClr val="tx1"/>
              </a:solidFill>
            </a:rPr>
            <a:t>• Homologar criterios para el ingreso, promoción, permanencia, profesionalización y capacitación del personal policial en los tres órdenes de gobierno. </a:t>
          </a:r>
          <a:endParaRPr lang="es-MX" sz="2000" b="1" kern="1200" dirty="0">
            <a:solidFill>
              <a:schemeClr val="tx1"/>
            </a:solidFill>
          </a:endParaRPr>
        </a:p>
      </dsp:txBody>
      <dsp:txXfrm>
        <a:off x="488817" y="3263859"/>
        <a:ext cx="7231276" cy="2391646"/>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D9FF06-09F4-4D58-9F01-576D02EAAD69}">
      <dsp:nvSpPr>
        <dsp:cNvPr id="0" name=""/>
        <dsp:cNvSpPr/>
      </dsp:nvSpPr>
      <dsp:spPr>
        <a:xfrm>
          <a:off x="0" y="0"/>
          <a:ext cx="8136904" cy="1117193"/>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smtClean="0"/>
            <a:t>Participación y confianza ciudadana </a:t>
          </a:r>
          <a:endParaRPr lang="es-MX" sz="1800" kern="1200" dirty="0"/>
        </a:p>
      </dsp:txBody>
      <dsp:txXfrm>
        <a:off x="1739100" y="0"/>
        <a:ext cx="6397803" cy="1117193"/>
      </dsp:txXfrm>
    </dsp:sp>
    <dsp:sp modelId="{53DEBE32-1A31-4245-8669-1817D4A44BA3}">
      <dsp:nvSpPr>
        <dsp:cNvPr id="0" name=""/>
        <dsp:cNvSpPr/>
      </dsp:nvSpPr>
      <dsp:spPr>
        <a:xfrm>
          <a:off x="111719" y="111719"/>
          <a:ext cx="1627380" cy="893755"/>
        </a:xfrm>
        <a:prstGeom prst="roundRect">
          <a:avLst>
            <a:gd name="adj" fmla="val 10000"/>
          </a:avLst>
        </a:prstGeom>
        <a:solidFill>
          <a:schemeClr val="dk1">
            <a:tint val="40000"/>
            <a:hueOff val="0"/>
            <a:satOff val="0"/>
            <a:lumOff val="0"/>
            <a:alphaOff val="0"/>
          </a:schemeClr>
        </a:solidFill>
        <a:ln w="25400" cap="flat" cmpd="sng" algn="ctr">
          <a:solidFill>
            <a:schemeClr val="dk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dsp:style>
    </dsp:sp>
    <dsp:sp modelId="{F11CC53E-5C9B-47AE-874E-5DF3B7D036D9}">
      <dsp:nvSpPr>
        <dsp:cNvPr id="0" name=""/>
        <dsp:cNvSpPr/>
      </dsp:nvSpPr>
      <dsp:spPr>
        <a:xfrm>
          <a:off x="0" y="1228913"/>
          <a:ext cx="8136904" cy="1117193"/>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smtClean="0"/>
            <a:t>Superar la limitada confianza de la ciudadanía en las organizaciones policiales es uno de los principales retos. Esto posibilitará una mayor y mejor participación social en la prevención y combate a la delincuencia. </a:t>
          </a:r>
          <a:endParaRPr lang="es-MX" sz="1800" kern="1200" dirty="0"/>
        </a:p>
      </dsp:txBody>
      <dsp:txXfrm>
        <a:off x="1739100" y="1228913"/>
        <a:ext cx="6397803" cy="1117193"/>
      </dsp:txXfrm>
    </dsp:sp>
    <dsp:sp modelId="{1D3CA91B-BBBD-42FD-A071-0EBFD2CAEFE8}">
      <dsp:nvSpPr>
        <dsp:cNvPr id="0" name=""/>
        <dsp:cNvSpPr/>
      </dsp:nvSpPr>
      <dsp:spPr>
        <a:xfrm>
          <a:off x="111719" y="1340632"/>
          <a:ext cx="1627380" cy="893755"/>
        </a:xfrm>
        <a:prstGeom prst="roundRect">
          <a:avLst>
            <a:gd name="adj" fmla="val 10000"/>
          </a:avLst>
        </a:prstGeom>
        <a:solidFill>
          <a:schemeClr val="dk1">
            <a:tint val="40000"/>
            <a:hueOff val="0"/>
            <a:satOff val="0"/>
            <a:lumOff val="0"/>
            <a:alphaOff val="0"/>
          </a:schemeClr>
        </a:solidFill>
        <a:ln w="25400" cap="flat" cmpd="sng" algn="ctr">
          <a:solidFill>
            <a:schemeClr val="dk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dsp:style>
    </dsp:sp>
    <dsp:sp modelId="{91C8FDED-C5A0-4358-A60E-8124EFC253E4}">
      <dsp:nvSpPr>
        <dsp:cNvPr id="0" name=""/>
        <dsp:cNvSpPr/>
      </dsp:nvSpPr>
      <dsp:spPr>
        <a:xfrm>
          <a:off x="0" y="2457826"/>
          <a:ext cx="8136904" cy="1117193"/>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smtClean="0"/>
            <a:t>• Consolidar la participación ciudadana en las políticas, programas y acciones de las instituciones responsables de la seguridad pública en los tres órdenes de gobierno. </a:t>
          </a:r>
          <a:endParaRPr lang="es-MX" sz="1800" kern="1200" dirty="0"/>
        </a:p>
      </dsp:txBody>
      <dsp:txXfrm>
        <a:off x="1739100" y="2457826"/>
        <a:ext cx="6397803" cy="1117193"/>
      </dsp:txXfrm>
    </dsp:sp>
    <dsp:sp modelId="{207BA476-2B59-4E1B-952B-2CC3C06B959F}">
      <dsp:nvSpPr>
        <dsp:cNvPr id="0" name=""/>
        <dsp:cNvSpPr/>
      </dsp:nvSpPr>
      <dsp:spPr>
        <a:xfrm>
          <a:off x="111719" y="2569546"/>
          <a:ext cx="1627380" cy="893755"/>
        </a:xfrm>
        <a:prstGeom prst="roundRect">
          <a:avLst>
            <a:gd name="adj" fmla="val 10000"/>
          </a:avLst>
        </a:prstGeom>
        <a:solidFill>
          <a:schemeClr val="dk1">
            <a:tint val="40000"/>
            <a:hueOff val="0"/>
            <a:satOff val="0"/>
            <a:lumOff val="0"/>
            <a:alphaOff val="0"/>
          </a:schemeClr>
        </a:solidFill>
        <a:ln w="25400" cap="flat" cmpd="sng" algn="ctr">
          <a:solidFill>
            <a:schemeClr val="dk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dsp:style>
    </dsp:sp>
    <dsp:sp modelId="{B98A3BC8-59E5-45AD-AE85-06F7E0E198D7}">
      <dsp:nvSpPr>
        <dsp:cNvPr id="0" name=""/>
        <dsp:cNvSpPr/>
      </dsp:nvSpPr>
      <dsp:spPr>
        <a:xfrm>
          <a:off x="0" y="3686739"/>
          <a:ext cx="8136904" cy="1117193"/>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smtClean="0"/>
            <a:t>• Reforzar las instancias y mecanismos para el seguimiento y evaluación de metas y resultados en materia de seguridad pública. </a:t>
          </a:r>
          <a:endParaRPr lang="es-MX" sz="1800" kern="1200" dirty="0"/>
        </a:p>
      </dsp:txBody>
      <dsp:txXfrm>
        <a:off x="1739100" y="3686739"/>
        <a:ext cx="6397803" cy="1117193"/>
      </dsp:txXfrm>
    </dsp:sp>
    <dsp:sp modelId="{78B0E421-0A1F-464E-92D1-F32786D2C993}">
      <dsp:nvSpPr>
        <dsp:cNvPr id="0" name=""/>
        <dsp:cNvSpPr/>
      </dsp:nvSpPr>
      <dsp:spPr>
        <a:xfrm>
          <a:off x="111719" y="3798459"/>
          <a:ext cx="1627380" cy="893755"/>
        </a:xfrm>
        <a:prstGeom prst="roundRect">
          <a:avLst>
            <a:gd name="adj" fmla="val 10000"/>
          </a:avLst>
        </a:prstGeom>
        <a:solidFill>
          <a:schemeClr val="dk1">
            <a:tint val="40000"/>
            <a:hueOff val="0"/>
            <a:satOff val="0"/>
            <a:lumOff val="0"/>
            <a:alphaOff val="0"/>
          </a:schemeClr>
        </a:solidFill>
        <a:ln w="25400" cap="flat" cmpd="sng" algn="ctr">
          <a:solidFill>
            <a:schemeClr val="dk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dsp:style>
    </dsp:sp>
    <dsp:sp modelId="{F8FAB672-8F96-4F57-BB69-7A7B52A03024}">
      <dsp:nvSpPr>
        <dsp:cNvPr id="0" name=""/>
        <dsp:cNvSpPr/>
      </dsp:nvSpPr>
      <dsp:spPr>
        <a:xfrm>
          <a:off x="0" y="4915653"/>
          <a:ext cx="8136904" cy="1117193"/>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smtClean="0"/>
            <a:t>• Diseñar y establecer mecanismos institucionales que permitan el seguimiento y evaluación de la eficacia y transparencia en el ejercicio del gasto en seguridad pública. </a:t>
          </a:r>
          <a:endParaRPr lang="es-MX" sz="1800" kern="1200" dirty="0"/>
        </a:p>
      </dsp:txBody>
      <dsp:txXfrm>
        <a:off x="1739100" y="4915653"/>
        <a:ext cx="6397803" cy="1117193"/>
      </dsp:txXfrm>
    </dsp:sp>
    <dsp:sp modelId="{98119558-23B8-4C21-9EC5-1A8CDEFEFC26}">
      <dsp:nvSpPr>
        <dsp:cNvPr id="0" name=""/>
        <dsp:cNvSpPr/>
      </dsp:nvSpPr>
      <dsp:spPr>
        <a:xfrm>
          <a:off x="111719" y="5027372"/>
          <a:ext cx="1627380" cy="893755"/>
        </a:xfrm>
        <a:prstGeom prst="roundRect">
          <a:avLst>
            <a:gd name="adj" fmla="val 10000"/>
          </a:avLst>
        </a:prstGeom>
        <a:solidFill>
          <a:schemeClr val="dk1">
            <a:tint val="40000"/>
            <a:hueOff val="0"/>
            <a:satOff val="0"/>
            <a:lumOff val="0"/>
            <a:alphaOff val="0"/>
          </a:schemeClr>
        </a:solidFill>
        <a:ln w="25400" cap="flat" cmpd="sng" algn="ctr">
          <a:solidFill>
            <a:schemeClr val="dk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dsp:style>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0DBC63-47D6-4162-A9A8-1775CCDC71FC}">
      <dsp:nvSpPr>
        <dsp:cNvPr id="0" name=""/>
        <dsp:cNvSpPr/>
      </dsp:nvSpPr>
      <dsp:spPr>
        <a:xfrm>
          <a:off x="3217541" y="-34600"/>
          <a:ext cx="2133869" cy="2273296"/>
        </a:xfrm>
        <a:prstGeom prst="ellips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rtl="0">
            <a:lnSpc>
              <a:spcPct val="90000"/>
            </a:lnSpc>
            <a:spcBef>
              <a:spcPct val="0"/>
            </a:spcBef>
            <a:spcAft>
              <a:spcPct val="35000"/>
            </a:spcAft>
          </a:pPr>
          <a:r>
            <a:rPr lang="es-MX" sz="1000" kern="1200" dirty="0" smtClean="0"/>
            <a:t>El gobierno de la República está comprometido con una misión y visión de largo plazo que permita construir un futuro de prosperidad y certidumbre para las nuevas generaciones. </a:t>
          </a:r>
          <a:endParaRPr lang="es-MX" sz="1000" kern="1200" dirty="0"/>
        </a:p>
      </dsp:txBody>
      <dsp:txXfrm>
        <a:off x="3530039" y="298316"/>
        <a:ext cx="1508873" cy="1607464"/>
      </dsp:txXfrm>
    </dsp:sp>
    <dsp:sp modelId="{936EB617-C9AB-4ADB-ADD7-00CC93143B65}">
      <dsp:nvSpPr>
        <dsp:cNvPr id="0" name=""/>
        <dsp:cNvSpPr/>
      </dsp:nvSpPr>
      <dsp:spPr>
        <a:xfrm rot="2700000">
          <a:off x="5143428" y="1876413"/>
          <a:ext cx="551009" cy="720181"/>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s-MX" sz="800" kern="1200" dirty="0"/>
        </a:p>
      </dsp:txBody>
      <dsp:txXfrm>
        <a:off x="5167636" y="1962006"/>
        <a:ext cx="385706" cy="432109"/>
      </dsp:txXfrm>
    </dsp:sp>
    <dsp:sp modelId="{89601BEF-C354-406B-B060-AF7FD1DC596E}">
      <dsp:nvSpPr>
        <dsp:cNvPr id="0" name=""/>
        <dsp:cNvSpPr/>
      </dsp:nvSpPr>
      <dsp:spPr>
        <a:xfrm>
          <a:off x="5485030" y="2302601"/>
          <a:ext cx="2133869" cy="2133869"/>
        </a:xfrm>
        <a:prstGeom prst="ellips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rtl="0">
            <a:lnSpc>
              <a:spcPct val="90000"/>
            </a:lnSpc>
            <a:spcBef>
              <a:spcPct val="0"/>
            </a:spcBef>
            <a:spcAft>
              <a:spcPct val="35000"/>
            </a:spcAft>
          </a:pPr>
          <a:r>
            <a:rPr lang="es-MX" sz="1000" kern="1200" dirty="0" smtClean="0"/>
            <a:t>El proyecto Visión México 2030 es un instrumento que contribuye a la edificación de ese futuro prometedor para el país. </a:t>
          </a:r>
          <a:endParaRPr lang="es-MX" sz="1000" kern="1200" dirty="0"/>
        </a:p>
      </dsp:txBody>
      <dsp:txXfrm>
        <a:off x="5797528" y="2615099"/>
        <a:ext cx="1508873" cy="1508873"/>
      </dsp:txXfrm>
    </dsp:sp>
    <dsp:sp modelId="{01F13BB3-DD0B-4105-8407-ED2C3F242A22}">
      <dsp:nvSpPr>
        <dsp:cNvPr id="0" name=""/>
        <dsp:cNvSpPr/>
      </dsp:nvSpPr>
      <dsp:spPr>
        <a:xfrm rot="8100000">
          <a:off x="5145296" y="4131811"/>
          <a:ext cx="568607" cy="720181"/>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s-MX" sz="800" kern="1200" dirty="0"/>
        </a:p>
      </dsp:txBody>
      <dsp:txXfrm rot="10800000">
        <a:off x="5290897" y="4215537"/>
        <a:ext cx="398025" cy="432109"/>
      </dsp:txXfrm>
    </dsp:sp>
    <dsp:sp modelId="{F7FDE147-4DD6-49C8-BFDD-F5595352F0A0}">
      <dsp:nvSpPr>
        <dsp:cNvPr id="0" name=""/>
        <dsp:cNvSpPr/>
      </dsp:nvSpPr>
      <dsp:spPr>
        <a:xfrm>
          <a:off x="3217541" y="4570090"/>
          <a:ext cx="2133869" cy="2133869"/>
        </a:xfrm>
        <a:prstGeom prst="ellips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rtl="0">
            <a:lnSpc>
              <a:spcPct val="90000"/>
            </a:lnSpc>
            <a:spcBef>
              <a:spcPct val="0"/>
            </a:spcBef>
            <a:spcAft>
              <a:spcPct val="35000"/>
            </a:spcAft>
          </a:pPr>
          <a:r>
            <a:rPr lang="es-MX" sz="1000" kern="1200" dirty="0" smtClean="0"/>
            <a:t>Esto no podría ser posible sin la activa y decidida participación de ciudadanos, organizaciones y actores políticos que representan las bases sociales indispensables para el éxito de políticas, estrategias y programas de gobierno. </a:t>
          </a:r>
          <a:endParaRPr lang="es-MX" sz="1000" kern="1200" dirty="0"/>
        </a:p>
      </dsp:txBody>
      <dsp:txXfrm>
        <a:off x="3530039" y="4882588"/>
        <a:ext cx="1508873" cy="1508873"/>
      </dsp:txXfrm>
    </dsp:sp>
    <dsp:sp modelId="{E30016A9-9328-4760-B969-494B65DDD26A}">
      <dsp:nvSpPr>
        <dsp:cNvPr id="0" name=""/>
        <dsp:cNvSpPr/>
      </dsp:nvSpPr>
      <dsp:spPr>
        <a:xfrm rot="13500000">
          <a:off x="2877807" y="4154569"/>
          <a:ext cx="568607" cy="720181"/>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s-MX" sz="800" kern="1200" dirty="0"/>
        </a:p>
      </dsp:txBody>
      <dsp:txXfrm rot="10800000">
        <a:off x="3023408" y="4358915"/>
        <a:ext cx="398025" cy="432109"/>
      </dsp:txXfrm>
    </dsp:sp>
    <dsp:sp modelId="{70A3C73B-1E3D-4335-9DE8-618D555A6640}">
      <dsp:nvSpPr>
        <dsp:cNvPr id="0" name=""/>
        <dsp:cNvSpPr/>
      </dsp:nvSpPr>
      <dsp:spPr>
        <a:xfrm>
          <a:off x="950052" y="2302601"/>
          <a:ext cx="2133869" cy="2133869"/>
        </a:xfrm>
        <a:prstGeom prst="ellips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rtl="0">
            <a:lnSpc>
              <a:spcPct val="90000"/>
            </a:lnSpc>
            <a:spcBef>
              <a:spcPct val="0"/>
            </a:spcBef>
            <a:spcAft>
              <a:spcPct val="35000"/>
            </a:spcAft>
          </a:pPr>
          <a:r>
            <a:rPr lang="es-MX" sz="1000" kern="1200" dirty="0" smtClean="0"/>
            <a:t>Los ejes de la Visión México 2030 se conciben bajo una perspectiva integral, con base en un análisis que aglutina las áreas estratégicas para el desarrollo armónico del país. </a:t>
          </a:r>
          <a:endParaRPr lang="es-MX" sz="1000" kern="1200" dirty="0"/>
        </a:p>
      </dsp:txBody>
      <dsp:txXfrm>
        <a:off x="1262550" y="2615099"/>
        <a:ext cx="1508873" cy="1508873"/>
      </dsp:txXfrm>
    </dsp:sp>
    <dsp:sp modelId="{D5A75645-B1EE-4810-BA55-4B980EBBED1D}">
      <dsp:nvSpPr>
        <dsp:cNvPr id="0" name=""/>
        <dsp:cNvSpPr/>
      </dsp:nvSpPr>
      <dsp:spPr>
        <a:xfrm rot="18900000">
          <a:off x="2852460" y="1898468"/>
          <a:ext cx="551009" cy="720181"/>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s-MX" sz="800" kern="1200" dirty="0"/>
        </a:p>
      </dsp:txBody>
      <dsp:txXfrm>
        <a:off x="2876668" y="2100947"/>
        <a:ext cx="385706" cy="432109"/>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56AA28-17E0-45C2-8139-CE85ACCF6E8D}">
      <dsp:nvSpPr>
        <dsp:cNvPr id="0" name=""/>
        <dsp:cNvSpPr/>
      </dsp:nvSpPr>
      <dsp:spPr>
        <a:xfrm>
          <a:off x="3105345" y="1566064"/>
          <a:ext cx="2070230" cy="2070230"/>
        </a:xfrm>
        <a:prstGeom prst="ellipse">
          <a:avLst/>
        </a:prstGeom>
        <a:solidFill>
          <a:schemeClr val="lt1">
            <a:alpha val="50000"/>
            <a:hueOff val="0"/>
            <a:satOff val="0"/>
            <a:lumOff val="0"/>
            <a:alphaOff val="0"/>
          </a:schemeClr>
        </a:solidFill>
        <a:ln w="25400" cap="flat" cmpd="sng" algn="ctr">
          <a:solidFill>
            <a:schemeClr val="dk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tx1"/>
        </a:fontRef>
      </dsp:style>
    </dsp:sp>
    <dsp:sp modelId="{C93E6BBB-AEE5-4BBB-8180-415F04A6FD02}">
      <dsp:nvSpPr>
        <dsp:cNvPr id="0" name=""/>
        <dsp:cNvSpPr/>
      </dsp:nvSpPr>
      <dsp:spPr>
        <a:xfrm>
          <a:off x="2532041" y="46940"/>
          <a:ext cx="2783131" cy="206636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rtl="0">
            <a:lnSpc>
              <a:spcPct val="90000"/>
            </a:lnSpc>
            <a:spcBef>
              <a:spcPct val="0"/>
            </a:spcBef>
            <a:spcAft>
              <a:spcPct val="35000"/>
            </a:spcAft>
          </a:pPr>
          <a:r>
            <a:rPr lang="es-MX" sz="1400" kern="1200" dirty="0" smtClean="0"/>
            <a:t>La participación de la sociedad es determinante en la cultura de la legalidad y de la prevención del delito. Las posibilidades de éxito de los programas de seguridad dependen, en buena medida, del apoyo ciudadano. </a:t>
          </a:r>
          <a:endParaRPr lang="es-MX" sz="1400" kern="1200" dirty="0"/>
        </a:p>
      </dsp:txBody>
      <dsp:txXfrm>
        <a:off x="2532041" y="46940"/>
        <a:ext cx="2783131" cy="2066363"/>
      </dsp:txXfrm>
    </dsp:sp>
    <dsp:sp modelId="{A9987FFC-0B26-4F99-A8E4-41FFC75585E5}">
      <dsp:nvSpPr>
        <dsp:cNvPr id="0" name=""/>
        <dsp:cNvSpPr/>
      </dsp:nvSpPr>
      <dsp:spPr>
        <a:xfrm>
          <a:off x="3892860" y="2138039"/>
          <a:ext cx="2070230" cy="2070230"/>
        </a:xfrm>
        <a:prstGeom prst="ellipse">
          <a:avLst/>
        </a:prstGeom>
        <a:solidFill>
          <a:schemeClr val="lt1">
            <a:alpha val="50000"/>
            <a:hueOff val="0"/>
            <a:satOff val="0"/>
            <a:lumOff val="0"/>
            <a:alphaOff val="0"/>
          </a:schemeClr>
        </a:solidFill>
        <a:ln w="25400" cap="flat" cmpd="sng" algn="ctr">
          <a:solidFill>
            <a:schemeClr val="dk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tx1"/>
        </a:fontRef>
      </dsp:style>
    </dsp:sp>
    <dsp:sp modelId="{F82403D8-BE2A-41EF-8679-66870F844F1B}">
      <dsp:nvSpPr>
        <dsp:cNvPr id="0" name=""/>
        <dsp:cNvSpPr/>
      </dsp:nvSpPr>
      <dsp:spPr>
        <a:xfrm>
          <a:off x="6127880" y="1440157"/>
          <a:ext cx="2153039" cy="205587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rtl="0">
            <a:lnSpc>
              <a:spcPct val="90000"/>
            </a:lnSpc>
            <a:spcBef>
              <a:spcPct val="0"/>
            </a:spcBef>
            <a:spcAft>
              <a:spcPct val="35000"/>
            </a:spcAft>
          </a:pPr>
          <a:r>
            <a:rPr lang="es-MX" sz="1400" b="1" kern="1200" dirty="0" smtClean="0">
              <a:solidFill>
                <a:srgbClr val="FF0000"/>
              </a:solidFill>
            </a:rPr>
            <a:t>La puesta en marcha de una política nacional de prevención del delito tiene como fin disminuir la comisión de ilícitos. Permite, también, proveer a los ciudadanos de mejores condiciones de seguridad en sus comunidades y espacios urbanos. </a:t>
          </a:r>
          <a:endParaRPr lang="es-MX" sz="1400" b="1" kern="1200" dirty="0">
            <a:solidFill>
              <a:srgbClr val="FF0000"/>
            </a:solidFill>
          </a:endParaRPr>
        </a:p>
      </dsp:txBody>
      <dsp:txXfrm>
        <a:off x="6127880" y="1440157"/>
        <a:ext cx="2153039" cy="2055872"/>
      </dsp:txXfrm>
    </dsp:sp>
    <dsp:sp modelId="{D93C0543-D1A4-41F8-B48E-49250D8B036A}">
      <dsp:nvSpPr>
        <dsp:cNvPr id="0" name=""/>
        <dsp:cNvSpPr/>
      </dsp:nvSpPr>
      <dsp:spPr>
        <a:xfrm>
          <a:off x="3592263" y="3064319"/>
          <a:ext cx="2070230" cy="2070230"/>
        </a:xfrm>
        <a:prstGeom prst="ellipse">
          <a:avLst/>
        </a:prstGeom>
        <a:solidFill>
          <a:schemeClr val="lt1">
            <a:alpha val="50000"/>
            <a:hueOff val="0"/>
            <a:satOff val="0"/>
            <a:lumOff val="0"/>
            <a:alphaOff val="0"/>
          </a:schemeClr>
        </a:solidFill>
        <a:ln w="25400" cap="flat" cmpd="sng" algn="ctr">
          <a:solidFill>
            <a:schemeClr val="dk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tx1"/>
        </a:fontRef>
      </dsp:style>
    </dsp:sp>
    <dsp:sp modelId="{8FE28D80-9124-4CEE-BC9C-050D474D2B49}">
      <dsp:nvSpPr>
        <dsp:cNvPr id="0" name=""/>
        <dsp:cNvSpPr/>
      </dsp:nvSpPr>
      <dsp:spPr>
        <a:xfrm>
          <a:off x="5796643" y="4286938"/>
          <a:ext cx="2153039" cy="150831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rtl="0">
            <a:lnSpc>
              <a:spcPct val="90000"/>
            </a:lnSpc>
            <a:spcBef>
              <a:spcPct val="0"/>
            </a:spcBef>
            <a:spcAft>
              <a:spcPct val="35000"/>
            </a:spcAft>
          </a:pPr>
          <a:r>
            <a:rPr lang="es-MX" sz="1400" kern="1200" dirty="0" smtClean="0"/>
            <a:t>Entre los elementos en que se apoya la prevención de ilícitos está el análisis situacional y de entorno, que propicia la colaboración preventiva de instituciones de los tres órdenes de gobierno y de la sociedad civil organizada. </a:t>
          </a:r>
          <a:endParaRPr lang="es-MX" sz="1400" kern="1200" dirty="0"/>
        </a:p>
      </dsp:txBody>
      <dsp:txXfrm>
        <a:off x="5796643" y="4286938"/>
        <a:ext cx="2153039" cy="1508310"/>
      </dsp:txXfrm>
    </dsp:sp>
    <dsp:sp modelId="{0C03112A-5E5C-4125-93E5-A441C89FB888}">
      <dsp:nvSpPr>
        <dsp:cNvPr id="0" name=""/>
        <dsp:cNvSpPr/>
      </dsp:nvSpPr>
      <dsp:spPr>
        <a:xfrm>
          <a:off x="2618426" y="3064319"/>
          <a:ext cx="2070230" cy="2070230"/>
        </a:xfrm>
        <a:prstGeom prst="ellipse">
          <a:avLst/>
        </a:prstGeom>
        <a:solidFill>
          <a:schemeClr val="lt1">
            <a:alpha val="50000"/>
            <a:hueOff val="0"/>
            <a:satOff val="0"/>
            <a:lumOff val="0"/>
            <a:alphaOff val="0"/>
          </a:schemeClr>
        </a:solidFill>
        <a:ln w="25400" cap="flat" cmpd="sng" algn="ctr">
          <a:solidFill>
            <a:schemeClr val="dk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tx1"/>
        </a:fontRef>
      </dsp:style>
    </dsp:sp>
    <dsp:sp modelId="{A65D430A-A973-4C92-A6E5-6A52FAC4C0DC}">
      <dsp:nvSpPr>
        <dsp:cNvPr id="0" name=""/>
        <dsp:cNvSpPr/>
      </dsp:nvSpPr>
      <dsp:spPr>
        <a:xfrm>
          <a:off x="202614" y="2833379"/>
          <a:ext cx="2153039" cy="325436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rtl="0">
            <a:lnSpc>
              <a:spcPct val="90000"/>
            </a:lnSpc>
            <a:spcBef>
              <a:spcPct val="0"/>
            </a:spcBef>
            <a:spcAft>
              <a:spcPct val="35000"/>
            </a:spcAft>
          </a:pPr>
          <a:r>
            <a:rPr lang="es-MX" sz="1400" b="1" kern="1200" dirty="0" smtClean="0">
              <a:solidFill>
                <a:srgbClr val="FF0000"/>
              </a:solidFill>
            </a:rPr>
            <a:t>A partir de la puesta en marcha de “Limpiemos México” se han abierto mayores espacios a la participación social, lo cual se ha expresado en el fortalecimiento de 76 Consejos Ciudadanos y 87 Redes Ciudadanas en municipios participantes. A través del programa “Comunidad Segura” también se ha contribuido a la prevención integral del delito. </a:t>
          </a:r>
          <a:endParaRPr lang="es-MX" sz="1400" b="1" kern="1200" dirty="0">
            <a:solidFill>
              <a:srgbClr val="FF0000"/>
            </a:solidFill>
          </a:endParaRPr>
        </a:p>
      </dsp:txBody>
      <dsp:txXfrm>
        <a:off x="202614" y="2833379"/>
        <a:ext cx="2153039" cy="3254360"/>
      </dsp:txXfrm>
    </dsp:sp>
    <dsp:sp modelId="{2D445A62-1EB9-44AE-A7C1-C8A28ABED56F}">
      <dsp:nvSpPr>
        <dsp:cNvPr id="0" name=""/>
        <dsp:cNvSpPr/>
      </dsp:nvSpPr>
      <dsp:spPr>
        <a:xfrm>
          <a:off x="2317829" y="2138039"/>
          <a:ext cx="2070230" cy="2070230"/>
        </a:xfrm>
        <a:prstGeom prst="ellipse">
          <a:avLst/>
        </a:prstGeom>
        <a:solidFill>
          <a:schemeClr val="lt1">
            <a:alpha val="50000"/>
            <a:hueOff val="0"/>
            <a:satOff val="0"/>
            <a:lumOff val="0"/>
            <a:alphaOff val="0"/>
          </a:schemeClr>
        </a:solidFill>
        <a:ln w="25400" cap="flat" cmpd="sng" algn="ctr">
          <a:solidFill>
            <a:schemeClr val="dk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tx1"/>
        </a:fontRef>
      </dsp:style>
    </dsp:sp>
    <dsp:sp modelId="{E2D26F67-252A-45E6-B566-5D390C44D487}">
      <dsp:nvSpPr>
        <dsp:cNvPr id="0" name=""/>
        <dsp:cNvSpPr/>
      </dsp:nvSpPr>
      <dsp:spPr>
        <a:xfrm>
          <a:off x="0" y="1172741"/>
          <a:ext cx="2153039" cy="150831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rtl="0">
            <a:lnSpc>
              <a:spcPct val="90000"/>
            </a:lnSpc>
            <a:spcBef>
              <a:spcPct val="0"/>
            </a:spcBef>
            <a:spcAft>
              <a:spcPct val="35000"/>
            </a:spcAft>
          </a:pPr>
          <a:r>
            <a:rPr lang="es-MX" sz="1400" kern="1200" dirty="0" smtClean="0"/>
            <a:t>Se han delineado las siguientes estrategias, líneas de acción, indicadores y metas: </a:t>
          </a:r>
          <a:endParaRPr lang="es-MX" sz="1400" kern="1200" dirty="0"/>
        </a:p>
      </dsp:txBody>
      <dsp:txXfrm>
        <a:off x="0" y="1172741"/>
        <a:ext cx="2153039" cy="150831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780816-2D3B-4ECD-B14F-71020F108F2E}">
      <dsp:nvSpPr>
        <dsp:cNvPr id="0" name=""/>
        <dsp:cNvSpPr/>
      </dsp:nvSpPr>
      <dsp:spPr>
        <a:xfrm>
          <a:off x="-59433" y="635864"/>
          <a:ext cx="4565316" cy="5227780"/>
        </a:xfrm>
        <a:prstGeom prst="pie">
          <a:avLst>
            <a:gd name="adj1" fmla="val 5400000"/>
            <a:gd name="adj2" fmla="val 16200000"/>
          </a:avLst>
        </a:prstGeom>
        <a:solidFill>
          <a:schemeClr val="accent2">
            <a:hueOff val="0"/>
            <a:satOff val="0"/>
            <a:lumOff val="0"/>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sp>
    <dsp:sp modelId="{42B58449-8CBC-41A7-9593-87BC83F4B6F3}">
      <dsp:nvSpPr>
        <dsp:cNvPr id="0" name=""/>
        <dsp:cNvSpPr/>
      </dsp:nvSpPr>
      <dsp:spPr>
        <a:xfrm>
          <a:off x="2219630" y="635890"/>
          <a:ext cx="6624757" cy="5280947"/>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dirty="0" smtClean="0"/>
            <a:t>Bien, si nos paseamos por la historia, encontraremos huellas que indican claramente que los pueblos, desde su origen, han trabajado unidos en organizaciones, solo a manera de ejemplo encontramos a los griegos, los romanos, ni hablar de la Iglesia Católica y sin olvidar a los chinos con su gran muralla. Indiscutiblemente usaron y pusieron en práctica lo que hoy conocemos como Administración.</a:t>
          </a:r>
          <a:endParaRPr lang="es-MX" sz="2000" kern="1200" dirty="0"/>
        </a:p>
      </dsp:txBody>
      <dsp:txXfrm>
        <a:off x="2219630" y="635890"/>
        <a:ext cx="6624757" cy="2508449"/>
      </dsp:txXfrm>
    </dsp:sp>
    <dsp:sp modelId="{39F249EA-DBB7-437E-871D-3E2FA7E0E000}">
      <dsp:nvSpPr>
        <dsp:cNvPr id="0" name=""/>
        <dsp:cNvSpPr/>
      </dsp:nvSpPr>
      <dsp:spPr>
        <a:xfrm>
          <a:off x="1020712" y="3156173"/>
          <a:ext cx="2483195" cy="2483195"/>
        </a:xfrm>
        <a:prstGeom prst="pie">
          <a:avLst>
            <a:gd name="adj1" fmla="val 5400000"/>
            <a:gd name="adj2" fmla="val 16200000"/>
          </a:avLst>
        </a:prstGeom>
        <a:solidFill>
          <a:schemeClr val="accent3">
            <a:hueOff val="0"/>
            <a:satOff val="0"/>
            <a:lumOff val="0"/>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sp>
    <dsp:sp modelId="{0B5EBFC3-EDBB-45F9-93F2-D0161AD61D5F}">
      <dsp:nvSpPr>
        <dsp:cNvPr id="0" name=""/>
        <dsp:cNvSpPr/>
      </dsp:nvSpPr>
      <dsp:spPr>
        <a:xfrm>
          <a:off x="2244850" y="3145669"/>
          <a:ext cx="6574317" cy="2483195"/>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dirty="0" smtClean="0"/>
            <a:t>Los Egipcios no se quedaron atrás, de hecho, sus pirámides son una prueba fehaciente de la necesidad que tuvieron de administrar y gerenciar un número importante de personas para poder construir cada pirámide (se estima que necesitó aproximadamente 100 mil personas durante veinte años).</a:t>
          </a:r>
          <a:endParaRPr lang="es-MX" sz="2000" kern="1200" dirty="0"/>
        </a:p>
      </dsp:txBody>
      <dsp:txXfrm>
        <a:off x="2244850" y="3145669"/>
        <a:ext cx="6574317" cy="2483195"/>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4B72A5-A474-4FFB-89C7-BC776BB07E70}">
      <dsp:nvSpPr>
        <dsp:cNvPr id="0" name=""/>
        <dsp:cNvSpPr/>
      </dsp:nvSpPr>
      <dsp:spPr>
        <a:xfrm>
          <a:off x="0" y="3329"/>
          <a:ext cx="8712968"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sp>
    <dsp:sp modelId="{0BA033BE-5B99-43F7-A77F-CB23CA77C2A3}">
      <dsp:nvSpPr>
        <dsp:cNvPr id="0" name=""/>
        <dsp:cNvSpPr/>
      </dsp:nvSpPr>
      <dsp:spPr>
        <a:xfrm>
          <a:off x="0" y="3329"/>
          <a:ext cx="8712968" cy="6710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s-MX" sz="1400" kern="1200" dirty="0" smtClean="0"/>
            <a:t>OBJETIVO 1 </a:t>
          </a:r>
          <a:endParaRPr lang="es-MX" sz="1400" kern="1200" dirty="0"/>
        </a:p>
      </dsp:txBody>
      <dsp:txXfrm>
        <a:off x="0" y="3329"/>
        <a:ext cx="8712968" cy="671002"/>
      </dsp:txXfrm>
    </dsp:sp>
    <dsp:sp modelId="{91B4DCD4-6F65-4C51-8203-9350DD085D60}">
      <dsp:nvSpPr>
        <dsp:cNvPr id="0" name=""/>
        <dsp:cNvSpPr/>
      </dsp:nvSpPr>
      <dsp:spPr>
        <a:xfrm>
          <a:off x="0" y="230559"/>
          <a:ext cx="8712968" cy="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sp>
    <dsp:sp modelId="{9BE7527D-62C2-4C75-9F18-C1B548DDFECC}">
      <dsp:nvSpPr>
        <dsp:cNvPr id="0" name=""/>
        <dsp:cNvSpPr/>
      </dsp:nvSpPr>
      <dsp:spPr>
        <a:xfrm>
          <a:off x="0" y="674331"/>
          <a:ext cx="8704459" cy="11769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s-MX" sz="1400" kern="1200" dirty="0" smtClean="0"/>
            <a:t>Prevenir conductas delictivas con mecanismos que garanticen la convivencia social y familiar segura en lugares públicos y en el entorno escolar; fortalecer la cultura de la legalidad y la atención a víctimas del delito, así como el respeto y protección a los derechos humanos de la población por parte de los encargados de la seguridad pública en los tres órdenes de gobierno. </a:t>
          </a:r>
          <a:endParaRPr lang="es-MX" sz="1400" kern="1200" dirty="0"/>
        </a:p>
      </dsp:txBody>
      <dsp:txXfrm>
        <a:off x="0" y="674331"/>
        <a:ext cx="8704459" cy="1176991"/>
      </dsp:txXfrm>
    </dsp:sp>
    <dsp:sp modelId="{BB137840-87E8-42E7-82DB-BE6284ABD898}">
      <dsp:nvSpPr>
        <dsp:cNvPr id="0" name=""/>
        <dsp:cNvSpPr/>
      </dsp:nvSpPr>
      <dsp:spPr>
        <a:xfrm>
          <a:off x="0" y="1851323"/>
          <a:ext cx="8712968" cy="0"/>
        </a:xfrm>
        <a:prstGeom prst="line">
          <a:avLst/>
        </a:prstGeom>
        <a:solidFill>
          <a:schemeClr val="accent4">
            <a:hueOff val="0"/>
            <a:satOff val="0"/>
            <a:lumOff val="0"/>
            <a:alphaOff val="0"/>
          </a:schemeClr>
        </a:solidFill>
        <a:ln w="25400" cap="flat" cmpd="sng" algn="ctr">
          <a:solidFill>
            <a:schemeClr val="accent4">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sp>
    <dsp:sp modelId="{99089643-41F6-4932-BDB6-BDE825BCCFBA}">
      <dsp:nvSpPr>
        <dsp:cNvPr id="0" name=""/>
        <dsp:cNvSpPr/>
      </dsp:nvSpPr>
      <dsp:spPr>
        <a:xfrm>
          <a:off x="0" y="1851323"/>
          <a:ext cx="8712968" cy="6710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s-MX" sz="1400" kern="1200" dirty="0" smtClean="0"/>
            <a:t>Estrategia 1.1 Incrementar la presencia y efectividad policial en lugares públicos y de convivencia familiar en entidades federativas y municipios, como mecanismo para prevenir la comisión de delitos y propiciar un entorno más seguro. </a:t>
          </a:r>
          <a:endParaRPr lang="es-MX" sz="1400" kern="1200" dirty="0"/>
        </a:p>
      </dsp:txBody>
      <dsp:txXfrm>
        <a:off x="0" y="1851323"/>
        <a:ext cx="8712968" cy="671002"/>
      </dsp:txXfrm>
    </dsp:sp>
    <dsp:sp modelId="{AD1DB94C-EEE7-4632-BB60-430E9A16DC68}">
      <dsp:nvSpPr>
        <dsp:cNvPr id="0" name=""/>
        <dsp:cNvSpPr/>
      </dsp:nvSpPr>
      <dsp:spPr>
        <a:xfrm>
          <a:off x="0" y="2522325"/>
          <a:ext cx="8712968"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sp>
    <dsp:sp modelId="{FA0249FD-1316-4669-8563-C5C73F3D1319}">
      <dsp:nvSpPr>
        <dsp:cNvPr id="0" name=""/>
        <dsp:cNvSpPr/>
      </dsp:nvSpPr>
      <dsp:spPr>
        <a:xfrm>
          <a:off x="0" y="2522325"/>
          <a:ext cx="8712968" cy="6710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s-MX" sz="1400" kern="1200" dirty="0" smtClean="0"/>
            <a:t>Línea de acción 1.1.1</a:t>
          </a:r>
          <a:endParaRPr lang="es-MX" sz="1400" kern="1200" dirty="0"/>
        </a:p>
      </dsp:txBody>
      <dsp:txXfrm>
        <a:off x="0" y="2522325"/>
        <a:ext cx="8712968" cy="671002"/>
      </dsp:txXfrm>
    </dsp:sp>
    <dsp:sp modelId="{CFED2F63-BBED-41B9-A536-79659835D9B2}">
      <dsp:nvSpPr>
        <dsp:cNvPr id="0" name=""/>
        <dsp:cNvSpPr/>
      </dsp:nvSpPr>
      <dsp:spPr>
        <a:xfrm>
          <a:off x="0" y="3193327"/>
          <a:ext cx="8712968" cy="0"/>
        </a:xfrm>
        <a:prstGeom prst="line">
          <a:avLst/>
        </a:prstGeom>
        <a:solidFill>
          <a:schemeClr val="accent6">
            <a:hueOff val="0"/>
            <a:satOff val="0"/>
            <a:lumOff val="0"/>
            <a:alphaOff val="0"/>
          </a:schemeClr>
        </a:solidFill>
        <a:ln w="25400" cap="flat" cmpd="sng" algn="ctr">
          <a:solidFill>
            <a:schemeClr val="accent6">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sp>
    <dsp:sp modelId="{A248567E-3E45-4EB3-BC2B-BA6931C2D732}">
      <dsp:nvSpPr>
        <dsp:cNvPr id="0" name=""/>
        <dsp:cNvSpPr/>
      </dsp:nvSpPr>
      <dsp:spPr>
        <a:xfrm>
          <a:off x="0" y="3193327"/>
          <a:ext cx="8712968" cy="6710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s-MX" sz="1400" kern="1200" dirty="0" smtClean="0"/>
            <a:t>Recuperar, con la participación de las corporaciones policiales de los tres órdenes de gobierno, lugares públicos y de convivencia familiar como escuelas, parques, jardines, plazas y centros de entretenimiento, que han sido invadidos por la delincuencia. </a:t>
          </a:r>
          <a:endParaRPr lang="es-MX" sz="1400" kern="1200" dirty="0"/>
        </a:p>
      </dsp:txBody>
      <dsp:txXfrm>
        <a:off x="0" y="3193327"/>
        <a:ext cx="8712968" cy="671002"/>
      </dsp:txXfrm>
    </dsp:sp>
    <dsp:sp modelId="{93D68547-9555-499B-8A7C-ADD43B271BBB}">
      <dsp:nvSpPr>
        <dsp:cNvPr id="0" name=""/>
        <dsp:cNvSpPr/>
      </dsp:nvSpPr>
      <dsp:spPr>
        <a:xfrm>
          <a:off x="0" y="3864329"/>
          <a:ext cx="8712968"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sp>
    <dsp:sp modelId="{B0983094-3988-4CA4-AF97-404218B3280E}">
      <dsp:nvSpPr>
        <dsp:cNvPr id="0" name=""/>
        <dsp:cNvSpPr/>
      </dsp:nvSpPr>
      <dsp:spPr>
        <a:xfrm>
          <a:off x="0" y="3864329"/>
          <a:ext cx="8712968" cy="6710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s-MX" sz="1400" kern="1200" dirty="0" smtClean="0"/>
            <a:t>Estrategia 1.2 </a:t>
          </a:r>
          <a:endParaRPr lang="es-MX" sz="1400" kern="1200" dirty="0"/>
        </a:p>
      </dsp:txBody>
      <dsp:txXfrm>
        <a:off x="0" y="3864329"/>
        <a:ext cx="8712968" cy="671002"/>
      </dsp:txXfrm>
    </dsp:sp>
    <dsp:sp modelId="{C0448964-3FFE-4CF9-BAFE-D915F10FF356}">
      <dsp:nvSpPr>
        <dsp:cNvPr id="0" name=""/>
        <dsp:cNvSpPr/>
      </dsp:nvSpPr>
      <dsp:spPr>
        <a:xfrm>
          <a:off x="0" y="4535331"/>
          <a:ext cx="8712968" cy="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sp>
    <dsp:sp modelId="{66676056-6CE8-4CAF-8300-329088D1C254}">
      <dsp:nvSpPr>
        <dsp:cNvPr id="0" name=""/>
        <dsp:cNvSpPr/>
      </dsp:nvSpPr>
      <dsp:spPr>
        <a:xfrm>
          <a:off x="0" y="4535331"/>
          <a:ext cx="8712968" cy="6710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s-MX" sz="1400" kern="1200" dirty="0" smtClean="0"/>
            <a:t>Reforzar los vínculos de colaboración con las instancias de participación ciudadana en los tres órdenes de gobierno, para que funjan como canales de interlocución en la recuperación de la seguridad. </a:t>
          </a:r>
          <a:endParaRPr lang="es-MX" sz="1400" kern="1200" dirty="0"/>
        </a:p>
      </dsp:txBody>
      <dsp:txXfrm>
        <a:off x="0" y="4535331"/>
        <a:ext cx="8712968" cy="671002"/>
      </dsp:txXfrm>
    </dsp:sp>
    <dsp:sp modelId="{E8B3C4DF-9CFB-4A21-9DB4-40C0522AB83D}">
      <dsp:nvSpPr>
        <dsp:cNvPr id="0" name=""/>
        <dsp:cNvSpPr/>
      </dsp:nvSpPr>
      <dsp:spPr>
        <a:xfrm>
          <a:off x="0" y="5206333"/>
          <a:ext cx="8712968" cy="0"/>
        </a:xfrm>
        <a:prstGeom prst="line">
          <a:avLst/>
        </a:prstGeom>
        <a:solidFill>
          <a:schemeClr val="accent4">
            <a:hueOff val="0"/>
            <a:satOff val="0"/>
            <a:lumOff val="0"/>
            <a:alphaOff val="0"/>
          </a:schemeClr>
        </a:solidFill>
        <a:ln w="25400" cap="flat" cmpd="sng" algn="ctr">
          <a:solidFill>
            <a:schemeClr val="accent4">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sp>
    <dsp:sp modelId="{796EB08E-901C-45C2-8681-DE9BE38333D9}">
      <dsp:nvSpPr>
        <dsp:cNvPr id="0" name=""/>
        <dsp:cNvSpPr/>
      </dsp:nvSpPr>
      <dsp:spPr>
        <a:xfrm>
          <a:off x="0" y="5206333"/>
          <a:ext cx="8712968" cy="6710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s-MX" sz="1400" kern="1200" dirty="0" smtClean="0"/>
            <a:t>Línea de acción 1.2.1 </a:t>
          </a:r>
          <a:endParaRPr lang="es-MX" sz="1400" kern="1200" dirty="0"/>
        </a:p>
      </dsp:txBody>
      <dsp:txXfrm>
        <a:off x="0" y="5206333"/>
        <a:ext cx="8712968" cy="671002"/>
      </dsp:txXfrm>
    </dsp:sp>
    <dsp:sp modelId="{92BA6397-46A2-42E8-9019-68B1C9B03518}">
      <dsp:nvSpPr>
        <dsp:cNvPr id="0" name=""/>
        <dsp:cNvSpPr/>
      </dsp:nvSpPr>
      <dsp:spPr>
        <a:xfrm>
          <a:off x="0" y="5877335"/>
          <a:ext cx="8712968"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sp>
    <dsp:sp modelId="{454F4E19-C686-4732-BB81-00091BE341BF}">
      <dsp:nvSpPr>
        <dsp:cNvPr id="0" name=""/>
        <dsp:cNvSpPr/>
      </dsp:nvSpPr>
      <dsp:spPr>
        <a:xfrm>
          <a:off x="0" y="5877335"/>
          <a:ext cx="8712968" cy="6710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es-MX" sz="1400" kern="1200" dirty="0" smtClean="0"/>
            <a:t>Fortalecer las acciones con la sociedad civil en la prevención del delito y la cultura de la denuncia, a través de las instancias de participación ciudadana en los tres órdenes de gobierno para lograr un entorno escolar seguro. </a:t>
          </a:r>
          <a:endParaRPr lang="es-MX" sz="1400" kern="1200" dirty="0"/>
        </a:p>
      </dsp:txBody>
      <dsp:txXfrm>
        <a:off x="0" y="5877335"/>
        <a:ext cx="8712968" cy="671002"/>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87124A-16D0-4379-9A8E-59BBF6AB81B5}">
      <dsp:nvSpPr>
        <dsp:cNvPr id="0" name=""/>
        <dsp:cNvSpPr/>
      </dsp:nvSpPr>
      <dsp:spPr>
        <a:xfrm>
          <a:off x="0" y="713"/>
          <a:ext cx="8244916"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sp>
    <dsp:sp modelId="{34326488-CDC4-43C8-B734-EE0DC188B9D8}">
      <dsp:nvSpPr>
        <dsp:cNvPr id="0" name=""/>
        <dsp:cNvSpPr/>
      </dsp:nvSpPr>
      <dsp:spPr>
        <a:xfrm>
          <a:off x="0" y="713"/>
          <a:ext cx="8244916" cy="8351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s-MX" sz="1800" kern="1200" dirty="0" smtClean="0"/>
            <a:t>Estrategia 1.3 </a:t>
          </a:r>
          <a:endParaRPr lang="es-MX" sz="1800" kern="1200" dirty="0"/>
        </a:p>
      </dsp:txBody>
      <dsp:txXfrm>
        <a:off x="0" y="713"/>
        <a:ext cx="8244916" cy="835189"/>
      </dsp:txXfrm>
    </dsp:sp>
    <dsp:sp modelId="{37636A5D-022D-4A47-AA0A-74A5114D82CE}">
      <dsp:nvSpPr>
        <dsp:cNvPr id="0" name=""/>
        <dsp:cNvSpPr/>
      </dsp:nvSpPr>
      <dsp:spPr>
        <a:xfrm>
          <a:off x="0" y="835903"/>
          <a:ext cx="8244916"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sp>
    <dsp:sp modelId="{E4003AC3-22A2-4B3A-9DA6-9D296B30BC9B}">
      <dsp:nvSpPr>
        <dsp:cNvPr id="0" name=""/>
        <dsp:cNvSpPr/>
      </dsp:nvSpPr>
      <dsp:spPr>
        <a:xfrm>
          <a:off x="0" y="835903"/>
          <a:ext cx="8244916" cy="8351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dirty="0" smtClean="0"/>
            <a:t>Promover la cultura del respeto a los derechos humanos entre los servidores públicos encargados de la seguridad en los tres órdenes de gobierno. </a:t>
          </a:r>
          <a:endParaRPr lang="es-MX" sz="1600" kern="1200" dirty="0"/>
        </a:p>
      </dsp:txBody>
      <dsp:txXfrm>
        <a:off x="0" y="835903"/>
        <a:ext cx="8244916" cy="835189"/>
      </dsp:txXfrm>
    </dsp:sp>
    <dsp:sp modelId="{A2D86EB0-E570-4CB4-BD8C-952CCBA80C86}">
      <dsp:nvSpPr>
        <dsp:cNvPr id="0" name=""/>
        <dsp:cNvSpPr/>
      </dsp:nvSpPr>
      <dsp:spPr>
        <a:xfrm>
          <a:off x="0" y="1671093"/>
          <a:ext cx="8244916"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sp>
    <dsp:sp modelId="{F338B979-582C-463A-83D5-8C8FEB3B506F}">
      <dsp:nvSpPr>
        <dsp:cNvPr id="0" name=""/>
        <dsp:cNvSpPr/>
      </dsp:nvSpPr>
      <dsp:spPr>
        <a:xfrm>
          <a:off x="0" y="1671093"/>
          <a:ext cx="8244916" cy="8351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dirty="0" smtClean="0"/>
            <a:t>Línea de acción 1.3.1 </a:t>
          </a:r>
          <a:endParaRPr lang="es-MX" sz="1600" kern="1200" dirty="0"/>
        </a:p>
      </dsp:txBody>
      <dsp:txXfrm>
        <a:off x="0" y="1671093"/>
        <a:ext cx="8244916" cy="835189"/>
      </dsp:txXfrm>
    </dsp:sp>
    <dsp:sp modelId="{9D9E1027-F845-4E6C-9BB0-5449F4175408}">
      <dsp:nvSpPr>
        <dsp:cNvPr id="0" name=""/>
        <dsp:cNvSpPr/>
      </dsp:nvSpPr>
      <dsp:spPr>
        <a:xfrm>
          <a:off x="0" y="2506282"/>
          <a:ext cx="8244916"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sp>
    <dsp:sp modelId="{BDACA3B6-8343-4F1D-94BB-323793702DCD}">
      <dsp:nvSpPr>
        <dsp:cNvPr id="0" name=""/>
        <dsp:cNvSpPr/>
      </dsp:nvSpPr>
      <dsp:spPr>
        <a:xfrm>
          <a:off x="0" y="2506282"/>
          <a:ext cx="8244916" cy="8351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dirty="0" smtClean="0"/>
            <a:t>Capacitar, en materia de derechos humanos, a los servidores públicos encargados de la función de seguridad, y promover la cultura de respeto y protección a los mismos, para circunscribir su actuación al plano de la legalidad. </a:t>
          </a:r>
          <a:endParaRPr lang="es-MX" sz="1600" kern="1200" dirty="0"/>
        </a:p>
      </dsp:txBody>
      <dsp:txXfrm>
        <a:off x="0" y="2506282"/>
        <a:ext cx="8244916" cy="835189"/>
      </dsp:txXfrm>
    </dsp:sp>
    <dsp:sp modelId="{834B036A-632C-46BF-925E-840DDFA687ED}">
      <dsp:nvSpPr>
        <dsp:cNvPr id="0" name=""/>
        <dsp:cNvSpPr/>
      </dsp:nvSpPr>
      <dsp:spPr>
        <a:xfrm>
          <a:off x="0" y="3341472"/>
          <a:ext cx="8244916"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sp>
    <dsp:sp modelId="{289E75BE-D0C1-4F76-BD0B-CC7BD109B13B}">
      <dsp:nvSpPr>
        <dsp:cNvPr id="0" name=""/>
        <dsp:cNvSpPr/>
      </dsp:nvSpPr>
      <dsp:spPr>
        <a:xfrm>
          <a:off x="0" y="3341472"/>
          <a:ext cx="8244916" cy="8351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dirty="0" smtClean="0"/>
            <a:t>Estrategia 1.4 </a:t>
          </a:r>
          <a:endParaRPr lang="es-MX" sz="1600" kern="1200" dirty="0"/>
        </a:p>
      </dsp:txBody>
      <dsp:txXfrm>
        <a:off x="0" y="3341472"/>
        <a:ext cx="8244916" cy="835189"/>
      </dsp:txXfrm>
    </dsp:sp>
    <dsp:sp modelId="{2DCC8547-BEE3-4F35-96F3-7070DB2A56B1}">
      <dsp:nvSpPr>
        <dsp:cNvPr id="0" name=""/>
        <dsp:cNvSpPr/>
      </dsp:nvSpPr>
      <dsp:spPr>
        <a:xfrm>
          <a:off x="0" y="4176661"/>
          <a:ext cx="8244916"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sp>
    <dsp:sp modelId="{4C68F979-9165-4DE9-9D71-2DE76C7BC3F0}">
      <dsp:nvSpPr>
        <dsp:cNvPr id="0" name=""/>
        <dsp:cNvSpPr/>
      </dsp:nvSpPr>
      <dsp:spPr>
        <a:xfrm>
          <a:off x="0" y="4176661"/>
          <a:ext cx="8244916" cy="8351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dirty="0" smtClean="0"/>
            <a:t>Fortalecer y consolidar la red nacional de atención a víctimas del delito. </a:t>
          </a:r>
          <a:endParaRPr lang="es-MX" sz="1600" kern="1200" dirty="0"/>
        </a:p>
      </dsp:txBody>
      <dsp:txXfrm>
        <a:off x="0" y="4176661"/>
        <a:ext cx="8244916" cy="835189"/>
      </dsp:txXfrm>
    </dsp:sp>
    <dsp:sp modelId="{D9AA7987-56DC-476F-BA31-0B4CF7D579A0}">
      <dsp:nvSpPr>
        <dsp:cNvPr id="0" name=""/>
        <dsp:cNvSpPr/>
      </dsp:nvSpPr>
      <dsp:spPr>
        <a:xfrm>
          <a:off x="0" y="5011851"/>
          <a:ext cx="8244916"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sp>
    <dsp:sp modelId="{73DA5196-1070-423C-9C7B-742286298888}">
      <dsp:nvSpPr>
        <dsp:cNvPr id="0" name=""/>
        <dsp:cNvSpPr/>
      </dsp:nvSpPr>
      <dsp:spPr>
        <a:xfrm>
          <a:off x="0" y="5011851"/>
          <a:ext cx="8244916" cy="8351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s-MX" sz="1600" kern="1200" dirty="0" smtClean="0"/>
            <a:t>Línea de acción 1.4.1 Celebrar convenios con entidades federativas y municipios para integrar la red nacional de atención a víctimas del delito, fortaleciendo el intercambio de información entre los diferentes órdenes de gobierno 	</a:t>
          </a:r>
          <a:endParaRPr lang="es-MX" sz="1600" kern="1200" dirty="0"/>
        </a:p>
      </dsp:txBody>
      <dsp:txXfrm>
        <a:off x="0" y="5011851"/>
        <a:ext cx="8244916" cy="835189"/>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A33B23-F33D-4C56-BD2E-08EEE8B6A189}">
      <dsp:nvSpPr>
        <dsp:cNvPr id="0" name=""/>
        <dsp:cNvSpPr/>
      </dsp:nvSpPr>
      <dsp:spPr>
        <a:xfrm>
          <a:off x="0" y="2823"/>
          <a:ext cx="860444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sp>
    <dsp:sp modelId="{9C01F19E-43DB-4AFD-B6CC-CE5418CBC824}">
      <dsp:nvSpPr>
        <dsp:cNvPr id="0" name=""/>
        <dsp:cNvSpPr/>
      </dsp:nvSpPr>
      <dsp:spPr>
        <a:xfrm>
          <a:off x="0" y="2823"/>
          <a:ext cx="8604448" cy="13393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MX" sz="2400" kern="1200" dirty="0" smtClean="0"/>
            <a:t>OBJETIVO 2 </a:t>
          </a:r>
          <a:endParaRPr lang="es-MX" sz="2400" kern="1200" dirty="0"/>
        </a:p>
      </dsp:txBody>
      <dsp:txXfrm>
        <a:off x="0" y="2823"/>
        <a:ext cx="8604448" cy="1339390"/>
      </dsp:txXfrm>
    </dsp:sp>
    <dsp:sp modelId="{08E437BF-8F32-4606-AA3C-63AA0B124D92}">
      <dsp:nvSpPr>
        <dsp:cNvPr id="0" name=""/>
        <dsp:cNvSpPr/>
      </dsp:nvSpPr>
      <dsp:spPr>
        <a:xfrm>
          <a:off x="0" y="1298034"/>
          <a:ext cx="860444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sp>
    <dsp:sp modelId="{E8AB9360-B34D-4C66-A505-03365F7A13E5}">
      <dsp:nvSpPr>
        <dsp:cNvPr id="0" name=""/>
        <dsp:cNvSpPr/>
      </dsp:nvSpPr>
      <dsp:spPr>
        <a:xfrm>
          <a:off x="0" y="1342214"/>
          <a:ext cx="8596045" cy="23984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MX" sz="2400" kern="1200" dirty="0" smtClean="0"/>
            <a:t>Combatir frontalmente el fenómeno delictivo y consolidar el Estado de Derecho con la coordinación y corresponsabilidad de los tres órdenes de gobierno, a través de la Estrategia Nacional de Prevención del Delito y Combate a la Delincuencia en el marco del Sistema Nacional de Seguridad Pública. </a:t>
          </a:r>
          <a:endParaRPr lang="es-MX" sz="2400" kern="1200" dirty="0"/>
        </a:p>
      </dsp:txBody>
      <dsp:txXfrm>
        <a:off x="0" y="1342214"/>
        <a:ext cx="8596045" cy="2398487"/>
      </dsp:txXfrm>
    </dsp:sp>
    <dsp:sp modelId="{48A70942-4EC4-4EC7-87F8-CC08B720919E}">
      <dsp:nvSpPr>
        <dsp:cNvPr id="0" name=""/>
        <dsp:cNvSpPr/>
      </dsp:nvSpPr>
      <dsp:spPr>
        <a:xfrm>
          <a:off x="0" y="3740702"/>
          <a:ext cx="860444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sp>
    <dsp:sp modelId="{D94A7ECE-1817-496E-BE98-525E67451F17}">
      <dsp:nvSpPr>
        <dsp:cNvPr id="0" name=""/>
        <dsp:cNvSpPr/>
      </dsp:nvSpPr>
      <dsp:spPr>
        <a:xfrm>
          <a:off x="0" y="3740702"/>
          <a:ext cx="8604448" cy="6471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MX" sz="2400" kern="1200" dirty="0" smtClean="0"/>
            <a:t>OBJETIVO 3</a:t>
          </a:r>
        </a:p>
        <a:p>
          <a:pPr lvl="0" algn="l" defTabSz="1066800" rtl="0">
            <a:lnSpc>
              <a:spcPct val="90000"/>
            </a:lnSpc>
            <a:spcBef>
              <a:spcPct val="0"/>
            </a:spcBef>
            <a:spcAft>
              <a:spcPct val="35000"/>
            </a:spcAft>
          </a:pPr>
          <a:endParaRPr lang="es-MX" sz="2400" kern="1200" dirty="0"/>
        </a:p>
      </dsp:txBody>
      <dsp:txXfrm>
        <a:off x="0" y="3740702"/>
        <a:ext cx="8604448" cy="647126"/>
      </dsp:txXfrm>
    </dsp:sp>
    <dsp:sp modelId="{FFC150FA-11B6-4C8A-907B-62013BCBB74C}">
      <dsp:nvSpPr>
        <dsp:cNvPr id="0" name=""/>
        <dsp:cNvSpPr/>
      </dsp:nvSpPr>
      <dsp:spPr>
        <a:xfrm>
          <a:off x="0" y="4387829"/>
          <a:ext cx="860444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sp>
    <dsp:sp modelId="{BB184CC0-D713-48B4-A4EC-492630ECE028}">
      <dsp:nvSpPr>
        <dsp:cNvPr id="0" name=""/>
        <dsp:cNvSpPr/>
      </dsp:nvSpPr>
      <dsp:spPr>
        <a:xfrm>
          <a:off x="0" y="4387829"/>
          <a:ext cx="8596045" cy="16580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es-MX" sz="2400" kern="1200" dirty="0" smtClean="0"/>
            <a:t>Recuperar el sentido original del sistema penitenciario, para que en los centros de reclusión se garantice el cumplimiento de las sanciones impuestas a los internos con estricto apego a la ley y se procure la creación de condiciones propicias para la reinserción social, a partir de políticas públicas armonizadas en los tres ámbitos de gobierno. </a:t>
          </a:r>
          <a:endParaRPr lang="es-MX" sz="2400" kern="1200" dirty="0"/>
        </a:p>
      </dsp:txBody>
      <dsp:txXfrm>
        <a:off x="0" y="4387829"/>
        <a:ext cx="8596045" cy="1658018"/>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1821D2-E54E-41D3-A78D-7CE7C07DD446}">
      <dsp:nvSpPr>
        <dsp:cNvPr id="0" name=""/>
        <dsp:cNvSpPr/>
      </dsp:nvSpPr>
      <dsp:spPr>
        <a:xfrm>
          <a:off x="0" y="1781"/>
          <a:ext cx="871296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sp>
    <dsp:sp modelId="{03C568C6-DD5F-42F7-A6F9-6BA931039CEB}">
      <dsp:nvSpPr>
        <dsp:cNvPr id="0" name=""/>
        <dsp:cNvSpPr/>
      </dsp:nvSpPr>
      <dsp:spPr>
        <a:xfrm>
          <a:off x="0" y="1781"/>
          <a:ext cx="8712968" cy="7983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lang="es-MX" sz="1700" kern="1200" dirty="0" smtClean="0"/>
            <a:t>OBJETIVO 4 </a:t>
          </a:r>
          <a:endParaRPr lang="es-MX" sz="1700" kern="1200" dirty="0"/>
        </a:p>
      </dsp:txBody>
      <dsp:txXfrm>
        <a:off x="0" y="1781"/>
        <a:ext cx="8712968" cy="798355"/>
      </dsp:txXfrm>
    </dsp:sp>
    <dsp:sp modelId="{5B635197-61ED-4737-B20C-A1D196E01D95}">
      <dsp:nvSpPr>
        <dsp:cNvPr id="0" name=""/>
        <dsp:cNvSpPr/>
      </dsp:nvSpPr>
      <dsp:spPr>
        <a:xfrm>
          <a:off x="0" y="800136"/>
          <a:ext cx="871296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sp>
    <dsp:sp modelId="{F5673B4D-08DF-4C19-A436-B13FBBFBCADB}">
      <dsp:nvSpPr>
        <dsp:cNvPr id="0" name=""/>
        <dsp:cNvSpPr/>
      </dsp:nvSpPr>
      <dsp:spPr>
        <a:xfrm>
          <a:off x="0" y="800136"/>
          <a:ext cx="8712968" cy="10906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lang="es-MX" sz="1700" kern="1200" dirty="0" smtClean="0"/>
            <a:t>Garantizar un sistema tecnológico de información y telecomunicaciones avanzado que dé soporte a la Estrategia Nacional de Prevención del Delito y Combate a la Delincuencia, para compartir oportunamente información entre las corporaciones de seguridad pública en los tres órdenes de gobierno. </a:t>
          </a:r>
          <a:endParaRPr lang="es-MX" sz="1700" kern="1200" dirty="0"/>
        </a:p>
      </dsp:txBody>
      <dsp:txXfrm>
        <a:off x="0" y="800136"/>
        <a:ext cx="8712968" cy="1090664"/>
      </dsp:txXfrm>
    </dsp:sp>
    <dsp:sp modelId="{C4219B3E-7CC8-4E0A-85B9-5847A2128598}">
      <dsp:nvSpPr>
        <dsp:cNvPr id="0" name=""/>
        <dsp:cNvSpPr/>
      </dsp:nvSpPr>
      <dsp:spPr>
        <a:xfrm>
          <a:off x="0" y="1890800"/>
          <a:ext cx="871296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sp>
    <dsp:sp modelId="{AF1B2FF2-F17D-4A09-BF97-506DEB404661}">
      <dsp:nvSpPr>
        <dsp:cNvPr id="0" name=""/>
        <dsp:cNvSpPr/>
      </dsp:nvSpPr>
      <dsp:spPr>
        <a:xfrm>
          <a:off x="0" y="1890800"/>
          <a:ext cx="8712968" cy="10906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lang="es-MX" sz="1700" kern="1200" dirty="0" smtClean="0"/>
            <a:t>OBJETIVO 5 </a:t>
          </a:r>
          <a:endParaRPr lang="es-MX" sz="1700" kern="1200" dirty="0"/>
        </a:p>
      </dsp:txBody>
      <dsp:txXfrm>
        <a:off x="0" y="1890800"/>
        <a:ext cx="8712968" cy="1090664"/>
      </dsp:txXfrm>
    </dsp:sp>
    <dsp:sp modelId="{A24B5545-A379-42F0-953B-22AD7AB41DFD}">
      <dsp:nvSpPr>
        <dsp:cNvPr id="0" name=""/>
        <dsp:cNvSpPr/>
      </dsp:nvSpPr>
      <dsp:spPr>
        <a:xfrm>
          <a:off x="0" y="2981464"/>
          <a:ext cx="871296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sp>
    <dsp:sp modelId="{EFD4B95F-3EFD-4AAB-BB4C-35B9FF355199}">
      <dsp:nvSpPr>
        <dsp:cNvPr id="0" name=""/>
        <dsp:cNvSpPr/>
      </dsp:nvSpPr>
      <dsp:spPr>
        <a:xfrm>
          <a:off x="0" y="2981464"/>
          <a:ext cx="8712968" cy="10906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lang="es-MX" sz="1700" kern="1200" dirty="0" smtClean="0"/>
            <a:t>Profesionalizar a las corporaciones policiales en los tres órdenes de gobierno, mediante la homologación de procedimientos, formación especializada y vocación, para que se conduzcan éticamente, y se obtenga el reconocimiento de la sociedad como instituciones a su servicio. </a:t>
          </a:r>
          <a:endParaRPr lang="es-MX" sz="1700" kern="1200" dirty="0"/>
        </a:p>
      </dsp:txBody>
      <dsp:txXfrm>
        <a:off x="0" y="2981464"/>
        <a:ext cx="8712968" cy="1090664"/>
      </dsp:txXfrm>
    </dsp:sp>
    <dsp:sp modelId="{EE0125DE-65DD-4491-8DB6-E65A3479D9C0}">
      <dsp:nvSpPr>
        <dsp:cNvPr id="0" name=""/>
        <dsp:cNvSpPr/>
      </dsp:nvSpPr>
      <dsp:spPr>
        <a:xfrm>
          <a:off x="0" y="4072128"/>
          <a:ext cx="871296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sp>
    <dsp:sp modelId="{D9FE42B5-FAA6-47E3-B58B-FF6BFCB96247}">
      <dsp:nvSpPr>
        <dsp:cNvPr id="0" name=""/>
        <dsp:cNvSpPr/>
      </dsp:nvSpPr>
      <dsp:spPr>
        <a:xfrm>
          <a:off x="0" y="4072128"/>
          <a:ext cx="8712968" cy="10906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lang="es-MX" sz="1700" kern="1200" dirty="0" smtClean="0"/>
            <a:t>OBJETIVO 6 </a:t>
          </a:r>
          <a:endParaRPr lang="es-MX" sz="1700" kern="1200" dirty="0"/>
        </a:p>
      </dsp:txBody>
      <dsp:txXfrm>
        <a:off x="0" y="4072128"/>
        <a:ext cx="8712968" cy="1090664"/>
      </dsp:txXfrm>
    </dsp:sp>
    <dsp:sp modelId="{C98ED960-D5A7-4C68-A136-3BDEC01955B7}">
      <dsp:nvSpPr>
        <dsp:cNvPr id="0" name=""/>
        <dsp:cNvSpPr/>
      </dsp:nvSpPr>
      <dsp:spPr>
        <a:xfrm>
          <a:off x="0" y="5162793"/>
          <a:ext cx="871296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sp>
    <dsp:sp modelId="{04358B20-2D28-436C-9689-9A39F82293E6}">
      <dsp:nvSpPr>
        <dsp:cNvPr id="0" name=""/>
        <dsp:cNvSpPr/>
      </dsp:nvSpPr>
      <dsp:spPr>
        <a:xfrm>
          <a:off x="0" y="5162793"/>
          <a:ext cx="8704459" cy="15230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lang="es-MX" sz="1700" kern="1200" dirty="0" smtClean="0"/>
            <a:t>Fomentar la confianza de la sociedad en las instituciones encargadas de la seguridad pública, mediante la puesta en marcha de mecanismos de seguimiento y evaluación que propicien la credibilidad en el compromiso gubernamental de preservar el orden y la paz públicos. </a:t>
          </a:r>
          <a:endParaRPr lang="es-MX" sz="1700" kern="1200" dirty="0"/>
        </a:p>
      </dsp:txBody>
      <dsp:txXfrm>
        <a:off x="0" y="5162793"/>
        <a:ext cx="8704459" cy="152309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B20E98-6523-4762-A840-C50C89AF7F31}">
      <dsp:nvSpPr>
        <dsp:cNvPr id="0" name=""/>
        <dsp:cNvSpPr/>
      </dsp:nvSpPr>
      <dsp:spPr>
        <a:xfrm>
          <a:off x="0" y="3959"/>
          <a:ext cx="8424936" cy="319176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lang="es-MX" sz="3100" kern="1200" dirty="0" smtClean="0"/>
            <a:t>¿Qué me dicen de las parábolas de Confucio que sugieren prácticas para la buena administración? La famosa obra del filósofo chino Sun Tzu "El arte de la guerra", escrita hace más de dos mil años, obra que fue adaptada y usada por el legendario Mao Tse Tung, en 1949.</a:t>
          </a:r>
          <a:endParaRPr lang="es-MX" sz="3100" kern="1200" dirty="0"/>
        </a:p>
      </dsp:txBody>
      <dsp:txXfrm>
        <a:off x="155809" y="159768"/>
        <a:ext cx="8113318" cy="2880142"/>
      </dsp:txXfrm>
    </dsp:sp>
    <dsp:sp modelId="{89A8B177-739D-466F-9772-740739DC00A3}">
      <dsp:nvSpPr>
        <dsp:cNvPr id="0" name=""/>
        <dsp:cNvSpPr/>
      </dsp:nvSpPr>
      <dsp:spPr>
        <a:xfrm>
          <a:off x="0" y="3285000"/>
          <a:ext cx="8424936" cy="319176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lang="es-MX" sz="3100" kern="1200" dirty="0" smtClean="0"/>
            <a:t>Siguiendo en la historia encontramos que la civilización que más influyó en el pensamiento administrativo fue el pueblo romano, quien marcó las bases de nuestra sociedad; su incursión en la administración llegó hasta el punto de clasificar a las empresas en tres:</a:t>
          </a:r>
          <a:endParaRPr lang="es-MX" sz="3100" kern="1200" dirty="0"/>
        </a:p>
      </dsp:txBody>
      <dsp:txXfrm>
        <a:off x="155809" y="3440809"/>
        <a:ext cx="8113318" cy="288014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CDB9E2-0672-4F11-92EB-4C706C8438B8}">
      <dsp:nvSpPr>
        <dsp:cNvPr id="0" name=""/>
        <dsp:cNvSpPr/>
      </dsp:nvSpPr>
      <dsp:spPr>
        <a:xfrm>
          <a:off x="0" y="330894"/>
          <a:ext cx="8496944" cy="1972766"/>
        </a:xfrm>
        <a:prstGeom prst="round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MX" sz="2800" kern="1200" dirty="0" smtClean="0"/>
            <a:t>Públicas: Las que realizan actividades del Estado. Semipúblicas: Las que pertenecen a sindicatos. Privadas: Las que eran manejadas por civiles.</a:t>
          </a:r>
          <a:endParaRPr lang="es-MX" sz="2800" kern="1200" dirty="0"/>
        </a:p>
      </dsp:txBody>
      <dsp:txXfrm>
        <a:off x="96302" y="427196"/>
        <a:ext cx="8304340" cy="1780162"/>
      </dsp:txXfrm>
    </dsp:sp>
    <dsp:sp modelId="{8CEF894D-FF33-4333-8958-EA679F88A113}">
      <dsp:nvSpPr>
        <dsp:cNvPr id="0" name=""/>
        <dsp:cNvSpPr/>
      </dsp:nvSpPr>
      <dsp:spPr>
        <a:xfrm>
          <a:off x="0" y="2384300"/>
          <a:ext cx="8496944" cy="1972766"/>
        </a:xfrm>
        <a:prstGeom prst="round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MX" sz="2800" kern="1200" dirty="0" smtClean="0"/>
            <a:t>Un poco más allá en el tiempo encontramos a Fray Luca Paccioli y su partida doble sin olvidar la famosa obra "El Príncipe" escrita, magistralmente, por Maquiavelo en 1531.</a:t>
          </a:r>
          <a:endParaRPr lang="es-MX" sz="2800" kern="1200" dirty="0"/>
        </a:p>
      </dsp:txBody>
      <dsp:txXfrm>
        <a:off x="96302" y="2480602"/>
        <a:ext cx="8304340" cy="1780162"/>
      </dsp:txXfrm>
    </dsp:sp>
    <dsp:sp modelId="{5BC18F54-EF6D-4ECA-8A33-2D14A33A973F}">
      <dsp:nvSpPr>
        <dsp:cNvPr id="0" name=""/>
        <dsp:cNvSpPr/>
      </dsp:nvSpPr>
      <dsp:spPr>
        <a:xfrm>
          <a:off x="0" y="4437707"/>
          <a:ext cx="8496944" cy="1972766"/>
        </a:xfrm>
        <a:prstGeom prst="round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MX" sz="2800" kern="1200" dirty="0" smtClean="0"/>
            <a:t>Desde Sumeria hasta Maquiavelo, no se tenía idea de la Administración y mucho menos se conocía el término gerencia, sin embargo, ese recorrido en la historia no hubiera sido posible sin su puesta en práctica.</a:t>
          </a:r>
          <a:endParaRPr lang="es-MX" sz="2800" kern="1200" dirty="0"/>
        </a:p>
      </dsp:txBody>
      <dsp:txXfrm>
        <a:off x="96302" y="4534009"/>
        <a:ext cx="8304340" cy="178016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A31975-311A-4318-80B2-FB3A529D93D5}">
      <dsp:nvSpPr>
        <dsp:cNvPr id="0" name=""/>
        <dsp:cNvSpPr/>
      </dsp:nvSpPr>
      <dsp:spPr>
        <a:xfrm>
          <a:off x="581584" y="3568"/>
          <a:ext cx="7405783" cy="2962313"/>
        </a:xfrm>
        <a:prstGeom prst="chevron">
          <a:avLst/>
        </a:prstGeom>
        <a:solidFill>
          <a:schemeClr val="accent2">
            <a:hueOff val="0"/>
            <a:satOff val="0"/>
            <a:lumOff val="0"/>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13970" rIns="0" bIns="13970" numCol="1" spcCol="1270" anchor="ctr" anchorCtr="0">
          <a:noAutofit/>
        </a:bodyPr>
        <a:lstStyle/>
        <a:p>
          <a:pPr lvl="0" algn="ctr" defTabSz="977900" rtl="0">
            <a:lnSpc>
              <a:spcPct val="90000"/>
            </a:lnSpc>
            <a:spcBef>
              <a:spcPct val="0"/>
            </a:spcBef>
            <a:spcAft>
              <a:spcPct val="35000"/>
            </a:spcAft>
          </a:pPr>
          <a:r>
            <a:rPr lang="es-MX" sz="2200" kern="1200" dirty="0" smtClean="0"/>
            <a:t>La acepción (concepto) gerente, cuyo origen es de 1884, viene de "gerens", con el sentido del que gestiona o lleva a cabo. Por otra parte, gestión, también de 1884, procede de gestio, -onis, definido como acción de llevar a cabo algo y tiene como sinónimos gestionar, gestor y administrador (Corominas y Pascual, 1984).</a:t>
          </a:r>
          <a:endParaRPr lang="es-MX" sz="2200" kern="1200" dirty="0"/>
        </a:p>
      </dsp:txBody>
      <dsp:txXfrm>
        <a:off x="2062741" y="3568"/>
        <a:ext cx="4443470" cy="2962313"/>
      </dsp:txXfrm>
    </dsp:sp>
    <dsp:sp modelId="{C912FCEE-D626-4DB6-BDCB-EB542B24B3C0}">
      <dsp:nvSpPr>
        <dsp:cNvPr id="0" name=""/>
        <dsp:cNvSpPr/>
      </dsp:nvSpPr>
      <dsp:spPr>
        <a:xfrm>
          <a:off x="581584" y="3380605"/>
          <a:ext cx="7405783" cy="2962313"/>
        </a:xfrm>
        <a:prstGeom prst="chevron">
          <a:avLst/>
        </a:prstGeom>
        <a:solidFill>
          <a:schemeClr val="accent3">
            <a:hueOff val="0"/>
            <a:satOff val="0"/>
            <a:lumOff val="0"/>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13970" rIns="0" bIns="13970" numCol="1" spcCol="1270" anchor="ctr" anchorCtr="0">
          <a:noAutofit/>
        </a:bodyPr>
        <a:lstStyle/>
        <a:p>
          <a:pPr lvl="0" algn="ctr" defTabSz="977900" rtl="0">
            <a:lnSpc>
              <a:spcPct val="90000"/>
            </a:lnSpc>
            <a:spcBef>
              <a:spcPct val="0"/>
            </a:spcBef>
            <a:spcAft>
              <a:spcPct val="35000"/>
            </a:spcAft>
          </a:pPr>
          <a:r>
            <a:rPr lang="es-MX" sz="2200" kern="1200" dirty="0" smtClean="0"/>
            <a:t>De acuerdo con Etkin (Etkin, J. (2000)) el término gerencia se refiere esencialmente a tres cosas: la búsqueda de oportunidades, la coordinación de capacidades y la aplicación racional de recursos.</a:t>
          </a:r>
          <a:endParaRPr lang="es-MX" sz="2200" kern="1200" dirty="0"/>
        </a:p>
      </dsp:txBody>
      <dsp:txXfrm>
        <a:off x="2062741" y="3380605"/>
        <a:ext cx="4443470" cy="296231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297C7D-BD6D-4D55-A65C-7DD186C13C21}">
      <dsp:nvSpPr>
        <dsp:cNvPr id="0" name=""/>
        <dsp:cNvSpPr/>
      </dsp:nvSpPr>
      <dsp:spPr>
        <a:xfrm>
          <a:off x="0" y="415418"/>
          <a:ext cx="8424936" cy="277992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s-MX" sz="2700" kern="1200" dirty="0" smtClean="0"/>
            <a:t>Siguiendo este orden de ideas podemos afirmar que gerencia es un proceso que implica la coordinación de todos los recursos disponibles en una organización (, físicos, tecnológicos, financieros y Capital humano), para que a través de los procesos de: planificación, organización, dirección y control se logren los objetivos.</a:t>
          </a:r>
          <a:endParaRPr lang="es-MX" sz="2700" kern="1200" dirty="0"/>
        </a:p>
      </dsp:txBody>
      <dsp:txXfrm>
        <a:off x="135705" y="551123"/>
        <a:ext cx="8153526" cy="2508510"/>
      </dsp:txXfrm>
    </dsp:sp>
    <dsp:sp modelId="{1911937B-EA40-4C6B-B8C2-D3D058998987}">
      <dsp:nvSpPr>
        <dsp:cNvPr id="0" name=""/>
        <dsp:cNvSpPr/>
      </dsp:nvSpPr>
      <dsp:spPr>
        <a:xfrm>
          <a:off x="0" y="3273098"/>
          <a:ext cx="8424936" cy="277992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s-MX" sz="2700" kern="1200" dirty="0" smtClean="0"/>
            <a:t>La gerencia es una pieza importante de la Administración, forma parte de la naturaleza de los emprendimientos del colectivo social, llámese organización, empresa, cooperativa, universidad, hospital, municipio, asociación o club.</a:t>
          </a:r>
          <a:endParaRPr lang="es-MX" sz="2700" kern="1200" dirty="0"/>
        </a:p>
      </dsp:txBody>
      <dsp:txXfrm>
        <a:off x="135705" y="3408803"/>
        <a:ext cx="8153526" cy="250851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5335ED-3624-4CD0-96A8-39E944871C56}">
      <dsp:nvSpPr>
        <dsp:cNvPr id="0" name=""/>
        <dsp:cNvSpPr/>
      </dsp:nvSpPr>
      <dsp:spPr>
        <a:xfrm>
          <a:off x="0" y="104570"/>
          <a:ext cx="8640960" cy="6318000"/>
        </a:xfrm>
        <a:prstGeom prst="roundRect">
          <a:avLst/>
        </a:prstGeom>
        <a:no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es-MX" sz="3000" kern="1200" dirty="0" smtClean="0"/>
            <a:t>Todo el escenario vivido en el Siglo XX, sus acontecimientos y evolución, su dinámica en lo político, económico, social y organizativo, no fue más que la plataforma que permitió y catalizó la construcción del conocimiento acerca de las organizaciones y su funcionamiento; generado saberes de toda índole, necesarios e imprescindibles, para que los mismos satisfagan , cumplan, y den respuesta a los fines para los cuales fueron creados, y dentro de ellos, encontramos la gerencia, con un rol protagónico en función de sus formas, estilos, comportamientos y resultados.</a:t>
          </a:r>
          <a:endParaRPr lang="es-MX" sz="3000" kern="1200" dirty="0"/>
        </a:p>
      </dsp:txBody>
      <dsp:txXfrm>
        <a:off x="308419" y="412989"/>
        <a:ext cx="8024122" cy="570116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8B354A-17B2-4B8A-A390-81F1DA9F0C1D}">
      <dsp:nvSpPr>
        <dsp:cNvPr id="0" name=""/>
        <dsp:cNvSpPr/>
      </dsp:nvSpPr>
      <dsp:spPr>
        <a:xfrm>
          <a:off x="0" y="36611"/>
          <a:ext cx="8712968" cy="1652661"/>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b="1" kern="1200" dirty="0" smtClean="0"/>
            <a:t>Tipos de gerencia</a:t>
          </a:r>
          <a:r>
            <a:rPr lang="es-MX" sz="2400" kern="1200" dirty="0" smtClean="0"/>
            <a:t> Hoy tenemos tres tipos de gerencias:</a:t>
          </a:r>
          <a:endParaRPr lang="es-MX" sz="2400" kern="1200" dirty="0"/>
        </a:p>
      </dsp:txBody>
      <dsp:txXfrm>
        <a:off x="80676" y="117287"/>
        <a:ext cx="8551616" cy="1491309"/>
      </dsp:txXfrm>
    </dsp:sp>
    <dsp:sp modelId="{9CE9C1F6-6032-4394-A2DE-9FF596B0533A}">
      <dsp:nvSpPr>
        <dsp:cNvPr id="0" name=""/>
        <dsp:cNvSpPr/>
      </dsp:nvSpPr>
      <dsp:spPr>
        <a:xfrm>
          <a:off x="0" y="1743992"/>
          <a:ext cx="8712968" cy="1652661"/>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b="1" kern="1200" dirty="0" smtClean="0"/>
            <a:t>Patrimonial: </a:t>
          </a:r>
          <a:r>
            <a:rPr lang="es-MX" sz="2000" kern="1200" dirty="0" smtClean="0"/>
            <a:t>Es la que funciona con un árbol jerárquico en el que, por lo general, los dueños de la empresa se encargan de administrar directamente su negocio, defendiendo personalmente su patrimonio.</a:t>
          </a:r>
          <a:endParaRPr lang="es-MX" sz="2000" kern="1200" dirty="0"/>
        </a:p>
      </dsp:txBody>
      <dsp:txXfrm>
        <a:off x="80676" y="1824668"/>
        <a:ext cx="8551616" cy="1491309"/>
      </dsp:txXfrm>
    </dsp:sp>
    <dsp:sp modelId="{D6377AC7-A83A-4E3B-81D6-4E24545CE304}">
      <dsp:nvSpPr>
        <dsp:cNvPr id="0" name=""/>
        <dsp:cNvSpPr/>
      </dsp:nvSpPr>
      <dsp:spPr>
        <a:xfrm>
          <a:off x="0" y="3451374"/>
          <a:ext cx="8712968" cy="1652661"/>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b="1" kern="1200" dirty="0" smtClean="0"/>
            <a:t>Política</a:t>
          </a:r>
          <a:r>
            <a:rPr lang="es-MX" sz="2000" kern="1200" dirty="0" smtClean="0"/>
            <a:t>: En el mundo político, ésta es la gerencia clásica en la que un conjunto de personas que conforman un gabinete político ayudan a un presidente, a un ministro, a un gobernante a un dirigente a administrar un país o localidad.</a:t>
          </a:r>
          <a:endParaRPr lang="es-MX" sz="2000" kern="1200" dirty="0"/>
        </a:p>
      </dsp:txBody>
      <dsp:txXfrm>
        <a:off x="80676" y="3532050"/>
        <a:ext cx="8551616" cy="1491309"/>
      </dsp:txXfrm>
    </dsp:sp>
    <dsp:sp modelId="{AB9927F5-3055-4BB0-9073-923764BD7ACC}">
      <dsp:nvSpPr>
        <dsp:cNvPr id="0" name=""/>
        <dsp:cNvSpPr/>
      </dsp:nvSpPr>
      <dsp:spPr>
        <a:xfrm>
          <a:off x="0" y="5158756"/>
          <a:ext cx="8712968" cy="1652661"/>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MX" sz="1900" b="1" kern="1200" dirty="0" smtClean="0"/>
            <a:t>Por objetivos: </a:t>
          </a:r>
          <a:r>
            <a:rPr lang="es-MX" sz="1900" kern="1200" dirty="0" smtClean="0"/>
            <a:t>Es básicamente un sistema dinámico que integra la necesidad de la empresa de alcanzar sus objetivos, con la necesidad del trabajador del conocimiento de contribuir a su propio desarrollo. Es un sistema de planificación que integra todos los niveles jerárquicos de la organización, se basa en la iniciativa y responsabilidad de cada persona sobre su trabajo. </a:t>
          </a:r>
          <a:endParaRPr lang="es-MX" sz="1900" kern="1200" dirty="0"/>
        </a:p>
      </dsp:txBody>
      <dsp:txXfrm>
        <a:off x="80676" y="5239432"/>
        <a:ext cx="8551616" cy="149130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21.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22.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23.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26.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27.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E5B4EDC-59C0-49C7-8ADA-5A781B329E02}" type="datetimeFigureOut">
              <a:rPr lang="es-MX"/>
              <a:t>30/09/2015</a:t>
            </a:fld>
            <a:endParaRPr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429053-DC2A-4342-ADD4-2FD729D91E2C}" type="slidenum">
              <a:rPr/>
              <a:t>‹Nº›</a:t>
            </a:fld>
            <a:endParaRPr dirty="0"/>
          </a:p>
        </p:txBody>
      </p:sp>
    </p:spTree>
    <p:extLst>
      <p:ext uri="{BB962C8B-B14F-4D97-AF65-F5344CB8AC3E}">
        <p14:creationId xmlns:p14="http://schemas.microsoft.com/office/powerpoint/2010/main" val="42320457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D8D46A-B586-417D-BFBD-8C8FE0AAF762}" type="datetimeFigureOut">
              <a:rPr lang="es-MX"/>
              <a:t>30/09/2015</a:t>
            </a:fld>
            <a:endParaRPr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BA5BD7-F043-4D1B-AA17-CD412FC534DE}" type="slidenum">
              <a:rPr/>
              <a:t>‹Nº›</a:t>
            </a:fld>
            <a:endParaRPr dirty="0"/>
          </a:p>
        </p:txBody>
      </p:sp>
    </p:spTree>
    <p:extLst>
      <p:ext uri="{BB962C8B-B14F-4D97-AF65-F5344CB8AC3E}">
        <p14:creationId xmlns:p14="http://schemas.microsoft.com/office/powerpoint/2010/main" val="276705785"/>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mn-ea"/>
        <a:cs typeface="+mn-cs"/>
      </a:defRPr>
    </a:lvl1pPr>
    <a:lvl2pPr marL="609493" algn="l" defTabSz="1218987" rtl="0" eaLnBrk="1" latinLnBrk="0" hangingPunct="1">
      <a:defRPr sz="1600" kern="1200">
        <a:solidFill>
          <a:schemeClr val="tx1"/>
        </a:solidFill>
        <a:latin typeface="+mn-lt"/>
        <a:ea typeface="+mn-ea"/>
        <a:cs typeface="+mn-cs"/>
      </a:defRPr>
    </a:lvl2pPr>
    <a:lvl3pPr marL="1218987" algn="l" defTabSz="1218987" rtl="0" eaLnBrk="1" latinLnBrk="0" hangingPunct="1">
      <a:defRPr sz="1600" kern="1200">
        <a:solidFill>
          <a:schemeClr val="tx1"/>
        </a:solidFill>
        <a:latin typeface="+mn-lt"/>
        <a:ea typeface="+mn-ea"/>
        <a:cs typeface="+mn-cs"/>
      </a:defRPr>
    </a:lvl3pPr>
    <a:lvl4pPr marL="1828480" algn="l" defTabSz="1218987" rtl="0" eaLnBrk="1" latinLnBrk="0" hangingPunct="1">
      <a:defRPr sz="1600" kern="1200">
        <a:solidFill>
          <a:schemeClr val="tx1"/>
        </a:solidFill>
        <a:latin typeface="+mn-lt"/>
        <a:ea typeface="+mn-ea"/>
        <a:cs typeface="+mn-cs"/>
      </a:defRPr>
    </a:lvl4pPr>
    <a:lvl5pPr marL="2437973" algn="l" defTabSz="1218987" rtl="0" eaLnBrk="1" latinLnBrk="0" hangingPunct="1">
      <a:defRPr sz="1600" kern="1200">
        <a:solidFill>
          <a:schemeClr val="tx1"/>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pPr algn="r" defTabSz="914400">
              <a:buNone/>
            </a:pPr>
            <a:fld id="{81331B57-0BE5-4F82-AA58-76F53EFF3ADA}" type="datetime8">
              <a:rPr lang="en-US" sz="1200" b="0" i="0">
                <a:latin typeface="Calibri"/>
                <a:ea typeface="+mn-ea"/>
                <a:cs typeface="+mn-cs"/>
              </a:rPr>
              <a:t>9/30/2015 1:50 PM</a:t>
            </a:fld>
            <a:endParaRPr lang="en-US" sz="1200" b="0" i="0" dirty="0">
              <a:latin typeface="Calibri"/>
              <a:ea typeface="+mn-ea"/>
              <a:cs typeface="+mn-cs"/>
            </a:endParaRPr>
          </a:p>
        </p:txBody>
      </p:sp>
      <p:sp>
        <p:nvSpPr>
          <p:cNvPr id="6" name="Footer Placeholder 5"/>
          <p:cNvSpPr>
            <a:spLocks noGrp="1"/>
          </p:cNvSpPr>
          <p:nvPr>
            <p:ph type="ftr" sz="quarter" idx="12"/>
          </p:nvPr>
        </p:nvSpPr>
        <p:spPr>
          <a:xfrm>
            <a:off x="0" y="8685213"/>
            <a:ext cx="6172200" cy="457200"/>
          </a:xfrm>
        </p:spPr>
        <p:txBody>
          <a:bodyPr/>
          <a:lstStyle/>
          <a:p>
            <a:pPr algn="l" defTabSz="914400">
              <a:buNone/>
            </a:pPr>
            <a:r>
              <a:rPr lang="en-US" sz="500" b="0" i="0" dirty="0">
                <a:solidFill>
                  <a:srgbClr val="000000"/>
                </a:solidFill>
                <a:latin typeface="Calibri"/>
                <a:ea typeface="+mn-ea"/>
                <a:cs typeface="+mn-cs"/>
              </a:rPr>
              <a:t>© 2007 Microsoft Corporation. </a:t>
            </a:r>
            <a:r>
              <a:rPr lang="es-MX" sz="500" b="0" i="0" dirty="0" smtClean="0">
                <a:solidFill>
                  <a:srgbClr val="000000"/>
                </a:solidFill>
                <a:latin typeface="Calibri"/>
                <a:ea typeface="+mn-ea"/>
                <a:cs typeface="+mn-cs"/>
              </a:rPr>
              <a:t>Todos</a:t>
            </a:r>
            <a:r>
              <a:rPr lang="en-US" sz="500" b="0" i="0" dirty="0" smtClean="0">
                <a:solidFill>
                  <a:srgbClr val="000000"/>
                </a:solidFill>
                <a:latin typeface="Calibri"/>
                <a:ea typeface="+mn-ea"/>
                <a:cs typeface="+mn-cs"/>
              </a:rPr>
              <a:t> </a:t>
            </a:r>
            <a:r>
              <a:rPr lang="es-MX" sz="500" b="0" i="0" dirty="0" smtClean="0">
                <a:solidFill>
                  <a:srgbClr val="000000"/>
                </a:solidFill>
                <a:latin typeface="Calibri"/>
                <a:ea typeface="+mn-ea"/>
                <a:cs typeface="+mn-cs"/>
              </a:rPr>
              <a:t>los</a:t>
            </a:r>
            <a:r>
              <a:rPr lang="en-US" sz="500" b="0" i="0" dirty="0" smtClean="0">
                <a:solidFill>
                  <a:srgbClr val="000000"/>
                </a:solidFill>
                <a:latin typeface="Calibri"/>
                <a:ea typeface="+mn-ea"/>
                <a:cs typeface="+mn-cs"/>
              </a:rPr>
              <a:t> </a:t>
            </a:r>
            <a:r>
              <a:rPr lang="en-US" sz="500" b="0" i="0" dirty="0">
                <a:solidFill>
                  <a:srgbClr val="000000"/>
                </a:solidFill>
                <a:latin typeface="Calibri"/>
                <a:ea typeface="+mn-ea"/>
                <a:cs typeface="+mn-cs"/>
              </a:rPr>
              <a:t>derechos </a:t>
            </a:r>
            <a:r>
              <a:rPr lang="en-US" sz="500" b="0" i="0" dirty="0">
                <a:solidFill>
                  <a:srgbClr val="000000"/>
                </a:solidFill>
                <a:latin typeface="Calibri"/>
                <a:ea typeface="+mn-ea"/>
                <a:cs typeface="+mn-cs"/>
              </a:rPr>
              <a:t>reservados</a:t>
            </a:r>
            <a:r>
              <a:rPr lang="en-US" sz="500" b="0" i="0" dirty="0">
                <a:solidFill>
                  <a:srgbClr val="000000"/>
                </a:solidFill>
                <a:latin typeface="Calibri"/>
                <a:ea typeface="+mn-ea"/>
                <a:cs typeface="+mn-cs"/>
              </a:rPr>
              <a:t>. Microsoft, Windows, Windows Vista y </a:t>
            </a:r>
            <a:r>
              <a:rPr lang="en-US" sz="500" b="0" i="0" dirty="0">
                <a:solidFill>
                  <a:srgbClr val="000000"/>
                </a:solidFill>
                <a:latin typeface="Calibri"/>
                <a:ea typeface="+mn-ea"/>
                <a:cs typeface="+mn-cs"/>
              </a:rPr>
              <a:t>otros</a:t>
            </a:r>
            <a:r>
              <a:rPr lang="en-US" sz="500" b="0" i="0" dirty="0">
                <a:solidFill>
                  <a:srgbClr val="000000"/>
                </a:solidFill>
                <a:latin typeface="Calibri"/>
                <a:ea typeface="+mn-ea"/>
                <a:cs typeface="+mn-cs"/>
              </a:rPr>
              <a:t> </a:t>
            </a:r>
            <a:r>
              <a:rPr lang="en-US" sz="500" b="0" i="0" dirty="0">
                <a:solidFill>
                  <a:srgbClr val="000000"/>
                </a:solidFill>
                <a:latin typeface="Calibri"/>
                <a:ea typeface="+mn-ea"/>
                <a:cs typeface="+mn-cs"/>
              </a:rPr>
              <a:t>nombres</a:t>
            </a:r>
            <a:r>
              <a:rPr lang="en-US" sz="500" b="0" i="0" dirty="0">
                <a:solidFill>
                  <a:srgbClr val="000000"/>
                </a:solidFill>
                <a:latin typeface="Calibri"/>
                <a:ea typeface="+mn-ea"/>
                <a:cs typeface="+mn-cs"/>
              </a:rPr>
              <a:t> de </a:t>
            </a:r>
            <a:r>
              <a:rPr lang="en-US" sz="500" b="0" i="0" dirty="0">
                <a:solidFill>
                  <a:srgbClr val="000000"/>
                </a:solidFill>
                <a:latin typeface="Calibri"/>
                <a:ea typeface="+mn-ea"/>
                <a:cs typeface="+mn-cs"/>
              </a:rPr>
              <a:t>productos</a:t>
            </a:r>
            <a:r>
              <a:rPr lang="en-US" sz="500" b="0" i="0" dirty="0">
                <a:solidFill>
                  <a:srgbClr val="000000"/>
                </a:solidFill>
                <a:latin typeface="Calibri"/>
                <a:ea typeface="+mn-ea"/>
                <a:cs typeface="+mn-cs"/>
              </a:rPr>
              <a:t> son o </a:t>
            </a:r>
            <a:r>
              <a:rPr lang="en-US" sz="500" b="0" i="0" dirty="0">
                <a:solidFill>
                  <a:srgbClr val="000000"/>
                </a:solidFill>
                <a:latin typeface="Calibri"/>
                <a:ea typeface="+mn-ea"/>
                <a:cs typeface="+mn-cs"/>
              </a:rPr>
              <a:t>podrían</a:t>
            </a:r>
            <a:r>
              <a:rPr lang="en-US" sz="500" b="0" i="0" dirty="0">
                <a:solidFill>
                  <a:srgbClr val="000000"/>
                </a:solidFill>
                <a:latin typeface="Calibri"/>
                <a:ea typeface="+mn-ea"/>
                <a:cs typeface="+mn-cs"/>
              </a:rPr>
              <a:t> </a:t>
            </a:r>
            <a:r>
              <a:rPr lang="en-US" sz="500" b="0" i="0" dirty="0">
                <a:solidFill>
                  <a:srgbClr val="000000"/>
                </a:solidFill>
                <a:latin typeface="Calibri"/>
                <a:ea typeface="+mn-ea"/>
                <a:cs typeface="+mn-cs"/>
              </a:rPr>
              <a:t>ser</a:t>
            </a:r>
            <a:r>
              <a:rPr lang="en-US" sz="500" b="0" i="0" dirty="0">
                <a:solidFill>
                  <a:srgbClr val="000000"/>
                </a:solidFill>
                <a:latin typeface="Calibri"/>
                <a:ea typeface="+mn-ea"/>
                <a:cs typeface="+mn-cs"/>
              </a:rPr>
              <a:t> </a:t>
            </a:r>
            <a:r>
              <a:rPr lang="en-US" sz="500" b="0" i="0" dirty="0">
                <a:solidFill>
                  <a:srgbClr val="000000"/>
                </a:solidFill>
                <a:latin typeface="Calibri"/>
                <a:ea typeface="+mn-ea"/>
                <a:cs typeface="+mn-cs"/>
              </a:rPr>
              <a:t>marcas</a:t>
            </a:r>
            <a:r>
              <a:rPr lang="en-US" sz="500" b="0" i="0" dirty="0">
                <a:solidFill>
                  <a:srgbClr val="000000"/>
                </a:solidFill>
                <a:latin typeface="Calibri"/>
                <a:ea typeface="+mn-ea"/>
                <a:cs typeface="+mn-cs"/>
              </a:rPr>
              <a:t> </a:t>
            </a:r>
            <a:r>
              <a:rPr lang="en-US" sz="500" b="0" i="0" dirty="0">
                <a:solidFill>
                  <a:srgbClr val="000000"/>
                </a:solidFill>
                <a:latin typeface="Calibri"/>
                <a:ea typeface="+mn-ea"/>
                <a:cs typeface="+mn-cs"/>
              </a:rPr>
              <a:t>registradas</a:t>
            </a:r>
            <a:r>
              <a:rPr lang="en-US" sz="500" b="0" i="0" dirty="0">
                <a:solidFill>
                  <a:srgbClr val="000000"/>
                </a:solidFill>
                <a:latin typeface="Calibri"/>
                <a:ea typeface="+mn-ea"/>
                <a:cs typeface="+mn-cs"/>
              </a:rPr>
              <a:t> o </a:t>
            </a:r>
            <a:r>
              <a:rPr lang="en-US" sz="500" b="0" i="0" dirty="0">
                <a:solidFill>
                  <a:srgbClr val="000000"/>
                </a:solidFill>
                <a:latin typeface="Calibri"/>
                <a:ea typeface="+mn-ea"/>
                <a:cs typeface="+mn-cs"/>
              </a:rPr>
              <a:t>marcas</a:t>
            </a:r>
            <a:r>
              <a:rPr lang="en-US" sz="500" b="0" i="0" dirty="0">
                <a:solidFill>
                  <a:srgbClr val="000000"/>
                </a:solidFill>
                <a:latin typeface="Calibri"/>
                <a:ea typeface="+mn-ea"/>
                <a:cs typeface="+mn-cs"/>
              </a:rPr>
              <a:t> </a:t>
            </a:r>
            <a:r>
              <a:rPr lang="en-US" sz="500" b="0" i="0" dirty="0">
                <a:solidFill>
                  <a:srgbClr val="000000"/>
                </a:solidFill>
                <a:latin typeface="Calibri"/>
                <a:ea typeface="+mn-ea"/>
                <a:cs typeface="+mn-cs"/>
              </a:rPr>
              <a:t>comerciales</a:t>
            </a:r>
            <a:r>
              <a:rPr lang="en-US" sz="500" b="0" i="0" dirty="0">
                <a:solidFill>
                  <a:srgbClr val="000000"/>
                </a:solidFill>
                <a:latin typeface="Calibri"/>
                <a:ea typeface="+mn-ea"/>
                <a:cs typeface="+mn-cs"/>
              </a:rPr>
              <a:t> </a:t>
            </a:r>
            <a:r>
              <a:rPr lang="en-US" sz="500" b="0" i="0" dirty="0">
                <a:solidFill>
                  <a:srgbClr val="000000"/>
                </a:solidFill>
                <a:latin typeface="Calibri"/>
                <a:ea typeface="+mn-ea"/>
                <a:cs typeface="+mn-cs"/>
              </a:rPr>
              <a:t>en</a:t>
            </a:r>
            <a:r>
              <a:rPr lang="en-US" sz="500" b="0" i="0" dirty="0">
                <a:solidFill>
                  <a:srgbClr val="000000"/>
                </a:solidFill>
                <a:latin typeface="Calibri"/>
                <a:ea typeface="+mn-ea"/>
                <a:cs typeface="+mn-cs"/>
              </a:rPr>
              <a:t> </a:t>
            </a:r>
            <a:r>
              <a:rPr lang="en-US" sz="500" b="0" i="0" dirty="0">
                <a:solidFill>
                  <a:srgbClr val="000000"/>
                </a:solidFill>
                <a:latin typeface="Calibri"/>
                <a:ea typeface="+mn-ea"/>
                <a:cs typeface="+mn-cs"/>
              </a:rPr>
              <a:t>los</a:t>
            </a:r>
            <a:r>
              <a:rPr lang="en-US" sz="500" b="0" i="0" dirty="0">
                <a:solidFill>
                  <a:srgbClr val="000000"/>
                </a:solidFill>
                <a:latin typeface="Calibri"/>
                <a:ea typeface="+mn-ea"/>
                <a:cs typeface="+mn-cs"/>
              </a:rPr>
              <a:t> EE.UU. u </a:t>
            </a:r>
            <a:r>
              <a:rPr lang="en-US" sz="500" b="0" i="0" dirty="0">
                <a:solidFill>
                  <a:srgbClr val="000000"/>
                </a:solidFill>
                <a:latin typeface="Calibri"/>
                <a:ea typeface="+mn-ea"/>
                <a:cs typeface="+mn-cs"/>
              </a:rPr>
              <a:t>otros</a:t>
            </a:r>
            <a:r>
              <a:rPr lang="en-US" sz="500" b="0" i="0" dirty="0">
                <a:solidFill>
                  <a:srgbClr val="000000"/>
                </a:solidFill>
                <a:latin typeface="Calibri"/>
                <a:ea typeface="+mn-ea"/>
                <a:cs typeface="+mn-cs"/>
              </a:rPr>
              <a:t> </a:t>
            </a:r>
            <a:r>
              <a:rPr lang="en-US" sz="500" b="0" i="0" dirty="0">
                <a:solidFill>
                  <a:srgbClr val="000000"/>
                </a:solidFill>
                <a:latin typeface="Calibri"/>
                <a:ea typeface="+mn-ea"/>
                <a:cs typeface="+mn-cs"/>
              </a:rPr>
              <a:t>países</a:t>
            </a:r>
            <a:r>
              <a:rPr lang="en-US" sz="500" b="0" i="0" dirty="0">
                <a:solidFill>
                  <a:srgbClr val="000000"/>
                </a:solidFill>
                <a:latin typeface="Calibri"/>
                <a:ea typeface="+mn-ea"/>
                <a:cs typeface="+mn-cs"/>
              </a:rPr>
              <a:t>.</a:t>
            </a:r>
          </a:p>
          <a:p>
            <a:pPr algn="l" defTabSz="914400">
              <a:buNone/>
            </a:pPr>
            <a:r>
              <a:rPr lang="en-US" sz="500" b="0" i="0" dirty="0">
                <a:solidFill>
                  <a:srgbClr val="000000"/>
                </a:solidFill>
                <a:latin typeface="Calibri"/>
                <a:ea typeface="+mn-ea"/>
                <a:cs typeface="+mn-cs"/>
              </a:rPr>
              <a:t>La </a:t>
            </a:r>
            <a:r>
              <a:rPr lang="en-US" sz="500" b="0" i="0" dirty="0">
                <a:solidFill>
                  <a:srgbClr val="000000"/>
                </a:solidFill>
                <a:latin typeface="Calibri"/>
                <a:ea typeface="+mn-ea"/>
                <a:cs typeface="+mn-cs"/>
              </a:rPr>
              <a:t>información</a:t>
            </a:r>
            <a:r>
              <a:rPr lang="en-US" sz="500" b="0" i="0" dirty="0">
                <a:solidFill>
                  <a:srgbClr val="000000"/>
                </a:solidFill>
                <a:latin typeface="Calibri"/>
                <a:ea typeface="+mn-ea"/>
                <a:cs typeface="+mn-cs"/>
              </a:rPr>
              <a:t> </a:t>
            </a:r>
            <a:r>
              <a:rPr lang="en-US" sz="500" b="0" i="0" dirty="0">
                <a:solidFill>
                  <a:srgbClr val="000000"/>
                </a:solidFill>
                <a:latin typeface="Calibri"/>
                <a:ea typeface="+mn-ea"/>
                <a:cs typeface="+mn-cs"/>
              </a:rPr>
              <a:t>incluida</a:t>
            </a:r>
            <a:r>
              <a:rPr lang="en-US" sz="500" b="0" i="0" dirty="0">
                <a:solidFill>
                  <a:srgbClr val="000000"/>
                </a:solidFill>
                <a:latin typeface="Calibri"/>
                <a:ea typeface="+mn-ea"/>
                <a:cs typeface="+mn-cs"/>
              </a:rPr>
              <a:t> </a:t>
            </a:r>
            <a:r>
              <a:rPr lang="en-US" sz="500" b="0" i="0" dirty="0">
                <a:solidFill>
                  <a:srgbClr val="000000"/>
                </a:solidFill>
                <a:latin typeface="Calibri"/>
                <a:ea typeface="+mn-ea"/>
                <a:cs typeface="+mn-cs"/>
              </a:rPr>
              <a:t>aquí</a:t>
            </a:r>
            <a:r>
              <a:rPr lang="en-US" sz="500" b="0" i="0" dirty="0">
                <a:solidFill>
                  <a:srgbClr val="000000"/>
                </a:solidFill>
                <a:latin typeface="Calibri"/>
                <a:ea typeface="+mn-ea"/>
                <a:cs typeface="+mn-cs"/>
              </a:rPr>
              <a:t> solo </a:t>
            </a:r>
            <a:r>
              <a:rPr lang="en-US" sz="500" b="0" i="0" dirty="0">
                <a:solidFill>
                  <a:srgbClr val="000000"/>
                </a:solidFill>
                <a:latin typeface="Calibri"/>
                <a:ea typeface="+mn-ea"/>
                <a:cs typeface="+mn-cs"/>
              </a:rPr>
              <a:t>tiene</a:t>
            </a:r>
            <a:r>
              <a:rPr lang="en-US" sz="500" b="0" i="0" dirty="0">
                <a:solidFill>
                  <a:srgbClr val="000000"/>
                </a:solidFill>
                <a:latin typeface="Calibri"/>
                <a:ea typeface="+mn-ea"/>
                <a:cs typeface="+mn-cs"/>
              </a:rPr>
              <a:t> fines </a:t>
            </a:r>
            <a:r>
              <a:rPr lang="en-US" sz="500" b="0" i="0" dirty="0">
                <a:solidFill>
                  <a:srgbClr val="000000"/>
                </a:solidFill>
                <a:latin typeface="Calibri"/>
                <a:ea typeface="+mn-ea"/>
                <a:cs typeface="+mn-cs"/>
              </a:rPr>
              <a:t>informativos</a:t>
            </a:r>
            <a:r>
              <a:rPr lang="en-US" sz="500" b="0" i="0" dirty="0">
                <a:solidFill>
                  <a:srgbClr val="000000"/>
                </a:solidFill>
                <a:latin typeface="Calibri"/>
                <a:ea typeface="+mn-ea"/>
                <a:cs typeface="+mn-cs"/>
              </a:rPr>
              <a:t> y </a:t>
            </a:r>
            <a:r>
              <a:rPr lang="en-US" sz="500" b="0" i="0" dirty="0">
                <a:solidFill>
                  <a:srgbClr val="000000"/>
                </a:solidFill>
                <a:latin typeface="Calibri"/>
                <a:ea typeface="+mn-ea"/>
                <a:cs typeface="+mn-cs"/>
              </a:rPr>
              <a:t>representa</a:t>
            </a:r>
            <a:r>
              <a:rPr lang="en-US" sz="500" b="0" i="0" dirty="0">
                <a:solidFill>
                  <a:srgbClr val="000000"/>
                </a:solidFill>
                <a:latin typeface="Calibri"/>
                <a:ea typeface="+mn-ea"/>
                <a:cs typeface="+mn-cs"/>
              </a:rPr>
              <a:t> la vista actual de Microsoft Corporation a </a:t>
            </a:r>
            <a:r>
              <a:rPr lang="en-US" sz="500" b="0" i="0" dirty="0">
                <a:solidFill>
                  <a:srgbClr val="000000"/>
                </a:solidFill>
                <a:latin typeface="Calibri"/>
                <a:ea typeface="+mn-ea"/>
                <a:cs typeface="+mn-cs"/>
              </a:rPr>
              <a:t>fecha</a:t>
            </a:r>
            <a:r>
              <a:rPr lang="en-US" sz="500" b="0" i="0" dirty="0">
                <a:solidFill>
                  <a:srgbClr val="000000"/>
                </a:solidFill>
                <a:latin typeface="Calibri"/>
                <a:ea typeface="+mn-ea"/>
                <a:cs typeface="+mn-cs"/>
              </a:rPr>
              <a:t> de </a:t>
            </a:r>
            <a:r>
              <a:rPr lang="en-US" sz="500" b="0" i="0" dirty="0">
                <a:solidFill>
                  <a:srgbClr val="000000"/>
                </a:solidFill>
                <a:latin typeface="Calibri"/>
                <a:ea typeface="+mn-ea"/>
                <a:cs typeface="+mn-cs"/>
              </a:rPr>
              <a:t>esta</a:t>
            </a:r>
            <a:r>
              <a:rPr lang="en-US" sz="500" b="0" i="0" dirty="0">
                <a:solidFill>
                  <a:srgbClr val="000000"/>
                </a:solidFill>
                <a:latin typeface="Calibri"/>
                <a:ea typeface="+mn-ea"/>
                <a:cs typeface="+mn-cs"/>
              </a:rPr>
              <a:t> </a:t>
            </a:r>
            <a:r>
              <a:rPr lang="en-US" sz="500" b="0" i="0" dirty="0">
                <a:solidFill>
                  <a:srgbClr val="000000"/>
                </a:solidFill>
                <a:latin typeface="Calibri"/>
                <a:ea typeface="+mn-ea"/>
                <a:cs typeface="+mn-cs"/>
              </a:rPr>
              <a:t>presentación</a:t>
            </a:r>
            <a:r>
              <a:rPr lang="en-US" sz="500" b="0" i="0" dirty="0">
                <a:solidFill>
                  <a:srgbClr val="000000"/>
                </a:solidFill>
                <a:latin typeface="Calibri"/>
                <a:ea typeface="+mn-ea"/>
                <a:cs typeface="+mn-cs"/>
              </a:rPr>
              <a:t>.  </a:t>
            </a:r>
            <a:r>
              <a:rPr lang="en-US" sz="500" b="0" i="0" dirty="0">
                <a:solidFill>
                  <a:srgbClr val="000000"/>
                </a:solidFill>
                <a:latin typeface="Calibri"/>
                <a:ea typeface="+mn-ea"/>
                <a:cs typeface="+mn-cs"/>
              </a:rPr>
              <a:t>Ya</a:t>
            </a:r>
            <a:r>
              <a:rPr lang="en-US" sz="500" b="0" i="0" dirty="0">
                <a:solidFill>
                  <a:srgbClr val="000000"/>
                </a:solidFill>
                <a:latin typeface="Calibri"/>
                <a:ea typeface="+mn-ea"/>
                <a:cs typeface="+mn-cs"/>
              </a:rPr>
              <a:t> que Microsoft </a:t>
            </a:r>
            <a:r>
              <a:rPr lang="en-US" sz="500" b="0" i="0" dirty="0">
                <a:solidFill>
                  <a:srgbClr val="000000"/>
                </a:solidFill>
                <a:latin typeface="Calibri"/>
                <a:ea typeface="+mn-ea"/>
                <a:cs typeface="+mn-cs"/>
              </a:rPr>
              <a:t>debe</a:t>
            </a:r>
            <a:r>
              <a:rPr lang="en-US" sz="500" b="0" i="0" dirty="0">
                <a:solidFill>
                  <a:srgbClr val="000000"/>
                </a:solidFill>
                <a:latin typeface="Calibri"/>
                <a:ea typeface="+mn-ea"/>
                <a:cs typeface="+mn-cs"/>
              </a:rPr>
              <a:t> responder ante </a:t>
            </a:r>
            <a:r>
              <a:rPr lang="en-US" sz="500" b="0" i="0" dirty="0">
                <a:solidFill>
                  <a:srgbClr val="000000"/>
                </a:solidFill>
                <a:latin typeface="Calibri"/>
                <a:ea typeface="+mn-ea"/>
                <a:cs typeface="+mn-cs"/>
              </a:rPr>
              <a:t>los</a:t>
            </a:r>
            <a:r>
              <a:rPr lang="en-US" sz="500" b="0" i="0" dirty="0">
                <a:solidFill>
                  <a:srgbClr val="000000"/>
                </a:solidFill>
                <a:latin typeface="Calibri"/>
                <a:ea typeface="+mn-ea"/>
                <a:cs typeface="+mn-cs"/>
              </a:rPr>
              <a:t> </a:t>
            </a:r>
            <a:r>
              <a:rPr lang="en-US" sz="500" b="0" i="0" dirty="0">
                <a:solidFill>
                  <a:srgbClr val="000000"/>
                </a:solidFill>
                <a:latin typeface="Calibri"/>
                <a:ea typeface="+mn-ea"/>
                <a:cs typeface="+mn-cs"/>
              </a:rPr>
              <a:t>cambios</a:t>
            </a:r>
            <a:r>
              <a:rPr lang="en-US" sz="500" b="0" i="0" dirty="0">
                <a:solidFill>
                  <a:srgbClr val="000000"/>
                </a:solidFill>
                <a:latin typeface="Calibri"/>
                <a:ea typeface="+mn-ea"/>
                <a:cs typeface="+mn-cs"/>
              </a:rPr>
              <a:t> </a:t>
            </a:r>
            <a:r>
              <a:rPr lang="en-US" sz="500" b="0" i="0" dirty="0">
                <a:solidFill>
                  <a:srgbClr val="000000"/>
                </a:solidFill>
                <a:latin typeface="Calibri"/>
                <a:ea typeface="+mn-ea"/>
                <a:cs typeface="+mn-cs"/>
              </a:rPr>
              <a:t>en</a:t>
            </a:r>
            <a:r>
              <a:rPr lang="en-US" sz="500" b="0" i="0" dirty="0">
                <a:solidFill>
                  <a:srgbClr val="000000"/>
                </a:solidFill>
                <a:latin typeface="Calibri"/>
                <a:ea typeface="+mn-ea"/>
                <a:cs typeface="+mn-cs"/>
              </a:rPr>
              <a:t> el </a:t>
            </a:r>
            <a:r>
              <a:rPr lang="en-US" sz="500" b="0" i="0" dirty="0">
                <a:solidFill>
                  <a:srgbClr val="000000"/>
                </a:solidFill>
                <a:latin typeface="Calibri"/>
                <a:ea typeface="+mn-ea"/>
                <a:cs typeface="+mn-cs"/>
              </a:rPr>
              <a:t>mercado</a:t>
            </a:r>
            <a:r>
              <a:rPr lang="en-US" sz="500" b="0" i="0" dirty="0">
                <a:solidFill>
                  <a:srgbClr val="000000"/>
                </a:solidFill>
                <a:latin typeface="Calibri"/>
                <a:ea typeface="+mn-ea"/>
                <a:cs typeface="+mn-cs"/>
              </a:rPr>
              <a:t>, no </a:t>
            </a:r>
            <a:r>
              <a:rPr lang="en-US" sz="500" b="0" i="0" dirty="0">
                <a:solidFill>
                  <a:srgbClr val="000000"/>
                </a:solidFill>
                <a:latin typeface="Calibri"/>
                <a:ea typeface="+mn-ea"/>
                <a:cs typeface="+mn-cs"/>
              </a:rPr>
              <a:t>debe</a:t>
            </a:r>
            <a:r>
              <a:rPr lang="en-US" sz="500" b="0" i="0" dirty="0">
                <a:solidFill>
                  <a:srgbClr val="000000"/>
                </a:solidFill>
                <a:latin typeface="Calibri"/>
                <a:ea typeface="+mn-ea"/>
                <a:cs typeface="+mn-cs"/>
              </a:rPr>
              <a:t> </a:t>
            </a:r>
            <a:r>
              <a:rPr lang="en-US" sz="500" b="0" i="0" dirty="0">
                <a:solidFill>
                  <a:srgbClr val="000000"/>
                </a:solidFill>
                <a:latin typeface="Calibri"/>
                <a:ea typeface="+mn-ea"/>
                <a:cs typeface="+mn-cs"/>
              </a:rPr>
              <a:t>considerarse</a:t>
            </a:r>
            <a:r>
              <a:rPr lang="en-US" sz="500" b="0" i="0" dirty="0">
                <a:solidFill>
                  <a:srgbClr val="000000"/>
                </a:solidFill>
                <a:latin typeface="Calibri"/>
                <a:ea typeface="+mn-ea"/>
                <a:cs typeface="+mn-cs"/>
              </a:rPr>
              <a:t> </a:t>
            </a:r>
            <a:r>
              <a:rPr lang="en-US" sz="500" b="0" i="0" dirty="0">
                <a:solidFill>
                  <a:srgbClr val="000000"/>
                </a:solidFill>
                <a:latin typeface="Calibri"/>
                <a:ea typeface="+mn-ea"/>
                <a:cs typeface="+mn-cs"/>
              </a:rPr>
              <a:t>responsabilidad</a:t>
            </a:r>
            <a:r>
              <a:rPr lang="en-US" sz="500" b="0" i="0" dirty="0">
                <a:solidFill>
                  <a:srgbClr val="000000"/>
                </a:solidFill>
                <a:latin typeface="Calibri"/>
                <a:ea typeface="+mn-ea"/>
                <a:cs typeface="+mn-cs"/>
              </a:rPr>
              <a:t> </a:t>
            </a:r>
            <a:r>
              <a:rPr lang="en-US" sz="500" b="0" i="0" dirty="0">
                <a:solidFill>
                  <a:srgbClr val="000000"/>
                </a:solidFill>
                <a:latin typeface="Calibri"/>
                <a:ea typeface="+mn-ea"/>
                <a:cs typeface="+mn-cs"/>
              </a:rPr>
              <a:t>suya</a:t>
            </a:r>
            <a:r>
              <a:rPr lang="en-US" sz="500" b="0" i="0" dirty="0">
                <a:solidFill>
                  <a:srgbClr val="000000"/>
                </a:solidFill>
                <a:latin typeface="Calibri"/>
                <a:ea typeface="+mn-ea"/>
                <a:cs typeface="+mn-cs"/>
              </a:rPr>
              <a:t> el </a:t>
            </a:r>
            <a:r>
              <a:rPr lang="en-US" sz="500" b="0" i="0" dirty="0">
                <a:solidFill>
                  <a:srgbClr val="000000"/>
                </a:solidFill>
                <a:latin typeface="Calibri"/>
                <a:ea typeface="+mn-ea"/>
                <a:cs typeface="+mn-cs"/>
              </a:rPr>
              <a:t>hecho</a:t>
            </a:r>
            <a:r>
              <a:rPr lang="en-US" sz="500" b="0" i="0" dirty="0">
                <a:solidFill>
                  <a:srgbClr val="000000"/>
                </a:solidFill>
                <a:latin typeface="Calibri"/>
                <a:ea typeface="+mn-ea"/>
                <a:cs typeface="+mn-cs"/>
              </a:rPr>
              <a:t> de </a:t>
            </a:r>
            <a:r>
              <a:rPr lang="en-US" sz="500" b="0" i="0" dirty="0">
                <a:solidFill>
                  <a:srgbClr val="000000"/>
                </a:solidFill>
                <a:latin typeface="Calibri"/>
                <a:ea typeface="+mn-ea"/>
                <a:cs typeface="+mn-cs"/>
              </a:rPr>
              <a:t>garantizar</a:t>
            </a:r>
            <a:r>
              <a:rPr lang="en-US" sz="500" b="0" i="0" dirty="0">
                <a:solidFill>
                  <a:srgbClr val="000000"/>
                </a:solidFill>
                <a:latin typeface="Calibri"/>
                <a:ea typeface="+mn-ea"/>
                <a:cs typeface="+mn-cs"/>
              </a:rPr>
              <a:t> la </a:t>
            </a:r>
            <a:r>
              <a:rPr lang="en-US" sz="500" b="0" i="0" dirty="0">
                <a:solidFill>
                  <a:srgbClr val="000000"/>
                </a:solidFill>
                <a:latin typeface="Calibri"/>
                <a:ea typeface="+mn-ea"/>
                <a:cs typeface="+mn-cs"/>
              </a:rPr>
              <a:t>precisión</a:t>
            </a:r>
            <a:r>
              <a:rPr lang="en-US" sz="500" b="0" i="0" dirty="0">
                <a:solidFill>
                  <a:srgbClr val="000000"/>
                </a:solidFill>
                <a:latin typeface="Calibri"/>
                <a:ea typeface="+mn-ea"/>
                <a:cs typeface="+mn-cs"/>
              </a:rPr>
              <a:t> de la </a:t>
            </a:r>
            <a:r>
              <a:rPr lang="en-US" sz="500" b="0" i="0" dirty="0">
                <a:solidFill>
                  <a:srgbClr val="000000"/>
                </a:solidFill>
                <a:latin typeface="Calibri"/>
                <a:ea typeface="+mn-ea"/>
                <a:cs typeface="+mn-cs"/>
              </a:rPr>
              <a:t>información</a:t>
            </a:r>
            <a:r>
              <a:rPr lang="en-US" sz="500" b="0" i="0" dirty="0">
                <a:solidFill>
                  <a:srgbClr val="000000"/>
                </a:solidFill>
                <a:latin typeface="Calibri"/>
                <a:ea typeface="+mn-ea"/>
                <a:cs typeface="+mn-cs"/>
              </a:rPr>
              <a:t> </a:t>
            </a:r>
            <a:r>
              <a:rPr lang="en-US" sz="500" b="0" i="0" dirty="0">
                <a:solidFill>
                  <a:srgbClr val="000000"/>
                </a:solidFill>
                <a:latin typeface="Calibri"/>
                <a:ea typeface="+mn-ea"/>
                <a:cs typeface="+mn-cs"/>
              </a:rPr>
              <a:t>facilitada</a:t>
            </a:r>
            <a:r>
              <a:rPr lang="en-US" sz="500" b="0" i="0" dirty="0">
                <a:solidFill>
                  <a:srgbClr val="000000"/>
                </a:solidFill>
                <a:latin typeface="Calibri"/>
                <a:ea typeface="+mn-ea"/>
                <a:cs typeface="+mn-cs"/>
              </a:rPr>
              <a:t> </a:t>
            </a:r>
            <a:r>
              <a:rPr lang="en-US" sz="500" b="0" i="0" dirty="0">
                <a:solidFill>
                  <a:srgbClr val="000000"/>
                </a:solidFill>
                <a:latin typeface="Calibri"/>
                <a:ea typeface="+mn-ea"/>
                <a:cs typeface="+mn-cs"/>
              </a:rPr>
              <a:t>después</a:t>
            </a:r>
            <a:r>
              <a:rPr lang="en-US" sz="500" b="0" i="0" dirty="0">
                <a:solidFill>
                  <a:srgbClr val="000000"/>
                </a:solidFill>
                <a:latin typeface="Calibri"/>
                <a:ea typeface="+mn-ea"/>
                <a:cs typeface="+mn-cs"/>
              </a:rPr>
              <a:t> de la </a:t>
            </a:r>
            <a:r>
              <a:rPr lang="en-US" sz="500" b="0" i="0" dirty="0">
                <a:solidFill>
                  <a:srgbClr val="000000"/>
                </a:solidFill>
                <a:latin typeface="Calibri"/>
                <a:ea typeface="+mn-ea"/>
                <a:cs typeface="+mn-cs"/>
              </a:rPr>
              <a:t>fecha</a:t>
            </a:r>
            <a:r>
              <a:rPr lang="en-US" sz="500" b="0" i="0" dirty="0">
                <a:solidFill>
                  <a:srgbClr val="000000"/>
                </a:solidFill>
                <a:latin typeface="Calibri"/>
                <a:ea typeface="+mn-ea"/>
                <a:cs typeface="+mn-cs"/>
              </a:rPr>
              <a:t> de </a:t>
            </a:r>
            <a:r>
              <a:rPr lang="en-US" sz="500" b="0" i="0" dirty="0">
                <a:solidFill>
                  <a:srgbClr val="000000"/>
                </a:solidFill>
                <a:latin typeface="Calibri"/>
                <a:ea typeface="+mn-ea"/>
                <a:cs typeface="+mn-cs"/>
              </a:rPr>
              <a:t>esta</a:t>
            </a:r>
            <a:r>
              <a:rPr lang="en-US" sz="500" b="0" i="0" dirty="0">
                <a:solidFill>
                  <a:srgbClr val="000000"/>
                </a:solidFill>
                <a:latin typeface="Calibri"/>
                <a:ea typeface="+mn-ea"/>
                <a:cs typeface="+mn-cs"/>
              </a:rPr>
              <a:t> </a:t>
            </a:r>
            <a:r>
              <a:rPr lang="en-US" sz="500" b="0" i="0" dirty="0">
                <a:solidFill>
                  <a:srgbClr val="000000"/>
                </a:solidFill>
                <a:latin typeface="Calibri"/>
                <a:ea typeface="+mn-ea"/>
                <a:cs typeface="+mn-cs"/>
              </a:rPr>
              <a:t>presentación</a:t>
            </a:r>
            <a:r>
              <a:rPr lang="en-US" sz="500" b="0" i="0" dirty="0">
                <a:solidFill>
                  <a:srgbClr val="000000"/>
                </a:solidFill>
                <a:latin typeface="Calibri"/>
                <a:ea typeface="+mn-ea"/>
                <a:cs typeface="+mn-cs"/>
              </a:rPr>
              <a:t>.  </a:t>
            </a:r>
            <a:br>
              <a:rPr lang="en-US" sz="500" b="0" i="0" dirty="0">
                <a:solidFill>
                  <a:srgbClr val="000000"/>
                </a:solidFill>
                <a:latin typeface="Calibri"/>
                <a:ea typeface="+mn-ea"/>
                <a:cs typeface="+mn-cs"/>
              </a:rPr>
            </a:br>
            <a:r>
              <a:rPr lang="en-US" sz="500" b="0" i="0" dirty="0">
                <a:solidFill>
                  <a:srgbClr val="000000"/>
                </a:solidFill>
                <a:latin typeface="Calibri"/>
                <a:ea typeface="+mn-ea"/>
                <a:cs typeface="+mn-cs"/>
              </a:rPr>
              <a:t>MICROSOFT NO FACILITA GARANTÍAS EXPRESAS, IMPLÍCITAS O ESTATUTORIAS EN RELACIÓN A LA INFORMACIÓN CONTENIDA EN ESTA PRESENTACIÓN.</a:t>
            </a:r>
          </a:p>
          <a:p>
            <a:pPr algn="l" defTabSz="914400">
              <a:buNone/>
            </a:pPr>
            <a:endParaRPr lang="en-US" sz="500" dirty="0" smtClean="0"/>
          </a:p>
        </p:txBody>
      </p:sp>
      <p:sp>
        <p:nvSpPr>
          <p:cNvPr id="7" name="Slide Number Placeholder 6"/>
          <p:cNvSpPr>
            <a:spLocks noGrp="1"/>
          </p:cNvSpPr>
          <p:nvPr>
            <p:ph type="sldNum" sz="quarter" idx="13"/>
          </p:nvPr>
        </p:nvSpPr>
        <p:spPr>
          <a:xfrm>
            <a:off x="6172199" y="8685213"/>
            <a:ext cx="684213" cy="457200"/>
          </a:xfrm>
        </p:spPr>
        <p:txBody>
          <a:bodyPr/>
          <a:lstStyle/>
          <a:p>
            <a:pPr algn="r" defTabSz="914400">
              <a:buNone/>
            </a:pPr>
            <a:fld id="{EC87E0CF-87F6-4B58-B8B8-DCAB2DAAF3CA}" type="slidenum">
              <a:rPr lang="en-US" sz="1200" b="0" i="0">
                <a:latin typeface="Calibri"/>
                <a:ea typeface="+mn-ea"/>
                <a:cs typeface="+mn-cs"/>
              </a:rPr>
              <a:t>1</a:t>
            </a:fld>
            <a:endParaRPr lang="en-US" sz="1200" b="0" i="0" dirty="0">
              <a:latin typeface="Calibri"/>
              <a:ea typeface="+mn-ea"/>
              <a:cs typeface="+mn-cs"/>
            </a:endParaRPr>
          </a:p>
        </p:txBody>
      </p:sp>
    </p:spTree>
    <p:extLst>
      <p:ext uri="{BB962C8B-B14F-4D97-AF65-F5344CB8AC3E}">
        <p14:creationId xmlns:p14="http://schemas.microsoft.com/office/powerpoint/2010/main" val="6630777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pPr algn="r" defTabSz="914400">
              <a:buNone/>
            </a:pPr>
            <a:fld id="{81331B57-0BE5-4F82-AA58-76F53EFF3ADA}" type="datetime8">
              <a:rPr lang="en-US" sz="1200" b="0" i="0">
                <a:latin typeface="Calibri"/>
                <a:ea typeface="+mn-ea"/>
                <a:cs typeface="+mn-cs"/>
              </a:rPr>
              <a:t>9/30/2015 1:50 PM</a:t>
            </a:fld>
            <a:endParaRPr lang="en-US" sz="1200" b="0" i="0" dirty="0">
              <a:latin typeface="Calibri"/>
              <a:ea typeface="+mn-ea"/>
              <a:cs typeface="+mn-cs"/>
            </a:endParaRPr>
          </a:p>
        </p:txBody>
      </p:sp>
      <p:sp>
        <p:nvSpPr>
          <p:cNvPr id="6" name="Footer Placeholder 5"/>
          <p:cNvSpPr>
            <a:spLocks noGrp="1"/>
          </p:cNvSpPr>
          <p:nvPr>
            <p:ph type="ftr" sz="quarter" idx="12"/>
          </p:nvPr>
        </p:nvSpPr>
        <p:spPr/>
        <p:txBody>
          <a:bodyPr/>
          <a:lstStyle/>
          <a:p>
            <a:pPr algn="l" defTabSz="914400">
              <a:buNone/>
            </a:pPr>
            <a:r>
              <a:rPr lang="en-US" sz="1200" b="0" i="0" dirty="0">
                <a:solidFill>
                  <a:srgbClr val="000000"/>
                </a:solidFill>
                <a:latin typeface="Calibri"/>
                <a:ea typeface="+mn-ea"/>
                <a:cs typeface="+mn-cs"/>
              </a:rPr>
              <a:t>© 2007 Microsoft Corporation. </a:t>
            </a:r>
            <a:r>
              <a:rPr lang="en-US" sz="1200" b="0" i="0" dirty="0">
                <a:solidFill>
                  <a:srgbClr val="000000"/>
                </a:solidFill>
                <a:latin typeface="Calibri"/>
                <a:ea typeface="+mn-ea"/>
                <a:cs typeface="+mn-cs"/>
              </a:rPr>
              <a:t>Todos</a:t>
            </a:r>
            <a:r>
              <a:rPr lang="en-US" sz="1200" b="0" i="0" dirty="0">
                <a:solidFill>
                  <a:srgbClr val="000000"/>
                </a:solidFill>
                <a:latin typeface="Calibri"/>
                <a:ea typeface="+mn-ea"/>
                <a:cs typeface="+mn-cs"/>
              </a:rPr>
              <a:t> </a:t>
            </a:r>
            <a:r>
              <a:rPr lang="en-US" sz="1200" b="0" i="0" dirty="0">
                <a:solidFill>
                  <a:srgbClr val="000000"/>
                </a:solidFill>
                <a:latin typeface="Calibri"/>
                <a:ea typeface="+mn-ea"/>
                <a:cs typeface="+mn-cs"/>
              </a:rPr>
              <a:t>los</a:t>
            </a:r>
            <a:r>
              <a:rPr lang="en-US" sz="1200" b="0" i="0" dirty="0">
                <a:solidFill>
                  <a:srgbClr val="000000"/>
                </a:solidFill>
                <a:latin typeface="Calibri"/>
                <a:ea typeface="+mn-ea"/>
                <a:cs typeface="+mn-cs"/>
              </a:rPr>
              <a:t> derechos </a:t>
            </a:r>
            <a:r>
              <a:rPr lang="en-US" sz="1200" b="0" i="0" dirty="0">
                <a:solidFill>
                  <a:srgbClr val="000000"/>
                </a:solidFill>
                <a:latin typeface="Calibri"/>
                <a:ea typeface="+mn-ea"/>
                <a:cs typeface="+mn-cs"/>
              </a:rPr>
              <a:t>reservados</a:t>
            </a:r>
            <a:r>
              <a:rPr lang="en-US" sz="1200" b="0" i="0" dirty="0">
                <a:solidFill>
                  <a:srgbClr val="000000"/>
                </a:solidFill>
                <a:latin typeface="Calibri"/>
                <a:ea typeface="+mn-ea"/>
                <a:cs typeface="+mn-cs"/>
              </a:rPr>
              <a:t>. Microsoft, Windows, Windows Vista y </a:t>
            </a:r>
            <a:r>
              <a:rPr lang="en-US" sz="1200" b="0" i="0" dirty="0">
                <a:solidFill>
                  <a:srgbClr val="000000"/>
                </a:solidFill>
                <a:latin typeface="Calibri"/>
                <a:ea typeface="+mn-ea"/>
                <a:cs typeface="+mn-cs"/>
              </a:rPr>
              <a:t>otros</a:t>
            </a:r>
            <a:r>
              <a:rPr lang="en-US" sz="1200" b="0" i="0" dirty="0">
                <a:solidFill>
                  <a:srgbClr val="000000"/>
                </a:solidFill>
                <a:latin typeface="Calibri"/>
                <a:ea typeface="+mn-ea"/>
                <a:cs typeface="+mn-cs"/>
              </a:rPr>
              <a:t> </a:t>
            </a:r>
            <a:r>
              <a:rPr lang="en-US" sz="1200" b="0" i="0" dirty="0">
                <a:solidFill>
                  <a:srgbClr val="000000"/>
                </a:solidFill>
                <a:latin typeface="Calibri"/>
                <a:ea typeface="+mn-ea"/>
                <a:cs typeface="+mn-cs"/>
              </a:rPr>
              <a:t>nombres</a:t>
            </a:r>
            <a:r>
              <a:rPr lang="en-US" sz="1200" b="0" i="0" dirty="0">
                <a:solidFill>
                  <a:srgbClr val="000000"/>
                </a:solidFill>
                <a:latin typeface="Calibri"/>
                <a:ea typeface="+mn-ea"/>
                <a:cs typeface="+mn-cs"/>
              </a:rPr>
              <a:t> de </a:t>
            </a:r>
            <a:r>
              <a:rPr lang="en-US" sz="1200" b="0" i="0" dirty="0">
                <a:solidFill>
                  <a:srgbClr val="000000"/>
                </a:solidFill>
                <a:latin typeface="Calibri"/>
                <a:ea typeface="+mn-ea"/>
                <a:cs typeface="+mn-cs"/>
              </a:rPr>
              <a:t>productos</a:t>
            </a:r>
            <a:r>
              <a:rPr lang="en-US" sz="1200" b="0" i="0" dirty="0">
                <a:solidFill>
                  <a:srgbClr val="000000"/>
                </a:solidFill>
                <a:latin typeface="Calibri"/>
                <a:ea typeface="+mn-ea"/>
                <a:cs typeface="+mn-cs"/>
              </a:rPr>
              <a:t> son o </a:t>
            </a:r>
            <a:r>
              <a:rPr lang="en-US" sz="1200" b="0" i="0" dirty="0">
                <a:solidFill>
                  <a:srgbClr val="000000"/>
                </a:solidFill>
                <a:latin typeface="Calibri"/>
                <a:ea typeface="+mn-ea"/>
                <a:cs typeface="+mn-cs"/>
              </a:rPr>
              <a:t>podrían</a:t>
            </a:r>
            <a:r>
              <a:rPr lang="en-US" sz="1200" b="0" i="0" dirty="0">
                <a:solidFill>
                  <a:srgbClr val="000000"/>
                </a:solidFill>
                <a:latin typeface="Calibri"/>
                <a:ea typeface="+mn-ea"/>
                <a:cs typeface="+mn-cs"/>
              </a:rPr>
              <a:t> </a:t>
            </a:r>
            <a:r>
              <a:rPr lang="en-US" sz="1200" b="0" i="0" dirty="0">
                <a:solidFill>
                  <a:srgbClr val="000000"/>
                </a:solidFill>
                <a:latin typeface="Calibri"/>
                <a:ea typeface="+mn-ea"/>
                <a:cs typeface="+mn-cs"/>
              </a:rPr>
              <a:t>ser</a:t>
            </a:r>
            <a:r>
              <a:rPr lang="en-US" sz="1200" b="0" i="0" dirty="0">
                <a:solidFill>
                  <a:srgbClr val="000000"/>
                </a:solidFill>
                <a:latin typeface="Calibri"/>
                <a:ea typeface="+mn-ea"/>
                <a:cs typeface="+mn-cs"/>
              </a:rPr>
              <a:t> </a:t>
            </a:r>
            <a:r>
              <a:rPr lang="en-US" sz="1200" b="0" i="0" dirty="0">
                <a:solidFill>
                  <a:srgbClr val="000000"/>
                </a:solidFill>
                <a:latin typeface="Calibri"/>
                <a:ea typeface="+mn-ea"/>
                <a:cs typeface="+mn-cs"/>
              </a:rPr>
              <a:t>marcas</a:t>
            </a:r>
            <a:r>
              <a:rPr lang="en-US" sz="1200" b="0" i="0" dirty="0">
                <a:solidFill>
                  <a:srgbClr val="000000"/>
                </a:solidFill>
                <a:latin typeface="Calibri"/>
                <a:ea typeface="+mn-ea"/>
                <a:cs typeface="+mn-cs"/>
              </a:rPr>
              <a:t> </a:t>
            </a:r>
            <a:r>
              <a:rPr lang="en-US" sz="1200" b="0" i="0" dirty="0">
                <a:solidFill>
                  <a:srgbClr val="000000"/>
                </a:solidFill>
                <a:latin typeface="Calibri"/>
                <a:ea typeface="+mn-ea"/>
                <a:cs typeface="+mn-cs"/>
              </a:rPr>
              <a:t>registradas</a:t>
            </a:r>
            <a:r>
              <a:rPr lang="en-US" sz="1200" b="0" i="0" dirty="0">
                <a:solidFill>
                  <a:srgbClr val="000000"/>
                </a:solidFill>
                <a:latin typeface="Calibri"/>
                <a:ea typeface="+mn-ea"/>
                <a:cs typeface="+mn-cs"/>
              </a:rPr>
              <a:t> o </a:t>
            </a:r>
            <a:r>
              <a:rPr lang="en-US" sz="1200" b="0" i="0" dirty="0">
                <a:solidFill>
                  <a:srgbClr val="000000"/>
                </a:solidFill>
                <a:latin typeface="Calibri"/>
                <a:ea typeface="+mn-ea"/>
                <a:cs typeface="+mn-cs"/>
              </a:rPr>
              <a:t>marcas</a:t>
            </a:r>
            <a:r>
              <a:rPr lang="en-US" sz="1200" b="0" i="0" dirty="0">
                <a:solidFill>
                  <a:srgbClr val="000000"/>
                </a:solidFill>
                <a:latin typeface="Calibri"/>
                <a:ea typeface="+mn-ea"/>
                <a:cs typeface="+mn-cs"/>
              </a:rPr>
              <a:t> </a:t>
            </a:r>
            <a:r>
              <a:rPr lang="en-US" sz="1200" b="0" i="0" dirty="0">
                <a:solidFill>
                  <a:srgbClr val="000000"/>
                </a:solidFill>
                <a:latin typeface="Calibri"/>
                <a:ea typeface="+mn-ea"/>
                <a:cs typeface="+mn-cs"/>
              </a:rPr>
              <a:t>comerciales</a:t>
            </a:r>
            <a:r>
              <a:rPr lang="en-US" sz="1200" b="0" i="0" dirty="0">
                <a:solidFill>
                  <a:srgbClr val="000000"/>
                </a:solidFill>
                <a:latin typeface="Calibri"/>
                <a:ea typeface="+mn-ea"/>
                <a:cs typeface="+mn-cs"/>
              </a:rPr>
              <a:t> </a:t>
            </a:r>
            <a:r>
              <a:rPr lang="en-US" sz="1200" b="0" i="0" dirty="0">
                <a:solidFill>
                  <a:srgbClr val="000000"/>
                </a:solidFill>
                <a:latin typeface="Calibri"/>
                <a:ea typeface="+mn-ea"/>
                <a:cs typeface="+mn-cs"/>
              </a:rPr>
              <a:t>en</a:t>
            </a:r>
            <a:r>
              <a:rPr lang="en-US" sz="1200" b="0" i="0" dirty="0">
                <a:solidFill>
                  <a:srgbClr val="000000"/>
                </a:solidFill>
                <a:latin typeface="Calibri"/>
                <a:ea typeface="+mn-ea"/>
                <a:cs typeface="+mn-cs"/>
              </a:rPr>
              <a:t> </a:t>
            </a:r>
            <a:r>
              <a:rPr lang="en-US" sz="1200" b="0" i="0" dirty="0">
                <a:solidFill>
                  <a:srgbClr val="000000"/>
                </a:solidFill>
                <a:latin typeface="Calibri"/>
                <a:ea typeface="+mn-ea"/>
                <a:cs typeface="+mn-cs"/>
              </a:rPr>
              <a:t>los</a:t>
            </a:r>
            <a:r>
              <a:rPr lang="en-US" sz="1200" b="0" i="0" dirty="0">
                <a:solidFill>
                  <a:srgbClr val="000000"/>
                </a:solidFill>
                <a:latin typeface="Calibri"/>
                <a:ea typeface="+mn-ea"/>
                <a:cs typeface="+mn-cs"/>
              </a:rPr>
              <a:t> EE.UU. u </a:t>
            </a:r>
            <a:r>
              <a:rPr lang="en-US" sz="1200" b="0" i="0" dirty="0">
                <a:solidFill>
                  <a:srgbClr val="000000"/>
                </a:solidFill>
                <a:latin typeface="Calibri"/>
                <a:ea typeface="+mn-ea"/>
                <a:cs typeface="+mn-cs"/>
              </a:rPr>
              <a:t>otros</a:t>
            </a:r>
            <a:r>
              <a:rPr lang="en-US" sz="1200" b="0" i="0" dirty="0">
                <a:solidFill>
                  <a:srgbClr val="000000"/>
                </a:solidFill>
                <a:latin typeface="Calibri"/>
                <a:ea typeface="+mn-ea"/>
                <a:cs typeface="+mn-cs"/>
              </a:rPr>
              <a:t> </a:t>
            </a:r>
            <a:r>
              <a:rPr lang="en-US" sz="1200" b="0" i="0" dirty="0">
                <a:solidFill>
                  <a:srgbClr val="000000"/>
                </a:solidFill>
                <a:latin typeface="Calibri"/>
                <a:ea typeface="+mn-ea"/>
                <a:cs typeface="+mn-cs"/>
              </a:rPr>
              <a:t>países</a:t>
            </a:r>
            <a:r>
              <a:rPr lang="en-US" sz="1200" b="0" i="0" dirty="0">
                <a:solidFill>
                  <a:srgbClr val="000000"/>
                </a:solidFill>
                <a:latin typeface="Calibri"/>
                <a:ea typeface="+mn-ea"/>
                <a:cs typeface="+mn-cs"/>
              </a:rPr>
              <a:t>.</a:t>
            </a:r>
          </a:p>
          <a:p>
            <a:pPr algn="l" defTabSz="914400">
              <a:buNone/>
            </a:pPr>
            <a:r>
              <a:rPr lang="en-US" sz="1200" b="0" i="0" dirty="0">
                <a:solidFill>
                  <a:srgbClr val="000000"/>
                </a:solidFill>
                <a:latin typeface="Calibri"/>
                <a:ea typeface="+mn-ea"/>
                <a:cs typeface="+mn-cs"/>
              </a:rPr>
              <a:t>La </a:t>
            </a:r>
            <a:r>
              <a:rPr lang="en-US" sz="1200" b="0" i="0" dirty="0">
                <a:solidFill>
                  <a:srgbClr val="000000"/>
                </a:solidFill>
                <a:latin typeface="Calibri"/>
                <a:ea typeface="+mn-ea"/>
                <a:cs typeface="+mn-cs"/>
              </a:rPr>
              <a:t>información</a:t>
            </a:r>
            <a:r>
              <a:rPr lang="en-US" sz="1200" b="0" i="0" dirty="0">
                <a:solidFill>
                  <a:srgbClr val="000000"/>
                </a:solidFill>
                <a:latin typeface="Calibri"/>
                <a:ea typeface="+mn-ea"/>
                <a:cs typeface="+mn-cs"/>
              </a:rPr>
              <a:t> </a:t>
            </a:r>
            <a:r>
              <a:rPr lang="en-US" sz="1200" b="0" i="0" dirty="0">
                <a:solidFill>
                  <a:srgbClr val="000000"/>
                </a:solidFill>
                <a:latin typeface="Calibri"/>
                <a:ea typeface="+mn-ea"/>
                <a:cs typeface="+mn-cs"/>
              </a:rPr>
              <a:t>incluida</a:t>
            </a:r>
            <a:r>
              <a:rPr lang="en-US" sz="1200" b="0" i="0" dirty="0">
                <a:solidFill>
                  <a:srgbClr val="000000"/>
                </a:solidFill>
                <a:latin typeface="Calibri"/>
                <a:ea typeface="+mn-ea"/>
                <a:cs typeface="+mn-cs"/>
              </a:rPr>
              <a:t> </a:t>
            </a:r>
            <a:r>
              <a:rPr lang="en-US" sz="1200" b="0" i="0" dirty="0">
                <a:solidFill>
                  <a:srgbClr val="000000"/>
                </a:solidFill>
                <a:latin typeface="Calibri"/>
                <a:ea typeface="+mn-ea"/>
                <a:cs typeface="+mn-cs"/>
              </a:rPr>
              <a:t>aquí</a:t>
            </a:r>
            <a:r>
              <a:rPr lang="en-US" sz="1200" b="0" i="0" dirty="0">
                <a:solidFill>
                  <a:srgbClr val="000000"/>
                </a:solidFill>
                <a:latin typeface="Calibri"/>
                <a:ea typeface="+mn-ea"/>
                <a:cs typeface="+mn-cs"/>
              </a:rPr>
              <a:t> solo </a:t>
            </a:r>
            <a:r>
              <a:rPr lang="en-US" sz="1200" b="0" i="0" dirty="0">
                <a:solidFill>
                  <a:srgbClr val="000000"/>
                </a:solidFill>
                <a:latin typeface="Calibri"/>
                <a:ea typeface="+mn-ea"/>
                <a:cs typeface="+mn-cs"/>
              </a:rPr>
              <a:t>tiene</a:t>
            </a:r>
            <a:r>
              <a:rPr lang="en-US" sz="1200" b="0" i="0" dirty="0">
                <a:solidFill>
                  <a:srgbClr val="000000"/>
                </a:solidFill>
                <a:latin typeface="Calibri"/>
                <a:ea typeface="+mn-ea"/>
                <a:cs typeface="+mn-cs"/>
              </a:rPr>
              <a:t> fines </a:t>
            </a:r>
            <a:r>
              <a:rPr lang="en-US" sz="1200" b="0" i="0" dirty="0">
                <a:solidFill>
                  <a:srgbClr val="000000"/>
                </a:solidFill>
                <a:latin typeface="Calibri"/>
                <a:ea typeface="+mn-ea"/>
                <a:cs typeface="+mn-cs"/>
              </a:rPr>
              <a:t>informativos</a:t>
            </a:r>
            <a:r>
              <a:rPr lang="en-US" sz="1200" b="0" i="0" dirty="0">
                <a:solidFill>
                  <a:srgbClr val="000000"/>
                </a:solidFill>
                <a:latin typeface="Calibri"/>
                <a:ea typeface="+mn-ea"/>
                <a:cs typeface="+mn-cs"/>
              </a:rPr>
              <a:t> y </a:t>
            </a:r>
            <a:r>
              <a:rPr lang="en-US" sz="1200" b="0" i="0" dirty="0">
                <a:solidFill>
                  <a:srgbClr val="000000"/>
                </a:solidFill>
                <a:latin typeface="Calibri"/>
                <a:ea typeface="+mn-ea"/>
                <a:cs typeface="+mn-cs"/>
              </a:rPr>
              <a:t>representa</a:t>
            </a:r>
            <a:r>
              <a:rPr lang="en-US" sz="1200" b="0" i="0" dirty="0">
                <a:solidFill>
                  <a:srgbClr val="000000"/>
                </a:solidFill>
                <a:latin typeface="Calibri"/>
                <a:ea typeface="+mn-ea"/>
                <a:cs typeface="+mn-cs"/>
              </a:rPr>
              <a:t> la vista actual de Microsoft Corporation a </a:t>
            </a:r>
            <a:r>
              <a:rPr lang="en-US" sz="1200" b="0" i="0" dirty="0">
                <a:solidFill>
                  <a:srgbClr val="000000"/>
                </a:solidFill>
                <a:latin typeface="Calibri"/>
                <a:ea typeface="+mn-ea"/>
                <a:cs typeface="+mn-cs"/>
              </a:rPr>
              <a:t>fecha</a:t>
            </a:r>
            <a:r>
              <a:rPr lang="en-US" sz="1200" b="0" i="0" dirty="0">
                <a:solidFill>
                  <a:srgbClr val="000000"/>
                </a:solidFill>
                <a:latin typeface="Calibri"/>
                <a:ea typeface="+mn-ea"/>
                <a:cs typeface="+mn-cs"/>
              </a:rPr>
              <a:t> de </a:t>
            </a:r>
            <a:r>
              <a:rPr lang="en-US" sz="1200" b="0" i="0" dirty="0">
                <a:solidFill>
                  <a:srgbClr val="000000"/>
                </a:solidFill>
                <a:latin typeface="Calibri"/>
                <a:ea typeface="+mn-ea"/>
                <a:cs typeface="+mn-cs"/>
              </a:rPr>
              <a:t>esta</a:t>
            </a:r>
            <a:r>
              <a:rPr lang="en-US" sz="1200" b="0" i="0" dirty="0">
                <a:solidFill>
                  <a:srgbClr val="000000"/>
                </a:solidFill>
                <a:latin typeface="Calibri"/>
                <a:ea typeface="+mn-ea"/>
                <a:cs typeface="+mn-cs"/>
              </a:rPr>
              <a:t> </a:t>
            </a:r>
            <a:r>
              <a:rPr lang="en-US" sz="1200" b="0" i="0" dirty="0">
                <a:solidFill>
                  <a:srgbClr val="000000"/>
                </a:solidFill>
                <a:latin typeface="Calibri"/>
                <a:ea typeface="+mn-ea"/>
                <a:cs typeface="+mn-cs"/>
              </a:rPr>
              <a:t>presentación</a:t>
            </a:r>
            <a:r>
              <a:rPr lang="en-US" sz="1200" b="0" i="0" dirty="0">
                <a:solidFill>
                  <a:srgbClr val="000000"/>
                </a:solidFill>
                <a:latin typeface="Calibri"/>
                <a:ea typeface="+mn-ea"/>
                <a:cs typeface="+mn-cs"/>
              </a:rPr>
              <a:t>.  </a:t>
            </a:r>
            <a:r>
              <a:rPr lang="en-US" sz="1200" b="0" i="0" dirty="0">
                <a:solidFill>
                  <a:srgbClr val="000000"/>
                </a:solidFill>
                <a:latin typeface="Calibri"/>
                <a:ea typeface="+mn-ea"/>
                <a:cs typeface="+mn-cs"/>
              </a:rPr>
              <a:t>Ya</a:t>
            </a:r>
            <a:r>
              <a:rPr lang="en-US" sz="1200" b="0" i="0" dirty="0">
                <a:solidFill>
                  <a:srgbClr val="000000"/>
                </a:solidFill>
                <a:latin typeface="Calibri"/>
                <a:ea typeface="+mn-ea"/>
                <a:cs typeface="+mn-cs"/>
              </a:rPr>
              <a:t> que Microsoft </a:t>
            </a:r>
            <a:r>
              <a:rPr lang="en-US" sz="1200" b="0" i="0" dirty="0">
                <a:solidFill>
                  <a:srgbClr val="000000"/>
                </a:solidFill>
                <a:latin typeface="Calibri"/>
                <a:ea typeface="+mn-ea"/>
                <a:cs typeface="+mn-cs"/>
              </a:rPr>
              <a:t>debe</a:t>
            </a:r>
            <a:r>
              <a:rPr lang="en-US" sz="1200" b="0" i="0" dirty="0">
                <a:solidFill>
                  <a:srgbClr val="000000"/>
                </a:solidFill>
                <a:latin typeface="Calibri"/>
                <a:ea typeface="+mn-ea"/>
                <a:cs typeface="+mn-cs"/>
              </a:rPr>
              <a:t> responder ante </a:t>
            </a:r>
            <a:r>
              <a:rPr lang="en-US" sz="1200" b="0" i="0" dirty="0">
                <a:solidFill>
                  <a:srgbClr val="000000"/>
                </a:solidFill>
                <a:latin typeface="Calibri"/>
                <a:ea typeface="+mn-ea"/>
                <a:cs typeface="+mn-cs"/>
              </a:rPr>
              <a:t>los</a:t>
            </a:r>
            <a:r>
              <a:rPr lang="en-US" sz="1200" b="0" i="0" dirty="0">
                <a:solidFill>
                  <a:srgbClr val="000000"/>
                </a:solidFill>
                <a:latin typeface="Calibri"/>
                <a:ea typeface="+mn-ea"/>
                <a:cs typeface="+mn-cs"/>
              </a:rPr>
              <a:t> </a:t>
            </a:r>
            <a:r>
              <a:rPr lang="en-US" sz="1200" b="0" i="0" dirty="0">
                <a:solidFill>
                  <a:srgbClr val="000000"/>
                </a:solidFill>
                <a:latin typeface="Calibri"/>
                <a:ea typeface="+mn-ea"/>
                <a:cs typeface="+mn-cs"/>
              </a:rPr>
              <a:t>cambios</a:t>
            </a:r>
            <a:r>
              <a:rPr lang="en-US" sz="1200" b="0" i="0" dirty="0">
                <a:solidFill>
                  <a:srgbClr val="000000"/>
                </a:solidFill>
                <a:latin typeface="Calibri"/>
                <a:ea typeface="+mn-ea"/>
                <a:cs typeface="+mn-cs"/>
              </a:rPr>
              <a:t> </a:t>
            </a:r>
            <a:r>
              <a:rPr lang="en-US" sz="1200" b="0" i="0" dirty="0">
                <a:solidFill>
                  <a:srgbClr val="000000"/>
                </a:solidFill>
                <a:latin typeface="Calibri"/>
                <a:ea typeface="+mn-ea"/>
                <a:cs typeface="+mn-cs"/>
              </a:rPr>
              <a:t>en</a:t>
            </a:r>
            <a:r>
              <a:rPr lang="en-US" sz="1200" b="0" i="0" dirty="0">
                <a:solidFill>
                  <a:srgbClr val="000000"/>
                </a:solidFill>
                <a:latin typeface="Calibri"/>
                <a:ea typeface="+mn-ea"/>
                <a:cs typeface="+mn-cs"/>
              </a:rPr>
              <a:t> el </a:t>
            </a:r>
            <a:r>
              <a:rPr lang="en-US" sz="1200" b="0" i="0" dirty="0">
                <a:solidFill>
                  <a:srgbClr val="000000"/>
                </a:solidFill>
                <a:latin typeface="Calibri"/>
                <a:ea typeface="+mn-ea"/>
                <a:cs typeface="+mn-cs"/>
              </a:rPr>
              <a:t>mercado</a:t>
            </a:r>
            <a:r>
              <a:rPr lang="en-US" sz="1200" b="0" i="0" dirty="0">
                <a:solidFill>
                  <a:srgbClr val="000000"/>
                </a:solidFill>
                <a:latin typeface="Calibri"/>
                <a:ea typeface="+mn-ea"/>
                <a:cs typeface="+mn-cs"/>
              </a:rPr>
              <a:t>, no </a:t>
            </a:r>
            <a:r>
              <a:rPr lang="en-US" sz="1200" b="0" i="0" dirty="0">
                <a:solidFill>
                  <a:srgbClr val="000000"/>
                </a:solidFill>
                <a:latin typeface="Calibri"/>
                <a:ea typeface="+mn-ea"/>
                <a:cs typeface="+mn-cs"/>
              </a:rPr>
              <a:t>debe</a:t>
            </a:r>
            <a:r>
              <a:rPr lang="en-US" sz="1200" b="0" i="0" dirty="0">
                <a:solidFill>
                  <a:srgbClr val="000000"/>
                </a:solidFill>
                <a:latin typeface="Calibri"/>
                <a:ea typeface="+mn-ea"/>
                <a:cs typeface="+mn-cs"/>
              </a:rPr>
              <a:t> </a:t>
            </a:r>
            <a:r>
              <a:rPr lang="en-US" sz="1200" b="0" i="0" dirty="0">
                <a:solidFill>
                  <a:srgbClr val="000000"/>
                </a:solidFill>
                <a:latin typeface="Calibri"/>
                <a:ea typeface="+mn-ea"/>
                <a:cs typeface="+mn-cs"/>
              </a:rPr>
              <a:t>considerarse</a:t>
            </a:r>
            <a:r>
              <a:rPr lang="en-US" sz="1200" b="0" i="0" dirty="0">
                <a:solidFill>
                  <a:srgbClr val="000000"/>
                </a:solidFill>
                <a:latin typeface="Calibri"/>
                <a:ea typeface="+mn-ea"/>
                <a:cs typeface="+mn-cs"/>
              </a:rPr>
              <a:t> </a:t>
            </a:r>
            <a:r>
              <a:rPr lang="en-US" sz="1200" b="0" i="0" dirty="0">
                <a:solidFill>
                  <a:srgbClr val="000000"/>
                </a:solidFill>
                <a:latin typeface="Calibri"/>
                <a:ea typeface="+mn-ea"/>
                <a:cs typeface="+mn-cs"/>
              </a:rPr>
              <a:t>responsabilidad</a:t>
            </a:r>
            <a:r>
              <a:rPr lang="en-US" sz="1200" b="0" i="0" dirty="0">
                <a:solidFill>
                  <a:srgbClr val="000000"/>
                </a:solidFill>
                <a:latin typeface="Calibri"/>
                <a:ea typeface="+mn-ea"/>
                <a:cs typeface="+mn-cs"/>
              </a:rPr>
              <a:t> </a:t>
            </a:r>
            <a:r>
              <a:rPr lang="en-US" sz="1200" b="0" i="0" dirty="0">
                <a:solidFill>
                  <a:srgbClr val="000000"/>
                </a:solidFill>
                <a:latin typeface="Calibri"/>
                <a:ea typeface="+mn-ea"/>
                <a:cs typeface="+mn-cs"/>
              </a:rPr>
              <a:t>suya</a:t>
            </a:r>
            <a:r>
              <a:rPr lang="en-US" sz="1200" b="0" i="0" dirty="0">
                <a:solidFill>
                  <a:srgbClr val="000000"/>
                </a:solidFill>
                <a:latin typeface="Calibri"/>
                <a:ea typeface="+mn-ea"/>
                <a:cs typeface="+mn-cs"/>
              </a:rPr>
              <a:t> el </a:t>
            </a:r>
            <a:r>
              <a:rPr lang="en-US" sz="1200" b="0" i="0" dirty="0">
                <a:solidFill>
                  <a:srgbClr val="000000"/>
                </a:solidFill>
                <a:latin typeface="Calibri"/>
                <a:ea typeface="+mn-ea"/>
                <a:cs typeface="+mn-cs"/>
              </a:rPr>
              <a:t>hecho</a:t>
            </a:r>
            <a:r>
              <a:rPr lang="en-US" sz="1200" b="0" i="0" dirty="0">
                <a:solidFill>
                  <a:srgbClr val="000000"/>
                </a:solidFill>
                <a:latin typeface="Calibri"/>
                <a:ea typeface="+mn-ea"/>
                <a:cs typeface="+mn-cs"/>
              </a:rPr>
              <a:t> de </a:t>
            </a:r>
            <a:r>
              <a:rPr lang="en-US" sz="1200" b="0" i="0" dirty="0">
                <a:solidFill>
                  <a:srgbClr val="000000"/>
                </a:solidFill>
                <a:latin typeface="Calibri"/>
                <a:ea typeface="+mn-ea"/>
                <a:cs typeface="+mn-cs"/>
              </a:rPr>
              <a:t>garantizar</a:t>
            </a:r>
            <a:r>
              <a:rPr lang="en-US" sz="1200" b="0" i="0" dirty="0">
                <a:solidFill>
                  <a:srgbClr val="000000"/>
                </a:solidFill>
                <a:latin typeface="Calibri"/>
                <a:ea typeface="+mn-ea"/>
                <a:cs typeface="+mn-cs"/>
              </a:rPr>
              <a:t> la </a:t>
            </a:r>
            <a:r>
              <a:rPr lang="en-US" sz="1200" b="0" i="0" dirty="0">
                <a:solidFill>
                  <a:srgbClr val="000000"/>
                </a:solidFill>
                <a:latin typeface="Calibri"/>
                <a:ea typeface="+mn-ea"/>
                <a:cs typeface="+mn-cs"/>
              </a:rPr>
              <a:t>precisión</a:t>
            </a:r>
            <a:r>
              <a:rPr lang="en-US" sz="1200" b="0" i="0" dirty="0">
                <a:solidFill>
                  <a:srgbClr val="000000"/>
                </a:solidFill>
                <a:latin typeface="Calibri"/>
                <a:ea typeface="+mn-ea"/>
                <a:cs typeface="+mn-cs"/>
              </a:rPr>
              <a:t> de la </a:t>
            </a:r>
            <a:r>
              <a:rPr lang="en-US" sz="1200" b="0" i="0" dirty="0">
                <a:solidFill>
                  <a:srgbClr val="000000"/>
                </a:solidFill>
                <a:latin typeface="Calibri"/>
                <a:ea typeface="+mn-ea"/>
                <a:cs typeface="+mn-cs"/>
              </a:rPr>
              <a:t>información</a:t>
            </a:r>
            <a:r>
              <a:rPr lang="en-US" sz="1200" b="0" i="0" dirty="0">
                <a:solidFill>
                  <a:srgbClr val="000000"/>
                </a:solidFill>
                <a:latin typeface="Calibri"/>
                <a:ea typeface="+mn-ea"/>
                <a:cs typeface="+mn-cs"/>
              </a:rPr>
              <a:t> </a:t>
            </a:r>
            <a:r>
              <a:rPr lang="en-US" sz="1200" b="0" i="0" dirty="0">
                <a:solidFill>
                  <a:srgbClr val="000000"/>
                </a:solidFill>
                <a:latin typeface="Calibri"/>
                <a:ea typeface="+mn-ea"/>
                <a:cs typeface="+mn-cs"/>
              </a:rPr>
              <a:t>facilitada</a:t>
            </a:r>
            <a:r>
              <a:rPr lang="en-US" sz="1200" b="0" i="0" dirty="0">
                <a:solidFill>
                  <a:srgbClr val="000000"/>
                </a:solidFill>
                <a:latin typeface="Calibri"/>
                <a:ea typeface="+mn-ea"/>
                <a:cs typeface="+mn-cs"/>
              </a:rPr>
              <a:t> </a:t>
            </a:r>
            <a:r>
              <a:rPr lang="en-US" sz="1200" b="0" i="0" dirty="0">
                <a:solidFill>
                  <a:srgbClr val="000000"/>
                </a:solidFill>
                <a:latin typeface="Calibri"/>
                <a:ea typeface="+mn-ea"/>
                <a:cs typeface="+mn-cs"/>
              </a:rPr>
              <a:t>después</a:t>
            </a:r>
            <a:r>
              <a:rPr lang="en-US" sz="1200" b="0" i="0" dirty="0">
                <a:solidFill>
                  <a:srgbClr val="000000"/>
                </a:solidFill>
                <a:latin typeface="Calibri"/>
                <a:ea typeface="+mn-ea"/>
                <a:cs typeface="+mn-cs"/>
              </a:rPr>
              <a:t> de la </a:t>
            </a:r>
            <a:r>
              <a:rPr lang="en-US" sz="1200" b="0" i="0" dirty="0">
                <a:solidFill>
                  <a:srgbClr val="000000"/>
                </a:solidFill>
                <a:latin typeface="Calibri"/>
                <a:ea typeface="+mn-ea"/>
                <a:cs typeface="+mn-cs"/>
              </a:rPr>
              <a:t>fecha</a:t>
            </a:r>
            <a:r>
              <a:rPr lang="en-US" sz="1200" b="0" i="0" dirty="0">
                <a:solidFill>
                  <a:srgbClr val="000000"/>
                </a:solidFill>
                <a:latin typeface="Calibri"/>
                <a:ea typeface="+mn-ea"/>
                <a:cs typeface="+mn-cs"/>
              </a:rPr>
              <a:t> de </a:t>
            </a:r>
            <a:r>
              <a:rPr lang="en-US" sz="1200" b="0" i="0" dirty="0">
                <a:solidFill>
                  <a:srgbClr val="000000"/>
                </a:solidFill>
                <a:latin typeface="Calibri"/>
                <a:ea typeface="+mn-ea"/>
                <a:cs typeface="+mn-cs"/>
              </a:rPr>
              <a:t>esta</a:t>
            </a:r>
            <a:r>
              <a:rPr lang="en-US" sz="1200" b="0" i="0" dirty="0">
                <a:solidFill>
                  <a:srgbClr val="000000"/>
                </a:solidFill>
                <a:latin typeface="Calibri"/>
                <a:ea typeface="+mn-ea"/>
                <a:cs typeface="+mn-cs"/>
              </a:rPr>
              <a:t> </a:t>
            </a:r>
            <a:r>
              <a:rPr lang="en-US" sz="1200" b="0" i="0" dirty="0">
                <a:solidFill>
                  <a:srgbClr val="000000"/>
                </a:solidFill>
                <a:latin typeface="Calibri"/>
                <a:ea typeface="+mn-ea"/>
                <a:cs typeface="+mn-cs"/>
              </a:rPr>
              <a:t>presentación</a:t>
            </a:r>
            <a:r>
              <a:rPr lang="en-US" sz="1200" b="0" i="0" dirty="0">
                <a:solidFill>
                  <a:srgbClr val="000000"/>
                </a:solidFill>
                <a:latin typeface="Calibri"/>
                <a:ea typeface="+mn-ea"/>
                <a:cs typeface="+mn-cs"/>
              </a:rPr>
              <a:t>.  </a:t>
            </a:r>
            <a:br>
              <a:rPr lang="en-US" sz="1200" b="0" i="0" dirty="0">
                <a:solidFill>
                  <a:srgbClr val="000000"/>
                </a:solidFill>
                <a:latin typeface="Calibri"/>
                <a:ea typeface="+mn-ea"/>
                <a:cs typeface="+mn-cs"/>
              </a:rPr>
            </a:br>
            <a:r>
              <a:rPr lang="en-US" sz="1200" b="0" i="0" dirty="0">
                <a:solidFill>
                  <a:srgbClr val="000000"/>
                </a:solidFill>
                <a:latin typeface="Calibri"/>
                <a:ea typeface="+mn-ea"/>
                <a:cs typeface="+mn-cs"/>
              </a:rPr>
              <a:t>MICROSOFT NO FACILITA GARANTÍAS EXPRESAS, IMPLÍCITAS O ESTATUTORIAS EN RELACIÓN A LA INFORMACIÓN CONTENIDA EN ESTA PRESENTACIÓN.</a:t>
            </a:r>
          </a:p>
          <a:p>
            <a:pPr algn="l" defTabSz="914400">
              <a:buNone/>
            </a:pPr>
            <a:endParaRPr lang="en-US" dirty="0" smtClean="0"/>
          </a:p>
        </p:txBody>
      </p:sp>
      <p:sp>
        <p:nvSpPr>
          <p:cNvPr id="7" name="Slide Number Placeholder 6"/>
          <p:cNvSpPr>
            <a:spLocks noGrp="1"/>
          </p:cNvSpPr>
          <p:nvPr>
            <p:ph type="sldNum" sz="quarter" idx="13"/>
          </p:nvPr>
        </p:nvSpPr>
        <p:spPr/>
        <p:txBody>
          <a:bodyPr/>
          <a:lstStyle/>
          <a:p>
            <a:pPr algn="r" defTabSz="914400">
              <a:buNone/>
            </a:pPr>
            <a:fld id="{EC87E0CF-87F6-4B58-B8B8-DCAB2DAAF3CA}" type="slidenum">
              <a:rPr lang="en-US" sz="1200" b="0" i="0">
                <a:latin typeface="Calibri"/>
                <a:ea typeface="+mn-ea"/>
                <a:cs typeface="+mn-cs"/>
              </a:rPr>
              <a:t>2</a:t>
            </a:fld>
            <a:endParaRPr lang="en-US" sz="1200" b="0" i="0" dirty="0">
              <a:latin typeface="Calibri"/>
              <a:ea typeface="+mn-ea"/>
              <a:cs typeface="+mn-cs"/>
            </a:endParaRPr>
          </a:p>
        </p:txBody>
      </p:sp>
    </p:spTree>
    <p:extLst>
      <p:ext uri="{BB962C8B-B14F-4D97-AF65-F5344CB8AC3E}">
        <p14:creationId xmlns:p14="http://schemas.microsoft.com/office/powerpoint/2010/main" val="26739788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3EBA5BD7-F043-4D1B-AA17-CD412FC534DE}" type="slidenum">
              <a:rPr lang="es-MX" smtClean="0"/>
              <a:t>3</a:t>
            </a:fld>
            <a:endParaRPr lang="es-MX" dirty="0"/>
          </a:p>
        </p:txBody>
      </p:sp>
    </p:spTree>
    <p:extLst>
      <p:ext uri="{BB962C8B-B14F-4D97-AF65-F5344CB8AC3E}">
        <p14:creationId xmlns:p14="http://schemas.microsoft.com/office/powerpoint/2010/main" val="6294025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3EBA5BD7-F043-4D1B-AA17-CD412FC534DE}" type="slidenum">
              <a:rPr lang="es-MX" smtClean="0"/>
              <a:t>4</a:t>
            </a:fld>
            <a:endParaRPr lang="es-MX" dirty="0"/>
          </a:p>
        </p:txBody>
      </p:sp>
    </p:spTree>
    <p:extLst>
      <p:ext uri="{BB962C8B-B14F-4D97-AF65-F5344CB8AC3E}">
        <p14:creationId xmlns:p14="http://schemas.microsoft.com/office/powerpoint/2010/main" val="10190262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grpSp>
        <p:nvGrpSpPr>
          <p:cNvPr id="21" name="diagonals"/>
          <p:cNvGrpSpPr/>
          <p:nvPr/>
        </p:nvGrpSpPr>
        <p:grpSpPr>
          <a:xfrm>
            <a:off x="5638801" y="4145282"/>
            <a:ext cx="3515503" cy="2731407"/>
            <a:chOff x="5638800" y="3108960"/>
            <a:chExt cx="3515503" cy="2048555"/>
          </a:xfrm>
        </p:grpSpPr>
        <p:cxnSp>
          <p:nvCxnSpPr>
            <p:cNvPr id="14" name="Straight Connector 13"/>
            <p:cNvCxnSpPr/>
            <p:nvPr/>
          </p:nvCxnSpPr>
          <p:spPr>
            <a:xfrm flipV="1">
              <a:off x="5638800" y="3108960"/>
              <a:ext cx="3515503" cy="2037116"/>
            </a:xfrm>
            <a:prstGeom prst="line">
              <a:avLst/>
            </a:prstGeom>
            <a:noFill/>
            <a:ln w="38100">
              <a:gradFill>
                <a:gsLst>
                  <a:gs pos="50000">
                    <a:schemeClr val="accent1">
                      <a:lumMod val="75000"/>
                    </a:schemeClr>
                  </a:gs>
                  <a:gs pos="0">
                    <a:schemeClr val="accent1"/>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cxnSp>
          <p:nvCxnSpPr>
            <p:cNvPr id="17" name="Straight Connector 16"/>
            <p:cNvCxnSpPr/>
            <p:nvPr/>
          </p:nvCxnSpPr>
          <p:spPr>
            <a:xfrm flipV="1">
              <a:off x="6004643" y="3333750"/>
              <a:ext cx="3149660" cy="1823765"/>
            </a:xfrm>
            <a:prstGeom prst="line">
              <a:avLst/>
            </a:prstGeom>
            <a:noFill/>
            <a:ln w="28575">
              <a:gradFill>
                <a:gsLst>
                  <a:gs pos="0">
                    <a:schemeClr val="accent1">
                      <a:lumMod val="75000"/>
                    </a:schemeClr>
                  </a:gs>
                  <a:gs pos="50000">
                    <a:schemeClr val="accent1">
                      <a:lumMod val="75000"/>
                    </a:schemeClr>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cxnSp>
          <p:nvCxnSpPr>
            <p:cNvPr id="19" name="Straight Connector 18"/>
            <p:cNvCxnSpPr/>
            <p:nvPr/>
          </p:nvCxnSpPr>
          <p:spPr>
            <a:xfrm flipV="1">
              <a:off x="6388342" y="3549891"/>
              <a:ext cx="2765961" cy="1600149"/>
            </a:xfrm>
            <a:prstGeom prst="line">
              <a:avLst/>
            </a:prstGeom>
            <a:noFill/>
            <a:ln w="25400">
              <a:gradFill>
                <a:gsLst>
                  <a:gs pos="0">
                    <a:schemeClr val="accent1">
                      <a:lumMod val="50000"/>
                    </a:schemeClr>
                  </a:gs>
                  <a:gs pos="100000">
                    <a:schemeClr val="accent1">
                      <a:lumMod val="7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grpSp>
      <p:grpSp>
        <p:nvGrpSpPr>
          <p:cNvPr id="12" name="bottom lines"/>
          <p:cNvGrpSpPr/>
          <p:nvPr/>
        </p:nvGrpSpPr>
        <p:grpSpPr>
          <a:xfrm>
            <a:off x="-6689" y="6057150"/>
            <a:ext cx="4125119" cy="820207"/>
            <a:chOff x="-6689" y="4553748"/>
            <a:chExt cx="4125119" cy="615155"/>
          </a:xfrm>
        </p:grpSpPr>
        <p:sp>
          <p:nvSpPr>
            <p:cNvPr id="9" name="Freeform 8"/>
            <p:cNvSpPr/>
            <p:nvPr/>
          </p:nvSpPr>
          <p:spPr>
            <a:xfrm rot="16200000">
              <a:off x="1754302" y="2802395"/>
              <a:ext cx="612775" cy="4115481"/>
            </a:xfrm>
            <a:custGeom>
              <a:avLst/>
              <a:gdLst>
                <a:gd name="connsiteX0" fmla="*/ 0 w 603250"/>
                <a:gd name="connsiteY0" fmla="*/ 3905250 h 3905250"/>
                <a:gd name="connsiteX1" fmla="*/ 603250 w 603250"/>
                <a:gd name="connsiteY1" fmla="*/ 2984500 h 3905250"/>
                <a:gd name="connsiteX2" fmla="*/ 603250 w 603250"/>
                <a:gd name="connsiteY2" fmla="*/ 0 h 3905250"/>
                <a:gd name="connsiteX0" fmla="*/ 0 w 612775"/>
                <a:gd name="connsiteY0" fmla="*/ 3919538 h 3919538"/>
                <a:gd name="connsiteX1" fmla="*/ 612775 w 612775"/>
                <a:gd name="connsiteY1" fmla="*/ 2984500 h 3919538"/>
                <a:gd name="connsiteX2" fmla="*/ 612775 w 612775"/>
                <a:gd name="connsiteY2" fmla="*/ 0 h 3919538"/>
                <a:gd name="connsiteX0" fmla="*/ 0 w 612775"/>
                <a:gd name="connsiteY0" fmla="*/ 4115481 h 4115481"/>
                <a:gd name="connsiteX1" fmla="*/ 612775 w 612775"/>
                <a:gd name="connsiteY1" fmla="*/ 3180443 h 4115481"/>
                <a:gd name="connsiteX2" fmla="*/ 612775 w 612775"/>
                <a:gd name="connsiteY2" fmla="*/ 0 h 4115481"/>
              </a:gdLst>
              <a:ahLst/>
              <a:cxnLst>
                <a:cxn ang="0">
                  <a:pos x="connsiteX0" y="connsiteY0"/>
                </a:cxn>
                <a:cxn ang="0">
                  <a:pos x="connsiteX1" y="connsiteY1"/>
                </a:cxn>
                <a:cxn ang="0">
                  <a:pos x="connsiteX2" y="connsiteY2"/>
                </a:cxn>
              </a:cxnLst>
              <a:rect l="l" t="t" r="r" b="b"/>
              <a:pathLst>
                <a:path w="612775" h="4115481">
                  <a:moveTo>
                    <a:pt x="0" y="4115481"/>
                  </a:moveTo>
                  <a:lnTo>
                    <a:pt x="612775" y="3180443"/>
                  </a:lnTo>
                  <a:lnTo>
                    <a:pt x="612775" y="0"/>
                  </a:lnTo>
                </a:path>
              </a:pathLst>
            </a:custGeom>
            <a:noFill/>
            <a:ln w="38100">
              <a:gradFill>
                <a:gsLst>
                  <a:gs pos="50000">
                    <a:schemeClr val="accent1">
                      <a:lumMod val="75000"/>
                    </a:schemeClr>
                  </a:gs>
                  <a:gs pos="0">
                    <a:schemeClr val="accent1"/>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sz="1800" dirty="0"/>
            </a:p>
          </p:txBody>
        </p:sp>
        <p:sp>
          <p:nvSpPr>
            <p:cNvPr id="10" name="Freeform 9"/>
            <p:cNvSpPr/>
            <p:nvPr/>
          </p:nvSpPr>
          <p:spPr>
            <a:xfrm rot="16200000">
              <a:off x="1604659" y="3152814"/>
              <a:ext cx="410751" cy="3621427"/>
            </a:xfrm>
            <a:custGeom>
              <a:avLst/>
              <a:gdLst>
                <a:gd name="connsiteX0" fmla="*/ 0 w 603250"/>
                <a:gd name="connsiteY0" fmla="*/ 3905250 h 3905250"/>
                <a:gd name="connsiteX1" fmla="*/ 603250 w 603250"/>
                <a:gd name="connsiteY1" fmla="*/ 2984500 h 3905250"/>
                <a:gd name="connsiteX2" fmla="*/ 603250 w 603250"/>
                <a:gd name="connsiteY2" fmla="*/ 0 h 3905250"/>
                <a:gd name="connsiteX0" fmla="*/ 0 w 612775"/>
                <a:gd name="connsiteY0" fmla="*/ 3919538 h 3919538"/>
                <a:gd name="connsiteX1" fmla="*/ 612775 w 612775"/>
                <a:gd name="connsiteY1" fmla="*/ 2984500 h 3919538"/>
                <a:gd name="connsiteX2" fmla="*/ 612775 w 612775"/>
                <a:gd name="connsiteY2" fmla="*/ 0 h 3919538"/>
                <a:gd name="connsiteX0" fmla="*/ 0 w 612775"/>
                <a:gd name="connsiteY0" fmla="*/ 3919538 h 3919538"/>
                <a:gd name="connsiteX1" fmla="*/ 202024 w 612775"/>
                <a:gd name="connsiteY1" fmla="*/ 3607676 h 3919538"/>
                <a:gd name="connsiteX2" fmla="*/ 612775 w 612775"/>
                <a:gd name="connsiteY2" fmla="*/ 2984500 h 3919538"/>
                <a:gd name="connsiteX3" fmla="*/ 612775 w 612775"/>
                <a:gd name="connsiteY3" fmla="*/ 0 h 3919538"/>
                <a:gd name="connsiteX0" fmla="*/ 0 w 410751"/>
                <a:gd name="connsiteY0" fmla="*/ 3607676 h 3607676"/>
                <a:gd name="connsiteX1" fmla="*/ 410751 w 410751"/>
                <a:gd name="connsiteY1" fmla="*/ 2984500 h 3607676"/>
                <a:gd name="connsiteX2" fmla="*/ 410751 w 410751"/>
                <a:gd name="connsiteY2" fmla="*/ 0 h 3607676"/>
                <a:gd name="connsiteX0" fmla="*/ 0 w 410751"/>
                <a:gd name="connsiteY0" fmla="*/ 3607676 h 3607676"/>
                <a:gd name="connsiteX1" fmla="*/ 410751 w 410751"/>
                <a:gd name="connsiteY1" fmla="*/ 2984500 h 3607676"/>
                <a:gd name="connsiteX2" fmla="*/ 409575 w 410751"/>
                <a:gd name="connsiteY2" fmla="*/ 185820 h 3607676"/>
                <a:gd name="connsiteX3" fmla="*/ 410751 w 410751"/>
                <a:gd name="connsiteY3" fmla="*/ 0 h 3607676"/>
                <a:gd name="connsiteX0" fmla="*/ 0 w 410751"/>
                <a:gd name="connsiteY0" fmla="*/ 3421856 h 3421856"/>
                <a:gd name="connsiteX1" fmla="*/ 410751 w 410751"/>
                <a:gd name="connsiteY1" fmla="*/ 2798680 h 3421856"/>
                <a:gd name="connsiteX2" fmla="*/ 409575 w 410751"/>
                <a:gd name="connsiteY2" fmla="*/ 0 h 3421856"/>
                <a:gd name="connsiteX0" fmla="*/ 0 w 410751"/>
                <a:gd name="connsiteY0" fmla="*/ 3614170 h 3614170"/>
                <a:gd name="connsiteX1" fmla="*/ 410751 w 410751"/>
                <a:gd name="connsiteY1" fmla="*/ 2990994 h 3614170"/>
                <a:gd name="connsiteX2" fmla="*/ 405947 w 410751"/>
                <a:gd name="connsiteY2" fmla="*/ 0 h 3614170"/>
                <a:gd name="connsiteX0" fmla="*/ 0 w 410751"/>
                <a:gd name="connsiteY0" fmla="*/ 3621427 h 3621427"/>
                <a:gd name="connsiteX1" fmla="*/ 410751 w 410751"/>
                <a:gd name="connsiteY1" fmla="*/ 2998251 h 3621427"/>
                <a:gd name="connsiteX2" fmla="*/ 405947 w 410751"/>
                <a:gd name="connsiteY2" fmla="*/ 0 h 3621427"/>
              </a:gdLst>
              <a:ahLst/>
              <a:cxnLst>
                <a:cxn ang="0">
                  <a:pos x="connsiteX0" y="connsiteY0"/>
                </a:cxn>
                <a:cxn ang="0">
                  <a:pos x="connsiteX1" y="connsiteY1"/>
                </a:cxn>
                <a:cxn ang="0">
                  <a:pos x="connsiteX2" y="connsiteY2"/>
                </a:cxn>
              </a:cxnLst>
              <a:rect l="l" t="t" r="r" b="b"/>
              <a:pathLst>
                <a:path w="410751" h="3621427">
                  <a:moveTo>
                    <a:pt x="0" y="3621427"/>
                  </a:moveTo>
                  <a:lnTo>
                    <a:pt x="410751" y="2998251"/>
                  </a:lnTo>
                  <a:cubicBezTo>
                    <a:pt x="410359" y="2065358"/>
                    <a:pt x="406339" y="932893"/>
                    <a:pt x="405947" y="0"/>
                  </a:cubicBezTo>
                </a:path>
              </a:pathLst>
            </a:custGeom>
            <a:noFill/>
            <a:ln w="28575">
              <a:gradFill>
                <a:gsLst>
                  <a:gs pos="0">
                    <a:schemeClr val="accent1">
                      <a:lumMod val="75000"/>
                    </a:schemeClr>
                  </a:gs>
                  <a:gs pos="50000">
                    <a:schemeClr val="accent1">
                      <a:lumMod val="75000"/>
                    </a:schemeClr>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sz="1800" dirty="0"/>
            </a:p>
          </p:txBody>
        </p:sp>
        <p:sp>
          <p:nvSpPr>
            <p:cNvPr id="11" name="Freeform 10"/>
            <p:cNvSpPr/>
            <p:nvPr/>
          </p:nvSpPr>
          <p:spPr>
            <a:xfrm rot="16200000">
              <a:off x="1462308" y="3453376"/>
              <a:ext cx="241768" cy="3179761"/>
            </a:xfrm>
            <a:custGeom>
              <a:avLst/>
              <a:gdLst>
                <a:gd name="connsiteX0" fmla="*/ 0 w 603250"/>
                <a:gd name="connsiteY0" fmla="*/ 3905250 h 3905250"/>
                <a:gd name="connsiteX1" fmla="*/ 603250 w 603250"/>
                <a:gd name="connsiteY1" fmla="*/ 2984500 h 3905250"/>
                <a:gd name="connsiteX2" fmla="*/ 603250 w 603250"/>
                <a:gd name="connsiteY2" fmla="*/ 0 h 3905250"/>
                <a:gd name="connsiteX0" fmla="*/ 0 w 612775"/>
                <a:gd name="connsiteY0" fmla="*/ 3919538 h 3919538"/>
                <a:gd name="connsiteX1" fmla="*/ 612775 w 612775"/>
                <a:gd name="connsiteY1" fmla="*/ 2984500 h 3919538"/>
                <a:gd name="connsiteX2" fmla="*/ 612775 w 612775"/>
                <a:gd name="connsiteY2" fmla="*/ 0 h 3919538"/>
                <a:gd name="connsiteX0" fmla="*/ 0 w 612775"/>
                <a:gd name="connsiteY0" fmla="*/ 3919538 h 3919538"/>
                <a:gd name="connsiteX1" fmla="*/ 373856 w 612775"/>
                <a:gd name="connsiteY1" fmla="*/ 3344891 h 3919538"/>
                <a:gd name="connsiteX2" fmla="*/ 612775 w 612775"/>
                <a:gd name="connsiteY2" fmla="*/ 2984500 h 3919538"/>
                <a:gd name="connsiteX3" fmla="*/ 612775 w 612775"/>
                <a:gd name="connsiteY3" fmla="*/ 0 h 3919538"/>
                <a:gd name="connsiteX0" fmla="*/ 0 w 238919"/>
                <a:gd name="connsiteY0" fmla="*/ 3344891 h 3344891"/>
                <a:gd name="connsiteX1" fmla="*/ 238919 w 238919"/>
                <a:gd name="connsiteY1" fmla="*/ 2984500 h 3344891"/>
                <a:gd name="connsiteX2" fmla="*/ 238919 w 238919"/>
                <a:gd name="connsiteY2" fmla="*/ 0 h 3344891"/>
                <a:gd name="connsiteX0" fmla="*/ 0 w 238919"/>
                <a:gd name="connsiteY0" fmla="*/ 3344891 h 3344891"/>
                <a:gd name="connsiteX1" fmla="*/ 238919 w 238919"/>
                <a:gd name="connsiteY1" fmla="*/ 2984500 h 3344891"/>
                <a:gd name="connsiteX2" fmla="*/ 238125 w 238919"/>
                <a:gd name="connsiteY2" fmla="*/ 368330 h 3344891"/>
                <a:gd name="connsiteX3" fmla="*/ 238919 w 238919"/>
                <a:gd name="connsiteY3" fmla="*/ 0 h 3344891"/>
                <a:gd name="connsiteX0" fmla="*/ 0 w 238919"/>
                <a:gd name="connsiteY0" fmla="*/ 2976561 h 2976561"/>
                <a:gd name="connsiteX1" fmla="*/ 238919 w 238919"/>
                <a:gd name="connsiteY1" fmla="*/ 2616170 h 2976561"/>
                <a:gd name="connsiteX2" fmla="*/ 238125 w 238919"/>
                <a:gd name="connsiteY2" fmla="*/ 0 h 2976561"/>
                <a:gd name="connsiteX0" fmla="*/ 0 w 241768"/>
                <a:gd name="connsiteY0" fmla="*/ 3179761 h 3179761"/>
                <a:gd name="connsiteX1" fmla="*/ 238919 w 241768"/>
                <a:gd name="connsiteY1" fmla="*/ 2819370 h 3179761"/>
                <a:gd name="connsiteX2" fmla="*/ 241754 w 241768"/>
                <a:gd name="connsiteY2" fmla="*/ 0 h 3179761"/>
              </a:gdLst>
              <a:ahLst/>
              <a:cxnLst>
                <a:cxn ang="0">
                  <a:pos x="connsiteX0" y="connsiteY0"/>
                </a:cxn>
                <a:cxn ang="0">
                  <a:pos x="connsiteX1" y="connsiteY1"/>
                </a:cxn>
                <a:cxn ang="0">
                  <a:pos x="connsiteX2" y="connsiteY2"/>
                </a:cxn>
              </a:cxnLst>
              <a:rect l="l" t="t" r="r" b="b"/>
              <a:pathLst>
                <a:path w="241768" h="3179761">
                  <a:moveTo>
                    <a:pt x="0" y="3179761"/>
                  </a:moveTo>
                  <a:lnTo>
                    <a:pt x="238919" y="2819370"/>
                  </a:lnTo>
                  <a:cubicBezTo>
                    <a:pt x="238654" y="1947313"/>
                    <a:pt x="242019" y="872057"/>
                    <a:pt x="241754" y="0"/>
                  </a:cubicBezTo>
                </a:path>
              </a:pathLst>
            </a:custGeom>
            <a:noFill/>
            <a:ln w="25400">
              <a:gradFill>
                <a:gsLst>
                  <a:gs pos="0">
                    <a:schemeClr val="accent1">
                      <a:lumMod val="50000"/>
                    </a:schemeClr>
                  </a:gs>
                  <a:gs pos="100000">
                    <a:schemeClr val="accent1">
                      <a:lumMod val="7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sz="1800" dirty="0"/>
            </a:p>
          </p:txBody>
        </p:sp>
      </p:grpSp>
      <p:sp>
        <p:nvSpPr>
          <p:cNvPr id="2" name="Title 1"/>
          <p:cNvSpPr>
            <a:spLocks noGrp="1"/>
          </p:cNvSpPr>
          <p:nvPr>
            <p:ph type="ctrTitle"/>
          </p:nvPr>
        </p:nvSpPr>
        <p:spPr>
          <a:xfrm>
            <a:off x="1219200" y="584201"/>
            <a:ext cx="6553200" cy="2000251"/>
          </a:xfrm>
        </p:spPr>
        <p:txBody>
          <a:bodyPr>
            <a:normAutofit/>
          </a:bodyPr>
          <a:lstStyle>
            <a:lvl1pPr>
              <a:defRPr sz="4051"/>
            </a:lvl1pPr>
          </a:lstStyle>
          <a:p>
            <a:r>
              <a:rPr lang="es-ES" smtClean="0"/>
              <a:t>Haga clic para modificar el estilo de título del patrón</a:t>
            </a:r>
            <a:endParaRPr/>
          </a:p>
        </p:txBody>
      </p:sp>
      <p:sp>
        <p:nvSpPr>
          <p:cNvPr id="3" name="Subtitle 2"/>
          <p:cNvSpPr>
            <a:spLocks noGrp="1"/>
          </p:cNvSpPr>
          <p:nvPr>
            <p:ph type="subTitle" idx="1"/>
          </p:nvPr>
        </p:nvSpPr>
        <p:spPr>
          <a:xfrm>
            <a:off x="1219200" y="2616200"/>
            <a:ext cx="6553200" cy="1752600"/>
          </a:xfrm>
        </p:spPr>
        <p:txBody>
          <a:bodyPr>
            <a:normAutofit/>
          </a:bodyPr>
          <a:lstStyle>
            <a:lvl1pPr marL="0" indent="0" algn="l">
              <a:spcBef>
                <a:spcPts val="0"/>
              </a:spcBef>
              <a:buNone/>
              <a:defRPr sz="2101" cap="all" spc="150" baseline="0">
                <a:solidFill>
                  <a:schemeClr val="accent1"/>
                </a:solidFill>
              </a:defRPr>
            </a:lvl1pPr>
            <a:lvl2pPr marL="457242" indent="0" algn="ctr">
              <a:buNone/>
              <a:defRPr>
                <a:solidFill>
                  <a:schemeClr val="tx1">
                    <a:tint val="75000"/>
                  </a:schemeClr>
                </a:solidFill>
              </a:defRPr>
            </a:lvl2pPr>
            <a:lvl3pPr marL="914484" indent="0" algn="ctr">
              <a:buNone/>
              <a:defRPr>
                <a:solidFill>
                  <a:schemeClr val="tx1">
                    <a:tint val="75000"/>
                  </a:schemeClr>
                </a:solidFill>
              </a:defRPr>
            </a:lvl3pPr>
            <a:lvl4pPr marL="1371726" indent="0" algn="ctr">
              <a:buNone/>
              <a:defRPr>
                <a:solidFill>
                  <a:schemeClr val="tx1">
                    <a:tint val="75000"/>
                  </a:schemeClr>
                </a:solidFill>
              </a:defRPr>
            </a:lvl4pPr>
            <a:lvl5pPr marL="1828967" indent="0" algn="ctr">
              <a:buNone/>
              <a:defRPr>
                <a:solidFill>
                  <a:schemeClr val="tx1">
                    <a:tint val="75000"/>
                  </a:schemeClr>
                </a:solidFill>
              </a:defRPr>
            </a:lvl5pPr>
            <a:lvl6pPr marL="2286210" indent="0" algn="ctr">
              <a:buNone/>
              <a:defRPr>
                <a:solidFill>
                  <a:schemeClr val="tx1">
                    <a:tint val="75000"/>
                  </a:schemeClr>
                </a:solidFill>
              </a:defRPr>
            </a:lvl6pPr>
            <a:lvl7pPr marL="2743451" indent="0" algn="ctr">
              <a:buNone/>
              <a:defRPr>
                <a:solidFill>
                  <a:schemeClr val="tx1">
                    <a:tint val="75000"/>
                  </a:schemeClr>
                </a:solidFill>
              </a:defRPr>
            </a:lvl7pPr>
            <a:lvl8pPr marL="3200693" indent="0" algn="ctr">
              <a:buNone/>
              <a:defRPr>
                <a:solidFill>
                  <a:schemeClr val="tx1">
                    <a:tint val="75000"/>
                  </a:schemeClr>
                </a:solidFill>
              </a:defRPr>
            </a:lvl8pPr>
            <a:lvl9pPr marL="3657935" indent="0" algn="ctr">
              <a:buNone/>
              <a:defRPr>
                <a:solidFill>
                  <a:schemeClr val="tx1">
                    <a:tint val="75000"/>
                  </a:schemeClr>
                </a:solidFill>
              </a:defRPr>
            </a:lvl9pPr>
          </a:lstStyle>
          <a:p>
            <a:r>
              <a:rPr lang="es-ES" smtClean="0"/>
              <a:t>Haga clic para modificar el estilo de subtítulo del patrón</a:t>
            </a:r>
            <a:endParaRPr/>
          </a:p>
        </p:txBody>
      </p:sp>
      <p:sp>
        <p:nvSpPr>
          <p:cNvPr id="22" name="Date Placeholder 21"/>
          <p:cNvSpPr>
            <a:spLocks noGrp="1"/>
          </p:cNvSpPr>
          <p:nvPr>
            <p:ph type="dt" sz="half" idx="10"/>
          </p:nvPr>
        </p:nvSpPr>
        <p:spPr/>
        <p:txBody>
          <a:bodyPr/>
          <a:lstStyle/>
          <a:p>
            <a:fld id="{F0DFD029-FB74-4578-B929-F66AA97659CA}" type="datetimeFigureOut">
              <a:rPr lang="es-MX"/>
              <a:t>30/09/2015</a:t>
            </a:fld>
            <a:endParaRPr dirty="0"/>
          </a:p>
        </p:txBody>
      </p:sp>
      <p:sp>
        <p:nvSpPr>
          <p:cNvPr id="23" name="Footer Placeholder 22"/>
          <p:cNvSpPr>
            <a:spLocks noGrp="1"/>
          </p:cNvSpPr>
          <p:nvPr>
            <p:ph type="ftr" sz="quarter" idx="11"/>
          </p:nvPr>
        </p:nvSpPr>
        <p:spPr/>
        <p:txBody>
          <a:bodyPr/>
          <a:lstStyle/>
          <a:p>
            <a:endParaRPr dirty="0"/>
          </a:p>
        </p:txBody>
      </p:sp>
      <p:sp>
        <p:nvSpPr>
          <p:cNvPr id="24" name="Slide Number Placeholder 23"/>
          <p:cNvSpPr>
            <a:spLocks noGrp="1"/>
          </p:cNvSpPr>
          <p:nvPr>
            <p:ph type="sldNum" sz="quarter" idx="12"/>
          </p:nvPr>
        </p:nvSpPr>
        <p:spPr/>
        <p:txBody>
          <a:bodyPr/>
          <a:lstStyle/>
          <a:p>
            <a:fld id="{C014DD1E-5D91-48A3-AD6D-45FBA980D106}" type="slidenum">
              <a:rPr/>
              <a:t>‹Nº›</a:t>
            </a:fld>
            <a:endParaRPr dirty="0"/>
          </a:p>
        </p:txBody>
      </p:sp>
    </p:spTree>
    <p:extLst>
      <p:ext uri="{BB962C8B-B14F-4D97-AF65-F5344CB8AC3E}">
        <p14:creationId xmlns:p14="http://schemas.microsoft.com/office/powerpoint/2010/main" val="1847488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baseline="0"/>
            </a:lvl8pPr>
            <a:lvl9pPr>
              <a:defRPr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F0DFD029-FB74-4578-B929-F66AA97659CA}" type="datetimeFigureOut">
              <a:rPr lang="es-MX"/>
              <a:t>30/09/2015</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C014DD1E-5D91-48A3-AD6D-45FBA980D106}" type="slidenum">
              <a:rPr/>
              <a:t>‹Nº›</a:t>
            </a:fld>
            <a:endParaRPr dirty="0"/>
          </a:p>
        </p:txBody>
      </p:sp>
    </p:spTree>
    <p:extLst>
      <p:ext uri="{BB962C8B-B14F-4D97-AF65-F5344CB8AC3E}">
        <p14:creationId xmlns:p14="http://schemas.microsoft.com/office/powerpoint/2010/main" val="1996675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84200"/>
            <a:ext cx="2057400" cy="5588000"/>
          </a:xfrm>
        </p:spPr>
        <p:txBody>
          <a:bodyPr vert="eaVert"/>
          <a:lstStyle/>
          <a:p>
            <a:r>
              <a:rPr lang="es-ES" smtClean="0"/>
              <a:t>Haga clic para modificar el estilo de título del patrón</a:t>
            </a:r>
            <a:endParaRPr/>
          </a:p>
        </p:txBody>
      </p:sp>
      <p:sp>
        <p:nvSpPr>
          <p:cNvPr id="3" name="Vertical Text Placeholder 2"/>
          <p:cNvSpPr>
            <a:spLocks noGrp="1"/>
          </p:cNvSpPr>
          <p:nvPr>
            <p:ph type="body" orient="vert" idx="1"/>
          </p:nvPr>
        </p:nvSpPr>
        <p:spPr>
          <a:xfrm>
            <a:off x="914400" y="584200"/>
            <a:ext cx="5562600" cy="5588000"/>
          </a:xfrm>
        </p:spPr>
        <p:txBody>
          <a:bodyPr vert="eaVert"/>
          <a:lstStyle>
            <a:lvl5pPr>
              <a:defRPr/>
            </a:lvl5pPr>
            <a:lvl6pPr>
              <a:defRPr/>
            </a:lvl6pPr>
            <a:lvl7pPr>
              <a:defRPr/>
            </a:lvl7pPr>
            <a:lvl8pPr>
              <a:defRPr/>
            </a:lvl8pPr>
            <a:lvl9pP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F0DFD029-FB74-4578-B929-F66AA97659CA}" type="datetimeFigureOut">
              <a:rPr lang="es-MX"/>
              <a:t>30/09/2015</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C014DD1E-5D91-48A3-AD6D-45FBA980D106}" type="slidenum">
              <a:rPr/>
              <a:t>‹Nº›</a:t>
            </a:fld>
            <a:endParaRPr dirty="0"/>
          </a:p>
        </p:txBody>
      </p:sp>
    </p:spTree>
    <p:extLst>
      <p:ext uri="{BB962C8B-B14F-4D97-AF65-F5344CB8AC3E}">
        <p14:creationId xmlns:p14="http://schemas.microsoft.com/office/powerpoint/2010/main" val="595886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0066FF"/>
                    </a:gs>
                    <a:gs pos="28000">
                      <a:srgbClr val="2E59B0"/>
                    </a:gs>
                    <a:gs pos="62000">
                      <a:srgbClr val="2B395F"/>
                    </a:gs>
                    <a:gs pos="88000">
                      <a:srgbClr val="000000"/>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extLst>
      <p:ext uri="{BB962C8B-B14F-4D97-AF65-F5344CB8AC3E}">
        <p14:creationId xmlns:p14="http://schemas.microsoft.com/office/powerpoint/2010/main" val="1704336959"/>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F0DFD029-FB74-4578-B929-F66AA97659CA}" type="datetimeFigureOut">
              <a:rPr lang="es-MX"/>
              <a:t>30/09/2015</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C014DD1E-5D91-48A3-AD6D-45FBA980D106}" type="slidenum">
              <a:rPr/>
              <a:t>‹Nº›</a:t>
            </a:fld>
            <a:endParaRPr dirty="0"/>
          </a:p>
        </p:txBody>
      </p:sp>
    </p:spTree>
    <p:extLst>
      <p:ext uri="{BB962C8B-B14F-4D97-AF65-F5344CB8AC3E}">
        <p14:creationId xmlns:p14="http://schemas.microsoft.com/office/powerpoint/2010/main" val="1406769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19200" y="2209802"/>
            <a:ext cx="6705600" cy="2764335"/>
          </a:xfrm>
        </p:spPr>
        <p:txBody>
          <a:bodyPr anchor="b">
            <a:normAutofit/>
          </a:bodyPr>
          <a:lstStyle>
            <a:lvl1pPr algn="l">
              <a:defRPr sz="4051" b="0" cap="none" baseline="0"/>
            </a:lvl1pPr>
          </a:lstStyle>
          <a:p>
            <a:r>
              <a:rPr lang="es-ES" smtClean="0"/>
              <a:t>Haga clic para modificar el estilo de título del patrón</a:t>
            </a:r>
            <a:endParaRPr/>
          </a:p>
        </p:txBody>
      </p:sp>
      <p:sp>
        <p:nvSpPr>
          <p:cNvPr id="3" name="Text Placeholder 2"/>
          <p:cNvSpPr>
            <a:spLocks noGrp="1"/>
          </p:cNvSpPr>
          <p:nvPr>
            <p:ph type="body" idx="1"/>
          </p:nvPr>
        </p:nvSpPr>
        <p:spPr>
          <a:xfrm>
            <a:off x="1219200" y="4951267"/>
            <a:ext cx="5303520" cy="1220933"/>
          </a:xfrm>
        </p:spPr>
        <p:txBody>
          <a:bodyPr anchor="t">
            <a:normAutofit/>
          </a:bodyPr>
          <a:lstStyle>
            <a:lvl1pPr marL="0" indent="0">
              <a:spcBef>
                <a:spcPts val="0"/>
              </a:spcBef>
              <a:buNone/>
              <a:defRPr sz="2101" cap="all" spc="150" baseline="0">
                <a:solidFill>
                  <a:schemeClr val="accent1"/>
                </a:solidFill>
              </a:defRPr>
            </a:lvl1pPr>
            <a:lvl2pPr marL="457242" indent="0">
              <a:buNone/>
              <a:defRPr sz="1800">
                <a:solidFill>
                  <a:schemeClr val="tx1">
                    <a:tint val="75000"/>
                  </a:schemeClr>
                </a:solidFill>
              </a:defRPr>
            </a:lvl2pPr>
            <a:lvl3pPr marL="914484" indent="0">
              <a:buNone/>
              <a:defRPr sz="1575">
                <a:solidFill>
                  <a:schemeClr val="tx1">
                    <a:tint val="75000"/>
                  </a:schemeClr>
                </a:solidFill>
              </a:defRPr>
            </a:lvl3pPr>
            <a:lvl4pPr marL="1371726" indent="0">
              <a:buNone/>
              <a:defRPr sz="1425">
                <a:solidFill>
                  <a:schemeClr val="tx1">
                    <a:tint val="75000"/>
                  </a:schemeClr>
                </a:solidFill>
              </a:defRPr>
            </a:lvl4pPr>
            <a:lvl5pPr marL="1828967" indent="0">
              <a:buNone/>
              <a:defRPr sz="1425">
                <a:solidFill>
                  <a:schemeClr val="tx1">
                    <a:tint val="75000"/>
                  </a:schemeClr>
                </a:solidFill>
              </a:defRPr>
            </a:lvl5pPr>
            <a:lvl6pPr marL="2286210" indent="0">
              <a:buNone/>
              <a:defRPr sz="1425">
                <a:solidFill>
                  <a:schemeClr val="tx1">
                    <a:tint val="75000"/>
                  </a:schemeClr>
                </a:solidFill>
              </a:defRPr>
            </a:lvl6pPr>
            <a:lvl7pPr marL="2743451" indent="0">
              <a:buNone/>
              <a:defRPr sz="1425">
                <a:solidFill>
                  <a:schemeClr val="tx1">
                    <a:tint val="75000"/>
                  </a:schemeClr>
                </a:solidFill>
              </a:defRPr>
            </a:lvl7pPr>
            <a:lvl8pPr marL="3200693" indent="0">
              <a:buNone/>
              <a:defRPr sz="1425">
                <a:solidFill>
                  <a:schemeClr val="tx1">
                    <a:tint val="75000"/>
                  </a:schemeClr>
                </a:solidFill>
              </a:defRPr>
            </a:lvl8pPr>
            <a:lvl9pPr marL="3657935" indent="0">
              <a:buNone/>
              <a:defRPr sz="1425">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0DFD029-FB74-4578-B929-F66AA97659CA}" type="datetimeFigureOut">
              <a:rPr lang="es-MX"/>
              <a:t>30/09/2015</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C014DD1E-5D91-48A3-AD6D-45FBA980D106}" type="slidenum">
              <a:rPr/>
              <a:t>‹Nº›</a:t>
            </a:fld>
            <a:endParaRPr dirty="0"/>
          </a:p>
        </p:txBody>
      </p:sp>
      <p:grpSp>
        <p:nvGrpSpPr>
          <p:cNvPr id="11" name="diagonals"/>
          <p:cNvGrpSpPr/>
          <p:nvPr/>
        </p:nvGrpSpPr>
        <p:grpSpPr>
          <a:xfrm>
            <a:off x="5638801" y="4145282"/>
            <a:ext cx="3515503" cy="2731407"/>
            <a:chOff x="5638800" y="3108960"/>
            <a:chExt cx="3515503" cy="2048555"/>
          </a:xfrm>
        </p:grpSpPr>
        <p:cxnSp>
          <p:nvCxnSpPr>
            <p:cNvPr id="12" name="Straight Connector 11"/>
            <p:cNvCxnSpPr/>
            <p:nvPr/>
          </p:nvCxnSpPr>
          <p:spPr>
            <a:xfrm flipV="1">
              <a:off x="5638800" y="3108960"/>
              <a:ext cx="3515503" cy="2037116"/>
            </a:xfrm>
            <a:prstGeom prst="line">
              <a:avLst/>
            </a:prstGeom>
            <a:noFill/>
            <a:ln w="38100">
              <a:gradFill>
                <a:gsLst>
                  <a:gs pos="50000">
                    <a:schemeClr val="accent1">
                      <a:lumMod val="75000"/>
                    </a:schemeClr>
                  </a:gs>
                  <a:gs pos="0">
                    <a:schemeClr val="accent1"/>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cxnSp>
          <p:nvCxnSpPr>
            <p:cNvPr id="13" name="Straight Connector 12"/>
            <p:cNvCxnSpPr/>
            <p:nvPr/>
          </p:nvCxnSpPr>
          <p:spPr>
            <a:xfrm flipV="1">
              <a:off x="6004643" y="3333750"/>
              <a:ext cx="3149660" cy="1823765"/>
            </a:xfrm>
            <a:prstGeom prst="line">
              <a:avLst/>
            </a:prstGeom>
            <a:noFill/>
            <a:ln w="28575">
              <a:gradFill>
                <a:gsLst>
                  <a:gs pos="0">
                    <a:schemeClr val="accent1">
                      <a:lumMod val="75000"/>
                    </a:schemeClr>
                  </a:gs>
                  <a:gs pos="50000">
                    <a:schemeClr val="accent1">
                      <a:lumMod val="75000"/>
                    </a:schemeClr>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cxnSp>
          <p:nvCxnSpPr>
            <p:cNvPr id="14" name="Straight Connector 13"/>
            <p:cNvCxnSpPr/>
            <p:nvPr/>
          </p:nvCxnSpPr>
          <p:spPr>
            <a:xfrm flipV="1">
              <a:off x="6388342" y="3549891"/>
              <a:ext cx="2765961" cy="1600149"/>
            </a:xfrm>
            <a:prstGeom prst="line">
              <a:avLst/>
            </a:prstGeom>
            <a:noFill/>
            <a:ln w="25400">
              <a:gradFill>
                <a:gsLst>
                  <a:gs pos="0">
                    <a:schemeClr val="accent1">
                      <a:lumMod val="50000"/>
                    </a:schemeClr>
                  </a:gs>
                  <a:gs pos="100000">
                    <a:schemeClr val="accent1">
                      <a:lumMod val="7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grpSp>
    </p:spTree>
    <p:extLst>
      <p:ext uri="{BB962C8B-B14F-4D97-AF65-F5344CB8AC3E}">
        <p14:creationId xmlns:p14="http://schemas.microsoft.com/office/powerpoint/2010/main" val="3616330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914401" y="274637"/>
            <a:ext cx="7772400" cy="1223963"/>
          </a:xfrm>
        </p:spPr>
        <p:txBody>
          <a:bodyPr/>
          <a:lstStyle/>
          <a:p>
            <a:r>
              <a:rPr lang="es-ES" smtClean="0"/>
              <a:t>Haga clic para modificar el estilo de título del patrón</a:t>
            </a:r>
            <a:endParaRPr/>
          </a:p>
        </p:txBody>
      </p:sp>
      <p:sp>
        <p:nvSpPr>
          <p:cNvPr id="3" name="Content Placeholder 2"/>
          <p:cNvSpPr>
            <a:spLocks noGrp="1"/>
          </p:cNvSpPr>
          <p:nvPr>
            <p:ph sz="half" idx="1"/>
          </p:nvPr>
        </p:nvSpPr>
        <p:spPr>
          <a:xfrm>
            <a:off x="914401" y="1706880"/>
            <a:ext cx="3810000" cy="4465320"/>
          </a:xfrm>
        </p:spPr>
        <p:txBody>
          <a:bodyPr>
            <a:normAutofit/>
          </a:bodyPr>
          <a:lstStyle>
            <a:lvl1pPr>
              <a:defRPr sz="2101"/>
            </a:lvl1pPr>
            <a:lvl2pPr>
              <a:defRPr sz="1800"/>
            </a:lvl2pPr>
            <a:lvl3pPr>
              <a:defRPr sz="1500"/>
            </a:lvl3pPr>
            <a:lvl4pPr>
              <a:defRPr sz="1500"/>
            </a:lvl4pPr>
            <a:lvl5pPr>
              <a:defRPr sz="1500"/>
            </a:lvl5pPr>
            <a:lvl6pPr>
              <a:defRPr sz="1500"/>
            </a:lvl6pPr>
            <a:lvl7pPr>
              <a:defRPr sz="1500"/>
            </a:lvl7pPr>
            <a:lvl8pPr>
              <a:defRPr sz="1500" baseline="0"/>
            </a:lvl8pPr>
            <a:lvl9pPr>
              <a:defRPr sz="15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Content Placeholder 3"/>
          <p:cNvSpPr>
            <a:spLocks noGrp="1"/>
          </p:cNvSpPr>
          <p:nvPr>
            <p:ph sz="half" idx="2"/>
          </p:nvPr>
        </p:nvSpPr>
        <p:spPr>
          <a:xfrm>
            <a:off x="4876801" y="1706880"/>
            <a:ext cx="3810000" cy="4465320"/>
          </a:xfrm>
        </p:spPr>
        <p:txBody>
          <a:bodyPr>
            <a:normAutofit/>
          </a:bodyPr>
          <a:lstStyle>
            <a:lvl1pPr>
              <a:defRPr sz="2101"/>
            </a:lvl1pPr>
            <a:lvl2pPr>
              <a:defRPr sz="1800"/>
            </a:lvl2pPr>
            <a:lvl3pPr>
              <a:defRPr sz="15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Date Placeholder 4"/>
          <p:cNvSpPr>
            <a:spLocks noGrp="1"/>
          </p:cNvSpPr>
          <p:nvPr>
            <p:ph type="dt" sz="half" idx="10"/>
          </p:nvPr>
        </p:nvSpPr>
        <p:spPr/>
        <p:txBody>
          <a:bodyPr/>
          <a:lstStyle/>
          <a:p>
            <a:fld id="{F0DFD029-FB74-4578-B929-F66AA97659CA}" type="datetimeFigureOut">
              <a:rPr lang="es-MX"/>
              <a:t>30/09/2015</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C014DD1E-5D91-48A3-AD6D-45FBA980D106}" type="slidenum">
              <a:rPr/>
              <a:t>‹Nº›</a:t>
            </a:fld>
            <a:endParaRPr dirty="0"/>
          </a:p>
        </p:txBody>
      </p:sp>
    </p:spTree>
    <p:extLst>
      <p:ext uri="{BB962C8B-B14F-4D97-AF65-F5344CB8AC3E}">
        <p14:creationId xmlns:p14="http://schemas.microsoft.com/office/powerpoint/2010/main" val="3557647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914401" y="274637"/>
            <a:ext cx="7772400" cy="1223963"/>
          </a:xfrm>
        </p:spPr>
        <p:txBody>
          <a:bodyPr/>
          <a:lstStyle>
            <a:lvl1pPr>
              <a:defRPr/>
            </a:lvl1pPr>
          </a:lstStyle>
          <a:p>
            <a:r>
              <a:rPr lang="es-ES" smtClean="0"/>
              <a:t>Haga clic para modificar el estilo de título del patrón</a:t>
            </a:r>
            <a:endParaRPr/>
          </a:p>
        </p:txBody>
      </p:sp>
      <p:sp>
        <p:nvSpPr>
          <p:cNvPr id="3" name="Text Placeholder 2"/>
          <p:cNvSpPr>
            <a:spLocks noGrp="1"/>
          </p:cNvSpPr>
          <p:nvPr>
            <p:ph type="body" idx="1"/>
          </p:nvPr>
        </p:nvSpPr>
        <p:spPr>
          <a:xfrm>
            <a:off x="914400" y="1701800"/>
            <a:ext cx="3813048" cy="914400"/>
          </a:xfrm>
        </p:spPr>
        <p:txBody>
          <a:bodyPr anchor="b">
            <a:normAutofit/>
          </a:bodyPr>
          <a:lstStyle>
            <a:lvl1pPr marL="0" indent="0">
              <a:spcBef>
                <a:spcPts val="0"/>
              </a:spcBef>
              <a:buNone/>
              <a:defRPr sz="2101" b="0" cap="all" spc="150" baseline="0">
                <a:solidFill>
                  <a:schemeClr val="accent1"/>
                </a:solidFill>
              </a:defRPr>
            </a:lvl1pPr>
            <a:lvl2pPr marL="457242" indent="0">
              <a:buNone/>
              <a:defRPr sz="2026" b="1"/>
            </a:lvl2pPr>
            <a:lvl3pPr marL="914484" indent="0">
              <a:buNone/>
              <a:defRPr sz="1800" b="1"/>
            </a:lvl3pPr>
            <a:lvl4pPr marL="1371726" indent="0">
              <a:buNone/>
              <a:defRPr sz="1575" b="1"/>
            </a:lvl4pPr>
            <a:lvl5pPr marL="1828967" indent="0">
              <a:buNone/>
              <a:defRPr sz="1575" b="1"/>
            </a:lvl5pPr>
            <a:lvl6pPr marL="2286210" indent="0">
              <a:buNone/>
              <a:defRPr sz="1575" b="1"/>
            </a:lvl6pPr>
            <a:lvl7pPr marL="2743451" indent="0">
              <a:buNone/>
              <a:defRPr sz="1575" b="1"/>
            </a:lvl7pPr>
            <a:lvl8pPr marL="3200693" indent="0">
              <a:buNone/>
              <a:defRPr sz="1575" b="1"/>
            </a:lvl8pPr>
            <a:lvl9pPr marL="3657935" indent="0">
              <a:buNone/>
              <a:defRPr sz="1575" b="1"/>
            </a:lvl9pPr>
          </a:lstStyle>
          <a:p>
            <a:pPr lvl="0"/>
            <a:r>
              <a:rPr lang="es-ES" smtClean="0"/>
              <a:t>Haga clic para modificar el estilo de texto del patrón</a:t>
            </a:r>
          </a:p>
        </p:txBody>
      </p:sp>
      <p:sp>
        <p:nvSpPr>
          <p:cNvPr id="4" name="Content Placeholder 3"/>
          <p:cNvSpPr>
            <a:spLocks noGrp="1"/>
          </p:cNvSpPr>
          <p:nvPr>
            <p:ph sz="half" idx="2"/>
          </p:nvPr>
        </p:nvSpPr>
        <p:spPr>
          <a:xfrm>
            <a:off x="914401" y="2717800"/>
            <a:ext cx="3810000" cy="3454400"/>
          </a:xfrm>
        </p:spPr>
        <p:txBody>
          <a:bodyPr>
            <a:noAutofit/>
          </a:bodyPr>
          <a:lstStyle>
            <a:lvl1pPr>
              <a:defRPr sz="2101"/>
            </a:lvl1pPr>
            <a:lvl2pPr>
              <a:defRPr sz="1800"/>
            </a:lvl2pPr>
            <a:lvl3pPr>
              <a:defRPr sz="1500"/>
            </a:lvl3pPr>
            <a:lvl4pPr>
              <a:defRPr sz="1500"/>
            </a:lvl4pPr>
            <a:lvl5pPr>
              <a:defRPr sz="1500"/>
            </a:lvl5pPr>
            <a:lvl6pPr>
              <a:defRPr sz="1500"/>
            </a:lvl6pPr>
            <a:lvl7pPr>
              <a:defRPr sz="1500" baseline="0"/>
            </a:lvl7pPr>
            <a:lvl8pPr>
              <a:defRPr sz="1500" baseline="0"/>
            </a:lvl8pPr>
            <a:lvl9pPr>
              <a:defRPr sz="15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Text Placeholder 4"/>
          <p:cNvSpPr>
            <a:spLocks noGrp="1"/>
          </p:cNvSpPr>
          <p:nvPr>
            <p:ph type="body" sz="quarter" idx="3"/>
          </p:nvPr>
        </p:nvSpPr>
        <p:spPr>
          <a:xfrm>
            <a:off x="4873752" y="1701800"/>
            <a:ext cx="3813048" cy="914400"/>
          </a:xfrm>
        </p:spPr>
        <p:txBody>
          <a:bodyPr anchor="b">
            <a:normAutofit/>
          </a:bodyPr>
          <a:lstStyle>
            <a:lvl1pPr marL="0" indent="0">
              <a:spcBef>
                <a:spcPts val="0"/>
              </a:spcBef>
              <a:buNone/>
              <a:defRPr sz="2101" b="0" cap="all" spc="150" baseline="0">
                <a:solidFill>
                  <a:schemeClr val="accent1"/>
                </a:solidFill>
              </a:defRPr>
            </a:lvl1pPr>
            <a:lvl2pPr marL="457242" indent="0">
              <a:buNone/>
              <a:defRPr sz="2026" b="1"/>
            </a:lvl2pPr>
            <a:lvl3pPr marL="914484" indent="0">
              <a:buNone/>
              <a:defRPr sz="1800" b="1"/>
            </a:lvl3pPr>
            <a:lvl4pPr marL="1371726" indent="0">
              <a:buNone/>
              <a:defRPr sz="1575" b="1"/>
            </a:lvl4pPr>
            <a:lvl5pPr marL="1828967" indent="0">
              <a:buNone/>
              <a:defRPr sz="1575" b="1"/>
            </a:lvl5pPr>
            <a:lvl6pPr marL="2286210" indent="0">
              <a:buNone/>
              <a:defRPr sz="1575" b="1"/>
            </a:lvl6pPr>
            <a:lvl7pPr marL="2743451" indent="0">
              <a:buNone/>
              <a:defRPr sz="1575" b="1"/>
            </a:lvl7pPr>
            <a:lvl8pPr marL="3200693" indent="0">
              <a:buNone/>
              <a:defRPr sz="1575" b="1"/>
            </a:lvl8pPr>
            <a:lvl9pPr marL="3657935" indent="0">
              <a:buNone/>
              <a:defRPr sz="1575"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876801" y="2717800"/>
            <a:ext cx="3810000" cy="3454400"/>
          </a:xfrm>
        </p:spPr>
        <p:txBody>
          <a:bodyPr>
            <a:noAutofit/>
          </a:bodyPr>
          <a:lstStyle>
            <a:lvl1pPr>
              <a:defRPr sz="2101"/>
            </a:lvl1pPr>
            <a:lvl2pPr>
              <a:defRPr sz="1800"/>
            </a:lvl2pPr>
            <a:lvl3pPr>
              <a:defRPr sz="1500"/>
            </a:lvl3pPr>
            <a:lvl4pPr>
              <a:defRPr sz="1500"/>
            </a:lvl4pPr>
            <a:lvl5pPr>
              <a:defRPr sz="1500"/>
            </a:lvl5pPr>
            <a:lvl6pPr>
              <a:defRPr sz="1500" baseline="0"/>
            </a:lvl6pPr>
            <a:lvl7pPr>
              <a:defRPr sz="1500" baseline="0"/>
            </a:lvl7pPr>
            <a:lvl8pPr>
              <a:defRPr sz="1500" baseline="0"/>
            </a:lvl8pPr>
            <a:lvl9pPr>
              <a:defRPr sz="15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7" name="Date Placeholder 6"/>
          <p:cNvSpPr>
            <a:spLocks noGrp="1"/>
          </p:cNvSpPr>
          <p:nvPr>
            <p:ph type="dt" sz="half" idx="10"/>
          </p:nvPr>
        </p:nvSpPr>
        <p:spPr/>
        <p:txBody>
          <a:bodyPr/>
          <a:lstStyle/>
          <a:p>
            <a:fld id="{F0DFD029-FB74-4578-B929-F66AA97659CA}" type="datetimeFigureOut">
              <a:rPr lang="es-MX"/>
              <a:t>30/09/2015</a:t>
            </a:fld>
            <a:endParaRPr dirty="0"/>
          </a:p>
        </p:txBody>
      </p:sp>
      <p:sp>
        <p:nvSpPr>
          <p:cNvPr id="8" name="Footer Placeholder 7"/>
          <p:cNvSpPr>
            <a:spLocks noGrp="1"/>
          </p:cNvSpPr>
          <p:nvPr>
            <p:ph type="ftr" sz="quarter" idx="11"/>
          </p:nvPr>
        </p:nvSpPr>
        <p:spPr/>
        <p:txBody>
          <a:bodyPr/>
          <a:lstStyle/>
          <a:p>
            <a:endParaRPr dirty="0"/>
          </a:p>
        </p:txBody>
      </p:sp>
      <p:sp>
        <p:nvSpPr>
          <p:cNvPr id="9" name="Slide Number Placeholder 8"/>
          <p:cNvSpPr>
            <a:spLocks noGrp="1"/>
          </p:cNvSpPr>
          <p:nvPr>
            <p:ph type="sldNum" sz="quarter" idx="12"/>
          </p:nvPr>
        </p:nvSpPr>
        <p:spPr/>
        <p:txBody>
          <a:bodyPr/>
          <a:lstStyle/>
          <a:p>
            <a:fld id="{C014DD1E-5D91-48A3-AD6D-45FBA980D106}" type="slidenum">
              <a:rPr/>
              <a:t>‹Nº›</a:t>
            </a:fld>
            <a:endParaRPr dirty="0"/>
          </a:p>
        </p:txBody>
      </p:sp>
    </p:spTree>
    <p:extLst>
      <p:ext uri="{BB962C8B-B14F-4D97-AF65-F5344CB8AC3E}">
        <p14:creationId xmlns:p14="http://schemas.microsoft.com/office/powerpoint/2010/main" val="595381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Date Placeholder 2"/>
          <p:cNvSpPr>
            <a:spLocks noGrp="1"/>
          </p:cNvSpPr>
          <p:nvPr>
            <p:ph type="dt" sz="half" idx="10"/>
          </p:nvPr>
        </p:nvSpPr>
        <p:spPr/>
        <p:txBody>
          <a:bodyPr/>
          <a:lstStyle/>
          <a:p>
            <a:fld id="{F0DFD029-FB74-4578-B929-F66AA97659CA}" type="datetimeFigureOut">
              <a:rPr lang="es-MX"/>
              <a:t>30/09/2015</a:t>
            </a:fld>
            <a:endParaRPr dirty="0"/>
          </a:p>
        </p:txBody>
      </p:sp>
      <p:sp>
        <p:nvSpPr>
          <p:cNvPr id="4" name="Footer Placeholder 3"/>
          <p:cNvSpPr>
            <a:spLocks noGrp="1"/>
          </p:cNvSpPr>
          <p:nvPr>
            <p:ph type="ftr" sz="quarter" idx="11"/>
          </p:nvPr>
        </p:nvSpPr>
        <p:spPr/>
        <p:txBody>
          <a:bodyPr/>
          <a:lstStyle/>
          <a:p>
            <a:endParaRPr dirty="0"/>
          </a:p>
        </p:txBody>
      </p:sp>
      <p:sp>
        <p:nvSpPr>
          <p:cNvPr id="5" name="Slide Number Placeholder 4"/>
          <p:cNvSpPr>
            <a:spLocks noGrp="1"/>
          </p:cNvSpPr>
          <p:nvPr>
            <p:ph type="sldNum" sz="quarter" idx="12"/>
          </p:nvPr>
        </p:nvSpPr>
        <p:spPr/>
        <p:txBody>
          <a:bodyPr/>
          <a:lstStyle/>
          <a:p>
            <a:fld id="{C014DD1E-5D91-48A3-AD6D-45FBA980D106}" type="slidenum">
              <a:rPr/>
              <a:t>‹Nº›</a:t>
            </a:fld>
            <a:endParaRPr dirty="0"/>
          </a:p>
        </p:txBody>
      </p:sp>
    </p:spTree>
    <p:extLst>
      <p:ext uri="{BB962C8B-B14F-4D97-AF65-F5344CB8AC3E}">
        <p14:creationId xmlns:p14="http://schemas.microsoft.com/office/powerpoint/2010/main" val="1515229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DFD029-FB74-4578-B929-F66AA97659CA}" type="datetimeFigureOut">
              <a:rPr lang="es-MX"/>
              <a:t>30/09/2015</a:t>
            </a:fld>
            <a:endParaRPr dirty="0"/>
          </a:p>
        </p:txBody>
      </p:sp>
      <p:sp>
        <p:nvSpPr>
          <p:cNvPr id="3" name="Footer Placeholder 2"/>
          <p:cNvSpPr>
            <a:spLocks noGrp="1"/>
          </p:cNvSpPr>
          <p:nvPr>
            <p:ph type="ftr" sz="quarter" idx="11"/>
          </p:nvPr>
        </p:nvSpPr>
        <p:spPr/>
        <p:txBody>
          <a:bodyPr/>
          <a:lstStyle/>
          <a:p>
            <a:endParaRPr dirty="0"/>
          </a:p>
        </p:txBody>
      </p:sp>
      <p:sp>
        <p:nvSpPr>
          <p:cNvPr id="4" name="Slide Number Placeholder 3"/>
          <p:cNvSpPr>
            <a:spLocks noGrp="1"/>
          </p:cNvSpPr>
          <p:nvPr>
            <p:ph type="sldNum" sz="quarter" idx="12"/>
          </p:nvPr>
        </p:nvSpPr>
        <p:spPr/>
        <p:txBody>
          <a:bodyPr/>
          <a:lstStyle/>
          <a:p>
            <a:fld id="{C014DD1E-5D91-48A3-AD6D-45FBA980D106}" type="slidenum">
              <a:rPr/>
              <a:t>‹Nº›</a:t>
            </a:fld>
            <a:endParaRPr dirty="0"/>
          </a:p>
        </p:txBody>
      </p:sp>
    </p:spTree>
    <p:extLst>
      <p:ext uri="{BB962C8B-B14F-4D97-AF65-F5344CB8AC3E}">
        <p14:creationId xmlns:p14="http://schemas.microsoft.com/office/powerpoint/2010/main" val="2172478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14400" y="1701800"/>
            <a:ext cx="3048000" cy="2438400"/>
          </a:xfrm>
        </p:spPr>
        <p:txBody>
          <a:bodyPr anchor="b">
            <a:normAutofit/>
          </a:bodyPr>
          <a:lstStyle>
            <a:lvl1pPr algn="l">
              <a:defRPr sz="2101" b="0" cap="all" spc="150" baseline="0">
                <a:solidFill>
                  <a:schemeClr val="accent1"/>
                </a:solidFill>
              </a:defRPr>
            </a:lvl1pPr>
          </a:lstStyle>
          <a:p>
            <a:r>
              <a:rPr lang="es-ES" smtClean="0"/>
              <a:t>Haga clic para modificar el estilo de título del patrón</a:t>
            </a:r>
            <a:endParaRPr/>
          </a:p>
        </p:txBody>
      </p:sp>
      <p:sp>
        <p:nvSpPr>
          <p:cNvPr id="3" name="Content Placeholder 2"/>
          <p:cNvSpPr>
            <a:spLocks noGrp="1"/>
          </p:cNvSpPr>
          <p:nvPr>
            <p:ph idx="1"/>
          </p:nvPr>
        </p:nvSpPr>
        <p:spPr>
          <a:xfrm>
            <a:off x="4114800" y="584200"/>
            <a:ext cx="4572000" cy="5588000"/>
          </a:xfrm>
        </p:spPr>
        <p:txBody>
          <a:bodyPr>
            <a:normAutofit/>
          </a:bodyPr>
          <a:lstStyle>
            <a:lvl1pPr>
              <a:defRPr sz="2101"/>
            </a:lvl1pPr>
            <a:lvl2pPr>
              <a:defRPr sz="1800"/>
            </a:lvl2pPr>
            <a:lvl3pPr>
              <a:defRPr sz="1500"/>
            </a:lvl3pPr>
            <a:lvl4pPr>
              <a:defRPr sz="1500"/>
            </a:lvl4pPr>
            <a:lvl5pPr>
              <a:defRPr sz="1500"/>
            </a:lvl5pPr>
            <a:lvl6pPr>
              <a:defRPr sz="1500"/>
            </a:lvl6pPr>
            <a:lvl7pPr>
              <a:defRPr sz="1500"/>
            </a:lvl7pPr>
            <a:lvl8pPr>
              <a:defRPr sz="1500" baseline="0"/>
            </a:lvl8pPr>
            <a:lvl9pPr>
              <a:defRPr sz="15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Text Placeholder 3"/>
          <p:cNvSpPr>
            <a:spLocks noGrp="1"/>
          </p:cNvSpPr>
          <p:nvPr>
            <p:ph type="body" sz="half" idx="2"/>
          </p:nvPr>
        </p:nvSpPr>
        <p:spPr>
          <a:xfrm>
            <a:off x="914400" y="4241800"/>
            <a:ext cx="3048000" cy="1930400"/>
          </a:xfrm>
        </p:spPr>
        <p:txBody>
          <a:bodyPr>
            <a:normAutofit/>
          </a:bodyPr>
          <a:lstStyle>
            <a:lvl1pPr marL="0" indent="0">
              <a:buNone/>
              <a:defRPr sz="1500"/>
            </a:lvl1pPr>
            <a:lvl2pPr marL="457242" indent="0">
              <a:buNone/>
              <a:defRPr sz="1200"/>
            </a:lvl2pPr>
            <a:lvl3pPr marL="914484" indent="0">
              <a:buNone/>
              <a:defRPr sz="975"/>
            </a:lvl3pPr>
            <a:lvl4pPr marL="1371726" indent="0">
              <a:buNone/>
              <a:defRPr sz="900"/>
            </a:lvl4pPr>
            <a:lvl5pPr marL="1828967" indent="0">
              <a:buNone/>
              <a:defRPr sz="900"/>
            </a:lvl5pPr>
            <a:lvl6pPr marL="2286210" indent="0">
              <a:buNone/>
              <a:defRPr sz="900"/>
            </a:lvl6pPr>
            <a:lvl7pPr marL="2743451" indent="0">
              <a:buNone/>
              <a:defRPr sz="900"/>
            </a:lvl7pPr>
            <a:lvl8pPr marL="3200693" indent="0">
              <a:buNone/>
              <a:defRPr sz="900"/>
            </a:lvl8pPr>
            <a:lvl9pPr marL="3657935"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0DFD029-FB74-4578-B929-F66AA97659CA}" type="datetimeFigureOut">
              <a:rPr lang="es-MX"/>
              <a:t>30/09/2015</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C014DD1E-5D91-48A3-AD6D-45FBA980D106}" type="slidenum">
              <a:rPr/>
              <a:t>‹Nº›</a:t>
            </a:fld>
            <a:endParaRPr dirty="0"/>
          </a:p>
        </p:txBody>
      </p:sp>
    </p:spTree>
    <p:extLst>
      <p:ext uri="{BB962C8B-B14F-4D97-AF65-F5344CB8AC3E}">
        <p14:creationId xmlns:p14="http://schemas.microsoft.com/office/powerpoint/2010/main" val="1618139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14400" y="1701800"/>
            <a:ext cx="3048000" cy="2438400"/>
          </a:xfrm>
        </p:spPr>
        <p:txBody>
          <a:bodyPr anchor="b">
            <a:normAutofit/>
          </a:bodyPr>
          <a:lstStyle>
            <a:lvl1pPr algn="l">
              <a:defRPr sz="2101" b="0" cap="all" spc="150" baseline="0">
                <a:solidFill>
                  <a:schemeClr val="accent1"/>
                </a:solidFill>
              </a:defRPr>
            </a:lvl1pPr>
          </a:lstStyle>
          <a:p>
            <a:r>
              <a:rPr lang="es-ES" smtClean="0"/>
              <a:t>Haga clic para modificar el estilo de título del patrón</a:t>
            </a:r>
            <a:endParaRPr/>
          </a:p>
        </p:txBody>
      </p:sp>
      <p:sp>
        <p:nvSpPr>
          <p:cNvPr id="3" name="Picture Placeholder 2"/>
          <p:cNvSpPr>
            <a:spLocks noGrp="1"/>
          </p:cNvSpPr>
          <p:nvPr>
            <p:ph type="pic" idx="1"/>
          </p:nvPr>
        </p:nvSpPr>
        <p:spPr>
          <a:xfrm>
            <a:off x="4114800" y="584200"/>
            <a:ext cx="4572000" cy="5588000"/>
          </a:xfrm>
          <a:ln w="12700">
            <a:solidFill>
              <a:schemeClr val="bg1">
                <a:lumMod val="75000"/>
                <a:lumOff val="25000"/>
              </a:schemeClr>
            </a:solidFill>
            <a:miter lim="800000"/>
          </a:ln>
        </p:spPr>
        <p:txBody>
          <a:bodyPr>
            <a:normAutofit/>
          </a:bodyPr>
          <a:lstStyle>
            <a:lvl1pPr marL="0" indent="0">
              <a:buNone/>
              <a:defRPr sz="2101"/>
            </a:lvl1pPr>
            <a:lvl2pPr marL="457242" indent="0">
              <a:buNone/>
              <a:defRPr sz="2776"/>
            </a:lvl2pPr>
            <a:lvl3pPr marL="914484" indent="0">
              <a:buNone/>
              <a:defRPr sz="2401"/>
            </a:lvl3pPr>
            <a:lvl4pPr marL="1371726" indent="0">
              <a:buNone/>
              <a:defRPr sz="2026"/>
            </a:lvl4pPr>
            <a:lvl5pPr marL="1828967" indent="0">
              <a:buNone/>
              <a:defRPr sz="2026"/>
            </a:lvl5pPr>
            <a:lvl6pPr marL="2286210" indent="0">
              <a:buNone/>
              <a:defRPr sz="2026"/>
            </a:lvl6pPr>
            <a:lvl7pPr marL="2743451" indent="0">
              <a:buNone/>
              <a:defRPr sz="2026"/>
            </a:lvl7pPr>
            <a:lvl8pPr marL="3200693" indent="0">
              <a:buNone/>
              <a:defRPr sz="2026"/>
            </a:lvl8pPr>
            <a:lvl9pPr marL="3657935" indent="0">
              <a:buNone/>
              <a:defRPr sz="2026"/>
            </a:lvl9pPr>
          </a:lstStyle>
          <a:p>
            <a:r>
              <a:rPr lang="es-ES" dirty="0" smtClean="0"/>
              <a:t>Haga clic en el icono para agregar una imagen</a:t>
            </a:r>
            <a:endParaRPr dirty="0"/>
          </a:p>
        </p:txBody>
      </p:sp>
      <p:sp>
        <p:nvSpPr>
          <p:cNvPr id="4" name="Text Placeholder 3"/>
          <p:cNvSpPr>
            <a:spLocks noGrp="1"/>
          </p:cNvSpPr>
          <p:nvPr>
            <p:ph type="body" sz="half" idx="2"/>
          </p:nvPr>
        </p:nvSpPr>
        <p:spPr>
          <a:xfrm>
            <a:off x="914400" y="4241800"/>
            <a:ext cx="3048000" cy="1930400"/>
          </a:xfrm>
        </p:spPr>
        <p:txBody>
          <a:bodyPr>
            <a:normAutofit/>
          </a:bodyPr>
          <a:lstStyle>
            <a:lvl1pPr marL="0" indent="0">
              <a:buNone/>
              <a:defRPr sz="1500"/>
            </a:lvl1pPr>
            <a:lvl2pPr marL="457242" indent="0">
              <a:buNone/>
              <a:defRPr sz="1200"/>
            </a:lvl2pPr>
            <a:lvl3pPr marL="914484" indent="0">
              <a:buNone/>
              <a:defRPr sz="975"/>
            </a:lvl3pPr>
            <a:lvl4pPr marL="1371726" indent="0">
              <a:buNone/>
              <a:defRPr sz="900"/>
            </a:lvl4pPr>
            <a:lvl5pPr marL="1828967" indent="0">
              <a:buNone/>
              <a:defRPr sz="900"/>
            </a:lvl5pPr>
            <a:lvl6pPr marL="2286210" indent="0">
              <a:buNone/>
              <a:defRPr sz="900"/>
            </a:lvl6pPr>
            <a:lvl7pPr marL="2743451" indent="0">
              <a:buNone/>
              <a:defRPr sz="900"/>
            </a:lvl7pPr>
            <a:lvl8pPr marL="3200693" indent="0">
              <a:buNone/>
              <a:defRPr sz="900"/>
            </a:lvl8pPr>
            <a:lvl9pPr marL="3657935"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0DFD029-FB74-4578-B929-F66AA97659CA}" type="datetimeFigureOut">
              <a:rPr lang="es-MX"/>
              <a:t>30/09/2015</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C014DD1E-5D91-48A3-AD6D-45FBA980D106}" type="slidenum">
              <a:rPr/>
              <a:t>‹Nº›</a:t>
            </a:fld>
            <a:endParaRPr dirty="0"/>
          </a:p>
        </p:txBody>
      </p:sp>
    </p:spTree>
    <p:extLst>
      <p:ext uri="{BB962C8B-B14F-4D97-AF65-F5344CB8AC3E}">
        <p14:creationId xmlns:p14="http://schemas.microsoft.com/office/powerpoint/2010/main" val="4223431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tint val="100000"/>
                <a:shade val="0"/>
                <a:satMod val="100000"/>
              </a:schemeClr>
            </a:gs>
            <a:gs pos="85000">
              <a:schemeClr val="bg2">
                <a:tint val="100000"/>
                <a:shade val="30000"/>
                <a:satMod val="100000"/>
              </a:schemeClr>
            </a:gs>
            <a:gs pos="100000">
              <a:schemeClr val="bg2">
                <a:shade val="60000"/>
                <a:satMod val="100000"/>
              </a:schemeClr>
            </a:gs>
          </a:gsLst>
          <a:lin ang="3600000" scaled="0"/>
          <a:tileRect/>
        </a:gradFill>
        <a:effectLst/>
      </p:bgPr>
    </p:bg>
    <p:spTree>
      <p:nvGrpSpPr>
        <p:cNvPr id="1" name=""/>
        <p:cNvGrpSpPr/>
        <p:nvPr/>
      </p:nvGrpSpPr>
      <p:grpSpPr>
        <a:xfrm>
          <a:off x="0" y="0"/>
          <a:ext cx="0" cy="0"/>
          <a:chOff x="0" y="0"/>
          <a:chExt cx="0" cy="0"/>
        </a:xfrm>
      </p:grpSpPr>
      <p:grpSp>
        <p:nvGrpSpPr>
          <p:cNvPr id="15" name="left lines"/>
          <p:cNvGrpSpPr/>
          <p:nvPr/>
        </p:nvGrpSpPr>
        <p:grpSpPr>
          <a:xfrm>
            <a:off x="-11905" y="-3174"/>
            <a:ext cx="615155" cy="5229225"/>
            <a:chOff x="-11906" y="-2381"/>
            <a:chExt cx="615155" cy="3921919"/>
          </a:xfrm>
        </p:grpSpPr>
        <p:sp>
          <p:nvSpPr>
            <p:cNvPr id="10" name="Freeform 9"/>
            <p:cNvSpPr/>
            <p:nvPr/>
          </p:nvSpPr>
          <p:spPr>
            <a:xfrm>
              <a:off x="-9526" y="0"/>
              <a:ext cx="612775" cy="3919538"/>
            </a:xfrm>
            <a:custGeom>
              <a:avLst/>
              <a:gdLst>
                <a:gd name="connsiteX0" fmla="*/ 0 w 603250"/>
                <a:gd name="connsiteY0" fmla="*/ 3905250 h 3905250"/>
                <a:gd name="connsiteX1" fmla="*/ 603250 w 603250"/>
                <a:gd name="connsiteY1" fmla="*/ 2984500 h 3905250"/>
                <a:gd name="connsiteX2" fmla="*/ 603250 w 603250"/>
                <a:gd name="connsiteY2" fmla="*/ 0 h 3905250"/>
                <a:gd name="connsiteX0" fmla="*/ 0 w 612775"/>
                <a:gd name="connsiteY0" fmla="*/ 3919538 h 3919538"/>
                <a:gd name="connsiteX1" fmla="*/ 612775 w 612775"/>
                <a:gd name="connsiteY1" fmla="*/ 2984500 h 3919538"/>
                <a:gd name="connsiteX2" fmla="*/ 612775 w 612775"/>
                <a:gd name="connsiteY2" fmla="*/ 0 h 3919538"/>
              </a:gdLst>
              <a:ahLst/>
              <a:cxnLst>
                <a:cxn ang="0">
                  <a:pos x="connsiteX0" y="connsiteY0"/>
                </a:cxn>
                <a:cxn ang="0">
                  <a:pos x="connsiteX1" y="connsiteY1"/>
                </a:cxn>
                <a:cxn ang="0">
                  <a:pos x="connsiteX2" y="connsiteY2"/>
                </a:cxn>
              </a:cxnLst>
              <a:rect l="l" t="t" r="r" b="b"/>
              <a:pathLst>
                <a:path w="612775" h="3919538">
                  <a:moveTo>
                    <a:pt x="0" y="3919538"/>
                  </a:moveTo>
                  <a:lnTo>
                    <a:pt x="612775" y="2984500"/>
                  </a:lnTo>
                  <a:lnTo>
                    <a:pt x="612775" y="0"/>
                  </a:lnTo>
                </a:path>
              </a:pathLst>
            </a:custGeom>
            <a:noFill/>
            <a:ln w="38100">
              <a:gradFill>
                <a:gsLst>
                  <a:gs pos="50000">
                    <a:schemeClr val="accent1">
                      <a:lumMod val="75000"/>
                    </a:schemeClr>
                  </a:gs>
                  <a:gs pos="0">
                    <a:schemeClr val="accent1"/>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dirty="0"/>
            </a:p>
          </p:txBody>
        </p:sp>
        <p:sp>
          <p:nvSpPr>
            <p:cNvPr id="11" name="Freeform 10"/>
            <p:cNvSpPr/>
            <p:nvPr/>
          </p:nvSpPr>
          <p:spPr>
            <a:xfrm>
              <a:off x="-11906" y="0"/>
              <a:ext cx="410751" cy="3421856"/>
            </a:xfrm>
            <a:custGeom>
              <a:avLst/>
              <a:gdLst>
                <a:gd name="connsiteX0" fmla="*/ 0 w 603250"/>
                <a:gd name="connsiteY0" fmla="*/ 3905250 h 3905250"/>
                <a:gd name="connsiteX1" fmla="*/ 603250 w 603250"/>
                <a:gd name="connsiteY1" fmla="*/ 2984500 h 3905250"/>
                <a:gd name="connsiteX2" fmla="*/ 603250 w 603250"/>
                <a:gd name="connsiteY2" fmla="*/ 0 h 3905250"/>
                <a:gd name="connsiteX0" fmla="*/ 0 w 612775"/>
                <a:gd name="connsiteY0" fmla="*/ 3919538 h 3919538"/>
                <a:gd name="connsiteX1" fmla="*/ 612775 w 612775"/>
                <a:gd name="connsiteY1" fmla="*/ 2984500 h 3919538"/>
                <a:gd name="connsiteX2" fmla="*/ 612775 w 612775"/>
                <a:gd name="connsiteY2" fmla="*/ 0 h 3919538"/>
                <a:gd name="connsiteX0" fmla="*/ 0 w 612775"/>
                <a:gd name="connsiteY0" fmla="*/ 3919538 h 3919538"/>
                <a:gd name="connsiteX1" fmla="*/ 202024 w 612775"/>
                <a:gd name="connsiteY1" fmla="*/ 3607676 h 3919538"/>
                <a:gd name="connsiteX2" fmla="*/ 612775 w 612775"/>
                <a:gd name="connsiteY2" fmla="*/ 2984500 h 3919538"/>
                <a:gd name="connsiteX3" fmla="*/ 612775 w 612775"/>
                <a:gd name="connsiteY3" fmla="*/ 0 h 3919538"/>
                <a:gd name="connsiteX0" fmla="*/ 0 w 410751"/>
                <a:gd name="connsiteY0" fmla="*/ 3607676 h 3607676"/>
                <a:gd name="connsiteX1" fmla="*/ 410751 w 410751"/>
                <a:gd name="connsiteY1" fmla="*/ 2984500 h 3607676"/>
                <a:gd name="connsiteX2" fmla="*/ 410751 w 410751"/>
                <a:gd name="connsiteY2" fmla="*/ 0 h 3607676"/>
                <a:gd name="connsiteX0" fmla="*/ 0 w 410751"/>
                <a:gd name="connsiteY0" fmla="*/ 3607676 h 3607676"/>
                <a:gd name="connsiteX1" fmla="*/ 410751 w 410751"/>
                <a:gd name="connsiteY1" fmla="*/ 2984500 h 3607676"/>
                <a:gd name="connsiteX2" fmla="*/ 409575 w 410751"/>
                <a:gd name="connsiteY2" fmla="*/ 185820 h 3607676"/>
                <a:gd name="connsiteX3" fmla="*/ 410751 w 410751"/>
                <a:gd name="connsiteY3" fmla="*/ 0 h 3607676"/>
                <a:gd name="connsiteX0" fmla="*/ 0 w 410751"/>
                <a:gd name="connsiteY0" fmla="*/ 3421856 h 3421856"/>
                <a:gd name="connsiteX1" fmla="*/ 410751 w 410751"/>
                <a:gd name="connsiteY1" fmla="*/ 2798680 h 3421856"/>
                <a:gd name="connsiteX2" fmla="*/ 409575 w 410751"/>
                <a:gd name="connsiteY2" fmla="*/ 0 h 3421856"/>
              </a:gdLst>
              <a:ahLst/>
              <a:cxnLst>
                <a:cxn ang="0">
                  <a:pos x="connsiteX0" y="connsiteY0"/>
                </a:cxn>
                <a:cxn ang="0">
                  <a:pos x="connsiteX1" y="connsiteY1"/>
                </a:cxn>
                <a:cxn ang="0">
                  <a:pos x="connsiteX2" y="connsiteY2"/>
                </a:cxn>
              </a:cxnLst>
              <a:rect l="l" t="t" r="r" b="b"/>
              <a:pathLst>
                <a:path w="410751" h="3421856">
                  <a:moveTo>
                    <a:pt x="0" y="3421856"/>
                  </a:moveTo>
                  <a:lnTo>
                    <a:pt x="410751" y="2798680"/>
                  </a:lnTo>
                  <a:lnTo>
                    <a:pt x="409575" y="0"/>
                  </a:lnTo>
                </a:path>
              </a:pathLst>
            </a:custGeom>
            <a:noFill/>
            <a:ln w="28575">
              <a:gradFill>
                <a:gsLst>
                  <a:gs pos="0">
                    <a:schemeClr val="accent1">
                      <a:lumMod val="75000"/>
                    </a:schemeClr>
                  </a:gs>
                  <a:gs pos="50000">
                    <a:schemeClr val="accent1">
                      <a:lumMod val="75000"/>
                    </a:schemeClr>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dirty="0"/>
            </a:p>
          </p:txBody>
        </p:sp>
        <p:sp>
          <p:nvSpPr>
            <p:cNvPr id="14" name="Freeform 13"/>
            <p:cNvSpPr/>
            <p:nvPr/>
          </p:nvSpPr>
          <p:spPr>
            <a:xfrm>
              <a:off x="-7144" y="-2381"/>
              <a:ext cx="238919" cy="2976561"/>
            </a:xfrm>
            <a:custGeom>
              <a:avLst/>
              <a:gdLst>
                <a:gd name="connsiteX0" fmla="*/ 0 w 603250"/>
                <a:gd name="connsiteY0" fmla="*/ 3905250 h 3905250"/>
                <a:gd name="connsiteX1" fmla="*/ 603250 w 603250"/>
                <a:gd name="connsiteY1" fmla="*/ 2984500 h 3905250"/>
                <a:gd name="connsiteX2" fmla="*/ 603250 w 603250"/>
                <a:gd name="connsiteY2" fmla="*/ 0 h 3905250"/>
                <a:gd name="connsiteX0" fmla="*/ 0 w 612775"/>
                <a:gd name="connsiteY0" fmla="*/ 3919538 h 3919538"/>
                <a:gd name="connsiteX1" fmla="*/ 612775 w 612775"/>
                <a:gd name="connsiteY1" fmla="*/ 2984500 h 3919538"/>
                <a:gd name="connsiteX2" fmla="*/ 612775 w 612775"/>
                <a:gd name="connsiteY2" fmla="*/ 0 h 3919538"/>
                <a:gd name="connsiteX0" fmla="*/ 0 w 612775"/>
                <a:gd name="connsiteY0" fmla="*/ 3919538 h 3919538"/>
                <a:gd name="connsiteX1" fmla="*/ 373856 w 612775"/>
                <a:gd name="connsiteY1" fmla="*/ 3344891 h 3919538"/>
                <a:gd name="connsiteX2" fmla="*/ 612775 w 612775"/>
                <a:gd name="connsiteY2" fmla="*/ 2984500 h 3919538"/>
                <a:gd name="connsiteX3" fmla="*/ 612775 w 612775"/>
                <a:gd name="connsiteY3" fmla="*/ 0 h 3919538"/>
                <a:gd name="connsiteX0" fmla="*/ 0 w 238919"/>
                <a:gd name="connsiteY0" fmla="*/ 3344891 h 3344891"/>
                <a:gd name="connsiteX1" fmla="*/ 238919 w 238919"/>
                <a:gd name="connsiteY1" fmla="*/ 2984500 h 3344891"/>
                <a:gd name="connsiteX2" fmla="*/ 238919 w 238919"/>
                <a:gd name="connsiteY2" fmla="*/ 0 h 3344891"/>
                <a:gd name="connsiteX0" fmla="*/ 0 w 238919"/>
                <a:gd name="connsiteY0" fmla="*/ 3344891 h 3344891"/>
                <a:gd name="connsiteX1" fmla="*/ 238919 w 238919"/>
                <a:gd name="connsiteY1" fmla="*/ 2984500 h 3344891"/>
                <a:gd name="connsiteX2" fmla="*/ 238125 w 238919"/>
                <a:gd name="connsiteY2" fmla="*/ 368330 h 3344891"/>
                <a:gd name="connsiteX3" fmla="*/ 238919 w 238919"/>
                <a:gd name="connsiteY3" fmla="*/ 0 h 3344891"/>
                <a:gd name="connsiteX0" fmla="*/ 0 w 238919"/>
                <a:gd name="connsiteY0" fmla="*/ 2976561 h 2976561"/>
                <a:gd name="connsiteX1" fmla="*/ 238919 w 238919"/>
                <a:gd name="connsiteY1" fmla="*/ 2616170 h 2976561"/>
                <a:gd name="connsiteX2" fmla="*/ 238125 w 238919"/>
                <a:gd name="connsiteY2" fmla="*/ 0 h 2976561"/>
              </a:gdLst>
              <a:ahLst/>
              <a:cxnLst>
                <a:cxn ang="0">
                  <a:pos x="connsiteX0" y="connsiteY0"/>
                </a:cxn>
                <a:cxn ang="0">
                  <a:pos x="connsiteX1" y="connsiteY1"/>
                </a:cxn>
                <a:cxn ang="0">
                  <a:pos x="connsiteX2" y="connsiteY2"/>
                </a:cxn>
              </a:cxnLst>
              <a:rect l="l" t="t" r="r" b="b"/>
              <a:pathLst>
                <a:path w="238919" h="2976561">
                  <a:moveTo>
                    <a:pt x="0" y="2976561"/>
                  </a:moveTo>
                  <a:lnTo>
                    <a:pt x="238919" y="2616170"/>
                  </a:lnTo>
                  <a:cubicBezTo>
                    <a:pt x="238654" y="1744113"/>
                    <a:pt x="238390" y="872057"/>
                    <a:pt x="238125" y="0"/>
                  </a:cubicBezTo>
                </a:path>
              </a:pathLst>
            </a:custGeom>
            <a:noFill/>
            <a:ln w="25400">
              <a:gradFill>
                <a:gsLst>
                  <a:gs pos="0">
                    <a:schemeClr val="accent1">
                      <a:lumMod val="50000"/>
                    </a:schemeClr>
                  </a:gs>
                  <a:gs pos="100000">
                    <a:schemeClr val="accent1">
                      <a:lumMod val="7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dirty="0"/>
            </a:p>
          </p:txBody>
        </p:sp>
      </p:grpSp>
      <p:sp>
        <p:nvSpPr>
          <p:cNvPr id="2" name="Title Placeholder 1"/>
          <p:cNvSpPr>
            <a:spLocks noGrp="1"/>
          </p:cNvSpPr>
          <p:nvPr>
            <p:ph type="title"/>
          </p:nvPr>
        </p:nvSpPr>
        <p:spPr>
          <a:xfrm>
            <a:off x="914401" y="274637"/>
            <a:ext cx="7772400" cy="1223963"/>
          </a:xfrm>
          <a:prstGeom prst="rect">
            <a:avLst/>
          </a:prstGeom>
        </p:spPr>
        <p:txBody>
          <a:bodyPr vert="horz" lIns="121899" tIns="60949" rIns="121899" bIns="60949" rtlCol="0" anchor="b">
            <a:normAutofit/>
          </a:bodyPr>
          <a:lstStyle/>
          <a:p>
            <a:r>
              <a:rPr lang="es-ES" smtClean="0"/>
              <a:t>Haga clic para modificar el estilo de título del patrón</a:t>
            </a:r>
            <a:endParaRPr/>
          </a:p>
        </p:txBody>
      </p:sp>
      <p:sp>
        <p:nvSpPr>
          <p:cNvPr id="3" name="Text Placeholder 2"/>
          <p:cNvSpPr>
            <a:spLocks noGrp="1"/>
          </p:cNvSpPr>
          <p:nvPr>
            <p:ph type="body" idx="1"/>
          </p:nvPr>
        </p:nvSpPr>
        <p:spPr>
          <a:xfrm>
            <a:off x="914401" y="1701797"/>
            <a:ext cx="7772400" cy="4462272"/>
          </a:xfrm>
          <a:prstGeom prst="rect">
            <a:avLst/>
          </a:prstGeom>
        </p:spPr>
        <p:txBody>
          <a:bodyPr vert="horz" lIns="121899" tIns="60949" rIns="121899" bIns="60949"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2"/>
          </p:nvPr>
        </p:nvSpPr>
        <p:spPr>
          <a:xfrm>
            <a:off x="914400" y="6356353"/>
            <a:ext cx="1676400" cy="365125"/>
          </a:xfrm>
          <a:prstGeom prst="rect">
            <a:avLst/>
          </a:prstGeom>
        </p:spPr>
        <p:txBody>
          <a:bodyPr vert="horz" lIns="121899" tIns="60949" rIns="121899" bIns="60949" rtlCol="0" anchor="ctr"/>
          <a:lstStyle>
            <a:lvl1pPr algn="l">
              <a:defRPr sz="900">
                <a:solidFill>
                  <a:schemeClr val="tx1">
                    <a:tint val="75000"/>
                  </a:schemeClr>
                </a:solidFill>
              </a:defRPr>
            </a:lvl1pPr>
          </a:lstStyle>
          <a:p>
            <a:fld id="{F0DFD029-FB74-4578-B929-F66AA97659CA}" type="datetimeFigureOut">
              <a:rPr lang="es-MX"/>
              <a:pPr/>
              <a:t>30/09/2015</a:t>
            </a:fld>
            <a:endParaRPr dirty="0"/>
          </a:p>
        </p:txBody>
      </p:sp>
      <p:sp>
        <p:nvSpPr>
          <p:cNvPr id="5" name="Footer Placeholder 4"/>
          <p:cNvSpPr>
            <a:spLocks noGrp="1"/>
          </p:cNvSpPr>
          <p:nvPr>
            <p:ph type="ftr" sz="quarter" idx="3"/>
          </p:nvPr>
        </p:nvSpPr>
        <p:spPr>
          <a:xfrm>
            <a:off x="2590800" y="6356353"/>
            <a:ext cx="3962400" cy="365125"/>
          </a:xfrm>
          <a:prstGeom prst="rect">
            <a:avLst/>
          </a:prstGeom>
        </p:spPr>
        <p:txBody>
          <a:bodyPr vert="horz" lIns="121899" tIns="60949" rIns="121899" bIns="60949" rtlCol="0" anchor="ctr"/>
          <a:lstStyle>
            <a:lvl1pPr algn="ctr">
              <a:defRPr sz="900">
                <a:solidFill>
                  <a:schemeClr val="tx1">
                    <a:tint val="75000"/>
                  </a:schemeClr>
                </a:solidFill>
              </a:defRPr>
            </a:lvl1pPr>
          </a:lstStyle>
          <a:p>
            <a:endParaRPr dirty="0"/>
          </a:p>
        </p:txBody>
      </p:sp>
      <p:sp>
        <p:nvSpPr>
          <p:cNvPr id="6" name="Slide Number Placeholder 5"/>
          <p:cNvSpPr>
            <a:spLocks noGrp="1"/>
          </p:cNvSpPr>
          <p:nvPr>
            <p:ph type="sldNum" sz="quarter" idx="4"/>
          </p:nvPr>
        </p:nvSpPr>
        <p:spPr>
          <a:xfrm>
            <a:off x="7924801" y="6356353"/>
            <a:ext cx="762000" cy="365125"/>
          </a:xfrm>
          <a:prstGeom prst="rect">
            <a:avLst/>
          </a:prstGeom>
        </p:spPr>
        <p:txBody>
          <a:bodyPr vert="horz" lIns="121899" tIns="60949" rIns="121899" bIns="60949" rtlCol="0" anchor="ctr"/>
          <a:lstStyle>
            <a:lvl1pPr algn="r">
              <a:defRPr sz="900">
                <a:solidFill>
                  <a:schemeClr val="tx1">
                    <a:tint val="75000"/>
                  </a:schemeClr>
                </a:solidFill>
              </a:defRPr>
            </a:lvl1pPr>
          </a:lstStyle>
          <a:p>
            <a:fld id="{C014DD1E-5D91-48A3-AD6D-45FBA980D106}" type="slidenum">
              <a:rPr/>
              <a:pPr/>
              <a:t>‹Nº›</a:t>
            </a:fld>
            <a:endParaRPr dirty="0"/>
          </a:p>
        </p:txBody>
      </p:sp>
    </p:spTree>
    <p:extLst>
      <p:ext uri="{BB962C8B-B14F-4D97-AF65-F5344CB8AC3E}">
        <p14:creationId xmlns:p14="http://schemas.microsoft.com/office/powerpoint/2010/main" val="139527588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914484" rtl="0" eaLnBrk="1" latinLnBrk="0" hangingPunct="1">
        <a:lnSpc>
          <a:spcPct val="90000"/>
        </a:lnSpc>
        <a:spcBef>
          <a:spcPct val="0"/>
        </a:spcBef>
        <a:buNone/>
        <a:defRPr sz="2701" kern="1200">
          <a:solidFill>
            <a:schemeClr val="tx1"/>
          </a:solidFill>
          <a:latin typeface="+mj-lt"/>
          <a:ea typeface="+mj-ea"/>
          <a:cs typeface="+mj-cs"/>
        </a:defRPr>
      </a:lvl1pPr>
    </p:titleStyle>
    <p:bodyStyle>
      <a:lvl1pPr marL="228621" indent="-228621" algn="l" defTabSz="914484" rtl="0" eaLnBrk="1" latinLnBrk="0" hangingPunct="1">
        <a:lnSpc>
          <a:spcPct val="90000"/>
        </a:lnSpc>
        <a:spcBef>
          <a:spcPts val="1200"/>
        </a:spcBef>
        <a:buClr>
          <a:schemeClr val="accent1"/>
        </a:buClr>
        <a:buSzPct val="100000"/>
        <a:buFont typeface="Arial" pitchFamily="34" charset="0"/>
        <a:buChar char="•"/>
        <a:defRPr sz="2101" kern="1200">
          <a:solidFill>
            <a:schemeClr val="tx1"/>
          </a:solidFill>
          <a:latin typeface="+mn-lt"/>
          <a:ea typeface="+mn-ea"/>
          <a:cs typeface="+mn-cs"/>
        </a:defRPr>
      </a:lvl1pPr>
      <a:lvl2pPr marL="457242" indent="-173752" algn="l" defTabSz="914484" rtl="0" eaLnBrk="1" latinLnBrk="0" hangingPunct="1">
        <a:lnSpc>
          <a:spcPct val="90000"/>
        </a:lnSpc>
        <a:spcBef>
          <a:spcPts val="600"/>
        </a:spcBef>
        <a:buClr>
          <a:schemeClr val="accent1"/>
        </a:buClr>
        <a:buSzPct val="80000"/>
        <a:buFont typeface="Arial" pitchFamily="34" charset="0"/>
        <a:buChar char="•"/>
        <a:defRPr sz="1800" kern="1200">
          <a:solidFill>
            <a:schemeClr val="tx1"/>
          </a:solidFill>
          <a:latin typeface="+mn-lt"/>
          <a:ea typeface="+mn-ea"/>
          <a:cs typeface="+mn-cs"/>
        </a:defRPr>
      </a:lvl2pPr>
      <a:lvl3pPr marL="685863" indent="-173752" algn="l" defTabSz="914484" rtl="0" eaLnBrk="1" latinLnBrk="0" hangingPunct="1">
        <a:lnSpc>
          <a:spcPct val="90000"/>
        </a:lnSpc>
        <a:spcBef>
          <a:spcPts val="600"/>
        </a:spcBef>
        <a:buClr>
          <a:schemeClr val="accent1"/>
        </a:buClr>
        <a:buSzPct val="80000"/>
        <a:buFont typeface="Arial" pitchFamily="34" charset="0"/>
        <a:buChar char="•"/>
        <a:defRPr sz="1500" kern="1200">
          <a:solidFill>
            <a:schemeClr val="tx1"/>
          </a:solidFill>
          <a:latin typeface="+mn-lt"/>
          <a:ea typeface="+mn-ea"/>
          <a:cs typeface="+mn-cs"/>
        </a:defRPr>
      </a:lvl3pPr>
      <a:lvl4pPr marL="914484" indent="-173752" algn="l" defTabSz="914484" rtl="0" eaLnBrk="1" latinLnBrk="0" hangingPunct="1">
        <a:lnSpc>
          <a:spcPct val="90000"/>
        </a:lnSpc>
        <a:spcBef>
          <a:spcPts val="600"/>
        </a:spcBef>
        <a:buClr>
          <a:schemeClr val="accent1"/>
        </a:buClr>
        <a:buSzPct val="80000"/>
        <a:buFont typeface="Arial" pitchFamily="34" charset="0"/>
        <a:buChar char="•"/>
        <a:defRPr sz="1500" kern="1200">
          <a:solidFill>
            <a:schemeClr val="tx1"/>
          </a:solidFill>
          <a:latin typeface="+mn-lt"/>
          <a:ea typeface="+mn-ea"/>
          <a:cs typeface="+mn-cs"/>
        </a:defRPr>
      </a:lvl4pPr>
      <a:lvl5pPr marL="1143104" indent="-173752" algn="l" defTabSz="914484" rtl="0" eaLnBrk="1" latinLnBrk="0" hangingPunct="1">
        <a:lnSpc>
          <a:spcPct val="90000"/>
        </a:lnSpc>
        <a:spcBef>
          <a:spcPts val="600"/>
        </a:spcBef>
        <a:buClr>
          <a:schemeClr val="accent1"/>
        </a:buClr>
        <a:buSzPct val="80000"/>
        <a:buFont typeface="Arial" pitchFamily="34" charset="0"/>
        <a:buChar char="•"/>
        <a:defRPr sz="1500" kern="1200">
          <a:solidFill>
            <a:schemeClr val="tx1"/>
          </a:solidFill>
          <a:latin typeface="+mn-lt"/>
          <a:ea typeface="+mn-ea"/>
          <a:cs typeface="+mn-cs"/>
        </a:defRPr>
      </a:lvl5pPr>
      <a:lvl6pPr marL="1371726" indent="-173752" algn="l" defTabSz="914484" rtl="0" eaLnBrk="1" latinLnBrk="0" hangingPunct="1">
        <a:lnSpc>
          <a:spcPct val="90000"/>
        </a:lnSpc>
        <a:spcBef>
          <a:spcPts val="600"/>
        </a:spcBef>
        <a:buClr>
          <a:schemeClr val="accent1"/>
        </a:buClr>
        <a:buSzPct val="80000"/>
        <a:buFont typeface="Arial" pitchFamily="34" charset="0"/>
        <a:buChar char="•"/>
        <a:defRPr sz="1500" kern="1200">
          <a:solidFill>
            <a:schemeClr val="tx1"/>
          </a:solidFill>
          <a:latin typeface="+mn-lt"/>
          <a:ea typeface="+mn-ea"/>
          <a:cs typeface="+mn-cs"/>
        </a:defRPr>
      </a:lvl6pPr>
      <a:lvl7pPr marL="1600347" indent="-173752" algn="l" defTabSz="914484" rtl="0" eaLnBrk="1" latinLnBrk="0" hangingPunct="1">
        <a:lnSpc>
          <a:spcPct val="90000"/>
        </a:lnSpc>
        <a:spcBef>
          <a:spcPts val="600"/>
        </a:spcBef>
        <a:buClr>
          <a:schemeClr val="accent1"/>
        </a:buClr>
        <a:buSzPct val="80000"/>
        <a:buFont typeface="Arial" pitchFamily="34" charset="0"/>
        <a:buChar char="•"/>
        <a:defRPr sz="1500" kern="1200">
          <a:solidFill>
            <a:schemeClr val="tx1"/>
          </a:solidFill>
          <a:latin typeface="+mn-lt"/>
          <a:ea typeface="+mn-ea"/>
          <a:cs typeface="+mn-cs"/>
        </a:defRPr>
      </a:lvl7pPr>
      <a:lvl8pPr marL="1828967" indent="-173752" algn="l" defTabSz="914484" rtl="0" eaLnBrk="1" latinLnBrk="0" hangingPunct="1">
        <a:lnSpc>
          <a:spcPct val="90000"/>
        </a:lnSpc>
        <a:spcBef>
          <a:spcPts val="600"/>
        </a:spcBef>
        <a:buClr>
          <a:schemeClr val="accent1"/>
        </a:buClr>
        <a:buSzPct val="80000"/>
        <a:buFont typeface="Arial" pitchFamily="34" charset="0"/>
        <a:buChar char="•"/>
        <a:defRPr sz="1500" kern="1200" baseline="0">
          <a:solidFill>
            <a:schemeClr val="tx1"/>
          </a:solidFill>
          <a:latin typeface="+mn-lt"/>
          <a:ea typeface="+mn-ea"/>
          <a:cs typeface="+mn-cs"/>
        </a:defRPr>
      </a:lvl8pPr>
      <a:lvl9pPr marL="2057589" indent="-173752" algn="l" defTabSz="914484" rtl="0" eaLnBrk="1" latinLnBrk="0" hangingPunct="1">
        <a:lnSpc>
          <a:spcPct val="90000"/>
        </a:lnSpc>
        <a:spcBef>
          <a:spcPts val="600"/>
        </a:spcBef>
        <a:buClr>
          <a:schemeClr val="accent1"/>
        </a:buClr>
        <a:buSzPct val="80000"/>
        <a:buFont typeface="Arial" pitchFamily="34" charset="0"/>
        <a:buChar char="•"/>
        <a:defRPr sz="1500" kern="1200" baseline="0">
          <a:solidFill>
            <a:schemeClr val="tx1"/>
          </a:solidFill>
          <a:latin typeface="+mn-lt"/>
          <a:ea typeface="+mn-ea"/>
          <a:cs typeface="+mn-cs"/>
        </a:defRPr>
      </a:lvl9pPr>
    </p:bodyStyle>
    <p:otherStyle>
      <a:defPPr>
        <a:defRPr/>
      </a:defPPr>
      <a:lvl1pPr marL="0" algn="l" defTabSz="914484" rtl="0" eaLnBrk="1" latinLnBrk="0" hangingPunct="1">
        <a:defRPr sz="1800" kern="1200">
          <a:solidFill>
            <a:schemeClr val="tx1"/>
          </a:solidFill>
          <a:latin typeface="+mn-lt"/>
          <a:ea typeface="+mn-ea"/>
          <a:cs typeface="+mn-cs"/>
        </a:defRPr>
      </a:lvl1pPr>
      <a:lvl2pPr marL="457242" algn="l" defTabSz="914484" rtl="0" eaLnBrk="1" latinLnBrk="0" hangingPunct="1">
        <a:defRPr sz="1800" kern="1200">
          <a:solidFill>
            <a:schemeClr val="tx1"/>
          </a:solidFill>
          <a:latin typeface="+mn-lt"/>
          <a:ea typeface="+mn-ea"/>
          <a:cs typeface="+mn-cs"/>
        </a:defRPr>
      </a:lvl2pPr>
      <a:lvl3pPr marL="914484" algn="l" defTabSz="914484" rtl="0" eaLnBrk="1" latinLnBrk="0" hangingPunct="1">
        <a:defRPr sz="1800" kern="1200">
          <a:solidFill>
            <a:schemeClr val="tx1"/>
          </a:solidFill>
          <a:latin typeface="+mn-lt"/>
          <a:ea typeface="+mn-ea"/>
          <a:cs typeface="+mn-cs"/>
        </a:defRPr>
      </a:lvl3pPr>
      <a:lvl4pPr marL="1371726" algn="l" defTabSz="914484" rtl="0" eaLnBrk="1" latinLnBrk="0" hangingPunct="1">
        <a:defRPr sz="1800" kern="1200">
          <a:solidFill>
            <a:schemeClr val="tx1"/>
          </a:solidFill>
          <a:latin typeface="+mn-lt"/>
          <a:ea typeface="+mn-ea"/>
          <a:cs typeface="+mn-cs"/>
        </a:defRPr>
      </a:lvl4pPr>
      <a:lvl5pPr marL="1828967" algn="l" defTabSz="914484" rtl="0" eaLnBrk="1" latinLnBrk="0" hangingPunct="1">
        <a:defRPr sz="1800" kern="1200">
          <a:solidFill>
            <a:schemeClr val="tx1"/>
          </a:solidFill>
          <a:latin typeface="+mn-lt"/>
          <a:ea typeface="+mn-ea"/>
          <a:cs typeface="+mn-cs"/>
        </a:defRPr>
      </a:lvl5pPr>
      <a:lvl6pPr marL="2286210" algn="l" defTabSz="914484" rtl="0" eaLnBrk="1" latinLnBrk="0" hangingPunct="1">
        <a:defRPr sz="1800" kern="1200">
          <a:solidFill>
            <a:schemeClr val="tx1"/>
          </a:solidFill>
          <a:latin typeface="+mn-lt"/>
          <a:ea typeface="+mn-ea"/>
          <a:cs typeface="+mn-cs"/>
        </a:defRPr>
      </a:lvl6pPr>
      <a:lvl7pPr marL="2743451" algn="l" defTabSz="914484" rtl="0" eaLnBrk="1" latinLnBrk="0" hangingPunct="1">
        <a:defRPr sz="1800" kern="1200">
          <a:solidFill>
            <a:schemeClr val="tx1"/>
          </a:solidFill>
          <a:latin typeface="+mn-lt"/>
          <a:ea typeface="+mn-ea"/>
          <a:cs typeface="+mn-cs"/>
        </a:defRPr>
      </a:lvl7pPr>
      <a:lvl8pPr marL="3200693" algn="l" defTabSz="914484" rtl="0" eaLnBrk="1" latinLnBrk="0" hangingPunct="1">
        <a:defRPr sz="1800" kern="1200">
          <a:solidFill>
            <a:schemeClr val="tx1"/>
          </a:solidFill>
          <a:latin typeface="+mn-lt"/>
          <a:ea typeface="+mn-ea"/>
          <a:cs typeface="+mn-cs"/>
        </a:defRPr>
      </a:lvl8pPr>
      <a:lvl9pPr marL="3657935" algn="l" defTabSz="91448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3.bp.blogspot.com/-fSEsKYyS3Z8/ULExLpYDVhI/AAAAAAAAACY/PUOl_Wp5pl4/s1600/Imagen1.jpg" TargetMode="Externa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hyperlink" Target="http://4.bp.blogspot.com/-RxEi-i7nza4/ULKakAjnGBI/AAAAAAAAADg/mvOxxADkMfg/s1600/Imagen2.jpg" TargetMode="Externa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7.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7.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7.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7.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7.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7.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7.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7.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7.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7.xml"/><Relationship Id="rId4" Type="http://schemas.openxmlformats.org/officeDocument/2006/relationships/image" Target="../media/image7.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7.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7.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7.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7.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7.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7.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7.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7.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7.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7.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7.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7.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7.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7.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91680" y="260648"/>
            <a:ext cx="6600451" cy="2262781"/>
          </a:xfrm>
        </p:spPr>
        <p:txBody>
          <a:bodyPr>
            <a:normAutofit/>
          </a:bodyPr>
          <a:lstStyle/>
          <a:p>
            <a:pPr lvl="0"/>
            <a:r>
              <a:rPr lang="es-MX" b="1" dirty="0" smtClean="0">
                <a:solidFill>
                  <a:srgbClr val="FF0000"/>
                </a:solidFill>
                <a:effectLst/>
              </a:rPr>
              <a:t>II. Métodos </a:t>
            </a:r>
            <a:r>
              <a:rPr lang="es-MX" b="1" dirty="0">
                <a:solidFill>
                  <a:srgbClr val="FF0000"/>
                </a:solidFill>
                <a:effectLst/>
              </a:rPr>
              <a:t>de Gestión y Gerencia de Estado.</a:t>
            </a:r>
          </a:p>
        </p:txBody>
      </p:sp>
      <p:sp>
        <p:nvSpPr>
          <p:cNvPr id="3" name="Subtitle 2"/>
          <p:cNvSpPr>
            <a:spLocks noGrp="1"/>
          </p:cNvSpPr>
          <p:nvPr>
            <p:ph type="subTitle" idx="1"/>
          </p:nvPr>
        </p:nvSpPr>
        <p:spPr>
          <a:xfrm>
            <a:off x="3347864" y="3068960"/>
            <a:ext cx="5400600" cy="3168352"/>
          </a:xfrm>
        </p:spPr>
        <p:txBody>
          <a:bodyPr>
            <a:noAutofit/>
          </a:bodyPr>
          <a:lstStyle/>
          <a:p>
            <a:r>
              <a:rPr lang="es-ES" b="1" dirty="0"/>
              <a:t>2.1</a:t>
            </a:r>
            <a:r>
              <a:rPr lang="es-ES" dirty="0"/>
              <a:t>. </a:t>
            </a:r>
            <a:r>
              <a:rPr lang="es-ES" b="1" dirty="0"/>
              <a:t>Los cuerpos jurisdiccionales y policiacos acaparan la seguridad </a:t>
            </a:r>
            <a:r>
              <a:rPr lang="es-ES" b="1" dirty="0" smtClean="0"/>
              <a:t>pÚblica</a:t>
            </a:r>
            <a:endParaRPr lang="es-MX" dirty="0"/>
          </a:p>
          <a:p>
            <a:r>
              <a:rPr lang="es-ES" dirty="0"/>
              <a:t> </a:t>
            </a:r>
            <a:endParaRPr lang="es-MX" dirty="0"/>
          </a:p>
          <a:p>
            <a:r>
              <a:rPr lang="es-ES" b="1" dirty="0"/>
              <a:t>2.2</a:t>
            </a:r>
            <a:r>
              <a:rPr lang="es-ES" dirty="0"/>
              <a:t>.  </a:t>
            </a:r>
            <a:r>
              <a:rPr lang="es-ES" b="1" dirty="0"/>
              <a:t>Modelos de Seguridad </a:t>
            </a:r>
            <a:r>
              <a:rPr lang="es-ES" b="1" dirty="0" smtClean="0"/>
              <a:t>PÚblica</a:t>
            </a:r>
            <a:r>
              <a:rPr lang="es-ES" b="1" dirty="0" smtClean="0"/>
              <a:t> </a:t>
            </a:r>
            <a:r>
              <a:rPr lang="es-ES" b="1" dirty="0"/>
              <a:t>coordinada</a:t>
            </a:r>
            <a:endParaRPr lang="es-MX" dirty="0"/>
          </a:p>
          <a:p>
            <a:endParaRPr lang="es-MX" dirty="0"/>
          </a:p>
          <a:p>
            <a:r>
              <a:rPr lang="es-ES" b="1" dirty="0"/>
              <a:t> </a:t>
            </a:r>
            <a:endParaRPr lang="es-MX" dirty="0"/>
          </a:p>
          <a:p>
            <a:r>
              <a:rPr lang="es-ES" b="1" dirty="0"/>
              <a:t>2.3.Modelos mixtos Estado-facultativos</a:t>
            </a:r>
            <a:r>
              <a:rPr lang="es-ES" dirty="0"/>
              <a:t> </a:t>
            </a:r>
            <a:endParaRPr lang="es-MX" dirty="0"/>
          </a:p>
          <a:p>
            <a:endParaRPr lang="es-MX" dirty="0"/>
          </a:p>
        </p:txBody>
      </p:sp>
    </p:spTree>
    <p:extLst>
      <p:ext uri="{BB962C8B-B14F-4D97-AF65-F5344CB8AC3E}">
        <p14:creationId xmlns:p14="http://schemas.microsoft.com/office/powerpoint/2010/main" val="461068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nvPr>
        </p:nvGraphicFramePr>
        <p:xfrm>
          <a:off x="323528" y="44624"/>
          <a:ext cx="8712968" cy="68480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09319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https://images-blogger-opensocial.googleusercontent.com/gadgets/proxy?url=http%3A%2F%2F3.bp.blogspot.com%2F-fSEsKYyS3Z8%2FULExLpYDVhI%2FAAAAAAAAACY%2FPUOl_Wp5pl4%2Fs1600%2FImagen1.jpg&amp;container=blogger&amp;gadget=a&amp;rewriteMime=image%2F*">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1549152" y="371495"/>
            <a:ext cx="3048000" cy="3039745"/>
          </a:xfrm>
          <a:prstGeom prst="rect">
            <a:avLst/>
          </a:prstGeom>
          <a:noFill/>
          <a:ln>
            <a:noFill/>
          </a:ln>
        </p:spPr>
      </p:pic>
      <p:pic>
        <p:nvPicPr>
          <p:cNvPr id="3" name="Imagen 2" descr="https://images-blogger-opensocial.googleusercontent.com/gadgets/proxy?url=http%3A%2F%2F4.bp.blogspot.com%2F-RxEi-i7nza4%2FULKakAjnGBI%2FAAAAAAAAADg%2FmvOxxADkMfg%2Fs1600%2FImagen2.jpg&amp;container=blogger&amp;gadget=a&amp;rewriteMime=image%2F*">
            <a:hlinkClick r:id="rId4"/>
          </p:cNvPr>
          <p:cNvPicPr/>
          <p:nvPr/>
        </p:nvPicPr>
        <p:blipFill>
          <a:blip r:embed="rId5">
            <a:extLst>
              <a:ext uri="{28A0092B-C50C-407E-A947-70E740481C1C}">
                <a14:useLocalDpi xmlns:a14="http://schemas.microsoft.com/office/drawing/2010/main" val="0"/>
              </a:ext>
            </a:extLst>
          </a:blip>
          <a:srcRect/>
          <a:stretch>
            <a:fillRect/>
          </a:stretch>
        </p:blipFill>
        <p:spPr bwMode="auto">
          <a:xfrm>
            <a:off x="5076056" y="3861048"/>
            <a:ext cx="3048000" cy="2286000"/>
          </a:xfrm>
          <a:prstGeom prst="rect">
            <a:avLst/>
          </a:prstGeom>
          <a:noFill/>
          <a:ln>
            <a:noFill/>
          </a:ln>
        </p:spPr>
      </p:pic>
    </p:spTree>
    <p:extLst>
      <p:ext uri="{BB962C8B-B14F-4D97-AF65-F5344CB8AC3E}">
        <p14:creationId xmlns:p14="http://schemas.microsoft.com/office/powerpoint/2010/main" val="1092029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nvPr>
        </p:nvGraphicFramePr>
        <p:xfrm>
          <a:off x="287524" y="1"/>
          <a:ext cx="8856476" cy="68579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45401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2874153743"/>
              </p:ext>
            </p:extLst>
          </p:nvPr>
        </p:nvGraphicFramePr>
        <p:xfrm>
          <a:off x="539552" y="260648"/>
          <a:ext cx="8604448" cy="65973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11690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nvPr>
        </p:nvGraphicFramePr>
        <p:xfrm>
          <a:off x="323528" y="260648"/>
          <a:ext cx="8712968" cy="6222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61066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nvPr>
        </p:nvGraphicFramePr>
        <p:xfrm>
          <a:off x="539552" y="116632"/>
          <a:ext cx="8280920" cy="67440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03675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3743750930"/>
              </p:ext>
            </p:extLst>
          </p:nvPr>
        </p:nvGraphicFramePr>
        <p:xfrm>
          <a:off x="575048" y="332656"/>
          <a:ext cx="8568952" cy="62646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27149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904245028"/>
              </p:ext>
            </p:extLst>
          </p:nvPr>
        </p:nvGraphicFramePr>
        <p:xfrm>
          <a:off x="899592" y="557972"/>
          <a:ext cx="7992888" cy="56793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p:cNvSpPr txBox="1"/>
          <p:nvPr/>
        </p:nvSpPr>
        <p:spPr>
          <a:xfrm>
            <a:off x="1259632" y="188640"/>
            <a:ext cx="5400600" cy="369332"/>
          </a:xfrm>
          <a:prstGeom prst="rect">
            <a:avLst/>
          </a:prstGeom>
          <a:noFill/>
        </p:spPr>
        <p:txBody>
          <a:bodyPr wrap="square" rtlCol="0">
            <a:spAutoFit/>
          </a:bodyPr>
          <a:lstStyle/>
          <a:p>
            <a:r>
              <a:rPr lang="es-MX" dirty="0" smtClean="0"/>
              <a:t>GERENCIA  ABSOLUTA</a:t>
            </a:r>
          </a:p>
        </p:txBody>
      </p:sp>
    </p:spTree>
    <p:extLst>
      <p:ext uri="{BB962C8B-B14F-4D97-AF65-F5344CB8AC3E}">
        <p14:creationId xmlns:p14="http://schemas.microsoft.com/office/powerpoint/2010/main" val="1261393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orms of government.sv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03642"/>
            <a:ext cx="6624736" cy="3422780"/>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p:cNvPicPr>
            <a:picLocks noChangeAspect="1"/>
          </p:cNvPicPr>
          <p:nvPr/>
        </p:nvPicPr>
        <p:blipFill>
          <a:blip r:embed="rId3"/>
          <a:stretch>
            <a:fillRect/>
          </a:stretch>
        </p:blipFill>
        <p:spPr>
          <a:xfrm>
            <a:off x="683568" y="3946745"/>
            <a:ext cx="8062659" cy="2895851"/>
          </a:xfrm>
          <a:prstGeom prst="rect">
            <a:avLst/>
          </a:prstGeom>
        </p:spPr>
      </p:pic>
    </p:spTree>
    <p:extLst>
      <p:ext uri="{BB962C8B-B14F-4D97-AF65-F5344CB8AC3E}">
        <p14:creationId xmlns:p14="http://schemas.microsoft.com/office/powerpoint/2010/main" val="3400467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nvPr>
        </p:nvGraphicFramePr>
        <p:xfrm>
          <a:off x="589732" y="836712"/>
          <a:ext cx="8208912" cy="5615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p:cNvSpPr txBox="1"/>
          <p:nvPr/>
        </p:nvSpPr>
        <p:spPr>
          <a:xfrm>
            <a:off x="611560" y="188640"/>
            <a:ext cx="7632848" cy="461665"/>
          </a:xfrm>
          <a:prstGeom prst="rect">
            <a:avLst/>
          </a:prstGeom>
          <a:noFill/>
        </p:spPr>
        <p:txBody>
          <a:bodyPr wrap="square" rtlCol="0">
            <a:spAutoFit/>
          </a:bodyPr>
          <a:lstStyle/>
          <a:p>
            <a:r>
              <a:rPr lang="es-ES" b="1" dirty="0" smtClean="0"/>
              <a:t>2.2 </a:t>
            </a:r>
            <a:r>
              <a:rPr lang="es-ES" sz="2400" b="1" dirty="0" smtClean="0"/>
              <a:t> </a:t>
            </a:r>
            <a:r>
              <a:rPr lang="es-ES" sz="2400" b="1" dirty="0"/>
              <a:t>Modelos de Seguridad </a:t>
            </a:r>
            <a:r>
              <a:rPr lang="es-ES" sz="2400" b="1" dirty="0" smtClean="0"/>
              <a:t>Pública </a:t>
            </a:r>
            <a:r>
              <a:rPr lang="es-ES" sz="2400" b="1" dirty="0" smtClean="0"/>
              <a:t>Coordinada</a:t>
            </a:r>
            <a:endParaRPr lang="es-MX" sz="2400" b="1" dirty="0"/>
          </a:p>
        </p:txBody>
      </p:sp>
    </p:spTree>
    <p:extLst>
      <p:ext uri="{BB962C8B-B14F-4D97-AF65-F5344CB8AC3E}">
        <p14:creationId xmlns:p14="http://schemas.microsoft.com/office/powerpoint/2010/main" val="4173794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2102655797"/>
              </p:ext>
            </p:extLst>
          </p:nvPr>
        </p:nvGraphicFramePr>
        <p:xfrm>
          <a:off x="467544" y="548680"/>
          <a:ext cx="8568952" cy="61206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ángulo 2"/>
          <p:cNvSpPr/>
          <p:nvPr/>
        </p:nvSpPr>
        <p:spPr>
          <a:xfrm>
            <a:off x="755576" y="22650"/>
            <a:ext cx="7704856" cy="830997"/>
          </a:xfrm>
          <a:prstGeom prst="rect">
            <a:avLst/>
          </a:prstGeom>
        </p:spPr>
        <p:txBody>
          <a:bodyPr wrap="square">
            <a:spAutoFit/>
          </a:bodyPr>
          <a:lstStyle/>
          <a:p>
            <a:r>
              <a:rPr lang="es-ES" b="1" dirty="0"/>
              <a:t>2.1</a:t>
            </a:r>
            <a:r>
              <a:rPr lang="es-ES" dirty="0"/>
              <a:t>. </a:t>
            </a:r>
            <a:r>
              <a:rPr lang="es-ES" b="1" dirty="0"/>
              <a:t>Los cuerpos jurisdiccionales y policiacos acaparan la seguridad </a:t>
            </a:r>
            <a:r>
              <a:rPr lang="es-ES" b="1" dirty="0" smtClean="0"/>
              <a:t>pública</a:t>
            </a:r>
            <a:endParaRPr lang="es-MX" dirty="0"/>
          </a:p>
        </p:txBody>
      </p:sp>
    </p:spTree>
    <p:extLst>
      <p:ext uri="{BB962C8B-B14F-4D97-AF65-F5344CB8AC3E}">
        <p14:creationId xmlns:p14="http://schemas.microsoft.com/office/powerpoint/2010/main" val="406819870"/>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1424910531"/>
              </p:ext>
            </p:extLst>
          </p:nvPr>
        </p:nvGraphicFramePr>
        <p:xfrm>
          <a:off x="467544" y="90433"/>
          <a:ext cx="8496944" cy="6740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09318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nvPr>
        </p:nvGraphicFramePr>
        <p:xfrm>
          <a:off x="251520" y="0"/>
          <a:ext cx="8640960" cy="63990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32919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11560" y="260648"/>
            <a:ext cx="7920880" cy="6036653"/>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R="0" algn="just">
              <a:lnSpc>
                <a:spcPct val="150000"/>
              </a:lnSpc>
            </a:pPr>
            <a:r>
              <a:rPr lang="es-MX" sz="2000" dirty="0">
                <a:solidFill>
                  <a:srgbClr val="000000"/>
                </a:solidFill>
                <a:latin typeface="EurekaSans-Light"/>
              </a:rPr>
              <a:t>Marco legal </a:t>
            </a:r>
          </a:p>
          <a:p>
            <a:pPr marR="0" algn="just">
              <a:lnSpc>
                <a:spcPct val="150000"/>
              </a:lnSpc>
            </a:pPr>
            <a:r>
              <a:rPr lang="es-MX" sz="2000" dirty="0">
                <a:solidFill>
                  <a:srgbClr val="000000"/>
                </a:solidFill>
                <a:latin typeface="EurekaSans-Light"/>
              </a:rPr>
              <a:t>El Artículo 21 de la Constitución Política de los Estados Unidos Mexicanos establece que la seguridad pública es una función a cargo de la Federación, los estados, el Distrito Federal y los municipios. </a:t>
            </a:r>
          </a:p>
          <a:p>
            <a:pPr marR="0" algn="just">
              <a:lnSpc>
                <a:spcPct val="150000"/>
              </a:lnSpc>
            </a:pPr>
            <a:r>
              <a:rPr lang="es-MX" sz="2000" dirty="0">
                <a:solidFill>
                  <a:srgbClr val="000000"/>
                </a:solidFill>
                <a:latin typeface="EurekaSans-Light"/>
              </a:rPr>
              <a:t>A su vez, el Artículo 30 bis de la Ley Orgánica de la Administración Pública Federal, señala que la Secretaría de Seguridad Pública (SSP) tendrá a su cargo salvaguardar la integridad y el patrimonio de las personas, prevenir la comisión de delitos y preservar la libertad, el orden y la paz públicos. El artículo 8 fracción II de la Ley Federal de Responsabilidades Administrativas de los Servidores Públicos, establece la obligación de formular y ejecutar planes y programas. </a:t>
            </a:r>
            <a:endParaRPr lang="es-MX" sz="2000" dirty="0"/>
          </a:p>
        </p:txBody>
      </p:sp>
    </p:spTree>
    <p:extLst>
      <p:ext uri="{BB962C8B-B14F-4D97-AF65-F5344CB8AC3E}">
        <p14:creationId xmlns:p14="http://schemas.microsoft.com/office/powerpoint/2010/main" val="1278200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39552" y="113316"/>
            <a:ext cx="8496944" cy="6631367"/>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pPr marR="0" algn="just">
              <a:lnSpc>
                <a:spcPct val="150000"/>
              </a:lnSpc>
            </a:pPr>
            <a:r>
              <a:rPr lang="es-MX" sz="2200" b="1" dirty="0">
                <a:solidFill>
                  <a:schemeClr val="tx1"/>
                </a:solidFill>
                <a:latin typeface="EurekaSans-Light"/>
              </a:rPr>
              <a:t>México en Latinoamérica </a:t>
            </a:r>
          </a:p>
          <a:p>
            <a:pPr marR="0" algn="just">
              <a:lnSpc>
                <a:spcPct val="150000"/>
              </a:lnSpc>
            </a:pPr>
            <a:r>
              <a:rPr lang="es-MX" sz="2200" b="1" dirty="0">
                <a:solidFill>
                  <a:schemeClr val="tx1"/>
                </a:solidFill>
                <a:latin typeface="EurekaSans-Light"/>
              </a:rPr>
              <a:t>Una perspectiva global e integral del fenómeno delictivo es indispensable para diseñar e instrumentar acciones que permitan prevenir y, en su caso, contrarrestar tanto sus impactos como la extensión y vigencia de sus efectos adversos. </a:t>
            </a:r>
          </a:p>
          <a:p>
            <a:pPr marR="0" algn="just">
              <a:lnSpc>
                <a:spcPct val="150000"/>
              </a:lnSpc>
            </a:pPr>
            <a:r>
              <a:rPr lang="es-MX" sz="2200" b="1" dirty="0">
                <a:solidFill>
                  <a:schemeClr val="tx1"/>
                </a:solidFill>
                <a:latin typeface="EurekaSans-Light"/>
              </a:rPr>
              <a:t>La criminalidad es un problema global, compartido. Por eso, está ubicada entre los principales retos y desafíos en el mundo, a la par de la corrupción, el tráfico de drogas, la diseminación de enfermedades infecciosas y el cambio climático. Su alcance trasnacional es reforzado por su elevada capacidad y velocidad para adaptarse y aprovechar los resquicios de la globalización. </a:t>
            </a:r>
          </a:p>
        </p:txBody>
      </p:sp>
    </p:spTree>
    <p:extLst>
      <p:ext uri="{BB962C8B-B14F-4D97-AF65-F5344CB8AC3E}">
        <p14:creationId xmlns:p14="http://schemas.microsoft.com/office/powerpoint/2010/main" val="811545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nvPr>
        </p:nvGraphicFramePr>
        <p:xfrm>
          <a:off x="539552" y="116632"/>
          <a:ext cx="7848872" cy="65556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84530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o 4"/>
          <p:cNvGrpSpPr/>
          <p:nvPr/>
        </p:nvGrpSpPr>
        <p:grpSpPr>
          <a:xfrm>
            <a:off x="755576" y="188640"/>
            <a:ext cx="7920880" cy="6120680"/>
            <a:chOff x="1548951" y="476672"/>
            <a:chExt cx="6046096" cy="3747562"/>
          </a:xfrm>
        </p:grpSpPr>
        <p:pic>
          <p:nvPicPr>
            <p:cNvPr id="2" name="Imagen 1"/>
            <p:cNvPicPr>
              <a:picLocks noChangeAspect="1"/>
            </p:cNvPicPr>
            <p:nvPr/>
          </p:nvPicPr>
          <p:blipFill>
            <a:blip r:embed="rId2"/>
            <a:stretch>
              <a:fillRect/>
            </a:stretch>
          </p:blipFill>
          <p:spPr>
            <a:xfrm>
              <a:off x="1548952" y="476672"/>
              <a:ext cx="6046095" cy="1598625"/>
            </a:xfrm>
            <a:prstGeom prst="rect">
              <a:avLst/>
            </a:prstGeom>
          </p:spPr>
        </p:pic>
        <p:pic>
          <p:nvPicPr>
            <p:cNvPr id="3" name="Imagen 2"/>
            <p:cNvPicPr>
              <a:picLocks noChangeAspect="1"/>
            </p:cNvPicPr>
            <p:nvPr/>
          </p:nvPicPr>
          <p:blipFill>
            <a:blip r:embed="rId3"/>
            <a:stretch>
              <a:fillRect/>
            </a:stretch>
          </p:blipFill>
          <p:spPr>
            <a:xfrm>
              <a:off x="1548951" y="2011009"/>
              <a:ext cx="6046095" cy="1598625"/>
            </a:xfrm>
            <a:prstGeom prst="rect">
              <a:avLst/>
            </a:prstGeom>
          </p:spPr>
        </p:pic>
        <p:pic>
          <p:nvPicPr>
            <p:cNvPr id="4" name="Imagen 3"/>
            <p:cNvPicPr>
              <a:picLocks noChangeAspect="1"/>
            </p:cNvPicPr>
            <p:nvPr/>
          </p:nvPicPr>
          <p:blipFill>
            <a:blip r:embed="rId4"/>
            <a:stretch>
              <a:fillRect/>
            </a:stretch>
          </p:blipFill>
          <p:spPr>
            <a:xfrm>
              <a:off x="1548952" y="2633765"/>
              <a:ext cx="6046095" cy="1590469"/>
            </a:xfrm>
            <a:prstGeom prst="rect">
              <a:avLst/>
            </a:prstGeom>
          </p:spPr>
        </p:pic>
      </p:grpSp>
      <p:sp>
        <p:nvSpPr>
          <p:cNvPr id="6" name="Rectángulo 5"/>
          <p:cNvSpPr/>
          <p:nvPr/>
        </p:nvSpPr>
        <p:spPr>
          <a:xfrm>
            <a:off x="323528" y="6263084"/>
            <a:ext cx="8496945" cy="430887"/>
          </a:xfrm>
          <a:prstGeom prst="rect">
            <a:avLst/>
          </a:prstGeom>
        </p:spPr>
        <p:txBody>
          <a:bodyPr wrap="square">
            <a:spAutoFit/>
          </a:bodyPr>
          <a:lstStyle/>
          <a:p>
            <a:r>
              <a:rPr lang="es-MX" sz="1100" dirty="0">
                <a:latin typeface="EurekaSans-Medium"/>
              </a:rPr>
              <a:t>Fuente: Consulta </a:t>
            </a:r>
            <a:r>
              <a:rPr lang="es-MX" sz="1100" dirty="0">
                <a:latin typeface="EurekaSans-Medium"/>
              </a:rPr>
              <a:t>Mitofsky</a:t>
            </a:r>
            <a:r>
              <a:rPr lang="es-MX" sz="1100" dirty="0">
                <a:latin typeface="EurekaSans-Medium"/>
              </a:rPr>
              <a:t>. “La Economía: Preocupación aún presente”, Encuesta nacional en viviendas 2001-2007 (promedio anual) y Consulta </a:t>
            </a:r>
            <a:r>
              <a:rPr lang="es-MX" sz="1100" dirty="0">
                <a:latin typeface="EurekaSans-Medium"/>
              </a:rPr>
              <a:t>Mitofsky</a:t>
            </a:r>
            <a:r>
              <a:rPr lang="es-MX" sz="1100" dirty="0">
                <a:latin typeface="EurekaSans-Medium"/>
              </a:rPr>
              <a:t>. “Evaluación de Gobierno: seis trimestres de Felipe Calderón”, Encuesta nacional en viviendas, junio de 2008. </a:t>
            </a:r>
            <a:endParaRPr lang="es-MX" sz="1100" dirty="0"/>
          </a:p>
        </p:txBody>
      </p:sp>
    </p:spTree>
    <p:extLst>
      <p:ext uri="{BB962C8B-B14F-4D97-AF65-F5344CB8AC3E}">
        <p14:creationId xmlns:p14="http://schemas.microsoft.com/office/powerpoint/2010/main" val="1107377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71600" y="548680"/>
            <a:ext cx="7704856" cy="6247864"/>
          </a:xfrm>
          <a:prstGeom prst="rect">
            <a:avLst/>
          </a:prstGeom>
        </p:spPr>
        <p:txBody>
          <a:bodyPr wrap="square">
            <a:spAutoFit/>
          </a:bodyPr>
          <a:lstStyle/>
          <a:p>
            <a:r>
              <a:rPr lang="es-MX" sz="1600" dirty="0">
                <a:latin typeface="EurekaSans-Light"/>
              </a:rPr>
              <a:t>Entidad Federativa 	Total cifras absolutas 	Tasa por cada 100 mil hab. 	</a:t>
            </a:r>
          </a:p>
          <a:p>
            <a:r>
              <a:rPr lang="es-MX" sz="1600" dirty="0">
                <a:latin typeface="EurekaSans-Light"/>
              </a:rPr>
              <a:t>Aguascalientes </a:t>
            </a:r>
            <a:r>
              <a:rPr lang="es-MX" sz="1600" dirty="0" smtClean="0">
                <a:latin typeface="EurekaSans-Light"/>
              </a:rPr>
              <a:t>      19,331 </a:t>
            </a:r>
            <a:r>
              <a:rPr lang="es-MX" sz="1600" dirty="0">
                <a:latin typeface="EurekaSans-Light"/>
              </a:rPr>
              <a:t>	1,747.33 	</a:t>
            </a:r>
          </a:p>
          <a:p>
            <a:r>
              <a:rPr lang="es-MX" sz="1600" dirty="0">
                <a:latin typeface="EurekaSans-Light"/>
              </a:rPr>
              <a:t>Baja California </a:t>
            </a:r>
            <a:r>
              <a:rPr lang="es-MX" sz="1600" dirty="0" smtClean="0">
                <a:latin typeface="EurekaSans-Light"/>
              </a:rPr>
              <a:t>       142,641 </a:t>
            </a:r>
            <a:r>
              <a:rPr lang="es-MX" sz="1600" dirty="0">
                <a:latin typeface="EurekaSans-Light"/>
              </a:rPr>
              <a:t>	4,765.15 	</a:t>
            </a:r>
          </a:p>
          <a:p>
            <a:r>
              <a:rPr lang="es-MX" sz="1600" dirty="0">
                <a:latin typeface="EurekaSans-Light"/>
              </a:rPr>
              <a:t>Baja California Sur </a:t>
            </a:r>
            <a:r>
              <a:rPr lang="es-MX" sz="1600" dirty="0" smtClean="0">
                <a:latin typeface="EurekaSans-Light"/>
              </a:rPr>
              <a:t> 21,786 </a:t>
            </a:r>
            <a:r>
              <a:rPr lang="es-MX" sz="1600" dirty="0">
                <a:latin typeface="EurekaSans-Light"/>
              </a:rPr>
              <a:t>	4,052.56 	</a:t>
            </a:r>
          </a:p>
          <a:p>
            <a:r>
              <a:rPr lang="es-MX" sz="1600" dirty="0">
                <a:latin typeface="EurekaSans-Light"/>
              </a:rPr>
              <a:t>Campeche 	2,385 	306.75 	</a:t>
            </a:r>
          </a:p>
          <a:p>
            <a:r>
              <a:rPr lang="es-MX" sz="1600" dirty="0">
                <a:latin typeface="EurekaSans-Light"/>
              </a:rPr>
              <a:t>Chiapas 	</a:t>
            </a:r>
            <a:r>
              <a:rPr lang="es-MX" sz="1600" dirty="0" smtClean="0">
                <a:latin typeface="EurekaSans-Light"/>
              </a:rPr>
              <a:t>               31,169 </a:t>
            </a:r>
            <a:r>
              <a:rPr lang="es-MX" sz="1600" dirty="0">
                <a:latin typeface="EurekaSans-Light"/>
              </a:rPr>
              <a:t>	706.49 	</a:t>
            </a:r>
          </a:p>
          <a:p>
            <a:r>
              <a:rPr lang="es-MX" sz="1600" dirty="0">
                <a:latin typeface="EurekaSans-Light"/>
              </a:rPr>
              <a:t>Chihuahua 	55,338 	1,663.36 	</a:t>
            </a:r>
          </a:p>
          <a:p>
            <a:r>
              <a:rPr lang="es-MX" sz="1600" dirty="0">
                <a:latin typeface="EurekaSans-Light"/>
              </a:rPr>
              <a:t>Coahuila 	</a:t>
            </a:r>
            <a:r>
              <a:rPr lang="es-MX" sz="1600" dirty="0" smtClean="0">
                <a:latin typeface="EurekaSans-Light"/>
              </a:rPr>
              <a:t>                 34,437 </a:t>
            </a:r>
            <a:r>
              <a:rPr lang="es-MX" sz="1600" dirty="0">
                <a:latin typeface="EurekaSans-Light"/>
              </a:rPr>
              <a:t>	1,337.90 	</a:t>
            </a:r>
          </a:p>
          <a:p>
            <a:r>
              <a:rPr lang="es-MX" sz="1600" dirty="0">
                <a:latin typeface="EurekaSans-Light"/>
              </a:rPr>
              <a:t>Colima 	</a:t>
            </a:r>
            <a:r>
              <a:rPr lang="es-MX" sz="1600" dirty="0" smtClean="0">
                <a:latin typeface="EurekaSans-Light"/>
              </a:rPr>
              <a:t>                12,023 </a:t>
            </a:r>
            <a:r>
              <a:rPr lang="es-MX" sz="1600" dirty="0">
                <a:latin typeface="EurekaSans-Light"/>
              </a:rPr>
              <a:t>	2,053.71 	</a:t>
            </a:r>
          </a:p>
          <a:p>
            <a:r>
              <a:rPr lang="es-MX" sz="1600" dirty="0">
                <a:latin typeface="EurekaSans-Light"/>
              </a:rPr>
              <a:t>D.F. 	</a:t>
            </a:r>
            <a:r>
              <a:rPr lang="es-MX" sz="1600" dirty="0" smtClean="0">
                <a:latin typeface="EurekaSans-Light"/>
              </a:rPr>
              <a:t>                181,743 </a:t>
            </a:r>
            <a:r>
              <a:rPr lang="es-MX" sz="1600" dirty="0">
                <a:latin typeface="EurekaSans-Light"/>
              </a:rPr>
              <a:t>	2,058.38 	</a:t>
            </a:r>
          </a:p>
          <a:p>
            <a:r>
              <a:rPr lang="es-MX" sz="1600" dirty="0">
                <a:latin typeface="EurekaSans-Light"/>
              </a:rPr>
              <a:t>Durango 	</a:t>
            </a:r>
            <a:r>
              <a:rPr lang="es-MX" sz="1600" dirty="0" smtClean="0">
                <a:latin typeface="EurekaSans-Light"/>
              </a:rPr>
              <a:t>                10,170 </a:t>
            </a:r>
            <a:r>
              <a:rPr lang="es-MX" sz="1600" dirty="0">
                <a:latin typeface="EurekaSans-Light"/>
              </a:rPr>
              <a:t>	661.14 	</a:t>
            </a:r>
          </a:p>
          <a:p>
            <a:r>
              <a:rPr lang="es-MX" sz="1600" dirty="0">
                <a:latin typeface="EurekaSans-Light"/>
              </a:rPr>
              <a:t>Guanajuato 	94,864 	1,899.06 	</a:t>
            </a:r>
          </a:p>
          <a:p>
            <a:r>
              <a:rPr lang="es-MX" sz="1600" dirty="0">
                <a:latin typeface="EurekaSans-Light"/>
              </a:rPr>
              <a:t>Guerrero 	</a:t>
            </a:r>
            <a:r>
              <a:rPr lang="es-MX" sz="1600" dirty="0" smtClean="0">
                <a:latin typeface="EurekaSans-Light"/>
              </a:rPr>
              <a:t>                 26,886 </a:t>
            </a:r>
            <a:r>
              <a:rPr lang="es-MX" sz="1600" dirty="0">
                <a:latin typeface="EurekaSans-Light"/>
              </a:rPr>
              <a:t>	853.60 	</a:t>
            </a:r>
          </a:p>
          <a:p>
            <a:r>
              <a:rPr lang="es-MX" sz="1600" dirty="0">
                <a:latin typeface="EurekaSans-Light"/>
              </a:rPr>
              <a:t>Hidalgo 	</a:t>
            </a:r>
            <a:r>
              <a:rPr lang="es-MX" sz="1600" dirty="0" smtClean="0">
                <a:latin typeface="EurekaSans-Light"/>
              </a:rPr>
              <a:t>                  33,251 </a:t>
            </a:r>
            <a:r>
              <a:rPr lang="es-MX" sz="1600" dirty="0">
                <a:latin typeface="EurekaSans-Light"/>
              </a:rPr>
              <a:t>	1,387.65 	</a:t>
            </a:r>
          </a:p>
          <a:p>
            <a:r>
              <a:rPr lang="es-MX" sz="1600" dirty="0">
                <a:latin typeface="EurekaSans-Light"/>
              </a:rPr>
              <a:t>Jalisco 	</a:t>
            </a:r>
            <a:r>
              <a:rPr lang="es-MX" sz="1600" dirty="0" smtClean="0">
                <a:latin typeface="EurekaSans-Light"/>
              </a:rPr>
              <a:t>                 97,071 </a:t>
            </a:r>
            <a:r>
              <a:rPr lang="es-MX" sz="1600" dirty="0">
                <a:latin typeface="EurekaSans-Light"/>
              </a:rPr>
              <a:t>	1,406.19 	</a:t>
            </a:r>
          </a:p>
          <a:p>
            <a:r>
              <a:rPr lang="es-MX" sz="1600" dirty="0">
                <a:latin typeface="EurekaSans-Light"/>
              </a:rPr>
              <a:t>México 	</a:t>
            </a:r>
            <a:r>
              <a:rPr lang="es-MX" sz="1600" dirty="0" smtClean="0">
                <a:latin typeface="EurekaSans-Light"/>
              </a:rPr>
              <a:t>                255,246 </a:t>
            </a:r>
            <a:r>
              <a:rPr lang="es-MX" sz="1600" dirty="0">
                <a:latin typeface="EurekaSans-Light"/>
              </a:rPr>
              <a:t>	1,768.21 	</a:t>
            </a:r>
          </a:p>
          <a:p>
            <a:r>
              <a:rPr lang="es-MX" sz="1600" dirty="0">
                <a:latin typeface="EurekaSans-Light"/>
              </a:rPr>
              <a:t>Michoacán 	40,843 	1,023.33 	</a:t>
            </a:r>
          </a:p>
          <a:p>
            <a:r>
              <a:rPr lang="es-MX" sz="1600" dirty="0">
                <a:latin typeface="EurekaSans-Light"/>
              </a:rPr>
              <a:t>Morelos 	</a:t>
            </a:r>
            <a:r>
              <a:rPr lang="es-MX" sz="1600" dirty="0" smtClean="0">
                <a:latin typeface="EurekaSans-Light"/>
              </a:rPr>
              <a:t>                45,279 </a:t>
            </a:r>
            <a:r>
              <a:rPr lang="es-MX" sz="1600" dirty="0">
                <a:latin typeface="EurekaSans-Light"/>
              </a:rPr>
              <a:t>	2,746.74 	</a:t>
            </a:r>
          </a:p>
          <a:p>
            <a:r>
              <a:rPr lang="es-MX" sz="1600" dirty="0">
                <a:latin typeface="EurekaSans-Light"/>
              </a:rPr>
              <a:t>Nayarit 	</a:t>
            </a:r>
            <a:r>
              <a:rPr lang="es-MX" sz="1600" dirty="0" smtClean="0">
                <a:latin typeface="EurekaSans-Light"/>
              </a:rPr>
              <a:t>                 15,632 </a:t>
            </a:r>
            <a:r>
              <a:rPr lang="es-MX" sz="1600" dirty="0">
                <a:latin typeface="EurekaSans-Light"/>
              </a:rPr>
              <a:t>	1,621.10 	</a:t>
            </a:r>
          </a:p>
          <a:p>
            <a:r>
              <a:rPr lang="es-MX" sz="1600" dirty="0">
                <a:latin typeface="EurekaSans-Light"/>
              </a:rPr>
              <a:t>Nuevo León 	57,843 	1,333.68 	</a:t>
            </a:r>
          </a:p>
          <a:p>
            <a:r>
              <a:rPr lang="es-MX" sz="1600" dirty="0">
                <a:latin typeface="EurekaSans-Light"/>
              </a:rPr>
              <a:t>Oaxaca 	</a:t>
            </a:r>
            <a:r>
              <a:rPr lang="es-MX" sz="1600" dirty="0" smtClean="0">
                <a:latin typeface="EurekaSans-Light"/>
              </a:rPr>
              <a:t>                 34,563 </a:t>
            </a:r>
            <a:r>
              <a:rPr lang="es-MX" sz="1600" dirty="0">
                <a:latin typeface="EurekaSans-Light"/>
              </a:rPr>
              <a:t>	972.76 	</a:t>
            </a:r>
          </a:p>
          <a:p>
            <a:r>
              <a:rPr lang="es-MX" sz="1600" dirty="0">
                <a:latin typeface="EurekaSans-Light"/>
              </a:rPr>
              <a:t>Puebla 	</a:t>
            </a:r>
            <a:r>
              <a:rPr lang="es-MX" sz="1600" dirty="0" smtClean="0">
                <a:latin typeface="EurekaSans-Light"/>
              </a:rPr>
              <a:t>                 55,417 </a:t>
            </a:r>
            <a:r>
              <a:rPr lang="es-MX" sz="1600" dirty="0">
                <a:latin typeface="EurekaSans-Light"/>
              </a:rPr>
              <a:t>	1,000.56 	</a:t>
            </a:r>
          </a:p>
          <a:p>
            <a:r>
              <a:rPr lang="es-MX" sz="1600" dirty="0">
                <a:latin typeface="EurekaSans-Light"/>
              </a:rPr>
              <a:t>Querétaro 	18,613 	1,121.65 	</a:t>
            </a:r>
          </a:p>
          <a:p>
            <a:r>
              <a:rPr lang="es-MX" sz="1600" dirty="0">
                <a:latin typeface="EurekaSans-Light"/>
              </a:rPr>
              <a:t>Quintana Roo 	28,171 	2,307.41 	</a:t>
            </a:r>
          </a:p>
        </p:txBody>
      </p:sp>
    </p:spTree>
    <p:extLst>
      <p:ext uri="{BB962C8B-B14F-4D97-AF65-F5344CB8AC3E}">
        <p14:creationId xmlns:p14="http://schemas.microsoft.com/office/powerpoint/2010/main" val="2068823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1452889610"/>
              </p:ext>
            </p:extLst>
          </p:nvPr>
        </p:nvGraphicFramePr>
        <p:xfrm>
          <a:off x="171686" y="188640"/>
          <a:ext cx="8800628" cy="6408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48658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1864601900"/>
              </p:ext>
            </p:extLst>
          </p:nvPr>
        </p:nvGraphicFramePr>
        <p:xfrm>
          <a:off x="539552" y="188640"/>
          <a:ext cx="8280920" cy="6408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2855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nvPr>
        </p:nvGraphicFramePr>
        <p:xfrm>
          <a:off x="539552" y="332656"/>
          <a:ext cx="8064896" cy="6336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44066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nvGraphicFramePr>
        <p:xfrm>
          <a:off x="683568" y="260648"/>
          <a:ext cx="8172400" cy="61116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64259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293361269"/>
              </p:ext>
            </p:extLst>
          </p:nvPr>
        </p:nvGraphicFramePr>
        <p:xfrm>
          <a:off x="611560" y="0"/>
          <a:ext cx="8424936" cy="70173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50142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nvPr>
        </p:nvGraphicFramePr>
        <p:xfrm>
          <a:off x="395536" y="116632"/>
          <a:ext cx="8424936" cy="66313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31049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nvPr>
        </p:nvGraphicFramePr>
        <p:xfrm>
          <a:off x="323528" y="335846"/>
          <a:ext cx="8568952" cy="60016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77372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nvPr>
        </p:nvGraphicFramePr>
        <p:xfrm>
          <a:off x="467544" y="58847"/>
          <a:ext cx="8208912" cy="6370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58250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nvPr>
        </p:nvGraphicFramePr>
        <p:xfrm>
          <a:off x="683568" y="188640"/>
          <a:ext cx="8136904" cy="60369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73890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9672" y="42678"/>
            <a:ext cx="5976664" cy="6692018"/>
          </a:xfrm>
          <a:prstGeom prst="rect">
            <a:avLst/>
          </a:prstGeom>
        </p:spPr>
      </p:pic>
    </p:spTree>
    <p:extLst>
      <p:ext uri="{BB962C8B-B14F-4D97-AF65-F5344CB8AC3E}">
        <p14:creationId xmlns:p14="http://schemas.microsoft.com/office/powerpoint/2010/main" val="3203134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nvPr>
        </p:nvGraphicFramePr>
        <p:xfrm>
          <a:off x="395536" y="188640"/>
          <a:ext cx="8568952" cy="6669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15893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nvPr>
        </p:nvGraphicFramePr>
        <p:xfrm>
          <a:off x="841004" y="188640"/>
          <a:ext cx="8280920" cy="62104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58265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nvPr>
        </p:nvGraphicFramePr>
        <p:xfrm>
          <a:off x="323528" y="117693"/>
          <a:ext cx="8712968" cy="6551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66091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nvPr>
        </p:nvGraphicFramePr>
        <p:xfrm>
          <a:off x="449542" y="260648"/>
          <a:ext cx="8244916" cy="58477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61912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2040216966"/>
              </p:ext>
            </p:extLst>
          </p:nvPr>
        </p:nvGraphicFramePr>
        <p:xfrm>
          <a:off x="251520" y="116633"/>
          <a:ext cx="8712968" cy="65527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23752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nvPr>
        </p:nvGraphicFramePr>
        <p:xfrm>
          <a:off x="269776" y="116632"/>
          <a:ext cx="8604448" cy="6048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31597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nvPr>
        </p:nvGraphicFramePr>
        <p:xfrm>
          <a:off x="431032" y="85167"/>
          <a:ext cx="8712968" cy="66876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86365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15516" y="116632"/>
            <a:ext cx="8712968" cy="6280053"/>
          </a:xfrm>
          <a:prstGeom prst="rect">
            <a:avLst/>
          </a:prstGeom>
        </p:spPr>
        <p:txBody>
          <a:bodyPr wrap="square">
            <a:spAutoFit/>
          </a:bodyPr>
          <a:lstStyle/>
          <a:p>
            <a:pPr marR="0" algn="just">
              <a:lnSpc>
                <a:spcPct val="150000"/>
              </a:lnSpc>
            </a:pPr>
            <a:r>
              <a:rPr lang="pt-BR" sz="1800" dirty="0" smtClean="0">
                <a:latin typeface="EurekaSans-Light"/>
              </a:rPr>
              <a:t>Seguimento </a:t>
            </a:r>
            <a:r>
              <a:rPr lang="pt-BR" sz="1800" dirty="0">
                <a:latin typeface="EurekaSans-Light"/>
              </a:rPr>
              <a:t>de metas e indicadores </a:t>
            </a:r>
          </a:p>
          <a:p>
            <a:pPr marR="0" algn="just">
              <a:lnSpc>
                <a:spcPct val="150000"/>
              </a:lnSpc>
            </a:pPr>
            <a:r>
              <a:rPr lang="es-MX" sz="1800" dirty="0">
                <a:latin typeface="EurekaSans-Light"/>
              </a:rPr>
              <a:t>Los indicadores plasmados en el PNSP desempeñan dos funciones básicas para una acción de gobierno eficaz: una informativa y otra de evaluación. </a:t>
            </a:r>
          </a:p>
          <a:p>
            <a:pPr marR="0" algn="just">
              <a:lnSpc>
                <a:spcPct val="150000"/>
              </a:lnSpc>
            </a:pPr>
            <a:r>
              <a:rPr lang="es-MX" sz="1800" dirty="0">
                <a:latin typeface="EurekaSans-Light"/>
              </a:rPr>
              <a:t>En este proceso participarán todas las instituciones y órdenes de gobierno involucrados en el desarrollo de las acciones del Programa. Los reportes de avance se realizarán en los tiempos, formas y mecanismos que se determinen para la oportunidad y utilidad de la información. </a:t>
            </a:r>
          </a:p>
          <a:p>
            <a:pPr marR="0" algn="just">
              <a:lnSpc>
                <a:spcPct val="150000"/>
              </a:lnSpc>
            </a:pPr>
            <a:r>
              <a:rPr lang="es-MX" sz="1800" dirty="0">
                <a:latin typeface="EurekaSans-Light"/>
              </a:rPr>
              <a:t>Factor esencial de los informes de avance en la ejecución de acciones y compromisos será la identificación, por parte de las dependencias participantes, de los elementos internos o externos que contribuyan o impidan el logro de los objetivos y metas establecidos. </a:t>
            </a:r>
          </a:p>
          <a:p>
            <a:pPr>
              <a:lnSpc>
                <a:spcPct val="150000"/>
              </a:lnSpc>
            </a:pPr>
            <a:endParaRPr lang="es-MX" sz="1800" dirty="0">
              <a:latin typeface="EurekaSans-Light"/>
            </a:endParaRPr>
          </a:p>
          <a:p>
            <a:pPr marR="0" algn="just">
              <a:lnSpc>
                <a:spcPct val="150000"/>
              </a:lnSpc>
            </a:pPr>
            <a:r>
              <a:rPr lang="es-MX" sz="1800" dirty="0">
                <a:latin typeface="EurekaSans-Light"/>
              </a:rPr>
              <a:t>Medición y evaluación de resultados </a:t>
            </a:r>
          </a:p>
          <a:p>
            <a:pPr marR="0" algn="just">
              <a:lnSpc>
                <a:spcPct val="150000"/>
              </a:lnSpc>
            </a:pPr>
            <a:r>
              <a:rPr lang="es-MX" sz="1800" dirty="0">
                <a:latin typeface="EurekaSans-Light"/>
              </a:rPr>
              <a:t>Los resultados obtenidos serán la base para corroborar si se van alcanzando las metas planteadas en el Programa, o bien para determinar si existen desviaciones. </a:t>
            </a:r>
            <a:endParaRPr lang="es-MX" sz="1800" dirty="0"/>
          </a:p>
        </p:txBody>
      </p:sp>
    </p:spTree>
    <p:extLst>
      <p:ext uri="{BB962C8B-B14F-4D97-AF65-F5344CB8AC3E}">
        <p14:creationId xmlns:p14="http://schemas.microsoft.com/office/powerpoint/2010/main" val="2495022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11560" y="692696"/>
            <a:ext cx="8136904" cy="4659289"/>
          </a:xfrm>
          <a:prstGeom prst="rect">
            <a:avLst/>
          </a:prstGeom>
        </p:spPr>
        <p:txBody>
          <a:bodyPr wrap="square">
            <a:spAutoFit/>
          </a:bodyPr>
          <a:lstStyle/>
          <a:p>
            <a:pPr marR="0" algn="just">
              <a:lnSpc>
                <a:spcPct val="150000"/>
              </a:lnSpc>
            </a:pPr>
            <a:r>
              <a:rPr lang="es-MX" sz="2000" dirty="0">
                <a:latin typeface="EurekaSans-Light"/>
              </a:rPr>
              <a:t>Informes de resultados </a:t>
            </a:r>
          </a:p>
          <a:p>
            <a:pPr marR="0" algn="just">
              <a:lnSpc>
                <a:spcPct val="150000"/>
              </a:lnSpc>
            </a:pPr>
            <a:r>
              <a:rPr lang="es-MX" sz="2000" dirty="0">
                <a:latin typeface="EurekaSans-Light"/>
              </a:rPr>
              <a:t>La rendición de cuentas es un elemento fundamental que considera el PNSP para informar con objetividad y transparencia los resultados e impactos de las acciones instrumentadas. </a:t>
            </a:r>
          </a:p>
          <a:p>
            <a:pPr marR="0" algn="just">
              <a:lnSpc>
                <a:spcPct val="150000"/>
              </a:lnSpc>
            </a:pPr>
            <a:r>
              <a:rPr lang="es-MX" sz="2000" dirty="0">
                <a:latin typeface="EurekaSans-Light"/>
              </a:rPr>
              <a:t>Se informará oportunamente de los avances y demás aspectos asociados al cumplimiento de compromisos y al logro de los resultados establecidos en este Programa. </a:t>
            </a:r>
          </a:p>
          <a:p>
            <a:pPr marR="0" algn="just">
              <a:lnSpc>
                <a:spcPct val="150000"/>
              </a:lnSpc>
            </a:pPr>
            <a:r>
              <a:rPr lang="es-MX" sz="2000" dirty="0">
                <a:latin typeface="EurekaSans-Light"/>
              </a:rPr>
              <a:t>Lo anterior se fortalecerá con la participación social a través de observatorios ciudadanos y otros mecanismos e instancias de seguimiento y evaluación de los avances de este programa. </a:t>
            </a:r>
            <a:endParaRPr lang="es-MX" sz="2000" dirty="0"/>
          </a:p>
        </p:txBody>
      </p:sp>
    </p:spTree>
    <p:extLst>
      <p:ext uri="{BB962C8B-B14F-4D97-AF65-F5344CB8AC3E}">
        <p14:creationId xmlns:p14="http://schemas.microsoft.com/office/powerpoint/2010/main" val="2654240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51520" y="116632"/>
            <a:ext cx="6408712" cy="461665"/>
          </a:xfrm>
          <a:prstGeom prst="rect">
            <a:avLst/>
          </a:prstGeom>
          <a:noFill/>
        </p:spPr>
        <p:txBody>
          <a:bodyPr wrap="square" rtlCol="0">
            <a:spAutoFit/>
          </a:bodyPr>
          <a:lstStyle/>
          <a:p>
            <a:r>
              <a:rPr lang="es-MX" dirty="0" smtClean="0"/>
              <a:t>2.3 Modelos mixtos Estado-Facultativos</a:t>
            </a:r>
            <a:endParaRPr lang="es-MX" dirty="0"/>
          </a:p>
        </p:txBody>
      </p:sp>
      <p:sp>
        <p:nvSpPr>
          <p:cNvPr id="3" name="Rectángulo 2"/>
          <p:cNvSpPr/>
          <p:nvPr/>
        </p:nvSpPr>
        <p:spPr>
          <a:xfrm>
            <a:off x="467544" y="1124744"/>
            <a:ext cx="8532440" cy="4927311"/>
          </a:xfrm>
          <a:prstGeom prst="rect">
            <a:avLst/>
          </a:prstGeom>
        </p:spPr>
        <p:txBody>
          <a:bodyPr wrap="square">
            <a:spAutoFit/>
          </a:bodyPr>
          <a:lstStyle/>
          <a:p>
            <a:pPr algn="just">
              <a:lnSpc>
                <a:spcPct val="115000"/>
              </a:lnSpc>
              <a:spcAft>
                <a:spcPts val="1000"/>
              </a:spcAft>
            </a:pPr>
            <a:r>
              <a:rPr lang="es-MX" sz="2000" dirty="0" smtClean="0">
                <a:latin typeface="Arial" panose="020B0604020202020204" pitchFamily="34" charset="0"/>
                <a:ea typeface="Times New Roman" panose="02020603050405020304" pitchFamily="18" charset="0"/>
                <a:cs typeface="Times New Roman" panose="02020603050405020304" pitchFamily="18" charset="0"/>
              </a:rPr>
              <a:t>La </a:t>
            </a:r>
            <a:r>
              <a:rPr lang="es-MX" sz="2000" dirty="0">
                <a:latin typeface="Arial" panose="020B0604020202020204" pitchFamily="34" charset="0"/>
                <a:ea typeface="Times New Roman" panose="02020603050405020304" pitchFamily="18" charset="0"/>
                <a:cs typeface="Times New Roman" panose="02020603050405020304" pitchFamily="18" charset="0"/>
              </a:rPr>
              <a:t>Policía Federal es un cuerpo policial de la Federación Mexicana con facultades de investigación y como brazo operativo en la lucha contra la delincuencia organizada.</a:t>
            </a:r>
            <a:endParaRPr lang="es-MX" sz="2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s-MX" sz="2000" dirty="0">
                <a:latin typeface="Arial" panose="020B0604020202020204" pitchFamily="34" charset="0"/>
                <a:ea typeface="Times New Roman" panose="02020603050405020304" pitchFamily="18" charset="0"/>
                <a:cs typeface="Times New Roman" panose="02020603050405020304" pitchFamily="18" charset="0"/>
              </a:rPr>
              <a:t>La reestructuración de la Policía Federal se fundamenta en un cambio de fondo en lo relativo a seguridad pública con el propósito que la federación mexicana cumpla debidamente con su responsabilidad constitucional en lo referente a la prevención del delito y mejorar funcionalmente los servicios de seguridad pública a su cargo.</a:t>
            </a:r>
            <a:endParaRPr lang="es-MX" sz="2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s-MX" sz="2000" dirty="0">
                <a:latin typeface="Arial" panose="020B0604020202020204" pitchFamily="34" charset="0"/>
                <a:ea typeface="Times New Roman" panose="02020603050405020304" pitchFamily="18" charset="0"/>
                <a:cs typeface="Times New Roman" panose="02020603050405020304" pitchFamily="18" charset="0"/>
              </a:rPr>
              <a:t>De acuerdo con la ley que la rige, la Policía Federal es un órgano administrativo desconcentrado, dependiente de la Comisión Nacional de Seguridad de la Secretaria de Gobernación a cargo del Dr. Manuel Mondragón y Kalb a partir del 2 de enero del 2013, entrando en vigor la reforma a la Ley Orgánica de la Administración Pública Federal.</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7276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11560" y="476672"/>
            <a:ext cx="8424936" cy="6031266"/>
          </a:xfrm>
          <a:prstGeom prst="rect">
            <a:avLst/>
          </a:prstGeom>
        </p:spPr>
        <p:txBody>
          <a:bodyPr wrap="square">
            <a:spAutoFit/>
          </a:bodyPr>
          <a:lstStyle/>
          <a:p>
            <a:pPr algn="just">
              <a:lnSpc>
                <a:spcPct val="250000"/>
              </a:lnSpc>
              <a:spcAft>
                <a:spcPts val="1000"/>
              </a:spcAft>
            </a:pPr>
            <a:r>
              <a:rPr lang="es-MX" sz="1800" b="1" dirty="0">
                <a:latin typeface="Arial" panose="020B0604020202020204" pitchFamily="34" charset="0"/>
                <a:ea typeface="Times New Roman" panose="02020603050405020304" pitchFamily="18" charset="0"/>
                <a:cs typeface="Times New Roman" panose="02020603050405020304" pitchFamily="18" charset="0"/>
              </a:rPr>
              <a:t>Objetivos de la Policía Federal</a:t>
            </a:r>
            <a:endParaRPr lang="es-MX" sz="18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250000"/>
              </a:lnSpc>
              <a:spcAft>
                <a:spcPts val="1000"/>
              </a:spcAft>
            </a:pPr>
            <a:r>
              <a:rPr lang="es-MX" sz="1800" dirty="0">
                <a:latin typeface="Arial" panose="020B0604020202020204" pitchFamily="34" charset="0"/>
                <a:ea typeface="Times New Roman" panose="02020603050405020304" pitchFamily="18" charset="0"/>
                <a:cs typeface="Times New Roman" panose="02020603050405020304" pitchFamily="18" charset="0"/>
              </a:rPr>
              <a:t>1. Salvaguardar la vida, la integridad, la seguridad y los derechos de las personas, así como preservar las libertades, el orden y la paz publica;</a:t>
            </a:r>
            <a:endParaRPr lang="es-MX" sz="18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250000"/>
              </a:lnSpc>
              <a:spcAft>
                <a:spcPts val="1000"/>
              </a:spcAft>
            </a:pPr>
            <a:r>
              <a:rPr lang="es-MX" sz="1800" dirty="0">
                <a:latin typeface="Arial" panose="020B0604020202020204" pitchFamily="34" charset="0"/>
                <a:ea typeface="Times New Roman" panose="02020603050405020304" pitchFamily="18" charset="0"/>
                <a:cs typeface="Times New Roman" panose="02020603050405020304" pitchFamily="18" charset="0"/>
              </a:rPr>
              <a:t>2. Aplicar y operar la política de seguridad pública en materia de prevención y combate de delitos;</a:t>
            </a:r>
            <a:endParaRPr lang="es-MX" sz="18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250000"/>
              </a:lnSpc>
              <a:spcAft>
                <a:spcPts val="1000"/>
              </a:spcAft>
            </a:pPr>
            <a:r>
              <a:rPr lang="es-MX" sz="1800" dirty="0">
                <a:latin typeface="Arial" panose="020B0604020202020204" pitchFamily="34" charset="0"/>
                <a:ea typeface="Times New Roman" panose="02020603050405020304" pitchFamily="18" charset="0"/>
                <a:cs typeface="Times New Roman" panose="02020603050405020304" pitchFamily="18" charset="0"/>
              </a:rPr>
              <a:t>3. Prevenir la comisión de delitos, e</a:t>
            </a:r>
            <a:endParaRPr lang="es-MX" sz="18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250000"/>
              </a:lnSpc>
              <a:spcAft>
                <a:spcPts val="1000"/>
              </a:spcAft>
            </a:pPr>
            <a:r>
              <a:rPr lang="es-MX" sz="1800" dirty="0">
                <a:latin typeface="Arial" panose="020B0604020202020204" pitchFamily="34" charset="0"/>
                <a:ea typeface="Times New Roman" panose="02020603050405020304" pitchFamily="18" charset="0"/>
                <a:cs typeface="Times New Roman" panose="02020603050405020304" pitchFamily="18" charset="0"/>
              </a:rPr>
              <a:t>4. Investigar la comisión de delitos bajo la conducción y mando del Ministerio Público de la Federación en términos de las disposiciones aplicables.</a:t>
            </a: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66866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15516" y="0"/>
            <a:ext cx="8712968" cy="6532237"/>
          </a:xfrm>
          <a:prstGeom prst="rect">
            <a:avLst/>
          </a:prstGeom>
        </p:spPr>
        <p:txBody>
          <a:bodyPr wrap="square">
            <a:spAutoFit/>
          </a:bodyPr>
          <a:lstStyle/>
          <a:p>
            <a:pPr algn="just">
              <a:lnSpc>
                <a:spcPct val="115000"/>
              </a:lnSpc>
              <a:spcAft>
                <a:spcPts val="1000"/>
              </a:spcAft>
            </a:pPr>
            <a:r>
              <a:rPr lang="es-MX" sz="1600" b="1" dirty="0">
                <a:latin typeface="Arial" panose="020B0604020202020204" pitchFamily="34" charset="0"/>
                <a:ea typeface="Times New Roman" panose="02020603050405020304" pitchFamily="18" charset="0"/>
                <a:cs typeface="Times New Roman" panose="02020603050405020304" pitchFamily="18" charset="0"/>
              </a:rPr>
              <a:t>Organización</a:t>
            </a:r>
            <a:endParaRPr lang="es-MX"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s-MX" sz="1600" dirty="0">
                <a:latin typeface="Arial" panose="020B0604020202020204" pitchFamily="34" charset="0"/>
                <a:ea typeface="Times New Roman" panose="02020603050405020304" pitchFamily="18" charset="0"/>
                <a:cs typeface="Times New Roman" panose="02020603050405020304" pitchFamily="18" charset="0"/>
              </a:rPr>
              <a:t>El Reglamento de la Ley de la Policía Federal en el Diario Oficial de la Federación del 17 de mayo de 2010, para establecer la estructura orgánica básica de este Órgano Administrativo Desconcentrado, en el Artículo 5 del citado ordenamiento, conformada por un total de 136 plazas de mandos medios y superiores, desglosados 130 plazas de estructura, como a continuación se indica:</a:t>
            </a:r>
            <a:endParaRPr lang="es-MX" sz="16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1000"/>
              </a:spcAft>
            </a:pPr>
            <a:r>
              <a:rPr lang="es-MX" sz="1600" dirty="0">
                <a:latin typeface="Arial" panose="020B0604020202020204" pitchFamily="34" charset="0"/>
                <a:ea typeface="Times New Roman" panose="02020603050405020304" pitchFamily="18" charset="0"/>
                <a:cs typeface="Times New Roman" panose="02020603050405020304" pitchFamily="18" charset="0"/>
              </a:rPr>
              <a:t>1 Comisionado General;</a:t>
            </a:r>
            <a:endParaRPr lang="es-MX" sz="16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1000"/>
              </a:spcAft>
            </a:pPr>
            <a:r>
              <a:rPr lang="es-MX" sz="1600" dirty="0">
                <a:latin typeface="Arial" panose="020B0604020202020204" pitchFamily="34" charset="0"/>
                <a:ea typeface="Times New Roman" panose="02020603050405020304" pitchFamily="18" charset="0"/>
                <a:cs typeface="Times New Roman" panose="02020603050405020304" pitchFamily="18" charset="0"/>
              </a:rPr>
              <a:t>6 Divisiones: Inteligencia, Investigación, Seguridad Regional; Científica, Antidrogas y Fuerzas Federales;</a:t>
            </a:r>
            <a:endParaRPr lang="es-MX" sz="16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1000"/>
              </a:spcAft>
            </a:pPr>
            <a:r>
              <a:rPr lang="es-MX" sz="1600" dirty="0">
                <a:latin typeface="Arial" panose="020B0604020202020204" pitchFamily="34" charset="0"/>
                <a:ea typeface="Times New Roman" panose="02020603050405020304" pitchFamily="18" charset="0"/>
                <a:cs typeface="Times New Roman" panose="02020603050405020304" pitchFamily="18" charset="0"/>
              </a:rPr>
              <a:t>1 Secretaría General;</a:t>
            </a:r>
            <a:endParaRPr lang="es-MX" sz="16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1000"/>
              </a:spcAft>
            </a:pPr>
            <a:r>
              <a:rPr lang="es-MX" sz="1600" dirty="0">
                <a:latin typeface="Arial" panose="020B0604020202020204" pitchFamily="34" charset="0"/>
                <a:ea typeface="Times New Roman" panose="02020603050405020304" pitchFamily="18" charset="0"/>
                <a:cs typeface="Times New Roman" panose="02020603050405020304" pitchFamily="18" charset="0"/>
              </a:rPr>
              <a:t>1 Asuntos Internos;</a:t>
            </a:r>
            <a:endParaRPr lang="es-MX" sz="16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1000"/>
              </a:spcAft>
            </a:pPr>
            <a:r>
              <a:rPr lang="es-MX" sz="1600" dirty="0">
                <a:latin typeface="Arial" panose="020B0604020202020204" pitchFamily="34" charset="0"/>
                <a:ea typeface="Times New Roman" panose="02020603050405020304" pitchFamily="18" charset="0"/>
                <a:cs typeface="Times New Roman" panose="02020603050405020304" pitchFamily="18" charset="0"/>
              </a:rPr>
              <a:t>19 Coordinaciones;</a:t>
            </a:r>
            <a:endParaRPr lang="es-MX" sz="16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1000"/>
              </a:spcAft>
            </a:pPr>
            <a:r>
              <a:rPr lang="es-MX" sz="1600" dirty="0">
                <a:latin typeface="Arial" panose="020B0604020202020204" pitchFamily="34" charset="0"/>
                <a:ea typeface="Times New Roman" panose="02020603050405020304" pitchFamily="18" charset="0"/>
                <a:cs typeface="Times New Roman" panose="02020603050405020304" pitchFamily="18" charset="0"/>
              </a:rPr>
              <a:t>63 Direcciones Generales;</a:t>
            </a:r>
            <a:endParaRPr lang="es-MX" sz="16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1000"/>
              </a:spcAft>
            </a:pPr>
            <a:r>
              <a:rPr lang="es-MX" sz="1600" dirty="0">
                <a:latin typeface="Arial" panose="020B0604020202020204" pitchFamily="34" charset="0"/>
                <a:ea typeface="Times New Roman" panose="02020603050405020304" pitchFamily="18" charset="0"/>
                <a:cs typeface="Times New Roman" panose="02020603050405020304" pitchFamily="18" charset="0"/>
              </a:rPr>
              <a:t>6 Direcciones Generales en auxilio al Jefe de la División de Seguridad Regional;</a:t>
            </a:r>
            <a:endParaRPr lang="es-MX" sz="16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1000"/>
              </a:spcAft>
            </a:pPr>
            <a:r>
              <a:rPr lang="es-MX" sz="1600" dirty="0">
                <a:latin typeface="Arial" panose="020B0604020202020204" pitchFamily="34" charset="0"/>
                <a:ea typeface="Times New Roman" panose="02020603050405020304" pitchFamily="18" charset="0"/>
                <a:cs typeface="Times New Roman" panose="02020603050405020304" pitchFamily="18" charset="0"/>
              </a:rPr>
              <a:t>32 Coordinaciones Estatales en el ámbito regional; y</a:t>
            </a:r>
            <a:endParaRPr lang="es-MX"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s-MX" sz="1600" dirty="0">
                <a:latin typeface="Arial" panose="020B0604020202020204" pitchFamily="34" charset="0"/>
                <a:ea typeface="Times New Roman" panose="02020603050405020304" pitchFamily="18" charset="0"/>
                <a:cs typeface="Times New Roman" panose="02020603050405020304" pitchFamily="18" charset="0"/>
              </a:rPr>
              <a:t>1 Titular del Órgano Interno de Control.</a:t>
            </a:r>
            <a:endParaRPr lang="es-MX"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s-MX" sz="1600" dirty="0">
                <a:latin typeface="Arial" panose="020B0604020202020204" pitchFamily="34" charset="0"/>
                <a:ea typeface="Times New Roman" panose="02020603050405020304" pitchFamily="18" charset="0"/>
                <a:cs typeface="Times New Roman" panose="02020603050405020304" pitchFamily="18" charset="0"/>
              </a:rPr>
              <a:t>Actualmente la Policía Federal está desplegada a nivel nacional y tiene su sede oficial en la ciudad de México Distrito Federal; en su página institucional invita a la ciudadanía a que se comuniquen para denunciar cualquier tipo de delito del que tengan conocimiento.</a:t>
            </a:r>
            <a:endParaRPr lang="es-MX"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79193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39552" y="620688"/>
            <a:ext cx="8064896" cy="5116785"/>
          </a:xfrm>
          <a:prstGeom prst="rect">
            <a:avLst/>
          </a:prstGeom>
        </p:spPr>
        <p:txBody>
          <a:bodyPr wrap="square">
            <a:spAutoFit/>
          </a:bodyPr>
          <a:lstStyle/>
          <a:p>
            <a:pPr algn="just">
              <a:spcBef>
                <a:spcPts val="300"/>
              </a:spcBef>
              <a:spcAft>
                <a:spcPts val="300"/>
              </a:spcAft>
            </a:pPr>
            <a:r>
              <a:rPr lang="es-MX" sz="1600" b="1" dirty="0" smtClean="0">
                <a:latin typeface="Arial" panose="020B0604020202020204" pitchFamily="34" charset="0"/>
                <a:ea typeface="Times New Roman" panose="02020603050405020304" pitchFamily="18" charset="0"/>
              </a:rPr>
              <a:t>Acervo </a:t>
            </a:r>
            <a:r>
              <a:rPr lang="es-MX" sz="1600" b="1" dirty="0">
                <a:latin typeface="Arial" panose="020B0604020202020204" pitchFamily="34" charset="0"/>
                <a:ea typeface="Times New Roman" panose="02020603050405020304" pitchFamily="18" charset="0"/>
              </a:rPr>
              <a:t>bibliográfico </a:t>
            </a:r>
            <a:endParaRPr lang="es-MX" sz="1600" dirty="0">
              <a:latin typeface="Times New Roman" panose="02020603050405020304" pitchFamily="18" charset="0"/>
              <a:ea typeface="Times New Roman" panose="02020603050405020304" pitchFamily="18" charset="0"/>
            </a:endParaRPr>
          </a:p>
          <a:p>
            <a:pPr algn="just">
              <a:spcBef>
                <a:spcPts val="600"/>
              </a:spcBef>
              <a:spcAft>
                <a:spcPts val="600"/>
              </a:spcAft>
            </a:pPr>
            <a:r>
              <a:rPr lang="es-MX" sz="1600" b="1" dirty="0">
                <a:latin typeface="Arial" panose="020B0604020202020204" pitchFamily="34" charset="0"/>
                <a:ea typeface="Times New Roman" panose="02020603050405020304" pitchFamily="18" charset="0"/>
              </a:rPr>
              <a:t>Básico:</a:t>
            </a:r>
            <a:endParaRPr lang="es-MX" sz="1600" dirty="0">
              <a:latin typeface="Times New Roman" panose="02020603050405020304" pitchFamily="18" charset="0"/>
              <a:ea typeface="Times New Roman" panose="02020603050405020304" pitchFamily="18" charset="0"/>
            </a:endParaRPr>
          </a:p>
          <a:p>
            <a:pPr marL="342900" lvl="0" indent="-342900" algn="just">
              <a:spcAft>
                <a:spcPts val="0"/>
              </a:spcAft>
              <a:buFont typeface="Symbol" panose="05050102010706020507" pitchFamily="18" charset="2"/>
              <a:buChar char=""/>
            </a:pPr>
            <a:r>
              <a:rPr lang="es-MX" sz="1600" dirty="0">
                <a:latin typeface="Arial" panose="020B0604020202020204" pitchFamily="34" charset="0"/>
                <a:ea typeface="Times New Roman" panose="02020603050405020304" pitchFamily="18" charset="0"/>
              </a:rPr>
              <a:t>Arriagada Irma. (2001). SEGURIDAD CIUDADANA Y VIOLENCIA EN AMÉRICA LATINA. CEPAL. Naciones Unidas </a:t>
            </a:r>
            <a:endParaRPr lang="es-MX" sz="1600" dirty="0">
              <a:latin typeface="Times New Roman" panose="02020603050405020304" pitchFamily="18" charset="0"/>
              <a:ea typeface="Times New Roman" panose="02020603050405020304" pitchFamily="18" charset="0"/>
            </a:endParaRPr>
          </a:p>
          <a:p>
            <a:pPr marL="342900" lvl="0" indent="-342900" algn="just">
              <a:spcAft>
                <a:spcPts val="0"/>
              </a:spcAft>
              <a:buFont typeface="Symbol" panose="05050102010706020507" pitchFamily="18" charset="2"/>
              <a:buChar char=""/>
            </a:pPr>
            <a:r>
              <a:rPr lang="es-MX" sz="1600" dirty="0">
                <a:latin typeface="Arial" panose="020B0604020202020204" pitchFamily="34" charset="0"/>
                <a:ea typeface="Times New Roman" panose="02020603050405020304" pitchFamily="18" charset="0"/>
              </a:rPr>
              <a:t>Bacigalupo Enrique. (1978). “La Moderna Política Criminal Latinoamericana” . ILANUD. San José de Costa Rica</a:t>
            </a:r>
            <a:endParaRPr lang="es-MX" sz="1600" dirty="0">
              <a:latin typeface="Times New Roman" panose="02020603050405020304" pitchFamily="18" charset="0"/>
              <a:ea typeface="Times New Roman" panose="02020603050405020304" pitchFamily="18" charset="0"/>
            </a:endParaRPr>
          </a:p>
          <a:p>
            <a:pPr marL="342900" lvl="0" indent="-342900" algn="just">
              <a:spcAft>
                <a:spcPts val="0"/>
              </a:spcAft>
              <a:buFont typeface="Symbol" panose="05050102010706020507" pitchFamily="18" charset="2"/>
              <a:buChar char=""/>
            </a:pPr>
            <a:r>
              <a:rPr lang="es-MX" sz="1600" dirty="0" err="1">
                <a:latin typeface="Arial" panose="020B0604020202020204" pitchFamily="34" charset="0"/>
                <a:ea typeface="Times New Roman" panose="02020603050405020304" pitchFamily="18" charset="0"/>
              </a:rPr>
              <a:t>Baratta</a:t>
            </a:r>
            <a:r>
              <a:rPr lang="es-MX" sz="1600" dirty="0">
                <a:latin typeface="Arial" panose="020B0604020202020204" pitchFamily="34" charset="0"/>
                <a:ea typeface="Times New Roman" panose="02020603050405020304" pitchFamily="18" charset="0"/>
              </a:rPr>
              <a:t> </a:t>
            </a:r>
            <a:r>
              <a:rPr lang="es-MX" sz="1600" dirty="0" err="1">
                <a:latin typeface="Arial" panose="020B0604020202020204" pitchFamily="34" charset="0"/>
                <a:ea typeface="Times New Roman" panose="02020603050405020304" pitchFamily="18" charset="0"/>
              </a:rPr>
              <a:t>Alessandro</a:t>
            </a:r>
            <a:r>
              <a:rPr lang="es-MX" sz="1600" dirty="0">
                <a:latin typeface="Arial" panose="020B0604020202020204" pitchFamily="34" charset="0"/>
                <a:ea typeface="Times New Roman" panose="02020603050405020304" pitchFamily="18" charset="0"/>
              </a:rPr>
              <a:t>. (1978). “Criminología Critica y Política Criminal Alternativa” </a:t>
            </a:r>
            <a:endParaRPr lang="es-MX" sz="1600" dirty="0">
              <a:latin typeface="Times New Roman" panose="02020603050405020304" pitchFamily="18" charset="0"/>
              <a:ea typeface="Times New Roman" panose="02020603050405020304" pitchFamily="18" charset="0"/>
            </a:endParaRPr>
          </a:p>
          <a:p>
            <a:pPr marL="342900" lvl="0" indent="-342900" algn="just">
              <a:spcAft>
                <a:spcPts val="0"/>
              </a:spcAft>
              <a:buFont typeface="Symbol" panose="05050102010706020507" pitchFamily="18" charset="2"/>
              <a:buChar char=""/>
            </a:pPr>
            <a:r>
              <a:rPr lang="es-MX" sz="1600" dirty="0">
                <a:latin typeface="Arial" panose="020B0604020202020204" pitchFamily="34" charset="0"/>
                <a:ea typeface="Times New Roman" panose="02020603050405020304" pitchFamily="18" charset="0"/>
              </a:rPr>
              <a:t>Colección investigación. (2005). “Policía y Seguridad en México”. INACIPE </a:t>
            </a:r>
            <a:endParaRPr lang="es-MX" sz="1600" dirty="0">
              <a:latin typeface="Times New Roman" panose="02020603050405020304" pitchFamily="18" charset="0"/>
              <a:ea typeface="Times New Roman" panose="02020603050405020304" pitchFamily="18" charset="0"/>
            </a:endParaRPr>
          </a:p>
          <a:p>
            <a:pPr marL="342900" lvl="0" indent="-342900" algn="just">
              <a:spcAft>
                <a:spcPts val="0"/>
              </a:spcAft>
              <a:buFont typeface="Symbol" panose="05050102010706020507" pitchFamily="18" charset="2"/>
              <a:buChar char=""/>
            </a:pPr>
            <a:r>
              <a:rPr lang="es-MX" sz="1600" dirty="0">
                <a:latin typeface="Arial" panose="020B0604020202020204" pitchFamily="34" charset="0"/>
                <a:ea typeface="Times New Roman" panose="02020603050405020304" pitchFamily="18" charset="0"/>
              </a:rPr>
              <a:t>Colección Memorias num.1. (2002). “Tendencias del Derecho Penal y la Política Criminal del Tercer Milenio”. INACIPE</a:t>
            </a:r>
            <a:endParaRPr lang="es-MX" sz="1600" dirty="0">
              <a:latin typeface="Times New Roman" panose="02020603050405020304" pitchFamily="18" charset="0"/>
              <a:ea typeface="Times New Roman" panose="02020603050405020304" pitchFamily="18" charset="0"/>
            </a:endParaRPr>
          </a:p>
          <a:p>
            <a:pPr marL="342900" lvl="0" indent="-342900" algn="just">
              <a:spcAft>
                <a:spcPts val="0"/>
              </a:spcAft>
              <a:buFont typeface="Symbol" panose="05050102010706020507" pitchFamily="18" charset="2"/>
              <a:buChar char=""/>
            </a:pPr>
            <a:r>
              <a:rPr lang="es-ES" sz="1600" dirty="0">
                <a:latin typeface="Arial" panose="020B0604020202020204" pitchFamily="34" charset="0"/>
                <a:ea typeface="Batang" panose="02030600000101010101" pitchFamily="18" charset="-127"/>
              </a:rPr>
              <a:t>Dirección General-Oficina de Planeación. </a:t>
            </a:r>
            <a:r>
              <a:rPr lang="es-ES" sz="1600" dirty="0">
                <a:latin typeface="Arial" panose="020B0604020202020204" pitchFamily="34" charset="0"/>
                <a:ea typeface="MS Mincho" panose="02020609040205080304" pitchFamily="49" charset="-128"/>
              </a:rPr>
              <a:t>(2010). MANUAL DEL SISTEMA DE GESTIÓN INTEGRAL. Policía Nacional de Colombia.</a:t>
            </a:r>
            <a:endParaRPr lang="es-MX" sz="1600" dirty="0">
              <a:latin typeface="Times New Roman" panose="02020603050405020304" pitchFamily="18" charset="0"/>
              <a:ea typeface="Batang" panose="02030600000101010101" pitchFamily="18" charset="-127"/>
            </a:endParaRPr>
          </a:p>
          <a:p>
            <a:pPr marL="342900" lvl="0" indent="-342900" algn="just">
              <a:spcAft>
                <a:spcPts val="0"/>
              </a:spcAft>
              <a:buFont typeface="Symbol" panose="05050102010706020507" pitchFamily="18" charset="2"/>
              <a:buChar char=""/>
            </a:pPr>
            <a:r>
              <a:rPr lang="es-MX" sz="1600" dirty="0">
                <a:latin typeface="Arial" panose="020B0604020202020204" pitchFamily="34" charset="0"/>
                <a:ea typeface="Times New Roman" panose="02020603050405020304" pitchFamily="18" charset="0"/>
              </a:rPr>
              <a:t>Funes Jaume, González Carlos DELINCUENCIA JUVENIL, JUSTICIA E INTERVENCIÓN COMUNITARIA. (2001). CEPAL. Naciones Unidas.</a:t>
            </a:r>
            <a:endParaRPr lang="es-MX" sz="1600" dirty="0">
              <a:latin typeface="Times New Roman" panose="02020603050405020304" pitchFamily="18" charset="0"/>
              <a:ea typeface="Times New Roman" panose="02020603050405020304" pitchFamily="18" charset="0"/>
            </a:endParaRPr>
          </a:p>
          <a:p>
            <a:pPr marL="342900" lvl="0" indent="-342900" algn="just">
              <a:spcAft>
                <a:spcPts val="0"/>
              </a:spcAft>
              <a:buFont typeface="Symbol" panose="05050102010706020507" pitchFamily="18" charset="2"/>
              <a:buChar char=""/>
            </a:pPr>
            <a:r>
              <a:rPr lang="es-MX" sz="1600" dirty="0">
                <a:latin typeface="Arial" panose="020B0604020202020204" pitchFamily="34" charset="0"/>
                <a:ea typeface="Times New Roman" panose="02020603050405020304" pitchFamily="18" charset="0"/>
              </a:rPr>
              <a:t>Maldonado Aguirre Alejandro (1994). El delito y el arte. UNAM </a:t>
            </a:r>
            <a:endParaRPr lang="es-MX" sz="1600" dirty="0">
              <a:latin typeface="Times New Roman" panose="02020603050405020304" pitchFamily="18" charset="0"/>
              <a:ea typeface="Times New Roman" panose="02020603050405020304" pitchFamily="18" charset="0"/>
            </a:endParaRPr>
          </a:p>
          <a:p>
            <a:pPr marL="342900" lvl="0" indent="-342900" algn="just">
              <a:spcAft>
                <a:spcPts val="0"/>
              </a:spcAft>
              <a:buFont typeface="Symbol" panose="05050102010706020507" pitchFamily="18" charset="2"/>
              <a:buChar char=""/>
            </a:pPr>
            <a:r>
              <a:rPr lang="es-MX" sz="1600" dirty="0">
                <a:latin typeface="Arial" panose="020B0604020202020204" pitchFamily="34" charset="0"/>
                <a:ea typeface="Times New Roman" panose="02020603050405020304" pitchFamily="18" charset="0"/>
              </a:rPr>
              <a:t>Suprema Corte  de Justicia  de la Nación . (1996).Seguridad Publica.</a:t>
            </a:r>
            <a:endParaRPr lang="es-MX" sz="1600" dirty="0">
              <a:latin typeface="Times New Roman" panose="02020603050405020304" pitchFamily="18" charset="0"/>
              <a:ea typeface="Times New Roman" panose="02020603050405020304" pitchFamily="18" charset="0"/>
            </a:endParaRPr>
          </a:p>
          <a:p>
            <a:pPr marL="342900" lvl="0" indent="-342900" algn="just">
              <a:spcAft>
                <a:spcPts val="1200"/>
              </a:spcAft>
              <a:buFont typeface="Symbol" panose="05050102010706020507" pitchFamily="18" charset="2"/>
              <a:buChar char=""/>
            </a:pPr>
            <a:r>
              <a:rPr lang="es-ES" sz="1600" dirty="0">
                <a:latin typeface="Arial" panose="020B0604020202020204" pitchFamily="34" charset="0"/>
                <a:ea typeface="Batang" panose="02030600000101010101" pitchFamily="18" charset="-127"/>
              </a:rPr>
              <a:t>Tudela Poblete</a:t>
            </a:r>
            <a:r>
              <a:rPr lang="es-ES" sz="1600" dirty="0">
                <a:latin typeface="Arial" panose="020B0604020202020204" pitchFamily="34" charset="0"/>
                <a:ea typeface="MS Mincho" panose="02020609040205080304" pitchFamily="49" charset="-128"/>
              </a:rPr>
              <a:t> </a:t>
            </a:r>
            <a:r>
              <a:rPr lang="es-ES" sz="1600" dirty="0">
                <a:latin typeface="Arial" panose="020B0604020202020204" pitchFamily="34" charset="0"/>
                <a:ea typeface="Batang" panose="02030600000101010101" pitchFamily="18" charset="-127"/>
              </a:rPr>
              <a:t>Patricio. (</a:t>
            </a:r>
            <a:r>
              <a:rPr lang="es-ES" sz="1600" dirty="0">
                <a:latin typeface="Arial" panose="020B0604020202020204" pitchFamily="34" charset="0"/>
                <a:ea typeface="MS Mincho" panose="02020609040205080304" pitchFamily="49" charset="-128"/>
              </a:rPr>
              <a:t>2010). La gestión de la seguridad pública: lecciones y tareas para el éxito. Fundación Paz Ciudadana. Santiago, </a:t>
            </a:r>
            <a:r>
              <a:rPr lang="es-ES" sz="1600" dirty="0" smtClean="0">
                <a:latin typeface="Arial" panose="020B0604020202020204" pitchFamily="34" charset="0"/>
                <a:ea typeface="MS Mincho" panose="02020609040205080304" pitchFamily="49" charset="-128"/>
              </a:rPr>
              <a:t>Chile</a:t>
            </a:r>
            <a:r>
              <a:rPr lang="es-ES" sz="1600" dirty="0">
                <a:latin typeface="Arial" panose="020B0604020202020204" pitchFamily="34" charset="0"/>
                <a:ea typeface="MS Mincho" panose="02020609040205080304" pitchFamily="49" charset="-128"/>
              </a:rPr>
              <a:t>.</a:t>
            </a:r>
            <a:endParaRPr lang="es-MX" sz="1600" dirty="0">
              <a:latin typeface="Times New Roman" panose="02020603050405020304" pitchFamily="18" charset="0"/>
              <a:ea typeface="Batang" panose="02030600000101010101" pitchFamily="18" charset="-127"/>
            </a:endParaRPr>
          </a:p>
          <a:p>
            <a:pPr marL="457200" algn="just">
              <a:spcAft>
                <a:spcPts val="0"/>
              </a:spcAft>
            </a:pPr>
            <a:r>
              <a:rPr lang="es-MX" sz="1600" dirty="0">
                <a:latin typeface="Arial" panose="020B0604020202020204" pitchFamily="34" charset="0"/>
                <a:ea typeface="Times New Roman" panose="02020603050405020304" pitchFamily="18" charset="0"/>
              </a:rPr>
              <a:t> </a:t>
            </a:r>
            <a:endParaRPr lang="es-MX" sz="16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676903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55576" y="620688"/>
            <a:ext cx="7920880" cy="4431983"/>
          </a:xfrm>
          <a:prstGeom prst="rect">
            <a:avLst/>
          </a:prstGeom>
        </p:spPr>
        <p:txBody>
          <a:bodyPr wrap="square">
            <a:spAutoFit/>
          </a:bodyPr>
          <a:lstStyle/>
          <a:p>
            <a:pPr algn="just">
              <a:spcBef>
                <a:spcPts val="600"/>
              </a:spcBef>
              <a:spcAft>
                <a:spcPts val="600"/>
              </a:spcAft>
            </a:pPr>
            <a:r>
              <a:rPr lang="es-MX" sz="1600" b="1" dirty="0">
                <a:latin typeface="Arial" panose="020B0604020202020204" pitchFamily="34" charset="0"/>
                <a:ea typeface="Times New Roman" panose="02020603050405020304" pitchFamily="18" charset="0"/>
              </a:rPr>
              <a:t>Complementario:</a:t>
            </a:r>
            <a:endParaRPr lang="es-MX" sz="1600" dirty="0">
              <a:latin typeface="Times New Roman" panose="02020603050405020304" pitchFamily="18" charset="0"/>
              <a:ea typeface="Times New Roman" panose="02020603050405020304" pitchFamily="18" charset="0"/>
            </a:endParaRPr>
          </a:p>
          <a:p>
            <a:pPr>
              <a:spcAft>
                <a:spcPts val="600"/>
              </a:spcAft>
            </a:pPr>
            <a:r>
              <a:rPr lang="es-MX" sz="1600" dirty="0">
                <a:latin typeface="Arial" panose="020B0604020202020204" pitchFamily="34" charset="0"/>
                <a:ea typeface="Times New Roman" panose="02020603050405020304" pitchFamily="18" charset="0"/>
              </a:rPr>
              <a:t> </a:t>
            </a:r>
            <a:endParaRPr lang="es-MX" sz="1600" dirty="0">
              <a:latin typeface="Times New Roman" panose="02020603050405020304" pitchFamily="18" charset="0"/>
              <a:ea typeface="Times New Roman" panose="02020603050405020304" pitchFamily="18" charset="0"/>
            </a:endParaRPr>
          </a:p>
          <a:p>
            <a:pPr marL="342900" lvl="0" indent="-342900" algn="just">
              <a:spcAft>
                <a:spcPts val="0"/>
              </a:spcAft>
              <a:buFont typeface="Symbol" panose="05050102010706020507" pitchFamily="18" charset="2"/>
              <a:buChar char=""/>
            </a:pPr>
            <a:r>
              <a:rPr lang="es-ES" sz="1600" dirty="0">
                <a:latin typeface="Arial" panose="020B0604020202020204" pitchFamily="34" charset="0"/>
                <a:ea typeface="Batang" panose="02030600000101010101" pitchFamily="18" charset="-127"/>
              </a:rPr>
              <a:t>Dirección General - Oficina de Planeación. (2010). ESTRATEGIA DE LA POLICÍA NACIONAL PARA LA CONSOLIDACIÓN DE LA SEGURIDAD CIUDADANA: Publicación de la Policía Nacional de Colombia </a:t>
            </a:r>
            <a:endParaRPr lang="es-MX" sz="1600" dirty="0">
              <a:latin typeface="Times New Roman" panose="02020603050405020304" pitchFamily="18" charset="0"/>
              <a:ea typeface="Batang" panose="02030600000101010101" pitchFamily="18" charset="-127"/>
            </a:endParaRPr>
          </a:p>
          <a:p>
            <a:pPr marL="342900" lvl="0" indent="-342900" algn="just">
              <a:spcAft>
                <a:spcPts val="0"/>
              </a:spcAft>
              <a:buFont typeface="Symbol" panose="05050102010706020507" pitchFamily="18" charset="2"/>
              <a:buChar char=""/>
            </a:pPr>
            <a:r>
              <a:rPr lang="es-ES" sz="1600" dirty="0" err="1">
                <a:latin typeface="Arial" panose="020B0604020202020204" pitchFamily="34" charset="0"/>
                <a:ea typeface="MS Mincho" panose="02020609040205080304" pitchFamily="49" charset="-128"/>
              </a:rPr>
              <a:t>Frühling</a:t>
            </a:r>
            <a:r>
              <a:rPr lang="es-ES" sz="1600" dirty="0">
                <a:latin typeface="Arial" panose="020B0604020202020204" pitchFamily="34" charset="0"/>
                <a:ea typeface="Batang" panose="02030600000101010101" pitchFamily="18" charset="-127"/>
              </a:rPr>
              <a:t> </a:t>
            </a:r>
            <a:r>
              <a:rPr lang="es-ES" sz="1600" dirty="0">
                <a:latin typeface="Arial" panose="020B0604020202020204" pitchFamily="34" charset="0"/>
                <a:ea typeface="MS Mincho" panose="02020609040205080304" pitchFamily="49" charset="-128"/>
              </a:rPr>
              <a:t>Hugo. (</a:t>
            </a:r>
            <a:r>
              <a:rPr lang="es-MX" sz="1600" dirty="0">
                <a:latin typeface="Arial" panose="020B0604020202020204" pitchFamily="34" charset="0"/>
                <a:ea typeface="Batang" panose="02030600000101010101" pitchFamily="18" charset="-127"/>
              </a:rPr>
              <a:t>2003). </a:t>
            </a:r>
            <a:r>
              <a:rPr lang="es-ES" sz="1600" dirty="0">
                <a:latin typeface="Arial" panose="020B0604020202020204" pitchFamily="34" charset="0"/>
                <a:ea typeface="Batang" panose="02030600000101010101" pitchFamily="18" charset="-127"/>
              </a:rPr>
              <a:t>Policía Comunitaria y Reforma Policial en América Latina </a:t>
            </a:r>
            <a:r>
              <a:rPr lang="es-ES" sz="1600" dirty="0">
                <a:latin typeface="Arial" panose="020B0604020202020204" pitchFamily="34" charset="0"/>
                <a:ea typeface="Times New Roman" panose="02020603050405020304" pitchFamily="18" charset="0"/>
              </a:rPr>
              <a:t>¿</a:t>
            </a:r>
            <a:r>
              <a:rPr lang="es-ES" sz="1600" dirty="0" err="1">
                <a:latin typeface="Arial" panose="020B0604020202020204" pitchFamily="34" charset="0"/>
                <a:ea typeface="Times New Roman" panose="02020603050405020304" pitchFamily="18" charset="0"/>
              </a:rPr>
              <a:t>Cúal</a:t>
            </a:r>
            <a:r>
              <a:rPr lang="es-ES" sz="1600" dirty="0">
                <a:latin typeface="Arial" panose="020B0604020202020204" pitchFamily="34" charset="0"/>
                <a:ea typeface="Times New Roman" panose="02020603050405020304" pitchFamily="18" charset="0"/>
              </a:rPr>
              <a:t> es el impacto?</a:t>
            </a:r>
            <a:r>
              <a:rPr lang="es-ES" sz="1600" dirty="0">
                <a:latin typeface="Arial" panose="020B0604020202020204" pitchFamily="34" charset="0"/>
                <a:ea typeface="Batang" panose="02030600000101010101" pitchFamily="18" charset="-127"/>
              </a:rPr>
              <a:t> </a:t>
            </a:r>
            <a:r>
              <a:rPr lang="es-MX" sz="1600" dirty="0">
                <a:latin typeface="Arial" panose="020B0604020202020204" pitchFamily="34" charset="0"/>
                <a:ea typeface="Batang" panose="02030600000101010101" pitchFamily="18" charset="-127"/>
              </a:rPr>
              <a:t>Centro de estudios en Seguridad ciudadana (Cesc)</a:t>
            </a:r>
            <a:endParaRPr lang="es-MX" sz="1600" dirty="0">
              <a:latin typeface="Times New Roman" panose="02020603050405020304" pitchFamily="18" charset="0"/>
              <a:ea typeface="Batang" panose="02030600000101010101" pitchFamily="18" charset="-127"/>
            </a:endParaRPr>
          </a:p>
          <a:p>
            <a:pPr marL="342900" lvl="0" indent="-342900" algn="just">
              <a:spcAft>
                <a:spcPts val="0"/>
              </a:spcAft>
              <a:buFont typeface="Symbol" panose="05050102010706020507" pitchFamily="18" charset="2"/>
              <a:buChar char=""/>
            </a:pPr>
            <a:r>
              <a:rPr lang="es-ES" sz="1600" dirty="0">
                <a:latin typeface="Arial" panose="020B0604020202020204" pitchFamily="34" charset="0"/>
                <a:ea typeface="Batang" panose="02030600000101010101" pitchFamily="18" charset="-127"/>
              </a:rPr>
              <a:t>Tudela Patricio. (2007). Reforma policial, COP y POP: Perspectivas latinoamericanas de aplicación y paradigmas de gestión policial dirigida a la comunidad. </a:t>
            </a:r>
            <a:endParaRPr lang="es-MX" sz="1600" dirty="0">
              <a:latin typeface="Times New Roman" panose="02020603050405020304" pitchFamily="18" charset="0"/>
              <a:ea typeface="Batang" panose="02030600000101010101" pitchFamily="18" charset="-127"/>
            </a:endParaRPr>
          </a:p>
          <a:p>
            <a:pPr marL="342900" lvl="0" indent="-342900" algn="just">
              <a:spcAft>
                <a:spcPts val="0"/>
              </a:spcAft>
              <a:buFont typeface="Symbol" panose="05050102010706020507" pitchFamily="18" charset="2"/>
              <a:buChar char=""/>
            </a:pPr>
            <a:r>
              <a:rPr lang="es-ES" sz="1600" dirty="0">
                <a:latin typeface="Arial" panose="020B0604020202020204" pitchFamily="34" charset="0"/>
                <a:ea typeface="Batang" panose="02030600000101010101" pitchFamily="18" charset="-127"/>
              </a:rPr>
              <a:t>Sáez </a:t>
            </a:r>
            <a:r>
              <a:rPr lang="es-ES" sz="1600" dirty="0" err="1">
                <a:latin typeface="Arial" panose="020B0604020202020204" pitchFamily="34" charset="0"/>
                <a:ea typeface="Batang" panose="02030600000101010101" pitchFamily="18" charset="-127"/>
              </a:rPr>
              <a:t>Larravide</a:t>
            </a:r>
            <a:r>
              <a:rPr lang="es-ES" sz="1600" dirty="0">
                <a:latin typeface="Arial" panose="020B0604020202020204" pitchFamily="34" charset="0"/>
                <a:ea typeface="Batang" panose="02030600000101010101" pitchFamily="18" charset="-127"/>
              </a:rPr>
              <a:t> Carlos. (2009). Revista Estudios Policiales No 4. NUEVOS MODELOS DE POLICIAMIENTO: EL CASO DEL MODELO DE GESTIÓN OPERATIVA DE LA BRIGADA DE ROBOS DE RANCAGUA. </a:t>
            </a:r>
            <a:endParaRPr lang="es-MX" sz="1600" dirty="0">
              <a:latin typeface="Times New Roman" panose="02020603050405020304" pitchFamily="18" charset="0"/>
              <a:ea typeface="Batang" panose="02030600000101010101" pitchFamily="18" charset="-127"/>
            </a:endParaRPr>
          </a:p>
          <a:p>
            <a:pPr marL="342900" lvl="0" indent="-342900" algn="just">
              <a:spcAft>
                <a:spcPts val="0"/>
              </a:spcAft>
              <a:buFont typeface="Symbol" panose="05050102010706020507" pitchFamily="18" charset="2"/>
              <a:buChar char=""/>
            </a:pPr>
            <a:r>
              <a:rPr lang="es-ES" sz="1600" dirty="0">
                <a:latin typeface="Arial" panose="020B0604020202020204" pitchFamily="34" charset="0"/>
                <a:ea typeface="Batang" panose="02030600000101010101" pitchFamily="18" charset="-127"/>
              </a:rPr>
              <a:t>Instituto de Investigaciones Jurídicas e Instituto de Formación Profesional de la Procuraduría General de J del Distrito Federal (2013). “MODELO DE GESTIÓN POLICIAL EN EL SISTEMA ACUSATORIO” Biblioteca Jurídica Virtual del Instituto de Investigaciones Jurídicas de la UNAM.</a:t>
            </a:r>
            <a:endParaRPr lang="es-MX" sz="1600" dirty="0">
              <a:latin typeface="Times New Roman" panose="02020603050405020304" pitchFamily="18" charset="0"/>
              <a:ea typeface="Batang" panose="02030600000101010101" pitchFamily="18" charset="-127"/>
            </a:endParaRPr>
          </a:p>
        </p:txBody>
      </p:sp>
    </p:spTree>
    <p:extLst>
      <p:ext uri="{BB962C8B-B14F-4D97-AF65-F5344CB8AC3E}">
        <p14:creationId xmlns:p14="http://schemas.microsoft.com/office/powerpoint/2010/main" val="290990510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2992920433"/>
              </p:ext>
            </p:extLst>
          </p:nvPr>
        </p:nvGraphicFramePr>
        <p:xfrm>
          <a:off x="359532" y="188640"/>
          <a:ext cx="8424936" cy="6480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76635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254020149"/>
              </p:ext>
            </p:extLst>
          </p:nvPr>
        </p:nvGraphicFramePr>
        <p:xfrm>
          <a:off x="323528" y="116632"/>
          <a:ext cx="8496944" cy="6741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34709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1979431773"/>
              </p:ext>
            </p:extLst>
          </p:nvPr>
        </p:nvGraphicFramePr>
        <p:xfrm>
          <a:off x="395536" y="394880"/>
          <a:ext cx="8568952" cy="6346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92761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nvPr>
        </p:nvGraphicFramePr>
        <p:xfrm>
          <a:off x="395536" y="188640"/>
          <a:ext cx="8424936" cy="6468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04118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2611537831"/>
              </p:ext>
            </p:extLst>
          </p:nvPr>
        </p:nvGraphicFramePr>
        <p:xfrm>
          <a:off x="323528" y="142219"/>
          <a:ext cx="8640960" cy="6527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9240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Tech_16x9">
  <a:themeElements>
    <a:clrScheme name="Tech_16x9">
      <a:dk1>
        <a:sysClr val="windowText" lastClr="000000"/>
      </a:dk1>
      <a:lt1>
        <a:sysClr val="window" lastClr="FFFFFF"/>
      </a:lt1>
      <a:dk2>
        <a:srgbClr val="192A52"/>
      </a:dk2>
      <a:lt2>
        <a:srgbClr val="C0C0C0"/>
      </a:lt2>
      <a:accent1>
        <a:srgbClr val="009999"/>
      </a:accent1>
      <a:accent2>
        <a:srgbClr val="E98915"/>
      </a:accent2>
      <a:accent3>
        <a:srgbClr val="A419A7"/>
      </a:accent3>
      <a:accent4>
        <a:srgbClr val="AFC34D"/>
      </a:accent4>
      <a:accent5>
        <a:srgbClr val="E5572B"/>
      </a:accent5>
      <a:accent6>
        <a:srgbClr val="6868C4"/>
      </a:accent6>
      <a:hlink>
        <a:srgbClr val="009999"/>
      </a:hlink>
      <a:folHlink>
        <a:srgbClr val="7F7F7F"/>
      </a:folHlink>
    </a:clrScheme>
    <a:fontScheme name="Tech_16x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_16x9">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schemeClr>
            </a:gs>
          </a:gsLst>
          <a:lin ang="5040000" scaled="1"/>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100000"/>
                <a:shade val="100000"/>
                <a:satMod val="155000"/>
              </a:schemeClr>
            </a:gs>
          </a:gsLst>
          <a:lin ang="16200000" scaled="0"/>
        </a:gradFill>
      </a:fillStyleLst>
      <a:lnStyleLst>
        <a:ln w="9525" cap="flat" cmpd="sng" algn="ctr">
          <a:solidFill>
            <a:schemeClr val="ph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atMod val="300000"/>
              </a:schemeClr>
            </a:contourClr>
          </a:sp3d>
        </a:effectStyle>
      </a:effectStyleLst>
      <a:bgFillStyleLst>
        <a:solidFill>
          <a:schemeClr val="phClr"/>
        </a:solidFill>
        <a:gradFill rotWithShape="1">
          <a:gsLst>
            <a:gs pos="0">
              <a:schemeClr val="phClr">
                <a:tint val="100000"/>
                <a:shade val="0"/>
                <a:satMod val="100000"/>
              </a:schemeClr>
            </a:gs>
            <a:gs pos="85000">
              <a:schemeClr val="phClr">
                <a:tint val="100000"/>
                <a:shade val="30000"/>
                <a:satMod val="100000"/>
              </a:schemeClr>
            </a:gs>
            <a:gs pos="100000">
              <a:schemeClr val="phClr">
                <a:shade val="60000"/>
                <a:satMod val="100000"/>
              </a:schemeClr>
            </a:gs>
          </a:gsLst>
          <a:lin ang="13500000" scaled="0"/>
        </a:gradFill>
        <a:gradFill rotWithShape="1">
          <a:gsLst>
            <a:gs pos="0">
              <a:schemeClr val="phClr">
                <a:tint val="100000"/>
                <a:shade val="0"/>
                <a:satMod val="100000"/>
              </a:schemeClr>
            </a:gs>
            <a:gs pos="85000">
              <a:schemeClr val="phClr">
                <a:shade val="30000"/>
                <a:satMod val="100000"/>
              </a:schemeClr>
            </a:gs>
            <a:gs pos="100000">
              <a:schemeClr val="phClr">
                <a:shade val="60000"/>
                <a:satMod val="100000"/>
              </a:schemeClr>
            </a:gs>
          </a:gsLst>
          <a:lin ang="18900000" scaled="0"/>
        </a:gradFill>
      </a:bgFillStyleLst>
    </a:fmtScheme>
  </a:themeElements>
  <a:objectDefaults>
    <a:spDef>
      <a:spPr/>
      <a:bodyPr rtlCol="0" anchor="ctr"/>
      <a:lstStyle>
        <a:defPPr algn="ctr">
          <a:defRPr sz="2800"/>
        </a:defPPr>
      </a:lstStyle>
      <a:style>
        <a:lnRef idx="2">
          <a:schemeClr val="accent1">
            <a:shade val="50000"/>
          </a:schemeClr>
        </a:lnRef>
        <a:fillRef idx="1">
          <a:schemeClr val="accent1"/>
        </a:fillRef>
        <a:effectRef idx="0">
          <a:schemeClr val="accent1"/>
        </a:effectRef>
        <a:fontRef idx="minor">
          <a:schemeClr val="lt1"/>
        </a:fontRef>
      </a:style>
    </a:spDef>
    <a:lnDef>
      <a:spPr>
        <a:ln w="254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2800"/>
        </a:defPPr>
      </a:lstStyle>
    </a:txDef>
  </a:objectDefaults>
  <a:extraClrSchemeLst/>
</a:theme>
</file>

<file path=ppt/theme/theme2.xml><?xml version="1.0" encoding="utf-8"?>
<a:theme xmlns:a="http://schemas.openxmlformats.org/drawingml/2006/main" name="Office Theme">
  <a:themeElements>
    <a:clrScheme name="Tech_16x9">
      <a:dk1>
        <a:sysClr val="windowText" lastClr="000000"/>
      </a:dk1>
      <a:lt1>
        <a:sysClr val="window" lastClr="FFFFFF"/>
      </a:lt1>
      <a:dk2>
        <a:srgbClr val="192A52"/>
      </a:dk2>
      <a:lt2>
        <a:srgbClr val="C0C0C0"/>
      </a:lt2>
      <a:accent1>
        <a:srgbClr val="009999"/>
      </a:accent1>
      <a:accent2>
        <a:srgbClr val="E98915"/>
      </a:accent2>
      <a:accent3>
        <a:srgbClr val="A419A7"/>
      </a:accent3>
      <a:accent4>
        <a:srgbClr val="AFC34D"/>
      </a:accent4>
      <a:accent5>
        <a:srgbClr val="E5572B"/>
      </a:accent5>
      <a:accent6>
        <a:srgbClr val="6868C4"/>
      </a:accent6>
      <a:hlink>
        <a:srgbClr val="009999"/>
      </a:hlink>
      <a:folHlink>
        <a:srgbClr val="7F7F7F"/>
      </a:folHlink>
    </a:clrScheme>
    <a:fontScheme name="Tech_16x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_16x9">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schemeClr>
            </a:gs>
          </a:gsLst>
          <a:lin ang="5040000" scaled="1"/>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100000"/>
                <a:shade val="100000"/>
                <a:satMod val="155000"/>
              </a:schemeClr>
            </a:gs>
          </a:gsLst>
          <a:lin ang="16200000" scaled="0"/>
        </a:gradFill>
      </a:fillStyleLst>
      <a:lnStyleLst>
        <a:ln w="9525" cap="flat" cmpd="sng" algn="ctr">
          <a:solidFill>
            <a:schemeClr val="ph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atMod val="300000"/>
              </a:schemeClr>
            </a:contourClr>
          </a:sp3d>
        </a:effectStyle>
      </a:effectStyleLst>
      <a:bgFillStyleLst>
        <a:solidFill>
          <a:schemeClr val="phClr"/>
        </a:solidFill>
        <a:gradFill rotWithShape="1">
          <a:gsLst>
            <a:gs pos="0">
              <a:schemeClr val="phClr">
                <a:tint val="100000"/>
                <a:shade val="0"/>
                <a:satMod val="100000"/>
              </a:schemeClr>
            </a:gs>
            <a:gs pos="85000">
              <a:schemeClr val="phClr">
                <a:tint val="100000"/>
                <a:shade val="30000"/>
                <a:satMod val="100000"/>
              </a:schemeClr>
            </a:gs>
            <a:gs pos="100000">
              <a:schemeClr val="phClr">
                <a:shade val="60000"/>
                <a:satMod val="100000"/>
              </a:schemeClr>
            </a:gs>
          </a:gsLst>
          <a:lin ang="13500000" scaled="0"/>
        </a:gradFill>
        <a:gradFill rotWithShape="1">
          <a:gsLst>
            <a:gs pos="0">
              <a:schemeClr val="phClr">
                <a:tint val="100000"/>
                <a:shade val="0"/>
                <a:satMod val="100000"/>
              </a:schemeClr>
            </a:gs>
            <a:gs pos="85000">
              <a:schemeClr val="phClr">
                <a:shade val="30000"/>
                <a:satMod val="100000"/>
              </a:schemeClr>
            </a:gs>
            <a:gs pos="100000">
              <a:schemeClr val="phClr">
                <a:shade val="60000"/>
                <a:satMod val="100000"/>
              </a:schemeClr>
            </a:gs>
          </a:gsLst>
          <a:lin ang="18900000" scaled="0"/>
        </a:gradFill>
      </a:bgFillStyleLst>
    </a:fmtScheme>
  </a:themeElements>
  <a:objectDefaults/>
  <a:extraClrSchemeLst/>
</a:theme>
</file>

<file path=ppt/theme/theme3.xml><?xml version="1.0" encoding="utf-8"?>
<a:theme xmlns:a="http://schemas.openxmlformats.org/drawingml/2006/main" name="Office Theme">
  <a:themeElements>
    <a:clrScheme name="Tech_16x9">
      <a:dk1>
        <a:sysClr val="windowText" lastClr="000000"/>
      </a:dk1>
      <a:lt1>
        <a:sysClr val="window" lastClr="FFFFFF"/>
      </a:lt1>
      <a:dk2>
        <a:srgbClr val="192A52"/>
      </a:dk2>
      <a:lt2>
        <a:srgbClr val="C0C0C0"/>
      </a:lt2>
      <a:accent1>
        <a:srgbClr val="009999"/>
      </a:accent1>
      <a:accent2>
        <a:srgbClr val="E98915"/>
      </a:accent2>
      <a:accent3>
        <a:srgbClr val="A419A7"/>
      </a:accent3>
      <a:accent4>
        <a:srgbClr val="AFC34D"/>
      </a:accent4>
      <a:accent5>
        <a:srgbClr val="E5572B"/>
      </a:accent5>
      <a:accent6>
        <a:srgbClr val="6868C4"/>
      </a:accent6>
      <a:hlink>
        <a:srgbClr val="009999"/>
      </a:hlink>
      <a:folHlink>
        <a:srgbClr val="7F7F7F"/>
      </a:folHlink>
    </a:clrScheme>
    <a:fontScheme name="Tech_16x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_16x9">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schemeClr>
            </a:gs>
          </a:gsLst>
          <a:lin ang="5040000" scaled="1"/>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100000"/>
                <a:shade val="100000"/>
                <a:satMod val="155000"/>
              </a:schemeClr>
            </a:gs>
          </a:gsLst>
          <a:lin ang="16200000" scaled="0"/>
        </a:gradFill>
      </a:fillStyleLst>
      <a:lnStyleLst>
        <a:ln w="9525" cap="flat" cmpd="sng" algn="ctr">
          <a:solidFill>
            <a:schemeClr val="ph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atMod val="300000"/>
              </a:schemeClr>
            </a:contourClr>
          </a:sp3d>
        </a:effectStyle>
      </a:effectStyleLst>
      <a:bgFillStyleLst>
        <a:solidFill>
          <a:schemeClr val="phClr"/>
        </a:solidFill>
        <a:gradFill rotWithShape="1">
          <a:gsLst>
            <a:gs pos="0">
              <a:schemeClr val="phClr">
                <a:tint val="100000"/>
                <a:shade val="0"/>
                <a:satMod val="100000"/>
              </a:schemeClr>
            </a:gs>
            <a:gs pos="85000">
              <a:schemeClr val="phClr">
                <a:tint val="100000"/>
                <a:shade val="30000"/>
                <a:satMod val="100000"/>
              </a:schemeClr>
            </a:gs>
            <a:gs pos="100000">
              <a:schemeClr val="phClr">
                <a:shade val="60000"/>
                <a:satMod val="100000"/>
              </a:schemeClr>
            </a:gs>
          </a:gsLst>
          <a:lin ang="13500000" scaled="0"/>
        </a:gradFill>
        <a:gradFill rotWithShape="1">
          <a:gsLst>
            <a:gs pos="0">
              <a:schemeClr val="phClr">
                <a:tint val="100000"/>
                <a:shade val="0"/>
                <a:satMod val="100000"/>
              </a:schemeClr>
            </a:gs>
            <a:gs pos="85000">
              <a:schemeClr val="phClr">
                <a:shade val="30000"/>
                <a:satMod val="100000"/>
              </a:schemeClr>
            </a:gs>
            <a:gs pos="100000">
              <a:schemeClr val="phClr">
                <a:shade val="60000"/>
                <a:satMod val="100000"/>
              </a:schemeClr>
            </a:gs>
          </a:gsLst>
          <a:lin ang="189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ED702D4E-A8C1-4AE8-9305-A86DD96A337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Presentación de líneas de circuito triple (pantalla panorámica)</Template>
  <TotalTime>0</TotalTime>
  <Words>4391</Words>
  <Application>Microsoft Office PowerPoint</Application>
  <PresentationFormat>Presentación en pantalla (4:3)</PresentationFormat>
  <Paragraphs>221</Paragraphs>
  <Slides>48</Slides>
  <Notes>4</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48</vt:i4>
      </vt:variant>
    </vt:vector>
  </HeadingPairs>
  <TitlesOfParts>
    <vt:vector size="57" baseType="lpstr">
      <vt:lpstr>Batang</vt:lpstr>
      <vt:lpstr>MS Mincho</vt:lpstr>
      <vt:lpstr>Arial</vt:lpstr>
      <vt:lpstr>Calibri</vt:lpstr>
      <vt:lpstr>EurekaSans-Light</vt:lpstr>
      <vt:lpstr>EurekaSans-Medium</vt:lpstr>
      <vt:lpstr>Symbol</vt:lpstr>
      <vt:lpstr>Times New Roman</vt:lpstr>
      <vt:lpstr>Tech_16x9</vt:lpstr>
      <vt:lpstr>II. Métodos de Gestión y Gerencia de Estado.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2015-09-30T18:46:00Z</dcterms:created>
  <dcterms:modified xsi:type="dcterms:W3CDTF">2015-09-30T19:24:23Z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TC027879909991</vt:lpwstr>
  </property>
</Properties>
</file>